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86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2T01:46:22.979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A7B9BEFF-2D26-4B5D-9C87-94C7E292FD29}" emma:medium="tactile" emma:mode="ink">
          <msink:context xmlns:msink="http://schemas.microsoft.com/ink/2010/main" type="writingRegion" rotatedBoundingBox="564,7961 10951,7680 11017,10101 630,10383"/>
        </emma:interpretation>
      </emma:emma>
    </inkml:annotationXML>
    <inkml:traceGroup>
      <inkml:annotationXML>
        <emma:emma xmlns:emma="http://www.w3.org/2003/04/emma" version="1.0">
          <emma:interpretation id="{F8C0F71B-AA47-4555-8F75-B232A2BE57C0}" emma:medium="tactile" emma:mode="ink">
            <msink:context xmlns:msink="http://schemas.microsoft.com/ink/2010/main" type="paragraph" rotatedBoundingBox="564,7961 10951,7680 11017,10101 630,103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5C668E-39CB-4A41-AD8A-1D8E4C270DB7}" emma:medium="tactile" emma:mode="ink">
              <msink:context xmlns:msink="http://schemas.microsoft.com/ink/2010/main" type="line" rotatedBoundingBox="564,7961 10951,7680 11017,10101 630,10383"/>
            </emma:interpretation>
          </emma:emma>
        </inkml:annotationXML>
        <inkml:traceGroup>
          <inkml:annotationXML>
            <emma:emma xmlns:emma="http://www.w3.org/2003/04/emma" version="1.0">
              <emma:interpretation id="{A6E3AC01-F8D9-42ED-93CC-294BFF7F5586}" emma:medium="tactile" emma:mode="ink">
                <msink:context xmlns:msink="http://schemas.microsoft.com/ink/2010/main" type="inkWord" rotatedBoundingBox="564,7961 10951,7680 11017,10101 630,10383"/>
              </emma:interpretation>
              <emma:one-of disjunction-type="recognition" id="oneOf0">
                <emma:interpretation id="interp0" emma:lang="en-US" emma:confidence="0">
                  <emma:literal>Atonable</emma:literal>
                </emma:interpretation>
                <emma:interpretation id="interp1" emma:lang="en-US" emma:confidence="0">
                  <emma:literal>A Rennes I</emma:literal>
                </emma:interpretation>
                <emma:interpretation id="interp2" emma:lang="en-US" emma:confidence="0">
                  <emma:literal>A Roma I</emma:literal>
                </emma:interpretation>
                <emma:interpretation id="interp3" emma:lang="en-US" emma:confidence="0">
                  <emma:literal>Atonable)</emma:literal>
                </emma:interpretation>
                <emma:interpretation id="interp4" emma:lang="en-US" emma:confidence="0">
                  <emma:literal>A Rama I</emma:literal>
                </emma:interpretation>
              </emma:one-of>
            </emma:emma>
          </inkml:annotationXML>
          <inkml:trace contextRef="#ctx0" brushRef="#br0">2652 5941 2944,'-19'18'1408,"-18"-18"128,37 0 1408,0 0-2816,0 0 0,0 0 0,0-18 0,19-1-256,-1-18 128,1 18 0,0 0 128,-19-18 0,18 18 0,1-18 0,0 0 128,18-1 128,-18 19 0,18-18 0,19 0 128,-19 18-128,19-18 128,0-1-256,0 20 128,0-1-256,0 0 128,-18 19-256,18-18 128,-19 18-128,19 0 128,-19 18-128,19 1 128,-18-19 0,18 19 0,-19-1 0,20 1 128,17 0 0,-18-1 0,-18 1-128,18 0 128,0-19-128,18 18 0,1-18 0,0 0 0,18 0 0,1 0 0,-1-18 0,0 18 127,19-19-127,-18 0 128,18 1 0,0-1 0,-18 0-128,-1 1 0,-18-1-128,-1 0 0,1 1 128,-19 18 0,-19-19-256,1 19 0,-1 0 0,-18 0 128,-19 0-384,18 0 128,-18 0-895,0 19 127,0-19-896,-18 18 128,18 1-384,-19-19 128</inkml:trace>
          <inkml:trace contextRef="#ctx0" brushRef="#br0" timeOffset="10487">3960 3493 5120,'37'-56'2560,"-18"56"-3072,-1 0 4608,-18 19-4096,19-1 128,0 20 0,-19 18 0,0 18 0,18 1 128,-18 0 128,-18-1 0,18 1-128,0 18 128,0-17-128,-19-2 128,19-18-640,-19 19 0,19-19-768,0 0 0,0 0-512,0-37 0,0-1-256,0-36 0</inkml:trace>
          <inkml:trace contextRef="#ctx0" brushRef="#br0" timeOffset="97442">6444 4856 5632,'18'18'2816,"1"-36"-2816,0 18 2816,-19-19-2944,0 19 128,0-19-128,18 1 128,-18-1 0,0 0 128,0 1-128,19-1 0,-19-18 0,19 18 0,-19-18-128,0-1 128,0 20 0,18-1 0,-18 19 0,-18 19 0,-20-19 1408,1 18 0,0 20 256,-1-20 127,20 20-127,-38-1 128,37 0 0,-18 19 0,0 0-1536,18 19 0,-19 0-128,19 18 0,-18-18-128,18-1 0,1-17-128,-20 18 128,20-19 0,-1 0 128,0 0-128,-18-38 0,18 20 0,1-20 128,-1-36-128,19-1 128,0 0-128,19-55 0,-19-1 0,18-18 0,1-1 0,0 0 0,18-18-128,19 0 128,-19 0-128,19 19 128,20-19 0,-20 37 0,18 1-128,-18 18 128,19 0 0,-19 37 0,0-18 0,0 18 0,-19 19-128,0 19 128,1-1 0,-20 20 128,-18-1 0,0 19 0,-18 0-128,-20 19 128,20-19 0,-20 0 0,1 0-128,-19 0 128,19-19-128,-19 0 128,0-18-128,18 0 128,-17-1-256,17 20 128,20-20 0,-20 1 0,38 0-128,0-1 128,19 20 0,18-1 0,19 0 0,0 19 0,-19 0 0,19 1 128,0-1 0,-18 0 128,18 0-256,-19 0 128,-18 37-384,-1-37 128,1 0-896,0-18 128,-1-20-1024,-18-18 128,0-18-128,0-38 0</inkml:trace>
          <inkml:trace contextRef="#ctx0" brushRef="#br0" timeOffset="453">5472 4895 4864,'0'0'2432,"19"0"-2816,0 0 4480,-1 0-4096,19 0 0,-18 0 128,18 0 0,-18 0-128,18 0 0,1 19 128,-20-1 0,20 20 0,-20-20 128,-18 38 0,0 0 0,-18-18 0,-1 36 128,0 1-128,-18-18 0,0 18 0,-19-19 0,0 0-256,0 18 128,0-18-384,19 19 0,-19-38-896,18 1 128,1-20-768</inkml:trace>
          <inkml:trace contextRef="#ctx0" brushRef="#br0" timeOffset="99569">6986 5303 5504,'56'-37'2688,"-37"0"-2176,-19 18 1792,0 19-2304,0-19 0,0 19 0,18 0 128,-18-18-128,0-1 0,0 19 1536,-18-19 0,18 19 128,-19-18-1,19 18 1,0 0 128,0 0-128,0 0 0,0 18-1536,0-18 128,0 38-256,19-1 0,-19 0-128,18 1 128,-18 0 0,19-20 0,0 20 0,18-20 128,-18 1-128,18-38 128,0 1-128,1-20 128,18-18-128,0 18 128,-19-18-128,20 0 128,-20 0-128,0 19 128,-18-19-128,0 0 128,-19 19-256,18-1 128,-18 1-512,0 18 128,-18-18-640,18 37 0,0 0-768,-19 0 0,19 0 0,0 0 129,-19 19 255,19-1 128,19-18 512,0 19 0,-1-19 640,20 0 128,-20 19 0,20-1 0,-1 1 0,0 0 0,-18-1 1408,18 1 0,-37 18 256,19-18-1,0 18 1,-19 1 0,0 18 128,0 0 0,-19 0-1408,0 0 0,19 19-256,-37-19 0,18 19-128,1-19 0,-1-19 0,19-18 0,0-19 0,19-19 0,-1 0 0,1-37 0,0 0 0,18-18 0,-18-2 0,18 2 0,0 18 0,1 0 0,-1 0 0,0 18 128,1 1-128,-1 37 128,0 0-128,-18 19 128,0 18-128,-1 19 0,-18 0 0,0 19 0,-18-19 0,18 38 128,-19-20-128,19-18 0,-19 19-512,19-19 128,0-19-640,19 1 0,0-20-896,-1-36 128,20-1 0,-1-18 129,0-19 255,1 0 0,-1 0 640,19-19 0,0 19 640,-19 19 128,-18-1 1536,18 19 0,-37 19 0,19-19 127,-19 38 1,0-19 0,0 37 0,-19 1 0,1 0-1536,-1 18 0,0 0-256,-18 0 128,18-19-128,-18 0 0,37-18 0,-19-38 0,19 1 0,19-20 0,18-18 128,-18-18 0,18-1 128,-18 0 0,37 0 128,-19 19 0,1 0 0,0 19 0,-1 18 128,0 19 0,-18 19-256,18 18 128,-37 0-256,19 19 128,0 0-384,-19 0 128,0 1-640,0-1 128,0 0-1280,0-19 128,0 1 0,0-38 0,18-19 129,-18 0-1,19 1-640,-38 18 2304,57-38-128,-1 20 128,-18-1 0,18 19 0,0-19 1664,-18 1 128,0-20-128,-1 20 127,1-39 1,18 20 128,1 18-128,-1-18 0,0 18-1792,1 0 0,-1 1 0,0-1 0,-18 19-128,0 0 0,-1 0 0,1 19 0,-19-1 0,0 1 128,0 18-128,-19 19 128,-18-18 0,18 18 0,-18 0 0,18 0 128,1-18-128,-1 18 0,19-19 0,-19-18 0,38-1 0,-19-18 0,19-18 0,18-1 128,-18-18-128,18-1 0,-18 1 0,-1 0 128,1 18 0,0 19 0,-1 0-128,1 0 128,-19 19-128,19-1 128,-19 20-256,18-1 128,1 0-512,-19 1 128,19-1-1024,-19 0 128,18-37-512,1 0 0,0-18 129,-1-20-1,20-36 384,-1-20 0,19 1 640,-19-20 128,19-17 512,-18-20 0,-19 20 0,0-20 0,18 20 0,-18-1 0,-1 38 0,1 18 0,18 38 1408,-37 18 128,0 19 128,0 19-1,0 37 1,0 18 0,-18 20 128,18 18 0,-19 0-1664,19 18 128,-19 1-128,1 0 0,-1-19-128,0-19 128,19-36-128,0-1 128,0-19 0,19-18 0,0-19-128,18-19 128,0-18-128,1-1 128,18-18-128,0 18 0,0 1-128,-19 0 128,19-1-128,0 38 128,0-18 0,-19 18 0,1 18 0,-20 1 128,-18 18 0,-18 19 128,-20-18 0,-36 18 0,-20 19-128,1 0 0,-19-19 0,19 0 0,-19-19-640,18-18 0,19-1-640,0-36 128,19-1-1024,38-56 128,18-18 0,37-19 129,19-19 255,19-19 128</inkml:trace>
          <inkml:trace contextRef="#ctx0" brushRef="#br0" timeOffset="10833">4240 4128 2176,'19'-56'1024,"-1"18"-1408,-18 20 1792,19-1-1536,-19 0 128,19 1 384,-19-1 0,18 19 0,-18 0 0,-18 0 512,18 19 0,-19-1 0,0 1 0,-18 18-128,-19 1 128,18 0-512,1-1 128,0 19-128,-1-19 0,20 1-128,-1-1 128,-18 19 0,37-19 0,-19 1 0,38 18 0,-1-19-128,1 0 0,37-18-128,-19 0 0,19-1-768,1-18 128,17 0-896,-18 0 128,19 0-768,-38-18 128</inkml:trace>
          <inkml:trace contextRef="#ctx0" brushRef="#br0" timeOffset="152924">18956 1551 5376,'-18'18'2688,"-20"1"-256,38-19-2048,-19 18-384,-18-18 0,37 0 2688,-37-18 128,18-1-2561,-18 19 129,-1-37 1280,20 37 128,-20-38 0,20 19 0,-1 1-1408,0 18 0,1-19-384,-1 1 128,1 18-128,-1 0 128,0 0-128,19-19 128,-18 19 0,18 0 128,-19 0-128,19 19 128,0-19-128,0 0 0,19 0-128,-1-19 128,-18 19-768,19 0 0,0 0-896,-19 19 128,0-19-512,-38 0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2T01:46:34.174"/>
    </inkml:context>
    <inkml:brush xml:id="br0">
      <inkml:brushProperty name="width" value="0.14111" units="cm"/>
      <inkml:brushProperty name="height" value="0.14111" units="cm"/>
    </inkml:brush>
    <inkml:context xml:id="ctx1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1" timeString="2017-04-12T02:14:14.323"/>
    </inkml:context>
    <inkml:brush xml:id="br1">
      <inkml:brushProperty name="width" value="0.14111" units="cm"/>
      <inkml:brushProperty name="height" value="0.14111" units="cm"/>
      <inkml:brushProperty name="ignorePressure" value="1"/>
    </inkml:brush>
  </inkml:definitions>
  <inkml:traceGroup>
    <inkml:annotationXML>
      <emma:emma xmlns:emma="http://www.w3.org/2003/04/emma" version="1.0">
        <emma:interpretation id="{142C7E46-01E2-44D0-BB72-6A8DD6685BAF}" emma:medium="tactile" emma:mode="ink">
          <msink:context xmlns:msink="http://schemas.microsoft.com/ink/2010/main" type="writingRegion" rotatedBoundingBox="-379,6234 20768,1852 22455,9991 1307,14373"/>
        </emma:interpretation>
      </emma:emma>
    </inkml:annotationXML>
    <inkml:traceGroup>
      <inkml:annotationXML>
        <emma:emma xmlns:emma="http://www.w3.org/2003/04/emma" version="1.0">
          <emma:interpretation id="{6E040591-D588-40FD-A581-E5C75219012C}" emma:medium="tactile" emma:mode="ink">
            <msink:context xmlns:msink="http://schemas.microsoft.com/ink/2010/main" type="paragraph" rotatedBoundingBox="-282,7103 20394,1510 21837,6846 1160,124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22C7EB-ADDE-455D-B067-EBB17C98E527}" emma:medium="tactile" emma:mode="ink">
              <msink:context xmlns:msink="http://schemas.microsoft.com/ink/2010/main" type="line" rotatedBoundingBox="-282,7103 15207,2913 16650,8249 1160,12439"/>
            </emma:interpretation>
          </emma:emma>
        </inkml:annotationXML>
        <inkml:traceGroup>
          <inkml:annotationXML>
            <emma:emma xmlns:emma="http://www.w3.org/2003/04/emma" version="1.0">
              <emma:interpretation id="{2B6BD762-AE38-46D9-B427-789845F8B464}" emma:medium="tactile" emma:mode="ink">
                <msink:context xmlns:msink="http://schemas.microsoft.com/ink/2010/main" type="inkWord" rotatedBoundingBox="-138,7635 3871,6550 4628,9347 617,10432">
                  <msink:destinationLink direction="with" ref="{EC43EBDC-75DE-4F7B-ACFE-67A7467FBD86}"/>
                </msink:context>
              </emma:interpretation>
              <emma:one-of disjunction-type="recognition" id="oneOf0">
                <emma:interpretation id="interp0" emma:lang="en-US" emma:confidence="0">
                  <emma:literal>for or</emma:literal>
                </emma:interpretation>
                <emma:interpretation id="interp1" emma:lang="en-US" emma:confidence="0">
                  <emma:literal>for sir</emma:literal>
                </emma:interpretation>
                <emma:interpretation id="interp2" emma:lang="en-US" emma:confidence="0">
                  <emma:literal>for ur</emma:literal>
                </emma:interpretation>
                <emma:interpretation id="interp3" emma:lang="en-US" emma:confidence="0">
                  <emma:literal>for air</emma:literal>
                </emma:interpretation>
                <emma:interpretation id="interp4" emma:lang="en-US" emma:confidence="0">
                  <emma:literal>for ear</emma:literal>
                </emma:interpretation>
              </emma:one-of>
            </emma:emma>
          </inkml:annotationXML>
          <inkml:trace contextRef="#ctx0" brushRef="#br0">5043 3343 6144,'-56'37'3072,"0"57"-4224,37-76 5888,-18 20-4736,-1 18 128,1 18-128,-19 20 0,0-1 0,0 19 0,0-37 128,0 19 0,38-19 0,-1-19 0,19 18 0,0-36 0,19 18-512,18-38 0,0 20-1152,1-20 128,-1-18-384,0 0 128</inkml:trace>
          <inkml:trace contextRef="#ctx0" brushRef="#br0" timeOffset="275">5286 3568 3584,'37'0'1792,"-18"37"-768,-1-37 2944,1 19-3456,-19 0 128,19-1 384,-1 20 128,-18-1-1280,-18 19 0,-1 19 896,0 18 0,-36 1-384,-1 37 128,-19-19-512,-18 18 128,0 1-1920,-1-38 0</inkml:trace>
          <inkml:trace contextRef="#ctx0" brushRef="#br0" timeOffset="70835">6313 4949 6144,'-18'18'3072,"-1"57"-3968,19-38 4992,-19 1-4224,1 18 128,-1 19-128,0 0 128,-18 0-128,18-19 128,-18 0 0,18 0 0,0-19 0,-18 0 128,18-37 0,1 0 128,18-18-128,-19-20 0,19 1 0,0-38 0,0 1-128,0-39 0,19 20-128,-1-1 128,20-18-128,-1 19 128,0 18-128,1 0 128,18 19 0,-19 19 0,19 0 0,0 18 0</inkml:trace>
          <inkml:trace contextRef="#ctx0" brushRef="#br0" timeOffset="-1329">2074 4539 6784,'-19'19'3328,"56"-19"-4736,-37 0 6784,38-19-5504,18 1 128,0-1-512,0 0 0,18-18 512,2 18 0,-2-37-256,-18 37 0,19-18 0,-19 18 0,-18 1 384,18-1 128,-38 19 0,1 0 0,-19 0 0,0 19 0,-37 18 0,18 0 0,-18 1-128,-19 18 0,0 0 0,-1 0 128,20 0 0,0 0 0,18 0 0,0-37 0,19 18 0,0-18 0,38-1-128,-1-18 0,19-18-128,19-20 0,0-18 0,18 0 0,-18 0 0,18-18 0,-37 17 0,19 1 128,-38 0-128,-18 19 127,-1 0-127,-18-1 128,-18 20-256,-20-1 128,1 19-383,0 0 127,-19 19-768,0-1 128,0 20-896,0-1 0,37 0-256,-18 1 128</inkml:trace>
          <inkml:trace contextRef="#ctx0" brushRef="#br0" timeOffset="-1856">3007 4260 5248,'-18'0'2560,"18"-19"-2432,0 19 2688,0 0-2944,0-19 128,18 1-128,1-20 128,0 1 0,-1-19 0,1-1 0,0 1 128,18 0-128,-37-19 128,19 19 0,-1 0 0,-18 0 0,0-18 128,0 18-128,-18 18 128,-38 20-128,18-1 0,-18 19-128,0 19 0,0-1 0,19 1 0,-19 18 128,0 19 0,0 0 128,0 19 0,0 0 0,19 18 128,-19-18-256,0 38 128,18-20-256,0-18 128,1 18-128,18-18 128,1-19-256,-1-19 128,19 19-384,0-37 0,19-1-1024,-1-18 128,-18-18-512,0 18 128</inkml:trace>
          <inkml:trace contextRef="#ctx0" brushRef="#br0" timeOffset="-995">3045 4445 3840,'19'-19'1920,"55"19"-2048,-55 0 3328,0 19-3200,-19 0 128,18 18 0,-18-18 128,0 18-256,0 1 128,-18-1 256,18 0 0,-19-18 128,0 0 0,19-1 0,0-18 0,0-18-256,0-1 128,19-18-128,0-19 0,-1 0-256,20-19 128,-20 19-128,20 18 0,-19 1 0,18 18 0,0 1-384,-18-1 0,18 19-896,-18 0 128,0 0-640,-1 0 128</inkml:trace>
        </inkml:traceGroup>
        <inkml:traceGroup>
          <inkml:annotationXML>
            <emma:emma xmlns:emma="http://www.w3.org/2003/04/emma" version="1.0">
              <emma:interpretation id="{0FBBFD42-9549-4831-9B20-371B603053EB}" emma:medium="tactile" emma:mode="ink">
                <msink:context xmlns:msink="http://schemas.microsoft.com/ink/2010/main" type="inkWord" rotatedBoundingBox="7602,4970 15207,2913 16650,8249 9045,10306"/>
              </emma:interpretation>
              <emma:one-of disjunction-type="recognition" id="oneOf1">
                <emma:interpretation id="interp5" emma:lang="en-US" emma:confidence="0">
                  <emma:literal>Edith</emma:literal>
                </emma:interpretation>
                <emma:interpretation id="interp6" emma:lang="en-US" emma:confidence="0">
                  <emma:literal>Edington</emma:literal>
                </emma:interpretation>
                <emma:interpretation id="interp7" emma:lang="en-US" emma:confidence="0">
                  <emma:literal>oedipal</emma:literal>
                </emma:interpretation>
                <emma:interpretation id="interp8" emma:lang="en-US" emma:confidence="0">
                  <emma:literal>•diptych</emma:literal>
                </emma:interpretation>
                <emma:interpretation id="interp9" emma:lang="en-US" emma:confidence="0">
                  <emma:literal>•dipnoan</emma:literal>
                </emma:interpretation>
              </emma:one-of>
            </emma:emma>
          </inkml:annotationXML>
          <inkml:trace contextRef="#ctx0" brushRef="#br0" timeOffset="149725">12645 2036 5376,'38'0'2688,"-1"18"-2688,-37-36 2688,0 18 256,-19 0 127,1-19 257,-1 19 128,0-19-4864,1 19 0,-1-18 3200,-18 18 128,18-19-1536,-19 0 0,1 19-384,-1 0 128,-18 19-128,0 18 128,-18 38-128,18 18 0,-19 38 0,19 0 0,0 18 0,19-37 0,18 1-128,19-39 128,19 1-128,-1-38 128,20-37 0,18 0 0,18-56 0,1-18 0,0-39 0,37 1 128,-19-56-128,1 0 128,-1-37-128,1-19 128,-20 0-128,1-1 128,-38 38-128,1 1 128,-20 55-128,-18 38 128,0 18-128,-37 38 0,18 18 128,-18 56 0,0 1 0,-1 36 128,20 38-128,-1 19 0,0 18 0,1-18 128,18 38-256,0-20 128,18 0-128,1 1 128,0-1-384,18-18 0,0-19-768,19-38 0,0 1-896,0-38 128</inkml:trace>
          <inkml:trace contextRef="#ctx0" brushRef="#br0" timeOffset="149947">13186 1476 5248,'75'38'2560,"55"186"8063,-92-168-511,-20 19-10112,20-1 128,-1 1 0,0-1 0,1-18-384,18 19 128,-19 0-768,0-19 0,1-38-1408,-20-18 0</inkml:trace>
          <inkml:trace contextRef="#ctx0" brushRef="#br0" timeOffset="150066">13671 1419 5376,'-37'-74'2688,"18"-38"-1152,19 75-512,-18 18 2432,18 0 127,-19-18 129,1 18 128,18 1-5632,-19 18 0,0-19 3072,1 19 0,18 19-3072,-19-19 128</inkml:trace>
          <inkml:trace contextRef="#ctx0" brushRef="#br0" timeOffset="150465">13634 1215 5376,'56'-19'2688,"75"94"-1280,-93-75-256,-20 37 2560,-18 19 127,19-19 257,0 1 0,-1-1-6016,1 1 128,-1-19 3840,-18 18 128,19 0-2048,-19 19 128,0-37-384,0 37 128,0-19-128,-19 1 0,1-20 0,-1 20 0,19-20 0,-18-18 128,18 0 0,0-18 0,18-1 0,1 0 0,18 1 0,0-1 0,1 0-128,-1 19 128,19 0 0,-19 38 0,1-20 128,-20 38 0,-18 19-128,-18-19 128,-1 19-128,0-1 128,-18 20-640,0-1 128,18-18-768,-18 18 128,18-18-1024,0-19 128,19-38-128,0-18 1</inkml:trace>
          <inkml:trace contextRef="#ctx0" brushRef="#br0" timeOffset="150914">14381 1532 5376,'56'0'2688,"75"75"-2176,-113-38 1664,-18 1 1408,19 18 127,-19 18 129,0 20 0,0-1-5760,0 37 128,0 1 3712,-19 0 0,1-19-2304,-1-1 0,0-17-384,1-38 0,18 0-1152,-19-56 0,0-18 0,1-39 129,-1-18 255,0-18 128,1-37 1408,18-20 0,-19 1 1280,38 18 0,-1-18 127,1-19 1,18 38 0,19-20 0,19 38-1152,-19 19 128,18 18-128,1 19 0,-19 19 128,-19 18 128,1 38 0,-20-1 0,-18 57 0,-18-19 0,-1 37 0,-18 0 0,-1 1-256,-18 18 0,0 0-384,0-18 0,1-20-1280,17-18 128,1-37-768,0-19 0,18-19 0,0 1 1</inkml:trace>
          <inkml:trace contextRef="#ctx0" brushRef="#br0" timeOffset="151323">14792 1364 5376,'112'-56'2688,"-56"37"-2432,-37 0 2176,18 38-768,-18-19 128,-1 19 1919,-18-19 129,0 37-4608,0 0 0,-18 1 2688,-1 18 0,0 0-896,1 19 128,-1-1-1152,19 1 128,-19 18-256,19-37 128,0 0 0,0-18 0,19-20 0,0-18 0,18-18 0,-18-38 0,-1 0 0,20-38 128,0 1-128,-20 0 0,20-20-128,18 20 128,-19 18 0,0 1 0,1 36 0,-1 1 0,-18 37 0,-1 19 128,1 18-128,0 38 128,-1-19-128,1 18 0,0 2-128,-19-2 128,37-18-640,-18 0 128,18-37-640,0-1 0,-18-36-896,18-20 128,1-55 0,-20-1 1</inkml:trace>
          <inkml:trace contextRef="#ctx0" brushRef="#br0" timeOffset="151897">15726-355 5504,'19'-205'2688,"130"242"-2432,-130-18 2176,-1 18 1536,-18 38-1,19 18 257,0 19 128,-1 38-6400,20 18 0,-20 19 4096,20 0 128,-20-1-2432,1 1 128,0-38-640,-1 1 128,-18-20-384,0-36 128,0-20-512,0-17 128,0-20-640,-37-37 128,18 0 385,-18-37-1,0-1 256,-1-37 128,1 1 1408,18-1 128,1 0 1024,-1 1 0,38 18 127,-1-19 129,1 38-128,18-19 128,1 0-1280,18 18 128,18 1-256,-18 0 0,0-1-256,0 20 0,-18-1-128,18 19 0,-18 0 0,-20 19 128,1-1 0,-38 38 128,19 0 0,-18 19 0,18-19 0,-19 19 128,19-19-256,-19 0 128,38 0-128,-19-38 0,19 1-128,-1-19 0,38-19-128,0-18 128,19-19-768,0 0 128,-1-19-768,20 1 128,-38-20-896,-38-18 128</inkml:trace>
          <inkml:trace contextRef="#ctx0" brushRef="#br0" timeOffset="152298">16827-597 5248,'-37'56'2560,"93"93"6655,-56-111 385,-19-1-9600,19 19 128,19 0 0,0 19 128,-19-1-384,18 20 128,1-1 128,0 0 0,-1 39-128,1-20 0,-19-38 0,19-18 0,-1-18 0,1-20 0,0-36 0,-19-20 0,18-18 0,1 0 0,0-18-128,18-1 128,0 0-128,1 19 128,18 18 0,-19 20 0,1 36 0,-1 1 128,-18 18 0,18 1 128,0 37-128,-18 0 128,18-1-128,-18 1 0,-19-19-256,19 0 0,-1 0-1024,20 0 0,0-19-1024,-20-37 128</inkml:trace>
          <inkml:trace contextRef="#ctx0" brushRef="#br0" timeOffset="88884">10796 3978 5504,'168'-75'2688,"-37"38"-2560,-94 56 2688,0-1 640,-18-18 127,0 56 129,-19 0 128,0 38-5504,-19 18 0,-18 38 3584,-19 18 128,0 18-1920,0-18 0,0-18-384,0 18 0,18-37-640,20-19 128,18 0-1152,0-56 128,0-19-256,18-37 128,38 0 257,-18-18 127,18-20 384,0 20 128,0 18 2176,-19-19 128,0 19 128,-18 19 127,18-1 129,-18 20 0,19-20 0,-1 1 128,1 18-1280,-1-18 0,57-38-128,-20-37 128,1 19-256,0-38 0,-19 1 0,0-20 0,0 0-256,-38 1 0,-18 37-128,0 0 128,-18 37-128,-38 19 128,-19 38 128,-18 18 0,-1 37 0,20 1 128,-1 18 0,0 0 0,38 19-128,18-19 0,0-19-384,19 19 128,38-19-512,-1-37 0,38 0-384,18-18 0,19-20-896,-18-36 128</inkml:trace>
        </inkml:traceGroup>
      </inkml:traceGroup>
      <inkml:traceGroup>
        <inkml:annotationXML>
          <emma:emma xmlns:emma="http://www.w3.org/2003/04/emma" version="1.0">
            <emma:interpretation id="{136BF173-2F5F-4C65-8F27-35510EAE6CB5}" emma:medium="tactile" emma:mode="ink">
              <msink:context xmlns:msink="http://schemas.microsoft.com/ink/2010/main" type="line" rotatedBoundingBox="8892,6596 21203,4045 21890,7363 9579,9915">
                <msink:destinationLink direction="with" ref="{0AFC6907-AA5B-429F-8C07-94E5DCE5070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E606B77-6C14-410C-86A1-C0683F265554}" emma:medium="tactile" emma:mode="ink">
                <msink:context xmlns:msink="http://schemas.microsoft.com/ink/2010/main" type="inkWord" rotatedBoundingBox="8892,6596 21203,4045 21890,7363 9579,9915"/>
              </emma:interpretation>
              <emma:one-of disjunction-type="recognition" id="oneOf2">
                <emma:interpretation id="interp10" emma:lang="en-US" emma:confidence="0">
                  <emma:literal>a-Reims</emma:literal>
                </emma:interpretation>
                <emma:interpretation id="interp11" emma:lang="en-US" emma:confidence="0">
                  <emma:literal>a-Remy</emma:literal>
                </emma:interpretation>
                <emma:interpretation id="interp12" emma:lang="en-US" emma:confidence="0">
                  <emma:literal>I-Rumsey</emma:literal>
                </emma:interpretation>
                <emma:interpretation id="interp13" emma:lang="en-US" emma:confidence="0">
                  <emma:literal>hyperon</emma:literal>
                </emma:interpretation>
                <emma:interpretation id="interp14" emma:lang="en-US" emma:confidence="0">
                  <emma:literal>I-Reims</emma:literal>
                </emma:interpretation>
              </emma:one-of>
            </emma:emma>
          </inkml:annotationXML>
          <inkml:trace contextRef="#ctx0" brushRef="#br0" timeOffset="94894">12701 4034 5376,'74'57'2688,"38"17"5248,-93-55 2687,0-19-10623,-1 19 0,-18-1 0,0 20 0,-37 36 0,-19 20 0,-19 36-128,-18 1 128,-38 56 0,-19-19 0,1 18-128,18-17 128,19-1-512,0-19 128,0-37-640,37 0 128,-18-37-1024,37-38 0</inkml:trace>
          <inkml:trace contextRef="#ctx0" brushRef="#br0" timeOffset="140728">13373 3978 5376,'0'38'2688,"-37"18"4096,18-56 2815,0 0-9471,1 0 128,-1-18 0,0 18 0,1 0-384,18 0 0,-19 0 256,38-20 128,-1 2-256,38-1 0,19 0 0,18-18 0,38 0 0,18-1 0,20-18 0,18 0 128,37 19 0,0-19 0,18 0 128,1-19 128,1 38-128,-2-19 128,-18 0-128,19 0 0,-38 18-128,1 1 128,-38 0-256,-18-1 128,-20 20-256,1-1 0,-38-18-512,1 18 0,-20 0-512,-18 1 0,-18 18-896,-20-19 128</inkml:trace>
          <inkml:trace contextRef="#ctx0" brushRef="#br0" timeOffset="145024">22767 1383 5248,'0'112'2560,"18"131"4480,-18-187-257,-18 19-5247,-1 0 128,0-1 512,-19-18 128,20 19-3200,-20-19 128,20 0 1920,18-19 0,-19-37-896,38 0 0,-19-37-512,37 0 0,0-38-128,20-18 0,-1 18 0,0 0 0,0 1 0,0 36 128,0 1 256,0 37 0,-19 0 128,-18 56 0,-1 0 0,-36 0 128,18 19-256,-19-1 0,0 1-640,1 0 0,18-1-640,0 1 0,18-19-896,1-37 128,18 18-128,1-37 129,18-19 895,0 1 128,0-20 1408,0 1 0,0-38 1024,-19 38 127,0-19 129,1 19 128,-38 18-512,0 0 128,0 19-1024,-38 19 128,1 0-128,-19-1 0,19-18-128,-1 0 0,20 19-128,18-38 0,0 1-128,0-1 128,18 0-256,20 19 128,-1 0 0,-18 19 128,18-19-128,0 56 128,-18-19 128,0 19 128,-1 38 128,-36-1 0,-1 0 128,-56 1 0,-37 18-256,-18 0 128,-20 0-640,-36 0 0,-1-18-1024,0-20 0,19-18-512,0-56 0,37-18-896,38-38 128</inkml:trace>
          <inkml:trace contextRef="#ctx0" brushRef="#br0" timeOffset="144197">18340 1345 5376,'0'-56'2688,"112"0"-2688,-75 37 2688,-18 1 256,18-1 127,-18 0 129,-1 19 0,1 19-4736,0 18 128,-1 38 3200,1-1 0,-19 20-1536,-19 56 128,-18-20-256,18 38 0,-18 0 0,0 0 0,-1-19-128,1-18 128,0-38-128,-1-18 128,20-1-128,-20-36 0,1-38 0,18 0 128,1-56-256,-1-19 128,19-37-128,0-37 128,19-19-128,18 0 128,-18 0-128,18 19 0,19 0 0,-19 36 0,38 1 128,-19 19 0,19 18 0,18 19 128,-18 19 0,-19 0 0,19 18 0,-19 19 0,-19 19 0,1 18 0,-20 19 0,-18 0 0,-18 19 0,-20-1 0,-18 1-128,0 0 128,-19-19 0,0 0 0,19 0-128,0-19 128,0 1-128,19-20 128,0 20-128,-1-1 128,20 0-128,-1 38 128,0-19 0,19 0 0,0 18 0,0-18 128,38 19-128,18-19 128,0-19-256,18 1 128,20-1-640,-20-37 128,20 0-768,0 0 0,-20-19-896,1 1 0,-38-20-128,38 1 129,-19-19 383,0 19 0,-19-19 640,19 18 0,-18 1 2048,-20 18 128,1 1 512,-19 18 127,0 0 129,-19 37 128,1-18-128,-20 18 128,20 19-1280,-1 0 128,0 19-640,1-1 128,18-18-256,0 19 128,18-38-128,20 0 0,18-37 0,0 0 128,37-56-128,19-18 0,0-1 0,0-18 0,0 0-384,1-19 0,-20 0-640,-37 18 128,19 1-512,-38 37 0,-18 19-896,-1 0 128,-18-1 128,-18 38 129,-1-37 383,-18 18 0,18 1 512,0 18 0,-18 56 640,37 0 128,0 18 1920,-19 20 0,19-20 128,-18 1 127,-1-1 1,0 1 0,19-19 0,-18 19 128,-1-19-1920,19 0 128,0-38-384,0-18 128,37 0-128,-18-37 0,18 0-128,19-38 128,19 0-128,0-18 128,-1 0-128,1 18 0,0 1 0,-19 18 128,0 18 0,-19 38 128,-18 0 0,18 38 0,-18-1 0,-19 19 128,18 0-128,-18 18 128,-18 1-128,-1 0 128,0-1-256,1 1 128,18 0-384,0-19 0,0-19-512,18 0 128,1-18-512,0-19 128,55-56-1152,1 0 0,0-19 256,-19 1 1,0-1 383,0 19 0,0-19 1664,-37 1 0,0 36 1152,-19 1 128,18 0-1,-18 37 1,-18 18 128,18 20 0,-19 18-1024,0 0 0,0 18-128,-18 1 128,18 18-128,-18-37 128,18 19-128,0-38 0,19 0-128,0-18 0,19-38-128,0 1 128,18-38-256,0 0 128,20-19-128,-20-37 0,38 19 0,-19-19 128,0 0-128,0 38 0,0 18 0,-19 18 128,1 1 0,-20 18 0,-18 38 0,0 0 0,-18 18 0,-1 38 0,0-1-128,-18 1 0,18-1-384,1 1 0,18 18-768,0-37 128,18 0-896,1-37 0,0-19-128,18-19 0,-18-37 257,37 0 127,0-18 640,0-1 0,0 38 768,0-19 128,0 18 1536,-19 1 128,-18 37 384,18 0-1,-18 19 257,-19 18 0,18 19-128,1 0 128,-19 0-1536,19 19 0,-19-19-1152,0 18 0,18-36-896,1-1 0,0-56-768,-1-18 128</inkml:trace>
        </inkml:traceGroup>
      </inkml:traceGroup>
    </inkml:traceGroup>
    <inkml:traceGroup>
      <inkml:annotationXML>
        <emma:emma xmlns:emma="http://www.w3.org/2003/04/emma" version="1.0">
          <emma:interpretation id="{9941E78F-B15D-4A9B-8142-69B35DB18F38}" emma:medium="tactile" emma:mode="ink">
            <msink:context xmlns:msink="http://schemas.microsoft.com/ink/2010/main" type="paragraph" rotatedBoundingBox="4244,9443 22062,7191 22563,11153 4745,134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794F099-E9A9-4682-89C4-BFFE3EA17D80}" emma:medium="tactile" emma:mode="ink">
              <msink:context xmlns:msink="http://schemas.microsoft.com/ink/2010/main" type="line" rotatedBoundingBox="4244,9443 22062,7191 22563,11153 4745,13405"/>
            </emma:interpretation>
          </emma:emma>
        </inkml:annotationXML>
        <inkml:traceGroup>
          <inkml:annotationXML>
            <emma:emma xmlns:emma="http://www.w3.org/2003/04/emma" version="1.0">
              <emma:interpretation id="{DEFE2DD2-62A0-4838-A3B1-9768515CADEA}" emma:medium="tactile" emma:mode="ink">
                <msink:context xmlns:msink="http://schemas.microsoft.com/ink/2010/main" type="inkWord" rotatedBoundingBox="4265,9604 9310,8966 9790,12767 4745,13405"/>
              </emma:interpretation>
              <emma:one-of disjunction-type="recognition" id="oneOf3">
                <emma:interpretation id="interp15" emma:lang="en-US" emma:confidence="0">
                  <emma:literal>Ready r</emma:literal>
                </emma:interpretation>
                <emma:interpretation id="interp16" emma:lang="en-US" emma:confidence="0">
                  <emma:literal>Ready or</emma:literal>
                </emma:interpretation>
                <emma:interpretation id="interp17" emma:lang="en-US" emma:confidence="0">
                  <emma:literal>ready r</emma:literal>
                </emma:interpretation>
                <emma:interpretation id="interp18" emma:lang="en-US" emma:confidence="0">
                  <emma:literal>Ready n</emma:literal>
                </emma:interpretation>
                <emma:interpretation id="interp19" emma:lang="en-US" emma:confidence="0">
                  <emma:literal>Ready</emma:literal>
                </emma:interpretation>
              </emma:one-of>
            </emma:emma>
          </inkml:annotationXML>
          <inkml:trace contextRef="#ctx1" brushRef="#br1">9638 7733,'0'0,"0"0,0 3,3 20,5 51,6 60,5 49,6 25,7 5,5-17,-1-35,-6-47,-5-40,-4-48,1-64,-3-69,-9-72,-8-38,-8-11,0-4,8 12,22 24,48 26,64 36,77 50,60 59,22 49,-39 20,-64 3,-64-6,-54-10</inkml:trace>
          <inkml:trace contextRef="#ctx0" brushRef="#br0" timeOffset="96089">6555 6312 5504,'0'-130'2688,"0"111"-1408,19 19 384,0 0-1664,-1 0 128,1-19 3456,-19 19-1,0 19-3583,0-19 0,0 19 1792,0 37 0,0 37 0,0 19 0,-19 19-1792,1-19 128,-1 38-128,0-20 128,1-36-256,-1-1 128,0-37-128,1-19 128,-1-37-128,19-18 0,-19-38 0,1-19 128,-1-18-128,19-38 0,0-18 0,19-20 0,-1-18-128,20 19 128,18 19-128,0 18 0,18 38 0,1 0 0,0 37 128,-1 37 0,1 19 256,0 0 128,-19 56 0,-19 0 128,0 0-128,-18 19 0,0 18 0,-19 0 128,-19 1-256,-18-20 0,-1 20-128,1-20 128,-19 1-128,0-38 128,0 1 0,19-38 0,-1 0-128,20-19 128,-1 0-128,0 1 0,1-1 0,18 0 0,0 19-128,0 19 128,18 0-128,1 37 128,0 0 0,-1 0 0,1 0-128,18 38 128,1-38-640,-1 18 128,19 1-896,-19-19 128,-18-37-640,0-1 128,-1-18 1,1 0-1,-19-37 512,0-19 0,0 0 640,-19 0 128,19 0 512,-37 75 0,56-75 0,-1 37 0,1 19 1792,18 0 128,-18 0-128,0-19 127,18 19-127,19-18 128,0-1-128,19 0 128,0-18-1792,19 0 0,-1-19-128,-18-1 0,-1 1 0,1 0 128,-19 0-128,-19 19 0,-37-19-128,0 37 128,-37 0 0,0 19 0,-19 19 0,-19 18 0,0 19 0,-18 19 128,18 18 0,1-17 0,17 17 0,20 0 0,18-37-128,0 0 0,19 0 0,38-37 0,18 0-640,0-19 0,38 0-640,-1-19 128,-37-18-896,19-1 128</inkml:trace>
          <inkml:trace contextRef="#ctx0" brushRef="#br0" timeOffset="97300">7844 6518 5504,'-37'19'2688,"74"-19"-1664,-37 18 768,19 1 1792,0 0 127,18-19 129,0-19 0,19 19-5760,19-37 128,0 18 3712,18 0 0,-18 1-1920,-1-20 0,1 20-128,0-1 0,-38 19 0,0 0 128,-18 0-128,-19 19 128,-19 37 0,-18-19 128,-19 19-128,0 1 128,0-1 0,-19-19 0,19 0 0,0 19 0,0-37 0,19 18 0,18-18 0,1 18 0,18 1 0,18-1 0,-18 19-128,38-19 128,-20 19-128,1-18 128,18-1-768,1 0 0,-1-18-512,0-19 128,19 19-1152,-18-38 128,-1 0 0,19 1 129,-19-20 383,1-18 128,-1 0 384,0 0 128,1 0 896,0 19 0,-1-19 0,19 0 0,-19 37 0,-18-18 0,18 18 1792,-37 1 0,0-1 0,-18 19 127,-1 0 1,-18 37 0,-1 1 0,-18-1 0,19 19-1792,-20 19 128,20-19-256,18 18 0,1-18-128,-1-18 128,19-1 0,0-18 0,19-19 0,-1-19 128,1-18-128,18-19 128,1 0-128,0-19 128,18 0-128,-19-37 128,19-18-128,0-2 0,0-17 0,0-19 0,0-19 0,19 38 0,-19 18 0,0 19 128,-19 38 0,1 18 0,-20 37 0,1 19 128,-19 56-128,-19 0 0,1 37-128,-20 1 128,20 55-128,-20-18 0,20 18 0,-1-18 0,-18 18-384,18-18 0,19 0-512,0-38 0,0 1-640,19-38 0,-1-38-512,20-18 0,-38-18 257,0-20-1,18-36 640,-36-1 128,-1 0 384,38-37 0,-1 37 640,1 19 0,18 37 1792,-18 1 0,0-1 127,-1 38 129,1-1 0,18 1 0,1 18-128,18 1 128,0 0-2304,0-20 128,18 1-1024,-18 0 0,0-1-896,0-18 0,0 0 0,-18-18 129,37-20 383,-19 20 0,-19-39 640,19 20 0,-37-1 2560,18 20 0,-55 36 384,-20 38 127,1 1 1,-19 36 0,0 19 0,-19 19 0,-37 18-1792,18 19 0,-36 0-1152,18 38 0,-19 18-768,-18 0 128</inkml:trace>
          <inkml:trace contextRef="#ctx0" brushRef="#br0" timeOffset="1.65567E6">10664 8872 10752,'0'0'5376,"-317"-168"-5248,224 112 5375,-38-18-5503,-38-1 128,1-18 0,-18 18 0,-1-37-128,-18 0 128,18 19 0,19-1 0,-1 0-128,1 1 128,0 18-256,37-18 128,1 18-384,18 0 128,0 1-512,37 18 0,0-19-512,1 19 0,36 0-639,20 0 127,-1 0-640,19 0 0</inkml:trace>
        </inkml:traceGroup>
        <inkml:traceGroup>
          <inkml:annotationXML>
            <emma:emma xmlns:emma="http://www.w3.org/2003/04/emma" version="1.0">
              <emma:interpretation id="{9E728F24-9510-4B48-A8A1-119D359CBAB1}" emma:medium="tactile" emma:mode="ink">
                <msink:context xmlns:msink="http://schemas.microsoft.com/ink/2010/main" type="inkWord" rotatedBoundingBox="11043,8583 18107,7691 18421,10172 11357,11065">
                  <msink:destinationLink direction="with" ref="{EC43EBDC-75DE-4F7B-ACFE-67A7467FBD86}"/>
                  <msink:destinationLink direction="with" ref="{D04BF50C-BECF-4765-B743-CFDF1CC5AFB0}"/>
                </msink:context>
              </emma:interpretation>
              <emma:one-of disjunction-type="recognition" id="oneOf4">
                <emma:interpretation id="interp20" emma:lang="en-US" emma:confidence="0">
                  <emma:literal>preempted</emma:literal>
                </emma:interpretation>
                <emma:interpretation id="interp21" emma:lang="en-US" emma:confidence="0">
                  <emma:literal>[prevented</emma:literal>
                </emma:interpretation>
                <emma:interpretation id="interp22" emma:lang="en-US" emma:confidence="0">
                  <emma:literal>Ipnerenped</emma:literal>
                </emma:interpretation>
                <emma:interpretation id="interp23" emma:lang="en-US" emma:confidence="0">
                  <emma:literal>[preempted</emma:literal>
                </emma:interpretation>
                <emma:interpretation id="interp24" emma:lang="en-US" emma:confidence="0">
                  <emma:literal>Ipneenped</emma:literal>
                </emma:interpretation>
              </emma:one-of>
            </emma:emma>
          </inkml:annotationXML>
          <inkml:trace contextRef="#ctx0" brushRef="#br0" timeOffset="236428">14231 4577 4992,'75'-19'2432,"-38"94"-1152,-18-38 128,0 0 2688,-1 1 127,-18-20-127,0 1 0,0 0-6144,0-1 0,0-18 4096,-18 19 0,-20 0-2176,20-19 0,-20 18 128,-18 1 0,0 0 0,-18 18 128,-1-18 0,0 18 128,-18 0 0,18 19 0,-19-18-128,20 18 128,-20 18-128,1-17 0,18-1-128,19-19 0,0 38 0,19-38 128,0 19 128,18 0 0,19 0 128,19 0 0,-1 0 0,20 0 0,36 0 0,-18 0 0,19-18-256,0-1 0,18 0 0,-37-18 128,19 0-128,-19-1 128,0 1-128,0 0 128,-18-19-128,-20 18 0,1-18-128,-19 0 128,-19 0-384,1 0 0,-20 0-640,1-18 128,-38 18-896,19-19 128,-19 0-384,19-37 128</inkml:trace>
          <inkml:trace contextRef="#ctx0" brushRef="#br0" timeOffset="243118">14306 6033 4992,'0'0'2432,"38"0"-2304,-1 18 2560,-18-18 512,-1 19 127,-18-19 129,19 19 128,-19-1-5248,0 20 128,19 18 3328,-19 0 128,0 37-1664,-19 19 0,19 0 0,0-18 0,0 0-128,0-1 128,0-18-128,0-19 0,0 0 0,0-38 0,19-18-128,-19 0 128,0-37-256,0 0 128,0-19-128,0-38 128,0 1-128,0-19 128,18-19-128,-18-19 128,0 19 0,19-18 0,0 37 0,18 19 0,19-1-128,-19 20 128,38 18 0,-19 0 128,0 18-128,0 1 0,-19 37 0,1 0 128,-20 0 0,1 19 128,-38 18 0,1 0 0,-20 38-128,1-19 128,-19 19-128,0-1 128,-19-18-384,19 0 128,0-18-384,0-1 128,0-18-640,0-1 0,0-18-640,19 0 128,0 0-640,18-37 0,19 18 129,0 1 127,19-20 384,-1 1 128,1 18 512,0-18 0,37 18 768,18-37 0,-36 19 0,36 0 0,1 18 1792,-19 0 128,0 19 0,0 0 127,0 19 1,-19 0 128,1 37 0,-1 0 0,-18 0-1920,18 0 0,-37 0-128,19 18 128,0-36-128,-19 18 0,0-19-128,-19 0 0,19-37 0,-19 0 128,19 0-256,0-37 128,0-19 0,0 0 0,0-19-128,19-18 128,0 0-256,0 18 128,18 19-384,-18 0 0,18 19-512,0 18 128,1 0-896,-1 1 0,1 36-256,18-18 1,-19 19 383,0 18 0,-18-18 512,18 18 0,-18-18 768,0 0 0,-1-19 384,1 18 0,-19 1 0,19-19 0,-19 19 0,18-19 0,-18 18 1664,0 1 0,0 0 256,-18-1-1,18 1 1,18 0 128,1-1-128,0-18 128,-1 0-1792,1 0 128,0 0-256,18-37 0,0 18-128,19-18 128,-18 0-256,-1-1 128,0 1-128,1-19 128,-38 37-128,0-18 128,0 18-128,-38 1 128,1 18 0,0 0 0,-1 0 0,20 18 0,-20 20 128,1-1 128,0 19-128,37 0 128,0 0 0,0 0 0,0 0-128,37-37 128,-18 18-384,37-18 0,0-19-640,18 0 128,1-19-768,0 19 128,-1-19-896,-18-18 0,-37 37 128,18-19 129</inkml:trace>
          <inkml:trace contextRef="#ctx0" brushRef="#br0" timeOffset="243338">16380 5808 4864,'0'0'2432,"0"19"-1792,19 0 1536,-19 18-1280,0-18 128,0 18 2688,0-18 127,0-19-4351,18 18 128,-18-18 2176,19 0 0,18-18-896,1-20 128,-1 1-2816,0 0 128,0-1-256,1 1 0,-20 0 1,20 0 127,-1-1 256,0 1 128</inkml:trace>
          <inkml:trace contextRef="#ctx0" brushRef="#br0" timeOffset="245719">16660 5660 4992,'0'168'2432,"75"-130"4992,-57-20 2559,1-18-9599,-19 0 128,19-18-128,-1-1 128,1 0-768,18 0 0,1-37 384,-1 19 128,19-19-512,-19 0 128,1-19 0,-20 19 0,20 0 0,-20-18 0,-18 36 0,-18 0 128,18 38 0,-19 0 0,-18 57 0,-1-1 128,-18 19 0,19-1 128,0 38-128,-1-18 128,20-20-128,18-17 128,18-1-128,1-19 128,18-18-256,1-19 0,-1-19-768,38-37 0,-1 0-640,1-19 128,0 0-896,-19-18 0,0 18 128,0 1 1,-19 18 639,1 0 0,-20 18 640,20 0 0,-20 38 768,2 0 0,-2 19 1792,1 19 0,-19-1 128,-19 1-1,1 18 129,-2 0 0,2 0 0,-1 0 128,0 0-1920,19 0 0,-18 0-256,18-19 128,0 1-256,-19-20 128,19-18 0,0 0 0,19-18 0,-19-20 0,0 1 0,18-19 0,1 18 0,0 1 128,-1-19-128,2 37 0,-2 1-128,1-1 128,0 0 0,-1 19 0,1 0 0,0 0 0,-1 0 0,-18 0 128,19 19-128,0-19 128,-19 0-128,0 0 128,18-19-128,1 19 128,-19-18-128,19-20 128,-1 1-128,1 0 0,18-1 0,-18 20 0,0-1 128,-1 0 0,1 19-128,0 19 128,-19 37 0,18-19 128,-18 38-128,0-38 128,0 19-384,0-18 128,19-1-768,-19-18 128,19 18-640,-1-18 0,20-19-1024,-20 18 0,1-18 128,18-18 129,-18-1 511,0-18 0,-1-1 384,1-18 128,0 0 1024,18 19 0,0-19 0,-37 37 0,19-18 1536,-19 37 128,0 0 128,0 37-1,0 1 129,0 18 0,0 0 128,0 18 0,19 20-1664,-19-20 128,0 20-384,-19-19 128,19-19-128,0 0 128,0-19-256,0-18 128,0-1-128,-19-36 0,19-1 0,-18 0 128,-1-55-256,19-1 128,-19 0-128,19-37 128,0-19-128,19 19 128,-19 0 0,19 19 0,-1 18 0,20 19 0,-1-1 0,19 20 0,0 18 128,0 1 0,19 36 0,-38 20 0,-18-1 128,0 19 0,-38 0 0,-18 1 0,-19-1-128,0 0 0,0 0-512,0-19 128,-19 1-896,19-1 128,0-37-512,18 0 128,1-37-896,18-38 128,19-18 257,19-39 127,0 1 512,37 1 128,0 18 384,0-19 0,0 19 768,37 19 0,-18 18 0,18 0 0,-18 19 1408,0 0 0,0 37 256,-19 19 0,0 0 255,0 38 129,-19 18 128,-18 37 0,0 1-1408,-1-20 128,-18 38-384,0-18 128,0-1-384,-18 0 0,18-18-256,0-19 0,0 0-256,0 0 0,0-18-512,0 0 128,0-20-640,0-18 0,-19 19-1024,19-38 128,-19 1 128,-18-1 1,0-19 511,-1 19 128,20 1 384,-20-1 128,1 0 2688,18 19 128,1 0-128,-1 0 127,19 0 1,19 0 128,-1-18-128,20 18 128,18-19-1920,0-19 128,37 1-128,-18 0 0,18-19 0,-18 18 0,-1-18 0,1 19 0,-37-19 0,-1 37 0,-18-18-128,-1 18 128,-36 19 0,-1 0 0,-18 0-128,-20 19 128,-36 0 0,18 18 0,19 19 0,0 0 128,0 19 0,0-1 0,38-18-128,-1 1 0,0-1-128,19-19 0,19 1-512,18-19 0,1-19-640,18 0 0,0 0-384,18-19 128,1 0-896,18-19 128,-18 1 385,0 0-1,-19-1 512,0 1 0,-19-1 384,19 20 0,-18-20 2432,-20 1 0,1 18 256,-19 1 127,-19-1 129,1 0 0,-1 38 0,0-19 128,1 37-1664,-20 19 0,20 0-384,-1 0 128,0-18-256,19-1 128,0 1-128,0-20 128,0 1-128,19-19 128,0-19 0,-1-18 0,1-19 0,18 0 0,-18-19 0,18 0 0,-18-18-128,0-38 0,-1 19 0,1 0 0,0 0-128,-1 19 128,1 18 0,0 38 0,-19 18 128,18 19 0,-18 19 0,0 55 128,-18 20 0,18 18 0,0 0-128,0 19 0,-19-19-256,19 18 0,0 1-896,0-19 0</inkml:trace>
        </inkml:traceGroup>
        <inkml:traceGroup>
          <inkml:annotationXML>
            <emma:emma xmlns:emma="http://www.w3.org/2003/04/emma" version="1.0">
              <emma:interpretation id="{FD31C6E4-7FA5-4CE9-835D-40078A22187D}" emma:medium="tactile" emma:mode="ink">
                <msink:context xmlns:msink="http://schemas.microsoft.com/ink/2010/main" type="inkWord" rotatedBoundingBox="19686,8301 22163,7988 22356,9515 19879,9828"/>
              </emma:interpretation>
              <emma:one-of disjunction-type="recognition" id="oneOf5">
                <emma:interpretation id="interp25" emma:lang="en-US" emma:confidence="0">
                  <emma:literal>block</emma:literal>
                </emma:interpretation>
                <emma:interpretation id="interp26" emma:lang="en-US" emma:confidence="0">
                  <emma:literal>book</emma:literal>
                </emma:interpretation>
                <emma:interpretation id="interp27" emma:lang="en-US" emma:confidence="0">
                  <emma:literal>bloke</emma:literal>
                </emma:interpretation>
                <emma:interpretation id="interp28" emma:lang="en-US" emma:confidence="0">
                  <emma:literal>bloc</emma:literal>
                </emma:interpretation>
                <emma:interpretation id="interp29" emma:lang="en-US" emma:confidence="0">
                  <emma:literal>bock</emma:literal>
                </emma:interpretation>
              </emma:one-of>
            </emma:emma>
          </inkml:annotationXML>
          <inkml:trace contextRef="#ctx0" brushRef="#br0" timeOffset="1.01016E6">22748 4333 4736,'37'-37'2304,"1"56"-1792,-20-1 4096,-18-18-3968,0 19 128,-18 37 384,-1 0 0,0 0-1408,1 19 0,-19-1 1024,-1 1-1,0 0-383,1 18 0,0-19-512,18 20 128,1-20-896,-1 1 129,19 0-897,19-37 128,-1-1-768,20 0 128</inkml:trace>
          <inkml:trace contextRef="#ctx0" brushRef="#br0" timeOffset="1.01138E6">24150 4988 8064,'-56'0'3968,"0"19"-6528,56-1 8832,-19-18-6400,-18 0 128,-20 19-384,1 0 128,0 18 256,0 0 0,0 19-128,0-37 0,0 18 0,37 1 128,1 19 256,-1-20 0,19 0 128,19 19 0,18-18-128,19-20 127,19 20-383,-1-20 128,38-18-895,-18 19 127,0-19-1152,-1 19 0,0-19-384,-37 18 128</inkml:trace>
          <inkml:trace contextRef="#ctx0" brushRef="#br0" timeOffset="1.01101E6">23794 4371 4864,'0'-37'2432,"0"37"-2176,0 0 3712,0 19-3456,0-1 0,0 38 128,-18 0 128,-1 19-1024,-18 18 0,18 19 640,-18 0 0,-1 0-384,1 19 0,0-19-640,0 1 0,-1 18-1024,1-19 0,18 0-128,-18-38 0</inkml:trace>
          <inkml:trace contextRef="#ctx0" brushRef="#br0" timeOffset="1.01076E6">23440 5119 7296,'-19'-19'3584,"19"38"-4608,0-19 6912,0 0-6016,-18 18 128,18 1 0,0 18 0,-19 0 0,19 1 0,0 18-128,0 0 128,19-19-128,-1-18 128,1 0 0,18-1 0,1-18 0,18-18 0,0-1-384,0-18 0,0-19-768,0-1 128,-19 1-896,0 1 0</inkml:trace>
          <inkml:trace contextRef="#ctx0" brushRef="#br0" timeOffset="1.01049E6">22954 5119 7296,'-37'37'3584,"-38"0"-4864,56-18 7040,1 18-5760,-1 0 128,19 1-256,0 0 128,19-1-128,18-19 128,0 20 0,1-20 0,36-18-128,-18 0 128,19-18 0,-19-20 128,-19 20 0,19-19 0,-18-1 128,-20 0 0,-18 1-128,0 0 128,-18 0-129,-38 18 1,18-18-256,-18 37 128,19-19-639,-38 19-1,38 19-896,-19-19 128,19 18-640,-1 1 0</inkml:trace>
          <inkml:trace contextRef="#ctx0" brushRef="#br0" timeOffset="1.00989E6">22132 4501 7040,'0'-37'3456,"-19"37"-3072,19 19 3584,0-19-3712,0 37 0,-18 19 0,-20 0 0,20 19-384,-20 18 0,1 0 256,18 20 0,0-20-256,1 0 128,-20-18-128,20 0 128,-1-19 0,19 0 0,0-18-128,0-38 128,19 18-128,-1-36 128,1-20-256,18-18 128,-18-18-128,19 17 128,-20-18 0,20 19 0,-1 0 128,0 19 0,1 0 0,-1 18 128,0 0-128,1 19 128,18 19-128,-19 0 128,-18 18 0,0 0 0,-1 1 128,-36 18 128,-1-19 128,-18 19-1,-1-37 129,-18 19 0,0-20-256,0 1 128,0-19-512,0 0 128,19 0-768,-20-19 0,20 19-512,0-18 1,-1 18-769,20 0 128,-1-20-384,19 20 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2T02:03:19.718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BDEFE520-04D8-46D7-958B-EAE027DFE2FF}" emma:medium="tactile" emma:mode="ink">
          <msink:context xmlns:msink="http://schemas.microsoft.com/ink/2010/main" type="inkDrawing" rotatedBoundingBox="12871,12060 19613,11425 19839,13823 13096,14458" hotPoints="19971,12519 16584,14056 12922,13405 16309,11868" semanticType="enclosure" shapeName="Ellipse">
            <msink:sourceLink direction="with" ref="{35087A61-C395-4B4F-AA07-78A048361EF6}"/>
            <msink:sourceLink direction="with" ref="{2AEAFC24-0091-41B0-8096-02D76C73CDAF}"/>
            <msink:sourceLink direction="with" ref="{E014014C-A856-465D-BC1F-616EEB48014F}"/>
            <msink:destinationLink direction="with" ref="{B8853708-6112-44E6-BC61-DCA74D4490D5}"/>
            <msink:destinationLink direction="with" ref="{D04BF50C-BECF-4765-B743-CFDF1CC5AFB0}"/>
          </msink:context>
        </emma:interpretation>
      </emma:emma>
    </inkml:annotationXML>
    <inkml:trace contextRef="#ctx0" brushRef="#br0">18434 8350 5376,'-19'-38'2688,"19"-18"-2176,0 38 2816,0-1-2944,-18-18 0,18 18 128,-38-18 0,20 18-640,-38-18 0,-19 18 512,-18 0 128,-19 1-384,-19 18 128,-18 18-128,-39 1 128,-17 18-256,-19 19 128,-19 38 0,-18-1 0,19 19-128,-2 0 128,2 0 128,18 19 0,18-1 0,20 1 127,55 0-127,37 0 128,38-19-256,56 0 0,19 0-128,75 0 128,36 0-128,57-37 0,56 18 0,55 0 128,20-37 0,56 0 0,-20-18 0,19-20 0,1-18 0,-19 0 128,0-37-128,-19 0 0,19-1 0,-38-36 0,1-20 0,-1 1 128,-37-19-128,-18-19 0,-20 1 0,-18-1 0,-37 0 0,-37 19 0,-19-19 0,-57 19 128,-18-19-128,-56 19 128,-18 0-256,-38 0 128,-56 0-128,-38 0 128,-37 0-128,-37 0 0,-37 38 0,-19-1 128,-20 18 0,-17 39 0,19-1 0,-20 19 128,38 37-128,0 20 0,18-1-384,38 0 128,-18 0-768,55 19 128,0-19-768,37 18 128,1-18-767,18 19 127,19-19-256,38-37 128,-1-19 128,-18-56 128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2T02:28:06.336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B8853708-6112-44E6-BC61-DCA74D4490D5}" emma:medium="tactile" emma:mode="ink">
          <msink:context xmlns:msink="http://schemas.microsoft.com/ink/2010/main" type="inkDrawing" rotatedBoundingBox="19905,6814 24785,9250 22177,14474 17297,12038" semanticType="connector" shapeName="Other">
            <msink:sourceLink direction="with" ref="{BDEFE520-04D8-46D7-958B-EAE027DFE2FF}"/>
            <msink:sourceLink direction="with" ref="{D355785F-88CE-4182-A662-87079B879BCE}"/>
            <msink:sourceLink direction="with" ref="{0AFC6907-AA5B-429F-8C07-94E5DCE50704}"/>
          </msink:context>
        </emma:interpretation>
      </emma:emma>
    </inkml:annotationXML>
    <inkml:trace contextRef="#ctx0" brushRef="#br0">10823 6631 7040,'0'0'3456,"19"0"-3712,-1-19 3456,1 0-3456,18 1 0,1-1 0,36-18 128,-18-1 384,19-18 0,18 0-128,-18 19 0,38-38 256,-1 19 0,168-38 384,-19 20 128,19 18-256,0 18-1,19 20 1,-19-1 0,0 19-256,0 19 128,-18 18-512,18 19 128,-37 19 0,0 0 0,-38 0 0,1-19 0,-19 18 0,-19 1 128,-19-19-128,-18 0 128,-19 19-128,0-19 0,0-19-896,-38 0 128,1-18-1280,-38 0 1,1-1-641,-20-36 128,-18-20-128,-18-18 128</inkml:trace>
    <inkml:trace contextRef="#ctx0" brushRef="#br0" timeOffset="-1.48365E6">13419 1401 7552,'0'0'3712,"-56"19"-5760,56-1 7808,0 38-5760,-18 0 128,-1 19 0,-18 18 128,-19 57-384,0 18 128,-19 56 256,-18 1 0,-19 17 128,0 38-1,-20-18 129,2-1 128,-20 20 0,-18-20 128,19-18-128,-38 0 0,19-1-256,19-36 128,0 0-512,-1-19 0,38-19-768,0-38 128,37 1-768,19-56 0,19-19-895,-1-38 127,20-18-384,-1-56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2T02:14:32.363"/>
    </inkml:context>
    <inkml:brush xml:id="br0">
      <inkml:brushProperty name="width" value="0.14111" units="cm"/>
      <inkml:brushProperty name="height" value="0.14111" units="cm"/>
    </inkml:brush>
    <inkml:context xml:id="ctx1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1" timeString="2017-04-12T02:20:23.991"/>
    </inkml:context>
    <inkml:brush xml:id="br1">
      <inkml:brushProperty name="width" value="0.14111" units="cm"/>
      <inkml:brushProperty name="height" value="0.14111" units="cm"/>
      <inkml:brushProperty name="ignorePressure" value="1"/>
    </inkml:brush>
  </inkml:definitions>
  <inkml:traceGroup>
    <inkml:annotationXML>
      <emma:emma xmlns:emma="http://www.w3.org/2003/04/emma" version="1.0">
        <emma:interpretation id="{25B5B834-2AA9-4897-9747-E3B7BE330A9C}" emma:medium="tactile" emma:mode="ink">
          <msink:context xmlns:msink="http://schemas.microsoft.com/ink/2010/main" type="writingRegion" rotatedBoundingBox="6061,13040 26896,9969 28174,18640 7339,21710"/>
        </emma:interpretation>
      </emma:emma>
    </inkml:annotationXML>
    <inkml:traceGroup>
      <inkml:annotationXML>
        <emma:emma xmlns:emma="http://www.w3.org/2003/04/emma" version="1.0">
          <emma:interpretation id="{070204D7-DEF1-47EB-9496-E0136B008CDF}" emma:medium="tactile" emma:mode="ink">
            <msink:context xmlns:msink="http://schemas.microsoft.com/ink/2010/main" type="paragraph" rotatedBoundingBox="6061,13040 26896,9969 27588,14662 6752,177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7A46B9-F140-469D-8F46-4B1541211B7F}" emma:medium="tactile" emma:mode="ink">
              <msink:context xmlns:msink="http://schemas.microsoft.com/ink/2010/main" type="line" rotatedBoundingBox="6061,13040 26896,9969 27588,14662 6752,17732"/>
            </emma:interpretation>
          </emma:emma>
        </inkml:annotationXML>
        <inkml:traceGroup>
          <inkml:annotationXML>
            <emma:emma xmlns:emma="http://www.w3.org/2003/04/emma" version="1.0">
              <emma:interpretation id="{CDAEA71D-AC4C-4CCE-8296-46A6A855E06C}" emma:medium="tactile" emma:mode="ink">
                <msink:context xmlns:msink="http://schemas.microsoft.com/ink/2010/main" type="inkWord" rotatedBoundingBox="6151,12923 13311,12167 13804,16831 6644,17587"/>
              </emma:interpretation>
              <emma:one-of disjunction-type="recognition" id="oneOf0">
                <emma:interpretation id="interp0" emma:lang="en-US" emma:confidence="0.5">
                  <emma:literal>mitigate</emma:literal>
                </emma:interpretation>
                <emma:interpretation id="interp1" emma:lang="en-US" emma:confidence="0">
                  <emma:literal>mingiest's</emma:literal>
                </emma:interpretation>
                <emma:interpretation id="interp2" emma:lang="en-US" emma:confidence="0">
                  <emma:literal>initiate</emma:literal>
                </emma:interpretation>
                <emma:interpretation id="interp3" emma:lang="en-US" emma:confidence="0">
                  <emma:literal>"mitigate</emma:literal>
                </emma:interpretation>
                <emma:interpretation id="interp4" emma:lang="en-US" emma:confidence="0">
                  <emma:literal>mitigates</emma:literal>
                </emma:interpretation>
              </emma:one-of>
            </emma:emma>
          </inkml:annotationXML>
          <inkml:trace contextRef="#ctx0" brushRef="#br0">8779 11132 9856,'-37'0'4864,"37"56"-7552,0-37 10239,0 18-7679,-20-18 0,2 18-128,-1 19 0,-37 19 256,0-19 128,0 0-128,19-19 0,-1 1 0,20-20 128,-1-18-128,19-18 128,19-20-256,-1 1 128,38-19-128,0 0 128,0-19-128,19 38 0,0-1 128,0 20 0,-19-1-128,0 19 0,0 19-896,-19-1 128,0 20-1279,-18 18 127,0 0-384,-1-19 128</inkml:trace>
          <inkml:trace contextRef="#ctx0" brushRef="#br0" timeOffset="-3094">10365 10404 7936,'-37'19'3968,"0"-1"-5248,37 1 8319,0 0-6783,-19-1 128,19 1-128,0 18 0,0-18-384,19 18 0,18-18 384,0-1 0,1-18-256,-1 0 128,19-18 0,0-1 0,19-18-128,-19 0 0,0-19-384,0 18 128,-18 1-640,-1-19 128,1 18-895,-20 20-1,-18-1-512,0 19 0,0 0 0,-18 0 128</inkml:trace>
          <inkml:trace contextRef="#ctx0" brushRef="#br0" timeOffset="-1559">13130 10366 7808,'-56'38'3840,"-18"111"-5632,55-111 8575,-18 18-6783,-1 0 128,-18 18-128,0 1 128,-18 18-256,18-18 128,0-1 256,18-18 0,0-18 0,19-20 0,19 1 0,0-19 0,38-19-256,0 1 128,-1-20-256,19 38 0,-18 0-128,18 0 128,-19 19-128,0 0 128,1 18 256,-20-18 0,1 18 128,-38-18 128,1 18 0,-57-18 128,0 18-128,-18-18 128,-1 18-384,-18-18 0,0-19-896,18 0 0,20 18-1536,18-36 129,37-1-385,19 0 0</inkml:trace>
          <inkml:trace contextRef="#ctx0" brushRef="#br0" timeOffset="-571">15613 11338 11392,'-93'0'5631,"-75"37"-8830,75-18 12286,-19 0-9343,-57-1 0,-36 1-128,-38 18 0,-18 19 384,0-19 128,17 38-1152,2-19 0,18 19-1536,37 18 129,19-37-257,0-19 128</inkml:trace>
          <inkml:trace contextRef="#ctx0" brushRef="#br0" timeOffset="-1337">13708 10646 8576,'-56'75'4224,"-37"18"-6144,56-56 8703,-19 1-6783,-19 36 0,-19 20-128,20-1 128,-1-18-256,-18 18 128,37-18-639,18 0-1,1-1-768,37-18 0,0 0-640,37-18 128</inkml:trace>
          <inkml:trace contextRef="#ctx0" brushRef="#br0" timeOffset="-992">13148 11636 11008,'0'0'5503,"37"-19"-8702,1 1 11774,18-1-8831,18 0 128,20-18-128,18 0 0,0-1 256,0-18 128,-18 0-384,-1 0 0,-37 19 0,0-19 0,-37 37-128,-19 1 0,-38-1 0,-36 38 0,-20 18 256,0 19 0,-18 0 512,0 19 128,38-1 128,-1-18 128,38 0-128,55 0 0,20 1-384,18-20 0,56 1-1408,18-20 128,2-18-1664,17 0 129,0-18-257,-37-1 0</inkml:trace>
          <inkml:trace contextRef="#ctx0" brushRef="#br0" timeOffset="705">9601 11860 8192,'-19'19'4096,"94"-1"-6272,-57-18 8575,20 0-6526,-1-18 127,38 18-128,-20-19 128,20 19 0,0 0 128,-37 0-128,-1 0 0,0 0 0,-37 19 0,-18-1 0,-1 20 127,-18-1-127,-20 0 0,-18 1 0,19-1 0,1 0 0,-1-18 128,18 0 0,20-1 0,-1 1 128,0-19 128,19 19 0,19-1 0,-19-18-128,37 19 0,-18 0-128,18 18 128,-18-18-640,0-1 0,18 1-1152,-19 18 1,20-18-897,-1 18 128</inkml:trace>
          <inkml:trace contextRef="#ctx0" brushRef="#br0" timeOffset="1335">11188 12140 7424,'-37'56'3712,"-38"56"-5504,38-93 7936,18 18-6656,0 1 128,1-1-3072,-1 0 0,-18 1 3456,18-20 128</inkml:trace>
          <inkml:trace contextRef="#ctx0" brushRef="#br0" timeOffset="1485">11365 11786 4992,'-28'84'2432,"112"0"-8064,-84-56 4224</inkml:trace>
          <inkml:trace contextRef="#ctx0" brushRef="#br0" timeOffset="1816">11635 12664 10624,'38'18'5248,"55"-55"-7808,-55 18 10495,-1-18-8447,19 0 0,19-19-512,-19 0 128,0 0 1152,-19-1 128,-18 1-768,-1 19 0,-36 0 384,-1 18 0,-37 19 256,-37 19 0,-1-1 0,1 38 0,-19 0 0,18 1 0,20 17-128,-1 1 128,19-19-128,19 0 128,18 0-256,38 0 128,18 0-768,19-18 0,19-1-1536,18 0 1,38-37-513,-19 0 128</inkml:trace>
          <inkml:trace contextRef="#ctx0" brushRef="#br0" timeOffset="-2358">11598 10646 7680,'-38'37'3840,"-17"19"-5760,55-37 8448,-19 0-6656,-18-1 0,18 1-128,-18 18 128,-1 1 128,20-1 128,-1 1-128,19-20 0,0-18 0,19 0 128,18-37-128,0 18 128,1-18-128,18-1 0,-1 20-128,-17-20 0,18 20 0,-38-1 0,20 19 0,-20 19 128,-18-1 0,0 1 0,-18 18 0,18 1 128,-19 18-128,0-19 128,1 19-384,-1 0 0,0 0-1408,19-18 128,0 18-384,0-38 0</inkml:trace>
          <inkml:trace contextRef="#ctx0" brushRef="#br0" timeOffset="333">9133 11954 7168,'0'0'3584,"19"-56"-4864,-1 37 7424,1 1-6272,18-1 128,1-18 0,18-1 0,19 1 0,-19 0 128,-19-1 0,0 1 128,1-1-128,-20 1 128,-18 18-1,0 1 1,-37-1-256,-19 19 128,-19 0-128,1 19 0,-20 18 0,19 19 128,1 0 0,-1 0 0,19 0 128,19 0 128,18 0-256,19 0 0,19-19-768,18 1 0,19-1-1535,19-18 127,18-1-384,-37-18 128</inkml:trace>
          <inkml:trace contextRef="#ctx0" brushRef="#br0" timeOffset="-3379">9619 10142 6528,'0'-37'3200,"75"-19"-4864,-57 37 6400,1 1-4864,18-1 128,1-18 0,-20 37 0,1-19 256,0 38 0,-19 18 0,0 0 128,0 1 0,-19 36 128,0-18-128,-18 19 128,18-1-384,1-17 128,-1-1-128,0 0 128,1-37 127,18-1 1,18-18-128,1-18 128,18-1-128,19-37 128,0 0-128,19-1 0,-19-17-256,0 37 0,0-19-256,-18 18 0,-1 20-768,0-1 128,-18 0-1279,0 19 127,-19 0-384,18 19 128</inkml:trace>
          <inkml:trace contextRef="#ctx0" brushRef="#br0" timeOffset="1186">10553 12216 9344,'0'-19'4608,"0"0"-7424,0 1 8831,0 18-6271,0-19 0,-19 19-127,0 19-1,-37-19 512,19 37 0,-19 0-256,0 1 0,0-1 128,18 0 128,20 1 0,-1-20 128,19 1-1,19 0 1,18-38 0,0 0 0,19-18-128,19-19 0,0-19-128,18 1 128,1-38-256,-1 0 128,-18-1-128,18 1 0,-18 0 128,-37 0 0,18 37 128,-19 0 0,-18 19 0,-1 19 128,-36 37 128,-1 19 0,0 18 0,-37 19 128,0 19-128,0 37 0,-19 0-128,19 0 128,0 19-512,0-19 0,38 19-1408,-20-19 128,19 0-1151,19-19 127,19-18-256,19-38 128</inkml:trace>
          <inkml:trace contextRef="#ctx0" brushRef="#br0" timeOffset="-4914">10608 8798 6144,'0'0'3072,"0"19"-2304,0-19 3072,0 18-3712,0-18 0,0 0 128,0 19 0,0 18-256,-18 1 128,-1 18 128,0 18 128,-18-18-256,-1 1 128,1 18 0,18-19 128,-18-19-1,18 0 1,1 1 0,-1-19 128,19-38-128,19 0 128,-1 0-256,20-37 0,-20 0-256,38 0 128,-18-18-128,37 17 0,-19-18-128,18 19 128,-18 0 0,19 19 0,-37 18 0,-1 19 128,0 0-128,-37 19 128,0 37 0,-18 0 0,-20 19-128,-18 19 128,19-20 0,-19 1 0,37-19 0,-18 0 0,18-18 0,19-1 128,0-18 0,19-19 128,18 0-256,0-19 128,1 0-128,18-18 0,-19 18-128,1 0 0,-1 1-128,0 18 128,1 0-128,-20 18 128,20 1 0,-19 0 128,-1 0-128,1-1 128,18 1 0,-18 0 0,0 18-128,-1 0 128,-18 1-256,0-1 128,-18 19-384,-1 0 0,0 0-1024,-18 19 128,18-38-1280,19 19 1,0-37-129,19-1 0</inkml:trace>
          <inkml:trace contextRef="#ctx0" brushRef="#br0" timeOffset="-2717">11057 10478 7168,'-38'56'3584,"20"19"-5248,18-75 7936,0 38-6272,0-20 0,-19 20 0,19-20 0,0 1 0,19 0 0,-19-19 0,0-19 0,37 19 0,-18-19 0,-1-18 0,20 0 0,-20-20-128,20 20 128,-20 0-128,1-1 128,0 20-128,-1-1 128,-18 19 0,0 0 0,0 19 128,0 18 0,0 0 128,0 1 128,-18 18 0,-1 0 127,0 0-255,1 0 128,-1 0-384,19-19 128,-19 20-1279,19-20 127,19 0-1152,0 1 0,-1-20-128,20-36 128</inkml:trace>
          <inkml:trace contextRef="#ctx0" brushRef="#br0" timeOffset="2208">12737 12570 7040,'-56'-37'3456,"-37"74"-4224,56-37 6400,-38 37-5504,-19 1 128,-18-1 128,19 0 127,0 19-639,-1 0 1,20 0 382,36-18 129,1 0 0,37-20 128,19-18 0,18-18 0,38-1 0,18-19 0,19-37-128,19 1 128,18-20-512,1-18 128,-20 19-256,-18-19 0,0 19-128,-18-19 0,-20 18 128,-18 38 0,-18 19 128,-20 37 128,-36 37 128,-20 19 0,-18 19 0,-37 37 0,18 19-128,-18-1 128,0 1-256,37 18 0,0-18-896,0-18 128,18-1-1664,1-19 1,18-18-257,-18-57 128</inkml:trace>
          <inkml:trace contextRef="#ctx0" brushRef="#br0" timeOffset="-1835">12102 10945 7296,'-19'-19'3584,"-37"19"-5504,38 0 7040,-1 19-5120,0-1 0,-37 20-128,19 18 128,0-19-128,-19 19 128,18 0 0,1 0 0,0-19 128,18 1 128,19-1 0,0-37 128,19 19 0,18-38 128,0 0-256,19 1 0,0-20-128,0 1-1,0-19-127,-18 37 128,18-18-128,-19 18 0,0 19 0,-18-18 0,0 18 128,-1 18 0,-18 1 0,-18 18 0,-1 19-128,19-18 128,-19 18-256,1-19 128,-1 19-1023,19-19-1,0 1-1024,19-20 0,-1-18-128,1 0 0</inkml:trace>
          <inkml:trace contextRef="#ctx0" brushRef="#br0" timeOffset="-3828">12046 9526 7552,'19'0'3712,"-38"-37"-4736,19 37 7679,-18 0-6783,-20 0 128,20 0-128,-20 19 128,-18-1 0,0 20 0,0-1 0,0 19 0,0 0 0,19-19 128,0 1 128,37-20 0,-19 1 0,38-19 0,-1-19 0,1 1 0,37-1-128,-19-18 128,19-1-384,-18 1 0,-20 0-128,1 18 128,0 19 0,-19 0 0,0 19 0,-19 18 0,0-18 128,1 18 0,-1 0-384,0 1 128,19 18-1151,0-19 127,0 0-768,19 1 0,0 18-128,18-38 128,0 1-256,-37 18 2304,131-93 256,-19 38 128,-19-1 1024,-37-18 128,0 18 256,-18-18 128,-20 18-768,-18 0 0,-18 1-384,-20-1 0,1 19-384,0 0 0,-1 19-384,1-1 0,18-18 0,1 19 0,18 0 0,18-1 128,38-18 0,-18-18 128,18-1 0,18-18-1,20-38 1,18 19 0,-18-19-128,18-18 0,-37 0-128,-1-1 128,-18 20-256,0-20 0,-37 38 0,0 18 128,-19 1 0,-19 37 0,-37 37 0,0 20 128,-37 18 0,-1 18 128,1 19-128,18 0 0,-19 0-256,38 19 128,0-19-512,19 0 0,-1 0-639,20-38-1,36 1-512,1-38 128,18 1-512,1-20 0,-1-36 384,0-1 0,1-18 1920,-38 93-256,38-131 1152,-1 38 128,0 18 768,1 0 0,-1 1 0,1-1 128,36 19-1408,1-19 128,18-18-385,19 18 129,0-18-256,0 0 0,-18-19-128,-20 18 0,1 1-128,-19 0 128,-19-1-384,-37 1 0,0 0-128,-37 37 0,-38 0 128,1 18 128,-20 1 128,20 37 128,-1-19 0,19 19 0,37 0 128,19 0 0,0-18-256,56 18 0,19-19-1024,18 0 0,1 1-1407,-1-1-1,0 0-256,-37 1 0</inkml:trace>
        </inkml:traceGroup>
        <inkml:traceGroup>
          <inkml:annotationXML>
            <emma:emma xmlns:emma="http://www.w3.org/2003/04/emma" version="1.0">
              <emma:interpretation id="{35087A61-C395-4B4F-AA07-78A048361EF6}" emma:medium="tactile" emma:mode="ink">
                <msink:context xmlns:msink="http://schemas.microsoft.com/ink/2010/main" type="inkWord" rotatedBoundingBox="13986,12227 17657,12893 17300,14857 13630,14191">
                  <msink:destinationLink direction="with" ref="{BDEFE520-04D8-46D7-958B-EAE027DFE2FF}"/>
                </msink:context>
              </emma:interpretation>
              <emma:one-of disjunction-type="recognition" id="oneOf1">
                <emma:interpretation id="interp5" emma:lang="en-US" emma:confidence="0.5">
                  <emma:literal>braked</emma:literal>
                </emma:interpretation>
                <emma:interpretation id="interp6" emma:lang="en-US" emma:confidence="0">
                  <emma:literal>beaked</emma:literal>
                </emma:interpretation>
                <emma:interpretation id="interp7" emma:lang="en-US" emma:confidence="0">
                  <emma:literal>bracken</emma:literal>
                </emma:interpretation>
                <emma:interpretation id="interp8" emma:lang="en-US" emma:confidence="0">
                  <emma:literal>breaker</emma:literal>
                </emma:interpretation>
                <emma:interpretation id="interp9" emma:lang="en-US" emma:confidence="0">
                  <emma:literal>betaken</emma:literal>
                </emma:interpretation>
              </emma:one-of>
            </emma:emma>
          </inkml:annotationXML>
          <inkml:trace contextRef="#ctx0" brushRef="#br0" timeOffset="-670875">18695 8190 5760,'0'-140'2816,"0"84"-4352,28 56 5248,-28 0-4480,0 0 0,0 0-1792,28 0 0,-28 0 2816,0 0 128</inkml:trace>
          <inkml:trace contextRef="#ctx0" brushRef="#br0" timeOffset="-665096">16174 9133 7168,'-19'56'3584,"-18"56"-4864,18-74 6144,0 36-4864,-18 1 0,0 18-128,-1 1 128,1 18 0,0-19 0,18 1 0,-18-1 0,18-37 0,1 0 128,-1-18-128,19-20 128,0-18-256,0-18 128,0-20-384,37-18 128,1-19-128,-1 1 0,19 18 0,0 0 0,0 0 128,0 0 128,0 37 0,0 0 128,-19 19 256,0 0 0,0 19 128,-17 0 128,-2 18-128,-18 0 128,0 19 0,-18 0 128,-20 0-384,0-18 128,-17 18-384,-20 0 128,19-19-768,-19 1 128,38-20-896,0-18 0,0 0-640,18-37 128</inkml:trace>
          <inkml:trace contextRef="#ctx0" brushRef="#br0" timeOffset="-664852">16883 9245 7552,'-18'56'3712,"-20"56"-4992,38-75 7552,-37 19-6400,18 19 128,-18 18-128,-19 19 0,18-19 0,-18 19 128,19-18-512,0 18 0,18-38-384,-18 1 128,18 0-512,19-37 0,0-20-640,19-18 128</inkml:trace>
          <inkml:trace contextRef="#ctx0" brushRef="#br0" timeOffset="-664513">16996 9787 6912,'-37'56'3456,"-38"75"-4352,56-94 6912,1 19-6016,-1 0 128,19-18-128,0 18 0,0-19-128,19 0 128,37-55 0,-19-1 0,19-18-128,0-1 128,0-18 0,0 19 0,0-38 0,-19 0 0,1 19 0,-20 0 0,-18 0 0,0 38 0,-18-1-128,-20 19 0,-18 19-384,0-1 128,-18 20-640,18 18 128,0-19-896,0 0 0,18 19 0,1-18 0</inkml:trace>
          <inkml:trace contextRef="#ctx0" brushRef="#br0" timeOffset="-664270">17351 9806 3968,'75'-37'1920,"-19"18"-1280,-56 19 3840,0 0-3840,0 19 128,-19 18 256,-18 0 128,0 19-1408,-1 0 128,20 19 768,-20-19 128,20 19-512,18-19 128,-19-19-384,38 0 0,-1 1-384,1-20 0,18-18-768,1 0 128,17-18-896,1-20 128,-18-18-128,36 0 0</inkml:trace>
          <inkml:trace contextRef="#ctx0" brushRef="#br0" timeOffset="-664018">17967 9470 8320,'-56'75'4096,"19"74"-6656,37-93 9215,-19 0-6910,1 19-1,-1 74-1792,0-18 128,1-19 1664,-1-19 0,19-17-1152,0-20 0,19-38-256,-1-36 0,20-1 512,-1-37 128</inkml:trace>
          <inkml:trace contextRef="#ctx0" brushRef="#br0" timeOffset="-663810">18191 9638 7552,'-74'56'3712,"-20"19"-5760,57-38 8448,18 0-6528,-37 19 128,19 19-128,18-19 128,0 19 0,1-19 0,-1 0-128,19 0 128,19-19-256,-1 1 128,20-20-384,18-18 0,18 0-768,1-18 128,19-1-640,-20-18 0</inkml:trace>
          <inkml:trace contextRef="#ctx0" brushRef="#br0" timeOffset="-663465">18397 10161 8192,'-18'56'4096,"18"-37"-6272,0-1 8192,18-36-6144,1 18 128,0-19-256,18 19 128,19-56 256,0 19 0,-19-19-256,19-1 128,0 1 0,-37 0 128,0 19-128,-1-19 128,-18 19-128,-18 18 0,-20 19 0,1 0 128,-19 19-128,0 18 128,0 19 0,0 0-1,19 0-127,-1 0 128,20 0-383,-1-18-1,19 18-768,19-19 0,-1 0-896,38 1 128,-18-20-256,18-18 0</inkml:trace>
          <inkml:trace contextRef="#ctx0" brushRef="#br0" timeOffset="-663058">19406 9843 5504,'0'-56'2688,"0"18"-3968,-19 38 5632,0 0-4352,-18 19 128,0 18 128,-20 19 0,-17 19-128,18 0 128,0 18 0,0-37 128,18 0-128,20-19 128,-1 1 0,19-20 0,19-36-128,-1-1 0,20-37-128,-1-19 128,19 1-128,37-38 0,-18 0-128,0-19 0,0 19-128,-19 0 128,0 19 128,-19 18 0,0 38 128,-37 18 0,-18 38 255,-20 18 1,1 19 128,0 37 0,-1 1-256,1 18 128,18 56-768,1 0 0,18-19-1280,0-18 1,0 0-641,0-19 128,-19-19-512,0-37 128</inkml:trace>
        </inkml:traceGroup>
        <inkml:traceGroup>
          <inkml:annotationXML>
            <emma:emma xmlns:emma="http://www.w3.org/2003/04/emma" version="1.0">
              <emma:interpretation id="{E014014C-A856-465D-BC1F-616EEB48014F}" emma:medium="tactile" emma:mode="ink">
                <msink:context xmlns:msink="http://schemas.microsoft.com/ink/2010/main" type="inkWord" rotatedBoundingBox="18430,10588 27673,11825 27321,14458 18077,13222">
                  <msink:destinationLink direction="with" ref="{D355785F-88CE-4182-A662-87079B879BCE}"/>
                  <msink:destinationLink direction="with" ref="{BDEFE520-04D8-46D7-958B-EAE027DFE2FF}"/>
                </msink:context>
              </emma:interpretation>
              <emma:one-of disjunction-type="recognition" id="oneOf2">
                <emma:interpretation id="interp10" emma:lang="en-US" emma:confidence="0.5">
                  <emma:literal>testable</emma:literal>
                </emma:interpretation>
                <emma:interpretation id="interp11" emma:lang="en-US" emma:confidence="0">
                  <emma:literal>rezones</emma:literal>
                </emma:interpretation>
                <emma:interpretation id="interp12" emma:lang="en-US" emma:confidence="0">
                  <emma:literal>terazosin</emma:literal>
                </emma:interpretation>
                <emma:interpretation id="interp13" emma:lang="en-US" emma:confidence="0">
                  <emma:literal>rezones;</emma:literal>
                </emma:interpretation>
                <emma:interpretation id="interp14" emma:lang="en-US" emma:confidence="0">
                  <emma:literal>rezones,</emma:literal>
                </emma:interpretation>
              </emma:one-of>
            </emma:emma>
          </inkml:annotationXML>
          <inkml:trace contextRef="#ctx0" brushRef="#br0" timeOffset="229262">24093 8947 5504,'-37'0'2688,"37"-19"-2048,19 19 2688,-19-18-3072,18-1 128,1 19 0,18-19 0,1 1-512,18-20 128,18 20 384,20-20 0,-1 1 0,19 18 0,0-18 0,0 0 128,0 37 0,-18-19-1,-1 38-127,-18-19 128,-37 37-128,-20 0 128,-36-18-128,-20 37 0,-18 19-256,-38 18 128,1 0-128,-56 1 128,18 18-128,0-18 128,0-1 0,1 0 0,36-18 0,1 0 128,37-19-128,19 0 0,18-38 128,38 20 0,-1-20-128,38-18 0,19-18-128,37-20 128,19 20-128,-19-38 128,0 18-512,-19 1 0,1-19-768,-20 37 0,-18-18-896,-18 0 0,-20 18-767,-18 19-1,-18-19-128,-20 1 128</inkml:trace>
          <inkml:trace contextRef="#ctx0" brushRef="#br0" timeOffset="230889">27287 7864 8576,'-19'37'4224,"-56"75"-5120,57-74 8959,-1 18-8063,19 18 128,-19 20-128,1 18 0,-1-19 0,0 19 0,1 0 0,18-37 0,0 18 0,0-37 128,0 0 0,0-19 128,37-37-128,-18 0 0,37-37-128,-19-19 128,38-19-384,-19-18 0,19 37-128,-38-19 128,19 38-128,0 0 128,-18-1 128,-1 38 128,-18 38 128,-1-1 128,-36 19 0,18 0 128,-19 0 128,-18 19 0,-1-1 128,-18 20 0,0-20 0,-19-17 0,1-1-128,-20 0 128,38-19-640,0 1 0,-19-20-1024,19-36 128,0 18-1024,19-56 0,-19 18-1023,37-18 127,-18 0-128,18 0 128</inkml:trace>
          <inkml:trace contextRef="#ctx0" brushRef="#br0" timeOffset="231130">27474 8761 9472,'75'149'4736,"-38"-37"-6656,0-93 10367,-18 18-8575,-1 1 128,20 18-256,-20-18 128,-18 37 128,0-38 128,-18 19-384,-1-19 0,0 19-640,1-18 0,-1 18-1151,19-19-1,0 0-512,-19-37 128</inkml:trace>
          <inkml:trace contextRef="#ctx0" brushRef="#br0" timeOffset="231324">27716 8106 10880,'0'-18'5376,"37"36"-8576,-18-18 11519,19-18-10495,-20 18 0,38-19-2303,-19 1-1,19 18 5120,-19-19 0</inkml:trace>
          <inkml:trace contextRef="#ctx0" brushRef="#br0" timeOffset="231792">28052 9322 11264,'0'37'5631,"37"-55"-8830,1-1 12030,-20 0-8959,38 1 128,0-38-128,19 18 0,0 1 0,-1-20 128,1 20-128,-19-1 0,19-18 0,-38 0 128,19 19 0,-37-19 0,-1 19-128,-18-1 128,-18 1-256,-20 37 128,-111 37 0,56 1 0,-57 36 128,38 20 128,0-20 512,38 20 0,18 0 384,37-19 0,19 18-128,56-18 128,19-19-256,37 18 0,37-36-384,0-1 128,19 0-384,0-18 128,-18-19-1152,-19 19 128,-38-19-2048,1 0 0,-20 18-512,-74-18 129</inkml:trace>
          <inkml:trace contextRef="#ctx0" brushRef="#br0" timeOffset="229853">25475 9022 8192,'-74'18'4096,"18"1"-6016,56 0 8831,-38-1-6911,20 20 0,-20 0 0,19-1 0,-18 38 128,18-38 128,19 19 0,0-19 128,37 19 0,1-18 0,37-20 0,0-18 128,18 0-256,19-18 128,0-20-256,-19-18 0,19-18-128,-37 18 0,0-38 128,-19 19 0,-19 0 0,-18 1 0,-1 18-128,-36 0 128,-1 18-256,-37 20 128,-19-1-896,-18 38 128,0-1-1024,-1 20 1,1-1-641,18 19 128,1-19-256,-1 1 128</inkml:trace>
          <inkml:trace contextRef="#ctx0" brushRef="#br0" timeOffset="229513">23533 9526 9600,'37'0'4736,"57"-18"-7168,-38 18 10623,18-19-8191,38 0 0,20 1 0,-2-20 128,38 20-128,-37-20 0,19 1-128,-1-19 0,38 19-1280,-38-19 0,-18 37-895,-19-19-1,-18 20-256,-20-1 128</inkml:trace>
          <inkml:trace contextRef="#ctx0" brushRef="#br0" timeOffset="230424">26409 8891 7168,'-19'56'3584,"0"75"-4992,1-94 7808,18 20-6400,-38 17 0,20-18 0,-1 1 128,0-20-128,1 0 0,-1 1 0,19-20 128,0-18-128,0 0 0,19-37 128,-1 0 0,1-1-128,0-18 0,-1 0 0,1 19 128,0-1-128,-19 20 0,0 18-128,0 0 128,-19 18 0,0 20 0,19-1 128,-18 19-1,18-37 129,-19 18 0,19 1 0,19-20 0,-1-18 0,20-18 128,18-1-256,0-18 128,0-1-256,0 1 0,0-19 0,0 18 128,0 20 0,-37-1 128,18 19 0,-18 0 128,0 19 0,-1 18 0,-18 0-128,0 19 0,0 1-128,0-1 0,0 18-384,0-18 128,19 19-1152,-19-38 0,19 1-1023,-1-20-1,1-18-384,18-18 0</inkml:trace>
          <inkml:trace contextRef="#ctx0" brushRef="#br0" timeOffset="-670663">19031 8143 6016,'0'75'2944,"-19"55"-3200,19-74 6400,0 0-5888,0 19 0,19 0-128,-19 18 128,18-18-640,1 0 0,0 18-640,-19-18 128,19-1-1024,-1 20 0</inkml:trace>
          <inkml:trace contextRef="#ctx0" brushRef="#br0" timeOffset="-669395">19032 7135 9344,'-56'74'4608,"0"76"-6784,56-113 9855,-19 19-7807,0 19 128,19 18-128,0 0 128,19-18 128,19-19 0,18-18 128,18-1 0,38-37 0,19-37 128,0-20-128,37-17 128,-1-1-384,-17 0 128,-1-18-896,-36 18 0,-1-18-1024,-19 18 1,-18 1-513,-57-1 0</inkml:trace>
          <inkml:trace contextRef="#ctx0" brushRef="#br0" timeOffset="822740">21161 7957 7552,'0'-55'3712,"93"-21"-4736,-37 76 8447,0-18-7295,20-1 0,17-18-128,19 18 128,0 1-640,18-19 0,-18 18-895,-18 19 127,-20 0-896,-18 19 0,-18 18 0,-20 0 0</inkml:trace>
          <inkml:trace contextRef="#ctx0" brushRef="#br0" timeOffset="823847">22113 8349 7808,'-75'75'3840,"0"19"-5504,75-57 7552,-18-18-6016,18 18 128,-19 0-128,38-18 128,-19 0 0,18-1 0,20-18 0,-1-18 0,1-1 0,18-18 0,0-19 0,0 0 0,0-1 0,19 1 0,-19 0-128,0 19 0,0 18-384,-19-18 128,1 37-384,-20 0 0,1 0-512,0 19 0,-1-1-512,-36 1 0</inkml:trace>
          <inkml:trace contextRef="#ctx0" brushRef="#br0" timeOffset="824109">22767 8368 7936,'19'-19'3968,"56"19"-6272,-75 19 8064,0-19-5760,0 18 128,-19 20 0,-18-1 0,18 0-256,-18 19 128,-1 19 128,0-38 0,20 0 0,-1 1 128,19-20 127,0 1 1,19 0-128,18-19 128,1-19-128,-1 19 0,19-37-256,0 18 128,-18-18-256,18-1 0,18 20 0,-18-19 0,19 18 128,-37 0 0,18 19 256,-19 19 0,0-19 0,19 19 128,0 18-128,-18-19 128,18 1-256,0 18 128,0-18-768,0 0 0,-19 18-1664,0 0 129,-37-18-513,0 18 128</inkml:trace>
          <inkml:trace contextRef="#ctx0" brushRef="#br0" timeOffset="814320">23757 7172 8448,'0'19'4224,"149"55"-6656,-111-55 9727,37 18-7423,18 1 128,38 18-128,-19 18 128,19 20 0,-19-20 0,0 20-128,-37-20 128,-19 20 256,-19-19 0,0 19 256,-37-20 128,-18 20 0,-1-20 128,-37 1 128,-19 0 0,-18-19-512,-19 18 128,-19-36-896,0 18 128,-18-38-1792,37 20 0,18-20-767,19-18 127</inkml:trace>
          <inkml:trace contextRef="#ctx0" brushRef="#br0" timeOffset="-665761">20974 8032 6912,'-56'19'3456,"-18"93"-3200,55-75 3584,-37 19-3840,19 37 128,-38 19-128,0 0 128,1 19-256,-1 0 128,0-19 0,1 0 0,18 1-640,-20-39 0,39-18-1280,-19 0 128</inkml:trace>
        </inkml:traceGroup>
      </inkml:traceGroup>
    </inkml:traceGroup>
    <inkml:traceGroup>
      <inkml:annotationXML>
        <emma:emma xmlns:emma="http://www.w3.org/2003/04/emma" version="1.0">
          <emma:interpretation id="{74C9CEE8-41B1-4117-A651-C35E9F23AFB5}" emma:medium="tactile" emma:mode="ink">
            <msink:context xmlns:msink="http://schemas.microsoft.com/ink/2010/main" type="paragraph" rotatedBoundingBox="17360,15361 21464,14079 22056,15972 17952,172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0ADEECE-89A9-43C7-AA1C-6E1B58F7711B}" emma:medium="tactile" emma:mode="ink">
              <msink:context xmlns:msink="http://schemas.microsoft.com/ink/2010/main" type="line" rotatedBoundingBox="17360,15361 21464,14079 22056,15972 17952,17255">
                <msink:destinationLink direction="with" ref="{CCCBFD6E-B973-4CDC-9C4A-A156AB2CFE1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B0C1744-F75B-479A-BEA2-34EBE8B49353}" emma:medium="tactile" emma:mode="ink">
                <msink:context xmlns:msink="http://schemas.microsoft.com/ink/2010/main" type="inkWord" rotatedBoundingBox="17360,15361 21464,14079 22056,15972 17952,17255"/>
              </emma:interpretation>
              <emma:one-of disjunction-type="recognition" id="oneOf3">
                <emma:interpretation id="interp15" emma:lang="en-US" emma:confidence="0">
                  <emma:literal>reaped</emma:literal>
                </emma:interpretation>
                <emma:interpretation id="interp16" emma:lang="en-US" emma:confidence="0">
                  <emma:literal>raped</emma:literal>
                </emma:interpretation>
                <emma:interpretation id="interp17" emma:lang="en-US" emma:confidence="0">
                  <emma:literal>Reaped</emma:literal>
                </emma:interpretation>
                <emma:interpretation id="interp18" emma:lang="en-US" emma:confidence="0">
                  <emma:literal>•leaped</emma:literal>
                </emma:interpretation>
                <emma:interpretation id="interp19" emma:lang="en-US" emma:confidence="0">
                  <emma:literal>adap</emma:literal>
                </emma:interpretation>
              </emma:one-of>
            </emma:emma>
          </inkml:annotationXML>
          <inkml:trace contextRef="#ctx0" brushRef="#br0" timeOffset="358166">20096 11712 4992,'-93'18'2432,"18"-36"-1792,75 18 2432,-18 0-2944,-1 18 0,0-18-128,1 38 128,18 18-256,-19 18 0,0 20 128,19-1 128,-18 37-256,18-36 128,-19 18 0,0-19 128,1-18 128,18-19 128,-19-19-128,19-18 128,0-1-128,0-36 128,0-38-384,0-19 128,0 0-384,19-55 0,-19-1-128,18 19 0,20 0 0,-20 19 0,20 0 256,-20 18 0,20 19 0,-1 18 128,0 1 128,1 18 0,-1 19-128,0 19 0,1-1 0,0 39 128,-1-1-384,0 0 0,1-19-1024,-1 19 128,19-37-256,-19-19 128</inkml:trace>
          <inkml:trace contextRef="#ctx0" brushRef="#br0" timeOffset="358563">20545 11992 7040,'-75'56'3456,"56"19"-4992,19-75 7296,0 18-5760,0-18 0,19 0 0,0-18 0,18-20-128,19 1 128,-19-38-128,1 19 0,-1 0-128,-18-18 0,-1 18 0,-36 0 0,-1 18 0,0 19 0,-37 19 0,0 19 128,19 37 256,-19 0 0,0 19 0,0 0 128,19-1 0,-1-18 128,1 19 0,37-19 0,19 0-128,-1-19 0,20 1-128,-1-20 0,38-18-896,-1-18 0,20-1-1152,-1 0 0</inkml:trace>
          <inkml:trace contextRef="#ctx0" brushRef="#br0" timeOffset="359250">21142 11599 5248,'-38'-19'2560,"1"-18"-2560,37 37 3456,0 0-3456,-18 19 0,18-1-128,-38 20 128,20 18-128,-38 19 128,18 0 0,20-1 0,-1-18 0,-18 19 0,37-19 0,-19-18 128,19-1 0,0-18 128,19-19-128,-19 0 128,56-75-256,-19-19 128,19 20-128,-19 18 128,1 0-128,-1 18 128,0 20 0,0-1 128,-18 38 0,-19 18 0,19 19 0,-1 0 128,-18 19-128,19-19 0,-19 37-384,0-18 0,19 0-512,-1-19 128,1 18-1024,0-18 0,18-18-256,0-20 0</inkml:trace>
          <inkml:trace contextRef="#ctx0" brushRef="#br0" timeOffset="359477">21385 11449 5376,'-19'38'2688,"-18"92"-3072,37-92 5248,-18 37-4992,18 18 128,0 19 128,-19 19 128,19 0-384,-19-1 128,19-18 0,0 0 0,19-18 128,-19-20 0,0-18-128,0 0 128,19-56 0,-1 0 128,-18-37-256,19-38 128,-19-18-384,0-19 128,-19-37-128,19-19 0,0 0 0,-18 18 0,18 20 128,18-2 0,1 20 0,-1 19 128,20 18 0,0 19 0,-1 0 0,19 38 128,-19-1-128,19 38 0,-19-1 128,1 20 0,-20 18 128,-18-19 0,-18 38 0,-1-1 0,-18 1 0,-19-19 128,0 19-512,0-19 0,-19-37-896,19 18 128,0-37-896,0 19 0</inkml:trace>
          <inkml:trace contextRef="#ctx0" brushRef="#br0" timeOffset="359862">21441 11786 5760,'37'0'2816,"94"-37"-3328,-94 18 4992,113-37-4352,-1 0 128,-18-19-128,-19 19 128,0-19-384,-19 19 128,1 0 128,-38 0 128,-19 19-128,0 0 0,-37 18 0,-18-18 0,-20 18 0,-18 19 0,0 0-128,-37 37 128,0 19 0,-1 0 0,1 0 0,18 0 0,0 38 0,19-1 0,19 0 0,18-17 128,19-2-256,19-18 128,18 0-128,38-18 0,0-20-640,18-18 0,19-18-1152,0-1 128,0-18-384,0-1 128</inkml:trace>
          <inkml:trace contextRef="#ctx0" brushRef="#br0" timeOffset="360297">23122 11282 5888,'-37'-38'2944,"-19"20"-3584,56 18 5888,-19 0-5248,19 18 128,-19 20-128,-18-1 0,0 19-128,18 19 0,0-19 128,1 18 128,-1 1-128,19-18 0,19-1 128,-1-19 0,1-37 256,18-19 0,1-18-128,18-19 0,18-19 0,-17-19 0,-1-18-128,0-18 0,-19-1-128,0-18 0,1-1 0,-20-18 0,1 19 0,0 37 0,-1 18 128,-18 19 0,-18 38-128,18 37 128,-19 37 0,0 19 0,1 57 127,18 18 129,-19 18-128,0 19 128,19-19-128,19 19 0,-19 0 0,0 0 128,19-18-1024,-1 0 0,1-20-1535,0 20-1,-1-57-256,-18 0 128</inkml:trace>
        </inkml:traceGroup>
      </inkml:traceGroup>
    </inkml:traceGroup>
    <inkml:traceGroup>
      <inkml:annotationXML>
        <emma:emma xmlns:emma="http://www.w3.org/2003/04/emma" version="1.0">
          <emma:interpretation id="{4F51CCC5-345F-46E4-BB67-A841692D59B9}" emma:medium="tactile" emma:mode="ink">
            <msink:context xmlns:msink="http://schemas.microsoft.com/ink/2010/main" type="paragraph" rotatedBoundingBox="16467,16387 27766,15945 27880,18846 16580,192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3042340-4683-4906-BD21-6881DE6B5C81}" emma:medium="tactile" emma:mode="ink">
              <msink:context xmlns:msink="http://schemas.microsoft.com/ink/2010/main" type="line" rotatedBoundingBox="16467,16387 27766,15945 27880,18846 16580,19288"/>
            </emma:interpretation>
          </emma:emma>
        </inkml:annotationXML>
        <inkml:traceGroup>
          <inkml:annotationXML>
            <emma:emma xmlns:emma="http://www.w3.org/2003/04/emma" version="1.0">
              <emma:interpretation id="{CBDB6185-0FB1-4E66-AB8A-D66298A3C58F}" emma:medium="tactile" emma:mode="ink">
                <msink:context xmlns:msink="http://schemas.microsoft.com/ink/2010/main" type="inkWord" rotatedBoundingBox="16467,16387 27766,15945 27880,18846 16580,19288"/>
              </emma:interpretation>
              <emma:one-of disjunction-type="recognition" id="oneOf4">
                <emma:interpretation id="interp20" emma:lang="en-US" emma:confidence="0">
                  <emma:literal>a wait)</emma:literal>
                </emma:interpretation>
                <emma:interpretation id="interp21" emma:lang="en-US" emma:confidence="0">
                  <emma:literal>&lt; wait I,</emma:literal>
                </emma:interpretation>
                <emma:interpretation id="interp22" emma:lang="en-US" emma:confidence="0">
                  <emma:literal>&lt; wait)</emma:literal>
                </emma:interpretation>
                <emma:interpretation id="interp23" emma:lang="en-US" emma:confidence="0">
                  <emma:literal>a wait,</emma:literal>
                </emma:interpretation>
                <emma:interpretation id="interp24" emma:lang="en-US" emma:confidence="0">
                  <emma:literal>&lt; wait,</emma:literal>
                </emma:interpretation>
              </emma:one-of>
            </emma:emma>
          </inkml:annotationXML>
          <inkml:trace contextRef="#ctx1" brushRef="#br1">22150 13000,'0'0,"0"0,-3 0,-5 6,-3 15,-10 20,-7 28,-3 28,1 13,3 7,5-4,7-11,6-16,8-21,13-21,17-17,21-21,26-20,25-24,22-18,5-6,-8 2,-17 10,-19 11,-16 15,-18 12,-11 14,-8 10,-4 9,-3 8,-2 2,-3-2,-3-4,2-9,6-8,16-12,17-16,11-14,-3-3,-5-3,-14 6,-14 9,-13 8,-10 7</inkml:trace>
          <inkml:trace contextRef="#ctx1" brushRef="#br1" timeOffset="615">24802 13280,'0'0,"0"0,0 0,0 0,0 0,0 0,-6 3,-15 11,-36 18,-36 20,-22 14,-7 6,8-8,17-6,21-11,21-11,16-10,13-8,9-2,8-2,6 0,4-2,0 0,2 1,2-2,10-2,16-6,18-13,13-15,12-16,7-9,-5-4,-9 1,-9 7,-11 11,-15 12,-8 9,-9 7,-4 12,3 17,2 20,2 17,0 11,2 2,-2-7,2-8,-1-9,-3-11,-5-12,-3-11,-4-8</inkml:trace>
          <inkml:trace contextRef="#ctx1" brushRef="#br1" timeOffset="852">25532 13747,'0'0,"0"0,-5 0,-1 10,-5 7,0 6,1-1,3-4,2-5,3-5,1-4</inkml:trace>
          <inkml:trace contextRef="#ctx1" brushRef="#br1" timeOffset="1540">26372 14158,'0'0,"0"0,0 0,3-2,8-6,27-13,45-16,57-14,54-12,29 2,-22 12,-46 13,-49 14,-44 10</inkml:trace>
          <inkml:trace contextRef="#ctx1" brushRef="#br1" timeOffset="1315">27081 12328,'0'3,"-3"23,-8 53,-13 65,-21 63,-16 41,-13 22,-1 1,4-21,15-52,11-17,12-27,12-36,11-37,5-32,5-25,1-16</inkml:trace>
          <inkml:trace contextRef="#ctx1" brushRef="#br1" timeOffset="2526">28780 12421,'0'0,"0"0,0 0,-6 0,-8 3,-16 11,-36 34,-46 54,-35 54,-22 52,3 27,10 16,25-3,32-22,33-26,30-16,35-11,33-12,11-34,-2-38,-8-35,-9-26</inkml:trace>
          <inkml:trace contextRef="#ctx1" brushRef="#br1" timeOffset="2844">29733 12869,'0'0,"0"0,0 0,0 0,0 0,3 10,5 19,6 32,5 45,-4 33,-15 30,-35 38,-47 19,-63 11,-71 11,-56-3,19-42,51-56,62-53,53-43</inkml:trace>
          <inkml:trace contextRef="#ctx1" brushRef="#br1" timeOffset="-522">19592 13298,'0'0,"0"0,-4 3,-6 7,-15 12,-32 28,-35 27,-26 26,-14 15,-1 8,4 4,16-12,19-16,24-23,20-21,19-20,17-17,18-9,31-7,33-3,39-6,38-5,23-5,-1 1,-13-1,-20 2,-26 6,-32 4,-28 2,-24 2,-14 0</inkml:trace>
          <inkml:trace contextRef="#ctx1" brushRef="#br1" timeOffset="1020">25820 12262,'0'0,"0"0,0 0,-5-5,-1-1,0 0,1 1,1 1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2T02:28:13.126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6C4977F8-C04A-4C68-9645-7965983AE516}" emma:medium="tactile" emma:mode="ink">
          <msink:context xmlns:msink="http://schemas.microsoft.com/ink/2010/main" type="writingRegion" rotatedBoundingBox="14673,11448 25601,5886 27326,9275 16398,14837"/>
        </emma:interpretation>
      </emma:emma>
    </inkml:annotationXML>
    <inkml:traceGroup>
      <inkml:annotationXML>
        <emma:emma xmlns:emma="http://www.w3.org/2003/04/emma" version="1.0">
          <emma:interpretation id="{00937E24-9BB9-4A7B-929E-D2C9A1EC54C7}" emma:medium="tactile" emma:mode="ink">
            <msink:context xmlns:msink="http://schemas.microsoft.com/ink/2010/main" type="paragraph" rotatedBoundingBox="14673,11448 25601,5886 27326,9275 16398,148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1094B9-4BD9-482F-A833-4A82132E0F78}" emma:medium="tactile" emma:mode="ink">
              <msink:context xmlns:msink="http://schemas.microsoft.com/ink/2010/main" type="line" rotatedBoundingBox="14673,11448 25601,5886 27326,9275 16398,14837"/>
            </emma:interpretation>
          </emma:emma>
        </inkml:annotationXML>
        <inkml:traceGroup>
          <inkml:annotationXML>
            <emma:emma xmlns:emma="http://www.w3.org/2003/04/emma" version="1.0">
              <emma:interpretation id="{2AEAFC24-0091-41B0-8096-02D76C73CDAF}" emma:medium="tactile" emma:mode="ink">
                <msink:context xmlns:msink="http://schemas.microsoft.com/ink/2010/main" type="inkWord" rotatedBoundingBox="14981,12052 18215,10406 19064,12075 15830,13720">
                  <msink:destinationLink direction="with" ref="{BDEFE520-04D8-46D7-958B-EAE027DFE2FF}"/>
                </msink:context>
              </emma:interpretation>
              <emma:one-of disjunction-type="recognition" id="oneOf0">
                <emma:interpretation id="interp0" emma:lang="en-US" emma:confidence="0">
                  <emma:literal>air</emma:literal>
                </emma:interpretation>
                <emma:interpretation id="interp1" emma:lang="en-US" emma:confidence="0">
                  <emma:literal>sit</emma:literal>
                </emma:interpretation>
                <emma:interpretation id="interp2" emma:lang="en-US" emma:confidence="0">
                  <emma:literal>sir</emma:literal>
                </emma:interpretation>
                <emma:interpretation id="interp3" emma:lang="en-US" emma:confidence="0">
                  <emma:literal>ail</emma:literal>
                </emma:interpretation>
                <emma:interpretation id="interp4" emma:lang="en-US" emma:confidence="0">
                  <emma:literal>ai</emma:literal>
                </emma:interpretation>
              </emma:one-of>
            </emma:emma>
          </inkml:annotationXML>
          <inkml:trace contextRef="#ctx0" brushRef="#br0">22300 6202 8704,'18'0'4352,"-18"19"-6272,0-19 8575,0 37-6911,-18-18 0,-1 18-256,-18 0 1,-19 19 639,0 0-1,0-18-382,0 18-1,0-18 256,0-1 0,19-18 128,-1 18 128,20 1-1,-1-20 129,19 1-128,19 18 128,-1-18-256,20 18 128,-1 1-128,0-20 0,1 20-384,18-20 128,-19 20-768,0-20 1,0-18-1153,-18 0 128,0 0-384,-19-18 128</inkml:trace>
          <inkml:trace contextRef="#ctx0" brushRef="#br0" timeOffset="-345">21665 6389 6784,'0'-19'3328,"0"19"-2432,-18 0 3328,18 19-4096,-19-1 0,0 1 128,1 18 0,-20 1-256,20 18 0,-19 0 128,18 0 0,0 19-128,1 0 128,-2-19-512,20 18 0,-18-36-1152,18 18 128,0 0-640,-19-38 128</inkml:trace>
          <inkml:trace contextRef="#ctx0" brushRef="#br0" timeOffset="-1.4913E6">18658 9414 6144,'-93'-37'3072,"74"-19"-2816,38 37 5248,18 1-5120,0-1 128,38-18 0,18-1 127,57-18-1023,18 0 129,0 0-257,19-19 0,19 0-1280,-20-18 0,-36-1-384,-20 1 128</inkml:trace>
          <inkml:trace contextRef="#ctx0" brushRef="#br0" timeOffset="-1.49194E6">18134 8330 8448,'-56'19'4224,"-74"37"-6784,92-19 9471,1 0-7039,-19 38 0,0 0 0,-18-1 0,18 19 128,-1-18 0,20 18-127,-1-18 127,1-19 0,37-18 0,0-1 127,0-37 1,37 0-128,1-37 128,-1-1 0,0-18 0,20 0-128,-1 0 128,0 0-128,0 0 0,-19 19 128,-18 0 128,18 18 0,-18 0 0,-19 38 128,0 0 0,0-1 0,0 38 0,-19-19-384,19 19 128,0 0-768,0 0 0,19-18-896,-19-1 129,18 20-769,-18-20 128,0-18-384,0-1 128</inkml:trace>
          <inkml:trace contextRef="#ctx0" brushRef="#br0" timeOffset="-1.49181E6">18209 9096 6656,'0'57'3328,"28"-29"-4992,-28-28 7040,28 28-5888,0-28 0,0 0-2048,28 0 128,-28-28 2176,28 0 128</inkml:trace>
          <inkml:trace contextRef="#ctx0" brushRef="#br0" timeOffset="-1.49237E6">16080 8404 4864,'-56'0'2432,"38"-18"-896,-1-1 2432,19 19-3584,-19 0 128,19 19 128,0 18 0,-18 0-896,18 38 128,0-19 512,0 19 0,-19 18-256,38-18 0,-19-19-128,37 18 128,-18-18 0,-1 0 0,20-18-128,18-19 128,-19 0 0,0-19 0,19-19-1,-18 0 1,18 0-128,-18-18 128,18 18-128,-19 0 128,0 1-128,1 18 128,-1 18 0,-18 1 0,-1 18-128,1-18 128,0 19 0,-1-19 0,1-1 0,18-18 0,1-18 0,18-20 0,0 0 0,-19-18 0,19 0 0,19 0 0,-1 0-128,-18 0 0,0 19 0,0 0 0,-18 18-256,-1 19 0,0 0-384,-18 0 0,0 19-895,-1-1-1,-18 1-384,0 0 0,-18-19-256,18-19 128</inkml:trace>
        </inkml:traceGroup>
        <inkml:traceGroup>
          <inkml:annotationXML>
            <emma:emma xmlns:emma="http://www.w3.org/2003/04/emma" version="1.0">
              <emma:interpretation id="{ADA4BEFF-9A9D-4F7C-AAAE-0BA9785DCC7C}" emma:medium="tactile" emma:mode="ink">
                <msink:context xmlns:msink="http://schemas.microsoft.com/ink/2010/main" type="inkWord" rotatedBoundingBox="19155,10493 21806,9144 22592,10686 19941,12036"/>
              </emma:interpretation>
              <emma:one-of disjunction-type="recognition" id="oneOf1">
                <emma:interpretation id="interp5" emma:lang="en-US" emma:confidence="0">
                  <emma:literal>Kacie</emma:literal>
                </emma:interpretation>
                <emma:interpretation id="interp6" emma:lang="en-US" emma:confidence="0">
                  <emma:literal>"ace</emma:literal>
                </emma:interpretation>
                <emma:interpretation id="interp7" emma:lang="en-US" emma:confidence="0">
                  <emma:literal>"ice.</emma:literal>
                </emma:interpretation>
                <emma:interpretation id="interp8" emma:lang="en-US" emma:confidence="0">
                  <emma:literal>"ice,</emma:literal>
                </emma:interpretation>
                <emma:interpretation id="interp9" emma:lang="en-US" emma:confidence="0">
                  <emma:literal>Kacie.</emma:literal>
                </emma:interpretation>
              </emma:one-of>
            </emma:emma>
          </inkml:annotationXML>
          <inkml:trace contextRef="#ctx0" brushRef="#br0" timeOffset="2294">21702 8480 6016,'-37'0'2944,"130"-74"-3712,-55 36 6528,18 1-5760,19 0 128,18-38 128,-18 19 0,18 0-384,-18-19 128,0 1 128,-1 18 0,-18 18 0,-18-18 0,-20 37-128,-36 19 0,-20 0 0,-36 56 128,-1 1-128,-19-1 0,1 18 0,0 1 128,-1-19 0,38 19 128,0-19-128,37 0 0,1 0-384,-1-19 128,38-18-1280,18-1 0,19-18-640,0 0 128</inkml:trace>
          <inkml:trace contextRef="#ctx0" brushRef="#br0" timeOffset="1783">21721 7472 8192,'19'-37'4096,"-1"93"-6016,1-56 8575,-19 37-6783,0 1 0,19 18-128,-19 18 129,0 20-129,18-19 0,-18 0-896,-18 18 0,18-18-768,-19 18 0,0 1-128,-18-20 128</inkml:trace>
          <inkml:trace contextRef="#ctx0" brushRef="#br0" timeOffset="533">22226 6800 8704,'-19'37'4352,"19"1"-6528,0-20 9087,0 1-7167,19 0 0,-19 18-512,0-18 1,18 18 383,-18-18 0,19-1-1280,0 1 0,-1 0-512,1-1 128</inkml:trace>
          <inkml:trace contextRef="#ctx0" brushRef="#br0" timeOffset="807">22786 6183 6400,'-56'0'3200,"-1"19"-3328,57-19 5760,-18 0-5504,-1 18 0,0 20 128,-18-1 0,0 19-384,18 19 128,-18-1 128,18 1 0,19 0-256,0 19 128,37-20-256,1-18 128,-1 0-896,38 0 128,0-18-1024,-1-1 0,-18-18 0,0-1 128</inkml:trace>
          <inkml:trace contextRef="#ctx0" brushRef="#br0" timeOffset="535">22917 6258 9216,'-56'74'4608,"0"38"-7168,56-74 9215,-18-1-7679,18 19 1,18-18-2177,1 0 128,-19 18 2944,19 0 0</inkml:trace>
          <inkml:trace contextRef="#ctx0" brushRef="#br0" timeOffset="1212">23047 6762 7424,'-75'56'3712,"38"19"-5760,37-57 8192,0 1-6144,0 0 0,19 0 0,-19-1 0,37 1 0,0-19 0,20 0 0,17-19 128,20-18-128,-20 18 0,20-18 0,-19-1 0,18-18 0,-37 0 0,0 0 0,-18 19 0,-20 0 0,-36 18 0,-20 19 0,-18 0 128,0 37 128,-37 19 128,18 0 127,-19 0 1,20 19 0,18-19 0,37 19-384,0-19 128,19 0-1024,19 0 128,18-19-1407,19 19-1,19-18-384,0-20 128</inkml:trace>
          <inkml:trace contextRef="#ctx0" brushRef="#br0" timeOffset="1543">23849 6874 7040,'-111'-37'3456,"-20"74"-4608,75-18 7040,0 18-5888,-37 20 0,18 17 128,19 1 0,19 0-128,18-19 0,19 0 256,19-19 0,37-18 128,0-1 127,18-36 1,20-1 128,18-37-128,0 0 0,-1-19-256,1 1 128,-18-20-256,18-18 0,-18 19-256,-20-19 0,1 56-256,-38-1 128,-37 57-384,-18 19 128,-76 37-512,-18 38 1,-37 36-1025,-20 39 0,-17-20-128,18 0 0</inkml:trace>
          <inkml:trace contextRef="#ctx0" brushRef="#br0" timeOffset="534">22674 6071 5760,'19'-56'2816,"19"19"-4864,-38 18 5248,18 19-5632,1 0 128</inkml:trace>
        </inkml:traceGroup>
        <inkml:traceGroup>
          <inkml:annotationXML>
            <emma:emma xmlns:emma="http://www.w3.org/2003/04/emma" version="1.0">
              <emma:interpretation id="{21CF42C1-7620-4DF6-89B0-B346EB4172BC}" emma:medium="tactile" emma:mode="ink">
                <msink:context xmlns:msink="http://schemas.microsoft.com/ink/2010/main" type="inkWord" rotatedBoundingBox="21851,7794 25601,5886 27326,9275 23576,11183"/>
              </emma:interpretation>
              <emma:one-of disjunction-type="recognition" id="oneOf2">
                <emma:interpretation id="interp10" emma:lang="en-US" emma:confidence="0">
                  <emma:literal>u die</emma:literal>
                </emma:interpretation>
                <emma:interpretation id="interp11" emma:lang="en-US" emma:confidence="0">
                  <emma:literal>I die</emma:literal>
                </emma:interpretation>
                <emma:interpretation id="interp12" emma:lang="en-US" emma:confidence="0">
                  <emma:literal>indie</emma:literal>
                </emma:interpretation>
                <emma:interpretation id="interp13" emma:lang="en-US" emma:confidence="0">
                  <emma:literal>ide</emma:literal>
                </emma:interpretation>
                <emma:interpretation id="interp14" emma:lang="en-US" emma:confidence="0">
                  <emma:literal>Edie</emma:literal>
                </emma:interpretation>
              </emma:one-of>
            </emma:emma>
          </inkml:annotationXML>
          <inkml:trace contextRef="#ctx0" brushRef="#br0" timeOffset="-586668">25176 6426 4864,'-37'0'2432,"0"-56"-1536,37 56 2560,-19-19-2944,0 0 0,1 1 256,18-1 128,-19 0-1024,19 1 0,0 18 768,0 0 0,19-19-128,-19 38 0,18-19-129,1 18 129,0 20-256,18-1 0,-18 38-128,-1-19 128,1 18-128,0-17 128,19 18-256,-20-20 128,20 20 0,-1 0 128,0-1-128,19-18 128,-19 0 0,1 0 128,-1-18-128,0-1 128,1-18 0,-1-1 0,19-36-128,-19-1 128,19 0-128,0-18 0,0-19-128,0 0 0,19-19-128,-19 1 0,19-20 0,-1 1 0,1 19 0,-1-2 128,-18 2-128,1-1 0,-20 38 128,1-1 128,-20 20 0,1-20 0,0 20 0,-1 18 0,-18-19-256,0 19 128,0 0-768,0 0 128,0 0-1536,0 19 128,-18-1-896,-1 1 129</inkml:trace>
          <inkml:trace contextRef="#ctx0" brushRef="#br0" timeOffset="-581556">26820 3681 5632,'-56'0'2816,"19"18"-2176,18-18 2944,1 19-3328,18-19 0,-38 0 128,20 19 0,-20-19-640,1 18 128,-1 20 256,1-1 128,-1 19-256,1 19 128,-19-1-256,19 2 128,-1-2 0,-18 1 0,38 0 0,-1-19 0,19-19 128,0 0 128,19-55-128,-1-1 128,38-18-128,-18-19 128,36-19-128,-18-37 0,0-1-128,1 1 128,-1-18-128,-19-20 128,1-18 0,-1 0 0,-18-19-128,18-18 128,-18 55-128,-1 19 128,-18 38 0,0 37 127,-18 0-127,-1 56 0,0 19 0,-18 18 0,18 38 0,-18 18 0,0 0 0,18 20 128,0 18 0,1-1 128,18 20 0,0-20 0,0 1-128,0 19 128,18-20-640,-18 1 0,19-18-1408,0-20 129,18 19-897,0-37 128,1-38-256,-20-18 0</inkml:trace>
          <inkml:trace contextRef="#ctx0" brushRef="#br0" timeOffset="-581241">27259 2989 4608,'-56'28'2304,"28"28"-4352,28-28 4224,0-28-3968,0 28 128</inkml:trace>
          <inkml:trace contextRef="#ctx0" brushRef="#br0" timeOffset="-580864">27380 4223 7808,'19'56'3840,"55"-19"-4352,-55-55 7807,0 18-7295,18-19 0,19-18 0,19-1 0,-19-18-128,0 0 0,19-19 0,-38 0 0,19 0 128,-18 19 0,-20 0 0,-18 0 0,0 19 128,-18 0 128,-20 18-128,-18 38 128,-18 18-256,-2 19 128,2 19 0,-20-1 128,38 1-128,0 0 0,19 19 128,18-38 0,19 19-128,19-38 0,18 19-768,1-37 0,18-1-1408,18-18 1,20 0-513,-19-18 128</inkml:trace>
          <inkml:trace contextRef="#ctx0" brushRef="#br0" timeOffset="-580491">28407 3643 5760,'-37'0'2816,"18"19"-3584,1-19 4736,18 18-4096,-19 1 128,0 18-128,19 1 128,-18-1 0,18 0 128,-19 1-128,19-1 128,0 19 0,0-37 0,0 18 128,0 1 0,19-1-128,-1-18 128,-18 0 0,19-1 128,0 1 0,-1 0 128,1-19 0,0 18 0,-1 1 256,-18 18-1,-18 0 1,-20 1 128,20 36-256,-38-18 0,0 19-128,0-19 0,-19 0-1152,0 0 128,1-19-1792,18 1 129,0-20-513,-1-36 0</inkml:trace>
          <inkml:trace contextRef="#ctx0" brushRef="#br0" timeOffset="-581375">27174 3830 10368,'-74'75'5120,"37"55"-8320,37-111 12031,-19 19-9343,19-1 128,0-19-2304,19 20 129,-19-20 1663,37-18 128,-19 0-1920,1-37 128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2T02:50:22.355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19848BEC-C2FF-4426-B0C4-E23FC994B2CF}" emma:medium="tactile" emma:mode="ink">
          <msink:context xmlns:msink="http://schemas.microsoft.com/ink/2010/main" type="writingRegion" rotatedBoundingBox="319,2 25470,641 24994,19353 -155,18714"/>
        </emma:interpretation>
      </emma:emma>
    </inkml:annotationXML>
    <inkml:traceGroup>
      <inkml:annotationXML>
        <emma:emma xmlns:emma="http://www.w3.org/2003/04/emma" version="1.0">
          <emma:interpretation id="{AB997ED2-2A0F-4B1E-8561-DE37E6551ED2}" emma:medium="tactile" emma:mode="ink">
            <msink:context xmlns:msink="http://schemas.microsoft.com/ink/2010/main" type="paragraph" rotatedBoundingBox="323,-2 22951,591 22763,7745 135,71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57E43B-1F12-44E7-BA59-FC73C8953F03}" emma:medium="tactile" emma:mode="ink">
              <msink:context xmlns:msink="http://schemas.microsoft.com/ink/2010/main" type="inkBullet" rotatedBoundingBox="3291,1268 3379,1270 3353,2280 3265,2277"/>
            </emma:interpretation>
            <emma:one-of disjunction-type="recognition" id="oneOf0">
              <emma:interpretation id="interp0" emma:lang="en-US" emma:confidence="0">
                <emma:literal>|</emma:literal>
              </emma:interpretation>
              <emma:interpretation id="interp1" emma:lang="en-US" emma:confidence="0">
                <emma:literal>l</emma:literal>
              </emma:interpretation>
              <emma:interpretation id="interp2" emma:lang="en-US" emma:confidence="0">
                <emma:literal>1</emma:literal>
              </emma:interpretation>
              <emma:interpretation id="interp3" emma:lang="en-US" emma:confidence="0">
                <emma:literal>I</emma:literal>
              </emma:interpretation>
              <emma:interpretation id="interp4" emma:lang="en-US" emma:confidence="0">
                <emma:literal>'</emma:literal>
              </emma:interpretation>
            </emma:one-of>
          </emma:emma>
        </inkml:annotationXML>
        <inkml:trace contextRef="#ctx0" brushRef="#br0">4409-885 8960,'-18'-19'4480,"18"94"-3328,0-38 4607,0 19-5759,0 19 128,-19 19-384,19 18 128,-38-1-640,38 1 128,-18-18-1536,18 18 1,-19-38-385,19-18 0</inkml:trace>
      </inkml:traceGroup>
      <inkml:traceGroup>
        <inkml:annotationXML>
          <emma:emma xmlns:emma="http://www.w3.org/2003/04/emma" version="1.0">
            <emma:interpretation id="{33083AE7-D63A-4472-9E4D-0F5793EACF0E}" emma:medium="tactile" emma:mode="ink">
              <msink:context xmlns:msink="http://schemas.microsoft.com/ink/2010/main" type="line" rotatedBoundingBox="4258,101 22951,591 22878,3355 4186,2864"/>
            </emma:interpretation>
          </emma:emma>
        </inkml:annotationXML>
        <inkml:traceGroup>
          <inkml:annotationXML>
            <emma:emma xmlns:emma="http://www.w3.org/2003/04/emma" version="1.0">
              <emma:interpretation id="{9345A14E-9810-40CC-86BC-4CB6630C804C}" emma:medium="tactile" emma:mode="ink">
                <msink:context xmlns:msink="http://schemas.microsoft.com/ink/2010/main" type="inkWord" rotatedBoundingBox="4258,101 22951,591 22878,3355 4186,2864"/>
              </emma:interpretation>
              <emma:one-of disjunction-type="recognition" id="oneOf1">
                <emma:interpretation id="interp5" emma:lang="en-US" emma:confidence="0">
                  <emma:literal>ntstntus;intpid</emma:literal>
                </emma:interpretation>
                <emma:interpretation id="interp6" emma:lang="en-US" emma:confidence="0">
                  <emma:literal>ntshntus;intpid</emma:literal>
                </emma:interpretation>
                <emma:interpretation id="interp7" emma:lang="en-US" emma:confidence="0">
                  <emma:literal>it states-in April</emma:literal>
                </emma:interpretation>
                <emma:interpretation id="interp8" emma:lang="en-US" emma:confidence="0">
                  <emma:literal>it states-insipid</emma:literal>
                </emma:interpretation>
                <emma:interpretation id="interp9" emma:lang="en-US" emma:confidence="0">
                  <emma:literal>ntsmtus;intpid</emma:literal>
                </emma:interpretation>
              </emma:one-of>
            </emma:emma>
          </inkml:annotationXML>
          <inkml:trace contextRef="#ctx0" brushRef="#br0" timeOffset="30053">17164-176 8448,'-37'56'4224,"-38"56"-4096,57-56 4351,-19 0-4607,18 19 128,-18 0-512,18-1 129,19-17-897,0-1 0,19-19-896,-1 0 128</inkml:trace>
          <inkml:trace contextRef="#ctx0" brushRef="#br0" timeOffset="30217">17427-1063 8704,'0'-28'4352,"28"56"-6912,0 0 8320,0-28-7936,28 56 0,0-28-1792,0 28 0,0-28 4992,0 0 128</inkml:trace>
          <inkml:trace contextRef="#ctx0" brushRef="#br0" timeOffset="30579">17856 11 9984,'-75'56'4992,"-18"19"-8320,74-56 11519,1 18-8319,-20 1 128,1-20-128,18 20 0,1-38-128,-1 18 128,38-36-256,-1-20 128,20-18-128,18 0 128,18-19 0,1-18 0,0-19 128,19 18 0,-1-18 128,-18 38 128,18 17 0,-37 1 128,0 19 128,0 37 128,-37 19 0,-1 18 0,1 19 0,0 38 0,-19-20-256,18 20 0,-18 18-896,19-19 128,37 1-1408,-19-19 129,19-19-641,19-38 128,-19-36-384,37-20 128</inkml:trace>
          <inkml:trace contextRef="#ctx0" brushRef="#br0" timeOffset="31430">18697-569 8704,'-37'0'4352,"74"0"-6144,-18 19 9471,18-19-7679,57 0 0,36 0-384,1 0 0,38 0-384,17 0 0,1-19-895,-19 19-1,-19 0-640,1 0 128,-19 19 0,-1-19 128,-17 19 1536,-57-94 512,0 224 1024,19-55 128,-38-1 768,-18 19 128,-19 19 256,-19-1 128,-18-18-1024,18 19 127,-18 18-639,-1-18 0,20-18-512,18-20 128,-19 0-768,19-18 0,0-19-384,0-19 0,19-37-256,-1-18 0,-18-20 129,19-36-1,0-20 384,-19 1 0,18-57 128,20-18 0,-1-19 256,38 1 0,18-1 0,0 38 128,1 55 0,-38 20 0,18 55 128,1 19 0,0 19 256,-19 37 128,-19 0-1,0 0 1,-37 0 0,-18 0 0,-1 18 0,-56 1 0,19-19-256,-37 0 0,0-19-640,-1 1 128,1-20-1280,0-18 128,-1-18-1151,38-20-1,38 1-256,36 0 0</inkml:trace>
          <inkml:trace contextRef="#ctx0" brushRef="#br0" timeOffset="30774">19779-1446 8576,'-93'93'4224,"-75"188"-6016,131-188 9727,-19 56-7935,-18 38 0,18-18-128,0 36 0,-1-18-896,39-19 0,-1-18-1151,19-38 127,19-38-256,-1-18 0</inkml:trace>
          <inkml:trace contextRef="#ctx0" brushRef="#br0" timeOffset="31585">21368-438 4480,'168'-93'2176,"0"37"-1280,-111 56 4096,-1 19-4224,-19-1 0,19 20 512,-19 36-1,-18 20-1662,0-1 127,-1 1 767,-18 18 129,0 0-1663,0-19 127,-18 1-1152,-1-1 128,0-37-384,19-19 0</inkml:trace>
          <inkml:trace contextRef="#ctx0" brushRef="#br0" timeOffset="31764">22301-1053 7936,'-37'-19'3968,"56"56"-6656,-1-18 8704,20 0-7936,-20-1 128,38 20-1664,19 17 0,0 1 4224,-1 0 0</inkml:trace>
          <inkml:trace contextRef="#ctx0" brushRef="#br0" timeOffset="32185">23087-120 5632,'-19'75'2816,"-75"-38"-3072,57-18 5888,-57 36-5248,20 1 0,-20 19 0,1-19 0,18 19-640,38-19 128,0-19 384,18 0 0,38 1-128,18-20 0,0 1 128,57-19 0,-1-19 127,19-18 1,19-19-128,-19 0 0,19-37-128,-19-1 0,0 1 0,0-37 0,0-1-256,-18-18 128,-20-1 0,-18 0 128,0 38 0,-18 0 128,-20 38 0,-36 18 128,-20 37 256,-18 38 0,-56 37-128,0 37 128,-18 56 0,-20-17 0,20 54-512,-1 1 128,18 0-640,1-1 0,37 1-1024,1-19 128,-1-18-1280,38-20 129,-19 1-129,0-38 0</inkml:trace>
          <inkml:trace contextRef="#ctx0" brushRef="#br0" timeOffset="538">5344 49 20351,'-38'37'-384,"1"-18"0,18 18 0,19-37 0,-19-18-256,38-1 0,-19-18 0,38-38 1,-1 0 127,19-18 0,19-19 384,-38 18 128,19 1 0,0 37 128,0 0 0,0-1 0,0 39 0,0-1 128,0 19-128,-18 19 128,18-1-1,-19 20 1,19 37-128,-19-19 0,1 37-128,-1-18 128,-18 0-768,-1 0 1,20-1-897,-1 1 128,0-19-640,1-37 0,18-19-128,-38-38 128</inkml:trace>
          <inkml:trace contextRef="#ctx0" brushRef="#br0" timeOffset="1108">7116-2025 7424,'-18'0'3712,"-20"337"-5120,20-188 8575,-1 38-7295,-18 18 128,-1 1-128,20-1 128,-1-55-383,19-1-1,0-37-768,19-18 0,-19-20-896,18-18 128,-36-37-128,-1 18 128</inkml:trace>
          <inkml:trace contextRef="#ctx0" brushRef="#br0" timeOffset="1323">6202-325 8320,'0'0'4096,"75"-18"-5632,-38 18 9343,38 0-7807,18-19 128,20-18-384,36-1 0,38 1-640,-19-19 128,37 18-1279,0 1-1</inkml:trace>
          <inkml:trace contextRef="#ctx0" brushRef="#br0" timeOffset="1829">10292-960 7296,'-74'19'3584,"-38"-1"-4352,74-18 5120,-18 19-4480,0 0 0,-19-19-128,1 18 0,18 20 128,-38-20 128,38 1-256,-19 0 0,38-1 128,0-18 128,-1 19 0,38-19 128,0 19 0,38-19 0,-1 0 0,0 18 128,38 1 0,-19 18 0,19 1 0,0 0 128,-19-1 0,-19 0 0,0 19 0,-18-18 0,-38-1-129,1 19 129,-20 0-384,-36 0 0,18-19-639,-19 19-1,0 0-1152,0-18 128,1-1-512,-1 0 0</inkml:trace>
          <inkml:trace contextRef="#ctx0" brushRef="#br0" timeOffset="2552">11226-1652 7680,'19'75'3840,"-57"55"-4096,20-74 7679,-1 38-7167,-18-1 128,-1 19 0,1 0 0,0 19-768,-1-19 128,1 19-384,0-37 128,-1-1-896,-18 0 1,19-37-513,-19 0 0,0-18-256,0-20 128,0 1 384,0 0 0,-19-1 1152,38-18 0,0-18 1024,-1-20 0,38 1 640,-19 0 128,38-1 384,19 1 0,18 0-384,18-1 128,1 1-512,37 18 0,0-18-384,37 18 0,1-18-384,-20-19 0,20 37-128,-20 0 0,-17 0-128,-38 1 0,-19 18 128,-19 18 0,-74 58 256,-38 17 0,19 0 0,-19 1 127,19-38-127,18 0 128,-18 0-128,38-38 0,-1 1-256,0 0 128,19-19-128,19-19 0,18 0-128,1-18 128,18 0-256,0-19 128,19 0 0,0 18 0,-1 1 0,1 0 128,0 18 0,-19 19 0,0 0 0,-19 19 0,0-1 0,1 20 128,-20 18-128,1-19 0,0 19-512,-1 0 1,1 0-1025,0 0 0,18-19-384,-18-37 0,18 0-128,0-18 0</inkml:trace>
          <inkml:trace contextRef="#ctx0" brushRef="#br0" timeOffset="2822">13037-1652 7680,'-56'93'3840,"-18"113"-5632,55-132 8959,-19 38-6783,1 19 128,0 0 0,-19 37 0,18-18-1152,-17-1 0,17-18-511,1-38 127,18-18-896,19-19 0,-18 0-384,-1-19 0</inkml:trace>
          <inkml:trace contextRef="#ctx0" brushRef="#br0" timeOffset="3172">12215-306 5632,'0'-19'2816,"37"-18"-3328,1 37 5760,-1-37-4992,19 18 0,19-18 128,-1-1 128,20 20-512,-1-20 128,0 20 256,1-1 128,-19 38 0,-19-1-1,-19 38-127,-18 19 128,0 0-128,-19 0 128,0 18-128,0-37 128,0 19-128,0-19 0,18-19 0,1-18 0,18-1-128,-18-18 128,37-18-256,0-1 128,0-18-256,19-38 0,18 19-256,19-37 128,-19 18-768,1-19 128,-20 20-896,-18-1 0,0 38-767,-18-1 127,-38 19-256,18 0 128,-36 1 512,18-1 0</inkml:trace>
          <inkml:trace contextRef="#ctx0" brushRef="#br0" timeOffset="3572">14961-773 8064,'-18'-19'3968,"-38"38"-6784,37-19 9856,-18 18-7168,-19 1 128,-19 0-128,0 37 0,-18 0 128,0-18 128,37-1-256,18 0 128,1-18 0,37 0 0,37 18 0,1-18 0,18-1 0,18 20 128,-18-20 256,0 20-1,0-20 257,-18 20 0,-1-1 128,-18-18 128,-38 18-128,0 0 128,-37 19-512,-37-18 128,0 36-640,-19-18 128,0 0-1408,0 0 128,18-18-1280,0 18 129,38-38-257,0 20 128,38-20 0,-1-18 128</inkml:trace>
          <inkml:trace contextRef="#ctx0" brushRef="#br0" timeOffset="3946">15428 30 7808,'19'0'3840,"-1"19"-5632,1-19 9087,-19 18-7167,19 1 0,-1 18 0,-18 19 0,0-18-128,-18 18 0,-20 18 0,-37-18 128,-18 0-384,-38 19 128,0-19-768,-37 0 1,19-18-1153,18-1 128,19-37-256,19-18 128</inkml:trace>
          <inkml:trace contextRef="#ctx0" brushRef="#br0" timeOffset="4081">15596-708 4736,'168'-28'2304,"28"56"-7680,-140-56 4224</inkml:trace>
        </inkml:traceGroup>
      </inkml:traceGroup>
      <inkml:traceGroup>
        <inkml:annotationXML>
          <emma:emma xmlns:emma="http://www.w3.org/2003/04/emma" version="1.0">
            <emma:interpretation id="{84DF09AF-3A43-40EC-9DCA-61A845059F41}" emma:medium="tactile" emma:mode="ink">
              <msink:context xmlns:msink="http://schemas.microsoft.com/ink/2010/main" type="line" rotatedBoundingBox="391,2212 17608,4029 17219,7712 2,5896">
                <msink:destinationLink direction="with" ref="{D94E9CB7-2C9A-4A3C-B892-1BA3E1F3A5A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861DED7-A337-4250-9372-170A313C7B4F}" emma:medium="tactile" emma:mode="ink">
                <msink:context xmlns:msink="http://schemas.microsoft.com/ink/2010/main" type="inkWord" rotatedBoundingBox="391,2212 17608,4029 17219,7712 2,5896"/>
              </emma:interpretation>
              <emma:one-of disjunction-type="recognition" id="oneOf2">
                <emma:interpretation id="interp10" emma:lang="en-US" emma:confidence="0">
                  <emma:literal>prairielands);</emma:literal>
                </emma:interpretation>
                <emma:interpretation id="interp11" emma:lang="en-US" emma:confidence="0">
                  <emma:literal>prairielands;</emma:literal>
                </emma:interpretation>
                <emma:interpretation id="interp12" emma:lang="en-US" emma:confidence="0">
                  <emma:literal>painlessness);</emma:literal>
                </emma:interpretation>
                <emma:interpretation id="interp13" emma:lang="en-US" emma:confidence="0">
                  <emma:literal>prairieland's);</emma:literal>
                </emma:interpretation>
                <emma:interpretation id="interp14" emma:lang="en-US" emma:confidence="0">
                  <emma:literal>prairielands's);</emma:literal>
                </emma:interpretation>
              </emma:one-of>
            </emma:emma>
          </inkml:annotationXML>
          <inkml:trace contextRef="#ctx0" brushRef="#br0" timeOffset="26708">1478 1168 7936,'-19'37'3968,"0"19"-3072,0-37 3967,0 18-4223,19 1 0,-18 36 128,-1 20 0,0-1-1152,19 0 128,0 57 640,19-19 128,-19-19-384,19-19 0,-38-18 0,19 0 0,-19-38-128,19-18 128,-18-1-256,-1-18 128,0-18-384,19-20 128,-18-18-256,18-37 0,0 0-128,18-19 128,1-20 0,0 2 0,18-1 256,0 38 128,1-1 128,0 1 128,18 37 0,0 19 128,18-1-128,1 38 128,18-18-128,1 36 0,-1 1-128,-18 0 128,-1 18-128,-36 0 128,-1 1 0,0-1 128,-37 19 0,-37 0 128,0-19 128,-19 1 0,-38-1-128,20 0 128,-20 1-256,1-38 128,-19 18-512,37 1 128,-18-19-1152,18-19 128,0 19-1152,38 0 1,-1-18-385,20 18 128,-1-19-128,19 0 128,0 1 768,19-1 0</inkml:trace>
          <inkml:trace contextRef="#ctx0" brushRef="#br0" timeOffset="28094">2467 1300 8192,'-38'19'4096,"1"37"-6272,37-38 9343,0-18-6911,0 38 0,19-1-128,-19 0 0,18 1-384,1-1 128,-19 0-128,19 1 0,-1-1-767,-18 0 127,19 1-768,0-20 128,-1 20-640,1-20 0,0-18 256,-1-18 128</inkml:trace>
          <inkml:trace contextRef="#ctx0" brushRef="#br0" timeOffset="28236">2560 749 7680,'0'-141'3840,"28"141"-6656,-28 0 8960,28 0-6656,28 0 0,-28 0-2048,57 0 0,-1 0 2176,0 0 128</inkml:trace>
          <inkml:trace contextRef="#ctx0" brushRef="#br0" timeOffset="28771">3252 1206 5248,'-38'19'2560,"-18"-19"-2816,56 18 4480,-37-18-4352,0 19 128,-20 18-128,-17 1 0,-1 18 128,0 19 128,19-19-256,0 0 128,0 0 0,18 0 128,20 0 0,-1-19 128,19 0-128,19-18 128,18 18 0,19-37 0,1 0-128,17-37 128,1 0-128,0-1 0,18-36-128,-18-1 128,0 0-128,-1 1 128,-18-1 0,-18-19 0,18 1 128,-19 0 0,-18-1 0,-1 1 128,20 37 0,-38 0 0,18 19 128,-18 18-1,-18 19 1,-1 19 0,0 37-128,-18 37 128,0 0-128,-19 1 128,37 36-384,-18 1 128,18 0-768,0-19 128,38 37-1792,18-37 1,1-18-385,-1-38 128</inkml:trace>
          <inkml:trace contextRef="#ctx0" brushRef="#br0" timeOffset="28975">4148 1187 10112,'19'18'4992,"93"-36"-7168,-75 18 10111,38 0-8191,-1 0 128,20-19-1536,18 19 0,0 0 1,-19 0-1</inkml:trace>
          <inkml:trace contextRef="#ctx0" brushRef="#br0" timeOffset="29156">3849 1972 10624,'-75'37'5248,"112"-37"-6144,-18 0 8959,37 0-8191,19-18 128,19-1-896,18 0 0,37 1-128,1-20 0,-1 1-1536,0-1 1,-18-18-257,18 19 128</inkml:trace>
          <inkml:trace contextRef="#ctx0" brushRef="#br0" timeOffset="-8163">3008 2588 7040,'37'-19'3456,"1"0"-2816,-38 19 3584,18 0-4096,1 19 128,18-19 0,-37 37 128,19 19-512,0 19 128,-19 74 383,0-18 1,18 0 0,1 0 0,-19-37 0,19-1 0,-1-18-128,20-19 128,-20-19-384,38-18 128,-18-19-128,36-56 128,-18-19-256,38-18 128,-20-19-128,20-20 0,-38 20 0,18 19 0,-36 18-128,18 38 0,-18 18 256,-20 19 0,1 56 0,0 19 0,-19-1 0,0 20 0,0 0 256,0 18 128,18-19 0,1 1 0,0-20 128,0-18 128,18-18 128,0-20 128,1-18-256,18-37 128,0-19-256,18-19 128,1-18-384,0 0 0,-1-38-512,1 18 0,0-18-512,-19 38 0,18-19-768,-18 19 128,0 37-1152,0 18 1,0 1-129,1 18 128,-20 1 128,-18 18 0,0-19 640,-1 19 128</inkml:trace>
          <inkml:trace contextRef="#ctx0" brushRef="#br0" timeOffset="-7745">5735 2756 6784,'-19'-19'3328,"-18"57"-4992,37-38 8192,0 37-6528,-37 0 128,-1 19 0,-18 19 0,19-19-256,-19 18 128,-19-18 0,38 1 128,0-1-128,18-37 128,19-1 0,0-36 128,0 18 0,19-38 0,18 1-129,0-38 129,38-18-128,-38-1 0,19 1-128,19 0 128,-19 18 0,0 0 0,0 38 256,-19 0 0,1 18 128,-20 38 0,-18 18 128,0 38 0,-18 18-128,-20 19 0,1 0-256,18 0 128,-18 0-256,18-18 0,19-1-384,0-37 128,0 19-1024,0-38 128,19-18-1152,0-1 1,-1-18-385,1-18 128,0-1-128,-1-56 0</inkml:trace>
          <inkml:trace contextRef="#ctx0" brushRef="#br0" timeOffset="-7555">6258 3055 10880,'0'37'5376,"37"38"-8576,-37-57 12799,0 20-9599,19 0 0,-19 36-2560,19-18 128,-1 0 1153,20-19 127,-20 0-1664,1-37 128,0-18-128,-1-20 0</inkml:trace>
          <inkml:trace contextRef="#ctx0" brushRef="#br0" timeOffset="-7435">6538 1962 6784,'0'-28'3328,"28"56"-7424,-28 0 7936,28 0-6272,-28 0 0</inkml:trace>
          <inkml:trace contextRef="#ctx0" brushRef="#br0" timeOffset="-7164">7210 1804 9472,'0'-19'4736,"19"75"-5760,-19-37 9471,18 112-8319,-18 18 128,0 19 0,-18 19 0,-1 0-512,19-38 0,-19 0 0,19-18 128,-18 0-640,18-19 0,0-18-768,0-20 128,0 1-1023,18-38-1,-36 1 0,18-20 0,-19-18 384,-18-18 128</inkml:trace>
          <inkml:trace contextRef="#ctx0" brushRef="#br0" timeOffset="-6949">6744 3336 9856,'-19'0'4864,"56"18"-7040,1-18 11903,-1 0-9471,0-18 0,19 18 128,38-19 128,-20 0-768,38 1 0,0-1 0,19-37 0,0-1-1152,18-17 0,1-1-1280,-1 19 1,-18-38-129,-1 20 0,1-20 256,-38 1 128</inkml:trace>
          <inkml:trace contextRef="#ctx0" brushRef="#br0" timeOffset="-6666">9265 1524 9216,'-56'37'4608,"-93"75"-6912,92-56 11263,-17 0-8703,-38 38 128,0 37 0,-57 37 128,1 0-512,19 37 0,0-36 512,55-1 128,20-19-128,18-18 0,37 0 0,19-38 0,37 1-128,38-20 0,0-18-256,18 0 128,38 0-512,-19-37 128,37 0-1024,-18-19 128,-19 18-1408,19-36 128,18 18-639,-55 0-1</inkml:trace>
          <inkml:trace contextRef="#ctx0" brushRef="#br0" timeOffset="-4175">9601 2364 5888,'0'0'2944,"0"19"-2560,0-19 3840,0 0-3968,0 18 0,19 1 256,-19 0 0,18 18-512,1-18 0,18 37 512,-18 0 128,18-19-129,1 19 1,-1 0-128,19 0 128,0 0-256,0-19 0,-19 19 0,19-37 0,-19 18-128,1 0 0,-1-18 0,-18 0 0,-1-1 0,1 20 0,0-20 0,-19 1 0,0 19 0,0-1 0,0 1 0,0-1 0,0 0-256,18 1 0,-18-20-640,19 20 128,0-20-640,0-18 128,0 0-639,-1-18 127,-18 18-512,0-19 128,0 0 128,0 1 128</inkml:trace>
          <inkml:trace contextRef="#ctx0" brushRef="#br0" timeOffset="-3615">9116 2346 6528,'-19'-37'3200,"56"0"-4864,-18 18 6912,18 0-5120,19 1 0,19-20-128,18 1 128,1-19-256,18 19 128,18-1 0,1 1 128,0 18-128,-19-19 0,0 20 0,-18-1 0,-38 19 0,0 19 128,-19-1-128,-37 39 128,-37-1 0,-1 37 0,-18-18 128,-19 18 128,0 19 0,1-18 0,-20-1 128,20 0-1,18 1 1,0-1 0,18-37-128,20 19 0,-20-19-128,38-19 0,0 0-128,38 1 128,-20-20-256,38-18 128,0 0-128,19-18 128,0-20-128,-1 1 0,38 0-384,-36-19 128,17 18-768,0 1 128,-18 0-767,0-1-1,-1 1-640,1 18 128,-19 1 128,-19-1 0</inkml:trace>
          <inkml:trace contextRef="#ctx0" brushRef="#br0" timeOffset="-3066">11993 2457 6144,'18'-18'3072,"-18"-1"-4992,-18 19 6784,18 0-4992,-38 0 128,20 0-256,-38 37 128,-19 1 128,19-20 0,-37 20 0,17 18 0,1-19 128,-18 0 128,18 19 128,1-18 0,18 18-128,0-19 128,18 0-256,1-18 128,37 0-128,0-1 0,37-18-128,1-18 0,18 18 0,18-38 0,1 20 128,0 18 128,-1-19-128,-17 19 128,-1 0 0,-18 19 128,-20-1 0,-18 20 128,0-1-129,-37 1 129,0 18-128,-1 0 0,-19 19-512,1 0 128,-18-19-768,18 18 1,0-18-1281,18 0 0,20-18-256,-1-20 0</inkml:trace>
          <inkml:trace contextRef="#ctx0" brushRef="#br0" timeOffset="-2781">12589 2196 9216,'-93'131'4608,"-19"37"-6656,75-112 9983,-19 74-8063,0 1 0,-1-1-896,20-36 128,-19-1 384,37-18 0,-18-19-1151,18-18 127,-18-20-640,0-18 128,-1 0 128,1 0 0</inkml:trace>
          <inkml:trace contextRef="#ctx0" brushRef="#br0" timeOffset="-2278">11525 3242 4864,'-19'0'2432,"19"19"-2304,19-19 4864,-1 0-4480,1 0 128,38 0 256,17-19 128,20 1-1280,18-1 0,18-19 768,1 1 128,18-19-512,-18 18 127,18-18-255,-18 19 128,-38 18-128,1-18 128,-19 37-128,-38 0 128,-18 19 128,-19 18 128,-19 0 0,-18 19 0,-1 0 0,-18 0 0,0 20 0,0-39 128,0 0-384,18 0 128,1 1-256,18-38 128,1 0-128,36 0 0,1-38-128,0 1 128,37 0-128,-19-19 0,19-1-128,-19 20 128,20 0 0,-20-1 128,19 38 0,-18-18 128,-1 36 128,-18 1 0,-1 37 128,-18-19 0,19 39-128,-19-21 128,19 20-256,-19-19 0,18 0-896,1 0 128,0-37-768,18-1 128,0-36-895,1-1-1,18-37-256,-19 19 0,19-38 384,-19 0 128</inkml:trace>
          <inkml:trace contextRef="#ctx0" brushRef="#br0" timeOffset="-1663">13896 1879 6912,'0'19'3456,"0"56"-4992,0-38 7808,0 19-6016,-19 38 128,0 17 128,-18 39-1,18 18-511,-37-19 0,19 19 384,18 0 128,1-18-512,-1-38 0,19-1-384,0-17 0,-19-20-639,19-18-1,-18-37-768,18 18 128,-19-37-256,0-18 0,-18-1 128,0-18 128,-19-19 1920,74 18-256,-74 1 1152,19-19 0,0 19 512,18 0 128,19 18 128,0 0 0,19 1-1280,18-1 0,19 0-384,0 1 0,37-1-128,-18 0 128,18 19-128,1 0 127,-38 0 1,0 19 0,-19 18 0,1 1 0,-20 18 0,1-1 128,-19 1 0,0-18 0,0 18 0,19-19 128,-19-18-256,18-1 128,1-18-128,0-18 128,19-20-256,-1 1 128,19-19-128,0-19 0,0 1-256,19-19 128,-19-1-640,0 0 128,0 20-512,-19 18 0,-18 18-1535,-1 20 127,-18 18-128,0 0 0</inkml:trace>
          <inkml:trace contextRef="#ctx0" brushRef="#br0" timeOffset="-1264">15317 2813 8448,'-19'0'4224,"-37"0"-6272,37 0 8703,-18 19-6655,-19-1 128,0 1 256,-19 18 0,-19 19-384,20-18 128,-1-1 256,19 0 0,19-18 0,-1 0 0,19-1-256,19-18 128,19 19-128,19-19 128,36 0-256,1 0 128,0 0 0,18 0 0,1 19 128,-20-1 128,1 2 128,-19 17 0,-18 19 0,-20-19 128,-36 38-128,-1-1 128,-18-18-384,-19 38 128,-19-38-896,0 0 0,0 0-1408,-18-19 0,18-18-896,0-1 1,19-55-257,-19 0 128,19-19 384,19-56 0</inkml:trace>
          <inkml:trace contextRef="#ctx0" brushRef="#br0" timeOffset="-964">16381 1617 9984,'131'37'4992,"75"75"-8320,-150-74 11903,56 18-8575,-19 19 0,19 18 0,-19 38 128,-18-19-128,-19 0 0,-19 56 256,-37-19 128,-56 19 256,-56 0 0,-18 20 0,-57-39 0,0 19-128,0-19 128,-18 1-1408,-1-38 0,1-19-1920,18-18 128,1-19-383,17-38-1</inkml:trace>
          <inkml:trace contextRef="#ctx0" brushRef="#br0" timeOffset="6108">17464 3615 6144,'-19'-75'3072,"19"19"-1920,19 19 3200,-1 18-4352,20 0 128,-1 1 0,38-1 128,-1 19-384,1 19 0,18 18 128,1 19 128,-19 37 0,-19 1 128,-19 36 256,-37 39-1,-37-1 129,-38 0 128,-56 19 0,0 0 0,-18-19-384,-38 0 0,20-37-1280,-1-1 0,37-55-1407,0-38-1,19-55-384,37-57 128</inkml:trace>
          <inkml:trace contextRef="#ctx0" brushRef="#br0" timeOffset="6273">18584 2373 8704,'-56'-84'4352,"28"84"-13184,0 28 9088</inkml:trace>
        </inkml:traceGroup>
      </inkml:traceGroup>
    </inkml:traceGroup>
    <inkml:traceGroup>
      <inkml:annotationXML>
        <emma:emma xmlns:emma="http://www.w3.org/2003/04/emma" version="1.0">
          <emma:interpretation id="{B77E2FD2-5EE0-4971-9349-3E7090274C9E}" emma:medium="tactile" emma:mode="ink">
            <msink:context xmlns:msink="http://schemas.microsoft.com/ink/2010/main" type="paragraph" rotatedBoundingBox="536,3955 25156,7499 24643,11058 24,75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85A916-EC7C-47AC-BD88-DB09ABD983EB}" emma:medium="tactile" emma:mode="ink">
              <msink:context xmlns:msink="http://schemas.microsoft.com/ink/2010/main" type="inkBullet" rotatedBoundingBox="552,3952 5637,4753 5084,8261 0,7460"/>
            </emma:interpretation>
            <emma:one-of disjunction-type="recognition" id="oneOf3">
              <emma:interpretation id="interp15" emma:lang="en-US" emma:confidence="0">
                <emma:literal>↳</emma:literal>
              </emma:interpretation>
            </emma:one-of>
          </emma:emma>
        </inkml:annotationXML>
        <inkml:trace contextRef="#ctx0" brushRef="#br0" timeOffset="33791">6183 5595 5760,'0'56'2816,"-18"-19"-2304,18-18 2944,-19-1-3328,0 20 128,-37 0 0,0-20 0,-37 20-384,0-20 128,-19 1 256,-19 0 128,0-1 0,-37-18 128,0-18 128,0-1 0,-19 0-1,0-37 1,-18 0-256,-19 0 128,18-19-256,-18-18 0,19 18-256,18 0 0,19-37-128,-19 19 128,57-19 0,-1 0 0,18-19 0,20 19 0,18-18 0,19-20 0,0 19-128,19 0 128,18 19 0,-18-37 0,37 37 0,-19-18 0,1 36 0,18-18 128,0 19-128,-19 18 0,19-18 0,19-1 0,-19 19 0,18 1 0,1-1 0,0 0 0,-1 19 0,1-18 0,0 36 128,-1-18 0,-18 0 0,0 19 128,0 0-128,0-1 0,0 1 0,-18-19 0,-1 19-128,19 18 128,-19-18-128,-18 18 0,18-18 0,1 18 0,-1 19 128,0 0 0,1 0 0,-20 19 0,-18 37-128,19 0 128,0 0-128,-19 18 128,18 1-256,1 0 128,0-1 0,-19 20 0,18-20 0,-18 1 0,19-19 0,0 0 128,-19-19-128,18 1 128,20-38-128,-20 0 128,19 0-128,19-38 128,0-18-128,0 0 0,19-18 0,0-20 0,18 1-128,1-38 128,18 19-128,-19 0 128,19 0 0,0 19 0,0 0 0,0 37 0,-19-1-128,19 20 0,-37 18 0,18 19 128,1 19-128,-20 18 128,20 1-128,-1 18 128,19 19 0,0-1 0,0 1 0,-19 0 128,1-1-128,-1-36 128,-18 18-128,-1 18 0,-18-36-768,0 18 128,0 0-1408,19-19 1</inkml:trace>
      </inkml:traceGroup>
      <inkml:traceGroup>
        <inkml:annotationXML>
          <emma:emma xmlns:emma="http://www.w3.org/2003/04/emma" version="1.0">
            <emma:interpretation id="{4E0D9F29-BF06-440E-A9FC-D72A411B40AD}" emma:medium="tactile" emma:mode="ink">
              <msink:context xmlns:msink="http://schemas.microsoft.com/ink/2010/main" type="line" rotatedBoundingBox="8539,5648 25079,8028 24759,10254 8219,7873"/>
            </emma:interpretation>
          </emma:emma>
        </inkml:annotationXML>
        <inkml:traceGroup>
          <inkml:annotationXML>
            <emma:emma xmlns:emma="http://www.w3.org/2003/04/emma" version="1.0">
              <emma:interpretation id="{83EF5104-E6E2-4C66-A1DB-B2AA9844B4BE}" emma:medium="tactile" emma:mode="ink">
                <msink:context xmlns:msink="http://schemas.microsoft.com/ink/2010/main" type="inkWord" rotatedBoundingBox="8523,5760 14992,6691 14760,8307 8291,7376"/>
              </emma:interpretation>
              <emma:one-of disjunction-type="recognition" id="oneOf4">
                <emma:interpretation id="interp16" emma:lang="en-US" emma:confidence="0">
                  <emma:literal>we</emma:literal>
                </emma:interpretation>
                <emma:interpretation id="interp17" emma:lang="en-US" emma:confidence="0">
                  <emma:literal>wine</emma:literal>
                </emma:interpretation>
                <emma:interpretation id="interp18" emma:lang="en-US" emma:confidence="0">
                  <emma:literal>wee</emma:literal>
                </emma:interpretation>
                <emma:interpretation id="interp19" emma:lang="en-US" emma:confidence="0">
                  <emma:literal>NVLL</emma:literal>
                </emma:interpretation>
                <emma:interpretation id="interp20" emma:lang="en-US" emma:confidence="0">
                  <emma:literal>NULL</emma:literal>
                </emma:interpretation>
              </emma:one-of>
            </emma:emma>
          </inkml:annotationXML>
          <inkml:trace contextRef="#ctx0" brushRef="#br0" timeOffset="57889">9900 4045 7168,'19'0'3584,"-38"56"-4608,0-19 5760,1 19-4736,-38 37 0,0 19 0,-19 20 0,0 17 128,0-56 0,1 38 0,18-19 128,18-19 0,20-37 0,-1-19 256,38-37-1,-1-37-127,38-38 0,0-18-128,38-38 0,18-37-256,19 1 128,-19-2-384,-19 38 128,-18 19 0,-1 19 0,-36 56 0,-20 18 128,-18 38 128,-18 37 128,-38 37 0,-19 38 0,-18 18 256,18 20 0,0-20 128,19-19 128,19 1-128,18-19 128,38-37 0,18-38 0,19 0-256,38-37 0,36-37-256,20-19 128,19-37-256,17-19 0,20-38-384,-20 1 0,-17-19-384,-39 37 0,-36 38-1152,-57 18 0,0 19-896,-37 37 1,-18 1 127,18 18 0,-38 0 128,38-38 0,0 57 1024,0-56 0</inkml:trace>
          <inkml:trace contextRef="#ctx0" brushRef="#br0" timeOffset="58217">11581 4344 9856,'-38'75'4864,"-18"75"-7936,38-113 12031,-1 56-8959,-18 0 0,-1 1 0,20 36 0,-1-36 0,19 18 0,19-19 128,-1-18 0,38-19 384,-18-38 0,36-18 0,20-37 128,0 0-128,17-19 128,20-56-128,18 0 0,1-19-384,-20-18 128,-18-19-384,0 19 128,-19 17-384,-37 39 128,-18 0-768,-20 37 0,1 18-1024,-19 1 0,19 37-767,-19 0 127,38 19 0,-20-1 128,1-18 256,18 0 128</inkml:trace>
          <inkml:trace contextRef="#ctx0" brushRef="#br0" timeOffset="58532">13561 4381 10112,'-75'131'4992,"-55"37"-7936,92-112 12159,-36 38-9343,-20 18 128,1 0 0,-38 18 128,0 20 128,38-38 0,37-38 128,37-18 0,56-18 0,19-20 128,38-18-128,37 0 0,0-18-384,37-1 128,0-18-640,0 18 0,-19-18-896,0 18 128,1-18-640,-19 18 128,0 0-639,-19-18 127,0 18 0,0-18 0,-19-19 512,0 0 128</inkml:trace>
          <inkml:trace contextRef="#ctx0" brushRef="#br0" timeOffset="58804">15147 4605 9728,'-93'0'4864,"-56"112"-7040,130-93 11391,-37 37-9215,0 0 128,0 18-128,-19 1 128,-18 18-256,18 1 128,1-1 128,-1 0 128,38 1 0,18-20 128,38-18 0,18 19 128,56-19-128,19-18 128,19-1-256,37-18 128,0 0-768,18-1 128,-36-18-1152,0 0 128,-20-18-1408,-36 18 128,-20 0-255,-18-38-1</inkml:trace>
        </inkml:traceGroup>
        <inkml:traceGroup>
          <inkml:annotationXML>
            <emma:emma xmlns:emma="http://www.w3.org/2003/04/emma" version="1.0">
              <emma:interpretation id="{6532274C-0DA1-4F88-82A4-EFC36902DCEB}" emma:medium="tactile" emma:mode="ink">
                <msink:context xmlns:msink="http://schemas.microsoft.com/ink/2010/main" type="inkWord" rotatedBoundingBox="17011,6867 25079,8028 24759,10254 16690,9093"/>
              </emma:interpretation>
              <emma:one-of disjunction-type="recognition" id="oneOf5">
                <emma:interpretation id="interp21" emma:lang="en-US" emma:confidence="0">
                  <emma:literal>Norman</emma:literal>
                </emma:interpretation>
                <emma:interpretation id="interp22" emma:lang="en-US" emma:confidence="0">
                  <emma:literal>No Harbor</emma:literal>
                </emma:interpretation>
                <emma:interpretation id="interp23" emma:lang="en-US" emma:confidence="0">
                  <emma:literal>No Hawk</emma:literal>
                </emma:interpretation>
                <emma:interpretation id="interp24" emma:lang="en-US" emma:confidence="0">
                  <emma:literal>Nottaway</emma:literal>
                </emma:interpretation>
                <emma:interpretation id="interp25" emma:lang="en-US" emma:confidence="0">
                  <emma:literal>No Hana</emma:literal>
                </emma:interpretation>
              </emma:one-of>
            </emma:emma>
          </inkml:annotationXML>
          <inkml:trace contextRef="#ctx0" brushRef="#br0" timeOffset="131905">18380 5651 8320,'-75'38'4096,"-18"93"-3712,74-75 4223,1 37-4735,-38 38 0,0-19 0,18 37 0,-18-19 128,-19 1 0,38-19-128,-19-38 128,37-18 0,-18-18 128,18-20-128,19-55 128,19 0-128,-1-19 128,38-56-128,0 0 128,20-37-256,-2-1 128,20 20-128,-20 18 128,20 19-128,-20 18 0,-18 56 0,0 38 128,-37 37-128,0 37 128,-19 38 256,0 18 0,-19 0 256,19 1 0,0-1 128,19-37 128,-1-38 256,20-18 0,-1-18-256,0-38 0,1-38-256,18 1 128,0-38-256,37-36 128,94-151-640,-37 1 0,-1 75-1024,-37-1 0,-37 56-1024,-1 38 0,-18 37-383,0 0-1,-37 37 0,0 38 128,-1-19 384,-18 18 128</inkml:trace>
          <inkml:trace contextRef="#ctx0" brushRef="#br0" timeOffset="132249">19686 6044 9344,'-37'56'4608,"-57"0"-6144,57-37 10623,18-1-8959,1 38 0,-1-18-128,0 36 0,1 1-128,-1-1 128,19 1 0,0 18 0,19 1-128,-1-38 128,38 0-128,19-38 128,0-18-128,18-18 128,19-38 0,0 0 0,0-38 128,0 1 0,-19 0 0,1-19 0,-38 0 0,-19-19 128,-18 38-128,-38-19 0,0 19-128,-55 18 0,-1 56-256,-18 0 0,-19 38-768,0 19 128,0-1-1024,0 19 129,37 19-385,0-19 128,38 0-512,18-19 128</inkml:trace>
          <inkml:trace contextRef="#ctx0" brushRef="#br0" timeOffset="133374">22227 5296 8192,'-19'56'4096,"-37"112"-5760,38-112 8319,-20 37-6527,1 20 0,-38 18 0,19 37 0,-19 0-256,1-1 128,-2 1-128,2-18 128,18-1-640,0-56 1,0-17-513,18-20 128,1-38-640,0 1 128,-19-38-640,18-18 128,1-19 1792,112 56 256,-225-57 768,76 20 128,36 0 512,1 18 0,37 0 640,0 1 0,37-20-1408,19 20 0,19-38-385,37 0 1,19 0 0,-1-19 0,20 0 0,0-18 0,-1 0-128,19 0 128,-18-19-128,-20 18 128,-18 1 0,-18 0 0,-1 17-128,-18 39 0,-38 18 128,0 1 0,-55 55 0,-1 38 0,-18 19-128,-1 18 128,-36 37-128,18-37 0,18 18-128,-18-36 0,0 18 0,19-38 128,18 1 0,1-38 0,18 1 0,0-38 0,18-38 0,1 1 0,37-38-128,-19-37 128,19-18-128,19-1 0,0-18-128,-19 37 128,0 0 0,0 37 0,-19 19 0,-18 38 0,-1 36 0,-18 38 0,0 19 0,-18 37 128,-20 0-128,20 37 128,-1 0-128,19 1 0,-19-1-640,19 0 128,0-18-896,0-18 0,0-1-767,-18-19 127,18-37-128,-19-19 0,-18-37 0,-1-18 0</inkml:trace>
          <inkml:trace contextRef="#ctx0" brushRef="#br0" timeOffset="133111">21535 5315 6912,'0'0'3456,"0"56"-4224,0-37 7040,-18 18-6016,-1 38 127,-18 18 129,18 0 0,-18 57-640,-1 0 0,-18-1 512,19 0 0,0 0-384,18 1 128,-18-1-384,18-18 0,19-38-768,0 1 129,0-19-897,0-19 0,19-38-384,-1-18 0</inkml:trace>
          <inkml:trace contextRef="#ctx0" brushRef="#br0" timeOffset="134065">22189 6677 8576,'-37'-37'4224,"112"-112"-6144,-38 93 9471,19 0-7679,19 0 128,-1 0-128,38-19 0,0 19 128,0 0 128,0 38-256,-18-1 128,-19 19 0,0 56 0,-19 0 0,0 37 128,-19 19-128,0 19 0,-18-1 128,0 1 0,18-19-256,-18 0 128,-19 0 0,18-37 128,1-19-128,-19 0 128,19-37 128,18-1 0,-18-36 0,37-20 0,-19-18 0,38-37 0,-19-19-128,0-19 128,19-18-256,-1-38 128,1 1-128,18 18 0,-37 0 0,0 37 128,1 38-128,-1 18 128,-37 56 0,18 19 128,-18 19-128,-19 37 0,-19 19 0,19 18 0,-37 38-128,18-19 128,0 18 0,1 20 0,-1-20 0,0 19 0,19-37 128,19-18 0,0 0-128,-1-1 0,20-37 0,18 0 128,-19-38-128,19-18 128,19-18-256,-1-20 128,1-36-128,-19-1 0,19-37-128,-19 0 0,0 0-256,-19 0 128,-18 0-384,-19 19 128,18 18-640,-18 19 0,-18 0-896,-1 37 1,0 19-1,-18 0 0,18 0-128,-18 19 128,0 0 128,-19-19 128</inkml:trace>
          <inkml:trace contextRef="#ctx0" brushRef="#br0" timeOffset="134590">25813 5968 9472,'-19'-75'4736,"38"57"-8064,-19-1 11007,-19 19-7935,19 19 0,-56-1 0,0 38 0,-75 131 256,0 18 128,1-18-128,18 0 0,18-19 256,20-18 0,18-19 256,37-19 0,19-19 0,19-18 128,18-19-384,0-37 128,19-1-384,19-36 128,-19-20-384,19-18 0,-1 0-256,1 0 0,-19-19 0,0 19 0,-18-18 128,-1-1 0,-18 18 128,-1 20 0,1 0 256,0 18 0,18 0 0,19 1 128,-19 18 128,1 18 0,-1 20 128,-18 18 128,-1 0 0,-36 19 0,-1 18 0,-18 1 0,18-1-256,0 19 0,1-37-896,-1 0 128,0-1-1280,1 1 0,-1-19-383,-18-19 127</inkml:trace>
        </inkml:traceGroup>
      </inkml:traceGroup>
    </inkml:traceGroup>
    <inkml:traceGroup>
      <inkml:annotationXML>
        <emma:emma xmlns:emma="http://www.w3.org/2003/04/emma" version="1.0">
          <emma:interpretation id="{A799C421-8612-4172-8671-0B9F3EB046C8}" emma:medium="tactile" emma:mode="ink">
            <msink:context xmlns:msink="http://schemas.microsoft.com/ink/2010/main" type="paragraph" rotatedBoundingBox="781,10560 25194,10922 25145,14180 732,138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1A0BF1-156F-491B-B9C8-1B2D24F18209}" emma:medium="tactile" emma:mode="ink">
              <msink:context xmlns:msink="http://schemas.microsoft.com/ink/2010/main" type="line" rotatedBoundingBox="781,10560 25194,10922 25145,14180 732,13818"/>
            </emma:interpretation>
          </emma:emma>
        </inkml:annotationXML>
        <inkml:traceGroup>
          <inkml:annotationXML>
            <emma:emma xmlns:emma="http://www.w3.org/2003/04/emma" version="1.0">
              <emma:interpretation id="{01BC3DAD-1A31-436E-9ED3-A498D8C638ED}" emma:medium="tactile" emma:mode="ink">
                <msink:context xmlns:msink="http://schemas.microsoft.com/ink/2010/main" type="inkWord" rotatedBoundingBox="4690,10696 10853,10788 10810,13672 4647,13580"/>
              </emma:interpretation>
              <emma:one-of disjunction-type="recognition" id="oneOf6">
                <emma:interpretation id="interp26" emma:lang="en-US" emma:confidence="0">
                  <emma:literal>pid:waitpidlpid,izatntrsifhss)</emma:literal>
                </emma:interpretation>
                <emma:interpretation id="interp27" emma:lang="en-US" emma:confidence="0">
                  <emma:literal>pid:waitpidlpid,izatntrstfhss)</emma:literal>
                </emma:interpretation>
                <emma:interpretation id="interp28" emma:lang="en-US" emma:confidence="0">
                  <emma:literal>pid:waitpid(pid,izatntrsifhss)</emma:literal>
                </emma:interpretation>
                <emma:interpretation id="interp29" emma:lang="en-US" emma:confidence="0">
                  <emma:literal>pid:waitpidhpid,izatntrstfhss)</emma:literal>
                </emma:interpretation>
                <emma:interpretation id="interp30" emma:lang="en-US" emma:confidence="0">
                  <emma:literal>pid:waitpid(pid,izatntrstfhss)</emma:literal>
                </emma:interpretation>
              </emma:one-of>
            </emma:emma>
          </inkml:annotationXML>
          <inkml:trace contextRef="#ctx0" brushRef="#br0" timeOffset="73696">5773 9741 10240,'-56'75'5120,"56"37"-7936,0-75 10367,-19 19-7807,19 0 128,0 0-256,0 0 128,0 0 384,19-19 0,-1-18-256,20-19 0,18-19 0,0-18 128,18-19-128,1-19 0,0 0-128,-1 1 0,-18 18 0,19 0 128,-38 19 0,19 37 0,-18 0 128,-20 18 0,1 38 256,-19 0 0,0 0 384,19 0 0,-19 19 0,0-19 128,19 0 0,18-19 128,-18 0-384,37-37 128,0 0-640,-19 0 128,19-56-768,0 19 128,0-19-1152,19 0 128,-19-19-896,0 20 1,0 17-257,0-36 128,0 18 256,-19 18 0</inkml:trace>
          <inkml:trace contextRef="#ctx0" brushRef="#br0" timeOffset="74118">7659 9704 8704,'-18'0'4352,"18"-19"-7168,0 19 10111,0 0-7423,0 0 128,-19 19-256,0-1 128,-18 20 128,-19-1 0,19 38-128,-19-19 128,0 19-128,0 0 128,18-19 0,20-19 128,-1 0 0,19 1 0,19-19-128,-1-38 0,20 0 0,-1-18 128,19-1-128,0-18 0,0-18 0,0-1 0,0 19 0,0-19 0,0 19 128,-19 18 0,1 20 256,0 18 0,-20 0 128,-18 37 0,-18 19-128,-1 0 128,0 19-128,1 19 0,-2-20-512,2 1 128,18 0-2304,18 0 1,-18-57-385,20-18 128,-2-18-128,1-20 128</inkml:trace>
          <inkml:trace contextRef="#ctx0" brushRef="#br0" timeOffset="74312">8332 9834 10240,'-19'56'5120,"19"56"-8704,0-93 12543,19 18-9855,-19 0 128,0 19-512,-19-19 128,19 19 1408,0-18 0,-19-1-1407,19-18-1,0-1-640,19-36 128,0-20-384,-1 1 128</inkml:trace>
          <inkml:trace contextRef="#ctx0" brushRef="#br0" timeOffset="75333">8349 9872 9984,'-37'19'4992,"74"37"-7296,-18-56 11007,18 0-8703,38 0 128,0 0-128,-1 0 128,20 0-256,-1-19 128,19 0 0,0 19 0,-18 0 0,-1-18 0,-18-1-128,-19 19 128,18 0 0,-36 0 0,18 0 128,-38 37 128,1 1-128,0 36 128,-19 1 128,-19 18 0,-18 19 0,-1 19 0,1 18-128,0-18 128,-1 19-128,1-1 0,18-37-128,-18 0 0,18-18-256,1-38 128,-1 0-512,0-38 128,1-18-384,-1-37 0,19-19 0,-19-19 0,1-37 0,18-18 128,18-38 256,1-1 0,18-18 128,1 57 0,-1-20 128,19 38 0,0 38-128,0-1 128,0 19 0,0 37 128,19 1 128,-1 18 128,-18 0 384,0 18 0,0 20 0,-37-1 128,0 19 0,-1 0 128,-36 19-256,-20-1 0,-18-18-384,0 0 128,-18 0-896,-1-18 128,0-20-1152,1 20 0,18-38-1024,0 18 1,18-18-257,1-18 128,37-1 256,19-37 128,18 0 768,0-37 0</inkml:trace>
          <inkml:trace contextRef="#ctx0" brushRef="#br0" timeOffset="74462">8472 8620 8576,'-28'-28'4224,"28"28"-7168,0 0 8832,0-28-8448,28 28 128,-28 0-1408,28 0 0</inkml:trace>
          <inkml:trace contextRef="#ctx0" brushRef="#br0" timeOffset="74714">8891 8620 7552,'19'56'3712,"-1"75"-4224,-18-75 6783,0 18-5887,0 20 128,0 18 128,0 37 128,0-18-1024,0 19 0,-18-1 640,18-18 0,-19-19-896,19 0 128,0-19-896,0-18 129,0-38-1025,0 0 0,-18-37-256,-1 0 0</inkml:trace>
          <inkml:trace contextRef="#ctx0" brushRef="#br0" timeOffset="75527">10404 9890 10112,'18'75'4992,"-18"55"-7936,0-92 12159,-18 18-9343,-1 0 0,1 19-896,-1-19 0,-19 0 640,20 0 0,-20-19-1024,1-18 129,19-1-641,-1-36 0,19-1-128,0-37 128,0-37 128,0-19 128</inkml:trace>
          <inkml:trace contextRef="#ctx0" brushRef="#br0" timeOffset="76224">11376 9835 9600,'-38'18'4736,"-18"1"-7296,56-19 9599,-37 0-7167,-1 19 128,1-1-384,-19 20 128,0-1 256,-19 19 128,1 19-128,-1-19 128,19 37 0,19-37 128,-1 19 0,20-19 0,-1-19 0,38 0 0,18-18-256,0-19 128,19-37-128,19-19 0,18 0-128,1-38 128,-1 1 0,0-19 0,-18-19 0,19 1 0,-20-1-128,20-18 128,-19-20-128,-19 20 128,0 18 0,-19 19 0,1 19 0,-20 37 0,-18 37 256,0 19 128,-37 37 128,0 57 0,-1-1 256,-18 38 0,19 18 0,0 19 128,-1 1-256,0 17 0,1-18-256,18-37 128,1 0-1152,18-19 0,0-38-1280,18-18 128,1-18-1152,0-20 129,37-55-257,-18-19 128,-1-37 384,38-57 0</inkml:trace>
          <inkml:trace contextRef="#ctx0" brushRef="#br0" timeOffset="75663">10834 9125 5888,'0'84'2944,"0"0"-9856,0-56 6528,0 0 0,0 0 128</inkml:trace>
          <inkml:trace contextRef="#ctx0" brushRef="#br0" timeOffset="72017">2243 9666 5248,'0'19'2560,"0"18"-1408,0-18 2688,0 18-3456,0 19 0,0 19 0,-19 37 128,0 56-768,1 0 128,-20 38 384,20-20 0,-20 2-256,1-20 128,18-19 0,-18-18 0,18-19 0,-18-37 0,0-19 0,18-38 0,0-18-128,-18-18 0,18-57-128,1 0 0,-1-55-256,19-38 128,0-19-128,0-57 128,37 20 0,19 19 0,-18 0 128,36 55 128,1 19 0,0 19 128,-1 38 0,20 36 0,-20 1 128,19 37 0,19 19 0,-37-1 128,19 20 0,-38 18 128,0-19 128,-19 19 127,-37 0-127,-18 19 128,-20 18-256,-18-18 128,-38 18-256,20-18 0,-38 0-768,18-38 0,1 0-1024,0-18 0,37-38-895,0 1-1,0-38-256,19-19 128,18 19 256,0-37 128</inkml:trace>
          <inkml:trace contextRef="#ctx0" brushRef="#br0" timeOffset="72210">2822 9648 9088,'0'93'4480,"19"38"-7040,-19-93 11007,18 18-8575,1 0 128,-19 18-384,18-18 128,-18 19-512,0-19 128,0 0-1151,-18 0-1</inkml:trace>
          <inkml:trace contextRef="#ctx0" brushRef="#br0" timeOffset="72407">2980 8948 7552,'-28'-28'3712,"28"56"-4480,0-28 5120,0 0-4608,28 28 0,0-28-2048,56 0 0,-28 0 1664,28 28 128</inkml:trace>
          <inkml:trace contextRef="#ctx0" brushRef="#br0" timeOffset="72886">3885 9685 8448,'-130'56'4224,"37"37"-6144,55-55 8319,-18-20-6527,19 38 0,-19-18 0,19 18 0,-19 0 128,18 18 128,1-36-256,0 18 0,18 0 128,19-19 0,0-18 0,19-19 0,18-19 0,0 0 0,19-37 0,0-18 0,19-1 0,-19-18 128,0-1-128,0-36 128,18 18-128,-18 0 128,0-19-128,-18-19 0,18 20 0,0-1 0,-18 19 0,18 37 0,-38 1 0,1 55 0,0 19 128,-19 56 128,-19 19 128,0 37 128,1 18-128,-20 38 0,20 0-128,-1-18 128,19 18-1024,0-19 128,19-18-1408,-1 0 1,20-38-385,-1-37 0,19-19-256,-19-37 128</inkml:trace>
          <inkml:trace contextRef="#ctx0" brushRef="#br0" timeOffset="73094">4634 9386 9984,'37'37'4992,"-37"-18"-8448,19 0 11775,18-19-8447,1 18 128,18-18-1536,0-18 128,18 18 257,-18 0 127,19 0-1408,-38 0 0,0 37 0,-37 0 0</inkml:trace>
          <inkml:trace contextRef="#ctx0" brushRef="#br0" timeOffset="73215">4502 10394 6784,'37'0'3328,"94"-56"-8576,-75 19 7936,19 0-4608,-1-19 128</inkml:trace>
          <inkml:trace contextRef="#ctx0" brushRef="#br0" timeOffset="76666">13578 8770 8192,'-56'19'4096,"-56"-1"-6912,94 1 9472,-38 18-6656,-19-18 128,0 37-128,-37-19 0,0 19 128,-19 38-1,1 18 513,-1 18 0,0 1 256,19 0 0,38 19 128,18-1 128,37-18-256,19 0 0,19-19-512,55 0 0,20-38-512,18-18 128,0 19-1280,18-38 0,1 1-1280,0-1 0,-19-18-383,-56-1 127</inkml:trace>
          <inkml:trace contextRef="#ctx0" brushRef="#br0" timeOffset="77044">13505 10208 7168,'0'0'3584,"0"56"-4736,19-37 6400,-19 37-4992,18 0 128,1 18 128,-19 38-1,19 19-511,-1-18 0,1 17 384,-19-18 128,18 19-640,1-38 128,18 0-1279,-18-37-1,0-18-896,-1-20 128,-18-36-256,0-20 128</inkml:trace>
          <inkml:trace contextRef="#ctx0" brushRef="#br0" timeOffset="77359">13598 9835 9472,'-38'-19'4736,"94"19"-7680,-18 0 10751,18 0-8191,18 0 0,1 19 0,0-19 0,18 18 512,-18 1 128,19 18-512,-38 1 128,0-1 384,-38 19 0,-18 0 0,0-18 0,-37 36 128,-38-18 0,-19 0 0,1-18 128,-19-1-384,19 1 128,-19-20-384,18 1 0,1 0-1152,37-1 128,19-36-1151,18 18-1,38-19-256,-1-18 0,38-1 256,0-18 0</inkml:trace>
          <inkml:trace contextRef="#ctx0" brushRef="#br0" timeOffset="77554">14980 9946 10624,'-37'37'5248,"0"94"-8320,37-93 12799,-19 18-10111,0 0 128,-18 0-1152,18 18 0,-18-36 768,-1 18 128,1-19-1663,0 1-1,18-20-256,0-18 128,1-18 256,-1-20 0</inkml:trace>
          <inkml:trace contextRef="#ctx0" brushRef="#br0" timeOffset="78178">15448 9386 1536,'37'75'768,"56"18"-1408,-74-74 1152,0 18 0,-1 1 0,20-1 1280,-20 0 128,1 1-1920,0-20 128,-1 1 1280,1 0 128,-19-1-256,0-18 128,-19 0-640,1 19 128,-20-19-128,-18 0 128,0 19-257,-18-1 1,-1 20-128,0-1 0,0 19-256,19 19 128,0-19-384,19 18 0,18-18-128,19 0 128,37-18-128,1-1 128,18-18 0,0-1 0,37-18-128,1-37 0,18 0-128,0-19 128,-18-38-128,-1-18 128,0 19-128,-18-38 128,0-18 0,-19 0 128,0-38 0,0 19 0,-19-19 0,-18 38 128,-1 18 0,-18 38 128,0 37 0,-37 37 0,0 38 128,-19 37 128,18 18 0,-36 38 128,-1 38-256,19-1 128,0 19-128,19-19 0,-1 1-1152,38-19 128,0-1-1536,0 1 1,19-38-385,0-37 0,18-18-128,-18-20 0</inkml:trace>
          <inkml:trace contextRef="#ctx0" brushRef="#br0" timeOffset="78718">16717 10451 8576,'-18'37'4224,"-20"38"-6272,38-56 9855,0 18-7679,-19 19 0,0 19 0,-18 19 0,0-20-256,-19 20 0,0-20-384,0 1 0,19-19-1535,0 0 127,18-37-384,19-1 128,0-36-128,19-20 0</inkml:trace>
          <inkml:trace contextRef="#ctx0" brushRef="#br0" timeOffset="78847">17669 9554 10880,'-56'93'5376,"-37"57"-9088,75-113 12927,18 38-9343,-19 0 128,19 37-256,0-38 128,0 38 128,19 0 0,-1-18-128,1-1 0,18-18-512,0-19 128,1 0-896,-1-37 128,-18-1-1023,-1-36 127,-18-1-384,0-18 0</inkml:trace>
          <inkml:trace contextRef="#ctx0" brushRef="#br0" timeOffset="79266">17090 9573 8320,'56'0'4096,"75"-18"-6400,-94 18 8831,56-38-6655,1 38 128,-1-19 0,19 19 0,-19 0 0,1 0 0,-38 19 0,0 19 128,-37-1 0,-19 0 0,-19 19 0,-18 0 0,-38 19-128,-19 37 128,1-19 128,-19 0 128,19 1 256,-19-1 0,37-37 0,0 19 128,19-19 128,38-19 0,18-18-384,18-1 128,38-18-384,19 0 128,18-18-384,19-20 0,19 20-1024,-19-38 128,0 18-1024,19 1 0,-37 0-895,18 18 127,-38-18 0,1 18 0,-19 0 640,-19-18 0</inkml:trace>
          <inkml:trace contextRef="#ctx0" brushRef="#br0" timeOffset="79641">18902 9741 8704,'-56'0'4352,"19"0"-7552,18 0 10495,0 19-7551,-37 18 128,0-18-128,0 18 129,0 19 254,0-19 1,0 1-128,19 18 0,18-19 128,19-18 128,19 0-128,-1-1 0,38-18 0,0 0 128,19 0-128,0 0 128,0-18 128,-1 18 0,-17 18 128,-1 1 0,-19 0-128,-18 18 128,-1 0-256,-18 1 128,0-1-896,-18 0 128,-1 1-1152,-18-1 0,18-18-767,19-1-1,-19-18-384,38-18 0,0-20 640,-19-18 0</inkml:trace>
          <inkml:trace contextRef="#ctx0" brushRef="#br0" timeOffset="80303">19893 8938 9216,'-38'93'4608,"1"75"-7040,37-112 11135,-37 19-8575,18 18 0,-18 1 0,-1 18 128,1 0-384,-19 1 128,18 17 0,1-36 0,0-1-512,-19 0 128,18-37-384,-18 0 128,19-37-512,-19 0 129,-1-19 127,20-19 0,-19-18 512,19-19 0,18 0 256,19 0 0,0 0 384,19 0 128,-1 18 0,20 1 0,36 37 0,2 0 128,17 19-128,0-19 127,19 18-127,-18 1 0,-1-19-256,-18 19 128,-19-1-128,-19 20 128,-18-1-128,-19-18 128,-19 37-128,1-19 0,-20 0 0,1 1 128,0-1-128,-1-18 0,1-19-128,18 18 128,1-36-128,18-1 128,0 19-128,18-37 0,20-1 0,-20-18 0,20 19 0,18 0 0,-19 18 0,0 19 128,1 19-128,-1 18 128,-18 19 0,-1-19 0,20 19-128,-20-18 128,20-1-1152,-20 0 128,20 1-1151,-1-20-1,-18-18-384,-1-18 128</inkml:trace>
          <inkml:trace contextRef="#ctx0" brushRef="#br0" timeOffset="80971">20902 8807 9344,'-19'37'4608,"-18"94"-6528,18-94 9471,19 19-7551,-38 19 128,38 37-128,-37 0 0,0 19 0,-1 0 0,1-1 128,18 20 0,-18-38 0,18 0 128,1 0-256,18-38 128,-19-18-640,19 0 0,0-18-640,0-20 128,0-18-511,0-18 127,-19-1 128,1-18 0,-2-19 640,-17 18 128,0-36 768,-1 18 0,1 0 384,0 18 128,-1 1-128,20 18 128,-1 1-128,19 18 0,19 0-128,-1 0 0,20 0-257,36 18 129,1-18-256,0 19 128,19-19-128,18 19 0,-38-19 0,20 18 0,-38 20 128,-19-1 128,1 0 0,-20 19 128,1 0 0,-19-18 128,0-1 128,0-18 0,0 18-128,0-18 0,19-19-128,-19 0 0,18-19-256,20 0 128,-20-18-384,38 0 128,-18-19-128,-20-19 0,20 19-256,-1-19 128,0 19-640,-18 0 0,0 0-896,-19 0 128,0 19-1152,18 18 129,-18 19-129,-18-18 128,-1 18 128,0 0 128,19-19 768,0 0 128</inkml:trace>
          <inkml:trace contextRef="#ctx0" brushRef="#br0" timeOffset="81338">21666 9685 7552,'19'-19'3712,"37"19"-6400,-56 0 9088,19 19-6656,-19-19 128,0 18 0,-19 1 0,-18 18 384,-19 1 0,18-20 256,-18 20 0,19-1 255,0 0 1,-1-18-128,1 18 128,18-18-256,19 0 0,0-1-512,0-18 128,19 19-256,18-19 128,1 19 0,18-1 0,-19-18 128,0 19 128,-18 19 0,-19-1 128,-19 0-128,1 1 0,-38 18-128,0-19 128,0 0-896,-19 1 128,19 18-1024,-19-19 128,19 0-1151,38 1-1,-1-20-128,56-18 0</inkml:trace>
          <inkml:trace contextRef="#ctx0" brushRef="#br0" timeOffset="81512">22227 10339 8704,'18'37'4352,"-55"57"-6784,18-57 9471,-18 0-7295,18 19 0,-18 0-1407,18 0-1,-18 0 768,18-19 0,0 20-1280,-18-39 0</inkml:trace>
          <inkml:trace contextRef="#ctx0" brushRef="#br0" timeOffset="81955">23702 9742 10240,'-37'-37'5120,"18"-38"-8704,19 38 11263,-18-20-8575,18-18 0,-19 1-128,0-20 129,-18 1 1279,0 0-1,-1 37-766,-18 18 127,0 1 384,-37 56 128,-56 74 255,-2 38 1,39-1 128,19 1 0,0 19 128,37-1 0,18-18 0,1 0 128,37 0-384,37-19 128,-18-19-384,56-18 0,-1-1-768,1-18 128,0-18-896,-1-20 128,2-18-384,-39 0 0,19-18-511,-37-1 127,0-18-128,-38 18 0,-18-18 256,-20 18 0</inkml:trace>
          <inkml:trace contextRef="#ctx0" brushRef="#br0" timeOffset="82158">22413 10367 3456,'-168'-28'1664,"28"28"-3200,140-28 3072,-28 28-2816,28-28 128</inkml:trace>
          <inkml:trace contextRef="#ctx0" brushRef="#br0" timeOffset="82239">22282 10170 4864,'75'-18'2432,"18"-20"-1536,-74 38 4864,37 0-5120,0 0 0,0-18 256,37-1 127,0 0-1151,19 19 0,-18-18 768,0-1 0,18 19-256,0 0 0,-19 0-256,-18 19 0,18-19-512,-18 18 0,-1-18-768,-18 19 1,-18-19-1025,-20 19 128,-18-38-384,0 0 128</inkml:trace>
          <inkml:trace contextRef="#ctx0" brushRef="#br0" timeOffset="82510">24038 9032 8448,'0'19'4224,"18"55"-6528,-18-55 9215,0 37-6911,-18 0 0,18 37 384,-38 19 0,1 1-384,0 18 128,-38-19 128,19 18 0,0 1-512,-19-19 128,19-19-768,0-18 128,19-19-895,0 0 127,18-37-640,19-1 0,19-18 256,-1-18 0</inkml:trace>
          <inkml:trace contextRef="#ctx0" brushRef="#br0" timeOffset="83331">23758 10151 7168,'19'-37'3584,"-1"0"-4480,-18 18 7935,0 19-6911,0 0 128,0 19 256,0-1 0,-18 1-512,-1 18 0,-18 19 384,18 0 128,-18 0-256,18 0 128,0-18-256,1-1 128,18 0-256,18-18 0,1-19 0,18 0 0,38-37-128,-19-19 0,0 18 0,0-18 128,0 19-128,-19 18 128,1 1 0,-20 18 128,1 0 0,0 18 128,-19 20 128,-19 18 0,19-19 0,-19 19 0,1 0-384,18 0 128,-19 0-896,19-19 0,0 19-1280,0-18 129,0-1-641,19 1 128,-1-19-128,1-19 128,18 0 640,1 0 0,17-38 2560,39 94-768,-132-187 1152,114 56 128,-39-18 256,19 18 0,0 1 128,-19 18 0,1 18-1152,-20 1 0,-18 18-128,0 38 0,-18 0 128,-20 18 0,1 0 256,0 1-1,-1-1 1,1 19 0,0-19-256,18 1 128,19-1-256,0-18 128,19-1-384,-1-18 0,38 0-256,0 0 0,0 0 128,19 0 0,-19 0-128,0 19 128,0 0 0,-37-1 128,-1 20 0,-18-1 128,-37 20 128,0-20 0,-19 19 256,-19 19 0,-37-38 0,0 19 0,-1 0-640,2 0 128,17-19-1024,-18-18 128,0 0-1024,19-1 0,18-18-640,19 0 129,19 0-129,56-37 0,74-38 384,19-18 0</inkml:trace>
          <inkml:trace contextRef="#ctx0" brushRef="#br0" timeOffset="83942">25513 10189 7680,'94'-19'3840,"-131"19"-4480,18 0 8575,-19 19-7807,-18 18 128,-37 0 0,0 1 128,-1 18-384,-18-19 128,19 0 256,18 1 0,0-1-128,19-18 0,19 18-128,18-18 128,1 18-256,55-18 128,0-1-256,38 1 128,0 18-128,18-37 128,-18 38 0,0-1 128,-1-18 0,-18 19 0,0-1 256,-37 19 0,-19-19 0,-19 19 0,-18-18-128,0-1 128,-38 0-768,0 19 0,-18-37-896,-1 18 128,20-37-1024,-20 0 0,20 0-255,18-18-1,18-20 128,20-18 0,-1-18 512,19-38 128</inkml:trace>
          <inkml:trace contextRef="#ctx0" brushRef="#br0" timeOffset="84110">25868 8976 10368,'75'131'5120,"-19"18"-8576,-37-93 12159,-1 19-8959,20 18 128,18 1-128,-19 37 128,0-1 256,-37 1 128,0 18 256,-18-18 0,-20 18 384,-36 1 128,-20-20 0,-36 1 128,-1-18-256,-19 17 128,-18-36-768,-19-1 0,19-18-1280,37-19 0,-18-19-1920,37-18 128,19-1-384,18-36 1</inkml:trace>
        </inkml:traceGroup>
      </inkml:traceGroup>
    </inkml:traceGroup>
    <inkml:traceGroup>
      <inkml:annotationXML>
        <emma:emma xmlns:emma="http://www.w3.org/2003/04/emma" version="1.0">
          <emma:interpretation id="{DBD76B17-2358-4046-972B-8C4AB7FBC829}" emma:medium="tactile" emma:mode="ink">
            <msink:context xmlns:msink="http://schemas.microsoft.com/ink/2010/main" type="paragraph" rotatedBoundingBox="562,14304 23581,12343 24083,18231 1063,201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4E0CA6-E617-4CFE-A5DD-C4D35A3059E3}" emma:medium="tactile" emma:mode="ink">
              <msink:context xmlns:msink="http://schemas.microsoft.com/ink/2010/main" type="line" rotatedBoundingBox="562,14304 23581,12343 24083,18231 1063,20192"/>
            </emma:interpretation>
          </emma:emma>
        </inkml:annotationXML>
        <inkml:traceGroup>
          <inkml:annotationXML>
            <emma:emma xmlns:emma="http://www.w3.org/2003/04/emma" version="1.0">
              <emma:interpretation id="{A6B4FFE5-DDEB-4CF2-BB80-ACE5620A08A2}" emma:medium="tactile" emma:mode="ink">
                <msink:context xmlns:msink="http://schemas.microsoft.com/ink/2010/main" type="inkWord" rotatedBoundingBox="516,14685 14735,13086 15305,18151 1085,19749"/>
              </emma:interpretation>
              <emma:one-of disjunction-type="recognition" id="oneOf7">
                <emma:interpretation id="interp31" emma:lang="en-US" emma:confidence="0">
                  <emma:literal>ass kiss</emma:literal>
                </emma:interpretation>
                <emma:interpretation id="interp32" emma:lang="en-US" emma:confidence="0">
                  <emma:literal>asbestos</emma:literal>
                </emma:interpretation>
                <emma:interpretation id="interp33" emma:lang="en-US" emma:confidence="0">
                  <emma:literal>asthenias</emma:literal>
                </emma:interpretation>
                <emma:interpretation id="interp34" emma:lang="en-US" emma:confidence="0">
                  <emma:literal>Fishkill's</emma:literal>
                </emma:interpretation>
                <emma:interpretation id="interp35" emma:lang="en-US" emma:confidence="0">
                  <emma:literal>aesthesia's</emma:literal>
                </emma:interpretation>
              </emma:one-of>
            </emma:emma>
          </inkml:annotationXML>
          <inkml:trace contextRef="#ctx0" brushRef="#br0" timeOffset="122579">7006 13196 11392,'149'149'5631,"-205"-17"-8318,38-95 12542,-1 38-9983,-18-19 128,18 37-256,-37 0 0,19 19 128,-19-18 0,0 18-512,-1 0 0,1 0-896,0 18 128,19 20-768,0-38 1,18 19-385,0-38 0,-19 1 256,1-20 0</inkml:trace>
          <inkml:trace contextRef="#ctx0" brushRef="#br0" timeOffset="123375">7061 15474 5888,'-93'-74'2944,"56"36"-3072,18 20 5760,19 18-5376,0 0 0,0 0 128,19 0 128,18 0-640,19 0 128,19 0 256,18-19 0,19 0-512,18-18 128,1 19-1280,0-38 0,0 0-640,-38-19 0</inkml:trace>
          <inkml:trace contextRef="#ctx0" brushRef="#br0" timeOffset="123210">8220 14541 8448,'-56'0'4224,"0"-19"-4736,37 19 8319,0 0-7551,1-37 0,-1-1 0,19 1 0,0-38-512,0 1 128,37-20 128,-18-18 128,18 0-256,1-18 128,-20 18-128,1 18 0,0 38-128,-1 19 128,-36 37-128,-20 37 0,1 38 0,-19 37 128,-37 56-128,-1 19 128,1 18 128,-1 19 128,20 1 0,-1-1 0,19-19-128,37-18 128,-18-19-768,37-37 0,0-19-768,0-38 1,0-17-513,0-20 0,-19-37-384,-18-18 0</inkml:trace>
          <inkml:trace contextRef="#ctx0" brushRef="#br0" timeOffset="123810">8892 14167 8064,'19'-75'3968,"-1"0"-5888,-18 57 7680,0-1-5888,0 19 0,0 19 128,-18 18 0,-1 19 256,-37 37 0,19 19 127,-38 38 129,0-1 0,0 20 0,1-2-512,17-17 128,-17 18-1152,36-38 129,20-18-1025,-1-18 128,19-38-640,37-38 0</inkml:trace>
          <inkml:trace contextRef="#ctx0" brushRef="#br0" timeOffset="124126">9059 14877 7424,'-19'-37'3712,"-18"56"-4864,37-1 7679,-38 1-6399,1 18 0,-19 1 128,19 18 0,-19 0-384,19 0 0,0 0 256,-1 0 0,20-18 0,-1-1 128,19-18-128,19-1 128,-1-18-128,20-18 0,-1-1 0,0 0 0,0 1-128,19-1 128,-37 19-256,18 19 0,-18-1 0,-1 1 128,-18 18-256,19 1 0,-19-1-768,19 19 1,-19-18-641,18 18 0,1-38-640,0-18 128</inkml:trace>
          <inkml:trace contextRef="#ctx0" brushRef="#br0" timeOffset="124487">9770 14896 9472,'-37'0'4736,"-19"19"-7680,37-1 10111,19 1-7295,-37 18 0,0 1-256,-19-1 128,18 19 256,-18 0 128,38 0-256,-20-19 0,20 1 0,18-20 128,18 20 0,20-20 128,18-18-128,-38 19 128,38 0 128,-18 18 0,-20-18 128,1 18 128,-19 0 0,-19 19 0,-18-18 0,-19 18 0,-19-19-512,-18 19 0,18 0-1152,-18-19 128,-1 20-1152,19-20 129,19-37-513,19 0 0,18-56 128,19-19 128</inkml:trace>
          <inkml:trace contextRef="#ctx0" brushRef="#br0" timeOffset="124923">9826 15998 8192,'-56'28'4096,"84"28"-8064,0-56 9088,0 0-5632,-28 28 0,0 0 0,28 0 128,-28 0 384,0 0 128,0 0-1536,-28-28 0,28-28 0,0 0 0</inkml:trace>
          <inkml:trace contextRef="#ctx0" brushRef="#br0" timeOffset="121063">2952 14522 8576,'-37'-38'4224,"37"-18"-3968,19 38 4351,-19-20-4863,0-18 128,0 0-256,0-18 0,0-1 384,-19 19 0,0-19-255,-18 19-1,0 19 0,-1 0 128,-18 18 128,-19 38 0,0 18 0,-18 56 128,0 19 0,-1 38 0,1-1 128,18 0-1,-18 20 1,37-20 128,0 1 0,19-1 0,18-18-128,19-38 0,19 0-256,18-18 128,0-19-1024,19-37 128,19-1-1151,0-36 127,-19-1-512,0-37 0</inkml:trace>
          <inkml:trace contextRef="#ctx0" brushRef="#br0" timeOffset="121294">2037 15027 10112,'-37'19'4992,"93"-1"-7424,-56-18 10623,56-18-8191,-19 18 0,38-38-256,18 1 0,1-19 0,18 19 0,18-38-768,-35 19 128,17-19-895,0 19-1,0-19-384,-19 0 0,-18 1 0,-1-1 0</inkml:trace>
          <inkml:trace contextRef="#ctx0" brushRef="#br0" timeOffset="121484">3662 13980 9984,'-37'56'4992,"0"93"-6656,18-111 11263,0 18-9343,1 18 128,-20 1-128,1 37 128,-1-18-512,1-1 0,0 0-384,18-18 0,-18 0-1280,18 18 128,19-18-768,19-38 129,-19 0-513,37-37 128,19-37 384,-19 0 0</inkml:trace>
          <inkml:trace contextRef="#ctx0" brushRef="#br0" timeOffset="122218">4185 14728 9856,'-56'37'4864,"38"-18"-7936,-1 0 11391,0-1-8447,1 20 0,-20 18 0,-18 0 0,19-19 128,-1 19 0,1 0-128,0 0 128,18 0 0,0-37 0,38 0 0,0-19 0,-1-19 0,38 0 128,-18 1-128,-1-20 128,1 1-128,-1 18 128,0 1-128,1-1 0,-20 0 0,1 19 0,0 19 0,-19 0 128,-19-19 128,0 37 0,1-18 128,-38 18 128,18 19-128,-18-19 128,0-18-384,19 18 128,-1-18-1152,-18-19 128,38 19-1408,-1-1 128,-18-18-383,37 0 127,0 0-384,-19-56 0</inkml:trace>
          <inkml:trace contextRef="#ctx0" brushRef="#br0" timeOffset="122347">4838 14616 9600,'-75'57'4736,"1"36"-7936,55-56 10751,-37 1-7807,0 36 0,19-18 256,-19 19 0,18-19 128,1-19 0,18 19-128,19-37 0,0-19 128,38-19 128,18 1-128,18-38 0,1 0-128,18 0 128,20 0-128,-20 18 0,0 1-128,1 18 128,-20 19 0,2 38 128,-20-1 128,-38 0 128,-18 38 256,-37 18 0,-38 19 128,-19 0 128,-18 0-128,-37 0 0,18 0-512,0-37 0,1-1-1152,36-17 0,20-20-1280,18-37 128,37-18-511,19-39-1,37-18-3456,-74 169 6016</inkml:trace>
          <inkml:trace contextRef="#ctx0" brushRef="#br0" timeOffset="128135">6240 15624 7552,'-37'37'3712,"-19"57"-5632,56-76 8064,-19 20-6144,19-1 0,-18 20 0,18 17 128,-19-18-128,0 19 128,19 19 0,-19-38 0,1 18-256,-1 20 128,0-38-1408,1 18 128,18 1-768,-19-38 128</inkml:trace>
          <inkml:trace contextRef="#ctx0" brushRef="#br0" timeOffset="122815">6249 15792 12544,'-84'56'6271,"84"-112"-12158,0 56 14974,28-28-11135,0-28 0,0 28-2175,28 0-1,-56 0 4608,28-28 0</inkml:trace>
          <inkml:trace contextRef="#ctx0" brushRef="#br0" timeOffset="127504">9936 15718 7680,'-37'19'3840,"56"-19"-6144,-19 18 8448,0 1-6016,0-19 0,0 37 256,0 19 127,0 1-383,-19 36 0,0-18 256,-18 0 128,18 18-256,-18-19 128,19 1-512,-1 0 0,-18-1-1280,37-18 1,0 0-513,-19-18 0,0-20-512,-18-18 128</inkml:trace>
          <inkml:trace contextRef="#ctx0" brushRef="#br0" timeOffset="89092">15391 10955 4992,'112'19'2432,"19"18"-1536,-94-37 2432,1 19-2688,-1-1 0,-18 1 384,-1-19 0,-36 37-1408,-38-18 128,-56 0 768,-38-1 128,-56 20-384,-55-20 0,-56 20-128,-19-20 0,18 1 383,1 0 1,55-1 128,57 1 0,56-19 0,55 19 0,57-1 0,56-18 128,111 19-512,57 0 0,74 18-256,38 19 128,19-19-256,-20 19 128,-36 0-128,-57-18 128,-56-1-128,-74 19 128,-56-19-128,-94 1 0,-56 18 128,-93-19 0,-37 19 0,-38-19 0,19 1 256,19 0 0,74-1 0,56-18 0,38-1-128,74 1 128,57 0-128,74-1 0,56 20-256,56-1 128,37 19 0,-37-19 0,0 19-128,-56 0 128,-37 0-128,-75-18 128,-56 18 0,-37 0 0,-94 0 0,-37 0 128,-37-19 128,-1 19 128,19 0 0,57 0 0,55 0-128,56 19 0,57-19-128,92 37 128,38-18-512,57 19 0,-1-20 128,-19 20 0,-18-20-128,-75 1 0,-38 18 256,-74-18 128,-74 0 128,-76-1 128,-74 1-128,-37 0 0,-19-38 256,-19 38 128,38-19-384,-1 18 128,38 1-384,56 19 0,18-1-1664,38-18 0,75 37-1152,37-37 0,112-19-383,56-38-1</inkml:trace>
          <inkml:trace contextRef="#ctx0" brushRef="#br0" timeOffset="124712">10796 13570 11008,'0'37'5503,"-18"94"-9086,18-94 13054,-19 38-9599,-18 37 128,0 0-256,-19 38 128,0 18-128,0 0 0,0-18-768,19-1 0,-19 1-1024,37-1 129,-19-18-385,20-38 0,-20-37-128,1 0 0</inkml:trace>
          <inkml:trace contextRef="#ctx0" brushRef="#br0" timeOffset="125697">11974 14822 8832,'-18'-19'4352,"-1"-18"-6272,19 18 9471,0-18-7807,0-1 0,-19-18-256,1-19 0,18 0 512,-38 1 128,20-1-512,-20 0 0,1 19 129,0 19 127,-1 37 128,-18 56 0,-19 0 128,0 56-1,-18 56 1,-1 1 128,1 17 0,18 38 0,19 0-128,38-19 128,-1-18-256,19-18 0,19-1-512,-1-56 128,1-38-1407,0-18 127,-19-56-640,0-37 128</inkml:trace>
          <inkml:trace contextRef="#ctx0" brushRef="#br0" timeOffset="125937">10479 15549 9728,'0'38'4864,"56"-20"-7168,-19-18 9855,38 0-7551,18 0 128,38-18 0,18-20 0,1 20-256,18-1 0,0 1 0,1-20 0,-39 20-896,1 18 128,-19-19-1023,-19 19 127,-18 19-640,-19-1 128,-37-18 0,-1 0 0</inkml:trace>
          <inkml:trace contextRef="#ctx0" brushRef="#br0" timeOffset="126393">12869 15437 7552,'0'-18'3712,"0"18"-5888,0-19 8704,0 0-6528,0 1 128,-19-20-128,19 1 128,-19 0-256,1 18 128,-20 19 0,-18 0 128,0 37 0,-18 1 128,-1 36-128,1-18-1,-1 19 129,19 0 0,0-1 0,19-37 128,-1 19-128,20-18 128,-1-20 0,19-18 0,19 19-128,-1-38 128,20-18-256,18 0 0,0-19-128,0 18 128,18-17-128,1-1 0,-1 0-128,-18 18 128,-18 1-128,18 37 0,-19-19 0,-18 38 128,18 0 0,-37 18 0,0 19 0,0 0 0,0 0 0,-19 18 128,1-18-256,-1 0 0,0 0-640,1 1 128,18-20-1151,0 1-1,0-20-256,0-18 0,18-18-256,1-20 128</inkml:trace>
          <inkml:trace contextRef="#ctx0" brushRef="#br0" timeOffset="126813">13822 15307 8064,'0'18'3968,"-18"-36"-6528,18-1 8960,-19 19-6784,0-19 0,1 1-128,-38-1 0,18 19 768,-18 19 128,-18-1-256,-1 20 0,19-1 256,-19 0 0,19 1 0,19 18-1,18-19-127,1-18 0,36-1-256,1 1 0,37-19 0,19 0 128,-1-19-128,20 1 0,-1 18 128,-37 0 0,0 0 0,0 0 128,-56 37 0,-19 0 0,-37 1-128,-18 18 128,-20 0-512,-36 0 0,-1 0-1280,-56 0 129,19 0-641,-19-18 128,-37-20-512,56-36 128</inkml:trace>
        </inkml:traceGroup>
        <inkml:traceGroup>
          <inkml:annotationXML>
            <emma:emma xmlns:emma="http://www.w3.org/2003/04/emma" version="1.0">
              <emma:interpretation id="{C4E76DB4-BAFE-45A2-B5FD-A2434461C7E4}" emma:medium="tactile" emma:mode="ink">
                <msink:context xmlns:msink="http://schemas.microsoft.com/ink/2010/main" type="inkWord" rotatedBoundingBox="21089,14471 23743,14245 24083,18231 21428,18457"/>
              </emma:interpretation>
              <emma:one-of disjunction-type="recognition" id="oneOf8">
                <emma:interpretation id="interp36" emma:lang="en-US" emma:confidence="0">
                  <emma:literal>3</emma:literal>
                </emma:interpretation>
                <emma:interpretation id="interp37" emma:lang="en-US" emma:confidence="0">
                  <emma:literal>•</emma:literal>
                </emma:interpretation>
                <emma:interpretation id="interp38" emma:lang="en-US" emma:confidence="0">
                  <emma:literal>{</emma:literal>
                </emma:interpretation>
                <emma:interpretation id="interp39" emma:lang="en-US" emma:confidence="0">
                  <emma:literal>&amp;</emma:literal>
                </emma:interpretation>
                <emma:interpretation id="interp40" emma:lang="en-US" emma:confidence="0">
                  <emma:literal>a</emma:literal>
                </emma:interpretation>
              </emma:one-of>
            </emma:emma>
          </inkml:annotationXML>
          <inkml:trace contextRef="#ctx0" brushRef="#br0" timeOffset="89931">24822 12636 6784,'-205'-56'3328,"-188"18"-4480,263 20 5888,-57-1-5120,-37 0 0,0-18 384,-19 0 128,57-1 256,36 1 0,38 0 0,56 18 0,74 0 0,76 1 128,55-1-384,94 38 128,56-1-384,0 20 128,-1 18-256,-54 18 128,-58 1 0,-55 18 128,-56 1 384,-75 18 128,-75-19 127,-74 19 1,-95 0 128,-54 0 128,-57 0 0,19-18 0,18-1-128,57-37 128,55 19-256,57-38 0,74 1-128,38-1 0,93 19-256,56 0 128,93 0-384,38 37 0,38-18-128,17 18 0,-55-18 0,-19-1 0,-56 1 0,-56 0 0,-56-19 0,-37 0 128,-75 0 0,-38 0 0,-55-18 0,-38 18 128,19 0 0,19-19 128,18 0-128,38 19 0,37-18 0,37 18 128,38 18-256,37 1 128,56 18-128,-19 19 128,38-18-128,-19 18 128,0 0-256,-19 0 0,-37-18-1664,-18-1 128,-76-18-1152,-55-57 128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2T02:51:19.464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D94E9CB7-2C9A-4A3C-B892-1BA3E1F3A5A8}" emma:medium="tactile" emma:mode="ink">
          <msink:context xmlns:msink="http://schemas.microsoft.com/ink/2010/main" type="inkDrawing" rotatedBoundingBox="7778,4104 15329,4931 15235,5781 7685,4953" semanticType="scratchOut" shapeName="Other">
            <msink:sourceLink direction="with" ref="{84DF09AF-3A43-40EC-9DCA-61A845059F41}"/>
          </msink:context>
        </emma:interpretation>
      </emma:emma>
    </inkml:annotationXML>
    <inkml:trace contextRef="#ctx0" brushRef="#br0">6406 2653 5760,'-93'-56'2816,"-38"56"-1664,93 0 2816,1 0-3712,-19 0 0,0 0 128,0-18 128,19-1-640,18 19 0,19-19 384,37-18 128,38 0-128,56-1 0,37 20-128,75-20 0,56 20 0,55-1 127,58 19-127,36 19 0,18 18 128,39 19 0,-1 19 0,1-19 0,-39 18 0,-55 20 0,-37-20 0,-57 20 0,-74-19-256,-56-1 128,-75-18 0,-56-18 128,-75 18-128,-93-38 128,-93 1-128,-113 0 128,-112-38-256,-92-18 128,-57-19-128,0 0 128,0-19-128,56 0 128,75 38 0,93-19 128,74 18 0,95 1 128,74 18-128,93 1 128,75 18-256,131 0 128,112 18-128,149 1 0,75 18-128,93 1 0,561 111 0,-337-55 128,-223-20-128,-169-36 0,-168-1 0,-93 0 0,-131-37 0,-131 0 0,-131 0-128,-186-18 128,-168-1-128,-94 0 128,-36-18 256,36 18 128,56 1 128,94-1 0,112 19 0,130-19 0,113 19 0,112 19 0,111-19-256,169 19 0,149 18-128,187 0 0,112 1-128,75 18 0,-19 0-128,-75-18 0,-93-1-1152,-112-18 0,-112-1-1408,-112-18 0,-131-18-383,-94-38 127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2T02:52:21.069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C6B94836-DCA9-4474-98B9-B993CA8D569B}" emma:medium="tactile" emma:mode="ink">
          <msink:context xmlns:msink="http://schemas.microsoft.com/ink/2010/main" type="writingRegion" rotatedBoundingBox="1030,14655 6909,14170 7035,15707 1157,16192"/>
        </emma:interpretation>
      </emma:emma>
    </inkml:annotationXML>
    <inkml:traceGroup>
      <inkml:annotationXML>
        <emma:emma xmlns:emma="http://www.w3.org/2003/04/emma" version="1.0">
          <emma:interpretation id="{6E601316-74F3-4912-A3CA-88A06EE68D31}" emma:medium="tactile" emma:mode="ink">
            <msink:context xmlns:msink="http://schemas.microsoft.com/ink/2010/main" type="paragraph" rotatedBoundingBox="1030,14655 6909,14170 7035,15707 1157,161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0CB1F3-02DB-49ED-95CC-DC47C2CAB749}" emma:medium="tactile" emma:mode="ink">
              <msink:context xmlns:msink="http://schemas.microsoft.com/ink/2010/main" type="line" rotatedBoundingBox="1030,14655 6909,14170 7035,15707 1156,16192"/>
            </emma:interpretation>
          </emma:emma>
        </inkml:annotationXML>
        <inkml:traceGroup>
          <inkml:annotationXML>
            <emma:emma xmlns:emma="http://www.w3.org/2003/04/emma" version="1.0">
              <emma:interpretation id="{967A98FE-EF4A-462C-AE1F-08AF4A390F87}" emma:medium="tactile" emma:mode="ink">
                <msink:context xmlns:msink="http://schemas.microsoft.com/ink/2010/main" type="inkWord" rotatedBoundingBox="1030,14655 6909,14170 7035,15707 1156,16192"/>
              </emma:interpretation>
              <emma:one-of disjunction-type="recognition" id="oneOf0">
                <emma:interpretation id="interp0" emma:lang="en-US" emma:confidence="0">
                  <emma:literal>NULL</emma:literal>
                </emma:interpretation>
                <emma:interpretation id="interp1" emma:lang="en-US" emma:confidence="0">
                  <emma:literal>Null</emma:literal>
                </emma:interpretation>
                <emma:interpretation id="interp2" emma:lang="en-US" emma:confidence="0">
                  <emma:literal>Nude</emma:literal>
                </emma:interpretation>
                <emma:interpretation id="interp3" emma:lang="en-US" emma:confidence="0">
                  <emma:literal>Nun</emma:literal>
                </emma:interpretation>
                <emma:interpretation id="interp4" emma:lang="en-US" emma:confidence="0">
                  <emma:literal>Nile</emma:literal>
                </emma:interpretation>
              </emma:one-of>
            </emma:emma>
          </inkml:annotationXML>
          <inkml:trace contextRef="#ctx0" brushRef="#br0">2448 12561 8064,'-37'0'3968,"18"56"-3584,19-37 3967,0 37-4351,0 19 0,0 18 0,0 19 128,-18 19-128,-1 18 0,0-17 0,1-2 0,-1 1 0,-18-19 128,-1 0 0,20-37 128,-1-19 0,19-38 128,0-18 0,37-37 0,-18-19-128,18-56 128,19-37-256,0 18 0,19-56-128,0 37 128,-19-18-256,-1 56 128,2 0-128,-1 37 0,-19 38 0,-18 18 0,0 57 0,-19 55 0,0 0 0,0 57 128,-19-1 128,19 1 128,0-38 0,19 19 0,18-38 128,-18 1 128,-1-38 128,20 0 0,-1-38 0,19-18 0,0-18-128,19-38 128,-1-19-256,20-37 128,-1-19-256,0-37 0,19-1-640,-19 20 0,-18 0-768,-19 18 0,0 19-1152,-19 19 128,-18 37-383,0 0-1,-38 18 128,19 1 0</inkml:trace>
          <inkml:trace contextRef="#ctx0" brushRef="#br0" timeOffset="338">4074 12618 10368,'-19'37'5120,"19"0"-7808,19-18 11007,-19 0-8319,0 18 0,0 19-128,0 0 128,-19 19 0,1 18 0,-1 0 0,0 1 0,19 18 0,-19-18 128,19-1 0,0-37 0,19 0 128,0-19 0,18 1 128,38-20 0,-19-36 0,19-20 0,18-18-256,-18-18 128,18-1-512,-19-18 0,1-1-896,0-18 128,-19 18-896,0 1 128,-19 18-639,19 1 127,-19-1 0,1 0 0,-20 1 384,-18-1 0</inkml:trace>
          <inkml:trace contextRef="#ctx0" brushRef="#br0" timeOffset="975">5643 12262 9856,'0'56'4864,"-38"19"-7808,20-38 11391,18 0-8447,-38 19 0,1 0 0,0 56 0,-19 0 0,-19 0 0,0 19 0,0 18 0,19-37 0,-19 19 128,38-37 128,-1-20 0,1-18 0,37-18 0,0-1 128,19-18 0,37-1-128,0-18 128,37-18-256,1-1 0,-19-18-128,18-1 0,-18-18 0,-19 19 0,0 18-256,0-18 128,-37 0-768,18 18 0,-18 0-896,-1 19 0</inkml:trace>
          <inkml:trace contextRef="#ctx0" brushRef="#br0" timeOffset="1185">7211 12057 8320,'-19'19'4096,"0"56"-4224,1-56 4735,-20 37-4735,1 18 128,-19 1-128,-19 37 128,1 0 0,-20 37 128,20-56 256,-1 19 0,19 0 128,0-18 0,37-1 0,0-18 128,38 0-128,19-19 128,36-19-256,20-37 0,18 0-128,37-18 0,0-20-128,19-18 128,0 0-128,0 0 128,-37 0-1152,-19 18 128,-18 1-1408,-20 18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2T01:48:03.656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EC43EBDC-75DE-4F7B-ACFE-67A7467FBD86}" emma:medium="tactile" emma:mode="ink">
          <msink:context xmlns:msink="http://schemas.microsoft.com/ink/2010/main" type="inkDrawing" rotatedBoundingBox="3075,8168 11253,5772 12475,9945 4298,12341" hotPoints="11748,8118 8109,11127 3569,9831 7208,6822" semanticType="enclosure" shapeName="Ellipse">
            <msink:sourceLink direction="with" ref="{2B6BD762-AE38-46D9-B427-789845F8B464}"/>
            <msink:sourceLink direction="with" ref="{8773717F-293F-4D6B-9C4A-BAC83DA559C5}"/>
            <msink:sourceLink direction="with" ref="{9E728F24-9510-4B48-A8A1-119D359CBAB1}"/>
          </msink:context>
        </emma:interpretation>
      </emma:emma>
    </inkml:annotationXML>
    <inkml:trace contextRef="#ctx0" brushRef="#br0">12626 3251 5504,'56'-19'2688,"-131"-18"6783,57 18 1,-39-18-9472,-18-19 0,-18 18 0,-38 1 0,-18 18-128,-38-18 128,-37 18-128,-18 1 0,-20-1-128,-74 19 128,0 0-128,-19 37 128,-38 1 0,-17 55 0,-20 19 0,-18 37 128,18 19 0,1 19 0,-1 56 128,38 19 128,37-1 0,56 38 0,75-19 0,56 0 128,56 1-128,56-1 128,75-38-128,74 1 128,75-19-128,37-36 128,76 17 0,74-56 0,55 1-128,58-57 128,54-18-128,57-57 128,38-36-256,-1-57 0,0-56-128,-18-37 128,-38-18-128,-37-57 128,-56 0-128,-56-19 128,-75-37-128,-56 19 0,-93 0 0,-75 0 0,-56 18-128,-112 20 128,-56-1-256,-112 75 128,-94-1-128,-55 76 128,-76 18-512,-17 19 0,-20 37-768,0 38 0,20 18-256,36 1 128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4-12T02:14:13.689"/>
    </inkml:context>
    <inkml:brush xml:id="br0">
      <inkml:brushProperty name="width" value="0.14111" units="cm"/>
      <inkml:brushProperty name="height" value="0.14111" units="cm"/>
      <inkml:brushProperty name="ignorePressure" value="1"/>
    </inkml:brush>
  </inkml:definitions>
  <inkml:traceGroup>
    <inkml:annotationXML>
      <emma:emma xmlns:emma="http://www.w3.org/2003/04/emma" version="1.0">
        <emma:interpretation id="{D04BF50C-BECF-4765-B743-CFDF1CC5AFB0}" emma:medium="tactile" emma:mode="ink">
          <msink:context xmlns:msink="http://schemas.microsoft.com/ink/2010/main" type="inkDrawing" rotatedBoundingBox="7938,11477 14042,14063 13849,14520 7744,11934" semanticType="callout" shapeName="Other">
            <msink:sourceLink direction="with" ref="{7A5520FD-C33C-449B-8666-E643911A5F68}"/>
            <msink:sourceLink direction="with" ref="{9E728F24-9510-4B48-A8A1-119D359CBAB1}"/>
            <msink:sourceLink direction="with" ref="{BDEFE520-04D8-46D7-958B-EAE027DFE2FF}"/>
          </msink:context>
        </emma:interpretation>
      </emma:emma>
    </inkml:annotationXML>
    <inkml:trace contextRef="#ctx0" brushRef="#br0">12111 8452,'0'0,"0"0,0 0,-6 3,-22 1,-40 3,-82-9,-101-16,-94-36,-77-35,-56-38,-54-49,-3-25,9-24,18-14,39 4,38 4,49 14,60 24,65 28,68 37,63 37,52 30,38 26,27 15,14 12,6 7,2 3,-3 2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2T01:48:59.671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0AFC6907-AA5B-429F-8C07-94E5DCE50704}" emma:medium="tactile" emma:mode="ink">
          <msink:context xmlns:msink="http://schemas.microsoft.com/ink/2010/main" type="inkDrawing" rotatedBoundingBox="14985,4634 23344,2785 24217,6731 15857,8580" hotPoints="23825,5127 19915,7692 15459,6272 19369,3707" semanticType="enclosure" shapeName="Ellipse">
            <msink:sourceLink direction="with" ref="{2FA29F9B-756F-4145-BC68-C4B5A346BC84}"/>
            <msink:sourceLink direction="with" ref="{136BF173-2F5F-4C65-8F27-35510EAE6CB5}"/>
            <msink:destinationLink direction="with" ref="{F6354A56-86FC-4B2C-BDEB-9D5EAB94518F}"/>
            <msink:destinationLink direction="with" ref="{B8853708-6112-44E6-BC61-DCA74D4490D5}"/>
          </msink:context>
        </emma:interpretation>
      </emma:emma>
    </inkml:annotationXML>
    <inkml:trace contextRef="#ctx0" brushRef="#br0">23758 375 5248,'149'-243'2560,"-130"187"4480,-38 0 255,-37-19-6527,-56 0 0,-56 19 0,-37-18 0,-75 36-1152,-75 1 0,-75 37 768,-55 56 0,-39 37-384,-36 57 128,-19 55 0,0 57 128,38 37 128,55 18 0,75 19 256,94 1 0,73-38 0,114 18 0,55-56-128,131-17 128,75-2-256,112-36 128,112-38-256,130-38 0,113-18 0,55-56 0,57-56-128,0-18 0,0-38-128,-19-19 128,-37-37-128,-76-37 128,-54-38-128,-95-18 0,-74-39 0,-75-54 0,-74-20-256,-94-18 128,-94 18-128,-74 1 0,-149 18 0,-94 38 0,-149 37 0,-94 55 0,-112 76-256,-55 74 0,-57 56-896,56 19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2T02:18:11.202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F6354A56-86FC-4B2C-BDEB-9D5EAB94518F}" emma:medium="tactile" emma:mode="ink">
          <msink:context xmlns:msink="http://schemas.microsoft.com/ink/2010/main" type="inkDrawing" rotatedBoundingBox="23784,5866 24070,11360 23407,11395 23121,5901" semanticType="connector" shapeName="Other">
            <msink:sourceLink direction="with" ref="{0AFC6907-AA5B-429F-8C07-94E5DCE50704}"/>
            <msink:sourceLink direction="with" ref="{D355785F-88CE-4182-A662-87079B879BCE}"/>
          </msink:context>
        </emma:interpretation>
      </emma:emma>
    </inkml:annotationXML>
    <inkml:trace contextRef="#ctx0" brushRef="#br0">13578 3120 5504,'0'0'2688,"19"19"-2560,-19-1 2688,18 1-2688,20 0 0,-20 18 128,39 19 0,-20 19-128,38 18 0,-19 0 256,0 19 0,18 19 0,1 38 128,0-1 0,-19 37 0,18 187 256,-36-56 0,-20 1-1,-18-20 129,0-37-128,-18 18 0,-1-36-128,-18-19 128,18 0-384,19-19 0,-19-56-256,19 0 0,0-18 0,0-1 0,0-37-128,-18-19 128,18 1-128,-19-1 128,-18-18-128,18-19 128,-18 0-128,-1-19 128,-18 0-128,19-18 0,0 18-640,18-37 0,1 0-1024,18 0 0,0-18-1023,37-1 127,-37-18-256,19-1 128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2T02:18:12.381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D355785F-88CE-4182-A662-87079B879BCE}" emma:medium="tactile" emma:mode="ink">
          <msink:context xmlns:msink="http://schemas.microsoft.com/ink/2010/main" type="inkDrawing" rotatedBoundingBox="21656,14205 22931,10292 26851,11569 25576,15483" hotPoints="26335,12942 24263,15014 22192,12942 24263,10871" semanticType="enclosure" shapeName="Circle">
            <msink:sourceLink direction="with" ref="{E014014C-A856-465D-BC1F-616EEB48014F}"/>
            <msink:destinationLink direction="with" ref="{F6354A56-86FC-4B2C-BDEB-9D5EAB94518F}"/>
            <msink:destinationLink direction="with" ref="{B8853708-6112-44E6-BC61-DCA74D4490D5}"/>
          </msink:context>
        </emma:interpretation>
      </emma:emma>
    </inkml:annotationXML>
    <inkml:trace contextRef="#ctx0" brushRef="#br0">15137 5762 4736,'-75'-56'2304,"19"38"-2560,38 18 4352,-20 0-3968,-18 0 128,19 0-128,-19 0 0,-19 37-256,1 0 128,-20 1 128,1 18 128,-19 18 0,-1 20 128,-17 18 0,-1 18 128,0 20-128,1 18 128,-19 19 0,37 0 0,0 18-128,0 0 128,18 1-1,20-19 1,36 0-128,19 18 0,38-37-128,19 0 128,18 0-256,37-19 128,19 1-256,19-38 0,18-18 0,19-1 0,18 0 0,1-37 128,19 0 0,18-18 0,-19-20 0,1-18 0,17-18 0,-17-1 0,18 0-128,0-37 128,-37-18-128,0-20 128,-1-18-128,-18 0 0,-19-19 0,-17 19 128,-2-37-128,-36-1 128,-1 1-128,-18-19 128,-19 19 0,-19-19 0,0 18-128,-37 0 128,-18-92-128,-1 18 128,-37 37-128,0 19 128,0 19-128,-37 17 0,-1 2 0,1 18 128,-20 18-128,-17 1 128,-1 0-128,1 37 128,-1-19 0,-18 19 0,-1 19 0,1-1 0,0 20-128,-1-1 128,0 38 0,-18-19 0,19 37 0,19-18 0,-1 18-128,0 0 128,19 1-128,19 18 0,18 0-384,1-19 128,17 0-1408,20 1 128,37-20-1023,0 20 127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2T01:50:30.057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70D580DB-AA43-4123-A42C-9E62027A6362}" emma:medium="tactile" emma:mode="ink">
          <msink:context xmlns:msink="http://schemas.microsoft.com/ink/2010/main" type="writingRegion" rotatedBoundingBox="10596,7737 19902,3433 21137,6103 11831,10406"/>
        </emma:interpretation>
      </emma:emma>
    </inkml:annotationXML>
    <inkml:traceGroup>
      <inkml:annotationXML>
        <emma:emma xmlns:emma="http://www.w3.org/2003/04/emma" version="1.0">
          <emma:interpretation id="{DD65AB08-F955-49A3-BE50-85A7F36C45AE}" emma:medium="tactile" emma:mode="ink">
            <msink:context xmlns:msink="http://schemas.microsoft.com/ink/2010/main" type="paragraph" rotatedBoundingBox="10596,7737 19902,3433 21137,6103 11831,104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4D9A05-889D-4C11-BD75-1145889B08F5}" emma:medium="tactile" emma:mode="ink">
              <msink:context xmlns:msink="http://schemas.microsoft.com/ink/2010/main" type="line" rotatedBoundingBox="10596,7737 19902,3433 21137,6103 11831,10406"/>
            </emma:interpretation>
          </emma:emma>
        </inkml:annotationXML>
        <inkml:traceGroup>
          <inkml:annotationXML>
            <emma:emma xmlns:emma="http://www.w3.org/2003/04/emma" version="1.0">
              <emma:interpretation id="{57CD1E75-076D-4C9B-B092-785E7EEA1B36}" emma:medium="tactile" emma:mode="ink">
                <msink:context xmlns:msink="http://schemas.microsoft.com/ink/2010/main" type="inkWord" rotatedBoundingBox="10596,7737 16279,5109 17513,7778 11831,10406"/>
              </emma:interpretation>
              <emma:one-of disjunction-type="recognition" id="oneOf0">
                <emma:interpretation id="interp0" emma:lang="en-US" emma:confidence="0">
                  <emma:literal>y</emma:literal>
                </emma:interpretation>
                <emma:interpretation id="interp1" emma:lang="en-US" emma:confidence="0">
                  <emma:literal>1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$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18938 3269 5248,'-18'0'2560,"18"75"-2560,0-75 2560,0 18-512,0 1 128,0-19 1023,0 0 1,18 0-4352,1 0 128,0 0 2560,-1 0 128,1-19-1152,0 19 0,18 0-640,-18 0 128,-1 0 0,1 0 128,0 0 128,-1 0 0,1 0 0,0 19 128,-1-19 128,1 0 0,0 19 0,-19-1 0,18 1-256,-18 0 128,0-1-256,0 1 128,0 0-128,-18 18 0,-1 0 0,0 1 128,1-1-128,-1 19 0,0-19 0,-18 19 128,0 0 128,-1 0 0,1 0-128,-19 0 128,19-18-128,-39 0 0,20 18 0,-18 0 0,-20-19-256,20 19 128,-1 0-128,-18 0 128,-19 0 0,18-18 0,-18 18 0,0-19 0,0 0-128,0 1 128,-19 18-128,19-38 128,0 20-128,0-20 128,-19 1-128,1 18 128,18-18-128,0 18 0,0-18 0,0 18 0,0-18 0,-1 0 0,1 18 0,19-18 0,-56 18 0,18-18 128,0 18-128,1 0 0,-1 1 0,19-20 0,0 1 0,0 0 0,-1 0 0,1 0 128,0-1-128,0 1 0,19 0 0,0-1 0,18-18 0,-37 19 128,37 0-128,-18-1 0,18 1 0,19-19 0,-18 19 0,-1-19 128,18 0-128,1 0 0,19 18 0,-19-18 0,19 0 0,-19 0 0,18 0 0,1 0 0,18 0-128,1 0 0,-20 0-384,38 0 0,-18 0-512,-1 0 128,0-18-768,19-1 128,0 0-256,-18-37 128,-1 19-640,38 0 0</inkml:trace>
          <inkml:trace contextRef="#ctx0" brushRef="#br0" timeOffset="-94660">16267 2167 5504,'-56'37'2688,"-74"225"-1408,111-225 128,19 0 1408,19 1 127,-19-20 513,18 1 0,1 0-4864,18-1 0,38-18 3328,0 0 0,37 0-1408,37 0 0,19-18-384,38-1 128,-1 0-128,0 1 0,-18 18-128,-38 0 0,-18 18 128,-75 20 0,-19-1 128,-55 38 128,-20 0 128,-36 37 0,-20 0 0,-18-19 0,0 1-256,37-1 0,1-37-1024,18 0 128,0 0-896,37-19 128</inkml:trace>
        </inkml:traceGroup>
        <inkml:traceGroup>
          <inkml:annotationXML>
            <emma:emma xmlns:emma="http://www.w3.org/2003/04/emma" version="1.0">
              <emma:interpretation id="{2FA29F9B-756F-4145-BC68-C4B5A346BC84}" emma:medium="tactile" emma:mode="ink">
                <msink:context xmlns:msink="http://schemas.microsoft.com/ink/2010/main" type="inkWord" rotatedBoundingBox="20419,4877 20544,4820 20602,4946 20478,5004">
                  <msink:destinationLink direction="with" ref="{0AFC6907-AA5B-429F-8C07-94E5DCE50704}"/>
                </msink:context>
              </emma:interpretation>
              <emma:one-of disjunction-type="recognition" id="oneOf1">
                <emma:interpretation id="interp5" emma:lang="en-US" emma:confidence="0">
                  <emma:literal>^</emma:literal>
                </emma:interpretation>
                <emma:interpretation id="interp6" emma:lang="en-US" emma:confidence="0">
                  <emma:literal>M</emma:literal>
                </emma:interpretation>
                <emma:interpretation id="interp7" emma:lang="en-US" emma:confidence="0">
                  <emma:literal>m</emma:literal>
                </emma:interpretation>
                <emma:interpretation id="interp8" emma:lang="en-US" emma:confidence="0">
                  <emma:literal>R</emma:literal>
                </emma:interpretation>
                <emma:interpretation id="interp9" emma:lang="en-US" emma:confidence="0">
                  <emma:literal>n</emma:literal>
                </emma:interpretation>
              </emma:one-of>
            </emma:emma>
          </inkml:annotationXML>
          <inkml:trace contextRef="#ctx0" brushRef="#br0" timeOffset="-91524">22459 1140 5376,'56'-168'2688,"-84"224"6655,28-56 641,-28 0-9728,28-28 128,-28 28-128,28 0 0,28 0-768,-28 0 0,28 28-640,0-28 128,0 0-1280,0 28 128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4-12T02:19:02.152"/>
    </inkml:context>
    <inkml:brush xml:id="br0">
      <inkml:brushProperty name="width" value="0.14111" units="cm"/>
      <inkml:brushProperty name="height" value="0.14111" units="cm"/>
    </inkml:brush>
  </inkml:definitions>
  <inkml:traceGroup>
    <inkml:annotationXML>
      <emma:emma xmlns:emma="http://www.w3.org/2003/04/emma" version="1.0">
        <emma:interpretation id="{4DAE7D61-A6C5-4F02-83CF-0F02F06D79FB}" emma:medium="tactile" emma:mode="ink">
          <msink:context xmlns:msink="http://schemas.microsoft.com/ink/2010/main" type="inkDrawing" rotatedBoundingBox="23306,14509 23336,14565 23324,14571 23295,14516" semanticType="strikethrough" shapeName="Other"/>
        </emma:interpretation>
      </emma:emma>
    </inkml:annotationXML>
    <inkml:trace contextRef="#ctx0" brushRef="#br0">25288 10646 2944,'0'0'1408,"0"28"-4224,28 0 1536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4-12T02:20:22.736"/>
    </inkml:context>
    <inkml:brush xml:id="br0">
      <inkml:brushProperty name="width" value="0.14111" units="cm"/>
      <inkml:brushProperty name="height" value="0.14111" units="cm"/>
      <inkml:brushProperty name="ignorePressure" value="1"/>
    </inkml:brush>
  </inkml:definitions>
  <inkml:traceGroup>
    <inkml:annotationXML>
      <emma:emma xmlns:emma="http://www.w3.org/2003/04/emma" version="1.0">
        <emma:interpretation id="{CCCBFD6E-B973-4CDC-9C4A-A156AB2CFE16}" emma:medium="tactile" emma:mode="ink">
          <msink:context xmlns:msink="http://schemas.microsoft.com/ink/2010/main" type="inkDrawing" rotatedBoundingBox="16717,18336 22803,14472 22984,14759 16898,18623" semanticType="underline" shapeName="Other">
            <msink:sourceLink direction="with" ref="{20ADEECE-89A9-43C7-AA1C-6E1B58F7711B}"/>
          </msink:context>
        </emma:interpretation>
      </emma:emma>
    </inkml:annotationXML>
    <inkml:trace contextRef="#ctx0" brushRef="#br0">16449 7406,'0'0,"0"0,0 0,0 0,0 0,-3 6,-7 9,-15 17,-35 36,-42 30,-39 29,-43 26,-28 14,-23 9,-21 7,-10 5,-19 7,0 3,2 3,4-2,11-5,-6-1,9-12,-4-3,8-14,4-13,-1-12,13-19,21-14,17-15,17-10,26-11,28-15,27-11,26-9,18-8,16-5,11-6,8-3,10-3,8-4,5-3,5-2,3-1,0 0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3 –</a:t>
            </a:r>
            <a:r>
              <a:rPr spc="-90" dirty="0"/>
              <a:t> </a:t>
            </a:r>
            <a:r>
              <a:rPr spc="-5" dirty="0"/>
              <a:t>Processes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1,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99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222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3 –</a:t>
            </a:r>
            <a:r>
              <a:rPr spc="-90" dirty="0"/>
              <a:t> </a:t>
            </a:r>
            <a:r>
              <a:rPr spc="-5" dirty="0"/>
              <a:t>Processes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1,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99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3 –</a:t>
            </a:r>
            <a:r>
              <a:rPr spc="-90" dirty="0"/>
              <a:t> </a:t>
            </a:r>
            <a:r>
              <a:rPr spc="-5" dirty="0"/>
              <a:t>Processes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1,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99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3 –</a:t>
            </a:r>
            <a:r>
              <a:rPr spc="-90" dirty="0"/>
              <a:t> </a:t>
            </a:r>
            <a:r>
              <a:rPr spc="-5" dirty="0"/>
              <a:t>Processes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1,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3 –</a:t>
            </a:r>
            <a:r>
              <a:rPr spc="-90" dirty="0"/>
              <a:t> </a:t>
            </a:r>
            <a:r>
              <a:rPr spc="-5" dirty="0"/>
              <a:t>Processes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1,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100" y="1386839"/>
            <a:ext cx="8330183" cy="472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1" y="1372361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4419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9949" y="699008"/>
            <a:ext cx="6404101" cy="121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99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0450" y="1602359"/>
            <a:ext cx="7623098" cy="4406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222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71494" y="6398558"/>
            <a:ext cx="2002789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3 –</a:t>
            </a:r>
            <a:r>
              <a:rPr spc="-90" dirty="0"/>
              <a:t> </a:t>
            </a:r>
            <a:r>
              <a:rPr spc="-5" dirty="0"/>
              <a:t>Processes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5454" y="6398558"/>
            <a:ext cx="965835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1,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4186" y="6398558"/>
            <a:ext cx="191134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45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40.png"/><Relationship Id="rId21" Type="http://schemas.openxmlformats.org/officeDocument/2006/relationships/image" Target="../media/image49.png"/><Relationship Id="rId7" Type="http://schemas.openxmlformats.org/officeDocument/2006/relationships/image" Target="../media/image42.png"/><Relationship Id="rId12" Type="http://schemas.openxmlformats.org/officeDocument/2006/relationships/customXml" Target="../ink/ink6.xml"/><Relationship Id="rId17" Type="http://schemas.openxmlformats.org/officeDocument/2006/relationships/image" Target="../media/image47.png"/><Relationship Id="rId25" Type="http://schemas.openxmlformats.org/officeDocument/2006/relationships/image" Target="../media/image51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44.png"/><Relationship Id="rId24" Type="http://schemas.openxmlformats.org/officeDocument/2006/relationships/customXml" Target="../ink/ink12.xml"/><Relationship Id="rId5" Type="http://schemas.openxmlformats.org/officeDocument/2006/relationships/image" Target="../media/image41.png"/><Relationship Id="rId15" Type="http://schemas.openxmlformats.org/officeDocument/2006/relationships/image" Target="../media/image46.png"/><Relationship Id="rId23" Type="http://schemas.openxmlformats.org/officeDocument/2006/relationships/image" Target="../media/image50.png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48.png"/><Relationship Id="rId4" Type="http://schemas.openxmlformats.org/officeDocument/2006/relationships/customXml" Target="../ink/ink2.xml"/><Relationship Id="rId9" Type="http://schemas.openxmlformats.org/officeDocument/2006/relationships/image" Target="../media/image43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5" Type="http://schemas.openxmlformats.org/officeDocument/2006/relationships/image" Target="../media/image55.png"/><Relationship Id="rId4" Type="http://schemas.openxmlformats.org/officeDocument/2006/relationships/customXml" Target="../ink/ink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1339" y="569976"/>
            <a:ext cx="2974848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1372" y="1179575"/>
            <a:ext cx="7206996" cy="1118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pc="-5" dirty="0"/>
              <a:t>CSE</a:t>
            </a:r>
            <a:r>
              <a:rPr spc="-85" dirty="0"/>
              <a:t> </a:t>
            </a:r>
            <a:r>
              <a:rPr spc="-5" dirty="0"/>
              <a:t>120</a:t>
            </a:r>
          </a:p>
          <a:p>
            <a:pPr marL="1905" algn="ctr">
              <a:lnSpc>
                <a:spcPct val="100000"/>
              </a:lnSpc>
            </a:pPr>
            <a:r>
              <a:rPr spc="-5" dirty="0"/>
              <a:t>Principles of</a:t>
            </a:r>
            <a:r>
              <a:rPr spc="-50" dirty="0"/>
              <a:t> </a:t>
            </a:r>
            <a:r>
              <a:rPr spc="-5" dirty="0"/>
              <a:t>Operating</a:t>
            </a:r>
          </a:p>
        </p:txBody>
      </p:sp>
      <p:sp>
        <p:nvSpPr>
          <p:cNvPr id="5" name="object 5"/>
          <p:cNvSpPr/>
          <p:nvPr/>
        </p:nvSpPr>
        <p:spPr>
          <a:xfrm>
            <a:off x="3075432" y="1789176"/>
            <a:ext cx="3026664" cy="1118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79192" y="3817620"/>
            <a:ext cx="3814572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02776" y="1904761"/>
            <a:ext cx="3367404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4000" b="1" spc="-10" dirty="0">
                <a:solidFill>
                  <a:srgbClr val="009900"/>
                </a:solidFill>
                <a:latin typeface="Arial Black"/>
                <a:cs typeface="Arial Black"/>
              </a:rPr>
              <a:t>Systems</a:t>
            </a:r>
            <a:endParaRPr sz="4000" dirty="0">
              <a:latin typeface="Arial Black"/>
              <a:cs typeface="Arial Black"/>
            </a:endParaRPr>
          </a:p>
          <a:p>
            <a:pPr marL="5080" algn="ctr">
              <a:lnSpc>
                <a:spcPct val="100000"/>
              </a:lnSpc>
              <a:spcBef>
                <a:spcPts val="3895"/>
              </a:spcBef>
            </a:pPr>
            <a:r>
              <a:rPr sz="3200" b="1" spc="-5" dirty="0">
                <a:solidFill>
                  <a:srgbClr val="333399"/>
                </a:solidFill>
                <a:latin typeface="Arial Black"/>
                <a:cs typeface="Arial Black"/>
              </a:rPr>
              <a:t>Spring</a:t>
            </a:r>
            <a:r>
              <a:rPr sz="3200" b="1" spc="-70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3200" b="1" dirty="0">
                <a:solidFill>
                  <a:srgbClr val="333399"/>
                </a:solidFill>
                <a:latin typeface="Arial Black"/>
                <a:cs typeface="Arial Black"/>
              </a:rPr>
              <a:t>201</a:t>
            </a:r>
            <a:r>
              <a:rPr lang="en-US" sz="3200" b="1" dirty="0">
                <a:solidFill>
                  <a:srgbClr val="333399"/>
                </a:solidFill>
                <a:latin typeface="Arial Black"/>
                <a:cs typeface="Arial Black"/>
              </a:rPr>
              <a:t>7</a:t>
            </a:r>
            <a:endParaRPr sz="320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250"/>
              </a:spcBef>
            </a:pPr>
            <a:r>
              <a:rPr sz="2800" dirty="0">
                <a:solidFill>
                  <a:srgbClr val="FF3300"/>
                </a:solidFill>
                <a:latin typeface="Arial"/>
                <a:cs typeface="Arial"/>
              </a:rPr>
              <a:t>Lecture 3:</a:t>
            </a:r>
            <a:r>
              <a:rPr sz="2800" spc="-8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3300"/>
                </a:solidFill>
                <a:latin typeface="Arial"/>
                <a:cs typeface="Arial"/>
              </a:rPr>
              <a:t>Processes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214872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557847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struct proc</a:t>
            </a:r>
            <a:r>
              <a:rPr spc="-60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(Solaris)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3 –</a:t>
            </a:r>
            <a:r>
              <a:rPr spc="-90" dirty="0"/>
              <a:t> </a:t>
            </a:r>
            <a:r>
              <a:rPr spc="-5" dirty="0"/>
              <a:t>Processes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8366886" y="6398558"/>
            <a:ext cx="1657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99"/>
                </a:solidFill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19630"/>
            <a:ext cx="3535045" cy="1233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</a:t>
            </a:r>
            <a:endParaRPr sz="800">
              <a:latin typeface="Arial"/>
              <a:cs typeface="Arial"/>
            </a:endParaRPr>
          </a:p>
          <a:p>
            <a:pPr marL="109855" indent="-68580">
              <a:lnSpc>
                <a:spcPct val="100000"/>
              </a:lnSpc>
              <a:buChar char="*"/>
              <a:tabLst>
                <a:tab pos="110489" algn="l"/>
              </a:tabLst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One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structure allocated per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active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process. 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It contains</a:t>
            </a:r>
            <a:r>
              <a:rPr sz="800" spc="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all</a:t>
            </a:r>
            <a:endParaRPr sz="800">
              <a:latin typeface="Arial"/>
              <a:cs typeface="Arial"/>
            </a:endParaRPr>
          </a:p>
          <a:p>
            <a:pPr marL="109855" indent="-68580">
              <a:lnSpc>
                <a:spcPct val="100000"/>
              </a:lnSpc>
              <a:buChar char="*"/>
              <a:tabLst>
                <a:tab pos="110489" algn="l"/>
              </a:tabLst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data needed about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process while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process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may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be</a:t>
            </a:r>
            <a:r>
              <a:rPr sz="800" spc="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swapped</a:t>
            </a:r>
            <a:endParaRPr sz="800">
              <a:latin typeface="Arial"/>
              <a:cs typeface="Arial"/>
            </a:endParaRPr>
          </a:p>
          <a:p>
            <a:pPr marL="109855" indent="-68580">
              <a:lnSpc>
                <a:spcPct val="100000"/>
              </a:lnSpc>
              <a:buChar char="*"/>
              <a:tabLst>
                <a:tab pos="110489" algn="l"/>
              </a:tabLst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out. 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Other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per-process data (user.h)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is also inside the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</a:t>
            </a:r>
            <a:r>
              <a:rPr sz="800" spc="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structure.</a:t>
            </a:r>
            <a:endParaRPr sz="800">
              <a:latin typeface="Arial"/>
              <a:cs typeface="Arial"/>
            </a:endParaRPr>
          </a:p>
          <a:p>
            <a:pPr marL="109855" indent="-68580">
              <a:lnSpc>
                <a:spcPct val="100000"/>
              </a:lnSpc>
              <a:buChar char="*"/>
              <a:tabLst>
                <a:tab pos="110489" algn="l"/>
              </a:tabLst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Lightweight-process data (lwp.h) and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kernel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stack may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be swapped</a:t>
            </a:r>
            <a:r>
              <a:rPr sz="800" spc="1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out.</a:t>
            </a:r>
            <a:endParaRPr sz="8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typedef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struct 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</a:t>
            </a:r>
            <a:r>
              <a:rPr sz="8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{</a:t>
            </a:r>
            <a:endParaRPr sz="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</a:t>
            </a:r>
            <a:endParaRPr sz="800">
              <a:latin typeface="Arial"/>
              <a:cs typeface="Arial"/>
            </a:endParaRPr>
          </a:p>
          <a:p>
            <a:pPr marL="269875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 Fields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requiring no explicit</a:t>
            </a:r>
            <a:r>
              <a:rPr sz="800" spc="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locking</a:t>
            </a:r>
            <a:endParaRPr sz="800">
              <a:latin typeface="Arial"/>
              <a:cs typeface="Arial"/>
            </a:endParaRPr>
          </a:p>
          <a:p>
            <a:pPr marL="269875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53797" y="2839084"/>
            <a:ext cx="1631314" cy="624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86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pointer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a.out vnode</a:t>
            </a:r>
            <a:r>
              <a:rPr sz="800" spc="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R="13335" algn="ctr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process address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space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pointer</a:t>
            </a:r>
            <a:r>
              <a:rPr sz="800" spc="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02235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ptr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struct's mutex lock</a:t>
            </a:r>
            <a:r>
              <a:rPr sz="800" spc="-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02235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lock for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p_cred</a:t>
            </a:r>
            <a:r>
              <a:rPr sz="8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79375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process credentials</a:t>
            </a:r>
            <a:r>
              <a:rPr sz="8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4054" y="2839084"/>
            <a:ext cx="1033144" cy="746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struct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vnode *p_exec; 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struct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as *p_as; 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struct plock *p_lockp;  kmutex_t p_crlock;  struct 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cred  </a:t>
            </a:r>
            <a:r>
              <a:rPr sz="800" spc="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*p_cred;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3010" y="3570985"/>
            <a:ext cx="1303020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 Fields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protected by</a:t>
            </a:r>
            <a:r>
              <a:rPr sz="8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pidlock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61557" y="3814826"/>
            <a:ext cx="151892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number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of swapped out lwps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 */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99067" y="3936745"/>
            <a:ext cx="991869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status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of process</a:t>
            </a:r>
            <a:r>
              <a:rPr sz="8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4054" y="3814826"/>
            <a:ext cx="79121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63525" algn="l"/>
              </a:tabLst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int	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</a:t>
            </a:r>
            <a:r>
              <a:rPr sz="800" spc="-20" dirty="0">
                <a:solidFill>
                  <a:srgbClr val="222222"/>
                </a:solidFill>
                <a:latin typeface="Arial"/>
                <a:cs typeface="Arial"/>
              </a:rPr>
              <a:t>w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ap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c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t; 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char p_stat;  char  </a:t>
            </a:r>
            <a:r>
              <a:rPr sz="800" spc="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p_wcode;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01073" y="4058666"/>
            <a:ext cx="1593850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current wait code</a:t>
            </a:r>
            <a:r>
              <a:rPr sz="8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flags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protected only by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pidlock */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4054" y="4180585"/>
            <a:ext cx="86423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63525" algn="l"/>
              </a:tabLst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ushort_t p_pidflag; 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int	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p_wdata;  pid_t </a:t>
            </a:r>
            <a:r>
              <a:rPr sz="800" spc="1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p_ppid;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12115" y="4546345"/>
            <a:ext cx="36004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</a:t>
            </a:r>
            <a:r>
              <a:rPr sz="800" spc="-10" dirty="0">
                <a:solidFill>
                  <a:srgbClr val="222222"/>
                </a:solidFill>
                <a:latin typeface="Arial"/>
                <a:cs typeface="Arial"/>
              </a:rPr>
              <a:t>p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_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link;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16017" y="4302505"/>
            <a:ext cx="1315085" cy="502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current wait return value</a:t>
            </a:r>
            <a:r>
              <a:rPr sz="8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process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id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of parent</a:t>
            </a:r>
            <a:r>
              <a:rPr sz="8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71755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forward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link</a:t>
            </a:r>
            <a:r>
              <a:rPr sz="8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21285" algn="ctr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ptr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parent process</a:t>
            </a:r>
            <a:r>
              <a:rPr sz="8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11909" y="4668520"/>
            <a:ext cx="495934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*p_parent;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*p_child;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siblin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g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;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04034" y="4790440"/>
            <a:ext cx="1656080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ptr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to first child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process</a:t>
            </a:r>
            <a:r>
              <a:rPr sz="800" spc="-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33655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ptr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800" spc="-10" dirty="0">
                <a:solidFill>
                  <a:srgbClr val="222222"/>
                </a:solidFill>
                <a:latin typeface="Arial"/>
                <a:cs typeface="Arial"/>
              </a:rPr>
              <a:t>next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sibling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 on chain</a:t>
            </a:r>
            <a:r>
              <a:rPr sz="8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11909" y="5034279"/>
            <a:ext cx="228219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*p_psibling;    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ptr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prev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sibling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 on chain</a:t>
            </a:r>
            <a:r>
              <a:rPr sz="8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*p_sibling_ns; 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prt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to siblings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with new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state</a:t>
            </a:r>
            <a:r>
              <a:rPr sz="8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*p_child_ns;   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prt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children with new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state</a:t>
            </a:r>
            <a:r>
              <a:rPr sz="800" spc="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11909" y="5400040"/>
            <a:ext cx="403225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*p_next;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p_pre</a:t>
            </a:r>
            <a:r>
              <a:rPr sz="800" spc="-10" dirty="0">
                <a:solidFill>
                  <a:srgbClr val="222222"/>
                </a:solidFill>
                <a:latin typeface="Arial"/>
                <a:cs typeface="Arial"/>
              </a:rPr>
              <a:t>v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;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16389" y="5400040"/>
            <a:ext cx="1170305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active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chain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link </a:t>
            </a:r>
            <a:r>
              <a:rPr sz="800" spc="-10" dirty="0">
                <a:solidFill>
                  <a:srgbClr val="222222"/>
                </a:solidFill>
                <a:latin typeface="Arial"/>
                <a:cs typeface="Arial"/>
              </a:rPr>
              <a:t>next</a:t>
            </a:r>
            <a:r>
              <a:rPr sz="8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active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chain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link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prev</a:t>
            </a:r>
            <a:r>
              <a:rPr sz="8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94054" y="4546345"/>
            <a:ext cx="528955" cy="1477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struct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 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struct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 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struct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 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struct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 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struct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 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struct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 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struct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 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struct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 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struct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 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struct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 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struct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 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struct</a:t>
            </a:r>
            <a:r>
              <a:rPr sz="800" spc="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11909" y="5643879"/>
            <a:ext cx="210820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*p_nextofkin;  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gets accounting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info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at exit</a:t>
            </a:r>
            <a:r>
              <a:rPr sz="800" spc="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*p_orphan;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*p_nextorph;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12930" y="1741551"/>
            <a:ext cx="562610" cy="502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*p_ppglink;</a:t>
            </a:r>
            <a:endParaRPr sz="800">
              <a:latin typeface="Arial"/>
              <a:cs typeface="Arial"/>
            </a:endParaRPr>
          </a:p>
          <a:p>
            <a:pPr marL="57785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*p_sessp;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*p_pidp;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*p_pgidp;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48157" y="1619630"/>
            <a:ext cx="2444115" cy="624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process group hash chain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link </a:t>
            </a:r>
            <a:r>
              <a:rPr sz="800" spc="-10" dirty="0">
                <a:solidFill>
                  <a:srgbClr val="222222"/>
                </a:solidFill>
                <a:latin typeface="Arial"/>
                <a:cs typeface="Arial"/>
              </a:rPr>
              <a:t>next</a:t>
            </a:r>
            <a:r>
              <a:rPr sz="800" spc="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65913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process group hash chain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link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prev</a:t>
            </a:r>
            <a:r>
              <a:rPr sz="8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67056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session information</a:t>
            </a:r>
            <a:r>
              <a:rPr sz="800" spc="-1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58166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process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ID info</a:t>
            </a:r>
            <a:r>
              <a:rPr sz="800" spc="-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610235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process group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ID info</a:t>
            </a:r>
            <a:r>
              <a:rPr sz="8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28464" y="1619630"/>
            <a:ext cx="542290" cy="746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*p_pglink; 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struct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 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struct sess  struct pid  struct</a:t>
            </a:r>
            <a:r>
              <a:rPr sz="800" spc="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pid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57420" y="2351404"/>
            <a:ext cx="1280160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 Fields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protected by</a:t>
            </a:r>
            <a:r>
              <a:rPr sz="8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p_lock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728464" y="2595245"/>
            <a:ext cx="79692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kcondvar_t</a:t>
            </a:r>
            <a:r>
              <a:rPr sz="8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p_cv;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28464" y="2717165"/>
            <a:ext cx="108966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kcondvar_t p_flag_cv;  kcondvar_t p_lwpexit;  kcondvar_t</a:t>
            </a:r>
            <a:r>
              <a:rPr sz="800" spc="-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p_holdlwps;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28464" y="3204845"/>
            <a:ext cx="790575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ushort_t</a:t>
            </a:r>
            <a:r>
              <a:rPr sz="8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p_pad1;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uint_t</a:t>
            </a:r>
            <a:r>
              <a:rPr sz="800" spc="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p_flag;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42864" y="2595245"/>
            <a:ext cx="1969770" cy="868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639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struct's condition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variable</a:t>
            </a:r>
            <a:r>
              <a:rPr sz="8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Times New Roman"/>
              <a:cs typeface="Times New Roman"/>
            </a:endParaRPr>
          </a:p>
          <a:p>
            <a:pPr marL="393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waiting for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some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lwp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exit</a:t>
            </a:r>
            <a:r>
              <a:rPr sz="8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451484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process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is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waiting for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its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lwps</a:t>
            </a:r>
            <a:r>
              <a:rPr sz="8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to to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be held.</a:t>
            </a:r>
            <a:r>
              <a:rPr sz="800" spc="1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unused</a:t>
            </a:r>
            <a:r>
              <a:rPr sz="800" spc="-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98755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protected while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set.</a:t>
            </a:r>
            <a:r>
              <a:rPr sz="8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15775" y="3766057"/>
            <a:ext cx="1573530" cy="1014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user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time, this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process</a:t>
            </a:r>
            <a:r>
              <a:rPr sz="8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system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time, this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process</a:t>
            </a:r>
            <a:r>
              <a:rPr sz="800" spc="-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0"/>
              </a:spcBef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sum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of children's user </a:t>
            </a:r>
            <a:r>
              <a:rPr sz="800" spc="5" dirty="0">
                <a:solidFill>
                  <a:srgbClr val="222222"/>
                </a:solidFill>
                <a:latin typeface="Arial"/>
                <a:cs typeface="Arial"/>
              </a:rPr>
              <a:t>time</a:t>
            </a:r>
            <a:r>
              <a:rPr sz="800" spc="-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34925">
              <a:lnSpc>
                <a:spcPct val="100000"/>
              </a:lnSpc>
              <a:spcBef>
                <a:spcPts val="190"/>
              </a:spcBef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sum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of children's system </a:t>
            </a:r>
            <a:r>
              <a:rPr sz="800" spc="5" dirty="0">
                <a:solidFill>
                  <a:srgbClr val="222222"/>
                </a:solidFill>
                <a:latin typeface="Arial"/>
                <a:cs typeface="Arial"/>
              </a:rPr>
              <a:t>time</a:t>
            </a:r>
            <a:r>
              <a:rPr sz="8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R="63500" algn="ctr">
              <a:lnSpc>
                <a:spcPct val="100000"/>
              </a:lnSpc>
              <a:spcBef>
                <a:spcPts val="190"/>
              </a:spcBef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segment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accounting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info</a:t>
            </a:r>
            <a:r>
              <a:rPr sz="800" spc="-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R="186690" algn="ctr">
              <a:lnSpc>
                <a:spcPct val="100000"/>
              </a:lnSpc>
              <a:spcBef>
                <a:spcPts val="190"/>
              </a:spcBef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base address of heap</a:t>
            </a:r>
            <a:r>
              <a:rPr sz="800" spc="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heap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size in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bytes</a:t>
            </a:r>
            <a:r>
              <a:rPr sz="8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28464" y="3595370"/>
            <a:ext cx="1212850" cy="2063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3189">
              <a:lnSpc>
                <a:spcPct val="12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flags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defined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below</a:t>
            </a:r>
            <a:r>
              <a:rPr sz="8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  clock_t p_utime;  clock_t p_stime;  clock_t p_cutime;  clock_t p_cstime; 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caddr_t *p_segacct;  caddr_t p_brkbase;  size_t</a:t>
            </a:r>
            <a:r>
              <a:rPr sz="800" spc="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p_brksize;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</a:t>
            </a:r>
            <a:endParaRPr sz="8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0"/>
              </a:spcBef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 Per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process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signal</a:t>
            </a:r>
            <a:r>
              <a:rPr sz="800" spc="-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stuff.</a:t>
            </a:r>
            <a:endParaRPr sz="8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0"/>
              </a:spcBef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2700" marR="266700">
              <a:lnSpc>
                <a:spcPct val="12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k_sigset_t p_sig;  k_sigset_t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p_ignore; 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k_sigset_t</a:t>
            </a:r>
            <a:r>
              <a:rPr sz="8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p_siginfo;</a:t>
            </a:r>
            <a:endParaRPr sz="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28464" y="5790062"/>
            <a:ext cx="1180465" cy="453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1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struct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sigqhdr *p_sigqhdr; 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struct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sigqhdr *p_signhdr;  uchar_t</a:t>
            </a:r>
            <a:r>
              <a:rPr sz="8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p_stopsig;</a:t>
            </a:r>
            <a:endParaRPr sz="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28464" y="5229352"/>
            <a:ext cx="2901315" cy="1014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142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signals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pending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to this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process</a:t>
            </a:r>
            <a:r>
              <a:rPr sz="8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270000">
              <a:lnSpc>
                <a:spcPct val="100000"/>
              </a:lnSpc>
              <a:spcBef>
                <a:spcPts val="190"/>
              </a:spcBef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ignore </a:t>
            </a:r>
            <a:r>
              <a:rPr sz="800" spc="-10" dirty="0">
                <a:solidFill>
                  <a:srgbClr val="222222"/>
                </a:solidFill>
                <a:latin typeface="Arial"/>
                <a:cs typeface="Arial"/>
              </a:rPr>
              <a:t>when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generated</a:t>
            </a:r>
            <a:r>
              <a:rPr sz="800" spc="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2700" marR="111125" indent="1240155">
              <a:lnSpc>
                <a:spcPct val="12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gets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signal info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with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signal */  struct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sigqueue *p_sigqueue;   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queued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siginfo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structures</a:t>
            </a:r>
            <a:r>
              <a:rPr sz="800" spc="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341120">
              <a:lnSpc>
                <a:spcPct val="100000"/>
              </a:lnSpc>
              <a:spcBef>
                <a:spcPts val="190"/>
              </a:spcBef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hdr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sigqueue structure pool</a:t>
            </a:r>
            <a:r>
              <a:rPr sz="8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341120">
              <a:lnSpc>
                <a:spcPct val="100000"/>
              </a:lnSpc>
              <a:spcBef>
                <a:spcPts val="190"/>
              </a:spcBef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hdr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to signotify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structure pool</a:t>
            </a:r>
            <a:r>
              <a:rPr sz="8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247140">
              <a:lnSpc>
                <a:spcPct val="100000"/>
              </a:lnSpc>
              <a:spcBef>
                <a:spcPts val="190"/>
              </a:spcBef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jobcontrol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stop signal</a:t>
            </a:r>
            <a:r>
              <a:rPr sz="8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121652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648462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struct proc </a:t>
            </a:r>
            <a:r>
              <a:rPr spc="-10" dirty="0">
                <a:solidFill>
                  <a:srgbClr val="333399"/>
                </a:solidFill>
              </a:rPr>
              <a:t>(Solaris) (2)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3 –</a:t>
            </a:r>
            <a:r>
              <a:rPr spc="-90" dirty="0"/>
              <a:t> </a:t>
            </a:r>
            <a:r>
              <a:rPr spc="-5" dirty="0"/>
              <a:t>Processes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994054" y="1619630"/>
            <a:ext cx="2868295" cy="1111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</a:t>
            </a:r>
            <a:endParaRPr sz="800">
              <a:latin typeface="Arial"/>
              <a:cs typeface="Arial"/>
            </a:endParaRPr>
          </a:p>
          <a:p>
            <a:pPr marL="109855" indent="-68580">
              <a:lnSpc>
                <a:spcPct val="100000"/>
              </a:lnSpc>
              <a:buChar char="*"/>
              <a:tabLst>
                <a:tab pos="110489" algn="l"/>
              </a:tabLst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Special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per-process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flag </a:t>
            </a:r>
            <a:r>
              <a:rPr sz="800" spc="-10" dirty="0">
                <a:solidFill>
                  <a:srgbClr val="222222"/>
                </a:solidFill>
                <a:latin typeface="Arial"/>
                <a:cs typeface="Arial"/>
              </a:rPr>
              <a:t>when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set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will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fix misaligned</a:t>
            </a:r>
            <a:r>
              <a:rPr sz="8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memory</a:t>
            </a:r>
            <a:endParaRPr sz="800">
              <a:latin typeface="Arial"/>
              <a:cs typeface="Arial"/>
            </a:endParaRPr>
          </a:p>
          <a:p>
            <a:pPr marL="109855" indent="-68580">
              <a:lnSpc>
                <a:spcPct val="100000"/>
              </a:lnSpc>
              <a:buChar char="*"/>
              <a:tabLst>
                <a:tab pos="110489" algn="l"/>
              </a:tabLst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references.</a:t>
            </a:r>
            <a:endParaRPr sz="8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char  </a:t>
            </a:r>
            <a:r>
              <a:rPr sz="800" spc="2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p_fixalignment;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</a:t>
            </a:r>
            <a:endParaRPr sz="800">
              <a:latin typeface="Arial"/>
              <a:cs typeface="Arial"/>
            </a:endParaRPr>
          </a:p>
          <a:p>
            <a:pPr marL="109855" indent="-68580">
              <a:lnSpc>
                <a:spcPct val="100000"/>
              </a:lnSpc>
              <a:buChar char="*"/>
              <a:tabLst>
                <a:tab pos="110489" algn="l"/>
              </a:tabLst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Per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process lwp and kernel thread</a:t>
            </a:r>
            <a:r>
              <a:rPr sz="8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stuff</a:t>
            </a:r>
            <a:endParaRPr sz="8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03968" y="2717165"/>
            <a:ext cx="152336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most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recently allocated lwpid</a:t>
            </a:r>
            <a:r>
              <a:rPr sz="8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4054" y="2717165"/>
            <a:ext cx="916305" cy="868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15265">
              <a:lnSpc>
                <a:spcPct val="100000"/>
              </a:lnSpc>
              <a:tabLst>
                <a:tab pos="263525" algn="l"/>
              </a:tabLst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id_t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p_lwpid; 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int	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l</a:t>
            </a:r>
            <a:r>
              <a:rPr sz="800" spc="-20" dirty="0">
                <a:solidFill>
                  <a:srgbClr val="222222"/>
                </a:solidFill>
                <a:latin typeface="Arial"/>
                <a:cs typeface="Arial"/>
              </a:rPr>
              <a:t>w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c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t;</a:t>
            </a:r>
            <a:endParaRPr sz="800">
              <a:latin typeface="Arial"/>
              <a:cs typeface="Arial"/>
            </a:endParaRPr>
          </a:p>
          <a:p>
            <a:pPr marL="12700" marR="116839" algn="just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int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p_lwprcnt; 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int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p_lwpwait; 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int   </a:t>
            </a:r>
            <a:r>
              <a:rPr sz="800" spc="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p_zombcnt;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263525" algn="l"/>
              </a:tabLst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int	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</a:t>
            </a:r>
            <a:r>
              <a:rPr sz="800" spc="-10" dirty="0">
                <a:solidFill>
                  <a:srgbClr val="222222"/>
                </a:solidFill>
                <a:latin typeface="Arial"/>
                <a:cs typeface="Arial"/>
              </a:rPr>
              <a:t>z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o</a:t>
            </a:r>
            <a:r>
              <a:rPr sz="800" spc="10" dirty="0">
                <a:solidFill>
                  <a:srgbClr val="222222"/>
                </a:solidFill>
                <a:latin typeface="Arial"/>
                <a:cs typeface="Arial"/>
              </a:rPr>
              <a:t>m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b_</a:t>
            </a:r>
            <a:r>
              <a:rPr sz="800" spc="10" dirty="0">
                <a:solidFill>
                  <a:srgbClr val="222222"/>
                </a:solidFill>
                <a:latin typeface="Arial"/>
                <a:cs typeface="Arial"/>
              </a:rPr>
              <a:t>m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a</a:t>
            </a:r>
            <a:r>
              <a:rPr sz="800" spc="-20" dirty="0">
                <a:solidFill>
                  <a:srgbClr val="222222"/>
                </a:solidFill>
                <a:latin typeface="Arial"/>
                <a:cs typeface="Arial"/>
              </a:rPr>
              <a:t>x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;  id_t  </a:t>
            </a:r>
            <a:r>
              <a:rPr sz="800" spc="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*p_zomb_tid;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03866" y="2839084"/>
            <a:ext cx="1831975" cy="868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number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of lwps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in this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process</a:t>
            </a:r>
            <a:r>
              <a:rPr sz="800" spc="-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R="338455" algn="ctr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number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of not stopped lwps</a:t>
            </a:r>
            <a:r>
              <a:rPr sz="800" spc="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number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of lwps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in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lwp_wait()</a:t>
            </a:r>
            <a:r>
              <a:rPr sz="8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number of zombie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lwps</a:t>
            </a:r>
            <a:r>
              <a:rPr sz="800" spc="-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651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number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of entries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in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p_zomb_tid</a:t>
            </a:r>
            <a:r>
              <a:rPr sz="800" spc="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2065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array of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zombie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lwpids</a:t>
            </a:r>
            <a:r>
              <a:rPr sz="8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6223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circular list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of threads</a:t>
            </a:r>
            <a:r>
              <a:rPr sz="800" spc="-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4054" y="3570985"/>
            <a:ext cx="816610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kthread_t</a:t>
            </a:r>
            <a:r>
              <a:rPr sz="800" spc="-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*p_tlist;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4054" y="3814826"/>
            <a:ext cx="2873375" cy="502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/proc (process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filesystem)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debugger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interface</a:t>
            </a:r>
            <a:r>
              <a:rPr sz="8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stuff.</a:t>
            </a:r>
            <a:endParaRPr sz="8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1228090" algn="l"/>
                <a:tab pos="1330325" algn="l"/>
              </a:tabLst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k_sigset_t p_sigmask;		/* mask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of traced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signals</a:t>
            </a:r>
            <a:r>
              <a:rPr sz="8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(/proc)</a:t>
            </a:r>
            <a:r>
              <a:rPr sz="8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  k_fltset_t</a:t>
            </a:r>
            <a:r>
              <a:rPr sz="8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p_fltmask;	/* mask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of traced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faults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(/proc)</a:t>
            </a:r>
            <a:r>
              <a:rPr sz="8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74284" y="4302505"/>
            <a:ext cx="157543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pointer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to primary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/proc vnode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 */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4054" y="4302505"/>
            <a:ext cx="104648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struct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vnode *p_trace; 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struct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vnode *p_plist;  kthread_t</a:t>
            </a:r>
            <a:r>
              <a:rPr sz="8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*p_agenttp;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27110" y="4424426"/>
            <a:ext cx="1604010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list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of /proc vnodes for process</a:t>
            </a:r>
            <a:r>
              <a:rPr sz="8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74295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thread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ptr for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/proc agent lwp</a:t>
            </a:r>
            <a:r>
              <a:rPr sz="8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4054" y="4668520"/>
            <a:ext cx="3370579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31520">
              <a:lnSpc>
                <a:spcPct val="100000"/>
              </a:lnSpc>
              <a:tabLst>
                <a:tab pos="1282065" algn="l"/>
              </a:tabLst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struct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watched_area *p_warea;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list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of watched areas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 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ulong_t</a:t>
            </a:r>
            <a:r>
              <a:rPr sz="8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p_nwarea;	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number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of watched areas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struct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watched_page *p_wpage;  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remembered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watched pages (vfork)</a:t>
            </a:r>
            <a:r>
              <a:rPr sz="800" spc="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4054" y="5034279"/>
            <a:ext cx="95504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88595">
              <a:lnSpc>
                <a:spcPct val="100000"/>
              </a:lnSpc>
              <a:tabLst>
                <a:tab pos="263525" algn="l"/>
              </a:tabLst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int	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p_n</a:t>
            </a:r>
            <a:r>
              <a:rPr sz="800" spc="-20" dirty="0">
                <a:solidFill>
                  <a:srgbClr val="222222"/>
                </a:solidFill>
                <a:latin typeface="Arial"/>
                <a:cs typeface="Arial"/>
              </a:rPr>
              <a:t>w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page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;  int	p_mapcnt;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struct 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</a:t>
            </a:r>
            <a:r>
              <a:rPr sz="800" spc="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*p_rlink;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49610" y="5034279"/>
            <a:ext cx="173672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number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of watched pages (vfork)</a:t>
            </a:r>
            <a:r>
              <a:rPr sz="800" spc="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number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active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pr_mappage()s</a:t>
            </a:r>
            <a:r>
              <a:rPr sz="8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42545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linked list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for server</a:t>
            </a:r>
            <a:r>
              <a:rPr sz="800" spc="-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94054" y="5400040"/>
            <a:ext cx="2917190" cy="624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kcondvar_t</a:t>
            </a:r>
            <a:r>
              <a:rPr sz="800" spc="-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p_srwchan_cv;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188720" algn="l"/>
              </a:tabLst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size_t </a:t>
            </a:r>
            <a:r>
              <a:rPr sz="8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p_stksize;	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process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stack size in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bytes</a:t>
            </a:r>
            <a:r>
              <a:rPr sz="800" spc="-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</a:t>
            </a:r>
            <a:endParaRPr sz="8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Microstate accounting, resource usage, and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real-time</a:t>
            </a:r>
            <a:r>
              <a:rPr sz="800" spc="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profiling</a:t>
            </a:r>
            <a:endParaRPr sz="8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4054" y="6009944"/>
            <a:ext cx="848994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hrtime_t</a:t>
            </a:r>
            <a:r>
              <a:rPr sz="8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p_mstart;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4054" y="6131864"/>
            <a:ext cx="855344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hrtime_t</a:t>
            </a:r>
            <a:r>
              <a:rPr sz="800" spc="-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p_mterm;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15061" y="6009944"/>
            <a:ext cx="1646555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hi-res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process start </a:t>
            </a:r>
            <a:r>
              <a:rPr sz="800" spc="5" dirty="0">
                <a:solidFill>
                  <a:srgbClr val="222222"/>
                </a:solidFill>
                <a:latin typeface="Arial"/>
                <a:cs typeface="Arial"/>
              </a:rPr>
              <a:t>time</a:t>
            </a:r>
            <a:r>
              <a:rPr sz="800" spc="-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4572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hi-res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process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termination </a:t>
            </a:r>
            <a:r>
              <a:rPr sz="800" spc="5" dirty="0">
                <a:solidFill>
                  <a:srgbClr val="222222"/>
                </a:solidFill>
                <a:latin typeface="Arial"/>
                <a:cs typeface="Arial"/>
              </a:rPr>
              <a:t>time</a:t>
            </a:r>
            <a:r>
              <a:rPr sz="800" spc="-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28464" y="1644015"/>
            <a:ext cx="84137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hrtime_t</a:t>
            </a:r>
            <a:r>
              <a:rPr sz="800" spc="-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p_mlreal;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28464" y="3082559"/>
            <a:ext cx="877569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3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kmutex_t</a:t>
            </a:r>
            <a:r>
              <a:rPr sz="800" spc="-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p_pflock;  struct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prof</a:t>
            </a:r>
            <a:r>
              <a:rPr sz="800" spc="-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p_prof;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28464" y="1644015"/>
            <a:ext cx="3241675" cy="174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7455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elapsed </a:t>
            </a:r>
            <a:r>
              <a:rPr sz="800" spc="5" dirty="0">
                <a:solidFill>
                  <a:srgbClr val="222222"/>
                </a:solidFill>
                <a:latin typeface="Arial"/>
                <a:cs typeface="Arial"/>
              </a:rPr>
              <a:t>time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sum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over defunct lwps</a:t>
            </a:r>
            <a:r>
              <a:rPr sz="8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  <a:tabLst>
                <a:tab pos="1521460" algn="l"/>
              </a:tabLst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hrtime_t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p_acct[NMSTATES];	/* microstate sum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over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defunct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lwps</a:t>
            </a:r>
            <a:r>
              <a:rPr sz="800" spc="-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  <a:tabLst>
                <a:tab pos="1228725" algn="l"/>
              </a:tabLst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struct</a:t>
            </a:r>
            <a:r>
              <a:rPr sz="8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lrusage</a:t>
            </a:r>
            <a:r>
              <a:rPr sz="800" spc="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p_ru;	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lrusage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sum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over defunct lwps</a:t>
            </a:r>
            <a:r>
              <a:rPr sz="8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2700" marR="119380">
              <a:lnSpc>
                <a:spcPct val="120000"/>
              </a:lnSpc>
              <a:tabLst>
                <a:tab pos="1266825" algn="l"/>
              </a:tabLst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struct itimerval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p_rprof_timer;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ITIMER_REALPROF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interval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timer */ 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uintptr_t</a:t>
            </a:r>
            <a:r>
              <a:rPr sz="8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p_rprof_cyclic;	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ITIMER_REALPROF cyclic</a:t>
            </a:r>
            <a:r>
              <a:rPr sz="8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  <a:tabLst>
                <a:tab pos="1198245" algn="l"/>
              </a:tabLst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uint_t </a:t>
            </a:r>
            <a:r>
              <a:rPr sz="8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p_defunct;	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number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of defunct lwps</a:t>
            </a:r>
            <a:r>
              <a:rPr sz="800" spc="-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</a:t>
            </a:r>
            <a:endParaRPr sz="800">
              <a:latin typeface="Arial"/>
              <a:cs typeface="Arial"/>
            </a:endParaRPr>
          </a:p>
          <a:p>
            <a:pPr marL="109855" indent="-68580">
              <a:lnSpc>
                <a:spcPct val="100000"/>
              </a:lnSpc>
              <a:spcBef>
                <a:spcPts val="190"/>
              </a:spcBef>
              <a:buChar char="*"/>
              <a:tabLst>
                <a:tab pos="110489" algn="l"/>
              </a:tabLst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profiling.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A lock is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used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in the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event of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multiple</a:t>
            </a:r>
            <a:r>
              <a:rPr sz="8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lwp's</a:t>
            </a:r>
            <a:endParaRPr sz="800">
              <a:latin typeface="Arial"/>
              <a:cs typeface="Arial"/>
            </a:endParaRPr>
          </a:p>
          <a:p>
            <a:pPr marL="109855" indent="-68580">
              <a:lnSpc>
                <a:spcPct val="100000"/>
              </a:lnSpc>
              <a:spcBef>
                <a:spcPts val="190"/>
              </a:spcBef>
              <a:buChar char="*"/>
              <a:tabLst>
                <a:tab pos="110489" algn="l"/>
              </a:tabLst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using the same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profiling</a:t>
            </a:r>
            <a:r>
              <a:rPr sz="8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base/size.</a:t>
            </a:r>
            <a:endParaRPr sz="8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0"/>
              </a:spcBef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263650">
              <a:lnSpc>
                <a:spcPct val="100000"/>
              </a:lnSpc>
              <a:spcBef>
                <a:spcPts val="190"/>
              </a:spcBef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protects user profile arguments</a:t>
            </a:r>
            <a:r>
              <a:rPr sz="8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184275">
              <a:lnSpc>
                <a:spcPct val="100000"/>
              </a:lnSpc>
              <a:spcBef>
                <a:spcPts val="190"/>
              </a:spcBef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profile arguments</a:t>
            </a:r>
            <a:r>
              <a:rPr sz="8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28464" y="3546602"/>
            <a:ext cx="951865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</a:t>
            </a:r>
            <a:endParaRPr sz="8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0"/>
              </a:spcBef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 The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user</a:t>
            </a:r>
            <a:r>
              <a:rPr sz="8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structure</a:t>
            </a:r>
            <a:endParaRPr sz="8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0"/>
              </a:spcBef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struct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user</a:t>
            </a:r>
            <a:r>
              <a:rPr sz="800" spc="-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p_user;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44570" y="3985514"/>
            <a:ext cx="94297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(see sys/user.h)</a:t>
            </a:r>
            <a:r>
              <a:rPr sz="800" spc="-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28464" y="4278121"/>
            <a:ext cx="787400" cy="1160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</a:t>
            </a:r>
            <a:endParaRPr sz="800">
              <a:latin typeface="Arial"/>
              <a:cs typeface="Arial"/>
            </a:endParaRPr>
          </a:p>
          <a:p>
            <a:pPr marL="41275" algn="just">
              <a:lnSpc>
                <a:spcPct val="100000"/>
              </a:lnSpc>
              <a:spcBef>
                <a:spcPts val="190"/>
              </a:spcBef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</a:t>
            </a:r>
            <a:r>
              <a:rPr sz="800" spc="-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Doors.</a:t>
            </a:r>
            <a:endParaRPr sz="800">
              <a:latin typeface="Arial"/>
              <a:cs typeface="Arial"/>
            </a:endParaRPr>
          </a:p>
          <a:p>
            <a:pPr marL="41275" algn="just">
              <a:lnSpc>
                <a:spcPct val="100000"/>
              </a:lnSpc>
              <a:spcBef>
                <a:spcPts val="190"/>
              </a:spcBef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95"/>
              </a:spcBef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kthread_t</a:t>
            </a:r>
            <a:endParaRPr sz="800">
              <a:latin typeface="Arial"/>
              <a:cs typeface="Arial"/>
            </a:endParaRPr>
          </a:p>
          <a:p>
            <a:pPr marL="12700" marR="5080" algn="just">
              <a:lnSpc>
                <a:spcPct val="12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struct</a:t>
            </a:r>
            <a:r>
              <a:rPr sz="800" spc="-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door_node 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struct</a:t>
            </a:r>
            <a:r>
              <a:rPr sz="800" spc="-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door_node  kcondvar_t</a:t>
            </a:r>
            <a:endParaRPr sz="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90"/>
              </a:spcBef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char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97133" y="4717288"/>
            <a:ext cx="1891664" cy="721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90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*p_server_threads;</a:t>
            </a:r>
            <a:endParaRPr sz="800">
              <a:latin typeface="Arial"/>
              <a:cs typeface="Arial"/>
            </a:endParaRPr>
          </a:p>
          <a:p>
            <a:pPr marL="239395">
              <a:lnSpc>
                <a:spcPct val="100000"/>
              </a:lnSpc>
              <a:spcBef>
                <a:spcPts val="190"/>
              </a:spcBef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*p_door_list;  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active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doors</a:t>
            </a:r>
            <a:r>
              <a:rPr sz="800" spc="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43510" marR="1049020" indent="95885">
              <a:lnSpc>
                <a:spcPct val="12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p_unre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f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_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list; 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p_server_cv;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p_unref_thread;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unref thread created</a:t>
            </a:r>
            <a:r>
              <a:rPr sz="800" spc="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28464" y="5595111"/>
            <a:ext cx="75565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</a:t>
            </a:r>
            <a:endParaRPr sz="8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0"/>
              </a:spcBef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Kernel</a:t>
            </a:r>
            <a:r>
              <a:rPr sz="8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probes</a:t>
            </a:r>
            <a:endParaRPr sz="8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90"/>
              </a:spcBef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uchar_t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55028" y="6034328"/>
            <a:ext cx="55372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p_tnf_flags;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121652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648462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struct proc </a:t>
            </a:r>
            <a:r>
              <a:rPr spc="-10" dirty="0">
                <a:solidFill>
                  <a:srgbClr val="333399"/>
                </a:solidFill>
              </a:rPr>
              <a:t>(Solaris) (3)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3 –</a:t>
            </a:r>
            <a:r>
              <a:rPr spc="-90" dirty="0"/>
              <a:t> </a:t>
            </a:r>
            <a:r>
              <a:rPr spc="-5" dirty="0"/>
              <a:t>Processes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994054" y="1619630"/>
            <a:ext cx="1265555" cy="502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</a:t>
            </a:r>
            <a:endParaRPr sz="8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 C2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Security</a:t>
            </a:r>
            <a:r>
              <a:rPr sz="800" spc="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(C2_AUDIT)</a:t>
            </a:r>
            <a:endParaRPr sz="8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caddr_t</a:t>
            </a:r>
            <a:r>
              <a:rPr sz="8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p_audit_data;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4054" y="2107565"/>
            <a:ext cx="117602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38175" algn="l"/>
              </a:tabLst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kthread_t	*p_aslwptp;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91132" y="1985645"/>
            <a:ext cx="1614805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per process audit structure</a:t>
            </a:r>
            <a:r>
              <a:rPr sz="8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thread ptr representing "aslwp"</a:t>
            </a:r>
            <a:r>
              <a:rPr sz="8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5454" y="2229484"/>
            <a:ext cx="2397760" cy="502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#if defined(i386) || defined(    i386) || defined(    </a:t>
            </a:r>
            <a:r>
              <a:rPr sz="800" spc="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ia64)</a:t>
            </a:r>
            <a:endParaRPr sz="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</a:t>
            </a:r>
            <a:endParaRPr sz="800">
              <a:latin typeface="Arial"/>
              <a:cs typeface="Arial"/>
            </a:endParaRPr>
          </a:p>
          <a:p>
            <a:pPr marL="269875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LDT</a:t>
            </a:r>
            <a:r>
              <a:rPr sz="800" spc="-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support.</a:t>
            </a:r>
            <a:endParaRPr sz="800">
              <a:latin typeface="Arial"/>
              <a:cs typeface="Arial"/>
            </a:endParaRPr>
          </a:p>
          <a:p>
            <a:pPr marL="269875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4054" y="2717165"/>
            <a:ext cx="1058545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kmutex_t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p_ldtlock;  struct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seg_desc</a:t>
            </a:r>
            <a:r>
              <a:rPr sz="800" spc="-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*p_ldt;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39465" y="2717165"/>
            <a:ext cx="1443990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protects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following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fields</a:t>
            </a:r>
            <a:r>
              <a:rPr sz="8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57785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Pointer to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private LDT</a:t>
            </a:r>
            <a:r>
              <a:rPr sz="8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4054" y="2961004"/>
            <a:ext cx="319913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21765" algn="l"/>
              </a:tabLst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struct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seg_desc</a:t>
            </a:r>
            <a:r>
              <a:rPr sz="8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p_ldt_desc;	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segment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descriptor for private LDT</a:t>
            </a:r>
            <a:r>
              <a:rPr sz="8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45971" y="3082925"/>
            <a:ext cx="118427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highest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selector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used</a:t>
            </a:r>
            <a:r>
              <a:rPr sz="8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5454" y="3082925"/>
            <a:ext cx="950594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int</a:t>
            </a:r>
            <a:r>
              <a:rPr sz="800" spc="-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p_ldtlimit;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#endif</a:t>
            </a:r>
            <a:endParaRPr sz="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size_t</a:t>
            </a:r>
            <a:r>
              <a:rPr sz="800" spc="-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p_swrss;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4054" y="3449065"/>
            <a:ext cx="92710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96900" algn="l"/>
              </a:tabLst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struct</a:t>
            </a:r>
            <a:r>
              <a:rPr sz="8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aio	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*p_aio;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4054" y="3570985"/>
            <a:ext cx="110744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struct itimer </a:t>
            </a:r>
            <a:r>
              <a:rPr sz="800" spc="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**p_itimer;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4054" y="3692905"/>
            <a:ext cx="58229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k_sigset_t 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kcondvar_t 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ti</a:t>
            </a:r>
            <a:r>
              <a:rPr sz="800" spc="15" dirty="0">
                <a:solidFill>
                  <a:srgbClr val="222222"/>
                </a:solidFill>
                <a:latin typeface="Arial"/>
                <a:cs typeface="Arial"/>
              </a:rPr>
              <a:t>m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eou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_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id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_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25796" y="3692905"/>
            <a:ext cx="54292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69" marR="5080" indent="-40005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p_no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tifsigs; 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p_notifcv;  p_a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la</a:t>
            </a:r>
            <a:r>
              <a:rPr sz="800" spc="-10" dirty="0">
                <a:solidFill>
                  <a:srgbClr val="222222"/>
                </a:solidFill>
                <a:latin typeface="Arial"/>
                <a:cs typeface="Arial"/>
              </a:rPr>
              <a:t>r</a:t>
            </a:r>
            <a:r>
              <a:rPr sz="800" spc="10" dirty="0">
                <a:solidFill>
                  <a:srgbClr val="222222"/>
                </a:solidFill>
                <a:latin typeface="Arial"/>
                <a:cs typeface="Arial"/>
              </a:rPr>
              <a:t>m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id;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54205" y="3327146"/>
            <a:ext cx="1847214" cy="746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2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resident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set size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before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last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swap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pointer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async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I/O struct</a:t>
            </a:r>
            <a:r>
              <a:rPr sz="8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7493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interval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timers</a:t>
            </a:r>
            <a:r>
              <a:rPr sz="800" spc="-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143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signals in notification set</a:t>
            </a:r>
            <a:r>
              <a:rPr sz="800" spc="-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32715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notif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cv to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synchronize with aslwp</a:t>
            </a:r>
            <a:r>
              <a:rPr sz="800" spc="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70815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alarm's timeout id</a:t>
            </a:r>
            <a:r>
              <a:rPr sz="800" spc="-1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4054" y="4058666"/>
            <a:ext cx="2875280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548005" algn="l"/>
                <a:tab pos="1371600" algn="l"/>
              </a:tabLst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uint_t	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p_sc_unblocked;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number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of unblocked</a:t>
            </a:r>
            <a:r>
              <a:rPr sz="800" spc="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threads</a:t>
            </a:r>
            <a:r>
              <a:rPr sz="8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  struct</a:t>
            </a:r>
            <a:r>
              <a:rPr sz="8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vnode   </a:t>
            </a:r>
            <a:r>
              <a:rPr sz="800" spc="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*p_sc_door;	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scheduler activations door</a:t>
            </a:r>
            <a:r>
              <a:rPr sz="8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29917" y="4302505"/>
            <a:ext cx="2025014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2230">
              <a:lnSpc>
                <a:spcPct val="100000"/>
              </a:lnSpc>
              <a:tabLst>
                <a:tab pos="631825" algn="l"/>
                <a:tab pos="738505" algn="l"/>
              </a:tabLst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p_usrstack;		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top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process</a:t>
            </a:r>
            <a:r>
              <a:rPr sz="8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stack</a:t>
            </a:r>
            <a:r>
              <a:rPr sz="800" spc="-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 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p_stkprot;	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stack memory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protection</a:t>
            </a:r>
            <a:r>
              <a:rPr sz="800" spc="-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94054" y="4302505"/>
            <a:ext cx="38925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caddr_t 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uint_t  </a:t>
            </a:r>
            <a:r>
              <a:rPr sz="800" spc="15" dirty="0">
                <a:solidFill>
                  <a:srgbClr val="222222"/>
                </a:solidFill>
                <a:latin typeface="Arial"/>
                <a:cs typeface="Arial"/>
              </a:rPr>
              <a:t>m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ode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l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_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13856" y="4546345"/>
            <a:ext cx="44577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</a:t>
            </a:r>
            <a:r>
              <a:rPr sz="800" spc="15" dirty="0">
                <a:solidFill>
                  <a:srgbClr val="222222"/>
                </a:solidFill>
                <a:latin typeface="Arial"/>
                <a:cs typeface="Arial"/>
              </a:rPr>
              <a:t>m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ode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l;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62641" y="4546345"/>
            <a:ext cx="184467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data model determined at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exec </a:t>
            </a:r>
            <a:r>
              <a:rPr sz="800" spc="5" dirty="0">
                <a:solidFill>
                  <a:srgbClr val="222222"/>
                </a:solidFill>
                <a:latin typeface="Arial"/>
                <a:cs typeface="Arial"/>
              </a:rPr>
              <a:t>time</a:t>
            </a:r>
            <a:r>
              <a:rPr sz="8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94054" y="4668520"/>
            <a:ext cx="2435225" cy="624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64260" algn="l"/>
              </a:tabLst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struct</a:t>
            </a:r>
            <a:r>
              <a:rPr sz="8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lwpchan_data	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*p_lcp; 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lwpchan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cache</a:t>
            </a:r>
            <a:r>
              <a:rPr sz="800" spc="-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</a:t>
            </a:r>
            <a:endParaRPr sz="8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protects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unmapping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and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initilization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of robust</a:t>
            </a:r>
            <a:r>
              <a:rPr sz="800" spc="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locks.</a:t>
            </a:r>
            <a:endParaRPr sz="8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654685" algn="l"/>
              </a:tabLst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kmutex_t	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p_lcp_mutexinitlock;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94054" y="5278120"/>
            <a:ext cx="123571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utrap_handler_t</a:t>
            </a:r>
            <a:r>
              <a:rPr sz="8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*p_utraps;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76698" y="5278120"/>
            <a:ext cx="149733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pointer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user trap handlers</a:t>
            </a:r>
            <a:r>
              <a:rPr sz="8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94054" y="5400040"/>
            <a:ext cx="34353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refstr_t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39004" y="5400040"/>
            <a:ext cx="169545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*p_corefile;   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pattern for core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file</a:t>
            </a:r>
            <a:r>
              <a:rPr sz="800" spc="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99609" y="1644015"/>
            <a:ext cx="86868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#if defined(  </a:t>
            </a:r>
            <a:r>
              <a:rPr sz="800" spc="20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ia64)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99609" y="1765813"/>
            <a:ext cx="719455" cy="892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130175">
              <a:lnSpc>
                <a:spcPct val="1201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c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addr_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 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size_t  u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c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har_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#endif</a:t>
            </a:r>
            <a:endParaRPr sz="800">
              <a:latin typeface="Arial"/>
              <a:cs typeface="Arial"/>
            </a:endParaRPr>
          </a:p>
          <a:p>
            <a:pPr marL="241300" marR="5080">
              <a:lnSpc>
                <a:spcPct val="12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void 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struct</a:t>
            </a:r>
            <a:r>
              <a:rPr sz="800" spc="-1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task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58404" y="2375789"/>
            <a:ext cx="472440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*p_rce;</a:t>
            </a:r>
            <a:endParaRPr sz="8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  <a:spcBef>
                <a:spcPts val="190"/>
              </a:spcBef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*p_task;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28464" y="2644012"/>
            <a:ext cx="1209675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  <a:tabLst>
                <a:tab pos="629920" algn="l"/>
              </a:tabLst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ru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ct</a:t>
            </a:r>
            <a:r>
              <a:rPr sz="8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c	*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a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sk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pre</a:t>
            </a:r>
            <a:r>
              <a:rPr sz="800" spc="-10" dirty="0">
                <a:solidFill>
                  <a:srgbClr val="222222"/>
                </a:solidFill>
                <a:latin typeface="Arial"/>
                <a:cs typeface="Arial"/>
              </a:rPr>
              <a:t>v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;  struct</a:t>
            </a:r>
            <a:r>
              <a:rPr sz="8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	*p_tasknext;</a:t>
            </a:r>
            <a:endParaRPr sz="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07963" y="2961004"/>
            <a:ext cx="68643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p_lwpdaemon;</a:t>
            </a:r>
            <a:endParaRPr sz="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28464" y="2936620"/>
            <a:ext cx="450215" cy="453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21310">
              <a:lnSpc>
                <a:spcPct val="120000"/>
              </a:lnSpc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int  int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kthread_t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499609" y="1790319"/>
            <a:ext cx="3242945" cy="189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9469">
              <a:lnSpc>
                <a:spcPct val="100000"/>
              </a:lnSpc>
              <a:tabLst>
                <a:tab pos="1504950" algn="l"/>
              </a:tabLst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p_upstack;	/* base of the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upward-growing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stack</a:t>
            </a:r>
            <a:r>
              <a:rPr sz="8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839469" marR="277495" indent="-47625">
              <a:lnSpc>
                <a:spcPct val="120000"/>
              </a:lnSpc>
              <a:tabLst>
                <a:tab pos="1396365" algn="l"/>
              </a:tabLst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p_upstksize;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size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of that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stack, in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bytes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  p_isa;	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which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instruction set is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utilized</a:t>
            </a:r>
            <a:r>
              <a:rPr sz="8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 marL="1079500" algn="ctr">
              <a:lnSpc>
                <a:spcPct val="100000"/>
              </a:lnSpc>
              <a:spcBef>
                <a:spcPts val="5"/>
              </a:spcBef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resource control extension data</a:t>
            </a:r>
            <a:r>
              <a:rPr sz="8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446530">
              <a:lnSpc>
                <a:spcPct val="100000"/>
              </a:lnSpc>
              <a:spcBef>
                <a:spcPts val="190"/>
              </a:spcBef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our containing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task</a:t>
            </a:r>
            <a:r>
              <a:rPr sz="8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541145">
              <a:lnSpc>
                <a:spcPct val="100000"/>
              </a:lnSpc>
              <a:spcBef>
                <a:spcPts val="190"/>
              </a:spcBef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ptr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previous process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in task */</a:t>
            </a:r>
            <a:endParaRPr sz="800">
              <a:latin typeface="Arial"/>
              <a:cs typeface="Arial"/>
            </a:endParaRPr>
          </a:p>
          <a:p>
            <a:pPr marL="1536700">
              <a:lnSpc>
                <a:spcPct val="100000"/>
              </a:lnSpc>
              <a:spcBef>
                <a:spcPts val="190"/>
              </a:spcBef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ptr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800" spc="-10" dirty="0">
                <a:solidFill>
                  <a:srgbClr val="222222"/>
                </a:solidFill>
                <a:latin typeface="Arial"/>
                <a:cs typeface="Arial"/>
              </a:rPr>
              <a:t>next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process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in task</a:t>
            </a:r>
            <a:r>
              <a:rPr sz="8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720725" marR="143510" indent="777875">
              <a:lnSpc>
                <a:spcPct val="120000"/>
              </a:lnSpc>
              <a:tabLst>
                <a:tab pos="1395095" algn="l"/>
              </a:tabLst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number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TP_DAEMON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lwps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 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p_lwpdwait;	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number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daemons in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lwp_wait()</a:t>
            </a:r>
            <a:r>
              <a:rPr sz="8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241300" marR="154305" indent="625475">
              <a:lnSpc>
                <a:spcPct val="120000"/>
              </a:lnSpc>
              <a:spcBef>
                <a:spcPts val="5"/>
              </a:spcBef>
            </a:pP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**p_tidhash;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tid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(lwpid)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lookup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hash table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  struct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sc_data  *p_schedctl;   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/*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available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schedctl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structures</a:t>
            </a:r>
            <a:r>
              <a:rPr sz="800" spc="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*/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800" dirty="0">
                <a:solidFill>
                  <a:srgbClr val="222222"/>
                </a:solidFill>
                <a:latin typeface="Arial"/>
                <a:cs typeface="Arial"/>
              </a:rPr>
              <a:t>}</a:t>
            </a:r>
            <a:r>
              <a:rPr sz="800" spc="-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222222"/>
                </a:solidFill>
                <a:latin typeface="Arial"/>
                <a:cs typeface="Arial"/>
              </a:rPr>
              <a:t>proc_t;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853172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721804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PCBs </a:t>
            </a:r>
            <a:r>
              <a:rPr spc="-5" dirty="0">
                <a:solidFill>
                  <a:srgbClr val="333399"/>
                </a:solidFill>
              </a:rPr>
              <a:t>and Hardware</a:t>
            </a:r>
            <a:r>
              <a:rPr spc="-15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State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3 –</a:t>
            </a:r>
            <a:r>
              <a:rPr spc="-90" dirty="0"/>
              <a:t> </a:t>
            </a:r>
            <a:r>
              <a:rPr spc="-5" dirty="0"/>
              <a:t>Processes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741284" cy="4626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When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running,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its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hardware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state</a:t>
            </a:r>
            <a:r>
              <a:rPr sz="2400" spc="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(PC,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SP,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regs, etc.)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is in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2400" spc="-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CPU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hardware registers contain the current</a:t>
            </a:r>
            <a:r>
              <a:rPr sz="2000" spc="-20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values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When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OS stops running a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process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,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saves</a:t>
            </a:r>
            <a:r>
              <a:rPr sz="2400" spc="-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current values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registers into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process’</a:t>
            </a:r>
            <a:r>
              <a:rPr sz="2400" spc="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PCB</a:t>
            </a:r>
            <a:endParaRPr sz="2400">
              <a:latin typeface="Arial"/>
              <a:cs typeface="Arial"/>
            </a:endParaRPr>
          </a:p>
          <a:p>
            <a:pPr marL="355600" marR="85471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When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OS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is ready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to start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executing a new  process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, it loads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hardware registers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from the 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values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stored in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that process’</a:t>
            </a:r>
            <a:r>
              <a:rPr sz="24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PCB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What happens to the code that is</a:t>
            </a:r>
            <a:r>
              <a:rPr sz="2000" spc="-17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executing?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changing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CPU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hardware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state</a:t>
            </a:r>
            <a:r>
              <a:rPr sz="2400" spc="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from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one process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another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called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context</a:t>
            </a:r>
            <a:r>
              <a:rPr sz="2400" spc="8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switch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9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This can happen 100 or 1000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times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second!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4410456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377571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State</a:t>
            </a:r>
            <a:r>
              <a:rPr spc="-70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Queues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3 –</a:t>
            </a:r>
            <a:r>
              <a:rPr spc="-90" dirty="0"/>
              <a:t> </a:t>
            </a:r>
            <a:r>
              <a:rPr spc="-5" dirty="0"/>
              <a:t>Processes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672705" cy="360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How does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OS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keep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track of</a:t>
            </a:r>
            <a:r>
              <a:rPr sz="2400" spc="-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processes?</a:t>
            </a:r>
            <a:endParaRPr sz="2400">
              <a:latin typeface="Arial"/>
              <a:cs typeface="Arial"/>
            </a:endParaRPr>
          </a:p>
          <a:p>
            <a:pPr marL="355600" marR="68453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OS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maintains a collection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queues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 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represent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state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all processes in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24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Typically,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OS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one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queue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each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 state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Ready, waiting,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etc.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Each PCB is queued on a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state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queue according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its  current</a:t>
            </a:r>
            <a:r>
              <a:rPr sz="2400" spc="-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state</a:t>
            </a:r>
            <a:endParaRPr sz="2400">
              <a:latin typeface="Arial"/>
              <a:cs typeface="Arial"/>
            </a:endParaRPr>
          </a:p>
          <a:p>
            <a:pPr marL="355600" marR="158115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 process changes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state, its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PCB is unlinked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from 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one queue and linked into</a:t>
            </a:r>
            <a:r>
              <a:rPr sz="24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another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4410456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377571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State</a:t>
            </a:r>
            <a:r>
              <a:rPr spc="-70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Queues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967227" y="1900427"/>
          <a:ext cx="1371600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719828" y="1900427"/>
          <a:ext cx="1371600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472428" y="1900427"/>
          <a:ext cx="1371600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4727828" y="1641094"/>
            <a:ext cx="133477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X </a:t>
            </a:r>
            <a:r>
              <a:rPr sz="1600" b="1" spc="-10" dirty="0">
                <a:solidFill>
                  <a:srgbClr val="FF3300"/>
                </a:solidFill>
                <a:latin typeface="Arial"/>
                <a:cs typeface="Arial"/>
              </a:rPr>
              <a:t>Server</a:t>
            </a:r>
            <a:r>
              <a:rPr sz="1600" b="1" spc="-4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PCB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80428" y="1641094"/>
            <a:ext cx="86296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Idle</a:t>
            </a:r>
            <a:r>
              <a:rPr sz="1600" b="1" spc="-6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PCB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19200" y="1905000"/>
            <a:ext cx="1371600" cy="228600"/>
          </a:xfrm>
          <a:custGeom>
            <a:avLst/>
            <a:gdLst/>
            <a:ahLst/>
            <a:cxnLst/>
            <a:rect l="l" t="t" r="r" b="b"/>
            <a:pathLst>
              <a:path w="1371600" h="228600">
                <a:moveTo>
                  <a:pt x="0" y="228600"/>
                </a:moveTo>
                <a:lnTo>
                  <a:pt x="1371600" y="228600"/>
                </a:lnTo>
                <a:lnTo>
                  <a:pt x="1371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9200" y="1905000"/>
            <a:ext cx="1371600" cy="228600"/>
          </a:xfrm>
          <a:custGeom>
            <a:avLst/>
            <a:gdLst/>
            <a:ahLst/>
            <a:cxnLst/>
            <a:rect l="l" t="t" r="r" b="b"/>
            <a:pathLst>
              <a:path w="1371600" h="228600">
                <a:moveTo>
                  <a:pt x="0" y="228600"/>
                </a:moveTo>
                <a:lnTo>
                  <a:pt x="1371600" y="228600"/>
                </a:lnTo>
                <a:lnTo>
                  <a:pt x="1371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9200" y="1905000"/>
            <a:ext cx="1371600" cy="228600"/>
          </a:xfrm>
          <a:custGeom>
            <a:avLst/>
            <a:gdLst/>
            <a:ahLst/>
            <a:cxnLst/>
            <a:rect l="l" t="t" r="r" b="b"/>
            <a:pathLst>
              <a:path w="1371600" h="228600">
                <a:moveTo>
                  <a:pt x="0" y="228600"/>
                </a:moveTo>
                <a:lnTo>
                  <a:pt x="1371600" y="228600"/>
                </a:lnTo>
                <a:lnTo>
                  <a:pt x="1371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967227" y="3348228"/>
          <a:ext cx="1371600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2974975" y="3089275"/>
            <a:ext cx="116586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Emacs</a:t>
            </a:r>
            <a:r>
              <a:rPr sz="1600" b="1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PCB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22044" y="1641094"/>
            <a:ext cx="294132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65300" algn="l"/>
              </a:tabLst>
            </a:pP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Ready Queue	Firefox</a:t>
            </a:r>
            <a:r>
              <a:rPr sz="1600" b="1" spc="-5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PCB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22044" y="3089275"/>
            <a:ext cx="147066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Disk I/O</a:t>
            </a:r>
            <a:r>
              <a:rPr sz="1600" b="1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Queue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22044" y="4537329"/>
            <a:ext cx="1511935" cy="163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9900"/>
                </a:solidFill>
                <a:latin typeface="Arial"/>
                <a:cs typeface="Arial"/>
              </a:rPr>
              <a:t>Console</a:t>
            </a:r>
            <a:r>
              <a:rPr sz="1600" b="1" spc="-8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9900"/>
                </a:solidFill>
                <a:latin typeface="Arial"/>
                <a:cs typeface="Arial"/>
              </a:rPr>
              <a:t>Queue</a:t>
            </a:r>
            <a:endParaRPr sz="1600">
              <a:latin typeface="Arial"/>
              <a:cs typeface="Arial"/>
            </a:endParaRPr>
          </a:p>
          <a:p>
            <a:pPr marR="250825" algn="ctr">
              <a:lnSpc>
                <a:spcPct val="100000"/>
              </a:lnSpc>
              <a:spcBef>
                <a:spcPts val="1080"/>
              </a:spcBef>
            </a:pPr>
            <a:r>
              <a:rPr sz="1600" b="1" spc="-5" dirty="0">
                <a:solidFill>
                  <a:srgbClr val="D50092"/>
                </a:solidFill>
                <a:latin typeface="Arial"/>
                <a:cs typeface="Arial"/>
              </a:rPr>
              <a:t>Sleep</a:t>
            </a:r>
            <a:r>
              <a:rPr sz="1600" b="1" spc="-6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D50092"/>
                </a:solidFill>
                <a:latin typeface="Arial"/>
                <a:cs typeface="Arial"/>
              </a:rPr>
              <a:t>Queue</a:t>
            </a:r>
            <a:endParaRPr sz="1600">
              <a:latin typeface="Arial"/>
              <a:cs typeface="Arial"/>
            </a:endParaRPr>
          </a:p>
          <a:p>
            <a:pPr marR="210185" algn="ctr">
              <a:lnSpc>
                <a:spcPct val="100000"/>
              </a:lnSpc>
              <a:spcBef>
                <a:spcPts val="1070"/>
              </a:spcBef>
            </a:pPr>
            <a:r>
              <a:rPr sz="1400" b="1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R="210185" algn="ctr">
              <a:lnSpc>
                <a:spcPct val="100000"/>
              </a:lnSpc>
              <a:spcBef>
                <a:spcPts val="835"/>
              </a:spcBef>
            </a:pPr>
            <a:r>
              <a:rPr sz="1400" b="1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R="210185" algn="ctr">
              <a:lnSpc>
                <a:spcPct val="100000"/>
              </a:lnSpc>
              <a:spcBef>
                <a:spcPts val="840"/>
              </a:spcBef>
            </a:pPr>
            <a:r>
              <a:rPr sz="1400" b="1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719828" y="3348228"/>
          <a:ext cx="13716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4804028" y="3089275"/>
            <a:ext cx="68135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ls</a:t>
            </a:r>
            <a:r>
              <a:rPr sz="1600" b="1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PCB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90800" y="20193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127000" y="0"/>
                </a:moveTo>
                <a:lnTo>
                  <a:pt x="0" y="38100"/>
                </a:lnTo>
                <a:lnTo>
                  <a:pt x="127000" y="76200"/>
                </a:lnTo>
                <a:lnTo>
                  <a:pt x="84666" y="44450"/>
                </a:lnTo>
                <a:lnTo>
                  <a:pt x="76200" y="44450"/>
                </a:lnTo>
                <a:lnTo>
                  <a:pt x="76200" y="31750"/>
                </a:lnTo>
                <a:lnTo>
                  <a:pt x="84666" y="31750"/>
                </a:lnTo>
                <a:lnTo>
                  <a:pt x="127000" y="0"/>
                </a:lnTo>
                <a:close/>
              </a:path>
              <a:path w="381000" h="76200">
                <a:moveTo>
                  <a:pt x="304800" y="38100"/>
                </a:moveTo>
                <a:lnTo>
                  <a:pt x="254000" y="76200"/>
                </a:lnTo>
                <a:lnTo>
                  <a:pt x="359833" y="44450"/>
                </a:lnTo>
                <a:lnTo>
                  <a:pt x="304800" y="44450"/>
                </a:lnTo>
                <a:lnTo>
                  <a:pt x="304800" y="38100"/>
                </a:lnTo>
                <a:close/>
              </a:path>
              <a:path w="381000" h="76200">
                <a:moveTo>
                  <a:pt x="76200" y="38100"/>
                </a:moveTo>
                <a:lnTo>
                  <a:pt x="76200" y="44450"/>
                </a:lnTo>
                <a:lnTo>
                  <a:pt x="84666" y="44450"/>
                </a:lnTo>
                <a:lnTo>
                  <a:pt x="76200" y="38100"/>
                </a:lnTo>
                <a:close/>
              </a:path>
              <a:path w="381000" h="76200">
                <a:moveTo>
                  <a:pt x="296333" y="31750"/>
                </a:moveTo>
                <a:lnTo>
                  <a:pt x="84666" y="31750"/>
                </a:lnTo>
                <a:lnTo>
                  <a:pt x="76200" y="38100"/>
                </a:lnTo>
                <a:lnTo>
                  <a:pt x="84666" y="44450"/>
                </a:lnTo>
                <a:lnTo>
                  <a:pt x="296333" y="44450"/>
                </a:lnTo>
                <a:lnTo>
                  <a:pt x="304800" y="38100"/>
                </a:lnTo>
                <a:lnTo>
                  <a:pt x="296333" y="31750"/>
                </a:lnTo>
                <a:close/>
              </a:path>
              <a:path w="381000" h="76200">
                <a:moveTo>
                  <a:pt x="359833" y="31750"/>
                </a:moveTo>
                <a:lnTo>
                  <a:pt x="304800" y="31750"/>
                </a:lnTo>
                <a:lnTo>
                  <a:pt x="304800" y="44450"/>
                </a:lnTo>
                <a:lnTo>
                  <a:pt x="359833" y="44450"/>
                </a:lnTo>
                <a:lnTo>
                  <a:pt x="381000" y="38100"/>
                </a:lnTo>
                <a:lnTo>
                  <a:pt x="359833" y="31750"/>
                </a:lnTo>
                <a:close/>
              </a:path>
              <a:path w="381000" h="76200">
                <a:moveTo>
                  <a:pt x="84666" y="31750"/>
                </a:moveTo>
                <a:lnTo>
                  <a:pt x="76200" y="31750"/>
                </a:lnTo>
                <a:lnTo>
                  <a:pt x="76200" y="38100"/>
                </a:lnTo>
                <a:lnTo>
                  <a:pt x="84666" y="31750"/>
                </a:lnTo>
                <a:close/>
              </a:path>
              <a:path w="381000" h="76200">
                <a:moveTo>
                  <a:pt x="254000" y="0"/>
                </a:moveTo>
                <a:lnTo>
                  <a:pt x="304800" y="38100"/>
                </a:lnTo>
                <a:lnTo>
                  <a:pt x="304800" y="31750"/>
                </a:lnTo>
                <a:lnTo>
                  <a:pt x="359833" y="31750"/>
                </a:lnTo>
                <a:lnTo>
                  <a:pt x="254000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96000" y="20193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127000" y="0"/>
                </a:moveTo>
                <a:lnTo>
                  <a:pt x="0" y="38100"/>
                </a:lnTo>
                <a:lnTo>
                  <a:pt x="127000" y="76200"/>
                </a:lnTo>
                <a:lnTo>
                  <a:pt x="84666" y="44450"/>
                </a:lnTo>
                <a:lnTo>
                  <a:pt x="76200" y="44450"/>
                </a:lnTo>
                <a:lnTo>
                  <a:pt x="76200" y="31750"/>
                </a:lnTo>
                <a:lnTo>
                  <a:pt x="84666" y="31750"/>
                </a:lnTo>
                <a:lnTo>
                  <a:pt x="127000" y="0"/>
                </a:lnTo>
                <a:close/>
              </a:path>
              <a:path w="381000" h="76200">
                <a:moveTo>
                  <a:pt x="304800" y="38100"/>
                </a:moveTo>
                <a:lnTo>
                  <a:pt x="254000" y="76200"/>
                </a:lnTo>
                <a:lnTo>
                  <a:pt x="359833" y="44450"/>
                </a:lnTo>
                <a:lnTo>
                  <a:pt x="304800" y="44450"/>
                </a:lnTo>
                <a:lnTo>
                  <a:pt x="304800" y="38100"/>
                </a:lnTo>
                <a:close/>
              </a:path>
              <a:path w="381000" h="76200">
                <a:moveTo>
                  <a:pt x="76200" y="38100"/>
                </a:moveTo>
                <a:lnTo>
                  <a:pt x="76200" y="44450"/>
                </a:lnTo>
                <a:lnTo>
                  <a:pt x="84666" y="44450"/>
                </a:lnTo>
                <a:lnTo>
                  <a:pt x="76200" y="38100"/>
                </a:lnTo>
                <a:close/>
              </a:path>
              <a:path w="381000" h="76200">
                <a:moveTo>
                  <a:pt x="296333" y="31750"/>
                </a:moveTo>
                <a:lnTo>
                  <a:pt x="84666" y="31750"/>
                </a:lnTo>
                <a:lnTo>
                  <a:pt x="76200" y="38100"/>
                </a:lnTo>
                <a:lnTo>
                  <a:pt x="84666" y="44450"/>
                </a:lnTo>
                <a:lnTo>
                  <a:pt x="296333" y="44450"/>
                </a:lnTo>
                <a:lnTo>
                  <a:pt x="304800" y="38100"/>
                </a:lnTo>
                <a:lnTo>
                  <a:pt x="296333" y="31750"/>
                </a:lnTo>
                <a:close/>
              </a:path>
              <a:path w="381000" h="76200">
                <a:moveTo>
                  <a:pt x="359833" y="31750"/>
                </a:moveTo>
                <a:lnTo>
                  <a:pt x="304800" y="31750"/>
                </a:lnTo>
                <a:lnTo>
                  <a:pt x="304800" y="44450"/>
                </a:lnTo>
                <a:lnTo>
                  <a:pt x="359833" y="44450"/>
                </a:lnTo>
                <a:lnTo>
                  <a:pt x="381000" y="38100"/>
                </a:lnTo>
                <a:lnTo>
                  <a:pt x="359833" y="31750"/>
                </a:lnTo>
                <a:close/>
              </a:path>
              <a:path w="381000" h="76200">
                <a:moveTo>
                  <a:pt x="84666" y="31750"/>
                </a:moveTo>
                <a:lnTo>
                  <a:pt x="76200" y="31750"/>
                </a:lnTo>
                <a:lnTo>
                  <a:pt x="76200" y="38100"/>
                </a:lnTo>
                <a:lnTo>
                  <a:pt x="84666" y="31750"/>
                </a:lnTo>
                <a:close/>
              </a:path>
              <a:path w="381000" h="76200">
                <a:moveTo>
                  <a:pt x="254000" y="0"/>
                </a:moveTo>
                <a:lnTo>
                  <a:pt x="304800" y="38100"/>
                </a:lnTo>
                <a:lnTo>
                  <a:pt x="304800" y="31750"/>
                </a:lnTo>
                <a:lnTo>
                  <a:pt x="359833" y="31750"/>
                </a:lnTo>
                <a:lnTo>
                  <a:pt x="254000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3400" y="20193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127000" y="0"/>
                </a:moveTo>
                <a:lnTo>
                  <a:pt x="0" y="38100"/>
                </a:lnTo>
                <a:lnTo>
                  <a:pt x="127000" y="76200"/>
                </a:lnTo>
                <a:lnTo>
                  <a:pt x="84666" y="44450"/>
                </a:lnTo>
                <a:lnTo>
                  <a:pt x="76200" y="44450"/>
                </a:lnTo>
                <a:lnTo>
                  <a:pt x="76200" y="31750"/>
                </a:lnTo>
                <a:lnTo>
                  <a:pt x="84666" y="31750"/>
                </a:lnTo>
                <a:lnTo>
                  <a:pt x="127000" y="0"/>
                </a:lnTo>
                <a:close/>
              </a:path>
              <a:path w="381000" h="76200">
                <a:moveTo>
                  <a:pt x="304800" y="38100"/>
                </a:moveTo>
                <a:lnTo>
                  <a:pt x="254000" y="76200"/>
                </a:lnTo>
                <a:lnTo>
                  <a:pt x="359833" y="44450"/>
                </a:lnTo>
                <a:lnTo>
                  <a:pt x="304800" y="44450"/>
                </a:lnTo>
                <a:lnTo>
                  <a:pt x="304800" y="38100"/>
                </a:lnTo>
                <a:close/>
              </a:path>
              <a:path w="381000" h="76200">
                <a:moveTo>
                  <a:pt x="76200" y="38100"/>
                </a:moveTo>
                <a:lnTo>
                  <a:pt x="76200" y="44450"/>
                </a:lnTo>
                <a:lnTo>
                  <a:pt x="84666" y="44450"/>
                </a:lnTo>
                <a:lnTo>
                  <a:pt x="76200" y="38100"/>
                </a:lnTo>
                <a:close/>
              </a:path>
              <a:path w="381000" h="76200">
                <a:moveTo>
                  <a:pt x="296333" y="31750"/>
                </a:moveTo>
                <a:lnTo>
                  <a:pt x="84666" y="31750"/>
                </a:lnTo>
                <a:lnTo>
                  <a:pt x="76200" y="38100"/>
                </a:lnTo>
                <a:lnTo>
                  <a:pt x="84666" y="44450"/>
                </a:lnTo>
                <a:lnTo>
                  <a:pt x="296333" y="44450"/>
                </a:lnTo>
                <a:lnTo>
                  <a:pt x="304800" y="38100"/>
                </a:lnTo>
                <a:lnTo>
                  <a:pt x="296333" y="31750"/>
                </a:lnTo>
                <a:close/>
              </a:path>
              <a:path w="381000" h="76200">
                <a:moveTo>
                  <a:pt x="359833" y="31750"/>
                </a:moveTo>
                <a:lnTo>
                  <a:pt x="304800" y="31750"/>
                </a:lnTo>
                <a:lnTo>
                  <a:pt x="304800" y="44450"/>
                </a:lnTo>
                <a:lnTo>
                  <a:pt x="359833" y="44450"/>
                </a:lnTo>
                <a:lnTo>
                  <a:pt x="381000" y="38100"/>
                </a:lnTo>
                <a:lnTo>
                  <a:pt x="359833" y="31750"/>
                </a:lnTo>
                <a:close/>
              </a:path>
              <a:path w="381000" h="76200">
                <a:moveTo>
                  <a:pt x="84666" y="31750"/>
                </a:moveTo>
                <a:lnTo>
                  <a:pt x="76200" y="31750"/>
                </a:lnTo>
                <a:lnTo>
                  <a:pt x="76200" y="38100"/>
                </a:lnTo>
                <a:lnTo>
                  <a:pt x="84666" y="31750"/>
                </a:lnTo>
                <a:close/>
              </a:path>
              <a:path w="381000" h="76200">
                <a:moveTo>
                  <a:pt x="254000" y="0"/>
                </a:moveTo>
                <a:lnTo>
                  <a:pt x="304800" y="38100"/>
                </a:lnTo>
                <a:lnTo>
                  <a:pt x="304800" y="31750"/>
                </a:lnTo>
                <a:lnTo>
                  <a:pt x="359833" y="31750"/>
                </a:lnTo>
                <a:lnTo>
                  <a:pt x="254000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90800" y="34671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127000" y="0"/>
                </a:moveTo>
                <a:lnTo>
                  <a:pt x="0" y="38100"/>
                </a:lnTo>
                <a:lnTo>
                  <a:pt x="127000" y="76200"/>
                </a:lnTo>
                <a:lnTo>
                  <a:pt x="84666" y="44450"/>
                </a:lnTo>
                <a:lnTo>
                  <a:pt x="76200" y="44450"/>
                </a:lnTo>
                <a:lnTo>
                  <a:pt x="76200" y="31750"/>
                </a:lnTo>
                <a:lnTo>
                  <a:pt x="84666" y="31750"/>
                </a:lnTo>
                <a:lnTo>
                  <a:pt x="127000" y="0"/>
                </a:lnTo>
                <a:close/>
              </a:path>
              <a:path w="381000" h="76200">
                <a:moveTo>
                  <a:pt x="304800" y="38100"/>
                </a:moveTo>
                <a:lnTo>
                  <a:pt x="254000" y="76200"/>
                </a:lnTo>
                <a:lnTo>
                  <a:pt x="359833" y="44450"/>
                </a:lnTo>
                <a:lnTo>
                  <a:pt x="304800" y="44450"/>
                </a:lnTo>
                <a:lnTo>
                  <a:pt x="304800" y="38100"/>
                </a:lnTo>
                <a:close/>
              </a:path>
              <a:path w="381000" h="76200">
                <a:moveTo>
                  <a:pt x="76200" y="38100"/>
                </a:moveTo>
                <a:lnTo>
                  <a:pt x="76200" y="44450"/>
                </a:lnTo>
                <a:lnTo>
                  <a:pt x="84666" y="44450"/>
                </a:lnTo>
                <a:lnTo>
                  <a:pt x="76200" y="38100"/>
                </a:lnTo>
                <a:close/>
              </a:path>
              <a:path w="381000" h="76200">
                <a:moveTo>
                  <a:pt x="296333" y="31750"/>
                </a:moveTo>
                <a:lnTo>
                  <a:pt x="84666" y="31750"/>
                </a:lnTo>
                <a:lnTo>
                  <a:pt x="76200" y="38100"/>
                </a:lnTo>
                <a:lnTo>
                  <a:pt x="84666" y="44450"/>
                </a:lnTo>
                <a:lnTo>
                  <a:pt x="296333" y="44450"/>
                </a:lnTo>
                <a:lnTo>
                  <a:pt x="304800" y="38100"/>
                </a:lnTo>
                <a:lnTo>
                  <a:pt x="296333" y="31750"/>
                </a:lnTo>
                <a:close/>
              </a:path>
              <a:path w="381000" h="76200">
                <a:moveTo>
                  <a:pt x="359833" y="31750"/>
                </a:moveTo>
                <a:lnTo>
                  <a:pt x="304800" y="31750"/>
                </a:lnTo>
                <a:lnTo>
                  <a:pt x="304800" y="44450"/>
                </a:lnTo>
                <a:lnTo>
                  <a:pt x="359833" y="44450"/>
                </a:lnTo>
                <a:lnTo>
                  <a:pt x="381000" y="38100"/>
                </a:lnTo>
                <a:lnTo>
                  <a:pt x="359833" y="31750"/>
                </a:lnTo>
                <a:close/>
              </a:path>
              <a:path w="381000" h="76200">
                <a:moveTo>
                  <a:pt x="84666" y="31750"/>
                </a:moveTo>
                <a:lnTo>
                  <a:pt x="76200" y="31750"/>
                </a:lnTo>
                <a:lnTo>
                  <a:pt x="76200" y="38100"/>
                </a:lnTo>
                <a:lnTo>
                  <a:pt x="84666" y="31750"/>
                </a:lnTo>
                <a:close/>
              </a:path>
              <a:path w="381000" h="76200">
                <a:moveTo>
                  <a:pt x="254000" y="0"/>
                </a:moveTo>
                <a:lnTo>
                  <a:pt x="304800" y="38100"/>
                </a:lnTo>
                <a:lnTo>
                  <a:pt x="304800" y="31750"/>
                </a:lnTo>
                <a:lnTo>
                  <a:pt x="359833" y="31750"/>
                </a:lnTo>
                <a:lnTo>
                  <a:pt x="254000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43400" y="34671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127000" y="0"/>
                </a:moveTo>
                <a:lnTo>
                  <a:pt x="0" y="38100"/>
                </a:lnTo>
                <a:lnTo>
                  <a:pt x="127000" y="76200"/>
                </a:lnTo>
                <a:lnTo>
                  <a:pt x="84666" y="44450"/>
                </a:lnTo>
                <a:lnTo>
                  <a:pt x="76200" y="44450"/>
                </a:lnTo>
                <a:lnTo>
                  <a:pt x="76200" y="31750"/>
                </a:lnTo>
                <a:lnTo>
                  <a:pt x="84666" y="31750"/>
                </a:lnTo>
                <a:lnTo>
                  <a:pt x="127000" y="0"/>
                </a:lnTo>
                <a:close/>
              </a:path>
              <a:path w="381000" h="76200">
                <a:moveTo>
                  <a:pt x="304800" y="38100"/>
                </a:moveTo>
                <a:lnTo>
                  <a:pt x="254000" y="76200"/>
                </a:lnTo>
                <a:lnTo>
                  <a:pt x="359833" y="44450"/>
                </a:lnTo>
                <a:lnTo>
                  <a:pt x="304800" y="44450"/>
                </a:lnTo>
                <a:lnTo>
                  <a:pt x="304800" y="38100"/>
                </a:lnTo>
                <a:close/>
              </a:path>
              <a:path w="381000" h="76200">
                <a:moveTo>
                  <a:pt x="76200" y="38100"/>
                </a:moveTo>
                <a:lnTo>
                  <a:pt x="76200" y="44450"/>
                </a:lnTo>
                <a:lnTo>
                  <a:pt x="84666" y="44450"/>
                </a:lnTo>
                <a:lnTo>
                  <a:pt x="76200" y="38100"/>
                </a:lnTo>
                <a:close/>
              </a:path>
              <a:path w="381000" h="76200">
                <a:moveTo>
                  <a:pt x="296333" y="31750"/>
                </a:moveTo>
                <a:lnTo>
                  <a:pt x="84666" y="31750"/>
                </a:lnTo>
                <a:lnTo>
                  <a:pt x="76200" y="38100"/>
                </a:lnTo>
                <a:lnTo>
                  <a:pt x="84666" y="44450"/>
                </a:lnTo>
                <a:lnTo>
                  <a:pt x="296333" y="44450"/>
                </a:lnTo>
                <a:lnTo>
                  <a:pt x="304800" y="38100"/>
                </a:lnTo>
                <a:lnTo>
                  <a:pt x="296333" y="31750"/>
                </a:lnTo>
                <a:close/>
              </a:path>
              <a:path w="381000" h="76200">
                <a:moveTo>
                  <a:pt x="359833" y="31750"/>
                </a:moveTo>
                <a:lnTo>
                  <a:pt x="304800" y="31750"/>
                </a:lnTo>
                <a:lnTo>
                  <a:pt x="304800" y="44450"/>
                </a:lnTo>
                <a:lnTo>
                  <a:pt x="359833" y="44450"/>
                </a:lnTo>
                <a:lnTo>
                  <a:pt x="381000" y="38100"/>
                </a:lnTo>
                <a:lnTo>
                  <a:pt x="359833" y="31750"/>
                </a:lnTo>
                <a:close/>
              </a:path>
              <a:path w="381000" h="76200">
                <a:moveTo>
                  <a:pt x="84666" y="31750"/>
                </a:moveTo>
                <a:lnTo>
                  <a:pt x="76200" y="31750"/>
                </a:lnTo>
                <a:lnTo>
                  <a:pt x="76200" y="38100"/>
                </a:lnTo>
                <a:lnTo>
                  <a:pt x="84666" y="31750"/>
                </a:lnTo>
                <a:close/>
              </a:path>
              <a:path w="381000" h="76200">
                <a:moveTo>
                  <a:pt x="254000" y="0"/>
                </a:moveTo>
                <a:lnTo>
                  <a:pt x="304800" y="38100"/>
                </a:lnTo>
                <a:lnTo>
                  <a:pt x="304800" y="31750"/>
                </a:lnTo>
                <a:lnTo>
                  <a:pt x="359833" y="31750"/>
                </a:lnTo>
                <a:lnTo>
                  <a:pt x="254000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19200" y="3352800"/>
            <a:ext cx="1371600" cy="228600"/>
          </a:xfrm>
          <a:custGeom>
            <a:avLst/>
            <a:gdLst/>
            <a:ahLst/>
            <a:cxnLst/>
            <a:rect l="l" t="t" r="r" b="b"/>
            <a:pathLst>
              <a:path w="1371600" h="228600">
                <a:moveTo>
                  <a:pt x="0" y="228600"/>
                </a:moveTo>
                <a:lnTo>
                  <a:pt x="1371600" y="228600"/>
                </a:lnTo>
                <a:lnTo>
                  <a:pt x="1371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19200" y="3352800"/>
            <a:ext cx="1371600" cy="228600"/>
          </a:xfrm>
          <a:custGeom>
            <a:avLst/>
            <a:gdLst/>
            <a:ahLst/>
            <a:cxnLst/>
            <a:rect l="l" t="t" r="r" b="b"/>
            <a:pathLst>
              <a:path w="1371600" h="228600">
                <a:moveTo>
                  <a:pt x="0" y="228600"/>
                </a:moveTo>
                <a:lnTo>
                  <a:pt x="1371600" y="228600"/>
                </a:lnTo>
                <a:lnTo>
                  <a:pt x="1371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660775" y="4839970"/>
            <a:ext cx="4531360" cy="1113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There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may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be many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wait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queues,  one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each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type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wait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(disk, 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console, </a:t>
            </a:r>
            <a:r>
              <a:rPr sz="2400" spc="-25" dirty="0">
                <a:solidFill>
                  <a:srgbClr val="222222"/>
                </a:solidFill>
                <a:latin typeface="Arial"/>
                <a:cs typeface="Arial"/>
              </a:rPr>
              <a:t>timer,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network,</a:t>
            </a:r>
            <a:r>
              <a:rPr sz="2400" spc="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etc.)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3 –</a:t>
            </a:r>
            <a:r>
              <a:rPr spc="-90" dirty="0"/>
              <a:t> </a:t>
            </a:r>
            <a:r>
              <a:rPr spc="-5" dirty="0"/>
              <a:t>Processes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231380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659701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PCBs </a:t>
            </a:r>
            <a:r>
              <a:rPr spc="-5" dirty="0">
                <a:solidFill>
                  <a:srgbClr val="333399"/>
                </a:solidFill>
              </a:rPr>
              <a:t>and </a:t>
            </a:r>
            <a:r>
              <a:rPr spc="-10" dirty="0">
                <a:solidFill>
                  <a:srgbClr val="333399"/>
                </a:solidFill>
              </a:rPr>
              <a:t>State</a:t>
            </a:r>
            <a:r>
              <a:rPr spc="-25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Queues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3 –</a:t>
            </a:r>
            <a:r>
              <a:rPr spc="-90" dirty="0"/>
              <a:t> </a:t>
            </a:r>
            <a:r>
              <a:rPr spc="-5" dirty="0"/>
              <a:t>Processes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604759" cy="279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PCBs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are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data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structures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dynamically allocated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in</a:t>
            </a:r>
            <a:r>
              <a:rPr sz="24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OS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memory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When a process is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created, the OS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allocates a</a:t>
            </a:r>
            <a:r>
              <a:rPr sz="2400" spc="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PCB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it, initializes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it,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and places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it on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ready</a:t>
            </a:r>
            <a:r>
              <a:rPr sz="2400" spc="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queue</a:t>
            </a:r>
            <a:endParaRPr sz="2400">
              <a:latin typeface="Arial"/>
              <a:cs typeface="Arial"/>
            </a:endParaRPr>
          </a:p>
          <a:p>
            <a:pPr marL="355600" marR="659765" indent="-342900">
              <a:lnSpc>
                <a:spcPct val="100000"/>
              </a:lnSpc>
              <a:spcBef>
                <a:spcPts val="5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As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computes,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does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I/O, etc., its</a:t>
            </a:r>
            <a:r>
              <a:rPr sz="2400" spc="-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PCB  moves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from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one queue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another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When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terminates,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its PCB is</a:t>
            </a:r>
            <a:r>
              <a:rPr sz="2400" spc="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deallocated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425440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478980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Process</a:t>
            </a:r>
            <a:r>
              <a:rPr spc="-70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Creation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3 –</a:t>
            </a:r>
            <a:r>
              <a:rPr spc="-90" dirty="0"/>
              <a:t> </a:t>
            </a:r>
            <a:r>
              <a:rPr spc="-5" dirty="0"/>
              <a:t>Processes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499984" cy="3394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is created by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another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Parent is creator, child is created (Unix: ps “PPID”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field)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What creates the first process (Unix: init (PID 0 or</a:t>
            </a:r>
            <a:r>
              <a:rPr sz="2000" spc="-21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1))?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parent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defines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(or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donates) resources</a:t>
            </a:r>
            <a:r>
              <a:rPr sz="24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privileges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its</a:t>
            </a:r>
            <a:r>
              <a:rPr sz="24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children</a:t>
            </a:r>
            <a:endParaRPr sz="2400">
              <a:latin typeface="Arial"/>
              <a:cs typeface="Arial"/>
            </a:endParaRPr>
          </a:p>
          <a:p>
            <a:pPr marL="756285" marR="33083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Unix: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Process User ID is inherited – children of your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shell  execute with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your</a:t>
            </a:r>
            <a:r>
              <a:rPr sz="2000" spc="-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privileges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After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creating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child,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parent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may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either wait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for</a:t>
            </a:r>
            <a:r>
              <a:rPr sz="24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it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finish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its task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or continue in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parallel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8244840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760984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115560" algn="l"/>
              </a:tabLst>
            </a:pPr>
            <a:r>
              <a:rPr spc="-10" dirty="0">
                <a:solidFill>
                  <a:srgbClr val="333399"/>
                </a:solidFill>
              </a:rPr>
              <a:t>Proces</a:t>
            </a:r>
            <a:r>
              <a:rPr spc="-5" dirty="0">
                <a:solidFill>
                  <a:srgbClr val="333399"/>
                </a:solidFill>
              </a:rPr>
              <a:t>s</a:t>
            </a:r>
            <a:r>
              <a:rPr spc="-10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Creation:</a:t>
            </a:r>
            <a:r>
              <a:rPr dirty="0">
                <a:solidFill>
                  <a:srgbClr val="333399"/>
                </a:solidFill>
              </a:rPr>
              <a:t>	</a:t>
            </a:r>
            <a:r>
              <a:rPr spc="-5" dirty="0">
                <a:solidFill>
                  <a:srgbClr val="333399"/>
                </a:solidFill>
              </a:rPr>
              <a:t>Windows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3 –</a:t>
            </a:r>
            <a:r>
              <a:rPr spc="-90" dirty="0"/>
              <a:t> </a:t>
            </a:r>
            <a:r>
              <a:rPr spc="-5" dirty="0"/>
              <a:t>Processes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681595" cy="401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system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call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on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Windows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creating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</a:t>
            </a:r>
            <a:r>
              <a:rPr sz="24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is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called, surprisingly enough,</a:t>
            </a:r>
            <a:r>
              <a:rPr sz="2400" spc="1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CreateProcess: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320"/>
              </a:spcBef>
            </a:pPr>
            <a:r>
              <a:rPr sz="1800" b="1" spc="-5" dirty="0">
                <a:solidFill>
                  <a:srgbClr val="FF9900"/>
                </a:solidFill>
                <a:latin typeface="Courier New"/>
                <a:cs typeface="Courier New"/>
              </a:rPr>
              <a:t>BOOL </a:t>
            </a:r>
            <a:r>
              <a:rPr sz="1800" b="1" spc="-10" dirty="0">
                <a:solidFill>
                  <a:srgbClr val="FF9900"/>
                </a:solidFill>
                <a:latin typeface="Courier New"/>
                <a:cs typeface="Courier New"/>
              </a:rPr>
              <a:t>CreateProcess(char </a:t>
            </a:r>
            <a:r>
              <a:rPr sz="1800" b="1" spc="-5" dirty="0">
                <a:solidFill>
                  <a:srgbClr val="FF9900"/>
                </a:solidFill>
                <a:latin typeface="Courier New"/>
                <a:cs typeface="Courier New"/>
              </a:rPr>
              <a:t>*prog, char *args)</a:t>
            </a:r>
            <a:r>
              <a:rPr sz="1800" b="1" spc="-715" dirty="0">
                <a:solidFill>
                  <a:srgbClr val="FF9900"/>
                </a:solidFill>
                <a:latin typeface="Courier New"/>
                <a:cs typeface="Courier New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(simplified)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CreateProcess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Creates and initializes a new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PCB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Creates and initializes a new address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space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Loads the program specified by </a:t>
            </a:r>
            <a:r>
              <a:rPr sz="2000" spc="5" dirty="0">
                <a:solidFill>
                  <a:srgbClr val="222222"/>
                </a:solidFill>
                <a:latin typeface="Arial"/>
                <a:cs typeface="Arial"/>
              </a:rPr>
              <a:t>“prog”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into the address</a:t>
            </a:r>
            <a:r>
              <a:rPr sz="2000" spc="-229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space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Copies </a:t>
            </a:r>
            <a:r>
              <a:rPr sz="2000" spc="5" dirty="0">
                <a:solidFill>
                  <a:srgbClr val="222222"/>
                </a:solidFill>
                <a:latin typeface="Arial"/>
                <a:cs typeface="Arial"/>
              </a:rPr>
              <a:t>“args”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into memory allocated in address</a:t>
            </a:r>
            <a:r>
              <a:rPr sz="20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space</a:t>
            </a:r>
            <a:endParaRPr sz="2000">
              <a:latin typeface="Arial"/>
              <a:cs typeface="Arial"/>
            </a:endParaRPr>
          </a:p>
          <a:p>
            <a:pPr marL="756285" marR="405130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Initializes the saved hardware context to start execution</a:t>
            </a:r>
            <a:r>
              <a:rPr sz="2000" spc="-2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at  main (or wherever specified in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file)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Places the PCB on the ready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queue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8763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Times New Roman"/>
              <a:cs typeface="Times New Roman"/>
            </a:endParaRPr>
          </a:p>
          <a:p>
            <a:pPr marL="777875">
              <a:lnSpc>
                <a:spcPct val="100000"/>
              </a:lnSpc>
              <a:tabLst>
                <a:tab pos="3583940" algn="l"/>
                <a:tab pos="8519160" algn="r"/>
              </a:tabLst>
            </a:pP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January 16,</a:t>
            </a:r>
            <a:r>
              <a:rPr sz="10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2007	CSE 120 – Lecture 3 –</a:t>
            </a:r>
            <a:r>
              <a:rPr sz="1000" b="1" spc="-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Processes	</a:t>
            </a:r>
            <a:r>
              <a:rPr sz="1000" b="1" spc="-10" dirty="0">
                <a:solidFill>
                  <a:srgbClr val="333399"/>
                </a:solidFill>
                <a:latin typeface="Arial"/>
                <a:cs typeface="Arial"/>
              </a:rPr>
              <a:t>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763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3534155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289941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Processes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3 –</a:t>
            </a:r>
            <a:r>
              <a:rPr spc="-90" dirty="0"/>
              <a:t> </a:t>
            </a:r>
            <a:r>
              <a:rPr spc="-5" dirty="0"/>
              <a:t>Processes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2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182484" cy="411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This lecture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starts 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class segment that</a:t>
            </a:r>
            <a:r>
              <a:rPr sz="24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covers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processes,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threads,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and</a:t>
            </a:r>
            <a:r>
              <a:rPr sz="2400" spc="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synchronization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These topics are perhaps the most important in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this</a:t>
            </a:r>
            <a:r>
              <a:rPr sz="2000" spc="-2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class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(They will be covered in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2000" spc="-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exams)</a:t>
            </a:r>
            <a:endParaRPr sz="2000">
              <a:latin typeface="Arial"/>
              <a:cs typeface="Arial"/>
            </a:endParaRPr>
          </a:p>
          <a:p>
            <a:pPr marL="355600" marR="1125855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Today’s topics are processes and process  management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What are the units of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execution?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How are those units of execution represented in the</a:t>
            </a:r>
            <a:r>
              <a:rPr sz="2000" spc="-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OS?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How is work scheduled in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CPU?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What are the possible execution states of a</a:t>
            </a:r>
            <a:r>
              <a:rPr sz="2000" spc="-1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process?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How does a process move from one state to</a:t>
            </a:r>
            <a:r>
              <a:rPr sz="2000" spc="-2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another?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454" y="6398767"/>
            <a:ext cx="9658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October 1,</a:t>
            </a:r>
            <a:r>
              <a:rPr sz="1000" b="1" spc="-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2015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71494" y="6398767"/>
            <a:ext cx="200278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CSE 120 – Lecture 3 –</a:t>
            </a:r>
            <a:r>
              <a:rPr sz="1000" b="1" spc="-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Processes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66886" y="6398767"/>
            <a:ext cx="1657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99"/>
                </a:solidFill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819" y="478536"/>
            <a:ext cx="7033259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639762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115560" algn="l"/>
              </a:tabLst>
            </a:pPr>
            <a:r>
              <a:rPr spc="-10" dirty="0">
                <a:solidFill>
                  <a:srgbClr val="333399"/>
                </a:solidFill>
              </a:rPr>
              <a:t>Proces</a:t>
            </a:r>
            <a:r>
              <a:rPr spc="-5" dirty="0">
                <a:solidFill>
                  <a:srgbClr val="333399"/>
                </a:solidFill>
              </a:rPr>
              <a:t>s</a:t>
            </a:r>
            <a:r>
              <a:rPr spc="-10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Creation:</a:t>
            </a:r>
            <a:r>
              <a:rPr dirty="0">
                <a:solidFill>
                  <a:srgbClr val="333399"/>
                </a:solidFill>
              </a:rPr>
              <a:t>	</a:t>
            </a:r>
            <a:r>
              <a:rPr spc="-5" dirty="0">
                <a:solidFill>
                  <a:srgbClr val="333399"/>
                </a:solidFill>
              </a:rPr>
              <a:t>Unix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5454" y="1602359"/>
            <a:ext cx="7593965" cy="438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In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Unix,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processes are created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using</a:t>
            </a:r>
            <a:r>
              <a:rPr sz="2400" spc="-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fork()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20"/>
              </a:spcBef>
            </a:pPr>
            <a:r>
              <a:rPr sz="1800" b="1" spc="-5" dirty="0">
                <a:solidFill>
                  <a:srgbClr val="FF9900"/>
                </a:solidFill>
                <a:latin typeface="Courier New"/>
                <a:cs typeface="Courier New"/>
              </a:rPr>
              <a:t>int</a:t>
            </a:r>
            <a:r>
              <a:rPr sz="1800" b="1" spc="-100" dirty="0">
                <a:solidFill>
                  <a:srgbClr val="FF9900"/>
                </a:solidFill>
                <a:latin typeface="Courier New"/>
                <a:cs typeface="Courier New"/>
              </a:rPr>
              <a:t> </a:t>
            </a:r>
            <a:r>
              <a:rPr sz="1800" b="1" spc="-10" dirty="0">
                <a:solidFill>
                  <a:srgbClr val="FF9900"/>
                </a:solidFill>
                <a:latin typeface="Courier New"/>
                <a:cs typeface="Courier New"/>
              </a:rPr>
              <a:t>fork()</a:t>
            </a:r>
            <a:endParaRPr sz="1800">
              <a:latin typeface="Courier New"/>
              <a:cs typeface="Courier New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fork()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Creates and initializes a new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PCB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3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Creates a new address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space</a:t>
            </a:r>
            <a:endParaRPr sz="2000">
              <a:latin typeface="Arial"/>
              <a:cs typeface="Arial"/>
            </a:endParaRPr>
          </a:p>
          <a:p>
            <a:pPr marL="756285" marR="832485" lvl="1" indent="-286385">
              <a:lnSpc>
                <a:spcPts val="2160"/>
              </a:lnSpc>
              <a:spcBef>
                <a:spcPts val="509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Initializes the address space with a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copy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of the</a:t>
            </a:r>
            <a:r>
              <a:rPr sz="2000" spc="-16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entire  contents of the address space of the</a:t>
            </a:r>
            <a:r>
              <a:rPr sz="2000" spc="-19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parent</a:t>
            </a:r>
            <a:endParaRPr sz="2000">
              <a:latin typeface="Arial"/>
              <a:cs typeface="Arial"/>
            </a:endParaRPr>
          </a:p>
          <a:p>
            <a:pPr marL="756285" marR="5080" lvl="1" indent="-286385">
              <a:lnSpc>
                <a:spcPts val="216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Initializes the kernel resources to point to the resources</a:t>
            </a:r>
            <a:r>
              <a:rPr sz="2000" spc="-229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used  by parent (e.g., open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files)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0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Places the PCB on the ready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queue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Fork returns</a:t>
            </a:r>
            <a:r>
              <a:rPr sz="2400" spc="-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twice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Huh?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3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Returns the child’s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PID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to the parent, “0” to the</a:t>
            </a:r>
            <a:r>
              <a:rPr sz="20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child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Times New Roman"/>
              <a:cs typeface="Times New Roman"/>
            </a:endParaRPr>
          </a:p>
          <a:p>
            <a:pPr marL="777875">
              <a:lnSpc>
                <a:spcPct val="100000"/>
              </a:lnSpc>
              <a:tabLst>
                <a:tab pos="3583940" algn="l"/>
                <a:tab pos="8519160" algn="r"/>
              </a:tabLst>
            </a:pP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January 16,</a:t>
            </a:r>
            <a:r>
              <a:rPr sz="10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2007	CSE 120 – Lecture 3 –</a:t>
            </a:r>
            <a:r>
              <a:rPr sz="1000" b="1" spc="-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Processes	</a:t>
            </a:r>
            <a:r>
              <a:rPr sz="1000" b="1" spc="-10" dirty="0">
                <a:solidFill>
                  <a:srgbClr val="333399"/>
                </a:solidFill>
                <a:latin typeface="Arial"/>
                <a:cs typeface="Arial"/>
              </a:rPr>
              <a:t>21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454" y="6398767"/>
            <a:ext cx="9658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October 1,</a:t>
            </a:r>
            <a:r>
              <a:rPr sz="1000" b="1" spc="-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2015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71494" y="6398767"/>
            <a:ext cx="200278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CSE 120 – Lecture 3 –</a:t>
            </a:r>
            <a:r>
              <a:rPr sz="1000" b="1" spc="-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Processes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66886" y="6398767"/>
            <a:ext cx="1657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99"/>
                </a:solidFill>
                <a:latin typeface="Arial"/>
                <a:cs typeface="Arial"/>
              </a:rPr>
              <a:t>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819" y="478536"/>
            <a:ext cx="2157984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152019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fork()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1654" y="1619122"/>
            <a:ext cx="7218680" cy="4371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222222"/>
                </a:solidFill>
                <a:latin typeface="Courier New"/>
                <a:cs typeface="Courier New"/>
              </a:rPr>
              <a:t>int </a:t>
            </a:r>
            <a:r>
              <a:rPr sz="1800" b="1" spc="-10" dirty="0">
                <a:solidFill>
                  <a:srgbClr val="222222"/>
                </a:solidFill>
                <a:latin typeface="Courier New"/>
                <a:cs typeface="Courier New"/>
              </a:rPr>
              <a:t>main(int argc, char</a:t>
            </a:r>
            <a:r>
              <a:rPr sz="1800" b="1" spc="-55" dirty="0">
                <a:solidFill>
                  <a:srgbClr val="222222"/>
                </a:solidFill>
                <a:latin typeface="Courier New"/>
                <a:cs typeface="Courier New"/>
              </a:rPr>
              <a:t> </a:t>
            </a:r>
            <a:r>
              <a:rPr sz="1800" b="1" spc="-10" dirty="0">
                <a:solidFill>
                  <a:srgbClr val="222222"/>
                </a:solidFill>
                <a:latin typeface="Courier New"/>
                <a:cs typeface="Courier New"/>
              </a:rPr>
              <a:t>*argv[])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b="1" dirty="0">
                <a:solidFill>
                  <a:srgbClr val="222222"/>
                </a:solidFill>
                <a:latin typeface="Courier New"/>
                <a:cs typeface="Courier New"/>
              </a:rPr>
              <a:t>{</a:t>
            </a:r>
            <a:endParaRPr sz="1800">
              <a:latin typeface="Courier New"/>
              <a:cs typeface="Courier New"/>
            </a:endParaRPr>
          </a:p>
          <a:p>
            <a:pPr marL="355600" marR="3716654">
              <a:lnSpc>
                <a:spcPct val="120000"/>
              </a:lnSpc>
            </a:pPr>
            <a:r>
              <a:rPr sz="1800" b="1" spc="-10" dirty="0">
                <a:solidFill>
                  <a:srgbClr val="D50092"/>
                </a:solidFill>
                <a:latin typeface="Courier New"/>
                <a:cs typeface="Courier New"/>
              </a:rPr>
              <a:t>char *name </a:t>
            </a:r>
            <a:r>
              <a:rPr sz="1800" b="1" dirty="0">
                <a:solidFill>
                  <a:srgbClr val="D50092"/>
                </a:solidFill>
                <a:latin typeface="Courier New"/>
                <a:cs typeface="Courier New"/>
              </a:rPr>
              <a:t>= </a:t>
            </a:r>
            <a:r>
              <a:rPr sz="1800" b="1" spc="-10" dirty="0">
                <a:solidFill>
                  <a:srgbClr val="D50092"/>
                </a:solidFill>
                <a:latin typeface="Courier New"/>
                <a:cs typeface="Courier New"/>
              </a:rPr>
              <a:t>argv[0];  </a:t>
            </a:r>
            <a:r>
              <a:rPr sz="1800" b="1" spc="-5" dirty="0">
                <a:solidFill>
                  <a:srgbClr val="D50092"/>
                </a:solidFill>
                <a:latin typeface="Courier New"/>
                <a:cs typeface="Courier New"/>
              </a:rPr>
              <a:t>int </a:t>
            </a:r>
            <a:r>
              <a:rPr sz="1800" b="1" spc="-10" dirty="0">
                <a:solidFill>
                  <a:srgbClr val="D50092"/>
                </a:solidFill>
                <a:latin typeface="Courier New"/>
                <a:cs typeface="Courier New"/>
              </a:rPr>
              <a:t>child_pid </a:t>
            </a:r>
            <a:r>
              <a:rPr sz="1800" b="1" dirty="0">
                <a:solidFill>
                  <a:srgbClr val="D50092"/>
                </a:solidFill>
                <a:latin typeface="Courier New"/>
                <a:cs typeface="Courier New"/>
              </a:rPr>
              <a:t>=</a:t>
            </a:r>
            <a:r>
              <a:rPr sz="1800" b="1" spc="-105" dirty="0">
                <a:solidFill>
                  <a:srgbClr val="D50092"/>
                </a:solidFill>
                <a:latin typeface="Courier New"/>
                <a:cs typeface="Courier New"/>
              </a:rPr>
              <a:t> </a:t>
            </a:r>
            <a:r>
              <a:rPr sz="1800" b="1" spc="-10" dirty="0">
                <a:solidFill>
                  <a:srgbClr val="D50092"/>
                </a:solidFill>
                <a:latin typeface="Courier New"/>
                <a:cs typeface="Courier New"/>
              </a:rPr>
              <a:t>fork();  </a:t>
            </a:r>
            <a:r>
              <a:rPr sz="1800" b="1" spc="-5" dirty="0">
                <a:solidFill>
                  <a:srgbClr val="D50092"/>
                </a:solidFill>
                <a:latin typeface="Courier New"/>
                <a:cs typeface="Courier New"/>
              </a:rPr>
              <a:t>if </a:t>
            </a:r>
            <a:r>
              <a:rPr sz="1800" b="1" spc="-10" dirty="0">
                <a:solidFill>
                  <a:srgbClr val="D50092"/>
                </a:solidFill>
                <a:latin typeface="Courier New"/>
                <a:cs typeface="Courier New"/>
              </a:rPr>
              <a:t>(child_pid </a:t>
            </a:r>
            <a:r>
              <a:rPr sz="1800" b="1" spc="-5" dirty="0">
                <a:solidFill>
                  <a:srgbClr val="D50092"/>
                </a:solidFill>
                <a:latin typeface="Courier New"/>
                <a:cs typeface="Courier New"/>
              </a:rPr>
              <a:t>== 0)</a:t>
            </a:r>
            <a:r>
              <a:rPr sz="1800" b="1" spc="-95" dirty="0">
                <a:solidFill>
                  <a:srgbClr val="D50092"/>
                </a:solidFill>
                <a:latin typeface="Courier New"/>
                <a:cs typeface="Courier New"/>
              </a:rPr>
              <a:t> </a:t>
            </a:r>
            <a:r>
              <a:rPr sz="1800" b="1" dirty="0">
                <a:solidFill>
                  <a:srgbClr val="D50092"/>
                </a:solidFill>
                <a:latin typeface="Courier New"/>
                <a:cs typeface="Courier New"/>
              </a:rPr>
              <a:t>{</a:t>
            </a:r>
            <a:endParaRPr sz="1800">
              <a:latin typeface="Courier New"/>
              <a:cs typeface="Courier New"/>
            </a:endParaRPr>
          </a:p>
          <a:p>
            <a:pPr marL="926465" marR="5080">
              <a:lnSpc>
                <a:spcPct val="120000"/>
              </a:lnSpc>
            </a:pPr>
            <a:r>
              <a:rPr sz="1800" b="1" spc="-10" dirty="0">
                <a:solidFill>
                  <a:srgbClr val="0000FF"/>
                </a:solidFill>
                <a:latin typeface="Courier New"/>
                <a:cs typeface="Courier New"/>
              </a:rPr>
              <a:t>printf(“Child </a:t>
            </a:r>
            <a:r>
              <a:rPr sz="1800" b="1" spc="-5" dirty="0">
                <a:solidFill>
                  <a:srgbClr val="0000FF"/>
                </a:solidFill>
                <a:latin typeface="Courier New"/>
                <a:cs typeface="Courier New"/>
              </a:rPr>
              <a:t>of %s </a:t>
            </a:r>
            <a:r>
              <a:rPr sz="1800" b="1" spc="-10" dirty="0">
                <a:solidFill>
                  <a:srgbClr val="0000FF"/>
                </a:solidFill>
                <a:latin typeface="Courier New"/>
                <a:cs typeface="Courier New"/>
              </a:rPr>
              <a:t>is </a:t>
            </a:r>
            <a:r>
              <a:rPr sz="1800" b="1" spc="-5" dirty="0">
                <a:solidFill>
                  <a:srgbClr val="0000FF"/>
                </a:solidFill>
                <a:latin typeface="Courier New"/>
                <a:cs typeface="Courier New"/>
              </a:rPr>
              <a:t>%d\n”, </a:t>
            </a:r>
            <a:r>
              <a:rPr sz="1800" b="1" spc="-10" dirty="0">
                <a:solidFill>
                  <a:srgbClr val="0000FF"/>
                </a:solidFill>
                <a:latin typeface="Courier New"/>
                <a:cs typeface="Courier New"/>
              </a:rPr>
              <a:t>name, getpid());  return</a:t>
            </a:r>
            <a:r>
              <a:rPr sz="1800" b="1" spc="-8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Courier New"/>
                <a:cs typeface="Courier New"/>
              </a:rPr>
              <a:t>0;</a:t>
            </a:r>
            <a:endParaRPr sz="1800">
              <a:latin typeface="Courier New"/>
              <a:cs typeface="Courier New"/>
            </a:endParaRPr>
          </a:p>
          <a:p>
            <a:pPr marL="355600">
              <a:lnSpc>
                <a:spcPct val="100000"/>
              </a:lnSpc>
              <a:spcBef>
                <a:spcPts val="430"/>
              </a:spcBef>
            </a:pPr>
            <a:r>
              <a:rPr sz="1800" b="1" dirty="0">
                <a:solidFill>
                  <a:srgbClr val="222222"/>
                </a:solidFill>
                <a:latin typeface="Courier New"/>
                <a:cs typeface="Courier New"/>
              </a:rPr>
              <a:t>} </a:t>
            </a:r>
            <a:r>
              <a:rPr sz="1800" b="1" spc="-10" dirty="0">
                <a:solidFill>
                  <a:srgbClr val="222222"/>
                </a:solidFill>
                <a:latin typeface="Courier New"/>
                <a:cs typeface="Courier New"/>
              </a:rPr>
              <a:t>else</a:t>
            </a:r>
            <a:r>
              <a:rPr sz="1800" b="1" spc="-105" dirty="0">
                <a:solidFill>
                  <a:srgbClr val="222222"/>
                </a:solidFill>
                <a:latin typeface="Courier New"/>
                <a:cs typeface="Courier New"/>
              </a:rPr>
              <a:t> </a:t>
            </a:r>
            <a:r>
              <a:rPr sz="1800" b="1" dirty="0">
                <a:solidFill>
                  <a:srgbClr val="222222"/>
                </a:solidFill>
                <a:latin typeface="Courier New"/>
                <a:cs typeface="Courier New"/>
              </a:rPr>
              <a:t>{</a:t>
            </a:r>
            <a:endParaRPr sz="1800">
              <a:latin typeface="Courier New"/>
              <a:cs typeface="Courier New"/>
            </a:endParaRPr>
          </a:p>
          <a:p>
            <a:pPr marL="926465" marR="1096010">
              <a:lnSpc>
                <a:spcPts val="2590"/>
              </a:lnSpc>
              <a:spcBef>
                <a:spcPts val="160"/>
              </a:spcBef>
            </a:pPr>
            <a:r>
              <a:rPr sz="1800" b="1" spc="-5" dirty="0">
                <a:solidFill>
                  <a:srgbClr val="FF3300"/>
                </a:solidFill>
                <a:latin typeface="Courier New"/>
                <a:cs typeface="Courier New"/>
              </a:rPr>
              <a:t>printf(“My child is </a:t>
            </a:r>
            <a:r>
              <a:rPr sz="1800" b="1" spc="-10" dirty="0">
                <a:solidFill>
                  <a:srgbClr val="FF3300"/>
                </a:solidFill>
                <a:latin typeface="Courier New"/>
                <a:cs typeface="Courier New"/>
              </a:rPr>
              <a:t>%d\n”,</a:t>
            </a:r>
            <a:r>
              <a:rPr sz="1800" b="1" spc="-70" dirty="0">
                <a:solidFill>
                  <a:srgbClr val="FF3300"/>
                </a:solidFill>
                <a:latin typeface="Courier New"/>
                <a:cs typeface="Courier New"/>
              </a:rPr>
              <a:t> </a:t>
            </a:r>
            <a:r>
              <a:rPr sz="1800" b="1" spc="-10" dirty="0">
                <a:solidFill>
                  <a:srgbClr val="FF3300"/>
                </a:solidFill>
                <a:latin typeface="Courier New"/>
                <a:cs typeface="Courier New"/>
              </a:rPr>
              <a:t>child_pid);  return</a:t>
            </a:r>
            <a:r>
              <a:rPr sz="1800" b="1" spc="-85" dirty="0">
                <a:solidFill>
                  <a:srgbClr val="FF3300"/>
                </a:solidFill>
                <a:latin typeface="Courier New"/>
                <a:cs typeface="Courier New"/>
              </a:rPr>
              <a:t> </a:t>
            </a:r>
            <a:r>
              <a:rPr sz="1800" b="1" spc="-10" dirty="0">
                <a:solidFill>
                  <a:srgbClr val="FF3300"/>
                </a:solidFill>
                <a:latin typeface="Courier New"/>
                <a:cs typeface="Courier New"/>
              </a:rPr>
              <a:t>0;</a:t>
            </a:r>
            <a:endParaRPr sz="1800">
              <a:latin typeface="Courier New"/>
              <a:cs typeface="Courier New"/>
            </a:endParaRPr>
          </a:p>
          <a:p>
            <a:pPr marL="355600">
              <a:lnSpc>
                <a:spcPct val="100000"/>
              </a:lnSpc>
              <a:spcBef>
                <a:spcPts val="270"/>
              </a:spcBef>
            </a:pPr>
            <a:r>
              <a:rPr sz="1800" b="1" dirty="0">
                <a:solidFill>
                  <a:srgbClr val="222222"/>
                </a:solidFill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800" b="1" dirty="0">
                <a:solidFill>
                  <a:srgbClr val="222222"/>
                </a:solidFill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  <a:p>
            <a:pPr marL="1841500">
              <a:lnSpc>
                <a:spcPct val="100000"/>
              </a:lnSpc>
              <a:spcBef>
                <a:spcPts val="725"/>
              </a:spcBef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What does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this program</a:t>
            </a:r>
            <a:r>
              <a:rPr sz="2400" spc="-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print?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116068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448056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Example</a:t>
            </a:r>
            <a:r>
              <a:rPr spc="-65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Output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3 –</a:t>
            </a:r>
            <a:r>
              <a:rPr spc="-90" dirty="0"/>
              <a:t> </a:t>
            </a:r>
            <a:r>
              <a:rPr spc="-5" dirty="0"/>
              <a:t>Processes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78482"/>
            <a:ext cx="3211195" cy="147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alpenglow (18) ~/tmp&gt; cc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t.c 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alpenglow (19) ~/tmp&gt; a.out 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My child is</a:t>
            </a:r>
            <a:r>
              <a:rPr sz="2000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486</a:t>
            </a:r>
            <a:endParaRPr sz="20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Child of a.out is</a:t>
            </a:r>
            <a:r>
              <a:rPr sz="2000" spc="-1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486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8442960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780859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Duplicating Address</a:t>
            </a:r>
            <a:r>
              <a:rPr spc="-55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Spaces</a:t>
            </a:r>
          </a:p>
        </p:txBody>
      </p:sp>
      <p:sp>
        <p:nvSpPr>
          <p:cNvPr id="4" name="object 4"/>
          <p:cNvSpPr/>
          <p:nvPr/>
        </p:nvSpPr>
        <p:spPr>
          <a:xfrm>
            <a:off x="1491996" y="2406395"/>
            <a:ext cx="2526791" cy="2602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7800" y="2362200"/>
            <a:ext cx="2514600" cy="2590800"/>
          </a:xfrm>
          <a:custGeom>
            <a:avLst/>
            <a:gdLst/>
            <a:ahLst/>
            <a:cxnLst/>
            <a:rect l="l" t="t" r="r" b="b"/>
            <a:pathLst>
              <a:path w="2514600" h="2590800">
                <a:moveTo>
                  <a:pt x="0" y="2590800"/>
                </a:moveTo>
                <a:lnTo>
                  <a:pt x="2514600" y="2590800"/>
                </a:lnTo>
                <a:lnTo>
                  <a:pt x="2514600" y="0"/>
                </a:lnTo>
                <a:lnTo>
                  <a:pt x="0" y="0"/>
                </a:lnTo>
                <a:lnTo>
                  <a:pt x="0" y="25908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7800" y="2362200"/>
            <a:ext cx="2514600" cy="2590800"/>
          </a:xfrm>
          <a:prstGeom prst="rect">
            <a:avLst/>
          </a:prstGeom>
          <a:ln w="9144">
            <a:solidFill>
              <a:srgbClr val="22222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86995">
              <a:lnSpc>
                <a:spcPct val="100000"/>
              </a:lnSpc>
              <a:spcBef>
                <a:spcPts val="1325"/>
              </a:spcBef>
            </a:pPr>
            <a:r>
              <a:rPr sz="1400" b="1" spc="-5" dirty="0">
                <a:solidFill>
                  <a:srgbClr val="D50092"/>
                </a:solidFill>
                <a:latin typeface="Courier New"/>
                <a:cs typeface="Courier New"/>
              </a:rPr>
              <a:t>child_pid </a:t>
            </a:r>
            <a:r>
              <a:rPr sz="1400" b="1" dirty="0">
                <a:solidFill>
                  <a:srgbClr val="D50092"/>
                </a:solidFill>
                <a:latin typeface="Courier New"/>
                <a:cs typeface="Courier New"/>
              </a:rPr>
              <a:t>=</a:t>
            </a:r>
            <a:r>
              <a:rPr sz="1400" b="1" spc="-85" dirty="0">
                <a:solidFill>
                  <a:srgbClr val="D50092"/>
                </a:solidFill>
                <a:latin typeface="Courier New"/>
                <a:cs typeface="Courier New"/>
              </a:rPr>
              <a:t> </a:t>
            </a:r>
            <a:r>
              <a:rPr sz="1400" b="1" spc="-5" dirty="0">
                <a:solidFill>
                  <a:srgbClr val="D50092"/>
                </a:solidFill>
                <a:latin typeface="Courier New"/>
                <a:cs typeface="Courier New"/>
              </a:rPr>
              <a:t>fork();</a:t>
            </a:r>
            <a:endParaRPr sz="1400">
              <a:latin typeface="Courier New"/>
              <a:cs typeface="Courier New"/>
            </a:endParaRPr>
          </a:p>
          <a:p>
            <a:pPr marL="86995">
              <a:lnSpc>
                <a:spcPct val="100000"/>
              </a:lnSpc>
              <a:spcBef>
                <a:spcPts val="840"/>
              </a:spcBef>
            </a:pPr>
            <a:r>
              <a:rPr sz="1400" b="1" dirty="0">
                <a:solidFill>
                  <a:srgbClr val="D50092"/>
                </a:solidFill>
                <a:latin typeface="Courier New"/>
                <a:cs typeface="Courier New"/>
              </a:rPr>
              <a:t>if </a:t>
            </a:r>
            <a:r>
              <a:rPr sz="1400" b="1" spc="-10" dirty="0">
                <a:solidFill>
                  <a:srgbClr val="D50092"/>
                </a:solidFill>
                <a:latin typeface="Courier New"/>
                <a:cs typeface="Courier New"/>
              </a:rPr>
              <a:t>(child_pid </a:t>
            </a:r>
            <a:r>
              <a:rPr sz="1400" b="1" dirty="0">
                <a:solidFill>
                  <a:srgbClr val="D50092"/>
                </a:solidFill>
                <a:latin typeface="Courier New"/>
                <a:cs typeface="Courier New"/>
              </a:rPr>
              <a:t>== </a:t>
            </a:r>
            <a:r>
              <a:rPr sz="1400" b="1" spc="-5" dirty="0">
                <a:solidFill>
                  <a:srgbClr val="D50092"/>
                </a:solidFill>
                <a:latin typeface="Courier New"/>
                <a:cs typeface="Courier New"/>
              </a:rPr>
              <a:t>0)</a:t>
            </a:r>
            <a:r>
              <a:rPr sz="1400" b="1" spc="-60" dirty="0">
                <a:solidFill>
                  <a:srgbClr val="D50092"/>
                </a:solidFill>
                <a:latin typeface="Courier New"/>
                <a:cs typeface="Courier New"/>
              </a:rPr>
              <a:t> </a:t>
            </a:r>
            <a:r>
              <a:rPr sz="1400" b="1" dirty="0">
                <a:solidFill>
                  <a:srgbClr val="D50092"/>
                </a:solidFill>
                <a:latin typeface="Courier New"/>
                <a:cs typeface="Courier New"/>
              </a:rPr>
              <a:t>{</a:t>
            </a:r>
            <a:endParaRPr sz="1400">
              <a:latin typeface="Courier New"/>
              <a:cs typeface="Courier New"/>
            </a:endParaRPr>
          </a:p>
          <a:p>
            <a:pPr marR="193040" algn="ctr">
              <a:lnSpc>
                <a:spcPct val="100000"/>
              </a:lnSpc>
              <a:spcBef>
                <a:spcPts val="840"/>
              </a:spcBef>
            </a:pPr>
            <a:r>
              <a:rPr sz="1400" b="1" spc="-5" dirty="0">
                <a:solidFill>
                  <a:srgbClr val="0000FF"/>
                </a:solidFill>
                <a:latin typeface="Courier New"/>
                <a:cs typeface="Courier New"/>
              </a:rPr>
              <a:t>printf(“child”);</a:t>
            </a:r>
            <a:endParaRPr sz="1400">
              <a:latin typeface="Courier New"/>
              <a:cs typeface="Courier New"/>
            </a:endParaRPr>
          </a:p>
          <a:p>
            <a:pPr marL="300355" marR="387350" indent="-213360">
              <a:lnSpc>
                <a:spcPct val="150000"/>
              </a:lnSpc>
            </a:pPr>
            <a:r>
              <a:rPr sz="1400" b="1" dirty="0">
                <a:solidFill>
                  <a:srgbClr val="D50092"/>
                </a:solidFill>
                <a:latin typeface="Courier New"/>
                <a:cs typeface="Courier New"/>
              </a:rPr>
              <a:t>} </a:t>
            </a:r>
            <a:r>
              <a:rPr sz="1400" b="1" spc="-5" dirty="0">
                <a:solidFill>
                  <a:srgbClr val="D50092"/>
                </a:solidFill>
                <a:latin typeface="Courier New"/>
                <a:cs typeface="Courier New"/>
              </a:rPr>
              <a:t>else </a:t>
            </a:r>
            <a:r>
              <a:rPr sz="1400" b="1" dirty="0">
                <a:solidFill>
                  <a:srgbClr val="D50092"/>
                </a:solidFill>
                <a:latin typeface="Courier New"/>
                <a:cs typeface="Courier New"/>
              </a:rPr>
              <a:t>{  </a:t>
            </a:r>
            <a:r>
              <a:rPr sz="1400" b="1" spc="-5" dirty="0">
                <a:solidFill>
                  <a:srgbClr val="FF3300"/>
                </a:solidFill>
                <a:latin typeface="Courier New"/>
                <a:cs typeface="Courier New"/>
              </a:rPr>
              <a:t>printf(“parent”);</a:t>
            </a:r>
            <a:endParaRPr sz="1400">
              <a:latin typeface="Courier New"/>
              <a:cs typeface="Courier New"/>
            </a:endParaRPr>
          </a:p>
          <a:p>
            <a:pPr marL="86995">
              <a:lnSpc>
                <a:spcPct val="100000"/>
              </a:lnSpc>
              <a:spcBef>
                <a:spcPts val="840"/>
              </a:spcBef>
            </a:pPr>
            <a:r>
              <a:rPr sz="1400" b="1" dirty="0">
                <a:solidFill>
                  <a:srgbClr val="D50092"/>
                </a:solidFill>
                <a:latin typeface="Courier New"/>
                <a:cs typeface="Courier New"/>
              </a:rPr>
              <a:t>}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97196" y="2406395"/>
            <a:ext cx="2526792" cy="2602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53000" y="2362200"/>
            <a:ext cx="2514600" cy="2590800"/>
          </a:xfrm>
          <a:custGeom>
            <a:avLst/>
            <a:gdLst/>
            <a:ahLst/>
            <a:cxnLst/>
            <a:rect l="l" t="t" r="r" b="b"/>
            <a:pathLst>
              <a:path w="2514600" h="2590800">
                <a:moveTo>
                  <a:pt x="0" y="2590800"/>
                </a:moveTo>
                <a:lnTo>
                  <a:pt x="2514600" y="2590800"/>
                </a:lnTo>
                <a:lnTo>
                  <a:pt x="2514600" y="0"/>
                </a:lnTo>
                <a:lnTo>
                  <a:pt x="0" y="0"/>
                </a:lnTo>
                <a:lnTo>
                  <a:pt x="0" y="25908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4800" y="3352800"/>
            <a:ext cx="685800" cy="609600"/>
          </a:xfrm>
          <a:custGeom>
            <a:avLst/>
            <a:gdLst/>
            <a:ahLst/>
            <a:cxnLst/>
            <a:rect l="l" t="t" r="r" b="b"/>
            <a:pathLst>
              <a:path w="685800" h="609600">
                <a:moveTo>
                  <a:pt x="514350" y="0"/>
                </a:moveTo>
                <a:lnTo>
                  <a:pt x="514350" y="152400"/>
                </a:lnTo>
                <a:lnTo>
                  <a:pt x="0" y="152400"/>
                </a:lnTo>
                <a:lnTo>
                  <a:pt x="0" y="457200"/>
                </a:lnTo>
                <a:lnTo>
                  <a:pt x="514350" y="457200"/>
                </a:lnTo>
                <a:lnTo>
                  <a:pt x="514350" y="609600"/>
                </a:lnTo>
                <a:lnTo>
                  <a:pt x="685800" y="304800"/>
                </a:lnTo>
                <a:lnTo>
                  <a:pt x="514350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14800" y="3352800"/>
            <a:ext cx="685800" cy="609600"/>
          </a:xfrm>
          <a:custGeom>
            <a:avLst/>
            <a:gdLst/>
            <a:ahLst/>
            <a:cxnLst/>
            <a:rect l="l" t="t" r="r" b="b"/>
            <a:pathLst>
              <a:path w="685800" h="609600">
                <a:moveTo>
                  <a:pt x="0" y="152400"/>
                </a:moveTo>
                <a:lnTo>
                  <a:pt x="514350" y="152400"/>
                </a:lnTo>
                <a:lnTo>
                  <a:pt x="514350" y="0"/>
                </a:lnTo>
                <a:lnTo>
                  <a:pt x="685800" y="304800"/>
                </a:lnTo>
                <a:lnTo>
                  <a:pt x="514350" y="609600"/>
                </a:lnTo>
                <a:lnTo>
                  <a:pt x="514350" y="457200"/>
                </a:lnTo>
                <a:lnTo>
                  <a:pt x="0" y="457200"/>
                </a:lnTo>
                <a:lnTo>
                  <a:pt x="0" y="1524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376297" y="5223509"/>
            <a:ext cx="65722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Pa</a:t>
            </a:r>
            <a:r>
              <a:rPr sz="1600" b="1" dirty="0">
                <a:solidFill>
                  <a:srgbClr val="222222"/>
                </a:solidFill>
                <a:latin typeface="Arial"/>
                <a:cs typeface="Arial"/>
              </a:rPr>
              <a:t>r</a:t>
            </a: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20815" y="5223509"/>
            <a:ext cx="53213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Child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53000" y="2362200"/>
            <a:ext cx="2514600" cy="2590800"/>
          </a:xfrm>
          <a:prstGeom prst="rect">
            <a:avLst/>
          </a:prstGeom>
          <a:ln w="9144">
            <a:solidFill>
              <a:srgbClr val="22222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87630">
              <a:lnSpc>
                <a:spcPct val="100000"/>
              </a:lnSpc>
              <a:spcBef>
                <a:spcPts val="1325"/>
              </a:spcBef>
            </a:pPr>
            <a:r>
              <a:rPr sz="1400" b="1" spc="-5" dirty="0">
                <a:solidFill>
                  <a:srgbClr val="D50092"/>
                </a:solidFill>
                <a:latin typeface="Courier New"/>
                <a:cs typeface="Courier New"/>
              </a:rPr>
              <a:t>child_pid </a:t>
            </a:r>
            <a:r>
              <a:rPr sz="1400" b="1" dirty="0">
                <a:solidFill>
                  <a:srgbClr val="D50092"/>
                </a:solidFill>
                <a:latin typeface="Courier New"/>
                <a:cs typeface="Courier New"/>
              </a:rPr>
              <a:t>=</a:t>
            </a:r>
            <a:r>
              <a:rPr sz="1400" b="1" spc="-85" dirty="0">
                <a:solidFill>
                  <a:srgbClr val="D50092"/>
                </a:solidFill>
                <a:latin typeface="Courier New"/>
                <a:cs typeface="Courier New"/>
              </a:rPr>
              <a:t> </a:t>
            </a:r>
            <a:r>
              <a:rPr sz="1400" b="1" spc="-5" dirty="0">
                <a:solidFill>
                  <a:srgbClr val="D50092"/>
                </a:solidFill>
                <a:latin typeface="Courier New"/>
                <a:cs typeface="Courier New"/>
              </a:rPr>
              <a:t>fork();</a:t>
            </a:r>
            <a:endParaRPr sz="1400">
              <a:latin typeface="Courier New"/>
              <a:cs typeface="Courier New"/>
            </a:endParaRPr>
          </a:p>
          <a:p>
            <a:pPr marL="87630">
              <a:lnSpc>
                <a:spcPct val="100000"/>
              </a:lnSpc>
              <a:spcBef>
                <a:spcPts val="840"/>
              </a:spcBef>
            </a:pPr>
            <a:r>
              <a:rPr sz="1400" b="1" dirty="0">
                <a:solidFill>
                  <a:srgbClr val="D50092"/>
                </a:solidFill>
                <a:latin typeface="Courier New"/>
                <a:cs typeface="Courier New"/>
              </a:rPr>
              <a:t>if </a:t>
            </a:r>
            <a:r>
              <a:rPr sz="1400" b="1" spc="-10" dirty="0">
                <a:solidFill>
                  <a:srgbClr val="D50092"/>
                </a:solidFill>
                <a:latin typeface="Courier New"/>
                <a:cs typeface="Courier New"/>
              </a:rPr>
              <a:t>(child_pid </a:t>
            </a:r>
            <a:r>
              <a:rPr sz="1400" b="1" dirty="0">
                <a:solidFill>
                  <a:srgbClr val="D50092"/>
                </a:solidFill>
                <a:latin typeface="Courier New"/>
                <a:cs typeface="Courier New"/>
              </a:rPr>
              <a:t>== </a:t>
            </a:r>
            <a:r>
              <a:rPr sz="1400" b="1" spc="-5" dirty="0">
                <a:solidFill>
                  <a:srgbClr val="D50092"/>
                </a:solidFill>
                <a:latin typeface="Courier New"/>
                <a:cs typeface="Courier New"/>
              </a:rPr>
              <a:t>0)</a:t>
            </a:r>
            <a:r>
              <a:rPr sz="1400" b="1" spc="-60" dirty="0">
                <a:solidFill>
                  <a:srgbClr val="D50092"/>
                </a:solidFill>
                <a:latin typeface="Courier New"/>
                <a:cs typeface="Courier New"/>
              </a:rPr>
              <a:t> </a:t>
            </a:r>
            <a:r>
              <a:rPr sz="1400" b="1" dirty="0">
                <a:solidFill>
                  <a:srgbClr val="D50092"/>
                </a:solidFill>
                <a:latin typeface="Courier New"/>
                <a:cs typeface="Courier New"/>
              </a:rPr>
              <a:t>{</a:t>
            </a:r>
            <a:endParaRPr sz="1400">
              <a:latin typeface="Courier New"/>
              <a:cs typeface="Courier New"/>
            </a:endParaRPr>
          </a:p>
          <a:p>
            <a:pPr marR="191770" algn="ctr">
              <a:lnSpc>
                <a:spcPct val="100000"/>
              </a:lnSpc>
              <a:spcBef>
                <a:spcPts val="840"/>
              </a:spcBef>
            </a:pPr>
            <a:r>
              <a:rPr sz="1400" b="1" spc="-5" dirty="0">
                <a:solidFill>
                  <a:srgbClr val="0000FF"/>
                </a:solidFill>
                <a:latin typeface="Courier New"/>
                <a:cs typeface="Courier New"/>
              </a:rPr>
              <a:t>printf(“child”);</a:t>
            </a:r>
            <a:endParaRPr sz="1400">
              <a:latin typeface="Courier New"/>
              <a:cs typeface="Courier New"/>
            </a:endParaRPr>
          </a:p>
          <a:p>
            <a:pPr marL="300990" marR="386715" indent="-213360">
              <a:lnSpc>
                <a:spcPct val="150000"/>
              </a:lnSpc>
            </a:pPr>
            <a:r>
              <a:rPr sz="1400" b="1" dirty="0">
                <a:solidFill>
                  <a:srgbClr val="D50092"/>
                </a:solidFill>
                <a:latin typeface="Courier New"/>
                <a:cs typeface="Courier New"/>
              </a:rPr>
              <a:t>} </a:t>
            </a:r>
            <a:r>
              <a:rPr sz="1400" b="1" spc="-5" dirty="0">
                <a:solidFill>
                  <a:srgbClr val="D50092"/>
                </a:solidFill>
                <a:latin typeface="Courier New"/>
                <a:cs typeface="Courier New"/>
              </a:rPr>
              <a:t>else </a:t>
            </a:r>
            <a:r>
              <a:rPr sz="1400" b="1" dirty="0">
                <a:solidFill>
                  <a:srgbClr val="D50092"/>
                </a:solidFill>
                <a:latin typeface="Courier New"/>
                <a:cs typeface="Courier New"/>
              </a:rPr>
              <a:t>{  </a:t>
            </a:r>
            <a:r>
              <a:rPr sz="1400" b="1" spc="-5" dirty="0">
                <a:solidFill>
                  <a:srgbClr val="FF3300"/>
                </a:solidFill>
                <a:latin typeface="Courier New"/>
                <a:cs typeface="Courier New"/>
              </a:rPr>
              <a:t>printf(“parent”);</a:t>
            </a:r>
            <a:endParaRPr sz="1400">
              <a:latin typeface="Courier New"/>
              <a:cs typeface="Courier New"/>
            </a:endParaRPr>
          </a:p>
          <a:p>
            <a:pPr marL="87630">
              <a:lnSpc>
                <a:spcPct val="100000"/>
              </a:lnSpc>
              <a:spcBef>
                <a:spcPts val="840"/>
              </a:spcBef>
            </a:pPr>
            <a:r>
              <a:rPr sz="1400" b="1" dirty="0">
                <a:solidFill>
                  <a:srgbClr val="D50092"/>
                </a:solidFill>
                <a:latin typeface="Courier New"/>
                <a:cs typeface="Courier New"/>
              </a:rPr>
              <a:t>}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66800" y="28575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38100"/>
                </a:moveTo>
                <a:lnTo>
                  <a:pt x="254000" y="76200"/>
                </a:lnTo>
                <a:lnTo>
                  <a:pt x="359833" y="44450"/>
                </a:lnTo>
                <a:lnTo>
                  <a:pt x="304800" y="44450"/>
                </a:lnTo>
                <a:lnTo>
                  <a:pt x="304800" y="38100"/>
                </a:lnTo>
                <a:close/>
              </a:path>
              <a:path w="381000" h="76200">
                <a:moveTo>
                  <a:pt x="296333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96333" y="44450"/>
                </a:lnTo>
                <a:lnTo>
                  <a:pt x="304800" y="38100"/>
                </a:lnTo>
                <a:lnTo>
                  <a:pt x="296333" y="31750"/>
                </a:lnTo>
                <a:close/>
              </a:path>
              <a:path w="381000" h="76200">
                <a:moveTo>
                  <a:pt x="359833" y="31750"/>
                </a:moveTo>
                <a:lnTo>
                  <a:pt x="304800" y="31750"/>
                </a:lnTo>
                <a:lnTo>
                  <a:pt x="304800" y="44450"/>
                </a:lnTo>
                <a:lnTo>
                  <a:pt x="359833" y="44450"/>
                </a:lnTo>
                <a:lnTo>
                  <a:pt x="381000" y="38100"/>
                </a:lnTo>
                <a:lnTo>
                  <a:pt x="359833" y="31750"/>
                </a:lnTo>
                <a:close/>
              </a:path>
              <a:path w="381000" h="76200">
                <a:moveTo>
                  <a:pt x="254000" y="0"/>
                </a:moveTo>
                <a:lnTo>
                  <a:pt x="304800" y="38100"/>
                </a:lnTo>
                <a:lnTo>
                  <a:pt x="304800" y="31750"/>
                </a:lnTo>
                <a:lnTo>
                  <a:pt x="359833" y="31750"/>
                </a:lnTo>
                <a:lnTo>
                  <a:pt x="254000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60882" y="2784475"/>
            <a:ext cx="30797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PC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17394" y="2022475"/>
            <a:ext cx="148971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child_pid =</a:t>
            </a:r>
            <a:r>
              <a:rPr sz="16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486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94628" y="2022475"/>
            <a:ext cx="126428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child_pid =</a:t>
            </a:r>
            <a:r>
              <a:rPr sz="16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09800" y="2282698"/>
            <a:ext cx="234315" cy="384810"/>
          </a:xfrm>
          <a:custGeom>
            <a:avLst/>
            <a:gdLst/>
            <a:ahLst/>
            <a:cxnLst/>
            <a:rect l="l" t="t" r="r" b="b"/>
            <a:pathLst>
              <a:path w="234314" h="384810">
                <a:moveTo>
                  <a:pt x="32638" y="255777"/>
                </a:moveTo>
                <a:lnTo>
                  <a:pt x="0" y="384301"/>
                </a:lnTo>
                <a:lnTo>
                  <a:pt x="68198" y="322199"/>
                </a:lnTo>
                <a:lnTo>
                  <a:pt x="44704" y="322199"/>
                </a:lnTo>
                <a:lnTo>
                  <a:pt x="33781" y="315722"/>
                </a:lnTo>
                <a:lnTo>
                  <a:pt x="38148" y="308440"/>
                </a:lnTo>
                <a:lnTo>
                  <a:pt x="32638" y="255777"/>
                </a:lnTo>
                <a:close/>
              </a:path>
              <a:path w="234314" h="384810">
                <a:moveTo>
                  <a:pt x="49082" y="314901"/>
                </a:moveTo>
                <a:lnTo>
                  <a:pt x="39243" y="318897"/>
                </a:lnTo>
                <a:lnTo>
                  <a:pt x="44704" y="322199"/>
                </a:lnTo>
                <a:lnTo>
                  <a:pt x="49082" y="314901"/>
                </a:lnTo>
                <a:close/>
              </a:path>
              <a:path w="234314" h="384810">
                <a:moveTo>
                  <a:pt x="98043" y="295021"/>
                </a:moveTo>
                <a:lnTo>
                  <a:pt x="49082" y="314901"/>
                </a:lnTo>
                <a:lnTo>
                  <a:pt x="44704" y="322199"/>
                </a:lnTo>
                <a:lnTo>
                  <a:pt x="68198" y="322199"/>
                </a:lnTo>
                <a:lnTo>
                  <a:pt x="98043" y="295021"/>
                </a:lnTo>
                <a:close/>
              </a:path>
              <a:path w="234314" h="384810">
                <a:moveTo>
                  <a:pt x="38148" y="308440"/>
                </a:moveTo>
                <a:lnTo>
                  <a:pt x="33781" y="315722"/>
                </a:lnTo>
                <a:lnTo>
                  <a:pt x="39135" y="318897"/>
                </a:lnTo>
                <a:lnTo>
                  <a:pt x="38148" y="308440"/>
                </a:lnTo>
                <a:close/>
              </a:path>
              <a:path w="234314" h="384810">
                <a:moveTo>
                  <a:pt x="223138" y="0"/>
                </a:moveTo>
                <a:lnTo>
                  <a:pt x="38148" y="308440"/>
                </a:lnTo>
                <a:lnTo>
                  <a:pt x="39243" y="318897"/>
                </a:lnTo>
                <a:lnTo>
                  <a:pt x="49082" y="314901"/>
                </a:lnTo>
                <a:lnTo>
                  <a:pt x="234061" y="6603"/>
                </a:lnTo>
                <a:lnTo>
                  <a:pt x="223138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86400" y="2282698"/>
            <a:ext cx="234315" cy="384810"/>
          </a:xfrm>
          <a:custGeom>
            <a:avLst/>
            <a:gdLst/>
            <a:ahLst/>
            <a:cxnLst/>
            <a:rect l="l" t="t" r="r" b="b"/>
            <a:pathLst>
              <a:path w="234314" h="384810">
                <a:moveTo>
                  <a:pt x="32638" y="255777"/>
                </a:moveTo>
                <a:lnTo>
                  <a:pt x="0" y="384301"/>
                </a:lnTo>
                <a:lnTo>
                  <a:pt x="68198" y="322199"/>
                </a:lnTo>
                <a:lnTo>
                  <a:pt x="44703" y="322199"/>
                </a:lnTo>
                <a:lnTo>
                  <a:pt x="33782" y="315722"/>
                </a:lnTo>
                <a:lnTo>
                  <a:pt x="38148" y="308440"/>
                </a:lnTo>
                <a:lnTo>
                  <a:pt x="32638" y="255777"/>
                </a:lnTo>
                <a:close/>
              </a:path>
              <a:path w="234314" h="384810">
                <a:moveTo>
                  <a:pt x="49082" y="314901"/>
                </a:moveTo>
                <a:lnTo>
                  <a:pt x="39242" y="318897"/>
                </a:lnTo>
                <a:lnTo>
                  <a:pt x="44703" y="322199"/>
                </a:lnTo>
                <a:lnTo>
                  <a:pt x="49082" y="314901"/>
                </a:lnTo>
                <a:close/>
              </a:path>
              <a:path w="234314" h="384810">
                <a:moveTo>
                  <a:pt x="98044" y="295021"/>
                </a:moveTo>
                <a:lnTo>
                  <a:pt x="49082" y="314901"/>
                </a:lnTo>
                <a:lnTo>
                  <a:pt x="44703" y="322199"/>
                </a:lnTo>
                <a:lnTo>
                  <a:pt x="68198" y="322199"/>
                </a:lnTo>
                <a:lnTo>
                  <a:pt x="98044" y="295021"/>
                </a:lnTo>
                <a:close/>
              </a:path>
              <a:path w="234314" h="384810">
                <a:moveTo>
                  <a:pt x="38148" y="308440"/>
                </a:moveTo>
                <a:lnTo>
                  <a:pt x="33782" y="315722"/>
                </a:lnTo>
                <a:lnTo>
                  <a:pt x="39135" y="318897"/>
                </a:lnTo>
                <a:lnTo>
                  <a:pt x="38148" y="308440"/>
                </a:lnTo>
                <a:close/>
              </a:path>
              <a:path w="234314" h="384810">
                <a:moveTo>
                  <a:pt x="223138" y="0"/>
                </a:moveTo>
                <a:lnTo>
                  <a:pt x="38148" y="308440"/>
                </a:lnTo>
                <a:lnTo>
                  <a:pt x="39242" y="318897"/>
                </a:lnTo>
                <a:lnTo>
                  <a:pt x="49082" y="314901"/>
                </a:lnTo>
                <a:lnTo>
                  <a:pt x="234061" y="6603"/>
                </a:lnTo>
                <a:lnTo>
                  <a:pt x="223138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924545" y="2784475"/>
            <a:ext cx="30797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PC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467600" y="28575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127000" y="0"/>
                </a:moveTo>
                <a:lnTo>
                  <a:pt x="0" y="38100"/>
                </a:lnTo>
                <a:lnTo>
                  <a:pt x="127000" y="76200"/>
                </a:lnTo>
                <a:lnTo>
                  <a:pt x="84666" y="44450"/>
                </a:lnTo>
                <a:lnTo>
                  <a:pt x="76200" y="44450"/>
                </a:lnTo>
                <a:lnTo>
                  <a:pt x="76200" y="31750"/>
                </a:lnTo>
                <a:lnTo>
                  <a:pt x="84666" y="31750"/>
                </a:lnTo>
                <a:lnTo>
                  <a:pt x="127000" y="0"/>
                </a:lnTo>
                <a:close/>
              </a:path>
              <a:path w="381000" h="76200">
                <a:moveTo>
                  <a:pt x="76200" y="38100"/>
                </a:moveTo>
                <a:lnTo>
                  <a:pt x="76200" y="44450"/>
                </a:lnTo>
                <a:lnTo>
                  <a:pt x="84666" y="44450"/>
                </a:lnTo>
                <a:lnTo>
                  <a:pt x="76200" y="38100"/>
                </a:lnTo>
                <a:close/>
              </a:path>
              <a:path w="381000" h="76200">
                <a:moveTo>
                  <a:pt x="381000" y="31750"/>
                </a:moveTo>
                <a:lnTo>
                  <a:pt x="84666" y="31750"/>
                </a:lnTo>
                <a:lnTo>
                  <a:pt x="76200" y="38100"/>
                </a:lnTo>
                <a:lnTo>
                  <a:pt x="84666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381000" h="76200">
                <a:moveTo>
                  <a:pt x="84666" y="31750"/>
                </a:moveTo>
                <a:lnTo>
                  <a:pt x="76200" y="31750"/>
                </a:lnTo>
                <a:lnTo>
                  <a:pt x="76200" y="38100"/>
                </a:lnTo>
                <a:lnTo>
                  <a:pt x="84666" y="3175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3 –</a:t>
            </a:r>
            <a:r>
              <a:rPr spc="-90" dirty="0"/>
              <a:t> </a:t>
            </a:r>
            <a:r>
              <a:rPr spc="-5" dirty="0"/>
              <a:t>Processes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3790188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315658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Divergence</a:t>
            </a:r>
          </a:p>
        </p:txBody>
      </p:sp>
      <p:sp>
        <p:nvSpPr>
          <p:cNvPr id="4" name="object 4"/>
          <p:cNvSpPr/>
          <p:nvPr/>
        </p:nvSpPr>
        <p:spPr>
          <a:xfrm>
            <a:off x="1491996" y="2406395"/>
            <a:ext cx="2526791" cy="2602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7800" y="2362200"/>
            <a:ext cx="2514600" cy="2590800"/>
          </a:xfrm>
          <a:custGeom>
            <a:avLst/>
            <a:gdLst/>
            <a:ahLst/>
            <a:cxnLst/>
            <a:rect l="l" t="t" r="r" b="b"/>
            <a:pathLst>
              <a:path w="2514600" h="2590800">
                <a:moveTo>
                  <a:pt x="0" y="2590800"/>
                </a:moveTo>
                <a:lnTo>
                  <a:pt x="2514600" y="2590800"/>
                </a:lnTo>
                <a:lnTo>
                  <a:pt x="2514600" y="0"/>
                </a:lnTo>
                <a:lnTo>
                  <a:pt x="0" y="0"/>
                </a:lnTo>
                <a:lnTo>
                  <a:pt x="0" y="25908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47800" y="2362200"/>
            <a:ext cx="2514600" cy="2590800"/>
          </a:xfrm>
          <a:prstGeom prst="rect">
            <a:avLst/>
          </a:prstGeom>
          <a:ln w="9144">
            <a:solidFill>
              <a:srgbClr val="22222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86995">
              <a:lnSpc>
                <a:spcPct val="100000"/>
              </a:lnSpc>
              <a:spcBef>
                <a:spcPts val="1325"/>
              </a:spcBef>
            </a:pPr>
            <a:r>
              <a:rPr sz="1400" b="1" spc="-5" dirty="0">
                <a:solidFill>
                  <a:srgbClr val="D50092"/>
                </a:solidFill>
                <a:latin typeface="Courier New"/>
                <a:cs typeface="Courier New"/>
              </a:rPr>
              <a:t>child_pid </a:t>
            </a:r>
            <a:r>
              <a:rPr sz="1400" b="1" dirty="0">
                <a:solidFill>
                  <a:srgbClr val="D50092"/>
                </a:solidFill>
                <a:latin typeface="Courier New"/>
                <a:cs typeface="Courier New"/>
              </a:rPr>
              <a:t>=</a:t>
            </a:r>
            <a:r>
              <a:rPr sz="1400" b="1" spc="-85" dirty="0">
                <a:solidFill>
                  <a:srgbClr val="D50092"/>
                </a:solidFill>
                <a:latin typeface="Courier New"/>
                <a:cs typeface="Courier New"/>
              </a:rPr>
              <a:t> </a:t>
            </a:r>
            <a:r>
              <a:rPr sz="1400" b="1" spc="-5" dirty="0">
                <a:solidFill>
                  <a:srgbClr val="D50092"/>
                </a:solidFill>
                <a:latin typeface="Courier New"/>
                <a:cs typeface="Courier New"/>
              </a:rPr>
              <a:t>fork();</a:t>
            </a:r>
            <a:endParaRPr sz="1400">
              <a:latin typeface="Courier New"/>
              <a:cs typeface="Courier New"/>
            </a:endParaRPr>
          </a:p>
          <a:p>
            <a:pPr marL="86995">
              <a:lnSpc>
                <a:spcPct val="100000"/>
              </a:lnSpc>
              <a:spcBef>
                <a:spcPts val="840"/>
              </a:spcBef>
            </a:pPr>
            <a:r>
              <a:rPr sz="1400" b="1" dirty="0">
                <a:solidFill>
                  <a:srgbClr val="D50092"/>
                </a:solidFill>
                <a:latin typeface="Courier New"/>
                <a:cs typeface="Courier New"/>
              </a:rPr>
              <a:t>if </a:t>
            </a:r>
            <a:r>
              <a:rPr sz="1400" b="1" spc="-10" dirty="0">
                <a:solidFill>
                  <a:srgbClr val="D50092"/>
                </a:solidFill>
                <a:latin typeface="Courier New"/>
                <a:cs typeface="Courier New"/>
              </a:rPr>
              <a:t>(child_pid </a:t>
            </a:r>
            <a:r>
              <a:rPr sz="1400" b="1" dirty="0">
                <a:solidFill>
                  <a:srgbClr val="D50092"/>
                </a:solidFill>
                <a:latin typeface="Courier New"/>
                <a:cs typeface="Courier New"/>
              </a:rPr>
              <a:t>== </a:t>
            </a:r>
            <a:r>
              <a:rPr sz="1400" b="1" spc="-5" dirty="0">
                <a:solidFill>
                  <a:srgbClr val="D50092"/>
                </a:solidFill>
                <a:latin typeface="Courier New"/>
                <a:cs typeface="Courier New"/>
              </a:rPr>
              <a:t>0)</a:t>
            </a:r>
            <a:r>
              <a:rPr sz="1400" b="1" spc="-60" dirty="0">
                <a:solidFill>
                  <a:srgbClr val="D50092"/>
                </a:solidFill>
                <a:latin typeface="Courier New"/>
                <a:cs typeface="Courier New"/>
              </a:rPr>
              <a:t> </a:t>
            </a:r>
            <a:r>
              <a:rPr sz="1400" b="1" dirty="0">
                <a:solidFill>
                  <a:srgbClr val="D50092"/>
                </a:solidFill>
                <a:latin typeface="Courier New"/>
                <a:cs typeface="Courier New"/>
              </a:rPr>
              <a:t>{</a:t>
            </a:r>
            <a:endParaRPr sz="1400">
              <a:latin typeface="Courier New"/>
              <a:cs typeface="Courier New"/>
            </a:endParaRPr>
          </a:p>
          <a:p>
            <a:pPr marR="193040" algn="ctr">
              <a:lnSpc>
                <a:spcPct val="100000"/>
              </a:lnSpc>
              <a:spcBef>
                <a:spcPts val="840"/>
              </a:spcBef>
            </a:pPr>
            <a:r>
              <a:rPr sz="1400" b="1" spc="-5" dirty="0">
                <a:solidFill>
                  <a:srgbClr val="0000FF"/>
                </a:solidFill>
                <a:latin typeface="Courier New"/>
                <a:cs typeface="Courier New"/>
              </a:rPr>
              <a:t>printf(“child”);</a:t>
            </a:r>
            <a:endParaRPr sz="1400">
              <a:latin typeface="Courier New"/>
              <a:cs typeface="Courier New"/>
            </a:endParaRPr>
          </a:p>
          <a:p>
            <a:pPr marL="300355" marR="387350" indent="-213360">
              <a:lnSpc>
                <a:spcPct val="150000"/>
              </a:lnSpc>
            </a:pPr>
            <a:r>
              <a:rPr sz="1400" b="1" dirty="0">
                <a:solidFill>
                  <a:srgbClr val="D50092"/>
                </a:solidFill>
                <a:latin typeface="Courier New"/>
                <a:cs typeface="Courier New"/>
              </a:rPr>
              <a:t>} </a:t>
            </a:r>
            <a:r>
              <a:rPr sz="1400" b="1" spc="-5" dirty="0">
                <a:solidFill>
                  <a:srgbClr val="D50092"/>
                </a:solidFill>
                <a:latin typeface="Courier New"/>
                <a:cs typeface="Courier New"/>
              </a:rPr>
              <a:t>else </a:t>
            </a:r>
            <a:r>
              <a:rPr sz="1400" b="1" dirty="0">
                <a:solidFill>
                  <a:srgbClr val="D50092"/>
                </a:solidFill>
                <a:latin typeface="Courier New"/>
                <a:cs typeface="Courier New"/>
              </a:rPr>
              <a:t>{  </a:t>
            </a:r>
            <a:r>
              <a:rPr sz="1400" b="1" spc="-5" dirty="0">
                <a:solidFill>
                  <a:srgbClr val="FF3300"/>
                </a:solidFill>
                <a:latin typeface="Courier New"/>
                <a:cs typeface="Courier New"/>
              </a:rPr>
              <a:t>printf(“parent”);</a:t>
            </a:r>
            <a:endParaRPr sz="1400">
              <a:latin typeface="Courier New"/>
              <a:cs typeface="Courier New"/>
            </a:endParaRPr>
          </a:p>
          <a:p>
            <a:pPr marL="86995">
              <a:lnSpc>
                <a:spcPct val="100000"/>
              </a:lnSpc>
              <a:spcBef>
                <a:spcPts val="840"/>
              </a:spcBef>
            </a:pPr>
            <a:r>
              <a:rPr sz="1400" b="1" dirty="0">
                <a:solidFill>
                  <a:srgbClr val="D50092"/>
                </a:solidFill>
                <a:latin typeface="Courier New"/>
                <a:cs typeface="Courier New"/>
              </a:rPr>
              <a:t>}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97196" y="2406395"/>
            <a:ext cx="2526792" cy="2602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53000" y="2362200"/>
            <a:ext cx="2514600" cy="2590800"/>
          </a:xfrm>
          <a:custGeom>
            <a:avLst/>
            <a:gdLst/>
            <a:ahLst/>
            <a:cxnLst/>
            <a:rect l="l" t="t" r="r" b="b"/>
            <a:pathLst>
              <a:path w="2514600" h="2590800">
                <a:moveTo>
                  <a:pt x="0" y="2590800"/>
                </a:moveTo>
                <a:lnTo>
                  <a:pt x="2514600" y="2590800"/>
                </a:lnTo>
                <a:lnTo>
                  <a:pt x="2514600" y="0"/>
                </a:lnTo>
                <a:lnTo>
                  <a:pt x="0" y="0"/>
                </a:lnTo>
                <a:lnTo>
                  <a:pt x="0" y="25908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4800" y="3352800"/>
            <a:ext cx="685800" cy="609600"/>
          </a:xfrm>
          <a:custGeom>
            <a:avLst/>
            <a:gdLst/>
            <a:ahLst/>
            <a:cxnLst/>
            <a:rect l="l" t="t" r="r" b="b"/>
            <a:pathLst>
              <a:path w="685800" h="609600">
                <a:moveTo>
                  <a:pt x="514350" y="0"/>
                </a:moveTo>
                <a:lnTo>
                  <a:pt x="514350" y="152400"/>
                </a:lnTo>
                <a:lnTo>
                  <a:pt x="0" y="152400"/>
                </a:lnTo>
                <a:lnTo>
                  <a:pt x="0" y="457200"/>
                </a:lnTo>
                <a:lnTo>
                  <a:pt x="514350" y="457200"/>
                </a:lnTo>
                <a:lnTo>
                  <a:pt x="514350" y="609600"/>
                </a:lnTo>
                <a:lnTo>
                  <a:pt x="685800" y="304800"/>
                </a:lnTo>
                <a:lnTo>
                  <a:pt x="514350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14800" y="3352800"/>
            <a:ext cx="685800" cy="609600"/>
          </a:xfrm>
          <a:custGeom>
            <a:avLst/>
            <a:gdLst/>
            <a:ahLst/>
            <a:cxnLst/>
            <a:rect l="l" t="t" r="r" b="b"/>
            <a:pathLst>
              <a:path w="685800" h="609600">
                <a:moveTo>
                  <a:pt x="0" y="152400"/>
                </a:moveTo>
                <a:lnTo>
                  <a:pt x="514350" y="152400"/>
                </a:lnTo>
                <a:lnTo>
                  <a:pt x="514350" y="0"/>
                </a:lnTo>
                <a:lnTo>
                  <a:pt x="685800" y="304800"/>
                </a:lnTo>
                <a:lnTo>
                  <a:pt x="514350" y="609600"/>
                </a:lnTo>
                <a:lnTo>
                  <a:pt x="514350" y="457200"/>
                </a:lnTo>
                <a:lnTo>
                  <a:pt x="0" y="457200"/>
                </a:lnTo>
                <a:lnTo>
                  <a:pt x="0" y="152400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376297" y="5223509"/>
            <a:ext cx="65722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Pa</a:t>
            </a:r>
            <a:r>
              <a:rPr sz="1600" b="1" dirty="0">
                <a:solidFill>
                  <a:srgbClr val="222222"/>
                </a:solidFill>
                <a:latin typeface="Arial"/>
                <a:cs typeface="Arial"/>
              </a:rPr>
              <a:t>r</a:t>
            </a: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20815" y="5223509"/>
            <a:ext cx="53213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Child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53000" y="2362200"/>
            <a:ext cx="2514600" cy="2590800"/>
          </a:xfrm>
          <a:prstGeom prst="rect">
            <a:avLst/>
          </a:prstGeom>
          <a:ln w="9144">
            <a:solidFill>
              <a:srgbClr val="22222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87630">
              <a:lnSpc>
                <a:spcPct val="100000"/>
              </a:lnSpc>
              <a:spcBef>
                <a:spcPts val="1325"/>
              </a:spcBef>
            </a:pPr>
            <a:r>
              <a:rPr sz="1400" b="1" spc="-5" dirty="0">
                <a:solidFill>
                  <a:srgbClr val="D50092"/>
                </a:solidFill>
                <a:latin typeface="Courier New"/>
                <a:cs typeface="Courier New"/>
              </a:rPr>
              <a:t>child_pid </a:t>
            </a:r>
            <a:r>
              <a:rPr sz="1400" b="1" dirty="0">
                <a:solidFill>
                  <a:srgbClr val="D50092"/>
                </a:solidFill>
                <a:latin typeface="Courier New"/>
                <a:cs typeface="Courier New"/>
              </a:rPr>
              <a:t>=</a:t>
            </a:r>
            <a:r>
              <a:rPr sz="1400" b="1" spc="-85" dirty="0">
                <a:solidFill>
                  <a:srgbClr val="D50092"/>
                </a:solidFill>
                <a:latin typeface="Courier New"/>
                <a:cs typeface="Courier New"/>
              </a:rPr>
              <a:t> </a:t>
            </a:r>
            <a:r>
              <a:rPr sz="1400" b="1" spc="-5" dirty="0">
                <a:solidFill>
                  <a:srgbClr val="D50092"/>
                </a:solidFill>
                <a:latin typeface="Courier New"/>
                <a:cs typeface="Courier New"/>
              </a:rPr>
              <a:t>fork();</a:t>
            </a:r>
            <a:endParaRPr sz="1400">
              <a:latin typeface="Courier New"/>
              <a:cs typeface="Courier New"/>
            </a:endParaRPr>
          </a:p>
          <a:p>
            <a:pPr marL="87630">
              <a:lnSpc>
                <a:spcPct val="100000"/>
              </a:lnSpc>
              <a:spcBef>
                <a:spcPts val="840"/>
              </a:spcBef>
            </a:pPr>
            <a:r>
              <a:rPr sz="1400" b="1" dirty="0">
                <a:solidFill>
                  <a:srgbClr val="D50092"/>
                </a:solidFill>
                <a:latin typeface="Courier New"/>
                <a:cs typeface="Courier New"/>
              </a:rPr>
              <a:t>if </a:t>
            </a:r>
            <a:r>
              <a:rPr sz="1400" b="1" spc="-10" dirty="0">
                <a:solidFill>
                  <a:srgbClr val="D50092"/>
                </a:solidFill>
                <a:latin typeface="Courier New"/>
                <a:cs typeface="Courier New"/>
              </a:rPr>
              <a:t>(child_pid </a:t>
            </a:r>
            <a:r>
              <a:rPr sz="1400" b="1" dirty="0">
                <a:solidFill>
                  <a:srgbClr val="D50092"/>
                </a:solidFill>
                <a:latin typeface="Courier New"/>
                <a:cs typeface="Courier New"/>
              </a:rPr>
              <a:t>== </a:t>
            </a:r>
            <a:r>
              <a:rPr sz="1400" b="1" spc="-5" dirty="0">
                <a:solidFill>
                  <a:srgbClr val="D50092"/>
                </a:solidFill>
                <a:latin typeface="Courier New"/>
                <a:cs typeface="Courier New"/>
              </a:rPr>
              <a:t>0)</a:t>
            </a:r>
            <a:r>
              <a:rPr sz="1400" b="1" spc="-60" dirty="0">
                <a:solidFill>
                  <a:srgbClr val="D50092"/>
                </a:solidFill>
                <a:latin typeface="Courier New"/>
                <a:cs typeface="Courier New"/>
              </a:rPr>
              <a:t> </a:t>
            </a:r>
            <a:r>
              <a:rPr sz="1400" b="1" dirty="0">
                <a:solidFill>
                  <a:srgbClr val="D50092"/>
                </a:solidFill>
                <a:latin typeface="Courier New"/>
                <a:cs typeface="Courier New"/>
              </a:rPr>
              <a:t>{</a:t>
            </a:r>
            <a:endParaRPr sz="1400">
              <a:latin typeface="Courier New"/>
              <a:cs typeface="Courier New"/>
            </a:endParaRPr>
          </a:p>
          <a:p>
            <a:pPr marR="191770" algn="ctr">
              <a:lnSpc>
                <a:spcPct val="100000"/>
              </a:lnSpc>
              <a:spcBef>
                <a:spcPts val="840"/>
              </a:spcBef>
            </a:pPr>
            <a:r>
              <a:rPr sz="1400" b="1" spc="-5" dirty="0">
                <a:solidFill>
                  <a:srgbClr val="0000FF"/>
                </a:solidFill>
                <a:latin typeface="Courier New"/>
                <a:cs typeface="Courier New"/>
              </a:rPr>
              <a:t>printf(“child”);</a:t>
            </a:r>
            <a:endParaRPr sz="1400">
              <a:latin typeface="Courier New"/>
              <a:cs typeface="Courier New"/>
            </a:endParaRPr>
          </a:p>
          <a:p>
            <a:pPr marL="300990" marR="386715" indent="-213360">
              <a:lnSpc>
                <a:spcPct val="150000"/>
              </a:lnSpc>
            </a:pPr>
            <a:r>
              <a:rPr sz="1400" b="1" dirty="0">
                <a:solidFill>
                  <a:srgbClr val="D50092"/>
                </a:solidFill>
                <a:latin typeface="Courier New"/>
                <a:cs typeface="Courier New"/>
              </a:rPr>
              <a:t>} </a:t>
            </a:r>
            <a:r>
              <a:rPr sz="1400" b="1" spc="-5" dirty="0">
                <a:solidFill>
                  <a:srgbClr val="D50092"/>
                </a:solidFill>
                <a:latin typeface="Courier New"/>
                <a:cs typeface="Courier New"/>
              </a:rPr>
              <a:t>else </a:t>
            </a:r>
            <a:r>
              <a:rPr sz="1400" b="1" dirty="0">
                <a:solidFill>
                  <a:srgbClr val="D50092"/>
                </a:solidFill>
                <a:latin typeface="Courier New"/>
                <a:cs typeface="Courier New"/>
              </a:rPr>
              <a:t>{  </a:t>
            </a:r>
            <a:r>
              <a:rPr sz="1400" b="1" spc="-5" dirty="0">
                <a:solidFill>
                  <a:srgbClr val="FF3300"/>
                </a:solidFill>
                <a:latin typeface="Courier New"/>
                <a:cs typeface="Courier New"/>
              </a:rPr>
              <a:t>printf(“parent”);</a:t>
            </a:r>
            <a:endParaRPr sz="1400">
              <a:latin typeface="Courier New"/>
              <a:cs typeface="Courier New"/>
            </a:endParaRPr>
          </a:p>
          <a:p>
            <a:pPr marL="87630">
              <a:lnSpc>
                <a:spcPct val="100000"/>
              </a:lnSpc>
              <a:spcBef>
                <a:spcPts val="840"/>
              </a:spcBef>
            </a:pPr>
            <a:r>
              <a:rPr sz="1400" b="1" dirty="0">
                <a:solidFill>
                  <a:srgbClr val="D50092"/>
                </a:solidFill>
                <a:latin typeface="Courier New"/>
                <a:cs typeface="Courier New"/>
              </a:rPr>
              <a:t>}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66800" y="41529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38100"/>
                </a:moveTo>
                <a:lnTo>
                  <a:pt x="254000" y="76200"/>
                </a:lnTo>
                <a:lnTo>
                  <a:pt x="359833" y="44450"/>
                </a:lnTo>
                <a:lnTo>
                  <a:pt x="304800" y="44450"/>
                </a:lnTo>
                <a:lnTo>
                  <a:pt x="304800" y="38100"/>
                </a:lnTo>
                <a:close/>
              </a:path>
              <a:path w="381000" h="76200">
                <a:moveTo>
                  <a:pt x="296333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96333" y="44450"/>
                </a:lnTo>
                <a:lnTo>
                  <a:pt x="304800" y="38100"/>
                </a:lnTo>
                <a:lnTo>
                  <a:pt x="296333" y="31750"/>
                </a:lnTo>
                <a:close/>
              </a:path>
              <a:path w="381000" h="76200">
                <a:moveTo>
                  <a:pt x="359833" y="31750"/>
                </a:moveTo>
                <a:lnTo>
                  <a:pt x="304800" y="31750"/>
                </a:lnTo>
                <a:lnTo>
                  <a:pt x="304800" y="44450"/>
                </a:lnTo>
                <a:lnTo>
                  <a:pt x="359833" y="44450"/>
                </a:lnTo>
                <a:lnTo>
                  <a:pt x="381000" y="38100"/>
                </a:lnTo>
                <a:lnTo>
                  <a:pt x="359833" y="31750"/>
                </a:lnTo>
                <a:close/>
              </a:path>
              <a:path w="381000" h="76200">
                <a:moveTo>
                  <a:pt x="254000" y="0"/>
                </a:moveTo>
                <a:lnTo>
                  <a:pt x="304800" y="38100"/>
                </a:lnTo>
                <a:lnTo>
                  <a:pt x="304800" y="31750"/>
                </a:lnTo>
                <a:lnTo>
                  <a:pt x="359833" y="31750"/>
                </a:lnTo>
                <a:lnTo>
                  <a:pt x="254000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84682" y="4080129"/>
            <a:ext cx="30797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PC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24545" y="3394328"/>
            <a:ext cx="30797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PC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17394" y="2022475"/>
            <a:ext cx="148971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child_pid =</a:t>
            </a:r>
            <a:r>
              <a:rPr sz="16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486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94628" y="2022475"/>
            <a:ext cx="126428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child_pid =</a:t>
            </a:r>
            <a:r>
              <a:rPr sz="16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09800" y="2282698"/>
            <a:ext cx="234315" cy="384810"/>
          </a:xfrm>
          <a:custGeom>
            <a:avLst/>
            <a:gdLst/>
            <a:ahLst/>
            <a:cxnLst/>
            <a:rect l="l" t="t" r="r" b="b"/>
            <a:pathLst>
              <a:path w="234314" h="384810">
                <a:moveTo>
                  <a:pt x="32638" y="255777"/>
                </a:moveTo>
                <a:lnTo>
                  <a:pt x="0" y="384301"/>
                </a:lnTo>
                <a:lnTo>
                  <a:pt x="68198" y="322199"/>
                </a:lnTo>
                <a:lnTo>
                  <a:pt x="44704" y="322199"/>
                </a:lnTo>
                <a:lnTo>
                  <a:pt x="33781" y="315722"/>
                </a:lnTo>
                <a:lnTo>
                  <a:pt x="38148" y="308440"/>
                </a:lnTo>
                <a:lnTo>
                  <a:pt x="32638" y="255777"/>
                </a:lnTo>
                <a:close/>
              </a:path>
              <a:path w="234314" h="384810">
                <a:moveTo>
                  <a:pt x="49082" y="314901"/>
                </a:moveTo>
                <a:lnTo>
                  <a:pt x="39243" y="318897"/>
                </a:lnTo>
                <a:lnTo>
                  <a:pt x="44704" y="322199"/>
                </a:lnTo>
                <a:lnTo>
                  <a:pt x="49082" y="314901"/>
                </a:lnTo>
                <a:close/>
              </a:path>
              <a:path w="234314" h="384810">
                <a:moveTo>
                  <a:pt x="98043" y="295021"/>
                </a:moveTo>
                <a:lnTo>
                  <a:pt x="49082" y="314901"/>
                </a:lnTo>
                <a:lnTo>
                  <a:pt x="44704" y="322199"/>
                </a:lnTo>
                <a:lnTo>
                  <a:pt x="68198" y="322199"/>
                </a:lnTo>
                <a:lnTo>
                  <a:pt x="98043" y="295021"/>
                </a:lnTo>
                <a:close/>
              </a:path>
              <a:path w="234314" h="384810">
                <a:moveTo>
                  <a:pt x="38148" y="308440"/>
                </a:moveTo>
                <a:lnTo>
                  <a:pt x="33781" y="315722"/>
                </a:lnTo>
                <a:lnTo>
                  <a:pt x="39135" y="318897"/>
                </a:lnTo>
                <a:lnTo>
                  <a:pt x="38148" y="308440"/>
                </a:lnTo>
                <a:close/>
              </a:path>
              <a:path w="234314" h="384810">
                <a:moveTo>
                  <a:pt x="223138" y="0"/>
                </a:moveTo>
                <a:lnTo>
                  <a:pt x="38148" y="308440"/>
                </a:lnTo>
                <a:lnTo>
                  <a:pt x="39243" y="318897"/>
                </a:lnTo>
                <a:lnTo>
                  <a:pt x="49082" y="314901"/>
                </a:lnTo>
                <a:lnTo>
                  <a:pt x="234061" y="6603"/>
                </a:lnTo>
                <a:lnTo>
                  <a:pt x="223138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86400" y="2282698"/>
            <a:ext cx="234315" cy="384810"/>
          </a:xfrm>
          <a:custGeom>
            <a:avLst/>
            <a:gdLst/>
            <a:ahLst/>
            <a:cxnLst/>
            <a:rect l="l" t="t" r="r" b="b"/>
            <a:pathLst>
              <a:path w="234314" h="384810">
                <a:moveTo>
                  <a:pt x="32638" y="255777"/>
                </a:moveTo>
                <a:lnTo>
                  <a:pt x="0" y="384301"/>
                </a:lnTo>
                <a:lnTo>
                  <a:pt x="68198" y="322199"/>
                </a:lnTo>
                <a:lnTo>
                  <a:pt x="44703" y="322199"/>
                </a:lnTo>
                <a:lnTo>
                  <a:pt x="33782" y="315722"/>
                </a:lnTo>
                <a:lnTo>
                  <a:pt x="38148" y="308440"/>
                </a:lnTo>
                <a:lnTo>
                  <a:pt x="32638" y="255777"/>
                </a:lnTo>
                <a:close/>
              </a:path>
              <a:path w="234314" h="384810">
                <a:moveTo>
                  <a:pt x="49082" y="314901"/>
                </a:moveTo>
                <a:lnTo>
                  <a:pt x="39242" y="318897"/>
                </a:lnTo>
                <a:lnTo>
                  <a:pt x="44703" y="322199"/>
                </a:lnTo>
                <a:lnTo>
                  <a:pt x="49082" y="314901"/>
                </a:lnTo>
                <a:close/>
              </a:path>
              <a:path w="234314" h="384810">
                <a:moveTo>
                  <a:pt x="98044" y="295021"/>
                </a:moveTo>
                <a:lnTo>
                  <a:pt x="49082" y="314901"/>
                </a:lnTo>
                <a:lnTo>
                  <a:pt x="44703" y="322199"/>
                </a:lnTo>
                <a:lnTo>
                  <a:pt x="68198" y="322199"/>
                </a:lnTo>
                <a:lnTo>
                  <a:pt x="98044" y="295021"/>
                </a:lnTo>
                <a:close/>
              </a:path>
              <a:path w="234314" h="384810">
                <a:moveTo>
                  <a:pt x="38148" y="308440"/>
                </a:moveTo>
                <a:lnTo>
                  <a:pt x="33782" y="315722"/>
                </a:lnTo>
                <a:lnTo>
                  <a:pt x="39135" y="318897"/>
                </a:lnTo>
                <a:lnTo>
                  <a:pt x="38148" y="308440"/>
                </a:lnTo>
                <a:close/>
              </a:path>
              <a:path w="234314" h="384810">
                <a:moveTo>
                  <a:pt x="223138" y="0"/>
                </a:moveTo>
                <a:lnTo>
                  <a:pt x="38148" y="308440"/>
                </a:lnTo>
                <a:lnTo>
                  <a:pt x="39242" y="318897"/>
                </a:lnTo>
                <a:lnTo>
                  <a:pt x="49082" y="314901"/>
                </a:lnTo>
                <a:lnTo>
                  <a:pt x="234061" y="6603"/>
                </a:lnTo>
                <a:lnTo>
                  <a:pt x="223138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67600" y="34671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127000" y="0"/>
                </a:moveTo>
                <a:lnTo>
                  <a:pt x="0" y="38100"/>
                </a:lnTo>
                <a:lnTo>
                  <a:pt x="127000" y="76200"/>
                </a:lnTo>
                <a:lnTo>
                  <a:pt x="84666" y="44450"/>
                </a:lnTo>
                <a:lnTo>
                  <a:pt x="76200" y="44450"/>
                </a:lnTo>
                <a:lnTo>
                  <a:pt x="76200" y="31750"/>
                </a:lnTo>
                <a:lnTo>
                  <a:pt x="84666" y="31750"/>
                </a:lnTo>
                <a:lnTo>
                  <a:pt x="127000" y="0"/>
                </a:lnTo>
                <a:close/>
              </a:path>
              <a:path w="381000" h="76200">
                <a:moveTo>
                  <a:pt x="76200" y="38100"/>
                </a:moveTo>
                <a:lnTo>
                  <a:pt x="76200" y="44450"/>
                </a:lnTo>
                <a:lnTo>
                  <a:pt x="84666" y="44450"/>
                </a:lnTo>
                <a:lnTo>
                  <a:pt x="76200" y="38100"/>
                </a:lnTo>
                <a:close/>
              </a:path>
              <a:path w="381000" h="76200">
                <a:moveTo>
                  <a:pt x="381000" y="31750"/>
                </a:moveTo>
                <a:lnTo>
                  <a:pt x="84666" y="31750"/>
                </a:lnTo>
                <a:lnTo>
                  <a:pt x="76200" y="38100"/>
                </a:lnTo>
                <a:lnTo>
                  <a:pt x="84666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381000" h="76200">
                <a:moveTo>
                  <a:pt x="84666" y="31750"/>
                </a:moveTo>
                <a:lnTo>
                  <a:pt x="76200" y="31750"/>
                </a:lnTo>
                <a:lnTo>
                  <a:pt x="76200" y="38100"/>
                </a:lnTo>
                <a:lnTo>
                  <a:pt x="84666" y="3175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3 –</a:t>
            </a:r>
            <a:r>
              <a:rPr spc="-90" dirty="0"/>
              <a:t> </a:t>
            </a:r>
            <a:r>
              <a:rPr spc="-5" dirty="0"/>
              <a:t>Processes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047232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541210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Example</a:t>
            </a:r>
            <a:r>
              <a:rPr spc="-60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Continued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3 –</a:t>
            </a:r>
            <a:r>
              <a:rPr spc="-90" dirty="0"/>
              <a:t> </a:t>
            </a:r>
            <a:r>
              <a:rPr spc="-5" dirty="0"/>
              <a:t>Processes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78482"/>
            <a:ext cx="6435725" cy="3455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228975" algn="just">
              <a:lnSpc>
                <a:spcPct val="120000"/>
              </a:lnSpc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alpenglow (18) ~/tmp&gt; cc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t.c 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alpenglow (19) ~/tmp&gt; a.out 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My child is</a:t>
            </a:r>
            <a:r>
              <a:rPr sz="2000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486</a:t>
            </a:r>
            <a:endParaRPr sz="20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Child of a.out is</a:t>
            </a:r>
            <a:r>
              <a:rPr sz="2000" spc="-1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486</a:t>
            </a:r>
            <a:endParaRPr sz="2000">
              <a:latin typeface="Arial"/>
              <a:cs typeface="Arial"/>
            </a:endParaRPr>
          </a:p>
          <a:p>
            <a:pPr marL="12700" marR="3256279" algn="just">
              <a:lnSpc>
                <a:spcPct val="120000"/>
              </a:lnSpc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alpenglow (20) ~/tmp&gt;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a.out 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Child of a.out is</a:t>
            </a:r>
            <a:r>
              <a:rPr sz="2000" spc="-1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498</a:t>
            </a:r>
            <a:endParaRPr sz="20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475"/>
              </a:spcBef>
            </a:pP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My child is</a:t>
            </a:r>
            <a:r>
              <a:rPr sz="2000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498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341120">
              <a:lnSpc>
                <a:spcPct val="100000"/>
              </a:lnSpc>
              <a:spcBef>
                <a:spcPts val="1495"/>
              </a:spcBef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Why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output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in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different</a:t>
            </a:r>
            <a:r>
              <a:rPr sz="24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order?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3793236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315722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Why</a:t>
            </a:r>
            <a:r>
              <a:rPr spc="-70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fork()?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3 –</a:t>
            </a:r>
            <a:r>
              <a:rPr spc="-90" dirty="0"/>
              <a:t> </a:t>
            </a:r>
            <a:r>
              <a:rPr spc="-5" dirty="0"/>
              <a:t>Processes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27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6553200" cy="4186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Very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useful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when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24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child…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Is cooperating with the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parent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Relies upon the parent’s data to accomplish its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task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Example: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Web</a:t>
            </a:r>
            <a:r>
              <a:rPr sz="24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server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75"/>
              </a:spcBef>
            </a:pPr>
            <a:r>
              <a:rPr sz="1800" b="1" spc="-10" dirty="0">
                <a:solidFill>
                  <a:srgbClr val="222222"/>
                </a:solidFill>
                <a:latin typeface="Courier New"/>
                <a:cs typeface="Courier New"/>
              </a:rPr>
              <a:t>while (1)</a:t>
            </a:r>
            <a:r>
              <a:rPr sz="1800" b="1" spc="-90" dirty="0">
                <a:solidFill>
                  <a:srgbClr val="222222"/>
                </a:solidFill>
                <a:latin typeface="Courier New"/>
                <a:cs typeface="Courier New"/>
              </a:rPr>
              <a:t> </a:t>
            </a:r>
            <a:r>
              <a:rPr sz="1800" b="1" dirty="0">
                <a:solidFill>
                  <a:srgbClr val="222222"/>
                </a:solidFill>
                <a:latin typeface="Courier New"/>
                <a:cs typeface="Courier New"/>
              </a:rPr>
              <a:t>{</a:t>
            </a:r>
            <a:endParaRPr sz="1800">
              <a:latin typeface="Courier New"/>
              <a:cs typeface="Courier New"/>
            </a:endParaRPr>
          </a:p>
          <a:p>
            <a:pPr marL="756285">
              <a:lnSpc>
                <a:spcPct val="100000"/>
              </a:lnSpc>
              <a:spcBef>
                <a:spcPts val="430"/>
              </a:spcBef>
            </a:pPr>
            <a:r>
              <a:rPr sz="1800" b="1" spc="-5" dirty="0">
                <a:solidFill>
                  <a:srgbClr val="D50092"/>
                </a:solidFill>
                <a:latin typeface="Courier New"/>
                <a:cs typeface="Courier New"/>
              </a:rPr>
              <a:t>int </a:t>
            </a:r>
            <a:r>
              <a:rPr sz="1800" b="1" spc="-10" dirty="0">
                <a:solidFill>
                  <a:srgbClr val="D50092"/>
                </a:solidFill>
                <a:latin typeface="Courier New"/>
                <a:cs typeface="Courier New"/>
              </a:rPr>
              <a:t>sock </a:t>
            </a:r>
            <a:r>
              <a:rPr sz="1800" b="1" dirty="0">
                <a:solidFill>
                  <a:srgbClr val="D50092"/>
                </a:solidFill>
                <a:latin typeface="Courier New"/>
                <a:cs typeface="Courier New"/>
              </a:rPr>
              <a:t>=</a:t>
            </a:r>
            <a:r>
              <a:rPr sz="1800" b="1" spc="-105" dirty="0">
                <a:solidFill>
                  <a:srgbClr val="D50092"/>
                </a:solidFill>
                <a:latin typeface="Courier New"/>
                <a:cs typeface="Courier New"/>
              </a:rPr>
              <a:t> </a:t>
            </a:r>
            <a:r>
              <a:rPr sz="1800" b="1" spc="-10" dirty="0">
                <a:solidFill>
                  <a:srgbClr val="D50092"/>
                </a:solidFill>
                <a:latin typeface="Courier New"/>
                <a:cs typeface="Courier New"/>
              </a:rPr>
              <a:t>accept();</a:t>
            </a:r>
            <a:endParaRPr sz="1800">
              <a:latin typeface="Courier New"/>
              <a:cs typeface="Courier New"/>
            </a:endParaRPr>
          </a:p>
          <a:p>
            <a:pPr marL="756285">
              <a:lnSpc>
                <a:spcPct val="100000"/>
              </a:lnSpc>
              <a:spcBef>
                <a:spcPts val="430"/>
              </a:spcBef>
            </a:pPr>
            <a:r>
              <a:rPr sz="1800" b="1" spc="-5" dirty="0">
                <a:solidFill>
                  <a:srgbClr val="D50092"/>
                </a:solidFill>
                <a:latin typeface="Courier New"/>
                <a:cs typeface="Courier New"/>
              </a:rPr>
              <a:t>if </a:t>
            </a:r>
            <a:r>
              <a:rPr sz="1800" b="1" spc="-10" dirty="0">
                <a:solidFill>
                  <a:srgbClr val="D50092"/>
                </a:solidFill>
                <a:latin typeface="Courier New"/>
                <a:cs typeface="Courier New"/>
              </a:rPr>
              <a:t>((child_pid </a:t>
            </a:r>
            <a:r>
              <a:rPr sz="1800" b="1" dirty="0">
                <a:solidFill>
                  <a:srgbClr val="D50092"/>
                </a:solidFill>
                <a:latin typeface="Courier New"/>
                <a:cs typeface="Courier New"/>
              </a:rPr>
              <a:t>= </a:t>
            </a:r>
            <a:r>
              <a:rPr sz="1800" b="1" spc="-10" dirty="0">
                <a:solidFill>
                  <a:srgbClr val="D50092"/>
                </a:solidFill>
                <a:latin typeface="Courier New"/>
                <a:cs typeface="Courier New"/>
              </a:rPr>
              <a:t>fork()) </a:t>
            </a:r>
            <a:r>
              <a:rPr sz="1800" b="1" spc="-5" dirty="0">
                <a:solidFill>
                  <a:srgbClr val="D50092"/>
                </a:solidFill>
                <a:latin typeface="Courier New"/>
                <a:cs typeface="Courier New"/>
              </a:rPr>
              <a:t>== 0)</a:t>
            </a:r>
            <a:r>
              <a:rPr sz="1800" b="1" spc="-114" dirty="0">
                <a:solidFill>
                  <a:srgbClr val="D50092"/>
                </a:solidFill>
                <a:latin typeface="Courier New"/>
                <a:cs typeface="Courier New"/>
              </a:rPr>
              <a:t> </a:t>
            </a:r>
            <a:r>
              <a:rPr sz="1800" b="1" dirty="0">
                <a:solidFill>
                  <a:srgbClr val="D50092"/>
                </a:solidFill>
                <a:latin typeface="Courier New"/>
                <a:cs typeface="Courier New"/>
              </a:rPr>
              <a:t>{</a:t>
            </a:r>
            <a:endParaRPr sz="1800">
              <a:latin typeface="Courier New"/>
              <a:cs typeface="Courier New"/>
            </a:endParaRPr>
          </a:p>
          <a:p>
            <a:pPr marL="926465">
              <a:lnSpc>
                <a:spcPct val="100000"/>
              </a:lnSpc>
              <a:spcBef>
                <a:spcPts val="475"/>
              </a:spcBef>
            </a:pP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Handle client</a:t>
            </a:r>
            <a:r>
              <a:rPr sz="1800" i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request</a:t>
            </a:r>
            <a:endParaRPr sz="1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380"/>
              </a:spcBef>
            </a:pPr>
            <a:r>
              <a:rPr sz="1800" b="1" dirty="0">
                <a:solidFill>
                  <a:srgbClr val="222222"/>
                </a:solidFill>
                <a:latin typeface="Courier New"/>
                <a:cs typeface="Courier New"/>
              </a:rPr>
              <a:t>} </a:t>
            </a:r>
            <a:r>
              <a:rPr sz="1800" b="1" spc="-10" dirty="0">
                <a:solidFill>
                  <a:srgbClr val="222222"/>
                </a:solidFill>
                <a:latin typeface="Courier New"/>
                <a:cs typeface="Courier New"/>
              </a:rPr>
              <a:t>else</a:t>
            </a:r>
            <a:r>
              <a:rPr sz="1800" b="1" spc="-105" dirty="0">
                <a:solidFill>
                  <a:srgbClr val="222222"/>
                </a:solidFill>
                <a:latin typeface="Courier New"/>
                <a:cs typeface="Courier New"/>
              </a:rPr>
              <a:t> </a:t>
            </a:r>
            <a:r>
              <a:rPr sz="1800" b="1" dirty="0">
                <a:solidFill>
                  <a:srgbClr val="222222"/>
                </a:solidFill>
                <a:latin typeface="Courier New"/>
                <a:cs typeface="Courier New"/>
              </a:rPr>
              <a:t>{</a:t>
            </a:r>
            <a:endParaRPr sz="1800">
              <a:latin typeface="Courier New"/>
              <a:cs typeface="Courier New"/>
            </a:endParaRPr>
          </a:p>
          <a:p>
            <a:pPr marL="926465">
              <a:lnSpc>
                <a:spcPct val="100000"/>
              </a:lnSpc>
              <a:spcBef>
                <a:spcPts val="475"/>
              </a:spcBef>
            </a:pPr>
            <a:r>
              <a:rPr sz="1800" i="1" spc="-5" dirty="0">
                <a:solidFill>
                  <a:srgbClr val="FF3300"/>
                </a:solidFill>
                <a:latin typeface="Arial"/>
                <a:cs typeface="Arial"/>
              </a:rPr>
              <a:t>Close</a:t>
            </a:r>
            <a:r>
              <a:rPr sz="1800" i="1" spc="-6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3300"/>
                </a:solidFill>
                <a:latin typeface="Arial"/>
                <a:cs typeface="Arial"/>
              </a:rPr>
              <a:t>socket</a:t>
            </a:r>
            <a:endParaRPr sz="1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380"/>
              </a:spcBef>
            </a:pPr>
            <a:r>
              <a:rPr sz="1800" b="1" dirty="0">
                <a:solidFill>
                  <a:srgbClr val="222222"/>
                </a:solidFill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  <a:p>
            <a:pPr marL="469900">
              <a:lnSpc>
                <a:spcPct val="100000"/>
              </a:lnSpc>
              <a:spcBef>
                <a:spcPts val="430"/>
              </a:spcBef>
            </a:pPr>
            <a:r>
              <a:rPr sz="1800" b="1" dirty="0">
                <a:solidFill>
                  <a:srgbClr val="222222"/>
                </a:solidFill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940040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730186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115560" algn="l"/>
              </a:tabLst>
            </a:pPr>
            <a:r>
              <a:rPr spc="-10" dirty="0">
                <a:solidFill>
                  <a:srgbClr val="333399"/>
                </a:solidFill>
              </a:rPr>
              <a:t>Process</a:t>
            </a:r>
            <a:r>
              <a:rPr spc="10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Creation:	Unix</a:t>
            </a:r>
            <a:r>
              <a:rPr spc="-75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(2)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3 –</a:t>
            </a:r>
            <a:r>
              <a:rPr spc="-90" dirty="0"/>
              <a:t> </a:t>
            </a:r>
            <a:r>
              <a:rPr spc="-5" dirty="0"/>
              <a:t>Processes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28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284084" cy="3784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  <a:tab pos="2539365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Wait</a:t>
            </a:r>
            <a:r>
              <a:rPr sz="2400" spc="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second.	How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do we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actually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start a</a:t>
            </a:r>
            <a:r>
              <a:rPr sz="24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new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program?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70"/>
              </a:spcBef>
            </a:pPr>
            <a:r>
              <a:rPr sz="1800" b="1" spc="-5" dirty="0">
                <a:solidFill>
                  <a:srgbClr val="FF9900"/>
                </a:solidFill>
                <a:latin typeface="Courier New"/>
                <a:cs typeface="Courier New"/>
              </a:rPr>
              <a:t>int </a:t>
            </a:r>
            <a:r>
              <a:rPr sz="1800" b="1" spc="-10" dirty="0">
                <a:solidFill>
                  <a:srgbClr val="FF9900"/>
                </a:solidFill>
                <a:latin typeface="Courier New"/>
                <a:cs typeface="Courier New"/>
              </a:rPr>
              <a:t>exec(char *prog, char</a:t>
            </a:r>
            <a:r>
              <a:rPr sz="1800" b="1" spc="-80" dirty="0">
                <a:solidFill>
                  <a:srgbClr val="FF9900"/>
                </a:solidFill>
                <a:latin typeface="Courier New"/>
                <a:cs typeface="Courier New"/>
              </a:rPr>
              <a:t> </a:t>
            </a:r>
            <a:r>
              <a:rPr sz="1800" b="1" spc="-10" dirty="0">
                <a:solidFill>
                  <a:srgbClr val="FF9900"/>
                </a:solidFill>
                <a:latin typeface="Courier New"/>
                <a:cs typeface="Courier New"/>
              </a:rPr>
              <a:t>*argv[])</a:t>
            </a:r>
            <a:endParaRPr sz="1800">
              <a:latin typeface="Courier New"/>
              <a:cs typeface="Courier New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exec()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Stops the current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process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Loads the program “prog” into the process’ address</a:t>
            </a:r>
            <a:r>
              <a:rPr sz="2000" spc="-2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space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Initializes hardware context and args for the new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program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Places the PCB onto the ready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queue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Note: It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does not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create a new</a:t>
            </a:r>
            <a:r>
              <a:rPr sz="2000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process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What 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does </a:t>
            </a: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mean </a:t>
            </a: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exec </a:t>
            </a: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to</a:t>
            </a:r>
            <a:r>
              <a:rPr sz="2400" spc="-6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return?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940040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730186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115560" algn="l"/>
              </a:tabLst>
            </a:pPr>
            <a:r>
              <a:rPr spc="-10" dirty="0">
                <a:solidFill>
                  <a:srgbClr val="333399"/>
                </a:solidFill>
              </a:rPr>
              <a:t>Process</a:t>
            </a:r>
            <a:r>
              <a:rPr spc="10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Creation:	Unix</a:t>
            </a:r>
            <a:r>
              <a:rPr spc="-75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(3)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3 –</a:t>
            </a:r>
            <a:r>
              <a:rPr spc="-90" dirty="0"/>
              <a:t> </a:t>
            </a:r>
            <a:r>
              <a:rPr spc="-5" dirty="0"/>
              <a:t>Processes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66886" y="6398558"/>
            <a:ext cx="1657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333399"/>
                </a:solidFill>
                <a:latin typeface="Arial"/>
                <a:cs typeface="Arial"/>
              </a:rPr>
              <a:t>30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653655" cy="317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fork() is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used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create 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new process, exec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used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load a program into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address</a:t>
            </a:r>
            <a:r>
              <a:rPr sz="2400" spc="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space</a:t>
            </a:r>
            <a:endParaRPr sz="2400">
              <a:latin typeface="Arial"/>
              <a:cs typeface="Arial"/>
            </a:endParaRPr>
          </a:p>
          <a:p>
            <a:pPr marL="756285" marR="492759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Why does Windoes have CreateProcess while Unix</a:t>
            </a:r>
            <a:r>
              <a:rPr sz="2000" spc="-12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uses  fork/exec?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What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happens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if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you run “exec csh”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in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your</a:t>
            </a:r>
            <a:r>
              <a:rPr sz="2400" spc="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shell?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What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happens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if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you run “exec ls” in your shell?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Try</a:t>
            </a:r>
            <a:r>
              <a:rPr sz="2400" spc="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it.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33399"/>
              </a:buClr>
              <a:buFont typeface="Wingdings"/>
              <a:buChar char="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  <a:tab pos="3928745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fork()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can return</a:t>
            </a:r>
            <a:r>
              <a:rPr sz="24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an</a:t>
            </a:r>
            <a:r>
              <a:rPr sz="2400" spc="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error.	Why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might this</a:t>
            </a:r>
            <a:r>
              <a:rPr sz="2400" spc="-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happen?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4099560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346456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The</a:t>
            </a:r>
            <a:r>
              <a:rPr spc="-80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Process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3 –</a:t>
            </a:r>
            <a:r>
              <a:rPr spc="-90" dirty="0"/>
              <a:t> </a:t>
            </a:r>
            <a:r>
              <a:rPr spc="-5" dirty="0"/>
              <a:t>Processes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3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480300" cy="3760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 process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is the OS </a:t>
            </a: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abstraction for</a:t>
            </a:r>
            <a:r>
              <a:rPr sz="2400" spc="-5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execution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It is the unit of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execution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It is the unit of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scheduling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It is the dynamic execution context of a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program</a:t>
            </a:r>
            <a:endParaRPr sz="2000">
              <a:latin typeface="Arial"/>
              <a:cs typeface="Arial"/>
            </a:endParaRPr>
          </a:p>
          <a:p>
            <a:pPr marL="355600" marR="405765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 is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sometimes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called a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job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or a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task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or a 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sequential process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sequential process is a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program in</a:t>
            </a:r>
            <a:r>
              <a:rPr sz="2400" spc="114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execution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It defines the sequential, instruction-at-a-time execution of</a:t>
            </a:r>
            <a:r>
              <a:rPr sz="2000" spc="-229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program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Programs are static entities with the </a:t>
            </a:r>
            <a:r>
              <a:rPr sz="2000" dirty="0">
                <a:solidFill>
                  <a:srgbClr val="009900"/>
                </a:solidFill>
                <a:latin typeface="Arial"/>
                <a:cs typeface="Arial"/>
              </a:rPr>
              <a:t>potential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for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execution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411468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577532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Process</a:t>
            </a:r>
            <a:r>
              <a:rPr spc="-60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Termination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3 –</a:t>
            </a:r>
            <a:r>
              <a:rPr spc="-90" dirty="0"/>
              <a:t> </a:t>
            </a:r>
            <a:r>
              <a:rPr spc="-5" dirty="0"/>
              <a:t>Processes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30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398384" cy="3455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  <a:tab pos="611632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All good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processes must come to</a:t>
            </a:r>
            <a:r>
              <a:rPr sz="2400" spc="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an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end.	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But</a:t>
            </a:r>
            <a:r>
              <a:rPr sz="2400" spc="-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how?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009900"/>
                </a:solidFill>
                <a:latin typeface="Arial"/>
                <a:cs typeface="Arial"/>
              </a:rPr>
              <a:t>Unix: </a:t>
            </a:r>
            <a:r>
              <a:rPr sz="2000" dirty="0">
                <a:solidFill>
                  <a:srgbClr val="009900"/>
                </a:solidFill>
                <a:latin typeface="Arial"/>
                <a:cs typeface="Arial"/>
              </a:rPr>
              <a:t>exit(int status),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Windows: ExitProcess(int</a:t>
            </a:r>
            <a:r>
              <a:rPr sz="2000" spc="-1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status)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Essentially,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free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resources and</a:t>
            </a:r>
            <a:r>
              <a:rPr sz="2400" spc="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terminate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Terminate all threads (next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lecture)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Close open files, network</a:t>
            </a:r>
            <a:r>
              <a:rPr sz="2000" spc="-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connections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Allocated memory (and VM pages out on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disk)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Remove PCB from kernel data structures,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delete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Note that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 does not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need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clean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up</a:t>
            </a:r>
            <a:r>
              <a:rPr sz="2400" spc="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itself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Why does the OS have to do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it?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457444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482155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wait() a</a:t>
            </a:r>
            <a:r>
              <a:rPr spc="-55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second…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3 –</a:t>
            </a:r>
            <a:r>
              <a:rPr spc="-90" dirty="0"/>
              <a:t> </a:t>
            </a:r>
            <a:r>
              <a:rPr spc="-5" dirty="0"/>
              <a:t>Processes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31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327900" cy="3894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Often it is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convenient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pause until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child</a:t>
            </a:r>
            <a:r>
              <a:rPr sz="24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has</a:t>
            </a:r>
            <a:r>
              <a:rPr sz="24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finished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Think of executing commands in a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shell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Unix 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wait()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(Windows:</a:t>
            </a:r>
            <a:r>
              <a:rPr sz="2400" spc="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WaitForSingleObject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Suspends the current process until any child process</a:t>
            </a:r>
            <a:r>
              <a:rPr sz="2000" spc="-1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ends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waitpid() suspends until the specified child process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ends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Wait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has a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return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value…what is it?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Unix: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Every process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must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be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“reaped” by a</a:t>
            </a:r>
            <a:r>
              <a:rPr sz="2400" spc="1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parent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What happens if a parent process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exits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before a</a:t>
            </a:r>
            <a:r>
              <a:rPr sz="2000" spc="-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child?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What do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you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think a “zombie” process</a:t>
            </a:r>
            <a:r>
              <a:rPr sz="20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is?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3791712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315658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Unix</a:t>
            </a:r>
            <a:r>
              <a:rPr spc="-65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Shells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3 –</a:t>
            </a:r>
            <a:r>
              <a:rPr spc="-90" dirty="0"/>
              <a:t> </a:t>
            </a:r>
            <a:r>
              <a:rPr spc="-5" dirty="0"/>
              <a:t>Processes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32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16583"/>
            <a:ext cx="7051675" cy="430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222222"/>
                </a:solidFill>
                <a:latin typeface="Courier New"/>
                <a:cs typeface="Courier New"/>
              </a:rPr>
              <a:t>while </a:t>
            </a:r>
            <a:r>
              <a:rPr sz="2000" b="1" dirty="0">
                <a:solidFill>
                  <a:srgbClr val="222222"/>
                </a:solidFill>
                <a:latin typeface="Courier New"/>
                <a:cs typeface="Courier New"/>
              </a:rPr>
              <a:t>(1)</a:t>
            </a:r>
            <a:r>
              <a:rPr sz="2000" b="1" spc="-80" dirty="0">
                <a:solidFill>
                  <a:srgbClr val="222222"/>
                </a:solidFill>
                <a:latin typeface="Courier New"/>
                <a:cs typeface="Courier New"/>
              </a:rPr>
              <a:t> </a:t>
            </a:r>
            <a:r>
              <a:rPr sz="2000" b="1" dirty="0">
                <a:solidFill>
                  <a:srgbClr val="222222"/>
                </a:solidFill>
                <a:latin typeface="Courier New"/>
                <a:cs typeface="Courier New"/>
              </a:rPr>
              <a:t>{</a:t>
            </a:r>
            <a:endParaRPr sz="2000">
              <a:latin typeface="Courier New"/>
              <a:cs typeface="Courier New"/>
            </a:endParaRPr>
          </a:p>
          <a:p>
            <a:pPr marL="355600" marR="2573020">
              <a:lnSpc>
                <a:spcPct val="120000"/>
              </a:lnSpc>
            </a:pPr>
            <a:r>
              <a:rPr sz="2000" b="1" spc="-5" dirty="0">
                <a:solidFill>
                  <a:srgbClr val="D50092"/>
                </a:solidFill>
                <a:latin typeface="Courier New"/>
                <a:cs typeface="Courier New"/>
              </a:rPr>
              <a:t>char *cmd </a:t>
            </a:r>
            <a:r>
              <a:rPr sz="2000" b="1" dirty="0">
                <a:solidFill>
                  <a:srgbClr val="D50092"/>
                </a:solidFill>
                <a:latin typeface="Courier New"/>
                <a:cs typeface="Courier New"/>
              </a:rPr>
              <a:t>= </a:t>
            </a:r>
            <a:r>
              <a:rPr sz="2000" b="1" spc="-5" dirty="0">
                <a:solidFill>
                  <a:srgbClr val="D50092"/>
                </a:solidFill>
                <a:latin typeface="Courier New"/>
                <a:cs typeface="Courier New"/>
              </a:rPr>
              <a:t>read_command();  int child_pid </a:t>
            </a:r>
            <a:r>
              <a:rPr sz="2000" b="1" dirty="0">
                <a:solidFill>
                  <a:srgbClr val="D50092"/>
                </a:solidFill>
                <a:latin typeface="Courier New"/>
                <a:cs typeface="Courier New"/>
              </a:rPr>
              <a:t>=</a:t>
            </a:r>
            <a:r>
              <a:rPr sz="2000" b="1" spc="-50" dirty="0">
                <a:solidFill>
                  <a:srgbClr val="D50092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D50092"/>
                </a:solidFill>
                <a:latin typeface="Courier New"/>
                <a:cs typeface="Courier New"/>
              </a:rPr>
              <a:t>fork();</a:t>
            </a:r>
            <a:endParaRPr sz="2000">
              <a:latin typeface="Courier New"/>
              <a:cs typeface="Courier New"/>
            </a:endParaRPr>
          </a:p>
          <a:p>
            <a:pPr marL="355600">
              <a:lnSpc>
                <a:spcPct val="100000"/>
              </a:lnSpc>
              <a:spcBef>
                <a:spcPts val="475"/>
              </a:spcBef>
            </a:pPr>
            <a:r>
              <a:rPr sz="2000" b="1" spc="-5" dirty="0">
                <a:solidFill>
                  <a:srgbClr val="D50092"/>
                </a:solidFill>
                <a:latin typeface="Courier New"/>
                <a:cs typeface="Courier New"/>
              </a:rPr>
              <a:t>if (child_pid == 0)</a:t>
            </a:r>
            <a:r>
              <a:rPr sz="2000" b="1" spc="-45" dirty="0">
                <a:solidFill>
                  <a:srgbClr val="D50092"/>
                </a:solidFill>
                <a:latin typeface="Courier New"/>
                <a:cs typeface="Courier New"/>
              </a:rPr>
              <a:t> </a:t>
            </a:r>
            <a:r>
              <a:rPr sz="2000" b="1" dirty="0">
                <a:solidFill>
                  <a:srgbClr val="D50092"/>
                </a:solidFill>
                <a:latin typeface="Courier New"/>
                <a:cs typeface="Courier New"/>
              </a:rPr>
              <a:t>{</a:t>
            </a:r>
            <a:endParaRPr sz="2000">
              <a:latin typeface="Courier New"/>
              <a:cs typeface="Courier New"/>
            </a:endParaRPr>
          </a:p>
          <a:p>
            <a:pPr marL="926465" marR="5080">
              <a:lnSpc>
                <a:spcPct val="105500"/>
              </a:lnSpc>
              <a:spcBef>
                <a:spcPts val="395"/>
              </a:spcBef>
            </a:pPr>
            <a:r>
              <a:rPr sz="2000" i="1" dirty="0">
                <a:solidFill>
                  <a:srgbClr val="0000FF"/>
                </a:solidFill>
                <a:latin typeface="Arial"/>
                <a:cs typeface="Arial"/>
              </a:rPr>
              <a:t>Manipulate STDIN/OUT/ERR </a:t>
            </a:r>
            <a:r>
              <a:rPr sz="2000" i="1" spc="-5" dirty="0">
                <a:solidFill>
                  <a:srgbClr val="0000FF"/>
                </a:solidFill>
                <a:latin typeface="Arial"/>
                <a:cs typeface="Arial"/>
              </a:rPr>
              <a:t>file </a:t>
            </a:r>
            <a:r>
              <a:rPr sz="2000" i="1" dirty="0">
                <a:solidFill>
                  <a:srgbClr val="0000FF"/>
                </a:solidFill>
                <a:latin typeface="Arial"/>
                <a:cs typeface="Arial"/>
              </a:rPr>
              <a:t>descriptors for</a:t>
            </a:r>
            <a:r>
              <a:rPr sz="2000" i="1" spc="-10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FF"/>
                </a:solidFill>
                <a:latin typeface="Arial"/>
                <a:cs typeface="Arial"/>
              </a:rPr>
              <a:t>pipes,  redirection,</a:t>
            </a:r>
            <a:r>
              <a:rPr sz="2000" i="1" spc="-11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FF"/>
                </a:solidFill>
                <a:latin typeface="Arial"/>
                <a:cs typeface="Arial"/>
              </a:rPr>
              <a:t>etc.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300"/>
              </a:spcBef>
            </a:pPr>
            <a:r>
              <a:rPr sz="2000" b="1" spc="-5" dirty="0">
                <a:solidFill>
                  <a:srgbClr val="0000FF"/>
                </a:solidFill>
                <a:latin typeface="Courier New"/>
                <a:cs typeface="Courier New"/>
              </a:rPr>
              <a:t>exec(cmd);</a:t>
            </a:r>
            <a:endParaRPr sz="2000">
              <a:latin typeface="Courier New"/>
              <a:cs typeface="Courier New"/>
            </a:endParaRPr>
          </a:p>
          <a:p>
            <a:pPr marL="926465">
              <a:lnSpc>
                <a:spcPct val="100000"/>
              </a:lnSpc>
              <a:spcBef>
                <a:spcPts val="480"/>
              </a:spcBef>
            </a:pPr>
            <a:r>
              <a:rPr sz="2000" b="1" spc="-5" dirty="0">
                <a:solidFill>
                  <a:srgbClr val="0000FF"/>
                </a:solidFill>
                <a:latin typeface="Courier New"/>
                <a:cs typeface="Courier New"/>
              </a:rPr>
              <a:t>panic(“exec</a:t>
            </a:r>
            <a:r>
              <a:rPr sz="2000" b="1" spc="-60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Courier New"/>
                <a:cs typeface="Courier New"/>
              </a:rPr>
              <a:t>failed”);</a:t>
            </a:r>
            <a:endParaRPr sz="2000">
              <a:latin typeface="Courier New"/>
              <a:cs typeface="Courier New"/>
            </a:endParaRPr>
          </a:p>
          <a:p>
            <a:pPr marL="355600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solidFill>
                  <a:srgbClr val="222222"/>
                </a:solidFill>
                <a:latin typeface="Courier New"/>
                <a:cs typeface="Courier New"/>
              </a:rPr>
              <a:t>} </a:t>
            </a:r>
            <a:r>
              <a:rPr sz="2000" b="1" spc="-5" dirty="0">
                <a:solidFill>
                  <a:srgbClr val="222222"/>
                </a:solidFill>
                <a:latin typeface="Courier New"/>
                <a:cs typeface="Courier New"/>
              </a:rPr>
              <a:t>else</a:t>
            </a:r>
            <a:r>
              <a:rPr sz="2000" b="1" spc="-95" dirty="0">
                <a:solidFill>
                  <a:srgbClr val="222222"/>
                </a:solidFill>
                <a:latin typeface="Courier New"/>
                <a:cs typeface="Courier New"/>
              </a:rPr>
              <a:t> </a:t>
            </a:r>
            <a:r>
              <a:rPr sz="2000" b="1" dirty="0">
                <a:solidFill>
                  <a:srgbClr val="222222"/>
                </a:solidFill>
                <a:latin typeface="Courier New"/>
                <a:cs typeface="Courier New"/>
              </a:rPr>
              <a:t>{</a:t>
            </a:r>
            <a:endParaRPr sz="2000">
              <a:latin typeface="Courier New"/>
              <a:cs typeface="Courier New"/>
            </a:endParaRPr>
          </a:p>
          <a:p>
            <a:pPr marL="926465">
              <a:lnSpc>
                <a:spcPct val="100000"/>
              </a:lnSpc>
              <a:spcBef>
                <a:spcPts val="475"/>
              </a:spcBef>
            </a:pPr>
            <a:r>
              <a:rPr sz="2000" b="1" spc="-5" dirty="0">
                <a:solidFill>
                  <a:srgbClr val="FF3300"/>
                </a:solidFill>
                <a:latin typeface="Courier New"/>
                <a:cs typeface="Courier New"/>
              </a:rPr>
              <a:t>waitpid(child_pid);</a:t>
            </a:r>
            <a:endParaRPr sz="2000">
              <a:latin typeface="Courier New"/>
              <a:cs typeface="Courier New"/>
            </a:endParaRPr>
          </a:p>
          <a:p>
            <a:pPr marL="355600">
              <a:lnSpc>
                <a:spcPct val="100000"/>
              </a:lnSpc>
              <a:spcBef>
                <a:spcPts val="475"/>
              </a:spcBef>
            </a:pPr>
            <a:r>
              <a:rPr sz="2000" b="1" dirty="0">
                <a:solidFill>
                  <a:srgbClr val="222222"/>
                </a:solidFill>
                <a:latin typeface="Courier New"/>
                <a:cs typeface="Courier New"/>
              </a:rPr>
              <a:t>}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000" b="1" dirty="0">
                <a:solidFill>
                  <a:srgbClr val="222222"/>
                </a:solidFill>
                <a:latin typeface="Courier New"/>
                <a:cs typeface="Courier New"/>
              </a:rPr>
              <a:t>}</a:t>
            </a:r>
            <a:endParaRPr sz="20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649468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501396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Process</a:t>
            </a:r>
            <a:r>
              <a:rPr spc="-75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Summary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3 –</a:t>
            </a:r>
            <a:r>
              <a:rPr spc="-90" dirty="0"/>
              <a:t> </a:t>
            </a:r>
            <a:r>
              <a:rPr spc="-5" dirty="0"/>
              <a:t>Processes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33</a:t>
            </a:fld>
            <a:endParaRPr spc="-5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045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60045" algn="l"/>
                <a:tab pos="360680" algn="l"/>
              </a:tabLst>
            </a:pPr>
            <a:r>
              <a:rPr spc="-5" dirty="0"/>
              <a:t>What are </a:t>
            </a:r>
            <a:r>
              <a:rPr dirty="0"/>
              <a:t>the </a:t>
            </a:r>
            <a:r>
              <a:rPr spc="-5" dirty="0"/>
              <a:t>units </a:t>
            </a:r>
            <a:r>
              <a:rPr dirty="0"/>
              <a:t>of</a:t>
            </a:r>
            <a:r>
              <a:rPr spc="-35" dirty="0"/>
              <a:t> </a:t>
            </a:r>
            <a:r>
              <a:rPr spc="-5" dirty="0"/>
              <a:t>execution?</a:t>
            </a:r>
          </a:p>
          <a:p>
            <a:pPr marL="760730" lvl="1" indent="-286385">
              <a:lnSpc>
                <a:spcPct val="100000"/>
              </a:lnSpc>
              <a:spcBef>
                <a:spcPts val="24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61365" algn="l"/>
                <a:tab pos="76200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Processes</a:t>
            </a:r>
            <a:endParaRPr sz="2000">
              <a:latin typeface="Arial"/>
              <a:cs typeface="Arial"/>
            </a:endParaRPr>
          </a:p>
          <a:p>
            <a:pPr marL="360045" indent="-342900">
              <a:lnSpc>
                <a:spcPct val="100000"/>
              </a:lnSpc>
              <a:spcBef>
                <a:spcPts val="2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60045" algn="l"/>
                <a:tab pos="360680" algn="l"/>
              </a:tabLst>
            </a:pPr>
            <a:r>
              <a:rPr spc="-5" dirty="0"/>
              <a:t>How are </a:t>
            </a:r>
            <a:r>
              <a:rPr dirty="0"/>
              <a:t>those </a:t>
            </a:r>
            <a:r>
              <a:rPr spc="-5" dirty="0"/>
              <a:t>units </a:t>
            </a:r>
            <a:r>
              <a:rPr dirty="0"/>
              <a:t>of </a:t>
            </a:r>
            <a:r>
              <a:rPr spc="-5" dirty="0"/>
              <a:t>execution</a:t>
            </a:r>
            <a:r>
              <a:rPr spc="55" dirty="0"/>
              <a:t> </a:t>
            </a:r>
            <a:r>
              <a:rPr spc="-5" dirty="0"/>
              <a:t>represented?</a:t>
            </a:r>
          </a:p>
          <a:p>
            <a:pPr marL="760730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61365" algn="l"/>
                <a:tab pos="76200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Process Control Blocks</a:t>
            </a:r>
            <a:r>
              <a:rPr sz="2000" spc="-11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(PCBs)</a:t>
            </a:r>
            <a:endParaRPr sz="2000">
              <a:latin typeface="Arial"/>
              <a:cs typeface="Arial"/>
            </a:endParaRPr>
          </a:p>
          <a:p>
            <a:pPr marL="360045" indent="-342900">
              <a:lnSpc>
                <a:spcPct val="100000"/>
              </a:lnSpc>
              <a:spcBef>
                <a:spcPts val="28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60045" algn="l"/>
                <a:tab pos="360680" algn="l"/>
              </a:tabLst>
            </a:pPr>
            <a:r>
              <a:rPr spc="-5" dirty="0"/>
              <a:t>How is work scheduled in </a:t>
            </a:r>
            <a:r>
              <a:rPr dirty="0"/>
              <a:t>the</a:t>
            </a:r>
            <a:r>
              <a:rPr spc="50" dirty="0"/>
              <a:t> </a:t>
            </a:r>
            <a:r>
              <a:rPr spc="-10" dirty="0"/>
              <a:t>CPU?</a:t>
            </a:r>
          </a:p>
          <a:p>
            <a:pPr marL="760730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61365" algn="l"/>
                <a:tab pos="76200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Process states, process queues, context</a:t>
            </a:r>
            <a:r>
              <a:rPr sz="2000" spc="-1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switches</a:t>
            </a:r>
            <a:endParaRPr sz="2000">
              <a:latin typeface="Arial"/>
              <a:cs typeface="Arial"/>
            </a:endParaRPr>
          </a:p>
          <a:p>
            <a:pPr marL="360045" indent="-342900">
              <a:lnSpc>
                <a:spcPct val="100000"/>
              </a:lnSpc>
              <a:spcBef>
                <a:spcPts val="2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60045" algn="l"/>
                <a:tab pos="360680" algn="l"/>
              </a:tabLst>
            </a:pPr>
            <a:r>
              <a:rPr dirty="0"/>
              <a:t>What </a:t>
            </a:r>
            <a:r>
              <a:rPr spc="-5" dirty="0"/>
              <a:t>are </a:t>
            </a:r>
            <a:r>
              <a:rPr dirty="0"/>
              <a:t>the </a:t>
            </a:r>
            <a:r>
              <a:rPr spc="-5" dirty="0"/>
              <a:t>possible execution </a:t>
            </a:r>
            <a:r>
              <a:rPr dirty="0"/>
              <a:t>states of </a:t>
            </a:r>
            <a:r>
              <a:rPr spc="-5" dirty="0"/>
              <a:t>a</a:t>
            </a:r>
            <a:r>
              <a:rPr spc="30" dirty="0"/>
              <a:t> </a:t>
            </a:r>
            <a:r>
              <a:rPr spc="-5" dirty="0"/>
              <a:t>process?</a:t>
            </a:r>
          </a:p>
          <a:p>
            <a:pPr marL="760730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61365" algn="l"/>
                <a:tab pos="76200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Running, ready,</a:t>
            </a:r>
            <a:r>
              <a:rPr sz="2000" spc="-1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waiting</a:t>
            </a:r>
            <a:endParaRPr sz="2000">
              <a:latin typeface="Arial"/>
              <a:cs typeface="Arial"/>
            </a:endParaRPr>
          </a:p>
          <a:p>
            <a:pPr marL="360045" indent="-342900">
              <a:lnSpc>
                <a:spcPct val="100000"/>
              </a:lnSpc>
              <a:spcBef>
                <a:spcPts val="2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60045" algn="l"/>
                <a:tab pos="360680" algn="l"/>
              </a:tabLst>
            </a:pPr>
            <a:r>
              <a:rPr spc="-5" dirty="0"/>
              <a:t>How does a process </a:t>
            </a:r>
            <a:r>
              <a:rPr dirty="0"/>
              <a:t>move from </a:t>
            </a:r>
            <a:r>
              <a:rPr spc="-5" dirty="0"/>
              <a:t>one </a:t>
            </a:r>
            <a:r>
              <a:rPr dirty="0"/>
              <a:t>state to</a:t>
            </a:r>
            <a:r>
              <a:rPr spc="5" dirty="0"/>
              <a:t> </a:t>
            </a:r>
            <a:r>
              <a:rPr spc="-5" dirty="0"/>
              <a:t>another?</a:t>
            </a:r>
          </a:p>
          <a:p>
            <a:pPr marL="760730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61365" algn="l"/>
                <a:tab pos="76200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Scheduling,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I/O,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creation,</a:t>
            </a:r>
            <a:r>
              <a:rPr sz="2000" spc="-11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termination</a:t>
            </a:r>
            <a:endParaRPr sz="2000">
              <a:latin typeface="Arial"/>
              <a:cs typeface="Arial"/>
            </a:endParaRPr>
          </a:p>
          <a:p>
            <a:pPr marL="360045" indent="-342900">
              <a:lnSpc>
                <a:spcPct val="100000"/>
              </a:lnSpc>
              <a:spcBef>
                <a:spcPts val="2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60045" algn="l"/>
                <a:tab pos="360680" algn="l"/>
              </a:tabLst>
            </a:pPr>
            <a:r>
              <a:rPr spc="-5" dirty="0"/>
              <a:t>How are processes</a:t>
            </a:r>
            <a:r>
              <a:rPr spc="20" dirty="0"/>
              <a:t> </a:t>
            </a:r>
            <a:r>
              <a:rPr spc="-5" dirty="0"/>
              <a:t>created?</a:t>
            </a:r>
          </a:p>
          <a:p>
            <a:pPr marL="760730" lvl="1" indent="-286385">
              <a:lnSpc>
                <a:spcPct val="100000"/>
              </a:lnSpc>
              <a:spcBef>
                <a:spcPts val="2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61365" algn="l"/>
                <a:tab pos="76200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CreateProcess (NT), fork/exec</a:t>
            </a:r>
            <a:r>
              <a:rPr sz="2000" spc="-1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(Unix)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650992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501713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Announcements…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3 –</a:t>
            </a:r>
            <a:r>
              <a:rPr spc="-90" dirty="0"/>
              <a:t> </a:t>
            </a:r>
            <a:r>
              <a:rPr spc="-5" dirty="0"/>
              <a:t>Processes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5787746" cy="1708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Read Chapters 26,</a:t>
            </a:r>
            <a:r>
              <a:rPr sz="2400" spc="-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27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Project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0 due (Due by</a:t>
            </a:r>
            <a:r>
              <a:rPr sz="2400" spc="-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lang="en-US" sz="2400" spc="-20" dirty="0">
                <a:solidFill>
                  <a:srgbClr val="FF3300"/>
                </a:solidFill>
                <a:latin typeface="Arial"/>
                <a:cs typeface="Arial"/>
              </a:rPr>
              <a:t>noon tomorrow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Project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1 </a:t>
            </a: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starts (Out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by</a:t>
            </a:r>
            <a:r>
              <a:rPr sz="2400" spc="-10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midnight)</a:t>
            </a:r>
            <a:endParaRPr lang="en-US" sz="2400" spc="-5" dirty="0">
              <a:solidFill>
                <a:srgbClr val="FF3300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lang="en-US" sz="2400" spc="-5" dirty="0">
                <a:solidFill>
                  <a:srgbClr val="FF3300"/>
                </a:solidFill>
                <a:latin typeface="Arial"/>
                <a:cs typeface="Arial"/>
              </a:rPr>
              <a:t>HW #1 out tonight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6" name="Ink 85"/>
              <p14:cNvContentPartPr/>
              <p14:nvPr/>
            </p14:nvContentPartPr>
            <p14:xfrm>
              <a:off x="221598" y="1895696"/>
              <a:ext cx="5889960" cy="1641240"/>
            </p14:xfrm>
          </p:contentPart>
        </mc:Choice>
        <mc:Fallback>
          <p:pic>
            <p:nvPicPr>
              <p:cNvPr id="86" name="Ink 8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038" y="1870136"/>
                <a:ext cx="5940360" cy="169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2" name="Ink 91"/>
              <p14:cNvContentPartPr/>
              <p14:nvPr/>
            </p14:nvContentPartPr>
            <p14:xfrm>
              <a:off x="1290798" y="2433896"/>
              <a:ext cx="3052800" cy="1640880"/>
            </p14:xfrm>
          </p:contentPart>
        </mc:Choice>
        <mc:Fallback>
          <p:pic>
            <p:nvPicPr>
              <p:cNvPr id="92" name="Ink 9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5238" y="2408336"/>
                <a:ext cx="3103200" cy="169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4" name="Ink 93"/>
              <p14:cNvContentPartPr/>
              <p14:nvPr/>
            </p14:nvContentPartPr>
            <p14:xfrm>
              <a:off x="2843958" y="4162016"/>
              <a:ext cx="2212320" cy="906240"/>
            </p14:xfrm>
          </p:contentPart>
        </mc:Choice>
        <mc:Fallback>
          <p:pic>
            <p:nvPicPr>
              <p:cNvPr id="94" name="Ink 9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18397" y="4136453"/>
                <a:ext cx="2262723" cy="956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8" name="Ink 117"/>
              <p14:cNvContentPartPr/>
              <p14:nvPr/>
            </p14:nvContentPartPr>
            <p14:xfrm>
              <a:off x="5540238" y="1270736"/>
              <a:ext cx="3059640" cy="1472760"/>
            </p14:xfrm>
          </p:contentPart>
        </mc:Choice>
        <mc:Fallback>
          <p:pic>
            <p:nvPicPr>
              <p:cNvPr id="118" name="Ink 1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14678" y="1245176"/>
                <a:ext cx="3110040" cy="15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1" name="Ink 120"/>
              <p14:cNvContentPartPr/>
              <p14:nvPr/>
            </p14:nvContentPartPr>
            <p14:xfrm>
              <a:off x="8323638" y="2124416"/>
              <a:ext cx="282720" cy="1976880"/>
            </p14:xfrm>
          </p:contentPart>
        </mc:Choice>
        <mc:Fallback>
          <p:pic>
            <p:nvPicPr>
              <p:cNvPr id="121" name="Ink 12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98067" y="2098854"/>
                <a:ext cx="333141" cy="20272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5" name="Ink 124"/>
              <p14:cNvContentPartPr/>
              <p14:nvPr/>
            </p14:nvContentPartPr>
            <p14:xfrm>
              <a:off x="7913478" y="3919616"/>
              <a:ext cx="1580160" cy="1405440"/>
            </p14:xfrm>
          </p:contentPart>
        </mc:Choice>
        <mc:Fallback>
          <p:pic>
            <p:nvPicPr>
              <p:cNvPr id="125" name="Ink 12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87916" y="3894056"/>
                <a:ext cx="1630564" cy="14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3" name="Ink 142"/>
              <p14:cNvContentPartPr/>
              <p14:nvPr/>
            </p14:nvContentPartPr>
            <p14:xfrm>
              <a:off x="4074318" y="1741256"/>
              <a:ext cx="3338640" cy="1640880"/>
            </p14:xfrm>
          </p:contentPart>
        </mc:Choice>
        <mc:Fallback>
          <p:pic>
            <p:nvPicPr>
              <p:cNvPr id="143" name="Ink 14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48758" y="1715696"/>
                <a:ext cx="3389040" cy="169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0" name="Ink 149"/>
              <p14:cNvContentPartPr/>
              <p14:nvPr/>
            </p14:nvContentPartPr>
            <p14:xfrm>
              <a:off x="8390718" y="5223896"/>
              <a:ext cx="10560" cy="20520"/>
            </p14:xfrm>
          </p:contentPart>
        </mc:Choice>
        <mc:Fallback>
          <p:pic>
            <p:nvPicPr>
              <p:cNvPr id="150" name="Ink 14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64864" y="5198336"/>
                <a:ext cx="61539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1" name="Ink 150"/>
              <p14:cNvContentPartPr/>
              <p14:nvPr/>
            </p14:nvContentPartPr>
            <p14:xfrm>
              <a:off x="6028158" y="5210576"/>
              <a:ext cx="2181600" cy="1406520"/>
            </p14:xfrm>
          </p:contentPart>
        </mc:Choice>
        <mc:Fallback>
          <p:pic>
            <p:nvPicPr>
              <p:cNvPr id="151" name="Ink 15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02598" y="5185016"/>
                <a:ext cx="2232000" cy="14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6" name="Ink 165"/>
              <p14:cNvContentPartPr/>
              <p14:nvPr/>
            </p14:nvContentPartPr>
            <p14:xfrm>
              <a:off x="26838" y="1176416"/>
              <a:ext cx="8021520" cy="3506400"/>
            </p14:xfrm>
          </p:contentPart>
        </mc:Choice>
        <mc:Fallback>
          <p:pic>
            <p:nvPicPr>
              <p:cNvPr id="166" name="Ink 16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78" y="1150856"/>
                <a:ext cx="8071920" cy="35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4" name="Ink 173"/>
              <p14:cNvContentPartPr/>
              <p14:nvPr/>
            </p14:nvContentPartPr>
            <p14:xfrm>
              <a:off x="4679478" y="4195376"/>
              <a:ext cx="2420640" cy="907920"/>
            </p14:xfrm>
          </p:contentPart>
        </mc:Choice>
        <mc:Fallback>
          <p:pic>
            <p:nvPicPr>
              <p:cNvPr id="174" name="Ink 17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53918" y="4169816"/>
                <a:ext cx="2471040" cy="9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5" name="Ink 174"/>
              <p14:cNvContentPartPr/>
              <p14:nvPr/>
            </p14:nvContentPartPr>
            <p14:xfrm>
              <a:off x="6326838" y="2507696"/>
              <a:ext cx="2037360" cy="1950240"/>
            </p14:xfrm>
          </p:contentPart>
        </mc:Choice>
        <mc:Fallback>
          <p:pic>
            <p:nvPicPr>
              <p:cNvPr id="175" name="Ink 17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01276" y="2482134"/>
                <a:ext cx="2087763" cy="2000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0" name="Ink 189"/>
              <p14:cNvContentPartPr/>
              <p14:nvPr/>
            </p14:nvContentPartPr>
            <p14:xfrm>
              <a:off x="2312838" y="3953096"/>
              <a:ext cx="7699680" cy="2853360"/>
            </p14:xfrm>
          </p:contentPart>
        </mc:Choice>
        <mc:Fallback>
          <p:pic>
            <p:nvPicPr>
              <p:cNvPr id="190" name="Ink 18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87278" y="3927536"/>
                <a:ext cx="7750080" cy="29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2" name="Ink 191"/>
              <p14:cNvContentPartPr/>
              <p14:nvPr/>
            </p14:nvContentPartPr>
            <p14:xfrm>
              <a:off x="5022198" y="2265776"/>
              <a:ext cx="4491720" cy="2514960"/>
            </p14:xfrm>
          </p:contentPart>
        </mc:Choice>
        <mc:Fallback>
          <p:pic>
            <p:nvPicPr>
              <p:cNvPr id="192" name="Ink 19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96638" y="2240216"/>
                <a:ext cx="4542120" cy="256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7565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80598" y="53696"/>
              <a:ext cx="8982720" cy="67507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038" y="28136"/>
                <a:ext cx="9033120" cy="68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1" name="Ink 50"/>
              <p14:cNvContentPartPr/>
              <p14:nvPr/>
            </p14:nvContentPartPr>
            <p14:xfrm>
              <a:off x="2783478" y="1559696"/>
              <a:ext cx="2716560" cy="41712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57918" y="1534143"/>
                <a:ext cx="2766960" cy="467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6" name="Ink 125"/>
              <p14:cNvContentPartPr/>
              <p14:nvPr/>
            </p14:nvContentPartPr>
            <p14:xfrm>
              <a:off x="416838" y="5123216"/>
              <a:ext cx="2104560" cy="706320"/>
            </p14:xfrm>
          </p:contentPart>
        </mc:Choice>
        <mc:Fallback>
          <p:pic>
            <p:nvPicPr>
              <p:cNvPr id="126" name="Ink 1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1278" y="5097656"/>
                <a:ext cx="2154960" cy="75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36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524244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589026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Process</a:t>
            </a:r>
            <a:r>
              <a:rPr spc="-65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Components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3 –</a:t>
            </a:r>
            <a:r>
              <a:rPr spc="-90" dirty="0"/>
              <a:t> </a:t>
            </a:r>
            <a:r>
              <a:rPr spc="-5" dirty="0"/>
              <a:t>Processes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4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702550" cy="3711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 contains all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state for a program in</a:t>
            </a:r>
            <a:r>
              <a:rPr sz="2400" spc="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execution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An address</a:t>
            </a:r>
            <a:r>
              <a:rPr sz="20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space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code for the executing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program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data for the executing</a:t>
            </a:r>
            <a:r>
              <a:rPr sz="2000" spc="-1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program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An execution stack encapsulating the state of procedure</a:t>
            </a:r>
            <a:r>
              <a:rPr sz="2000" spc="-20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calls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 program counter (PC) indicating the next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instruction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 set of general-purpose registers with current</a:t>
            </a:r>
            <a:r>
              <a:rPr sz="2000" spc="-20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values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 set of operating system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resources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9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Open files,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network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connections,</a:t>
            </a:r>
            <a:r>
              <a:rPr sz="18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etc.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 is named using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its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ID</a:t>
            </a:r>
            <a:r>
              <a:rPr sz="2400" spc="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(PID)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8921496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828675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3399"/>
                </a:solidFill>
              </a:rPr>
              <a:t>Basic </a:t>
            </a:r>
            <a:r>
              <a:rPr spc="-10" dirty="0">
                <a:solidFill>
                  <a:srgbClr val="333399"/>
                </a:solidFill>
              </a:rPr>
              <a:t>Process </a:t>
            </a:r>
            <a:r>
              <a:rPr spc="-5" dirty="0">
                <a:solidFill>
                  <a:srgbClr val="333399"/>
                </a:solidFill>
              </a:rPr>
              <a:t>Address</a:t>
            </a:r>
            <a:r>
              <a:rPr spc="-40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Space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38629" y="5909259"/>
            <a:ext cx="115316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3300"/>
                </a:solidFill>
                <a:latin typeface="Arial"/>
                <a:cs typeface="Arial"/>
              </a:rPr>
              <a:t>0x00000000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9485" y="1641094"/>
            <a:ext cx="123888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0x</a:t>
            </a:r>
            <a:r>
              <a:rPr sz="1600" b="1" spc="-15" dirty="0">
                <a:solidFill>
                  <a:srgbClr val="FF3300"/>
                </a:solidFill>
                <a:latin typeface="Arial"/>
                <a:cs typeface="Arial"/>
              </a:rPr>
              <a:t>F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3300"/>
                </a:solidFill>
                <a:latin typeface="Arial"/>
                <a:cs typeface="Arial"/>
              </a:rPr>
              <a:t>F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3300"/>
                </a:solidFill>
                <a:latin typeface="Arial"/>
                <a:cs typeface="Arial"/>
              </a:rPr>
              <a:t>F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3300"/>
                </a:solidFill>
                <a:latin typeface="Arial"/>
                <a:cs typeface="Arial"/>
              </a:rPr>
              <a:t>F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043427" y="1748027"/>
          <a:ext cx="320040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Stack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417195" marR="408305" indent="93091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600" b="1" spc="-1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Heap  (Dynamic </a:t>
                      </a:r>
                      <a:r>
                        <a:rPr sz="1600" b="1" spc="-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Memory </a:t>
                      </a:r>
                      <a:r>
                        <a:rPr sz="1600" b="1" spc="-1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Alloc)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1600" b="1" spc="-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Static</a:t>
                      </a:r>
                      <a:r>
                        <a:rPr sz="1600" b="1" spc="-6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Data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(Data</a:t>
                      </a:r>
                      <a:r>
                        <a:rPr sz="1600" b="1" spc="-6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Segment)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89230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871219" marR="862330" indent="471170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600" b="1" spc="-1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Code  </a:t>
                      </a:r>
                      <a:r>
                        <a:rPr sz="1600" b="1" spc="-3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(Text</a:t>
                      </a:r>
                      <a:r>
                        <a:rPr sz="1600" b="1" spc="-60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222222"/>
                          </a:solidFill>
                          <a:latin typeface="Arial"/>
                          <a:cs typeface="Arial"/>
                        </a:rPr>
                        <a:t>Segment)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89865" marB="0">
                    <a:lnL w="9144">
                      <a:solidFill>
                        <a:srgbClr val="222222"/>
                      </a:solidFill>
                      <a:prstDash val="solid"/>
                    </a:lnL>
                    <a:lnR w="9144">
                      <a:solidFill>
                        <a:srgbClr val="222222"/>
                      </a:solidFill>
                      <a:prstDash val="solid"/>
                    </a:lnR>
                    <a:lnT w="9144">
                      <a:solidFill>
                        <a:srgbClr val="222222"/>
                      </a:solidFill>
                      <a:prstDash val="solid"/>
                    </a:lnT>
                    <a:lnB w="9144">
                      <a:solidFill>
                        <a:srgbClr val="222222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4610100" y="25146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0" y="254000"/>
                </a:moveTo>
                <a:lnTo>
                  <a:pt x="38100" y="381000"/>
                </a:lnTo>
                <a:lnTo>
                  <a:pt x="60960" y="304800"/>
                </a:lnTo>
                <a:lnTo>
                  <a:pt x="31750" y="304800"/>
                </a:lnTo>
                <a:lnTo>
                  <a:pt x="31750" y="296333"/>
                </a:lnTo>
                <a:lnTo>
                  <a:pt x="0" y="254000"/>
                </a:lnTo>
                <a:close/>
              </a:path>
              <a:path w="76200" h="381000">
                <a:moveTo>
                  <a:pt x="31750" y="296333"/>
                </a:moveTo>
                <a:lnTo>
                  <a:pt x="31750" y="304800"/>
                </a:lnTo>
                <a:lnTo>
                  <a:pt x="38100" y="304800"/>
                </a:lnTo>
                <a:lnTo>
                  <a:pt x="31750" y="296333"/>
                </a:lnTo>
                <a:close/>
              </a:path>
              <a:path w="76200" h="381000">
                <a:moveTo>
                  <a:pt x="44450" y="0"/>
                </a:moveTo>
                <a:lnTo>
                  <a:pt x="31750" y="0"/>
                </a:lnTo>
                <a:lnTo>
                  <a:pt x="31750" y="296333"/>
                </a:lnTo>
                <a:lnTo>
                  <a:pt x="38100" y="304800"/>
                </a:lnTo>
                <a:lnTo>
                  <a:pt x="44450" y="296333"/>
                </a:lnTo>
                <a:lnTo>
                  <a:pt x="44450" y="0"/>
                </a:lnTo>
                <a:close/>
              </a:path>
              <a:path w="76200" h="381000">
                <a:moveTo>
                  <a:pt x="44450" y="296333"/>
                </a:moveTo>
                <a:lnTo>
                  <a:pt x="38100" y="304800"/>
                </a:lnTo>
                <a:lnTo>
                  <a:pt x="44450" y="304800"/>
                </a:lnTo>
                <a:lnTo>
                  <a:pt x="44450" y="296333"/>
                </a:lnTo>
                <a:close/>
              </a:path>
              <a:path w="76200" h="381000">
                <a:moveTo>
                  <a:pt x="76200" y="254000"/>
                </a:moveTo>
                <a:lnTo>
                  <a:pt x="44450" y="296333"/>
                </a:lnTo>
                <a:lnTo>
                  <a:pt x="44450" y="304800"/>
                </a:lnTo>
                <a:lnTo>
                  <a:pt x="60960" y="304800"/>
                </a:lnTo>
                <a:lnTo>
                  <a:pt x="76200" y="25400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10100" y="31242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8100" y="76200"/>
                </a:moveTo>
                <a:lnTo>
                  <a:pt x="31750" y="84666"/>
                </a:lnTo>
                <a:lnTo>
                  <a:pt x="31750" y="381000"/>
                </a:lnTo>
                <a:lnTo>
                  <a:pt x="44450" y="381000"/>
                </a:lnTo>
                <a:lnTo>
                  <a:pt x="44450" y="84666"/>
                </a:lnTo>
                <a:lnTo>
                  <a:pt x="38100" y="76200"/>
                </a:lnTo>
                <a:close/>
              </a:path>
              <a:path w="76200" h="381000">
                <a:moveTo>
                  <a:pt x="38100" y="0"/>
                </a:moveTo>
                <a:lnTo>
                  <a:pt x="0" y="127000"/>
                </a:lnTo>
                <a:lnTo>
                  <a:pt x="31750" y="84666"/>
                </a:lnTo>
                <a:lnTo>
                  <a:pt x="31750" y="76200"/>
                </a:lnTo>
                <a:lnTo>
                  <a:pt x="60960" y="76200"/>
                </a:lnTo>
                <a:lnTo>
                  <a:pt x="38100" y="0"/>
                </a:lnTo>
                <a:close/>
              </a:path>
              <a:path w="76200" h="381000">
                <a:moveTo>
                  <a:pt x="60960" y="76200"/>
                </a:moveTo>
                <a:lnTo>
                  <a:pt x="44450" y="76200"/>
                </a:lnTo>
                <a:lnTo>
                  <a:pt x="44450" y="84666"/>
                </a:lnTo>
                <a:lnTo>
                  <a:pt x="76200" y="127000"/>
                </a:lnTo>
                <a:lnTo>
                  <a:pt x="60960" y="76200"/>
                </a:lnTo>
                <a:close/>
              </a:path>
              <a:path w="76200" h="381000">
                <a:moveTo>
                  <a:pt x="38100" y="76200"/>
                </a:moveTo>
                <a:lnTo>
                  <a:pt x="31750" y="76200"/>
                </a:lnTo>
                <a:lnTo>
                  <a:pt x="31750" y="84666"/>
                </a:lnTo>
                <a:lnTo>
                  <a:pt x="38100" y="76200"/>
                </a:lnTo>
                <a:close/>
              </a:path>
              <a:path w="76200" h="381000">
                <a:moveTo>
                  <a:pt x="44450" y="76200"/>
                </a:moveTo>
                <a:lnTo>
                  <a:pt x="38100" y="76200"/>
                </a:lnTo>
                <a:lnTo>
                  <a:pt x="44450" y="84666"/>
                </a:lnTo>
                <a:lnTo>
                  <a:pt x="44450" y="7620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70329" y="3699129"/>
            <a:ext cx="829944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 marR="5080" indent="-104139">
              <a:lnSpc>
                <a:spcPct val="100000"/>
              </a:lnSpc>
            </a:pPr>
            <a:r>
              <a:rPr sz="1600" b="1" spc="-55" dirty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d</a:t>
            </a:r>
            <a:r>
              <a:rPr sz="1600" b="1" spc="-15" dirty="0">
                <a:solidFill>
                  <a:srgbClr val="FF3300"/>
                </a:solidFill>
                <a:latin typeface="Arial"/>
                <a:cs typeface="Arial"/>
              </a:rPr>
              <a:t>d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ress  Space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47900" y="1905000"/>
            <a:ext cx="76200" cy="1676400"/>
          </a:xfrm>
          <a:custGeom>
            <a:avLst/>
            <a:gdLst/>
            <a:ahLst/>
            <a:cxnLst/>
            <a:rect l="l" t="t" r="r" b="b"/>
            <a:pathLst>
              <a:path w="76200" h="1676400">
                <a:moveTo>
                  <a:pt x="38100" y="76200"/>
                </a:moveTo>
                <a:lnTo>
                  <a:pt x="31750" y="84666"/>
                </a:lnTo>
                <a:lnTo>
                  <a:pt x="31750" y="1676400"/>
                </a:lnTo>
                <a:lnTo>
                  <a:pt x="44450" y="1676400"/>
                </a:lnTo>
                <a:lnTo>
                  <a:pt x="44450" y="84666"/>
                </a:lnTo>
                <a:lnTo>
                  <a:pt x="38100" y="76200"/>
                </a:lnTo>
                <a:close/>
              </a:path>
              <a:path w="76200" h="1676400">
                <a:moveTo>
                  <a:pt x="38100" y="0"/>
                </a:moveTo>
                <a:lnTo>
                  <a:pt x="0" y="127000"/>
                </a:lnTo>
                <a:lnTo>
                  <a:pt x="31750" y="84666"/>
                </a:lnTo>
                <a:lnTo>
                  <a:pt x="31750" y="76200"/>
                </a:lnTo>
                <a:lnTo>
                  <a:pt x="60959" y="76200"/>
                </a:lnTo>
                <a:lnTo>
                  <a:pt x="38100" y="0"/>
                </a:lnTo>
                <a:close/>
              </a:path>
              <a:path w="76200" h="1676400">
                <a:moveTo>
                  <a:pt x="60959" y="76200"/>
                </a:moveTo>
                <a:lnTo>
                  <a:pt x="44450" y="76200"/>
                </a:lnTo>
                <a:lnTo>
                  <a:pt x="44450" y="84666"/>
                </a:lnTo>
                <a:lnTo>
                  <a:pt x="76200" y="127000"/>
                </a:lnTo>
                <a:lnTo>
                  <a:pt x="60959" y="76200"/>
                </a:lnTo>
                <a:close/>
              </a:path>
              <a:path w="76200" h="1676400">
                <a:moveTo>
                  <a:pt x="38100" y="76200"/>
                </a:moveTo>
                <a:lnTo>
                  <a:pt x="31750" y="76200"/>
                </a:lnTo>
                <a:lnTo>
                  <a:pt x="31750" y="84666"/>
                </a:lnTo>
                <a:lnTo>
                  <a:pt x="38100" y="76200"/>
                </a:lnTo>
                <a:close/>
              </a:path>
              <a:path w="76200" h="1676400">
                <a:moveTo>
                  <a:pt x="44450" y="76200"/>
                </a:moveTo>
                <a:lnTo>
                  <a:pt x="38100" y="76200"/>
                </a:lnTo>
                <a:lnTo>
                  <a:pt x="44450" y="84666"/>
                </a:lnTo>
                <a:lnTo>
                  <a:pt x="44450" y="7620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47900" y="4343400"/>
            <a:ext cx="76200" cy="1524000"/>
          </a:xfrm>
          <a:custGeom>
            <a:avLst/>
            <a:gdLst/>
            <a:ahLst/>
            <a:cxnLst/>
            <a:rect l="l" t="t" r="r" b="b"/>
            <a:pathLst>
              <a:path w="76200" h="1524000">
                <a:moveTo>
                  <a:pt x="0" y="1397000"/>
                </a:moveTo>
                <a:lnTo>
                  <a:pt x="38100" y="1524000"/>
                </a:lnTo>
                <a:lnTo>
                  <a:pt x="60960" y="1447800"/>
                </a:lnTo>
                <a:lnTo>
                  <a:pt x="31750" y="1447800"/>
                </a:lnTo>
                <a:lnTo>
                  <a:pt x="31750" y="1439333"/>
                </a:lnTo>
                <a:lnTo>
                  <a:pt x="0" y="1397000"/>
                </a:lnTo>
                <a:close/>
              </a:path>
              <a:path w="76200" h="1524000">
                <a:moveTo>
                  <a:pt x="31750" y="1439333"/>
                </a:moveTo>
                <a:lnTo>
                  <a:pt x="31750" y="1447800"/>
                </a:lnTo>
                <a:lnTo>
                  <a:pt x="38100" y="1447800"/>
                </a:lnTo>
                <a:lnTo>
                  <a:pt x="31750" y="1439333"/>
                </a:lnTo>
                <a:close/>
              </a:path>
              <a:path w="76200" h="1524000">
                <a:moveTo>
                  <a:pt x="44450" y="0"/>
                </a:moveTo>
                <a:lnTo>
                  <a:pt x="31750" y="0"/>
                </a:lnTo>
                <a:lnTo>
                  <a:pt x="31750" y="1439333"/>
                </a:lnTo>
                <a:lnTo>
                  <a:pt x="38100" y="1447800"/>
                </a:lnTo>
                <a:lnTo>
                  <a:pt x="44450" y="1439333"/>
                </a:lnTo>
                <a:lnTo>
                  <a:pt x="44450" y="0"/>
                </a:lnTo>
                <a:close/>
              </a:path>
              <a:path w="76200" h="1524000">
                <a:moveTo>
                  <a:pt x="44450" y="1439333"/>
                </a:moveTo>
                <a:lnTo>
                  <a:pt x="38100" y="1447800"/>
                </a:lnTo>
                <a:lnTo>
                  <a:pt x="44450" y="1447800"/>
                </a:lnTo>
                <a:lnTo>
                  <a:pt x="44450" y="1439333"/>
                </a:lnTo>
                <a:close/>
              </a:path>
              <a:path w="76200" h="1524000">
                <a:moveTo>
                  <a:pt x="76200" y="1397000"/>
                </a:moveTo>
                <a:lnTo>
                  <a:pt x="44450" y="1439333"/>
                </a:lnTo>
                <a:lnTo>
                  <a:pt x="44450" y="1447800"/>
                </a:lnTo>
                <a:lnTo>
                  <a:pt x="60960" y="1447800"/>
                </a:lnTo>
                <a:lnTo>
                  <a:pt x="76200" y="139700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09409" y="2403475"/>
            <a:ext cx="29718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SP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09409" y="5375909"/>
            <a:ext cx="30797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PC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48400" y="24765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127000" y="0"/>
                </a:moveTo>
                <a:lnTo>
                  <a:pt x="0" y="38100"/>
                </a:lnTo>
                <a:lnTo>
                  <a:pt x="127000" y="76200"/>
                </a:lnTo>
                <a:lnTo>
                  <a:pt x="84666" y="44450"/>
                </a:lnTo>
                <a:lnTo>
                  <a:pt x="76200" y="44450"/>
                </a:lnTo>
                <a:lnTo>
                  <a:pt x="76200" y="31750"/>
                </a:lnTo>
                <a:lnTo>
                  <a:pt x="84666" y="31750"/>
                </a:lnTo>
                <a:lnTo>
                  <a:pt x="127000" y="0"/>
                </a:lnTo>
                <a:close/>
              </a:path>
              <a:path w="381000" h="76200">
                <a:moveTo>
                  <a:pt x="76200" y="38100"/>
                </a:moveTo>
                <a:lnTo>
                  <a:pt x="76200" y="44450"/>
                </a:lnTo>
                <a:lnTo>
                  <a:pt x="84666" y="44450"/>
                </a:lnTo>
                <a:lnTo>
                  <a:pt x="76200" y="38100"/>
                </a:lnTo>
                <a:close/>
              </a:path>
              <a:path w="381000" h="76200">
                <a:moveTo>
                  <a:pt x="381000" y="31750"/>
                </a:moveTo>
                <a:lnTo>
                  <a:pt x="84666" y="31750"/>
                </a:lnTo>
                <a:lnTo>
                  <a:pt x="76200" y="38100"/>
                </a:lnTo>
                <a:lnTo>
                  <a:pt x="84666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381000" h="76200">
                <a:moveTo>
                  <a:pt x="84666" y="31750"/>
                </a:moveTo>
                <a:lnTo>
                  <a:pt x="76200" y="31750"/>
                </a:lnTo>
                <a:lnTo>
                  <a:pt x="76200" y="38100"/>
                </a:lnTo>
                <a:lnTo>
                  <a:pt x="84666" y="3175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48400" y="54483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127000" y="0"/>
                </a:moveTo>
                <a:lnTo>
                  <a:pt x="0" y="38100"/>
                </a:lnTo>
                <a:lnTo>
                  <a:pt x="127000" y="76200"/>
                </a:lnTo>
                <a:lnTo>
                  <a:pt x="84666" y="44450"/>
                </a:lnTo>
                <a:lnTo>
                  <a:pt x="76200" y="44450"/>
                </a:lnTo>
                <a:lnTo>
                  <a:pt x="76200" y="31750"/>
                </a:lnTo>
                <a:lnTo>
                  <a:pt x="84666" y="31750"/>
                </a:lnTo>
                <a:lnTo>
                  <a:pt x="127000" y="0"/>
                </a:lnTo>
                <a:close/>
              </a:path>
              <a:path w="381000" h="76200">
                <a:moveTo>
                  <a:pt x="76200" y="38100"/>
                </a:moveTo>
                <a:lnTo>
                  <a:pt x="76200" y="44450"/>
                </a:lnTo>
                <a:lnTo>
                  <a:pt x="84666" y="44450"/>
                </a:lnTo>
                <a:lnTo>
                  <a:pt x="76200" y="38100"/>
                </a:lnTo>
                <a:close/>
              </a:path>
              <a:path w="381000" h="76200">
                <a:moveTo>
                  <a:pt x="381000" y="31750"/>
                </a:moveTo>
                <a:lnTo>
                  <a:pt x="84666" y="31750"/>
                </a:lnTo>
                <a:lnTo>
                  <a:pt x="76200" y="38100"/>
                </a:lnTo>
                <a:lnTo>
                  <a:pt x="84666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381000" h="76200">
                <a:moveTo>
                  <a:pt x="84666" y="31750"/>
                </a:moveTo>
                <a:lnTo>
                  <a:pt x="76200" y="31750"/>
                </a:lnTo>
                <a:lnTo>
                  <a:pt x="76200" y="38100"/>
                </a:lnTo>
                <a:lnTo>
                  <a:pt x="84666" y="3175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3 –</a:t>
            </a:r>
            <a:r>
              <a:rPr spc="-90" dirty="0"/>
              <a:t> </a:t>
            </a:r>
            <a:r>
              <a:rPr spc="-5" dirty="0"/>
              <a:t>Processes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5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4550664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391477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Process</a:t>
            </a:r>
            <a:r>
              <a:rPr spc="-75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State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3 –</a:t>
            </a:r>
            <a:r>
              <a:rPr spc="-90" dirty="0"/>
              <a:t> </a:t>
            </a:r>
            <a:r>
              <a:rPr spc="-5" dirty="0"/>
              <a:t>Processes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6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562734"/>
            <a:ext cx="7802880" cy="469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has an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execution </a:t>
            </a: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state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indicates what</a:t>
            </a:r>
            <a:r>
              <a:rPr sz="24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it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currently</a:t>
            </a:r>
            <a:r>
              <a:rPr sz="2400" spc="-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doing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Running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: Executing instructions on the</a:t>
            </a:r>
            <a:r>
              <a:rPr sz="2000" spc="-1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CPU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It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is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process that has control of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18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CPU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25"/>
              </a:spcBef>
            </a:pP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D50092"/>
                </a:solidFill>
                <a:latin typeface="Arial"/>
                <a:cs typeface="Arial"/>
              </a:rPr>
              <a:t>How many processes can </a:t>
            </a:r>
            <a:r>
              <a:rPr sz="1800" dirty="0">
                <a:solidFill>
                  <a:srgbClr val="D50092"/>
                </a:solidFill>
                <a:latin typeface="Arial"/>
                <a:cs typeface="Arial"/>
              </a:rPr>
              <a:t>be in </a:t>
            </a:r>
            <a:r>
              <a:rPr sz="1800" spc="-5" dirty="0">
                <a:solidFill>
                  <a:srgbClr val="D50092"/>
                </a:solidFill>
                <a:latin typeface="Arial"/>
                <a:cs typeface="Arial"/>
              </a:rPr>
              <a:t>the running </a:t>
            </a:r>
            <a:r>
              <a:rPr sz="1800" dirty="0">
                <a:solidFill>
                  <a:srgbClr val="D50092"/>
                </a:solidFill>
                <a:latin typeface="Arial"/>
                <a:cs typeface="Arial"/>
              </a:rPr>
              <a:t>state</a:t>
            </a:r>
            <a:r>
              <a:rPr sz="1800" spc="-16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D50092"/>
                </a:solidFill>
                <a:latin typeface="Arial"/>
                <a:cs typeface="Arial"/>
              </a:rPr>
              <a:t>simultaneously?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Ready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: Waiting to be assigned to the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CPU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Ready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execute, but another process is executing on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1800" spc="-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CPU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6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Waiting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: Waiting for an event,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e.g., I/O</a:t>
            </a:r>
            <a:r>
              <a:rPr sz="2000" spc="-1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completion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It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cannot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make progress until event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is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signaled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(disk</a:t>
            </a:r>
            <a:r>
              <a:rPr sz="1800" spc="-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completes)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 process executes,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it moves from state to</a:t>
            </a:r>
            <a:r>
              <a:rPr sz="24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state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Unix “ps”: </a:t>
            </a:r>
            <a:r>
              <a:rPr sz="2000" dirty="0">
                <a:solidFill>
                  <a:srgbClr val="FF9900"/>
                </a:solidFill>
                <a:latin typeface="Arial"/>
                <a:cs typeface="Arial"/>
              </a:rPr>
              <a:t>STAT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column indicates execution</a:t>
            </a:r>
            <a:r>
              <a:rPr sz="2000" spc="-1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state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What state do you think a process is in most of the</a:t>
            </a:r>
            <a:r>
              <a:rPr sz="2000" spc="-204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D50092"/>
                </a:solidFill>
                <a:latin typeface="Arial"/>
                <a:cs typeface="Arial"/>
              </a:rPr>
              <a:t>time?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How many processes can a system</a:t>
            </a:r>
            <a:r>
              <a:rPr sz="2000" spc="-15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support?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384036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574738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Process State</a:t>
            </a:r>
            <a:r>
              <a:rPr spc="-50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Graph</a:t>
            </a:r>
          </a:p>
        </p:txBody>
      </p:sp>
      <p:sp>
        <p:nvSpPr>
          <p:cNvPr id="4" name="object 4"/>
          <p:cNvSpPr/>
          <p:nvPr/>
        </p:nvSpPr>
        <p:spPr>
          <a:xfrm>
            <a:off x="1595627" y="2205227"/>
            <a:ext cx="5647944" cy="3133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62352" y="2555875"/>
            <a:ext cx="44259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222222"/>
                </a:solidFill>
                <a:latin typeface="Arial"/>
                <a:cs typeface="Arial"/>
              </a:rPr>
              <a:t>New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3 –</a:t>
            </a:r>
            <a:r>
              <a:rPr spc="-90" dirty="0"/>
              <a:t> </a:t>
            </a:r>
            <a:r>
              <a:rPr spc="-5" dirty="0"/>
              <a:t>Processes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7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8694" y="2555875"/>
            <a:ext cx="63373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Ready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20490" y="4766309"/>
            <a:ext cx="845819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222222"/>
                </a:solidFill>
                <a:latin typeface="Arial"/>
                <a:cs typeface="Arial"/>
              </a:rPr>
              <a:t>Running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79311" y="3622929"/>
            <a:ext cx="74993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60" dirty="0">
                <a:solidFill>
                  <a:srgbClr val="222222"/>
                </a:solidFill>
                <a:latin typeface="Arial"/>
                <a:cs typeface="Arial"/>
              </a:rPr>
              <a:t>W</a:t>
            </a: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aiti</a:t>
            </a:r>
            <a:r>
              <a:rPr sz="1600" b="1" spc="-10" dirty="0">
                <a:solidFill>
                  <a:srgbClr val="222222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g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34692" y="4766309"/>
            <a:ext cx="110236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30" dirty="0">
                <a:solidFill>
                  <a:srgbClr val="222222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222222"/>
                </a:solidFill>
                <a:latin typeface="Arial"/>
                <a:cs typeface="Arial"/>
              </a:rPr>
              <a:t>erminated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45129" y="1870075"/>
            <a:ext cx="815340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8740">
              <a:lnSpc>
                <a:spcPct val="100000"/>
              </a:lnSpc>
            </a:pPr>
            <a:r>
              <a:rPr sz="1600" b="1" spc="-5" dirty="0">
                <a:solidFill>
                  <a:srgbClr val="008000"/>
                </a:solidFill>
                <a:latin typeface="Arial"/>
                <a:cs typeface="Arial"/>
              </a:rPr>
              <a:t>Create  Process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45129" y="5223509"/>
            <a:ext cx="815340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979" marR="5080" indent="-208915">
              <a:lnSpc>
                <a:spcPct val="100000"/>
              </a:lnSpc>
            </a:pPr>
            <a:r>
              <a:rPr sz="1600" b="1" spc="-5" dirty="0">
                <a:solidFill>
                  <a:srgbClr val="008000"/>
                </a:solidFill>
                <a:latin typeface="Arial"/>
                <a:cs typeface="Arial"/>
              </a:rPr>
              <a:t>Process  Exit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33135" y="4537329"/>
            <a:ext cx="975360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0">
              <a:lnSpc>
                <a:spcPct val="100000"/>
              </a:lnSpc>
            </a:pPr>
            <a:r>
              <a:rPr sz="1600" b="1" spc="-5" dirty="0">
                <a:solidFill>
                  <a:srgbClr val="008000"/>
                </a:solidFill>
                <a:latin typeface="Arial"/>
                <a:cs typeface="Arial"/>
              </a:rPr>
              <a:t>I/O,</a:t>
            </a:r>
            <a:r>
              <a:rPr sz="1600" b="1" spc="-5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8000"/>
                </a:solidFill>
                <a:latin typeface="Arial"/>
                <a:cs typeface="Arial"/>
              </a:rPr>
              <a:t>Page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8000"/>
                </a:solidFill>
                <a:latin typeface="Arial"/>
                <a:cs typeface="Arial"/>
              </a:rPr>
              <a:t>Fault,</a:t>
            </a:r>
            <a:r>
              <a:rPr sz="1600" b="1" spc="-5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8000"/>
                </a:solidFill>
                <a:latin typeface="Arial"/>
                <a:cs typeface="Arial"/>
              </a:rPr>
              <a:t>etc.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89523" y="2708275"/>
            <a:ext cx="86233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8000"/>
                </a:solidFill>
                <a:latin typeface="Arial"/>
                <a:cs typeface="Arial"/>
              </a:rPr>
              <a:t>I/O</a:t>
            </a:r>
            <a:r>
              <a:rPr sz="1600" b="1" spc="-4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Done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51375" y="3470529"/>
            <a:ext cx="927100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spc="-5" dirty="0">
                <a:solidFill>
                  <a:srgbClr val="008000"/>
                </a:solidFill>
                <a:latin typeface="Arial"/>
                <a:cs typeface="Arial"/>
              </a:rPr>
              <a:t>Schedule  Process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62198" y="3470529"/>
            <a:ext cx="1173480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8000"/>
                </a:solidFill>
                <a:latin typeface="Arial"/>
                <a:cs typeface="Arial"/>
              </a:rPr>
              <a:t>Unsc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h</a:t>
            </a:r>
            <a:r>
              <a:rPr sz="1600" b="1" spc="-5" dirty="0">
                <a:solidFill>
                  <a:srgbClr val="008000"/>
                </a:solidFill>
                <a:latin typeface="Arial"/>
                <a:cs typeface="Arial"/>
              </a:rPr>
              <a:t>ed</a:t>
            </a:r>
            <a:r>
              <a:rPr sz="1600" b="1" spc="-15" dirty="0">
                <a:solidFill>
                  <a:srgbClr val="008000"/>
                </a:solidFill>
                <a:latin typeface="Arial"/>
                <a:cs typeface="Arial"/>
              </a:rPr>
              <a:t>u</a:t>
            </a:r>
            <a:r>
              <a:rPr sz="1600" b="1" spc="-5" dirty="0">
                <a:solidFill>
                  <a:srgbClr val="008000"/>
                </a:solidFill>
                <a:latin typeface="Arial"/>
                <a:cs typeface="Arial"/>
              </a:rPr>
              <a:t>le</a:t>
            </a:r>
            <a:endParaRPr sz="1600">
              <a:latin typeface="Arial"/>
              <a:cs typeface="Arial"/>
            </a:endParaRPr>
          </a:p>
          <a:p>
            <a:pPr marL="370205">
              <a:lnSpc>
                <a:spcPct val="100000"/>
              </a:lnSpc>
            </a:pPr>
            <a:r>
              <a:rPr sz="1600" b="1" spc="-5" dirty="0">
                <a:solidFill>
                  <a:srgbClr val="008000"/>
                </a:solidFill>
                <a:latin typeface="Arial"/>
                <a:cs typeface="Arial"/>
              </a:rPr>
              <a:t>Process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453883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681799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Process </a:t>
            </a:r>
            <a:r>
              <a:rPr spc="-5" dirty="0">
                <a:solidFill>
                  <a:srgbClr val="333399"/>
                </a:solidFill>
              </a:rPr>
              <a:t>Data</a:t>
            </a:r>
            <a:r>
              <a:rPr spc="-55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Structures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3 –</a:t>
            </a:r>
            <a:r>
              <a:rPr spc="-90" dirty="0"/>
              <a:t> </a:t>
            </a:r>
            <a:r>
              <a:rPr spc="-5" dirty="0"/>
              <a:t>Processes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8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722870" cy="4577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How does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OS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represent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process in the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 kernel?</a:t>
            </a:r>
            <a:endParaRPr sz="2400">
              <a:latin typeface="Arial"/>
              <a:cs typeface="Arial"/>
            </a:endParaRPr>
          </a:p>
          <a:p>
            <a:pPr marL="355600" marR="177165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any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time,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there are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many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processes in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system,  each in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its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particular</a:t>
            </a:r>
            <a:r>
              <a:rPr sz="2400" spc="-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state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data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structure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representing each process</a:t>
            </a:r>
            <a:r>
              <a:rPr sz="2400" spc="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is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called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Process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Control Block</a:t>
            </a:r>
            <a:r>
              <a:rPr sz="2400" spc="1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(PCB)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PCB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contains all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info about a</a:t>
            </a:r>
            <a:r>
              <a:rPr sz="2400" spc="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</a:t>
            </a:r>
            <a:endParaRPr sz="2400">
              <a:latin typeface="Arial"/>
              <a:cs typeface="Arial"/>
            </a:endParaRPr>
          </a:p>
          <a:p>
            <a:pPr marL="355600" marR="126364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 PCB also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where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OS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keeps all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process’  hardware execution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state (PC,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SP,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regs, etc.)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when  the process is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not</a:t>
            </a:r>
            <a:r>
              <a:rPr sz="2400" spc="-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running</a:t>
            </a:r>
            <a:endParaRPr sz="24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This state is everything that is needed to restore the</a:t>
            </a:r>
            <a:r>
              <a:rPr sz="2000" spc="-2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hardware  to the same configuration it was in when the process was  switched out of the</a:t>
            </a:r>
            <a:r>
              <a:rPr sz="2000" spc="-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hardware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076188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607567"/>
            <a:ext cx="544004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333399"/>
                </a:solidFill>
              </a:rPr>
              <a:t>PCB </a:t>
            </a:r>
            <a:r>
              <a:rPr spc="-5" dirty="0">
                <a:solidFill>
                  <a:srgbClr val="333399"/>
                </a:solidFill>
              </a:rPr>
              <a:t>Data</a:t>
            </a:r>
            <a:r>
              <a:rPr spc="-35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Structure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1,</a:t>
            </a:r>
            <a:r>
              <a:rPr spc="-90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3 –</a:t>
            </a:r>
            <a:r>
              <a:rPr spc="-90" dirty="0"/>
              <a:t> </a:t>
            </a:r>
            <a:r>
              <a:rPr spc="-5" dirty="0"/>
              <a:t>Processes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24291" y="6398558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9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38934"/>
            <a:ext cx="7197725" cy="3821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 PCB contains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huge amount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information</a:t>
            </a:r>
            <a:r>
              <a:rPr sz="2400" spc="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  <a:p>
            <a:pPr marR="3934460" algn="ctr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one large</a:t>
            </a:r>
            <a:r>
              <a:rPr sz="2400" spc="-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structure</a:t>
            </a:r>
            <a:endParaRPr sz="24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Process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ID</a:t>
            </a:r>
            <a:r>
              <a:rPr sz="1800" spc="-2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(PID)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Execution</a:t>
            </a:r>
            <a:r>
              <a:rPr sz="1800" spc="-2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state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Hardware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state: PC,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SP,</a:t>
            </a:r>
            <a:r>
              <a:rPr sz="1800" spc="-1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regs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Memory</a:t>
            </a:r>
            <a:r>
              <a:rPr sz="1800" spc="-25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management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</a:t>
            </a:r>
            <a:r>
              <a:rPr sz="1800" spc="204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Scheduling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</a:t>
            </a:r>
            <a:r>
              <a:rPr sz="1800" spc="2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Accounting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Pointers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for state</a:t>
            </a:r>
            <a:r>
              <a:rPr sz="1800" spc="-2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queues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</a:t>
            </a:r>
            <a:r>
              <a:rPr sz="1800" spc="2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Etc.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is a heavyweight</a:t>
            </a:r>
            <a:r>
              <a:rPr sz="2400" spc="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abstraction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3750</Words>
  <Application>Microsoft Office PowerPoint</Application>
  <PresentationFormat>On-screen Show (4:3)</PresentationFormat>
  <Paragraphs>715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Arial Black</vt:lpstr>
      <vt:lpstr>Calibri</vt:lpstr>
      <vt:lpstr>Courier New</vt:lpstr>
      <vt:lpstr>Times New Roman</vt:lpstr>
      <vt:lpstr>Wingdings</vt:lpstr>
      <vt:lpstr>Office Theme</vt:lpstr>
      <vt:lpstr>CSE 120 Principles of Operating</vt:lpstr>
      <vt:lpstr>Processes</vt:lpstr>
      <vt:lpstr>The Process</vt:lpstr>
      <vt:lpstr>Process Components</vt:lpstr>
      <vt:lpstr>Basic Process Address Space</vt:lpstr>
      <vt:lpstr>Process State</vt:lpstr>
      <vt:lpstr>Process State Graph</vt:lpstr>
      <vt:lpstr>Process Data Structures</vt:lpstr>
      <vt:lpstr>PCB Data Structure</vt:lpstr>
      <vt:lpstr>struct proc (Solaris)</vt:lpstr>
      <vt:lpstr>struct proc (Solaris) (2)</vt:lpstr>
      <vt:lpstr>struct proc (Solaris) (3)</vt:lpstr>
      <vt:lpstr>PCBs and Hardware State</vt:lpstr>
      <vt:lpstr>State Queues</vt:lpstr>
      <vt:lpstr>State Queues</vt:lpstr>
      <vt:lpstr>PCBs and State Queues</vt:lpstr>
      <vt:lpstr>Process Creation</vt:lpstr>
      <vt:lpstr>Process Creation: Windows</vt:lpstr>
      <vt:lpstr>PowerPoint Presentation</vt:lpstr>
      <vt:lpstr>Process Creation: Unix</vt:lpstr>
      <vt:lpstr>PowerPoint Presentation</vt:lpstr>
      <vt:lpstr>fork()</vt:lpstr>
      <vt:lpstr>Example Output</vt:lpstr>
      <vt:lpstr>Duplicating Address Spaces</vt:lpstr>
      <vt:lpstr>Divergence</vt:lpstr>
      <vt:lpstr>Example Continued</vt:lpstr>
      <vt:lpstr>Why fork()?</vt:lpstr>
      <vt:lpstr>Process Creation: Unix (2)</vt:lpstr>
      <vt:lpstr>Process Creation: Unix (3)</vt:lpstr>
      <vt:lpstr>Process Termination</vt:lpstr>
      <vt:lpstr>wait() a second…</vt:lpstr>
      <vt:lpstr>Unix Shells</vt:lpstr>
      <vt:lpstr>Process Summary</vt:lpstr>
      <vt:lpstr>Announcements…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 SIO Presentation</dc:title>
  <dc:creator>Mombo The Clown</dc:creator>
  <cp:lastModifiedBy>gkesden@gmail.com</cp:lastModifiedBy>
  <cp:revision>7</cp:revision>
  <dcterms:created xsi:type="dcterms:W3CDTF">2017-04-11T18:10:02Z</dcterms:created>
  <dcterms:modified xsi:type="dcterms:W3CDTF">2017-04-12T06:46:26Z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2016-04-06T00:00:00Z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2017-04-12T00:00:00Z</vt:filetime>
  </property>
</Properties>
</file>