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96" r:id="rId2"/>
    <p:sldId id="324" r:id="rId3"/>
    <p:sldId id="316" r:id="rId4"/>
    <p:sldId id="312" r:id="rId5"/>
    <p:sldId id="313" r:id="rId6"/>
    <p:sldId id="326" r:id="rId7"/>
    <p:sldId id="328" r:id="rId8"/>
    <p:sldId id="267" r:id="rId9"/>
    <p:sldId id="268" r:id="rId10"/>
    <p:sldId id="269" r:id="rId11"/>
    <p:sldId id="270" r:id="rId12"/>
    <p:sldId id="272" r:id="rId13"/>
    <p:sldId id="319" r:id="rId14"/>
    <p:sldId id="275" r:id="rId15"/>
    <p:sldId id="295" r:id="rId16"/>
    <p:sldId id="278" r:id="rId17"/>
    <p:sldId id="332" r:id="rId18"/>
    <p:sldId id="333" r:id="rId19"/>
    <p:sldId id="334" r:id="rId20"/>
    <p:sldId id="335" r:id="rId21"/>
    <p:sldId id="336" r:id="rId22"/>
    <p:sldId id="331" r:id="rId23"/>
    <p:sldId id="279" r:id="rId24"/>
    <p:sldId id="341" r:id="rId25"/>
    <p:sldId id="317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7" r:id="rId40"/>
    <p:sldId id="298" r:id="rId41"/>
    <p:sldId id="304" r:id="rId42"/>
    <p:sldId id="329" r:id="rId43"/>
    <p:sldId id="305" r:id="rId44"/>
    <p:sldId id="337" r:id="rId45"/>
    <p:sldId id="338" r:id="rId46"/>
    <p:sldId id="339" r:id="rId47"/>
    <p:sldId id="340" r:id="rId48"/>
    <p:sldId id="344" r:id="rId49"/>
    <p:sldId id="321" r:id="rId50"/>
    <p:sldId id="323" r:id="rId51"/>
  </p:sldIdLst>
  <p:sldSz cx="9144000" cy="6858000" type="screen4x3"/>
  <p:notesSz cx="10233025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0" autoAdjust="0"/>
    <p:restoredTop sz="94624" autoAdjust="0"/>
  </p:normalViewPr>
  <p:slideViewPr>
    <p:cSldViewPr>
      <p:cViewPr varScale="1">
        <p:scale>
          <a:sx n="74" d="100"/>
          <a:sy n="74" d="100"/>
        </p:scale>
        <p:origin x="416" y="3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notesViewPr>
    <p:cSldViewPr>
      <p:cViewPr varScale="1">
        <p:scale>
          <a:sx n="90" d="100"/>
          <a:sy n="90" d="100"/>
        </p:scale>
        <p:origin x="-1848" y="-102"/>
      </p:cViewPr>
      <p:guideLst>
        <p:guide orient="horz" pos="2237"/>
        <p:guide pos="32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F4D877FB-5B41-4EAA-B4DC-9079AB08A635}" type="datetimeFigureOut">
              <a:rPr lang="it-IT"/>
              <a:pPr>
                <a:defRPr/>
              </a:pPr>
              <a:t>12/10/2016</a:t>
            </a:fld>
            <a:endParaRPr lang="it-IT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3438"/>
            <a:ext cx="818515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5288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fld id="{2F6C53D3-950F-48F3-9D1B-9E60A50F4765}" type="slidenum">
              <a:rPr lang="it-IT" altLang="en-US"/>
              <a:pPr/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340100" y="539750"/>
            <a:ext cx="3549650" cy="2662238"/>
          </a:xfrm>
          <a:ln/>
        </p:spPr>
      </p:sp>
      <p:sp>
        <p:nvSpPr>
          <p:cNvPr id="63491" name="Rectangle 3"/>
          <p:cNvSpPr>
            <a:spLocks noChangeArrowheads="1"/>
          </p:cNvSpPr>
          <p:nvPr>
            <p:ph type="body" idx="1"/>
          </p:nvPr>
        </p:nvSpPr>
        <p:spPr>
          <a:xfrm>
            <a:off x="1022350" y="3373438"/>
            <a:ext cx="8188325" cy="319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340100" y="539750"/>
            <a:ext cx="3549650" cy="2662238"/>
          </a:xfrm>
          <a:ln/>
        </p:spPr>
      </p:sp>
      <p:sp>
        <p:nvSpPr>
          <p:cNvPr id="64515" name="Rectangle 3"/>
          <p:cNvSpPr>
            <a:spLocks noChangeArrowheads="1"/>
          </p:cNvSpPr>
          <p:nvPr>
            <p:ph type="body" idx="1"/>
          </p:nvPr>
        </p:nvSpPr>
        <p:spPr>
          <a:xfrm>
            <a:off x="1022350" y="3373438"/>
            <a:ext cx="8188325" cy="319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340100" y="539750"/>
            <a:ext cx="3549650" cy="2662238"/>
          </a:xfrm>
          <a:ln/>
        </p:spPr>
      </p:sp>
      <p:sp>
        <p:nvSpPr>
          <p:cNvPr id="65539" name="Rectangle 3"/>
          <p:cNvSpPr>
            <a:spLocks noChangeArrowheads="1"/>
          </p:cNvSpPr>
          <p:nvPr>
            <p:ph type="body" idx="1"/>
          </p:nvPr>
        </p:nvSpPr>
        <p:spPr>
          <a:xfrm>
            <a:off x="1022350" y="3373438"/>
            <a:ext cx="8188325" cy="319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altLang="en-US" sz="60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5794375" y="6745288"/>
            <a:ext cx="44370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7" tIns="49528" rIns="99057" bIns="49528" anchor="b"/>
          <a:lstStyle>
            <a:lvl1pPr defTabSz="990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ECF8CB4-45E3-45BB-A073-CDA845AD7195}" type="slidenum">
              <a:rPr lang="en-US" altLang="en-US" sz="130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eaLnBrk="1" hangingPunct="1"/>
              <a:t>41</a:t>
            </a:fld>
            <a:endParaRPr lang="en-US" altLang="en-US" sz="13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31195-9D16-4A8F-9C73-D5FBCAC4CBB4}" type="datetime1">
              <a:rPr lang="en-US"/>
              <a:pPr>
                <a:defRPr/>
              </a:pPr>
              <a:t>10/12/2016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8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104FF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800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2461-18B1-4363-B53A-77392EDA2922}" type="datetime1">
              <a:rPr lang="en-US"/>
              <a:pPr>
                <a:defRPr/>
              </a:pPr>
              <a:t>10/12/2016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104FF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57AE-230E-4E0A-B03C-C0F484017018}" type="datetime1">
              <a:rPr lang="en-US"/>
              <a:pPr>
                <a:defRPr/>
              </a:pPr>
              <a:t>10/12/2016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1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104FF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11E2F-12C4-4048-ADD8-2D231A04F90B}" type="datetime1">
              <a:rPr lang="en-US"/>
              <a:pPr>
                <a:defRPr/>
              </a:pPr>
              <a:t>10/12/2016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2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8383-0690-43DB-A2E1-36F677E69DE7}" type="datetime1">
              <a:rPr lang="en-US"/>
              <a:pPr>
                <a:defRPr/>
              </a:pPr>
              <a:t>10/12/2016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2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25CD9-41AB-4BD3-8C35-8B0D6128E913}" type="datetime1">
              <a:rPr lang="en-US"/>
              <a:pPr>
                <a:defRPr/>
              </a:pPr>
              <a:t>10/12/2016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274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388" y="1084263"/>
            <a:ext cx="4189412" cy="386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4263"/>
            <a:ext cx="4189413" cy="386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0C3DA-9C81-4EA0-9352-36ED0401DDEF}" type="datetime1">
              <a:rPr lang="en-US"/>
              <a:pPr>
                <a:defRPr/>
              </a:pPr>
              <a:t>10/12/2016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4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228600" y="381000"/>
            <a:ext cx="845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 altLang="en-US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306388" y="1084263"/>
            <a:ext cx="85312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 alt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2746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5389E5-09B9-49A2-8564-E73080CF0725}" type="datetime1">
              <a:rPr lang="en-US"/>
              <a:pPr>
                <a:defRPr/>
              </a:pPr>
              <a:t>10/12/2016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88300" y="6400800"/>
            <a:ext cx="850900" cy="8239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co.Cello@unige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yuba.stanford.edu/~nickm/talks/ITC%20Keynote%20Sept%202011.ppt" TargetMode="External"/><Relationship Id="rId5" Type="http://schemas.openxmlformats.org/officeDocument/2006/relationships/hyperlink" Target="http://www.opennetsummit.org/archives/oct11/shenker-tue.pdf" TargetMode="External"/><Relationship Id="rId4" Type="http://schemas.openxmlformats.org/officeDocument/2006/relationships/hyperlink" Target="http://tce.technion.ac.il/files/2012/06/Scott-shenker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7.png"/><Relationship Id="rId5" Type="http://schemas.openxmlformats.org/officeDocument/2006/relationships/image" Target="../media/image5.png"/><Relationship Id="rId10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7.png"/><Relationship Id="rId5" Type="http://schemas.openxmlformats.org/officeDocument/2006/relationships/image" Target="../media/image5.png"/><Relationship Id="rId10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c-labs.com/~lume/sdn-reading-list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hal.inria.fr/hal-00825087/PDF/bare_jrnl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c-labs.com/~lume/sdn-reading-list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1219200"/>
            <a:ext cx="7772400" cy="549275"/>
          </a:xfrm>
        </p:spPr>
        <p:txBody>
          <a:bodyPr/>
          <a:lstStyle/>
          <a:p>
            <a:r>
              <a:rPr lang="it-IT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Defined Networking (SDN)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2286000"/>
            <a:ext cx="6400800" cy="200670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it-IT" altLang="en-US" sz="2000" dirty="0">
                <a:latin typeface="Arial" panose="020B0604020202020204" pitchFamily="34" charset="0"/>
                <a:hlinkClick r:id="rId3"/>
              </a:rPr>
              <a:t>Marco.Cello@unige.it</a:t>
            </a:r>
            <a:r>
              <a:rPr lang="it-IT" altLang="en-US" sz="2000" dirty="0">
                <a:latin typeface="Arial" panose="020B0604020202020204" pitchFamily="34" charset="0"/>
              </a:rPr>
              <a:t> </a:t>
            </a:r>
          </a:p>
          <a:p>
            <a:pPr marL="0" indent="0" algn="ctr">
              <a:buFontTx/>
              <a:buNone/>
            </a:pPr>
            <a:r>
              <a:rPr lang="it-IT" altLang="en-US" sz="2000" dirty="0">
                <a:latin typeface="Arial" panose="020B0604020202020204" pitchFamily="34" charset="0"/>
              </a:rPr>
              <a:t>DITEN – Università di Genova</a:t>
            </a:r>
          </a:p>
          <a:p>
            <a:pPr marL="0" indent="0" algn="ctr">
              <a:buFontTx/>
              <a:buNone/>
            </a:pPr>
            <a:r>
              <a:rPr lang="it-IT" altLang="en-US" sz="1800" dirty="0">
                <a:latin typeface="Arial" panose="020B0604020202020204" pitchFamily="34" charset="0"/>
              </a:rPr>
              <a:t>Talk @ IEIIT – Consiglio Nazionale delle Ricerche (CNR)</a:t>
            </a:r>
          </a:p>
          <a:p>
            <a:pPr marL="0" indent="0" algn="ctr">
              <a:buFontTx/>
              <a:buNone/>
            </a:pPr>
            <a:r>
              <a:rPr lang="it-IT" altLang="en-US" sz="1800" dirty="0">
                <a:latin typeface="Arial" panose="020B0604020202020204" pitchFamily="34" charset="0"/>
              </a:rPr>
              <a:t>Genova 28 Marzo 2014</a:t>
            </a:r>
          </a:p>
          <a:p>
            <a:pPr marL="0" indent="0" algn="ctr">
              <a:buFontTx/>
              <a:buNone/>
            </a:pPr>
            <a:endParaRPr lang="it-IT" altLang="en-US" sz="1800" dirty="0">
              <a:latin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it-IT" altLang="en-US" sz="1800">
                <a:latin typeface="Arial" panose="020B0604020202020204" pitchFamily="34" charset="0"/>
              </a:rPr>
              <a:t>Presented in CSE 291 @ UCSD by Gregory Kesden</a:t>
            </a:r>
            <a:endParaRPr lang="it-IT" altLang="en-US" sz="1800" dirty="0">
              <a:latin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228600" y="4343400"/>
            <a:ext cx="86106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en-US" sz="1600" b="1">
                <a:solidFill>
                  <a:schemeClr val="tx1"/>
                </a:solidFill>
              </a:rPr>
              <a:t>Material from: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400">
                <a:solidFill>
                  <a:schemeClr val="tx1"/>
                </a:solidFill>
              </a:rPr>
              <a:t>Scott Shenker (UC Berkeley),</a:t>
            </a:r>
            <a:r>
              <a:rPr lang="en-US" altLang="en-US" sz="1400"/>
              <a:t> “</a:t>
            </a:r>
            <a:r>
              <a:rPr lang="en-US" altLang="en-US" sz="1400">
                <a:solidFill>
                  <a:schemeClr val="tx1"/>
                </a:solidFill>
              </a:rPr>
              <a:t>Software-Defined Networking at the Crossroads”, Standford, Colloquium on Computer Systems Seminar Series (EE380), 2013.</a:t>
            </a:r>
            <a:endParaRPr lang="it-IT" altLang="en-US" sz="14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400">
                <a:solidFill>
                  <a:schemeClr val="tx1"/>
                </a:solidFill>
              </a:rPr>
              <a:t>Scott Shenker (UC Berkeley), “A Gentle Introduction to Software Defined Networks”, </a:t>
            </a:r>
            <a:r>
              <a:rPr lang="it-IT" altLang="en-US" sz="1400">
                <a:solidFill>
                  <a:schemeClr val="tx1"/>
                </a:solidFill>
              </a:rPr>
              <a:t>Technion Computer Engineering Center, 2012. </a:t>
            </a:r>
            <a:r>
              <a:rPr lang="it-IT" altLang="en-US" sz="1400">
                <a:solidFill>
                  <a:schemeClr val="tx1"/>
                </a:solidFill>
                <a:hlinkClick r:id="rId4"/>
              </a:rPr>
              <a:t>http://tce.technion.ac.il/files/2012/06/Scott-shenker.pdf</a:t>
            </a:r>
            <a:endParaRPr lang="it-IT" altLang="en-US" sz="14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400">
                <a:solidFill>
                  <a:schemeClr val="tx1"/>
                </a:solidFill>
              </a:rPr>
              <a:t>Scott Shenker (UC Berkeley), “The Future of Networking, and the Past of Protocols”, Open Network Summit, 2011. </a:t>
            </a:r>
            <a:r>
              <a:rPr lang="it-IT" altLang="en-US" sz="1400">
                <a:solidFill>
                  <a:schemeClr val="tx1"/>
                </a:solidFill>
                <a:hlinkClick r:id="rId5"/>
              </a:rPr>
              <a:t>http://</a:t>
            </a:r>
            <a:r>
              <a:rPr lang="en-US" altLang="en-US" sz="1400">
                <a:solidFill>
                  <a:schemeClr val="tx1"/>
                </a:solidFill>
                <a:hlinkClick r:id="rId5"/>
              </a:rPr>
              <a:t>w</a:t>
            </a:r>
            <a:r>
              <a:rPr lang="it-IT" altLang="en-US" sz="1400">
                <a:solidFill>
                  <a:schemeClr val="tx1"/>
                </a:solidFill>
                <a:hlinkClick r:id="rId5"/>
              </a:rPr>
              <a:t>ww.opennetsummit.org/archives/oct11/shenker-tue.pdf</a:t>
            </a:r>
            <a:endParaRPr lang="it-IT" altLang="en-US" sz="14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it-IT" altLang="en-US" sz="1400">
                <a:solidFill>
                  <a:schemeClr val="tx1"/>
                </a:solidFill>
              </a:rPr>
              <a:t>Nick McKeown (Stanford), </a:t>
            </a:r>
            <a:r>
              <a:rPr lang="en-US" altLang="en-US" sz="1400">
                <a:solidFill>
                  <a:schemeClr val="tx1"/>
                </a:solidFill>
              </a:rPr>
              <a:t>ITC Keynote, San Francisco, 2011. </a:t>
            </a:r>
            <a:r>
              <a:rPr lang="it-IT" altLang="en-US" sz="1400">
                <a:solidFill>
                  <a:schemeClr val="tx1"/>
                </a:solidFill>
                <a:hlinkClick r:id="rId6"/>
              </a:rPr>
              <a:t>http://yuba.stanford.edu/~nickm/talks/ITC%20Keynote%20Sept%202011.ppt</a:t>
            </a:r>
            <a:endParaRPr lang="it-IT" altLang="en-US" sz="1400">
              <a:solidFill>
                <a:schemeClr val="tx1"/>
              </a:solidFill>
            </a:endParaRPr>
          </a:p>
        </p:txBody>
      </p:sp>
      <p:sp>
        <p:nvSpPr>
          <p:cNvPr id="2053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E7D930-6691-4756-8D69-246CF2AFE877}" type="slidenum">
              <a:rPr lang="en-US" altLang="en-US">
                <a:solidFill>
                  <a:schemeClr val="tx1"/>
                </a:solidFill>
              </a:rPr>
              <a:pPr eaLnBrk="1" hangingPunct="1"/>
              <a:t>1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3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6E7EF8AD-4DE2-44FB-B1EA-4B26C2B63C88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10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97000" y="1438275"/>
            <a:ext cx="6350000" cy="1068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105"/>
              </a:lnSpc>
              <a:spcBef>
                <a:spcPts val="0"/>
              </a:spcBef>
              <a:spcAft>
                <a:spcPts val="0"/>
              </a:spcAft>
              <a:tabLst>
                <a:tab pos="1243965" algn="l"/>
              </a:tabLst>
              <a:defRPr/>
            </a:pP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What	abst</a:t>
            </a:r>
            <a:r>
              <a:rPr sz="3600" b="1" spc="10" dirty="0">
                <a:solidFill>
                  <a:srgbClr val="104FFB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actions</a:t>
            </a:r>
            <a:r>
              <a:rPr sz="3600" b="1" spc="-25" dirty="0">
                <a:solidFill>
                  <a:srgbClr val="104FFB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shou</a:t>
            </a:r>
            <a:r>
              <a:rPr sz="3600" b="1" spc="-15" dirty="0">
                <a:solidFill>
                  <a:srgbClr val="104FFB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d</a:t>
            </a:r>
            <a:r>
              <a:rPr sz="3600" b="1" spc="10" dirty="0">
                <a:solidFill>
                  <a:srgbClr val="104FFB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we</a:t>
            </a:r>
            <a:endParaRPr sz="3600">
              <a:solidFill>
                <a:schemeClr val="tx1"/>
              </a:solidFill>
              <a:latin typeface="Arial"/>
              <a:cs typeface="Arial"/>
            </a:endParaRPr>
          </a:p>
          <a:p>
            <a:pPr marL="4445" algn="ctr" fontAlgn="auto">
              <a:lnSpc>
                <a:spcPts val="410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app</a:t>
            </a:r>
            <a:r>
              <a:rPr sz="3600" b="1" spc="-15" dirty="0">
                <a:solidFill>
                  <a:srgbClr val="104FFB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y</a:t>
            </a:r>
            <a:r>
              <a:rPr sz="3600" b="1" spc="5" dirty="0">
                <a:solidFill>
                  <a:srgbClr val="104FFB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to t</a:t>
            </a:r>
            <a:r>
              <a:rPr sz="3600" b="1" spc="-15" dirty="0">
                <a:solidFill>
                  <a:srgbClr val="104FFB"/>
                </a:solidFill>
                <a:latin typeface="Arial"/>
                <a:cs typeface="Arial"/>
              </a:rPr>
              <a:t>h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e control</a:t>
            </a:r>
            <a:r>
              <a:rPr sz="3600" b="1" spc="-5" dirty="0">
                <a:solidFill>
                  <a:srgbClr val="104FFB"/>
                </a:solidFill>
                <a:latin typeface="Arial"/>
                <a:cs typeface="Arial"/>
              </a:rPr>
              <a:t> p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lane?</a:t>
            </a:r>
            <a:endParaRPr sz="36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4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623B41FC-5F85-4981-A76C-C586A90CBFD1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11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291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6525" eaLnBrk="1" hangingPunct="1">
              <a:tabLst>
                <a:tab pos="1773238" algn="l"/>
                <a:tab pos="9402763" algn="l"/>
              </a:tabLst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Control Plane Proble</a:t>
            </a: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ChangeArrowheads="1"/>
          </p:cNvSpPr>
          <p:nvPr/>
        </p:nvSpPr>
        <p:spPr bwMode="auto">
          <a:xfrm>
            <a:off x="306388" y="1408113"/>
            <a:ext cx="8048625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2800" indent="-3429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Control plane must compute forwarding state</a:t>
            </a:r>
            <a:r>
              <a:rPr lang="it-IT" altLang="en-US" sz="2800">
                <a:solidFill>
                  <a:schemeClr val="tx1"/>
                </a:solidFill>
              </a:rPr>
              <a:t>. To accomplish its task, the control plane must:</a:t>
            </a:r>
            <a:endParaRPr lang="en-US" altLang="en-US" sz="2800">
              <a:solidFill>
                <a:schemeClr val="tx1"/>
              </a:solidFill>
            </a:endParaRP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AutoNum type="arabicPeriod"/>
            </a:pPr>
            <a:r>
              <a:rPr lang="it-IT" altLang="en-US" sz="2400">
                <a:solidFill>
                  <a:srgbClr val="8A0E09"/>
                </a:solidFill>
              </a:rPr>
              <a:t>Figure out what network looks like (topology)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AutoNum type="arabicPeriod"/>
            </a:pPr>
            <a:r>
              <a:rPr lang="it-IT" altLang="en-US" sz="2400">
                <a:solidFill>
                  <a:srgbClr val="8A0E09"/>
                </a:solidFill>
              </a:rPr>
              <a:t>Figure out how to accomplish goal on given topology</a:t>
            </a:r>
          </a:p>
          <a:p>
            <a:pPr lvl="1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AutoNum type="arabicPeriod"/>
            </a:pPr>
            <a:r>
              <a:rPr lang="it-IT" altLang="en-US" sz="2400">
                <a:solidFill>
                  <a:srgbClr val="8A0E09"/>
                </a:solidFill>
              </a:rPr>
              <a:t>Tell the swtiches what to do (configure forwarding state)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lnSpc>
                <a:spcPts val="1700"/>
              </a:lnSpc>
              <a:spcBef>
                <a:spcPts val="13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en-US" altLang="en-US" sz="24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We view this as a natural set of requirements....</a:t>
            </a:r>
          </a:p>
          <a:p>
            <a:pPr lvl="1" eaLnBrk="1" hangingPunct="1">
              <a:spcBef>
                <a:spcPts val="600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And we require each new protocol to solve all three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48000" y="5562600"/>
            <a:ext cx="2922588" cy="549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Th</a:t>
            </a:r>
            <a:r>
              <a:rPr sz="3600" b="1" spc="-15" dirty="0">
                <a:solidFill>
                  <a:srgbClr val="104FFB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s is crazy!</a:t>
            </a:r>
            <a:endParaRPr sz="36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4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C86B4E8B-7B08-4331-9BAD-E313742105FA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12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315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6525" eaLnBrk="1" hangingPunct="1">
              <a:tabLst>
                <a:tab pos="2255838" algn="l"/>
                <a:tab pos="9402763" algn="l"/>
              </a:tabLs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Programming Analogy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388" y="1135063"/>
            <a:ext cx="8583612" cy="44021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Wh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if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yo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were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t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write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pro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am</a:t>
            </a:r>
            <a:r>
              <a:rPr sz="2800" spc="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th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at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mu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t…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aware</a:t>
            </a:r>
            <a:r>
              <a:rPr sz="2400" spc="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of the</a:t>
            </a:r>
            <a:r>
              <a:rPr sz="2400" spc="-1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hard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are</a:t>
            </a:r>
            <a:r>
              <a:rPr sz="2400" spc="2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you w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re</a:t>
            </a:r>
            <a:r>
              <a:rPr sz="2400" spc="1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runn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ng</a:t>
            </a:r>
            <a:r>
              <a:rPr sz="2400" spc="2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on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75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ecify w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ere</a:t>
            </a:r>
            <a:r>
              <a:rPr sz="2400" spc="2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each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bit was s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ored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lvl="1" fontAlgn="auto">
              <a:lnSpc>
                <a:spcPts val="3500"/>
              </a:lnSpc>
              <a:spcBef>
                <a:spcPts val="38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35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amm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wou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imme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ate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fi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stra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s: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Machin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-i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p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ndent</a:t>
            </a:r>
            <a:r>
              <a:rPr sz="2400" spc="4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ter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ace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8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V</a:t>
            </a:r>
            <a:r>
              <a:rPr sz="2400" spc="-15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rtu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l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memory </a:t>
            </a:r>
            <a:r>
              <a:rPr sz="2400" spc="-15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nterface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lvl="1" fontAlgn="auto">
              <a:lnSpc>
                <a:spcPts val="3500"/>
              </a:lnSpc>
              <a:spcBef>
                <a:spcPts val="36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35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Prog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mmers</a:t>
            </a:r>
            <a:r>
              <a:rPr sz="2800" spc="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stra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ons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se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ate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co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ns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twork</a:t>
            </a:r>
            <a:r>
              <a:rPr sz="2400" spc="1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des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gn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rs</a:t>
            </a:r>
            <a:r>
              <a:rPr sz="2400" spc="3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sho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ld</a:t>
            </a:r>
            <a:r>
              <a:rPr sz="2400" spc="1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too!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D8D99F-71A6-41CC-9A06-FCAFB2B88C50}" type="slidenum">
              <a:rPr lang="en-US" altLang="en-US">
                <a:solidFill>
                  <a:schemeClr val="tx1"/>
                </a:solidFill>
              </a:rPr>
              <a:pPr eaLnBrk="1" hangingPunct="1"/>
              <a:t>13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339" name="object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136525" eaLnBrk="1" hangingPunct="1">
              <a:tabLst>
                <a:tab pos="1773238" algn="l"/>
                <a:tab pos="9402763" algn="l"/>
              </a:tabLst>
            </a:pPr>
            <a:r>
              <a:rPr lang="it-IT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 Plane Proble</a:t>
            </a:r>
            <a:r>
              <a:rPr lang="it-IT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altLang="en-US" sz="3600" b="1">
              <a:solidFill>
                <a:srgbClr val="104F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ChangeArrowheads="1"/>
          </p:cNvSpPr>
          <p:nvPr/>
        </p:nvSpPr>
        <p:spPr bwMode="auto">
          <a:xfrm>
            <a:off x="306388" y="1135063"/>
            <a:ext cx="8048625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2800" indent="-3429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Control plane must compute forwarding state</a:t>
            </a:r>
            <a:r>
              <a:rPr lang="it-IT" altLang="en-US" sz="2800">
                <a:solidFill>
                  <a:schemeClr val="tx1"/>
                </a:solidFill>
              </a:rPr>
              <a:t>. To accomplish its task, the control plane must:</a:t>
            </a:r>
            <a:endParaRPr lang="en-US" altLang="en-US" sz="2800">
              <a:solidFill>
                <a:schemeClr val="tx1"/>
              </a:solidFill>
            </a:endParaRP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AutoNum type="arabicPeriod"/>
            </a:pPr>
            <a:r>
              <a:rPr lang="it-IT" altLang="en-US" sz="2400">
                <a:solidFill>
                  <a:srgbClr val="8A0E09"/>
                </a:solidFill>
              </a:rPr>
              <a:t>Figure out what network looks like (topology)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AutoNum type="arabicPeriod"/>
            </a:pPr>
            <a:r>
              <a:rPr lang="it-IT" altLang="en-US" sz="2400">
                <a:solidFill>
                  <a:srgbClr val="8A0E09"/>
                </a:solidFill>
              </a:rPr>
              <a:t>Figure out how to accomplish goal on given topology</a:t>
            </a:r>
          </a:p>
          <a:p>
            <a:pPr lvl="1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AutoNum type="arabicPeriod"/>
            </a:pPr>
            <a:r>
              <a:rPr lang="it-IT" altLang="en-US" sz="2400">
                <a:solidFill>
                  <a:srgbClr val="8A0E09"/>
                </a:solidFill>
              </a:rPr>
              <a:t>Tell the swtiches what to do (configure forwarding state)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lnSpc>
                <a:spcPts val="1700"/>
              </a:lnSpc>
              <a:spcBef>
                <a:spcPts val="13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en-US" altLang="en-US" sz="24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it-IT" altLang="en-US" sz="2800">
                <a:solidFill>
                  <a:schemeClr val="tx1"/>
                </a:solidFill>
              </a:rPr>
              <a:t>What components do we want to reuse?</a:t>
            </a:r>
            <a:endParaRPr lang="en-US" altLang="en-US" sz="2800">
              <a:solidFill>
                <a:schemeClr val="tx1"/>
              </a:solidFill>
            </a:endParaRPr>
          </a:p>
          <a:p>
            <a:pPr lvl="1" eaLnBrk="1" hangingPunct="1">
              <a:spcBef>
                <a:spcPts val="600"/>
              </a:spcBef>
              <a:buClr>
                <a:srgbClr val="8A0E09"/>
              </a:buClr>
              <a:buFont typeface="Arial" panose="020B0604020202020204" pitchFamily="34" charset="0"/>
              <a:buAutoNum type="arabicPeriod"/>
            </a:pPr>
            <a:r>
              <a:rPr lang="it-IT" altLang="en-US" sz="2400">
                <a:solidFill>
                  <a:srgbClr val="8A0E09"/>
                </a:solidFill>
              </a:rPr>
              <a:t>Determining the topology information</a:t>
            </a:r>
          </a:p>
          <a:p>
            <a:pPr lvl="1" eaLnBrk="1" hangingPunct="1">
              <a:spcBef>
                <a:spcPts val="600"/>
              </a:spcBef>
              <a:buClr>
                <a:srgbClr val="8A0E09"/>
              </a:buClr>
              <a:buFont typeface="Arial" panose="020B0604020202020204" pitchFamily="34" charset="0"/>
              <a:buNone/>
            </a:pPr>
            <a:r>
              <a:rPr lang="it-IT" altLang="en-US" sz="2400">
                <a:solidFill>
                  <a:srgbClr val="8A0E09"/>
                </a:solidFill>
              </a:rPr>
              <a:t>3. Configuring forwarding state on routers/switches</a:t>
            </a: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endParaRPr lang="it-IT" altLang="en-US">
              <a:solidFill>
                <a:schemeClr val="tx1"/>
              </a:solidFill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it-IT" altLang="en-US" sz="2800">
                <a:solidFill>
                  <a:schemeClr val="tx1"/>
                </a:solidFill>
              </a:rPr>
              <a:t>You now know everthing you need about SDN:</a:t>
            </a:r>
          </a:p>
          <a:p>
            <a:pPr lvl="1" eaLnBrk="1" hangingPunct="1">
              <a:spcBef>
                <a:spcPts val="600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it-IT" altLang="en-US" sz="2400">
                <a:solidFill>
                  <a:srgbClr val="8A0E09"/>
                </a:solidFill>
              </a:rPr>
              <a:t>It is the use of those two control planes abstractions</a:t>
            </a:r>
            <a:endParaRPr lang="en-US" altLang="en-US" sz="2400">
              <a:solidFill>
                <a:srgbClr val="8A0E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4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30DCF1F1-5773-4C19-B485-AD77816F0817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14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63" name="object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981200"/>
          </a:xfrm>
        </p:spPr>
        <p:txBody>
          <a:bodyPr/>
          <a:lstStyle/>
          <a:p>
            <a:pPr marL="136525" eaLnBrk="1" hangingPunct="1">
              <a:tabLst>
                <a:tab pos="1849438" algn="l"/>
                <a:tab pos="9402763" algn="l"/>
              </a:tabLs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SDN: Two Control Plane Abstractions</a:t>
            </a:r>
          </a:p>
        </p:txBody>
      </p:sp>
      <p:sp>
        <p:nvSpPr>
          <p:cNvPr id="3" name="object 3"/>
          <p:cNvSpPr txBox="1">
            <a:spLocks noChangeArrowheads="1"/>
          </p:cNvSpPr>
          <p:nvPr/>
        </p:nvSpPr>
        <p:spPr bwMode="auto">
          <a:xfrm>
            <a:off x="306388" y="1135063"/>
            <a:ext cx="8380412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85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ts val="50"/>
              </a:spcBef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Abstraction: </a:t>
            </a:r>
            <a:r>
              <a:rPr lang="en-US" altLang="en-US" sz="2800" b="1">
                <a:solidFill>
                  <a:schemeClr val="tx1"/>
                </a:solidFill>
              </a:rPr>
              <a:t>global network view</a:t>
            </a:r>
            <a:endParaRPr lang="en-US" altLang="en-US" sz="2800">
              <a:solidFill>
                <a:schemeClr val="tx1"/>
              </a:solidFill>
            </a:endParaRPr>
          </a:p>
          <a:p>
            <a:pPr lvl="1" eaLnBrk="1" hangingPunct="1">
              <a:spcBef>
                <a:spcPts val="600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it-IT" altLang="en-US" sz="2400">
                <a:solidFill>
                  <a:srgbClr val="8A0E09"/>
                </a:solidFill>
              </a:rPr>
              <a:t>Provides information about current network</a:t>
            </a:r>
          </a:p>
          <a:p>
            <a:pPr lvl="1" eaLnBrk="1" hangingPunct="1">
              <a:lnSpc>
                <a:spcPts val="3500"/>
              </a:lnSpc>
              <a:spcBef>
                <a:spcPts val="3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rgbClr val="8A0E09"/>
                </a:solidFill>
              </a:rPr>
              <a:t>Implementation</a:t>
            </a:r>
            <a:r>
              <a:rPr lang="en-US" altLang="en-US" sz="2400">
                <a:solidFill>
                  <a:srgbClr val="8A0E09"/>
                </a:solidFill>
              </a:rPr>
              <a:t>: “Network Operating System”</a:t>
            </a:r>
          </a:p>
          <a:p>
            <a:pPr lvl="2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Runs on servers in network (replicated for reliability)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lnSpc>
                <a:spcPts val="3500"/>
              </a:lnSpc>
              <a:spcBef>
                <a:spcPts val="3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it-IT" altLang="en-US" sz="35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500"/>
              </a:lnSpc>
              <a:spcBef>
                <a:spcPts val="50"/>
              </a:spcBef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Abstraction:</a:t>
            </a:r>
            <a:r>
              <a:rPr lang="en-US" altLang="en-US" sz="2800" b="1">
                <a:solidFill>
                  <a:schemeClr val="tx1"/>
                </a:solidFill>
              </a:rPr>
              <a:t> </a:t>
            </a:r>
            <a:r>
              <a:rPr lang="it-IT" altLang="en-US" sz="2800" b="1">
                <a:solidFill>
                  <a:schemeClr val="tx1"/>
                </a:solidFill>
              </a:rPr>
              <a:t>forwarding model</a:t>
            </a:r>
          </a:p>
          <a:p>
            <a:pPr lvl="1" eaLnBrk="1" hangingPunct="1">
              <a:spcBef>
                <a:spcPts val="600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it-IT" altLang="en-US" sz="2400">
                <a:solidFill>
                  <a:srgbClr val="8A0E09"/>
                </a:solidFill>
              </a:rPr>
              <a:t>Provides standard way of defining forwarding state</a:t>
            </a:r>
          </a:p>
          <a:p>
            <a:pPr lvl="1" eaLnBrk="1" hangingPunct="1">
              <a:spcBef>
                <a:spcPts val="600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it-IT" altLang="en-US" sz="2400">
                <a:solidFill>
                  <a:srgbClr val="8A0E09"/>
                </a:solidFill>
              </a:rPr>
              <a:t>This is OpenFlow</a:t>
            </a:r>
          </a:p>
          <a:p>
            <a:pPr lvl="2" eaLnBrk="1" hangingPunct="1">
              <a:spcBef>
                <a:spcPts val="600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it-IT" altLang="en-US" sz="2400">
                <a:solidFill>
                  <a:srgbClr val="8A0E09"/>
                </a:solidFill>
              </a:rPr>
              <a:t>Specification of &lt;match,action&gt; flow entries</a:t>
            </a:r>
            <a:endParaRPr lang="en-US" altLang="en-US" sz="2400">
              <a:solidFill>
                <a:srgbClr val="8A0E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3"/>
          <p:cNvSpPr>
            <a:spLocks noChangeArrowheads="1"/>
          </p:cNvSpPr>
          <p:nvPr/>
        </p:nvSpPr>
        <p:spPr bwMode="auto">
          <a:xfrm>
            <a:off x="2393950" y="4645025"/>
            <a:ext cx="1495425" cy="12287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object 4"/>
          <p:cNvSpPr>
            <a:spLocks/>
          </p:cNvSpPr>
          <p:nvPr/>
        </p:nvSpPr>
        <p:spPr bwMode="auto">
          <a:xfrm>
            <a:off x="2444750" y="4678363"/>
            <a:ext cx="1393825" cy="1122362"/>
          </a:xfrm>
          <a:custGeom>
            <a:avLst/>
            <a:gdLst>
              <a:gd name="T0" fmla="*/ 0 w 1394460"/>
              <a:gd name="T1" fmla="*/ 1121157 h 1122679"/>
              <a:gd name="T2" fmla="*/ 1391307 w 1394460"/>
              <a:gd name="T3" fmla="*/ 0 h 1122679"/>
              <a:gd name="T4" fmla="*/ 0 60000 65536"/>
              <a:gd name="T5" fmla="*/ 0 60000 65536"/>
              <a:gd name="T6" fmla="*/ 0 w 1394460"/>
              <a:gd name="T7" fmla="*/ 0 h 1122679"/>
              <a:gd name="T8" fmla="*/ 1394460 w 1394460"/>
              <a:gd name="T9" fmla="*/ 1122679 h 11226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94460" h="1122679">
                <a:moveTo>
                  <a:pt x="0" y="1122425"/>
                </a:moveTo>
                <a:lnTo>
                  <a:pt x="1393844" y="0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object 5"/>
          <p:cNvSpPr>
            <a:spLocks noChangeArrowheads="1"/>
          </p:cNvSpPr>
          <p:nvPr/>
        </p:nvSpPr>
        <p:spPr bwMode="auto">
          <a:xfrm>
            <a:off x="3965575" y="4529138"/>
            <a:ext cx="1204913" cy="844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object 6"/>
          <p:cNvSpPr>
            <a:spLocks/>
          </p:cNvSpPr>
          <p:nvPr/>
        </p:nvSpPr>
        <p:spPr bwMode="auto">
          <a:xfrm>
            <a:off x="4014788" y="4562475"/>
            <a:ext cx="1106487" cy="738188"/>
          </a:xfrm>
          <a:custGeom>
            <a:avLst/>
            <a:gdLst>
              <a:gd name="T0" fmla="*/ 0 w 1106804"/>
              <a:gd name="T1" fmla="*/ 0 h 738504"/>
              <a:gd name="T2" fmla="*/ 1105155 w 1106804"/>
              <a:gd name="T3" fmla="*/ 736983 h 738504"/>
              <a:gd name="T4" fmla="*/ 0 60000 65536"/>
              <a:gd name="T5" fmla="*/ 0 60000 65536"/>
              <a:gd name="T6" fmla="*/ 0 w 1106804"/>
              <a:gd name="T7" fmla="*/ 0 h 738504"/>
              <a:gd name="T8" fmla="*/ 1106804 w 1106804"/>
              <a:gd name="T9" fmla="*/ 738504 h 738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6804" h="738504">
                <a:moveTo>
                  <a:pt x="0" y="0"/>
                </a:moveTo>
                <a:lnTo>
                  <a:pt x="1106423" y="738246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object 7"/>
          <p:cNvSpPr>
            <a:spLocks noChangeArrowheads="1"/>
          </p:cNvSpPr>
          <p:nvPr/>
        </p:nvSpPr>
        <p:spPr bwMode="auto">
          <a:xfrm>
            <a:off x="4052888" y="5767388"/>
            <a:ext cx="1384300" cy="8493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91" name="object 8"/>
          <p:cNvSpPr>
            <a:spLocks/>
          </p:cNvSpPr>
          <p:nvPr/>
        </p:nvSpPr>
        <p:spPr bwMode="auto">
          <a:xfrm>
            <a:off x="4102100" y="5800725"/>
            <a:ext cx="1285875" cy="742950"/>
          </a:xfrm>
          <a:custGeom>
            <a:avLst/>
            <a:gdLst>
              <a:gd name="T0" fmla="*/ 0 w 1286510"/>
              <a:gd name="T1" fmla="*/ 742949 h 742950"/>
              <a:gd name="T2" fmla="*/ 1283353 w 1286510"/>
              <a:gd name="T3" fmla="*/ 0 h 742950"/>
              <a:gd name="T4" fmla="*/ 0 60000 65536"/>
              <a:gd name="T5" fmla="*/ 0 60000 65536"/>
              <a:gd name="T6" fmla="*/ 0 w 1286510"/>
              <a:gd name="T7" fmla="*/ 0 h 742950"/>
              <a:gd name="T8" fmla="*/ 1286510 w 1286510"/>
              <a:gd name="T9" fmla="*/ 742950 h 742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6510" h="742950">
                <a:moveTo>
                  <a:pt x="0" y="742949"/>
                </a:moveTo>
                <a:lnTo>
                  <a:pt x="1285890" y="0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object 9"/>
          <p:cNvSpPr>
            <a:spLocks noChangeArrowheads="1"/>
          </p:cNvSpPr>
          <p:nvPr/>
        </p:nvSpPr>
        <p:spPr bwMode="auto">
          <a:xfrm>
            <a:off x="1871663" y="6243638"/>
            <a:ext cx="1490662" cy="374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93" name="object 10"/>
          <p:cNvSpPr>
            <a:spLocks/>
          </p:cNvSpPr>
          <p:nvPr/>
        </p:nvSpPr>
        <p:spPr bwMode="auto">
          <a:xfrm>
            <a:off x="1916113" y="6278563"/>
            <a:ext cx="1400175" cy="265112"/>
          </a:xfrm>
          <a:custGeom>
            <a:avLst/>
            <a:gdLst>
              <a:gd name="T0" fmla="*/ 0 w 1400175"/>
              <a:gd name="T1" fmla="*/ 0 h 265429"/>
              <a:gd name="T2" fmla="*/ 1400165 w 1400175"/>
              <a:gd name="T3" fmla="*/ 263851 h 265429"/>
              <a:gd name="T4" fmla="*/ 0 60000 65536"/>
              <a:gd name="T5" fmla="*/ 0 60000 65536"/>
              <a:gd name="T6" fmla="*/ 0 w 1400175"/>
              <a:gd name="T7" fmla="*/ 0 h 265429"/>
              <a:gd name="T8" fmla="*/ 1400175 w 1400175"/>
              <a:gd name="T9" fmla="*/ 265429 h 2654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0175" h="265429">
                <a:moveTo>
                  <a:pt x="0" y="0"/>
                </a:moveTo>
                <a:lnTo>
                  <a:pt x="1400165" y="265115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object 11"/>
          <p:cNvSpPr>
            <a:spLocks noChangeArrowheads="1"/>
          </p:cNvSpPr>
          <p:nvPr/>
        </p:nvSpPr>
        <p:spPr bwMode="auto">
          <a:xfrm>
            <a:off x="5711825" y="5021263"/>
            <a:ext cx="1293813" cy="6064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95" name="object 12"/>
          <p:cNvSpPr>
            <a:spLocks/>
          </p:cNvSpPr>
          <p:nvPr/>
        </p:nvSpPr>
        <p:spPr bwMode="auto">
          <a:xfrm>
            <a:off x="5759450" y="5056188"/>
            <a:ext cx="1198563" cy="496887"/>
          </a:xfrm>
          <a:custGeom>
            <a:avLst/>
            <a:gdLst>
              <a:gd name="T0" fmla="*/ 0 w 1198879"/>
              <a:gd name="T1" fmla="*/ 495689 h 497204"/>
              <a:gd name="T2" fmla="*/ 1197361 w 1198879"/>
              <a:gd name="T3" fmla="*/ 0 h 497204"/>
              <a:gd name="T4" fmla="*/ 0 60000 65536"/>
              <a:gd name="T5" fmla="*/ 0 60000 65536"/>
              <a:gd name="T6" fmla="*/ 0 w 1198879"/>
              <a:gd name="T7" fmla="*/ 0 h 497204"/>
              <a:gd name="T8" fmla="*/ 1198879 w 1198879"/>
              <a:gd name="T9" fmla="*/ 497204 h 4972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98879" h="497204">
                <a:moveTo>
                  <a:pt x="0" y="496955"/>
                </a:moveTo>
                <a:lnTo>
                  <a:pt x="1198625" y="0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6" name="object 23"/>
          <p:cNvSpPr>
            <a:spLocks/>
          </p:cNvSpPr>
          <p:nvPr/>
        </p:nvSpPr>
        <p:spPr bwMode="auto">
          <a:xfrm>
            <a:off x="1296988" y="5754688"/>
            <a:ext cx="1147762" cy="523875"/>
          </a:xfrm>
          <a:custGeom>
            <a:avLst/>
            <a:gdLst>
              <a:gd name="T0" fmla="*/ 0 w 1148080"/>
              <a:gd name="T1" fmla="*/ 0 h 523875"/>
              <a:gd name="T2" fmla="*/ 0 w 1148080"/>
              <a:gd name="T3" fmla="*/ 377689 h 523875"/>
              <a:gd name="T4" fmla="*/ 1898 w 1148080"/>
              <a:gd name="T5" fmla="*/ 389674 h 523875"/>
              <a:gd name="T6" fmla="*/ 29221 w 1148080"/>
              <a:gd name="T7" fmla="*/ 423875 h 523875"/>
              <a:gd name="T8" fmla="*/ 63976 w 1148080"/>
              <a:gd name="T9" fmla="*/ 444840 h 523875"/>
              <a:gd name="T10" fmla="*/ 110589 w 1148080"/>
              <a:gd name="T11" fmla="*/ 463985 h 523875"/>
              <a:gd name="T12" fmla="*/ 167877 w 1148080"/>
              <a:gd name="T13" fmla="*/ 481010 h 523875"/>
              <a:gd name="T14" fmla="*/ 234664 w 1148080"/>
              <a:gd name="T15" fmla="*/ 495614 h 523875"/>
              <a:gd name="T16" fmla="*/ 309763 w 1148080"/>
              <a:gd name="T17" fmla="*/ 507496 h 523875"/>
              <a:gd name="T18" fmla="*/ 350063 w 1148080"/>
              <a:gd name="T19" fmla="*/ 512323 h 523875"/>
              <a:gd name="T20" fmla="*/ 391996 w 1148080"/>
              <a:gd name="T21" fmla="*/ 516356 h 523875"/>
              <a:gd name="T22" fmla="*/ 435421 w 1148080"/>
              <a:gd name="T23" fmla="*/ 519558 h 523875"/>
              <a:gd name="T24" fmla="*/ 480187 w 1148080"/>
              <a:gd name="T25" fmla="*/ 521892 h 523875"/>
              <a:gd name="T26" fmla="*/ 526145 w 1148080"/>
              <a:gd name="T27" fmla="*/ 523320 h 523875"/>
              <a:gd name="T28" fmla="*/ 573149 w 1148080"/>
              <a:gd name="T29" fmla="*/ 523804 h 523875"/>
              <a:gd name="T30" fmla="*/ 620171 w 1148080"/>
              <a:gd name="T31" fmla="*/ 523320 h 523875"/>
              <a:gd name="T32" fmla="*/ 666144 w 1148080"/>
              <a:gd name="T33" fmla="*/ 521892 h 523875"/>
              <a:gd name="T34" fmla="*/ 710924 w 1148080"/>
              <a:gd name="T35" fmla="*/ 519558 h 523875"/>
              <a:gd name="T36" fmla="*/ 754361 w 1148080"/>
              <a:gd name="T37" fmla="*/ 516356 h 523875"/>
              <a:gd name="T38" fmla="*/ 796305 w 1148080"/>
              <a:gd name="T39" fmla="*/ 512323 h 523875"/>
              <a:gd name="T40" fmla="*/ 836614 w 1148080"/>
              <a:gd name="T41" fmla="*/ 507496 h 523875"/>
              <a:gd name="T42" fmla="*/ 875137 w 1148080"/>
              <a:gd name="T43" fmla="*/ 501914 h 523875"/>
              <a:gd name="T44" fmla="*/ 946241 w 1148080"/>
              <a:gd name="T45" fmla="*/ 488633 h 523875"/>
              <a:gd name="T46" fmla="*/ 1008432 w 1148080"/>
              <a:gd name="T47" fmla="*/ 472781 h 523875"/>
              <a:gd name="T48" fmla="*/ 1060538 w 1148080"/>
              <a:gd name="T49" fmla="*/ 454659 h 523875"/>
              <a:gd name="T50" fmla="*/ 1101375 w 1148080"/>
              <a:gd name="T51" fmla="*/ 434566 h 523875"/>
              <a:gd name="T52" fmla="*/ 1138916 w 1148080"/>
              <a:gd name="T53" fmla="*/ 401391 h 523875"/>
              <a:gd name="T54" fmla="*/ 1146418 w 1148080"/>
              <a:gd name="T55" fmla="*/ 377689 h 523875"/>
              <a:gd name="T56" fmla="*/ 1146418 w 1148080"/>
              <a:gd name="T57" fmla="*/ 146111 h 523875"/>
              <a:gd name="T58" fmla="*/ 573149 w 1148080"/>
              <a:gd name="T59" fmla="*/ 146111 h 523875"/>
              <a:gd name="T60" fmla="*/ 526145 w 1148080"/>
              <a:gd name="T61" fmla="*/ 145627 h 523875"/>
              <a:gd name="T62" fmla="*/ 480187 w 1148080"/>
              <a:gd name="T63" fmla="*/ 144199 h 523875"/>
              <a:gd name="T64" fmla="*/ 435421 w 1148080"/>
              <a:gd name="T65" fmla="*/ 141865 h 523875"/>
              <a:gd name="T66" fmla="*/ 391996 w 1148080"/>
              <a:gd name="T67" fmla="*/ 138662 h 523875"/>
              <a:gd name="T68" fmla="*/ 350063 w 1148080"/>
              <a:gd name="T69" fmla="*/ 134628 h 523875"/>
              <a:gd name="T70" fmla="*/ 309763 w 1148080"/>
              <a:gd name="T71" fmla="*/ 129802 h 523875"/>
              <a:gd name="T72" fmla="*/ 271248 w 1148080"/>
              <a:gd name="T73" fmla="*/ 124219 h 523875"/>
              <a:gd name="T74" fmla="*/ 200158 w 1148080"/>
              <a:gd name="T75" fmla="*/ 110938 h 523875"/>
              <a:gd name="T76" fmla="*/ 137975 w 1148080"/>
              <a:gd name="T77" fmla="*/ 95085 h 523875"/>
              <a:gd name="T78" fmla="*/ 85875 w 1148080"/>
              <a:gd name="T79" fmla="*/ 76963 h 523875"/>
              <a:gd name="T80" fmla="*/ 45045 w 1148080"/>
              <a:gd name="T81" fmla="*/ 56870 h 523875"/>
              <a:gd name="T82" fmla="*/ 7502 w 1148080"/>
              <a:gd name="T83" fmla="*/ 23698 h 523875"/>
              <a:gd name="T84" fmla="*/ 1898 w 1148080"/>
              <a:gd name="T85" fmla="*/ 11982 h 523875"/>
              <a:gd name="T86" fmla="*/ 0 w 1148080"/>
              <a:gd name="T87" fmla="*/ 0 h 523875"/>
              <a:gd name="T88" fmla="*/ 1146418 w 1148080"/>
              <a:gd name="T89" fmla="*/ 0 h 523875"/>
              <a:gd name="T90" fmla="*/ 1129761 w 1148080"/>
              <a:gd name="T91" fmla="*/ 35110 h 523875"/>
              <a:gd name="T92" fmla="*/ 1082438 w 1148080"/>
              <a:gd name="T93" fmla="*/ 67144 h 523875"/>
              <a:gd name="T94" fmla="*/ 1035822 w 1148080"/>
              <a:gd name="T95" fmla="*/ 86289 h 523875"/>
              <a:gd name="T96" fmla="*/ 978525 w 1148080"/>
              <a:gd name="T97" fmla="*/ 103314 h 523875"/>
              <a:gd name="T98" fmla="*/ 911729 w 1148080"/>
              <a:gd name="T99" fmla="*/ 117919 h 523875"/>
              <a:gd name="T100" fmla="*/ 836614 w 1148080"/>
              <a:gd name="T101" fmla="*/ 129802 h 523875"/>
              <a:gd name="T102" fmla="*/ 796305 w 1148080"/>
              <a:gd name="T103" fmla="*/ 134628 h 523875"/>
              <a:gd name="T104" fmla="*/ 754361 w 1148080"/>
              <a:gd name="T105" fmla="*/ 138662 h 523875"/>
              <a:gd name="T106" fmla="*/ 710924 w 1148080"/>
              <a:gd name="T107" fmla="*/ 141865 h 523875"/>
              <a:gd name="T108" fmla="*/ 666144 w 1148080"/>
              <a:gd name="T109" fmla="*/ 144199 h 523875"/>
              <a:gd name="T110" fmla="*/ 620171 w 1148080"/>
              <a:gd name="T111" fmla="*/ 145627 h 523875"/>
              <a:gd name="T112" fmla="*/ 573149 w 1148080"/>
              <a:gd name="T113" fmla="*/ 146111 h 523875"/>
              <a:gd name="T114" fmla="*/ 1146418 w 1148080"/>
              <a:gd name="T115" fmla="*/ 146111 h 523875"/>
              <a:gd name="T116" fmla="*/ 1146418 w 1148080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80"/>
              <a:gd name="T178" fmla="*/ 0 h 523875"/>
              <a:gd name="T179" fmla="*/ 1148080 w 1148080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80" h="523875">
                <a:moveTo>
                  <a:pt x="0" y="0"/>
                </a:moveTo>
                <a:lnTo>
                  <a:pt x="0" y="377689"/>
                </a:lnTo>
                <a:lnTo>
                  <a:pt x="1902" y="389674"/>
                </a:lnTo>
                <a:lnTo>
                  <a:pt x="29253" y="423875"/>
                </a:lnTo>
                <a:lnTo>
                  <a:pt x="64048" y="444840"/>
                </a:lnTo>
                <a:lnTo>
                  <a:pt x="110713" y="463985"/>
                </a:lnTo>
                <a:lnTo>
                  <a:pt x="168065" y="481010"/>
                </a:lnTo>
                <a:lnTo>
                  <a:pt x="234924" y="495614"/>
                </a:lnTo>
                <a:lnTo>
                  <a:pt x="310107" y="507496"/>
                </a:lnTo>
                <a:lnTo>
                  <a:pt x="350451" y="512323"/>
                </a:lnTo>
                <a:lnTo>
                  <a:pt x="392432" y="516356"/>
                </a:lnTo>
                <a:lnTo>
                  <a:pt x="435905" y="519558"/>
                </a:lnTo>
                <a:lnTo>
                  <a:pt x="480719" y="521892"/>
                </a:lnTo>
                <a:lnTo>
                  <a:pt x="526729" y="523320"/>
                </a:lnTo>
                <a:lnTo>
                  <a:pt x="573785" y="523804"/>
                </a:lnTo>
                <a:lnTo>
                  <a:pt x="620859" y="523320"/>
                </a:lnTo>
                <a:lnTo>
                  <a:pt x="666884" y="521892"/>
                </a:lnTo>
                <a:lnTo>
                  <a:pt x="711712" y="519558"/>
                </a:lnTo>
                <a:lnTo>
                  <a:pt x="755197" y="516356"/>
                </a:lnTo>
                <a:lnTo>
                  <a:pt x="797189" y="512323"/>
                </a:lnTo>
                <a:lnTo>
                  <a:pt x="837542" y="507496"/>
                </a:lnTo>
                <a:lnTo>
                  <a:pt x="876109" y="501914"/>
                </a:lnTo>
                <a:lnTo>
                  <a:pt x="947290" y="488633"/>
                </a:lnTo>
                <a:lnTo>
                  <a:pt x="1009552" y="472781"/>
                </a:lnTo>
                <a:lnTo>
                  <a:pt x="1061714" y="454659"/>
                </a:lnTo>
                <a:lnTo>
                  <a:pt x="1102595" y="434566"/>
                </a:lnTo>
                <a:lnTo>
                  <a:pt x="1140180" y="401391"/>
                </a:lnTo>
                <a:lnTo>
                  <a:pt x="1147690" y="377689"/>
                </a:lnTo>
                <a:lnTo>
                  <a:pt x="1147690" y="146111"/>
                </a:lnTo>
                <a:lnTo>
                  <a:pt x="573785" y="146111"/>
                </a:lnTo>
                <a:lnTo>
                  <a:pt x="526729" y="145627"/>
                </a:lnTo>
                <a:lnTo>
                  <a:pt x="480719" y="144199"/>
                </a:lnTo>
                <a:lnTo>
                  <a:pt x="435905" y="141865"/>
                </a:lnTo>
                <a:lnTo>
                  <a:pt x="392432" y="138662"/>
                </a:lnTo>
                <a:lnTo>
                  <a:pt x="350451" y="134628"/>
                </a:lnTo>
                <a:lnTo>
                  <a:pt x="310107" y="129802"/>
                </a:lnTo>
                <a:lnTo>
                  <a:pt x="271548" y="124219"/>
                </a:lnTo>
                <a:lnTo>
                  <a:pt x="200380" y="110938"/>
                </a:lnTo>
                <a:lnTo>
                  <a:pt x="138127" y="95085"/>
                </a:lnTo>
                <a:lnTo>
                  <a:pt x="85971" y="76963"/>
                </a:lnTo>
                <a:lnTo>
                  <a:pt x="45093" y="56870"/>
                </a:lnTo>
                <a:lnTo>
                  <a:pt x="7510" y="23698"/>
                </a:lnTo>
                <a:lnTo>
                  <a:pt x="1902" y="11982"/>
                </a:lnTo>
                <a:lnTo>
                  <a:pt x="0" y="0"/>
                </a:lnTo>
                <a:close/>
              </a:path>
              <a:path w="1148080" h="523875">
                <a:moveTo>
                  <a:pt x="1147690" y="0"/>
                </a:moveTo>
                <a:lnTo>
                  <a:pt x="1131013" y="35110"/>
                </a:lnTo>
                <a:lnTo>
                  <a:pt x="1083638" y="67144"/>
                </a:lnTo>
                <a:lnTo>
                  <a:pt x="1036970" y="86289"/>
                </a:lnTo>
                <a:lnTo>
                  <a:pt x="979610" y="103314"/>
                </a:lnTo>
                <a:lnTo>
                  <a:pt x="912741" y="117919"/>
                </a:lnTo>
                <a:lnTo>
                  <a:pt x="837542" y="129802"/>
                </a:lnTo>
                <a:lnTo>
                  <a:pt x="797189" y="134628"/>
                </a:lnTo>
                <a:lnTo>
                  <a:pt x="755197" y="138662"/>
                </a:lnTo>
                <a:lnTo>
                  <a:pt x="711712" y="141865"/>
                </a:lnTo>
                <a:lnTo>
                  <a:pt x="666884" y="144199"/>
                </a:lnTo>
                <a:lnTo>
                  <a:pt x="620859" y="145627"/>
                </a:lnTo>
                <a:lnTo>
                  <a:pt x="573785" y="146111"/>
                </a:lnTo>
                <a:lnTo>
                  <a:pt x="1147690" y="146111"/>
                </a:lnTo>
                <a:lnTo>
                  <a:pt x="1147690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7" name="object 24"/>
          <p:cNvSpPr>
            <a:spLocks/>
          </p:cNvSpPr>
          <p:nvPr/>
        </p:nvSpPr>
        <p:spPr bwMode="auto">
          <a:xfrm>
            <a:off x="1296988" y="5608638"/>
            <a:ext cx="1147762" cy="292100"/>
          </a:xfrm>
          <a:custGeom>
            <a:avLst/>
            <a:gdLst>
              <a:gd name="T0" fmla="*/ 573149 w 1148080"/>
              <a:gd name="T1" fmla="*/ 0 h 292735"/>
              <a:gd name="T2" fmla="*/ 526145 w 1148080"/>
              <a:gd name="T3" fmla="*/ 480 h 292735"/>
              <a:gd name="T4" fmla="*/ 480187 w 1148080"/>
              <a:gd name="T5" fmla="*/ 1896 h 292735"/>
              <a:gd name="T6" fmla="*/ 435421 w 1148080"/>
              <a:gd name="T7" fmla="*/ 4210 h 292735"/>
              <a:gd name="T8" fmla="*/ 391996 w 1148080"/>
              <a:gd name="T9" fmla="*/ 7384 h 292735"/>
              <a:gd name="T10" fmla="*/ 350063 w 1148080"/>
              <a:gd name="T11" fmla="*/ 11381 h 292735"/>
              <a:gd name="T12" fmla="*/ 309763 w 1148080"/>
              <a:gd name="T13" fmla="*/ 16168 h 292735"/>
              <a:gd name="T14" fmla="*/ 271248 w 1148080"/>
              <a:gd name="T15" fmla="*/ 21702 h 292735"/>
              <a:gd name="T16" fmla="*/ 200158 w 1148080"/>
              <a:gd name="T17" fmla="*/ 34866 h 292735"/>
              <a:gd name="T18" fmla="*/ 137975 w 1148080"/>
              <a:gd name="T19" fmla="*/ 50581 h 292735"/>
              <a:gd name="T20" fmla="*/ 85875 w 1148080"/>
              <a:gd name="T21" fmla="*/ 68547 h 292735"/>
              <a:gd name="T22" fmla="*/ 45045 w 1148080"/>
              <a:gd name="T23" fmla="*/ 88466 h 292735"/>
              <a:gd name="T24" fmla="*/ 7502 w 1148080"/>
              <a:gd name="T25" fmla="*/ 121354 h 292735"/>
              <a:gd name="T26" fmla="*/ 0 w 1148080"/>
              <a:gd name="T27" fmla="*/ 144851 h 292735"/>
              <a:gd name="T28" fmla="*/ 1898 w 1148080"/>
              <a:gd name="T29" fmla="*/ 156730 h 292735"/>
              <a:gd name="T30" fmla="*/ 29221 w 1148080"/>
              <a:gd name="T31" fmla="*/ 190633 h 292735"/>
              <a:gd name="T32" fmla="*/ 63976 w 1148080"/>
              <a:gd name="T33" fmla="*/ 211413 h 292735"/>
              <a:gd name="T34" fmla="*/ 110589 w 1148080"/>
              <a:gd name="T35" fmla="*/ 230394 h 292735"/>
              <a:gd name="T36" fmla="*/ 167877 w 1148080"/>
              <a:gd name="T37" fmla="*/ 247271 h 292735"/>
              <a:gd name="T38" fmla="*/ 234664 w 1148080"/>
              <a:gd name="T39" fmla="*/ 261751 h 292735"/>
              <a:gd name="T40" fmla="*/ 309763 w 1148080"/>
              <a:gd name="T41" fmla="*/ 273530 h 292735"/>
              <a:gd name="T42" fmla="*/ 350063 w 1148080"/>
              <a:gd name="T43" fmla="*/ 278315 h 292735"/>
              <a:gd name="T44" fmla="*/ 391996 w 1148080"/>
              <a:gd name="T45" fmla="*/ 282314 h 292735"/>
              <a:gd name="T46" fmla="*/ 435421 w 1148080"/>
              <a:gd name="T47" fmla="*/ 285489 h 292735"/>
              <a:gd name="T48" fmla="*/ 480187 w 1148080"/>
              <a:gd name="T49" fmla="*/ 287803 h 292735"/>
              <a:gd name="T50" fmla="*/ 526145 w 1148080"/>
              <a:gd name="T51" fmla="*/ 289219 h 292735"/>
              <a:gd name="T52" fmla="*/ 573149 w 1148080"/>
              <a:gd name="T53" fmla="*/ 289698 h 292735"/>
              <a:gd name="T54" fmla="*/ 620171 w 1148080"/>
              <a:gd name="T55" fmla="*/ 289219 h 292735"/>
              <a:gd name="T56" fmla="*/ 666144 w 1148080"/>
              <a:gd name="T57" fmla="*/ 287803 h 292735"/>
              <a:gd name="T58" fmla="*/ 710924 w 1148080"/>
              <a:gd name="T59" fmla="*/ 285489 h 292735"/>
              <a:gd name="T60" fmla="*/ 754361 w 1148080"/>
              <a:gd name="T61" fmla="*/ 282314 h 292735"/>
              <a:gd name="T62" fmla="*/ 796305 w 1148080"/>
              <a:gd name="T63" fmla="*/ 278315 h 292735"/>
              <a:gd name="T64" fmla="*/ 836614 w 1148080"/>
              <a:gd name="T65" fmla="*/ 273530 h 292735"/>
              <a:gd name="T66" fmla="*/ 875137 w 1148080"/>
              <a:gd name="T67" fmla="*/ 267996 h 292735"/>
              <a:gd name="T68" fmla="*/ 946241 w 1148080"/>
              <a:gd name="T69" fmla="*/ 254830 h 292735"/>
              <a:gd name="T70" fmla="*/ 1008432 w 1148080"/>
              <a:gd name="T71" fmla="*/ 239114 h 292735"/>
              <a:gd name="T72" fmla="*/ 1060538 w 1148080"/>
              <a:gd name="T73" fmla="*/ 221148 h 292735"/>
              <a:gd name="T74" fmla="*/ 1101375 w 1148080"/>
              <a:gd name="T75" fmla="*/ 201231 h 292735"/>
              <a:gd name="T76" fmla="*/ 1138916 w 1148080"/>
              <a:gd name="T77" fmla="*/ 168344 h 292735"/>
              <a:gd name="T78" fmla="*/ 1146418 w 1148080"/>
              <a:gd name="T79" fmla="*/ 144851 h 292735"/>
              <a:gd name="T80" fmla="*/ 1144520 w 1148080"/>
              <a:gd name="T81" fmla="*/ 132970 h 292735"/>
              <a:gd name="T82" fmla="*/ 1117195 w 1148080"/>
              <a:gd name="T83" fmla="*/ 99065 h 292735"/>
              <a:gd name="T84" fmla="*/ 1082438 w 1148080"/>
              <a:gd name="T85" fmla="*/ 78281 h 292735"/>
              <a:gd name="T86" fmla="*/ 1035822 w 1148080"/>
              <a:gd name="T87" fmla="*/ 59302 h 292735"/>
              <a:gd name="T88" fmla="*/ 978525 w 1148080"/>
              <a:gd name="T89" fmla="*/ 42424 h 292735"/>
              <a:gd name="T90" fmla="*/ 911729 w 1148080"/>
              <a:gd name="T91" fmla="*/ 27946 h 292735"/>
              <a:gd name="T92" fmla="*/ 836614 w 1148080"/>
              <a:gd name="T93" fmla="*/ 16168 h 292735"/>
              <a:gd name="T94" fmla="*/ 796305 w 1148080"/>
              <a:gd name="T95" fmla="*/ 11381 h 292735"/>
              <a:gd name="T96" fmla="*/ 754361 w 1148080"/>
              <a:gd name="T97" fmla="*/ 7384 h 292735"/>
              <a:gd name="T98" fmla="*/ 710924 w 1148080"/>
              <a:gd name="T99" fmla="*/ 4210 h 292735"/>
              <a:gd name="T100" fmla="*/ 666144 w 1148080"/>
              <a:gd name="T101" fmla="*/ 1896 h 292735"/>
              <a:gd name="T102" fmla="*/ 620171 w 1148080"/>
              <a:gd name="T103" fmla="*/ 480 h 292735"/>
              <a:gd name="T104" fmla="*/ 573149 w 1148080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80"/>
              <a:gd name="T160" fmla="*/ 0 h 292735"/>
              <a:gd name="T161" fmla="*/ 1148080 w 1148080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80" h="292735">
                <a:moveTo>
                  <a:pt x="573785" y="0"/>
                </a:moveTo>
                <a:lnTo>
                  <a:pt x="526729" y="484"/>
                </a:lnTo>
                <a:lnTo>
                  <a:pt x="480719" y="1912"/>
                </a:lnTo>
                <a:lnTo>
                  <a:pt x="435905" y="4246"/>
                </a:lnTo>
                <a:lnTo>
                  <a:pt x="392432" y="7448"/>
                </a:lnTo>
                <a:lnTo>
                  <a:pt x="350451" y="11481"/>
                </a:lnTo>
                <a:lnTo>
                  <a:pt x="310107" y="16308"/>
                </a:lnTo>
                <a:lnTo>
                  <a:pt x="271548" y="21890"/>
                </a:lnTo>
                <a:lnTo>
                  <a:pt x="200380" y="35170"/>
                </a:lnTo>
                <a:lnTo>
                  <a:pt x="138127" y="51022"/>
                </a:lnTo>
                <a:lnTo>
                  <a:pt x="85971" y="69145"/>
                </a:lnTo>
                <a:lnTo>
                  <a:pt x="45093" y="89238"/>
                </a:lnTo>
                <a:lnTo>
                  <a:pt x="7510" y="122413"/>
                </a:lnTo>
                <a:lnTo>
                  <a:pt x="0" y="146115"/>
                </a:lnTo>
                <a:lnTo>
                  <a:pt x="1902" y="158097"/>
                </a:lnTo>
                <a:lnTo>
                  <a:pt x="29253" y="192295"/>
                </a:lnTo>
                <a:lnTo>
                  <a:pt x="64048" y="213259"/>
                </a:lnTo>
                <a:lnTo>
                  <a:pt x="110713" y="232404"/>
                </a:lnTo>
                <a:lnTo>
                  <a:pt x="168065" y="249429"/>
                </a:lnTo>
                <a:lnTo>
                  <a:pt x="234924" y="264034"/>
                </a:lnTo>
                <a:lnTo>
                  <a:pt x="310107" y="275917"/>
                </a:lnTo>
                <a:lnTo>
                  <a:pt x="350451" y="280743"/>
                </a:lnTo>
                <a:lnTo>
                  <a:pt x="392432" y="284777"/>
                </a:lnTo>
                <a:lnTo>
                  <a:pt x="435905" y="287980"/>
                </a:lnTo>
                <a:lnTo>
                  <a:pt x="480719" y="290314"/>
                </a:lnTo>
                <a:lnTo>
                  <a:pt x="526729" y="291742"/>
                </a:lnTo>
                <a:lnTo>
                  <a:pt x="573785" y="292226"/>
                </a:lnTo>
                <a:lnTo>
                  <a:pt x="620859" y="291742"/>
                </a:lnTo>
                <a:lnTo>
                  <a:pt x="666884" y="290314"/>
                </a:lnTo>
                <a:lnTo>
                  <a:pt x="711712" y="287980"/>
                </a:lnTo>
                <a:lnTo>
                  <a:pt x="755197" y="284777"/>
                </a:lnTo>
                <a:lnTo>
                  <a:pt x="797189" y="280743"/>
                </a:lnTo>
                <a:lnTo>
                  <a:pt x="837542" y="275917"/>
                </a:lnTo>
                <a:lnTo>
                  <a:pt x="876109" y="270334"/>
                </a:lnTo>
                <a:lnTo>
                  <a:pt x="947290" y="257053"/>
                </a:lnTo>
                <a:lnTo>
                  <a:pt x="1009552" y="241200"/>
                </a:lnTo>
                <a:lnTo>
                  <a:pt x="1061714" y="223078"/>
                </a:lnTo>
                <a:lnTo>
                  <a:pt x="1102595" y="202985"/>
                </a:lnTo>
                <a:lnTo>
                  <a:pt x="1140180" y="169813"/>
                </a:lnTo>
                <a:lnTo>
                  <a:pt x="1147690" y="146115"/>
                </a:lnTo>
                <a:lnTo>
                  <a:pt x="1145788" y="134130"/>
                </a:lnTo>
                <a:lnTo>
                  <a:pt x="1118435" y="99929"/>
                </a:lnTo>
                <a:lnTo>
                  <a:pt x="1083638" y="78964"/>
                </a:lnTo>
                <a:lnTo>
                  <a:pt x="1036970" y="59819"/>
                </a:lnTo>
                <a:lnTo>
                  <a:pt x="979610" y="42794"/>
                </a:lnTo>
                <a:lnTo>
                  <a:pt x="912741" y="28190"/>
                </a:lnTo>
                <a:lnTo>
                  <a:pt x="837542" y="16308"/>
                </a:lnTo>
                <a:lnTo>
                  <a:pt x="797189" y="11481"/>
                </a:lnTo>
                <a:lnTo>
                  <a:pt x="755197" y="7448"/>
                </a:lnTo>
                <a:lnTo>
                  <a:pt x="711712" y="4246"/>
                </a:lnTo>
                <a:lnTo>
                  <a:pt x="666884" y="1912"/>
                </a:lnTo>
                <a:lnTo>
                  <a:pt x="620859" y="484"/>
                </a:lnTo>
                <a:lnTo>
                  <a:pt x="573785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8" name="object 26"/>
          <p:cNvSpPr>
            <a:spLocks/>
          </p:cNvSpPr>
          <p:nvPr/>
        </p:nvSpPr>
        <p:spPr bwMode="auto">
          <a:xfrm>
            <a:off x="3127375" y="6257925"/>
            <a:ext cx="1147763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700 h 523875"/>
              <a:gd name="T4" fmla="*/ 1898 w 1148079"/>
              <a:gd name="T5" fmla="*/ 389684 h 523875"/>
              <a:gd name="T6" fmla="*/ 29223 w 1148079"/>
              <a:gd name="T7" fmla="*/ 423885 h 523875"/>
              <a:gd name="T8" fmla="*/ 63980 w 1148079"/>
              <a:gd name="T9" fmla="*/ 444850 h 523875"/>
              <a:gd name="T10" fmla="*/ 110601 w 1148079"/>
              <a:gd name="T11" fmla="*/ 463995 h 523875"/>
              <a:gd name="T12" fmla="*/ 167897 w 1148079"/>
              <a:gd name="T13" fmla="*/ 481020 h 523875"/>
              <a:gd name="T14" fmla="*/ 234691 w 1148079"/>
              <a:gd name="T15" fmla="*/ 495623 h 523875"/>
              <a:gd name="T16" fmla="*/ 309810 w 1148079"/>
              <a:gd name="T17" fmla="*/ 507505 h 523875"/>
              <a:gd name="T18" fmla="*/ 350118 w 1148079"/>
              <a:gd name="T19" fmla="*/ 512332 h 523875"/>
              <a:gd name="T20" fmla="*/ 392064 w 1148079"/>
              <a:gd name="T21" fmla="*/ 516365 h 523875"/>
              <a:gd name="T22" fmla="*/ 435500 w 1148079"/>
              <a:gd name="T23" fmla="*/ 519567 h 523875"/>
              <a:gd name="T24" fmla="*/ 480281 w 1148079"/>
              <a:gd name="T25" fmla="*/ 521901 h 523875"/>
              <a:gd name="T26" fmla="*/ 526254 w 1148079"/>
              <a:gd name="T27" fmla="*/ 523329 h 523875"/>
              <a:gd name="T28" fmla="*/ 573275 w 1148079"/>
              <a:gd name="T29" fmla="*/ 523814 h 523875"/>
              <a:gd name="T30" fmla="*/ 620281 w 1148079"/>
              <a:gd name="T31" fmla="*/ 523329 h 523875"/>
              <a:gd name="T32" fmla="*/ 666242 w 1148079"/>
              <a:gd name="T33" fmla="*/ 521901 h 523875"/>
              <a:gd name="T34" fmla="*/ 711013 w 1148079"/>
              <a:gd name="T35" fmla="*/ 519567 h 523875"/>
              <a:gd name="T36" fmla="*/ 754443 w 1148079"/>
              <a:gd name="T37" fmla="*/ 516365 h 523875"/>
              <a:gd name="T38" fmla="*/ 796388 w 1148079"/>
              <a:gd name="T39" fmla="*/ 512332 h 523875"/>
              <a:gd name="T40" fmla="*/ 836695 w 1148079"/>
              <a:gd name="T41" fmla="*/ 507505 h 523875"/>
              <a:gd name="T42" fmla="*/ 875222 w 1148079"/>
              <a:gd name="T43" fmla="*/ 501923 h 523875"/>
              <a:gd name="T44" fmla="*/ 946333 w 1148079"/>
              <a:gd name="T45" fmla="*/ 488643 h 523875"/>
              <a:gd name="T46" fmla="*/ 1008541 w 1148079"/>
              <a:gd name="T47" fmla="*/ 472791 h 523875"/>
              <a:gd name="T48" fmla="*/ 1060663 w 1148079"/>
              <a:gd name="T49" fmla="*/ 454668 h 523875"/>
              <a:gd name="T50" fmla="*/ 1101516 w 1148079"/>
              <a:gd name="T51" fmla="*/ 434576 h 523875"/>
              <a:gd name="T52" fmla="*/ 1139075 w 1148079"/>
              <a:gd name="T53" fmla="*/ 401401 h 523875"/>
              <a:gd name="T54" fmla="*/ 1146582 w 1148079"/>
              <a:gd name="T55" fmla="*/ 377700 h 523875"/>
              <a:gd name="T56" fmla="*/ 1146582 w 1148079"/>
              <a:gd name="T57" fmla="*/ 146111 h 523875"/>
              <a:gd name="T58" fmla="*/ 573275 w 1148079"/>
              <a:gd name="T59" fmla="*/ 146111 h 523875"/>
              <a:gd name="T60" fmla="*/ 526254 w 1148079"/>
              <a:gd name="T61" fmla="*/ 145627 h 523875"/>
              <a:gd name="T62" fmla="*/ 480281 w 1148079"/>
              <a:gd name="T63" fmla="*/ 144199 h 523875"/>
              <a:gd name="T64" fmla="*/ 435500 w 1148079"/>
              <a:gd name="T65" fmla="*/ 141865 h 523875"/>
              <a:gd name="T66" fmla="*/ 392064 w 1148079"/>
              <a:gd name="T67" fmla="*/ 138663 h 523875"/>
              <a:gd name="T68" fmla="*/ 350118 w 1148079"/>
              <a:gd name="T69" fmla="*/ 134630 h 523875"/>
              <a:gd name="T70" fmla="*/ 309810 w 1148079"/>
              <a:gd name="T71" fmla="*/ 129803 h 523875"/>
              <a:gd name="T72" fmla="*/ 271283 w 1148079"/>
              <a:gd name="T73" fmla="*/ 124221 h 523875"/>
              <a:gd name="T74" fmla="*/ 200181 w 1148079"/>
              <a:gd name="T75" fmla="*/ 110941 h 523875"/>
              <a:gd name="T76" fmla="*/ 137987 w 1148079"/>
              <a:gd name="T77" fmla="*/ 95089 h 523875"/>
              <a:gd name="T78" fmla="*/ 85881 w 1148079"/>
              <a:gd name="T79" fmla="*/ 76967 h 523875"/>
              <a:gd name="T80" fmla="*/ 45048 w 1148079"/>
              <a:gd name="T81" fmla="*/ 56874 h 523875"/>
              <a:gd name="T82" fmla="*/ 7502 w 1148079"/>
              <a:gd name="T83" fmla="*/ 23700 h 523875"/>
              <a:gd name="T84" fmla="*/ 1898 w 1148079"/>
              <a:gd name="T85" fmla="*/ 11983 h 523875"/>
              <a:gd name="T86" fmla="*/ 0 w 1148079"/>
              <a:gd name="T87" fmla="*/ 0 h 523875"/>
              <a:gd name="T88" fmla="*/ 1146582 w 1148079"/>
              <a:gd name="T89" fmla="*/ 0 h 523875"/>
              <a:gd name="T90" fmla="*/ 1129915 w 1148079"/>
              <a:gd name="T91" fmla="*/ 35113 h 523875"/>
              <a:gd name="T92" fmla="*/ 1082572 w 1148079"/>
              <a:gd name="T93" fmla="*/ 67148 h 523875"/>
              <a:gd name="T94" fmla="*/ 1035936 w 1148079"/>
              <a:gd name="T95" fmla="*/ 86293 h 523875"/>
              <a:gd name="T96" fmla="*/ 978623 w 1148079"/>
              <a:gd name="T97" fmla="*/ 103318 h 523875"/>
              <a:gd name="T98" fmla="*/ 911818 w 1148079"/>
              <a:gd name="T99" fmla="*/ 117921 h 523875"/>
              <a:gd name="T100" fmla="*/ 836695 w 1148079"/>
              <a:gd name="T101" fmla="*/ 129803 h 523875"/>
              <a:gd name="T102" fmla="*/ 796388 w 1148079"/>
              <a:gd name="T103" fmla="*/ 134630 h 523875"/>
              <a:gd name="T104" fmla="*/ 754443 w 1148079"/>
              <a:gd name="T105" fmla="*/ 138663 h 523875"/>
              <a:gd name="T106" fmla="*/ 711013 w 1148079"/>
              <a:gd name="T107" fmla="*/ 141865 h 523875"/>
              <a:gd name="T108" fmla="*/ 666242 w 1148079"/>
              <a:gd name="T109" fmla="*/ 144199 h 523875"/>
              <a:gd name="T110" fmla="*/ 620281 w 1148079"/>
              <a:gd name="T111" fmla="*/ 145627 h 523875"/>
              <a:gd name="T112" fmla="*/ 573275 w 1148079"/>
              <a:gd name="T113" fmla="*/ 146111 h 523875"/>
              <a:gd name="T114" fmla="*/ 1146582 w 1148079"/>
              <a:gd name="T115" fmla="*/ 146111 h 523875"/>
              <a:gd name="T116" fmla="*/ 1146582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700"/>
                </a:lnTo>
                <a:lnTo>
                  <a:pt x="1902" y="389684"/>
                </a:lnTo>
                <a:lnTo>
                  <a:pt x="29255" y="423885"/>
                </a:lnTo>
                <a:lnTo>
                  <a:pt x="64052" y="444850"/>
                </a:lnTo>
                <a:lnTo>
                  <a:pt x="110721" y="463995"/>
                </a:lnTo>
                <a:lnTo>
                  <a:pt x="168081" y="481020"/>
                </a:lnTo>
                <a:lnTo>
                  <a:pt x="234951" y="495623"/>
                </a:lnTo>
                <a:lnTo>
                  <a:pt x="310150" y="507505"/>
                </a:lnTo>
                <a:lnTo>
                  <a:pt x="350503" y="512332"/>
                </a:lnTo>
                <a:lnTo>
                  <a:pt x="392496" y="516365"/>
                </a:lnTo>
                <a:lnTo>
                  <a:pt x="435980" y="519567"/>
                </a:lnTo>
                <a:lnTo>
                  <a:pt x="480809" y="521901"/>
                </a:lnTo>
                <a:lnTo>
                  <a:pt x="526834" y="523329"/>
                </a:lnTo>
                <a:lnTo>
                  <a:pt x="573907" y="523814"/>
                </a:lnTo>
                <a:lnTo>
                  <a:pt x="620965" y="523329"/>
                </a:lnTo>
                <a:lnTo>
                  <a:pt x="666977" y="521901"/>
                </a:lnTo>
                <a:lnTo>
                  <a:pt x="711797" y="519567"/>
                </a:lnTo>
                <a:lnTo>
                  <a:pt x="755275" y="516365"/>
                </a:lnTo>
                <a:lnTo>
                  <a:pt x="797265" y="512332"/>
                </a:lnTo>
                <a:lnTo>
                  <a:pt x="837618" y="507505"/>
                </a:lnTo>
                <a:lnTo>
                  <a:pt x="876186" y="501923"/>
                </a:lnTo>
                <a:lnTo>
                  <a:pt x="947377" y="488643"/>
                </a:lnTo>
                <a:lnTo>
                  <a:pt x="1009653" y="472791"/>
                </a:lnTo>
                <a:lnTo>
                  <a:pt x="1061831" y="454668"/>
                </a:lnTo>
                <a:lnTo>
                  <a:pt x="1102728" y="434576"/>
                </a:lnTo>
                <a:lnTo>
                  <a:pt x="1140331" y="401401"/>
                </a:lnTo>
                <a:lnTo>
                  <a:pt x="1147846" y="377700"/>
                </a:lnTo>
                <a:lnTo>
                  <a:pt x="1147846" y="146111"/>
                </a:lnTo>
                <a:lnTo>
                  <a:pt x="573907" y="146111"/>
                </a:lnTo>
                <a:lnTo>
                  <a:pt x="526834" y="145627"/>
                </a:lnTo>
                <a:lnTo>
                  <a:pt x="480809" y="144199"/>
                </a:lnTo>
                <a:lnTo>
                  <a:pt x="435980" y="141865"/>
                </a:lnTo>
                <a:lnTo>
                  <a:pt x="392496" y="138663"/>
                </a:lnTo>
                <a:lnTo>
                  <a:pt x="350503" y="134630"/>
                </a:lnTo>
                <a:lnTo>
                  <a:pt x="310150" y="129803"/>
                </a:lnTo>
                <a:lnTo>
                  <a:pt x="271583" y="124221"/>
                </a:lnTo>
                <a:lnTo>
                  <a:pt x="200401" y="110941"/>
                </a:lnTo>
                <a:lnTo>
                  <a:pt x="138139" y="95089"/>
                </a:lnTo>
                <a:lnTo>
                  <a:pt x="85977" y="76967"/>
                </a:lnTo>
                <a:lnTo>
                  <a:pt x="45096" y="56874"/>
                </a:lnTo>
                <a:lnTo>
                  <a:pt x="7510" y="23700"/>
                </a:lnTo>
                <a:lnTo>
                  <a:pt x="1902" y="11983"/>
                </a:lnTo>
                <a:lnTo>
                  <a:pt x="0" y="0"/>
                </a:lnTo>
                <a:close/>
              </a:path>
              <a:path w="1148079" h="523875">
                <a:moveTo>
                  <a:pt x="1147846" y="0"/>
                </a:moveTo>
                <a:lnTo>
                  <a:pt x="1131159" y="35113"/>
                </a:lnTo>
                <a:lnTo>
                  <a:pt x="1083764" y="67148"/>
                </a:lnTo>
                <a:lnTo>
                  <a:pt x="1037078" y="86293"/>
                </a:lnTo>
                <a:lnTo>
                  <a:pt x="979703" y="103318"/>
                </a:lnTo>
                <a:lnTo>
                  <a:pt x="912822" y="117921"/>
                </a:lnTo>
                <a:lnTo>
                  <a:pt x="837618" y="129803"/>
                </a:lnTo>
                <a:lnTo>
                  <a:pt x="797265" y="134630"/>
                </a:lnTo>
                <a:lnTo>
                  <a:pt x="755275" y="138663"/>
                </a:lnTo>
                <a:lnTo>
                  <a:pt x="711797" y="141865"/>
                </a:lnTo>
                <a:lnTo>
                  <a:pt x="666977" y="144199"/>
                </a:lnTo>
                <a:lnTo>
                  <a:pt x="620965" y="145627"/>
                </a:lnTo>
                <a:lnTo>
                  <a:pt x="573907" y="146111"/>
                </a:lnTo>
                <a:lnTo>
                  <a:pt x="1147846" y="146111"/>
                </a:lnTo>
                <a:lnTo>
                  <a:pt x="1147846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9" name="object 27"/>
          <p:cNvSpPr>
            <a:spLocks/>
          </p:cNvSpPr>
          <p:nvPr/>
        </p:nvSpPr>
        <p:spPr bwMode="auto">
          <a:xfrm>
            <a:off x="3127375" y="6111875"/>
            <a:ext cx="1147763" cy="292100"/>
          </a:xfrm>
          <a:custGeom>
            <a:avLst/>
            <a:gdLst>
              <a:gd name="T0" fmla="*/ 573275 w 1148079"/>
              <a:gd name="T1" fmla="*/ 0 h 292735"/>
              <a:gd name="T2" fmla="*/ 526254 w 1148079"/>
              <a:gd name="T3" fmla="*/ 480 h 292735"/>
              <a:gd name="T4" fmla="*/ 480281 w 1148079"/>
              <a:gd name="T5" fmla="*/ 1896 h 292735"/>
              <a:gd name="T6" fmla="*/ 435500 w 1148079"/>
              <a:gd name="T7" fmla="*/ 4210 h 292735"/>
              <a:gd name="T8" fmla="*/ 392064 w 1148079"/>
              <a:gd name="T9" fmla="*/ 7385 h 292735"/>
              <a:gd name="T10" fmla="*/ 350118 w 1148079"/>
              <a:gd name="T11" fmla="*/ 11383 h 292735"/>
              <a:gd name="T12" fmla="*/ 309810 w 1148079"/>
              <a:gd name="T13" fmla="*/ 16170 h 292735"/>
              <a:gd name="T14" fmla="*/ 271283 w 1148079"/>
              <a:gd name="T15" fmla="*/ 21705 h 292735"/>
              <a:gd name="T16" fmla="*/ 200181 w 1148079"/>
              <a:gd name="T17" fmla="*/ 34870 h 292735"/>
              <a:gd name="T18" fmla="*/ 137987 w 1148079"/>
              <a:gd name="T19" fmla="*/ 50586 h 292735"/>
              <a:gd name="T20" fmla="*/ 85881 w 1148079"/>
              <a:gd name="T21" fmla="*/ 68553 h 292735"/>
              <a:gd name="T22" fmla="*/ 45048 w 1148079"/>
              <a:gd name="T23" fmla="*/ 88471 h 292735"/>
              <a:gd name="T24" fmla="*/ 7502 w 1148079"/>
              <a:gd name="T25" fmla="*/ 121357 h 292735"/>
              <a:gd name="T26" fmla="*/ 0 w 1148079"/>
              <a:gd name="T27" fmla="*/ 144851 h 292735"/>
              <a:gd name="T28" fmla="*/ 1898 w 1148079"/>
              <a:gd name="T29" fmla="*/ 156731 h 292735"/>
              <a:gd name="T30" fmla="*/ 29223 w 1148079"/>
              <a:gd name="T31" fmla="*/ 190637 h 292735"/>
              <a:gd name="T32" fmla="*/ 63980 w 1148079"/>
              <a:gd name="T33" fmla="*/ 211417 h 292735"/>
              <a:gd name="T34" fmla="*/ 110601 w 1148079"/>
              <a:gd name="T35" fmla="*/ 230398 h 292735"/>
              <a:gd name="T36" fmla="*/ 167897 w 1148079"/>
              <a:gd name="T37" fmla="*/ 247275 h 292735"/>
              <a:gd name="T38" fmla="*/ 234691 w 1148079"/>
              <a:gd name="T39" fmla="*/ 261753 h 292735"/>
              <a:gd name="T40" fmla="*/ 309810 w 1148079"/>
              <a:gd name="T41" fmla="*/ 273531 h 292735"/>
              <a:gd name="T42" fmla="*/ 350118 w 1148079"/>
              <a:gd name="T43" fmla="*/ 278317 h 292735"/>
              <a:gd name="T44" fmla="*/ 392064 w 1148079"/>
              <a:gd name="T45" fmla="*/ 282315 h 292735"/>
              <a:gd name="T46" fmla="*/ 435500 w 1148079"/>
              <a:gd name="T47" fmla="*/ 285489 h 292735"/>
              <a:gd name="T48" fmla="*/ 480281 w 1148079"/>
              <a:gd name="T49" fmla="*/ 287803 h 292735"/>
              <a:gd name="T50" fmla="*/ 526254 w 1148079"/>
              <a:gd name="T51" fmla="*/ 289219 h 292735"/>
              <a:gd name="T52" fmla="*/ 573275 w 1148079"/>
              <a:gd name="T53" fmla="*/ 289698 h 292735"/>
              <a:gd name="T54" fmla="*/ 620281 w 1148079"/>
              <a:gd name="T55" fmla="*/ 289219 h 292735"/>
              <a:gd name="T56" fmla="*/ 666242 w 1148079"/>
              <a:gd name="T57" fmla="*/ 287803 h 292735"/>
              <a:gd name="T58" fmla="*/ 711013 w 1148079"/>
              <a:gd name="T59" fmla="*/ 285489 h 292735"/>
              <a:gd name="T60" fmla="*/ 754443 w 1148079"/>
              <a:gd name="T61" fmla="*/ 282315 h 292735"/>
              <a:gd name="T62" fmla="*/ 796388 w 1148079"/>
              <a:gd name="T63" fmla="*/ 278317 h 292735"/>
              <a:gd name="T64" fmla="*/ 836695 w 1148079"/>
              <a:gd name="T65" fmla="*/ 273531 h 292735"/>
              <a:gd name="T66" fmla="*/ 875222 w 1148079"/>
              <a:gd name="T67" fmla="*/ 267998 h 292735"/>
              <a:gd name="T68" fmla="*/ 946333 w 1148079"/>
              <a:gd name="T69" fmla="*/ 254833 h 292735"/>
              <a:gd name="T70" fmla="*/ 1008541 w 1148079"/>
              <a:gd name="T71" fmla="*/ 239118 h 292735"/>
              <a:gd name="T72" fmla="*/ 1060663 w 1148079"/>
              <a:gd name="T73" fmla="*/ 221152 h 292735"/>
              <a:gd name="T74" fmla="*/ 1101516 w 1148079"/>
              <a:gd name="T75" fmla="*/ 201235 h 292735"/>
              <a:gd name="T76" fmla="*/ 1139075 w 1148079"/>
              <a:gd name="T77" fmla="*/ 168346 h 292735"/>
              <a:gd name="T78" fmla="*/ 1146582 w 1148079"/>
              <a:gd name="T79" fmla="*/ 144851 h 292735"/>
              <a:gd name="T80" fmla="*/ 1144682 w 1148079"/>
              <a:gd name="T81" fmla="*/ 132972 h 292735"/>
              <a:gd name="T82" fmla="*/ 1117344 w 1148079"/>
              <a:gd name="T83" fmla="*/ 99070 h 292735"/>
              <a:gd name="T84" fmla="*/ 1082572 w 1148079"/>
              <a:gd name="T85" fmla="*/ 78287 h 292735"/>
              <a:gd name="T86" fmla="*/ 1035936 w 1148079"/>
              <a:gd name="T87" fmla="*/ 59307 h 292735"/>
              <a:gd name="T88" fmla="*/ 978623 w 1148079"/>
              <a:gd name="T89" fmla="*/ 42428 h 292735"/>
              <a:gd name="T90" fmla="*/ 911818 w 1148079"/>
              <a:gd name="T91" fmla="*/ 27949 h 292735"/>
              <a:gd name="T92" fmla="*/ 836695 w 1148079"/>
              <a:gd name="T93" fmla="*/ 16170 h 292735"/>
              <a:gd name="T94" fmla="*/ 796388 w 1148079"/>
              <a:gd name="T95" fmla="*/ 11383 h 292735"/>
              <a:gd name="T96" fmla="*/ 754443 w 1148079"/>
              <a:gd name="T97" fmla="*/ 7385 h 292735"/>
              <a:gd name="T98" fmla="*/ 711013 w 1148079"/>
              <a:gd name="T99" fmla="*/ 4210 h 292735"/>
              <a:gd name="T100" fmla="*/ 666242 w 1148079"/>
              <a:gd name="T101" fmla="*/ 1896 h 292735"/>
              <a:gd name="T102" fmla="*/ 620281 w 1148079"/>
              <a:gd name="T103" fmla="*/ 480 h 292735"/>
              <a:gd name="T104" fmla="*/ 573275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907" y="0"/>
                </a:moveTo>
                <a:lnTo>
                  <a:pt x="526834" y="484"/>
                </a:lnTo>
                <a:lnTo>
                  <a:pt x="480809" y="1912"/>
                </a:lnTo>
                <a:lnTo>
                  <a:pt x="435980" y="4246"/>
                </a:lnTo>
                <a:lnTo>
                  <a:pt x="392496" y="7449"/>
                </a:lnTo>
                <a:lnTo>
                  <a:pt x="350503" y="11483"/>
                </a:lnTo>
                <a:lnTo>
                  <a:pt x="310150" y="16310"/>
                </a:lnTo>
                <a:lnTo>
                  <a:pt x="271583" y="21893"/>
                </a:lnTo>
                <a:lnTo>
                  <a:pt x="200401" y="35174"/>
                </a:lnTo>
                <a:lnTo>
                  <a:pt x="138139" y="51027"/>
                </a:lnTo>
                <a:lnTo>
                  <a:pt x="85977" y="69151"/>
                </a:lnTo>
                <a:lnTo>
                  <a:pt x="45096" y="89243"/>
                </a:lnTo>
                <a:lnTo>
                  <a:pt x="7510" y="122416"/>
                </a:lnTo>
                <a:lnTo>
                  <a:pt x="0" y="146115"/>
                </a:lnTo>
                <a:lnTo>
                  <a:pt x="1902" y="158098"/>
                </a:lnTo>
                <a:lnTo>
                  <a:pt x="29255" y="192299"/>
                </a:lnTo>
                <a:lnTo>
                  <a:pt x="64052" y="213263"/>
                </a:lnTo>
                <a:lnTo>
                  <a:pt x="110721" y="232408"/>
                </a:lnTo>
                <a:lnTo>
                  <a:pt x="168081" y="249433"/>
                </a:lnTo>
                <a:lnTo>
                  <a:pt x="234951" y="264036"/>
                </a:lnTo>
                <a:lnTo>
                  <a:pt x="310150" y="275918"/>
                </a:lnTo>
                <a:lnTo>
                  <a:pt x="350503" y="280745"/>
                </a:lnTo>
                <a:lnTo>
                  <a:pt x="392496" y="284778"/>
                </a:lnTo>
                <a:lnTo>
                  <a:pt x="435980" y="287980"/>
                </a:lnTo>
                <a:lnTo>
                  <a:pt x="480809" y="290314"/>
                </a:lnTo>
                <a:lnTo>
                  <a:pt x="526834" y="291742"/>
                </a:lnTo>
                <a:lnTo>
                  <a:pt x="573907" y="292226"/>
                </a:lnTo>
                <a:lnTo>
                  <a:pt x="620965" y="291742"/>
                </a:lnTo>
                <a:lnTo>
                  <a:pt x="666977" y="290314"/>
                </a:lnTo>
                <a:lnTo>
                  <a:pt x="711797" y="287980"/>
                </a:lnTo>
                <a:lnTo>
                  <a:pt x="755275" y="284778"/>
                </a:lnTo>
                <a:lnTo>
                  <a:pt x="797265" y="280745"/>
                </a:lnTo>
                <a:lnTo>
                  <a:pt x="837618" y="275918"/>
                </a:lnTo>
                <a:lnTo>
                  <a:pt x="876186" y="270336"/>
                </a:lnTo>
                <a:lnTo>
                  <a:pt x="947377" y="257056"/>
                </a:lnTo>
                <a:lnTo>
                  <a:pt x="1009653" y="241204"/>
                </a:lnTo>
                <a:lnTo>
                  <a:pt x="1061831" y="223082"/>
                </a:lnTo>
                <a:lnTo>
                  <a:pt x="1102728" y="202989"/>
                </a:lnTo>
                <a:lnTo>
                  <a:pt x="1140331" y="169815"/>
                </a:lnTo>
                <a:lnTo>
                  <a:pt x="1147846" y="146115"/>
                </a:lnTo>
                <a:lnTo>
                  <a:pt x="1145942" y="134132"/>
                </a:lnTo>
                <a:lnTo>
                  <a:pt x="1118576" y="99934"/>
                </a:lnTo>
                <a:lnTo>
                  <a:pt x="1083764" y="78970"/>
                </a:lnTo>
                <a:lnTo>
                  <a:pt x="1037078" y="59824"/>
                </a:lnTo>
                <a:lnTo>
                  <a:pt x="979703" y="42798"/>
                </a:lnTo>
                <a:lnTo>
                  <a:pt x="912822" y="28193"/>
                </a:lnTo>
                <a:lnTo>
                  <a:pt x="837618" y="16310"/>
                </a:lnTo>
                <a:lnTo>
                  <a:pt x="797265" y="11483"/>
                </a:lnTo>
                <a:lnTo>
                  <a:pt x="755275" y="7449"/>
                </a:lnTo>
                <a:lnTo>
                  <a:pt x="711797" y="4246"/>
                </a:lnTo>
                <a:lnTo>
                  <a:pt x="666977" y="1912"/>
                </a:lnTo>
                <a:lnTo>
                  <a:pt x="620965" y="484"/>
                </a:lnTo>
                <a:lnTo>
                  <a:pt x="573907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0" name="object 29"/>
          <p:cNvSpPr>
            <a:spLocks/>
          </p:cNvSpPr>
          <p:nvPr/>
        </p:nvSpPr>
        <p:spPr bwMode="auto">
          <a:xfrm>
            <a:off x="2998788" y="4322763"/>
            <a:ext cx="1147762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702 h 523875"/>
              <a:gd name="T4" fmla="*/ 1898 w 1148079"/>
              <a:gd name="T5" fmla="*/ 389677 h 523875"/>
              <a:gd name="T6" fmla="*/ 29223 w 1148079"/>
              <a:gd name="T7" fmla="*/ 423856 h 523875"/>
              <a:gd name="T8" fmla="*/ 63980 w 1148079"/>
              <a:gd name="T9" fmla="*/ 444809 h 523875"/>
              <a:gd name="T10" fmla="*/ 110595 w 1148079"/>
              <a:gd name="T11" fmla="*/ 463945 h 523875"/>
              <a:gd name="T12" fmla="*/ 167890 w 1148079"/>
              <a:gd name="T13" fmla="*/ 480963 h 523875"/>
              <a:gd name="T14" fmla="*/ 234675 w 1148079"/>
              <a:gd name="T15" fmla="*/ 495561 h 523875"/>
              <a:gd name="T16" fmla="*/ 309776 w 1148079"/>
              <a:gd name="T17" fmla="*/ 507440 h 523875"/>
              <a:gd name="T18" fmla="*/ 350077 w 1148079"/>
              <a:gd name="T19" fmla="*/ 512265 h 523875"/>
              <a:gd name="T20" fmla="*/ 392015 w 1148079"/>
              <a:gd name="T21" fmla="*/ 516297 h 523875"/>
              <a:gd name="T22" fmla="*/ 435440 w 1148079"/>
              <a:gd name="T23" fmla="*/ 519498 h 523875"/>
              <a:gd name="T24" fmla="*/ 480203 w 1148079"/>
              <a:gd name="T25" fmla="*/ 521832 h 523875"/>
              <a:gd name="T26" fmla="*/ 526164 w 1148079"/>
              <a:gd name="T27" fmla="*/ 523259 h 523875"/>
              <a:gd name="T28" fmla="*/ 573169 w 1148079"/>
              <a:gd name="T29" fmla="*/ 523743 h 523875"/>
              <a:gd name="T30" fmla="*/ 620190 w 1148079"/>
              <a:gd name="T31" fmla="*/ 523259 h 523875"/>
              <a:gd name="T32" fmla="*/ 666163 w 1148079"/>
              <a:gd name="T33" fmla="*/ 521832 h 523875"/>
              <a:gd name="T34" fmla="*/ 710942 w 1148079"/>
              <a:gd name="T35" fmla="*/ 519498 h 523875"/>
              <a:gd name="T36" fmla="*/ 754378 w 1148079"/>
              <a:gd name="T37" fmla="*/ 516297 h 523875"/>
              <a:gd name="T38" fmla="*/ 796325 w 1148079"/>
              <a:gd name="T39" fmla="*/ 512265 h 523875"/>
              <a:gd name="T40" fmla="*/ 836634 w 1148079"/>
              <a:gd name="T41" fmla="*/ 507440 h 523875"/>
              <a:gd name="T42" fmla="*/ 875157 w 1148079"/>
              <a:gd name="T43" fmla="*/ 501859 h 523875"/>
              <a:gd name="T44" fmla="*/ 946259 w 1148079"/>
              <a:gd name="T45" fmla="*/ 488583 h 523875"/>
              <a:gd name="T46" fmla="*/ 1008453 w 1148079"/>
              <a:gd name="T47" fmla="*/ 472738 h 523875"/>
              <a:gd name="T48" fmla="*/ 1060560 w 1148079"/>
              <a:gd name="T49" fmla="*/ 454623 h 523875"/>
              <a:gd name="T50" fmla="*/ 1101397 w 1148079"/>
              <a:gd name="T51" fmla="*/ 434541 h 523875"/>
              <a:gd name="T52" fmla="*/ 1138938 w 1148079"/>
              <a:gd name="T53" fmla="*/ 401386 h 523875"/>
              <a:gd name="T54" fmla="*/ 1146441 w 1148079"/>
              <a:gd name="T55" fmla="*/ 377702 h 523875"/>
              <a:gd name="T56" fmla="*/ 1146441 w 1148079"/>
              <a:gd name="T57" fmla="*/ 146054 h 523875"/>
              <a:gd name="T58" fmla="*/ 573169 w 1148079"/>
              <a:gd name="T59" fmla="*/ 146054 h 523875"/>
              <a:gd name="T60" fmla="*/ 526164 w 1148079"/>
              <a:gd name="T61" fmla="*/ 145569 h 523875"/>
              <a:gd name="T62" fmla="*/ 480203 w 1148079"/>
              <a:gd name="T63" fmla="*/ 144141 h 523875"/>
              <a:gd name="T64" fmla="*/ 435440 w 1148079"/>
              <a:gd name="T65" fmla="*/ 141808 h 523875"/>
              <a:gd name="T66" fmla="*/ 392015 w 1148079"/>
              <a:gd name="T67" fmla="*/ 138605 h 523875"/>
              <a:gd name="T68" fmla="*/ 350077 w 1148079"/>
              <a:gd name="T69" fmla="*/ 134573 h 523875"/>
              <a:gd name="T70" fmla="*/ 309776 w 1148079"/>
              <a:gd name="T71" fmla="*/ 129747 h 523875"/>
              <a:gd name="T72" fmla="*/ 271261 w 1148079"/>
              <a:gd name="T73" fmla="*/ 124166 h 523875"/>
              <a:gd name="T74" fmla="*/ 200170 w 1148079"/>
              <a:gd name="T75" fmla="*/ 110888 h 523875"/>
              <a:gd name="T76" fmla="*/ 137982 w 1148079"/>
              <a:gd name="T77" fmla="*/ 95041 h 523875"/>
              <a:gd name="T78" fmla="*/ 85880 w 1148079"/>
              <a:gd name="T79" fmla="*/ 76925 h 523875"/>
              <a:gd name="T80" fmla="*/ 45048 w 1148079"/>
              <a:gd name="T81" fmla="*/ 56841 h 523875"/>
              <a:gd name="T82" fmla="*/ 7502 w 1148079"/>
              <a:gd name="T83" fmla="*/ 23685 h 523875"/>
              <a:gd name="T84" fmla="*/ 1898 w 1148079"/>
              <a:gd name="T85" fmla="*/ 11975 h 523875"/>
              <a:gd name="T86" fmla="*/ 0 w 1148079"/>
              <a:gd name="T87" fmla="*/ 0 h 523875"/>
              <a:gd name="T88" fmla="*/ 1146441 w 1148079"/>
              <a:gd name="T89" fmla="*/ 0 h 523875"/>
              <a:gd name="T90" fmla="*/ 1129783 w 1148079"/>
              <a:gd name="T91" fmla="*/ 35091 h 523875"/>
              <a:gd name="T92" fmla="*/ 1082460 w 1148079"/>
              <a:gd name="T93" fmla="*/ 67110 h 523875"/>
              <a:gd name="T94" fmla="*/ 1035842 w 1148079"/>
              <a:gd name="T95" fmla="*/ 86247 h 523875"/>
              <a:gd name="T96" fmla="*/ 978544 w 1148079"/>
              <a:gd name="T97" fmla="*/ 103267 h 523875"/>
              <a:gd name="T98" fmla="*/ 911749 w 1148079"/>
              <a:gd name="T99" fmla="*/ 117867 h 523875"/>
              <a:gd name="T100" fmla="*/ 836634 w 1148079"/>
              <a:gd name="T101" fmla="*/ 129747 h 523875"/>
              <a:gd name="T102" fmla="*/ 796325 w 1148079"/>
              <a:gd name="T103" fmla="*/ 134573 h 523875"/>
              <a:gd name="T104" fmla="*/ 754378 w 1148079"/>
              <a:gd name="T105" fmla="*/ 138605 h 523875"/>
              <a:gd name="T106" fmla="*/ 710942 w 1148079"/>
              <a:gd name="T107" fmla="*/ 141808 h 523875"/>
              <a:gd name="T108" fmla="*/ 666163 w 1148079"/>
              <a:gd name="T109" fmla="*/ 144141 h 523875"/>
              <a:gd name="T110" fmla="*/ 620190 w 1148079"/>
              <a:gd name="T111" fmla="*/ 145569 h 523875"/>
              <a:gd name="T112" fmla="*/ 573169 w 1148079"/>
              <a:gd name="T113" fmla="*/ 146054 h 523875"/>
              <a:gd name="T114" fmla="*/ 1146441 w 1148079"/>
              <a:gd name="T115" fmla="*/ 146054 h 523875"/>
              <a:gd name="T116" fmla="*/ 1146441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702"/>
                </a:lnTo>
                <a:lnTo>
                  <a:pt x="1902" y="389677"/>
                </a:lnTo>
                <a:lnTo>
                  <a:pt x="29255" y="423856"/>
                </a:lnTo>
                <a:lnTo>
                  <a:pt x="64052" y="444809"/>
                </a:lnTo>
                <a:lnTo>
                  <a:pt x="110719" y="463945"/>
                </a:lnTo>
                <a:lnTo>
                  <a:pt x="168074" y="480963"/>
                </a:lnTo>
                <a:lnTo>
                  <a:pt x="234935" y="495561"/>
                </a:lnTo>
                <a:lnTo>
                  <a:pt x="310120" y="507440"/>
                </a:lnTo>
                <a:lnTo>
                  <a:pt x="350465" y="512265"/>
                </a:lnTo>
                <a:lnTo>
                  <a:pt x="392447" y="516297"/>
                </a:lnTo>
                <a:lnTo>
                  <a:pt x="435920" y="519498"/>
                </a:lnTo>
                <a:lnTo>
                  <a:pt x="480735" y="521832"/>
                </a:lnTo>
                <a:lnTo>
                  <a:pt x="526744" y="523259"/>
                </a:lnTo>
                <a:lnTo>
                  <a:pt x="573801" y="523743"/>
                </a:lnTo>
                <a:lnTo>
                  <a:pt x="620874" y="523259"/>
                </a:lnTo>
                <a:lnTo>
                  <a:pt x="666899" y="521832"/>
                </a:lnTo>
                <a:lnTo>
                  <a:pt x="711728" y="519498"/>
                </a:lnTo>
                <a:lnTo>
                  <a:pt x="755212" y="516297"/>
                </a:lnTo>
                <a:lnTo>
                  <a:pt x="797205" y="512265"/>
                </a:lnTo>
                <a:lnTo>
                  <a:pt x="837558" y="507440"/>
                </a:lnTo>
                <a:lnTo>
                  <a:pt x="876125" y="501859"/>
                </a:lnTo>
                <a:lnTo>
                  <a:pt x="947307" y="488583"/>
                </a:lnTo>
                <a:lnTo>
                  <a:pt x="1009569" y="472738"/>
                </a:lnTo>
                <a:lnTo>
                  <a:pt x="1061732" y="454623"/>
                </a:lnTo>
                <a:lnTo>
                  <a:pt x="1102613" y="434541"/>
                </a:lnTo>
                <a:lnTo>
                  <a:pt x="1140198" y="401386"/>
                </a:lnTo>
                <a:lnTo>
                  <a:pt x="1147709" y="377702"/>
                </a:lnTo>
                <a:lnTo>
                  <a:pt x="1147709" y="146054"/>
                </a:lnTo>
                <a:lnTo>
                  <a:pt x="573801" y="146054"/>
                </a:lnTo>
                <a:lnTo>
                  <a:pt x="526744" y="145569"/>
                </a:lnTo>
                <a:lnTo>
                  <a:pt x="480735" y="144141"/>
                </a:lnTo>
                <a:lnTo>
                  <a:pt x="435920" y="141808"/>
                </a:lnTo>
                <a:lnTo>
                  <a:pt x="392447" y="138605"/>
                </a:lnTo>
                <a:lnTo>
                  <a:pt x="350465" y="134573"/>
                </a:lnTo>
                <a:lnTo>
                  <a:pt x="310120" y="129747"/>
                </a:lnTo>
                <a:lnTo>
                  <a:pt x="271561" y="124166"/>
                </a:lnTo>
                <a:lnTo>
                  <a:pt x="200390" y="110888"/>
                </a:lnTo>
                <a:lnTo>
                  <a:pt x="138134" y="95041"/>
                </a:lnTo>
                <a:lnTo>
                  <a:pt x="85976" y="76925"/>
                </a:lnTo>
                <a:lnTo>
                  <a:pt x="45096" y="56841"/>
                </a:lnTo>
                <a:lnTo>
                  <a:pt x="7510" y="23685"/>
                </a:lnTo>
                <a:lnTo>
                  <a:pt x="1902" y="11975"/>
                </a:lnTo>
                <a:lnTo>
                  <a:pt x="0" y="0"/>
                </a:lnTo>
                <a:close/>
              </a:path>
              <a:path w="1148079" h="523875">
                <a:moveTo>
                  <a:pt x="1147709" y="0"/>
                </a:moveTo>
                <a:lnTo>
                  <a:pt x="1131031" y="35091"/>
                </a:lnTo>
                <a:lnTo>
                  <a:pt x="1083656" y="67110"/>
                </a:lnTo>
                <a:lnTo>
                  <a:pt x="1036987" y="86247"/>
                </a:lnTo>
                <a:lnTo>
                  <a:pt x="979627" y="103267"/>
                </a:lnTo>
                <a:lnTo>
                  <a:pt x="912757" y="117867"/>
                </a:lnTo>
                <a:lnTo>
                  <a:pt x="837558" y="129747"/>
                </a:lnTo>
                <a:lnTo>
                  <a:pt x="797205" y="134573"/>
                </a:lnTo>
                <a:lnTo>
                  <a:pt x="755212" y="138605"/>
                </a:lnTo>
                <a:lnTo>
                  <a:pt x="711728" y="141808"/>
                </a:lnTo>
                <a:lnTo>
                  <a:pt x="666899" y="144141"/>
                </a:lnTo>
                <a:lnTo>
                  <a:pt x="620874" y="145569"/>
                </a:lnTo>
                <a:lnTo>
                  <a:pt x="573801" y="146054"/>
                </a:lnTo>
                <a:lnTo>
                  <a:pt x="1147709" y="146054"/>
                </a:lnTo>
                <a:lnTo>
                  <a:pt x="1147709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1" name="object 30"/>
          <p:cNvSpPr>
            <a:spLocks/>
          </p:cNvSpPr>
          <p:nvPr/>
        </p:nvSpPr>
        <p:spPr bwMode="auto">
          <a:xfrm>
            <a:off x="2998788" y="4176713"/>
            <a:ext cx="1147762" cy="292100"/>
          </a:xfrm>
          <a:custGeom>
            <a:avLst/>
            <a:gdLst>
              <a:gd name="T0" fmla="*/ 573169 w 1148079"/>
              <a:gd name="T1" fmla="*/ 0 h 292735"/>
              <a:gd name="T2" fmla="*/ 526164 w 1148079"/>
              <a:gd name="T3" fmla="*/ 481 h 292735"/>
              <a:gd name="T4" fmla="*/ 480203 w 1148079"/>
              <a:gd name="T5" fmla="*/ 1899 h 292735"/>
              <a:gd name="T6" fmla="*/ 435440 w 1148079"/>
              <a:gd name="T7" fmla="*/ 4217 h 292735"/>
              <a:gd name="T8" fmla="*/ 392015 w 1148079"/>
              <a:gd name="T9" fmla="*/ 7396 h 292735"/>
              <a:gd name="T10" fmla="*/ 350077 w 1148079"/>
              <a:gd name="T11" fmla="*/ 11399 h 292735"/>
              <a:gd name="T12" fmla="*/ 309776 w 1148079"/>
              <a:gd name="T13" fmla="*/ 16192 h 292735"/>
              <a:gd name="T14" fmla="*/ 271261 w 1148079"/>
              <a:gd name="T15" fmla="*/ 21732 h 292735"/>
              <a:gd name="T16" fmla="*/ 200170 w 1148079"/>
              <a:gd name="T17" fmla="*/ 34911 h 292735"/>
              <a:gd name="T18" fmla="*/ 137982 w 1148079"/>
              <a:gd name="T19" fmla="*/ 50639 h 292735"/>
              <a:gd name="T20" fmla="*/ 85880 w 1148079"/>
              <a:gd name="T21" fmla="*/ 68616 h 292735"/>
              <a:gd name="T22" fmla="*/ 45048 w 1148079"/>
              <a:gd name="T23" fmla="*/ 88541 h 292735"/>
              <a:gd name="T24" fmla="*/ 7502 w 1148079"/>
              <a:gd name="T25" fmla="*/ 121424 h 292735"/>
              <a:gd name="T26" fmla="*/ 0 w 1148079"/>
              <a:gd name="T27" fmla="*/ 144908 h 292735"/>
              <a:gd name="T28" fmla="*/ 1898 w 1148079"/>
              <a:gd name="T29" fmla="*/ 156780 h 292735"/>
              <a:gd name="T30" fmla="*/ 29223 w 1148079"/>
              <a:gd name="T31" fmla="*/ 190665 h 292735"/>
              <a:gd name="T32" fmla="*/ 63980 w 1148079"/>
              <a:gd name="T33" fmla="*/ 211437 h 292735"/>
              <a:gd name="T34" fmla="*/ 110595 w 1148079"/>
              <a:gd name="T35" fmla="*/ 230410 h 292735"/>
              <a:gd name="T36" fmla="*/ 167890 w 1148079"/>
              <a:gd name="T37" fmla="*/ 247282 h 292735"/>
              <a:gd name="T38" fmla="*/ 234675 w 1148079"/>
              <a:gd name="T39" fmla="*/ 261757 h 292735"/>
              <a:gd name="T40" fmla="*/ 309776 w 1148079"/>
              <a:gd name="T41" fmla="*/ 273533 h 292735"/>
              <a:gd name="T42" fmla="*/ 350077 w 1148079"/>
              <a:gd name="T43" fmla="*/ 278318 h 292735"/>
              <a:gd name="T44" fmla="*/ 392015 w 1148079"/>
              <a:gd name="T45" fmla="*/ 282315 h 292735"/>
              <a:gd name="T46" fmla="*/ 435440 w 1148079"/>
              <a:gd name="T47" fmla="*/ 285489 h 292735"/>
              <a:gd name="T48" fmla="*/ 480203 w 1148079"/>
              <a:gd name="T49" fmla="*/ 287803 h 292735"/>
              <a:gd name="T50" fmla="*/ 526164 w 1148079"/>
              <a:gd name="T51" fmla="*/ 289219 h 292735"/>
              <a:gd name="T52" fmla="*/ 573169 w 1148079"/>
              <a:gd name="T53" fmla="*/ 289698 h 292735"/>
              <a:gd name="T54" fmla="*/ 620190 w 1148079"/>
              <a:gd name="T55" fmla="*/ 289219 h 292735"/>
              <a:gd name="T56" fmla="*/ 666163 w 1148079"/>
              <a:gd name="T57" fmla="*/ 287803 h 292735"/>
              <a:gd name="T58" fmla="*/ 710942 w 1148079"/>
              <a:gd name="T59" fmla="*/ 285489 h 292735"/>
              <a:gd name="T60" fmla="*/ 754378 w 1148079"/>
              <a:gd name="T61" fmla="*/ 282315 h 292735"/>
              <a:gd name="T62" fmla="*/ 796325 w 1148079"/>
              <a:gd name="T63" fmla="*/ 278318 h 292735"/>
              <a:gd name="T64" fmla="*/ 836634 w 1148079"/>
              <a:gd name="T65" fmla="*/ 273533 h 292735"/>
              <a:gd name="T66" fmla="*/ 875157 w 1148079"/>
              <a:gd name="T67" fmla="*/ 268001 h 292735"/>
              <a:gd name="T68" fmla="*/ 946259 w 1148079"/>
              <a:gd name="T69" fmla="*/ 254838 h 292735"/>
              <a:gd name="T70" fmla="*/ 1008453 w 1148079"/>
              <a:gd name="T71" fmla="*/ 239128 h 292735"/>
              <a:gd name="T72" fmla="*/ 1060560 w 1148079"/>
              <a:gd name="T73" fmla="*/ 221167 h 292735"/>
              <a:gd name="T74" fmla="*/ 1101397 w 1148079"/>
              <a:gd name="T75" fmla="*/ 201259 h 292735"/>
              <a:gd name="T76" fmla="*/ 1138938 w 1148079"/>
              <a:gd name="T77" fmla="*/ 168389 h 292735"/>
              <a:gd name="T78" fmla="*/ 1146441 w 1148079"/>
              <a:gd name="T79" fmla="*/ 144908 h 292735"/>
              <a:gd name="T80" fmla="*/ 1144542 w 1148079"/>
              <a:gd name="T81" fmla="*/ 133036 h 292735"/>
              <a:gd name="T82" fmla="*/ 1117217 w 1148079"/>
              <a:gd name="T83" fmla="*/ 99139 h 292735"/>
              <a:gd name="T84" fmla="*/ 1082460 w 1148079"/>
              <a:gd name="T85" fmla="*/ 78353 h 292735"/>
              <a:gd name="T86" fmla="*/ 1035842 w 1148079"/>
              <a:gd name="T87" fmla="*/ 59365 h 292735"/>
              <a:gd name="T88" fmla="*/ 978544 w 1148079"/>
              <a:gd name="T89" fmla="*/ 42475 h 292735"/>
              <a:gd name="T90" fmla="*/ 911749 w 1148079"/>
              <a:gd name="T91" fmla="*/ 27984 h 292735"/>
              <a:gd name="T92" fmla="*/ 836634 w 1148079"/>
              <a:gd name="T93" fmla="*/ 16192 h 292735"/>
              <a:gd name="T94" fmla="*/ 796325 w 1148079"/>
              <a:gd name="T95" fmla="*/ 11399 h 292735"/>
              <a:gd name="T96" fmla="*/ 754378 w 1148079"/>
              <a:gd name="T97" fmla="*/ 7396 h 292735"/>
              <a:gd name="T98" fmla="*/ 710942 w 1148079"/>
              <a:gd name="T99" fmla="*/ 4217 h 292735"/>
              <a:gd name="T100" fmla="*/ 666163 w 1148079"/>
              <a:gd name="T101" fmla="*/ 1899 h 292735"/>
              <a:gd name="T102" fmla="*/ 620190 w 1148079"/>
              <a:gd name="T103" fmla="*/ 481 h 292735"/>
              <a:gd name="T104" fmla="*/ 573169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801" y="0"/>
                </a:moveTo>
                <a:lnTo>
                  <a:pt x="526744" y="485"/>
                </a:lnTo>
                <a:lnTo>
                  <a:pt x="480735" y="1915"/>
                </a:lnTo>
                <a:lnTo>
                  <a:pt x="435920" y="4253"/>
                </a:lnTo>
                <a:lnTo>
                  <a:pt x="392447" y="7460"/>
                </a:lnTo>
                <a:lnTo>
                  <a:pt x="350465" y="11499"/>
                </a:lnTo>
                <a:lnTo>
                  <a:pt x="310120" y="16332"/>
                </a:lnTo>
                <a:lnTo>
                  <a:pt x="271561" y="21921"/>
                </a:lnTo>
                <a:lnTo>
                  <a:pt x="200390" y="35215"/>
                </a:lnTo>
                <a:lnTo>
                  <a:pt x="138134" y="51081"/>
                </a:lnTo>
                <a:lnTo>
                  <a:pt x="85976" y="69214"/>
                </a:lnTo>
                <a:lnTo>
                  <a:pt x="45096" y="89313"/>
                </a:lnTo>
                <a:lnTo>
                  <a:pt x="7510" y="122484"/>
                </a:lnTo>
                <a:lnTo>
                  <a:pt x="0" y="146172"/>
                </a:lnTo>
                <a:lnTo>
                  <a:pt x="1902" y="158148"/>
                </a:lnTo>
                <a:lnTo>
                  <a:pt x="29255" y="192328"/>
                </a:lnTo>
                <a:lnTo>
                  <a:pt x="64052" y="213283"/>
                </a:lnTo>
                <a:lnTo>
                  <a:pt x="110719" y="232420"/>
                </a:lnTo>
                <a:lnTo>
                  <a:pt x="168074" y="249440"/>
                </a:lnTo>
                <a:lnTo>
                  <a:pt x="234935" y="264040"/>
                </a:lnTo>
                <a:lnTo>
                  <a:pt x="310120" y="275920"/>
                </a:lnTo>
                <a:lnTo>
                  <a:pt x="350465" y="280746"/>
                </a:lnTo>
                <a:lnTo>
                  <a:pt x="392447" y="284778"/>
                </a:lnTo>
                <a:lnTo>
                  <a:pt x="435920" y="287980"/>
                </a:lnTo>
                <a:lnTo>
                  <a:pt x="480735" y="290314"/>
                </a:lnTo>
                <a:lnTo>
                  <a:pt x="526744" y="291742"/>
                </a:lnTo>
                <a:lnTo>
                  <a:pt x="573801" y="292226"/>
                </a:lnTo>
                <a:lnTo>
                  <a:pt x="620874" y="291742"/>
                </a:lnTo>
                <a:lnTo>
                  <a:pt x="666899" y="290314"/>
                </a:lnTo>
                <a:lnTo>
                  <a:pt x="711728" y="287980"/>
                </a:lnTo>
                <a:lnTo>
                  <a:pt x="755212" y="284778"/>
                </a:lnTo>
                <a:lnTo>
                  <a:pt x="797205" y="280746"/>
                </a:lnTo>
                <a:lnTo>
                  <a:pt x="837558" y="275920"/>
                </a:lnTo>
                <a:lnTo>
                  <a:pt x="876125" y="270339"/>
                </a:lnTo>
                <a:lnTo>
                  <a:pt x="947307" y="257061"/>
                </a:lnTo>
                <a:lnTo>
                  <a:pt x="1009569" y="241214"/>
                </a:lnTo>
                <a:lnTo>
                  <a:pt x="1061732" y="223097"/>
                </a:lnTo>
                <a:lnTo>
                  <a:pt x="1102613" y="203014"/>
                </a:lnTo>
                <a:lnTo>
                  <a:pt x="1140198" y="169858"/>
                </a:lnTo>
                <a:lnTo>
                  <a:pt x="1147709" y="146172"/>
                </a:lnTo>
                <a:lnTo>
                  <a:pt x="1145806" y="134196"/>
                </a:lnTo>
                <a:lnTo>
                  <a:pt x="1118453" y="100004"/>
                </a:lnTo>
                <a:lnTo>
                  <a:pt x="1083656" y="79036"/>
                </a:lnTo>
                <a:lnTo>
                  <a:pt x="1036987" y="59883"/>
                </a:lnTo>
                <a:lnTo>
                  <a:pt x="979627" y="42846"/>
                </a:lnTo>
                <a:lnTo>
                  <a:pt x="912757" y="28228"/>
                </a:lnTo>
                <a:lnTo>
                  <a:pt x="837558" y="16332"/>
                </a:lnTo>
                <a:lnTo>
                  <a:pt x="797205" y="11499"/>
                </a:lnTo>
                <a:lnTo>
                  <a:pt x="755212" y="7460"/>
                </a:lnTo>
                <a:lnTo>
                  <a:pt x="711728" y="4253"/>
                </a:lnTo>
                <a:lnTo>
                  <a:pt x="666899" y="1915"/>
                </a:lnTo>
                <a:lnTo>
                  <a:pt x="620874" y="485"/>
                </a:lnTo>
                <a:lnTo>
                  <a:pt x="573801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2" name="object 32"/>
          <p:cNvSpPr>
            <a:spLocks noChangeArrowheads="1"/>
          </p:cNvSpPr>
          <p:nvPr/>
        </p:nvSpPr>
        <p:spPr bwMode="auto">
          <a:xfrm>
            <a:off x="5211763" y="5299075"/>
            <a:ext cx="457200" cy="8858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403" name="object 33"/>
          <p:cNvSpPr>
            <a:spLocks/>
          </p:cNvSpPr>
          <p:nvPr/>
        </p:nvSpPr>
        <p:spPr bwMode="auto">
          <a:xfrm>
            <a:off x="4814888" y="5419725"/>
            <a:ext cx="1147762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759 h 523875"/>
              <a:gd name="T4" fmla="*/ 1898 w 1148079"/>
              <a:gd name="T5" fmla="*/ 389744 h 523875"/>
              <a:gd name="T6" fmla="*/ 29222 w 1148079"/>
              <a:gd name="T7" fmla="*/ 423945 h 523875"/>
              <a:gd name="T8" fmla="*/ 63977 w 1148079"/>
              <a:gd name="T9" fmla="*/ 444910 h 523875"/>
              <a:gd name="T10" fmla="*/ 110590 w 1148079"/>
              <a:gd name="T11" fmla="*/ 464055 h 523875"/>
              <a:gd name="T12" fmla="*/ 167882 w 1148079"/>
              <a:gd name="T13" fmla="*/ 481080 h 523875"/>
              <a:gd name="T14" fmla="*/ 234665 w 1148079"/>
              <a:gd name="T15" fmla="*/ 495684 h 523875"/>
              <a:gd name="T16" fmla="*/ 309764 w 1148079"/>
              <a:gd name="T17" fmla="*/ 507566 h 523875"/>
              <a:gd name="T18" fmla="*/ 350064 w 1148079"/>
              <a:gd name="T19" fmla="*/ 512393 h 523875"/>
              <a:gd name="T20" fmla="*/ 392002 w 1148079"/>
              <a:gd name="T21" fmla="*/ 516426 h 523875"/>
              <a:gd name="T22" fmla="*/ 435426 w 1148079"/>
              <a:gd name="T23" fmla="*/ 519628 h 523875"/>
              <a:gd name="T24" fmla="*/ 480188 w 1148079"/>
              <a:gd name="T25" fmla="*/ 521962 h 523875"/>
              <a:gd name="T26" fmla="*/ 526149 w 1148079"/>
              <a:gd name="T27" fmla="*/ 523390 h 523875"/>
              <a:gd name="T28" fmla="*/ 573153 w 1148079"/>
              <a:gd name="T29" fmla="*/ 523874 h 523875"/>
              <a:gd name="T30" fmla="*/ 620175 w 1148079"/>
              <a:gd name="T31" fmla="*/ 523390 h 523875"/>
              <a:gd name="T32" fmla="*/ 666148 w 1148079"/>
              <a:gd name="T33" fmla="*/ 521962 h 523875"/>
              <a:gd name="T34" fmla="*/ 710926 w 1148079"/>
              <a:gd name="T35" fmla="*/ 519628 h 523875"/>
              <a:gd name="T36" fmla="*/ 754363 w 1148079"/>
              <a:gd name="T37" fmla="*/ 516426 h 523875"/>
              <a:gd name="T38" fmla="*/ 796310 w 1148079"/>
              <a:gd name="T39" fmla="*/ 512393 h 523875"/>
              <a:gd name="T40" fmla="*/ 836619 w 1148079"/>
              <a:gd name="T41" fmla="*/ 507566 h 523875"/>
              <a:gd name="T42" fmla="*/ 875142 w 1148079"/>
              <a:gd name="T43" fmla="*/ 501984 h 523875"/>
              <a:gd name="T44" fmla="*/ 946243 w 1148079"/>
              <a:gd name="T45" fmla="*/ 488704 h 523875"/>
              <a:gd name="T46" fmla="*/ 1008438 w 1148079"/>
              <a:gd name="T47" fmla="*/ 472852 h 523875"/>
              <a:gd name="T48" fmla="*/ 1060544 w 1148079"/>
              <a:gd name="T49" fmla="*/ 454729 h 523875"/>
              <a:gd name="T50" fmla="*/ 1101381 w 1148079"/>
              <a:gd name="T51" fmla="*/ 434636 h 523875"/>
              <a:gd name="T52" fmla="*/ 1138923 w 1148079"/>
              <a:gd name="T53" fmla="*/ 401461 h 523875"/>
              <a:gd name="T54" fmla="*/ 1146425 w 1148079"/>
              <a:gd name="T55" fmla="*/ 377759 h 523875"/>
              <a:gd name="T56" fmla="*/ 1146425 w 1148079"/>
              <a:gd name="T57" fmla="*/ 146172 h 523875"/>
              <a:gd name="T58" fmla="*/ 573153 w 1148079"/>
              <a:gd name="T59" fmla="*/ 146172 h 523875"/>
              <a:gd name="T60" fmla="*/ 526149 w 1148079"/>
              <a:gd name="T61" fmla="*/ 145688 h 523875"/>
              <a:gd name="T62" fmla="*/ 480188 w 1148079"/>
              <a:gd name="T63" fmla="*/ 144260 h 523875"/>
              <a:gd name="T64" fmla="*/ 435426 w 1148079"/>
              <a:gd name="T65" fmla="*/ 141927 h 523875"/>
              <a:gd name="T66" fmla="*/ 392002 w 1148079"/>
              <a:gd name="T67" fmla="*/ 138725 h 523875"/>
              <a:gd name="T68" fmla="*/ 350064 w 1148079"/>
              <a:gd name="T69" fmla="*/ 134691 h 523875"/>
              <a:gd name="T70" fmla="*/ 309764 w 1148079"/>
              <a:gd name="T71" fmla="*/ 129865 h 523875"/>
              <a:gd name="T72" fmla="*/ 271250 w 1148079"/>
              <a:gd name="T73" fmla="*/ 124283 h 523875"/>
              <a:gd name="T74" fmla="*/ 200161 w 1148079"/>
              <a:gd name="T75" fmla="*/ 111000 h 523875"/>
              <a:gd name="T76" fmla="*/ 137976 w 1148079"/>
              <a:gd name="T77" fmla="*/ 95145 h 523875"/>
              <a:gd name="T78" fmla="*/ 85875 w 1148079"/>
              <a:gd name="T79" fmla="*/ 77016 h 523875"/>
              <a:gd name="T80" fmla="*/ 45046 w 1148079"/>
              <a:gd name="T81" fmla="*/ 56915 h 523875"/>
              <a:gd name="T82" fmla="*/ 7502 w 1148079"/>
              <a:gd name="T83" fmla="*/ 23720 h 523875"/>
              <a:gd name="T84" fmla="*/ 1898 w 1148079"/>
              <a:gd name="T85" fmla="*/ 11994 h 523875"/>
              <a:gd name="T86" fmla="*/ 0 w 1148079"/>
              <a:gd name="T87" fmla="*/ 0 h 523875"/>
              <a:gd name="T88" fmla="*/ 1146425 w 1148079"/>
              <a:gd name="T89" fmla="*/ 0 h 523875"/>
              <a:gd name="T90" fmla="*/ 1129768 w 1148079"/>
              <a:gd name="T91" fmla="*/ 35141 h 523875"/>
              <a:gd name="T92" fmla="*/ 1082445 w 1148079"/>
              <a:gd name="T93" fmla="*/ 67193 h 523875"/>
              <a:gd name="T94" fmla="*/ 1035827 w 1148079"/>
              <a:gd name="T95" fmla="*/ 86346 h 523875"/>
              <a:gd name="T96" fmla="*/ 978528 w 1148079"/>
              <a:gd name="T97" fmla="*/ 103375 h 523875"/>
              <a:gd name="T98" fmla="*/ 911734 w 1148079"/>
              <a:gd name="T99" fmla="*/ 117982 h 523875"/>
              <a:gd name="T100" fmla="*/ 836619 w 1148079"/>
              <a:gd name="T101" fmla="*/ 129865 h 523875"/>
              <a:gd name="T102" fmla="*/ 796310 w 1148079"/>
              <a:gd name="T103" fmla="*/ 134691 h 523875"/>
              <a:gd name="T104" fmla="*/ 754363 w 1148079"/>
              <a:gd name="T105" fmla="*/ 138725 h 523875"/>
              <a:gd name="T106" fmla="*/ 710926 w 1148079"/>
              <a:gd name="T107" fmla="*/ 141927 h 523875"/>
              <a:gd name="T108" fmla="*/ 666148 w 1148079"/>
              <a:gd name="T109" fmla="*/ 144260 h 523875"/>
              <a:gd name="T110" fmla="*/ 620175 w 1148079"/>
              <a:gd name="T111" fmla="*/ 145688 h 523875"/>
              <a:gd name="T112" fmla="*/ 573153 w 1148079"/>
              <a:gd name="T113" fmla="*/ 146172 h 523875"/>
              <a:gd name="T114" fmla="*/ 1146425 w 1148079"/>
              <a:gd name="T115" fmla="*/ 146172 h 523875"/>
              <a:gd name="T116" fmla="*/ 1146425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759"/>
                </a:lnTo>
                <a:lnTo>
                  <a:pt x="1902" y="389744"/>
                </a:lnTo>
                <a:lnTo>
                  <a:pt x="29254" y="423945"/>
                </a:lnTo>
                <a:lnTo>
                  <a:pt x="64049" y="444910"/>
                </a:lnTo>
                <a:lnTo>
                  <a:pt x="110714" y="464055"/>
                </a:lnTo>
                <a:lnTo>
                  <a:pt x="168066" y="481080"/>
                </a:lnTo>
                <a:lnTo>
                  <a:pt x="234925" y="495684"/>
                </a:lnTo>
                <a:lnTo>
                  <a:pt x="310108" y="507566"/>
                </a:lnTo>
                <a:lnTo>
                  <a:pt x="350452" y="512393"/>
                </a:lnTo>
                <a:lnTo>
                  <a:pt x="392434" y="516426"/>
                </a:lnTo>
                <a:lnTo>
                  <a:pt x="435906" y="519628"/>
                </a:lnTo>
                <a:lnTo>
                  <a:pt x="480720" y="521962"/>
                </a:lnTo>
                <a:lnTo>
                  <a:pt x="526729" y="523390"/>
                </a:lnTo>
                <a:lnTo>
                  <a:pt x="573785" y="523874"/>
                </a:lnTo>
                <a:lnTo>
                  <a:pt x="620859" y="523390"/>
                </a:lnTo>
                <a:lnTo>
                  <a:pt x="666884" y="521962"/>
                </a:lnTo>
                <a:lnTo>
                  <a:pt x="711712" y="519628"/>
                </a:lnTo>
                <a:lnTo>
                  <a:pt x="755197" y="516426"/>
                </a:lnTo>
                <a:lnTo>
                  <a:pt x="797190" y="512393"/>
                </a:lnTo>
                <a:lnTo>
                  <a:pt x="837543" y="507566"/>
                </a:lnTo>
                <a:lnTo>
                  <a:pt x="876110" y="501984"/>
                </a:lnTo>
                <a:lnTo>
                  <a:pt x="947291" y="488704"/>
                </a:lnTo>
                <a:lnTo>
                  <a:pt x="1009554" y="472852"/>
                </a:lnTo>
                <a:lnTo>
                  <a:pt x="1061716" y="454729"/>
                </a:lnTo>
                <a:lnTo>
                  <a:pt x="1102597" y="434636"/>
                </a:lnTo>
                <a:lnTo>
                  <a:pt x="1140183" y="401461"/>
                </a:lnTo>
                <a:lnTo>
                  <a:pt x="1147693" y="377759"/>
                </a:lnTo>
                <a:lnTo>
                  <a:pt x="1147693" y="146172"/>
                </a:lnTo>
                <a:lnTo>
                  <a:pt x="573785" y="146172"/>
                </a:lnTo>
                <a:lnTo>
                  <a:pt x="526729" y="145688"/>
                </a:lnTo>
                <a:lnTo>
                  <a:pt x="480720" y="144260"/>
                </a:lnTo>
                <a:lnTo>
                  <a:pt x="435906" y="141927"/>
                </a:lnTo>
                <a:lnTo>
                  <a:pt x="392434" y="138725"/>
                </a:lnTo>
                <a:lnTo>
                  <a:pt x="350452" y="134691"/>
                </a:lnTo>
                <a:lnTo>
                  <a:pt x="310108" y="129865"/>
                </a:lnTo>
                <a:lnTo>
                  <a:pt x="271550" y="124283"/>
                </a:lnTo>
                <a:lnTo>
                  <a:pt x="200381" y="111000"/>
                </a:lnTo>
                <a:lnTo>
                  <a:pt x="138128" y="95145"/>
                </a:lnTo>
                <a:lnTo>
                  <a:pt x="85971" y="77016"/>
                </a:lnTo>
                <a:lnTo>
                  <a:pt x="45094" y="56915"/>
                </a:lnTo>
                <a:lnTo>
                  <a:pt x="7510" y="23720"/>
                </a:lnTo>
                <a:lnTo>
                  <a:pt x="1902" y="11994"/>
                </a:lnTo>
                <a:lnTo>
                  <a:pt x="0" y="0"/>
                </a:lnTo>
                <a:close/>
              </a:path>
              <a:path w="1148079" h="523875">
                <a:moveTo>
                  <a:pt x="1147693" y="0"/>
                </a:moveTo>
                <a:lnTo>
                  <a:pt x="1131016" y="35141"/>
                </a:lnTo>
                <a:lnTo>
                  <a:pt x="1083641" y="67193"/>
                </a:lnTo>
                <a:lnTo>
                  <a:pt x="1036972" y="86346"/>
                </a:lnTo>
                <a:lnTo>
                  <a:pt x="979611" y="103375"/>
                </a:lnTo>
                <a:lnTo>
                  <a:pt x="912742" y="117982"/>
                </a:lnTo>
                <a:lnTo>
                  <a:pt x="837543" y="129865"/>
                </a:lnTo>
                <a:lnTo>
                  <a:pt x="797190" y="134691"/>
                </a:lnTo>
                <a:lnTo>
                  <a:pt x="755197" y="138725"/>
                </a:lnTo>
                <a:lnTo>
                  <a:pt x="711712" y="141927"/>
                </a:lnTo>
                <a:lnTo>
                  <a:pt x="666884" y="144260"/>
                </a:lnTo>
                <a:lnTo>
                  <a:pt x="620859" y="145688"/>
                </a:lnTo>
                <a:lnTo>
                  <a:pt x="573785" y="146172"/>
                </a:lnTo>
                <a:lnTo>
                  <a:pt x="1147693" y="146172"/>
                </a:lnTo>
                <a:lnTo>
                  <a:pt x="1147693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4" name="object 34"/>
          <p:cNvSpPr>
            <a:spLocks/>
          </p:cNvSpPr>
          <p:nvPr/>
        </p:nvSpPr>
        <p:spPr bwMode="auto">
          <a:xfrm>
            <a:off x="4814888" y="5273675"/>
            <a:ext cx="1147762" cy="292100"/>
          </a:xfrm>
          <a:custGeom>
            <a:avLst/>
            <a:gdLst>
              <a:gd name="T0" fmla="*/ 573153 w 1148079"/>
              <a:gd name="T1" fmla="*/ 0 h 292735"/>
              <a:gd name="T2" fmla="*/ 526149 w 1148079"/>
              <a:gd name="T3" fmla="*/ 480 h 292735"/>
              <a:gd name="T4" fmla="*/ 480188 w 1148079"/>
              <a:gd name="T5" fmla="*/ 1896 h 292735"/>
              <a:gd name="T6" fmla="*/ 435426 w 1148079"/>
              <a:gd name="T7" fmla="*/ 4210 h 292735"/>
              <a:gd name="T8" fmla="*/ 392002 w 1148079"/>
              <a:gd name="T9" fmla="*/ 7384 h 292735"/>
              <a:gd name="T10" fmla="*/ 350064 w 1148079"/>
              <a:gd name="T11" fmla="*/ 11380 h 292735"/>
              <a:gd name="T12" fmla="*/ 309764 w 1148079"/>
              <a:gd name="T13" fmla="*/ 16166 h 292735"/>
              <a:gd name="T14" fmla="*/ 271250 w 1148079"/>
              <a:gd name="T15" fmla="*/ 21699 h 292735"/>
              <a:gd name="T16" fmla="*/ 200161 w 1148079"/>
              <a:gd name="T17" fmla="*/ 34861 h 292735"/>
              <a:gd name="T18" fmla="*/ 137976 w 1148079"/>
              <a:gd name="T19" fmla="*/ 50571 h 292735"/>
              <a:gd name="T20" fmla="*/ 85875 w 1148079"/>
              <a:gd name="T21" fmla="*/ 68530 h 292735"/>
              <a:gd name="T22" fmla="*/ 45046 w 1148079"/>
              <a:gd name="T23" fmla="*/ 88440 h 292735"/>
              <a:gd name="T24" fmla="*/ 7502 w 1148079"/>
              <a:gd name="T25" fmla="*/ 121310 h 292735"/>
              <a:gd name="T26" fmla="*/ 0 w 1148079"/>
              <a:gd name="T27" fmla="*/ 144791 h 292735"/>
              <a:gd name="T28" fmla="*/ 1898 w 1148079"/>
              <a:gd name="T29" fmla="*/ 156681 h 292735"/>
              <a:gd name="T30" fmla="*/ 29222 w 1148079"/>
              <a:gd name="T31" fmla="*/ 190610 h 292735"/>
              <a:gd name="T32" fmla="*/ 63977 w 1148079"/>
              <a:gd name="T33" fmla="*/ 211401 h 292735"/>
              <a:gd name="T34" fmla="*/ 110590 w 1148079"/>
              <a:gd name="T35" fmla="*/ 230390 h 292735"/>
              <a:gd name="T36" fmla="*/ 167882 w 1148079"/>
              <a:gd name="T37" fmla="*/ 247272 h 292735"/>
              <a:gd name="T38" fmla="*/ 234665 w 1148079"/>
              <a:gd name="T39" fmla="*/ 261753 h 292735"/>
              <a:gd name="T40" fmla="*/ 309764 w 1148079"/>
              <a:gd name="T41" fmla="*/ 273532 h 292735"/>
              <a:gd name="T42" fmla="*/ 350064 w 1148079"/>
              <a:gd name="T43" fmla="*/ 278318 h 292735"/>
              <a:gd name="T44" fmla="*/ 392002 w 1148079"/>
              <a:gd name="T45" fmla="*/ 282316 h 292735"/>
              <a:gd name="T46" fmla="*/ 435426 w 1148079"/>
              <a:gd name="T47" fmla="*/ 285490 h 292735"/>
              <a:gd name="T48" fmla="*/ 480188 w 1148079"/>
              <a:gd name="T49" fmla="*/ 287803 h 292735"/>
              <a:gd name="T50" fmla="*/ 526149 w 1148079"/>
              <a:gd name="T51" fmla="*/ 289219 h 292735"/>
              <a:gd name="T52" fmla="*/ 573153 w 1148079"/>
              <a:gd name="T53" fmla="*/ 289698 h 292735"/>
              <a:gd name="T54" fmla="*/ 620175 w 1148079"/>
              <a:gd name="T55" fmla="*/ 289219 h 292735"/>
              <a:gd name="T56" fmla="*/ 666148 w 1148079"/>
              <a:gd name="T57" fmla="*/ 287803 h 292735"/>
              <a:gd name="T58" fmla="*/ 710926 w 1148079"/>
              <a:gd name="T59" fmla="*/ 285490 h 292735"/>
              <a:gd name="T60" fmla="*/ 754363 w 1148079"/>
              <a:gd name="T61" fmla="*/ 282316 h 292735"/>
              <a:gd name="T62" fmla="*/ 796310 w 1148079"/>
              <a:gd name="T63" fmla="*/ 278318 h 292735"/>
              <a:gd name="T64" fmla="*/ 836619 w 1148079"/>
              <a:gd name="T65" fmla="*/ 273532 h 292735"/>
              <a:gd name="T66" fmla="*/ 875142 w 1148079"/>
              <a:gd name="T67" fmla="*/ 267999 h 292735"/>
              <a:gd name="T68" fmla="*/ 946243 w 1148079"/>
              <a:gd name="T69" fmla="*/ 254831 h 292735"/>
              <a:gd name="T70" fmla="*/ 1008438 w 1148079"/>
              <a:gd name="T71" fmla="*/ 239113 h 292735"/>
              <a:gd name="T72" fmla="*/ 1060544 w 1148079"/>
              <a:gd name="T73" fmla="*/ 221140 h 292735"/>
              <a:gd name="T74" fmla="*/ 1101381 w 1148079"/>
              <a:gd name="T75" fmla="*/ 201215 h 292735"/>
              <a:gd name="T76" fmla="*/ 1138923 w 1148079"/>
              <a:gd name="T77" fmla="*/ 168306 h 292735"/>
              <a:gd name="T78" fmla="*/ 1146425 w 1148079"/>
              <a:gd name="T79" fmla="*/ 144791 h 292735"/>
              <a:gd name="T80" fmla="*/ 1144527 w 1148079"/>
              <a:gd name="T81" fmla="*/ 132918 h 292735"/>
              <a:gd name="T82" fmla="*/ 1117202 w 1148079"/>
              <a:gd name="T83" fmla="*/ 99034 h 292735"/>
              <a:gd name="T84" fmla="*/ 1082445 w 1148079"/>
              <a:gd name="T85" fmla="*/ 78260 h 292735"/>
              <a:gd name="T86" fmla="*/ 1035827 w 1148079"/>
              <a:gd name="T87" fmla="*/ 59289 h 292735"/>
              <a:gd name="T88" fmla="*/ 978528 w 1148079"/>
              <a:gd name="T89" fmla="*/ 42416 h 292735"/>
              <a:gd name="T90" fmla="*/ 911734 w 1148079"/>
              <a:gd name="T91" fmla="*/ 27942 h 292735"/>
              <a:gd name="T92" fmla="*/ 836619 w 1148079"/>
              <a:gd name="T93" fmla="*/ 16166 h 292735"/>
              <a:gd name="T94" fmla="*/ 796310 w 1148079"/>
              <a:gd name="T95" fmla="*/ 11380 h 292735"/>
              <a:gd name="T96" fmla="*/ 754363 w 1148079"/>
              <a:gd name="T97" fmla="*/ 7384 h 292735"/>
              <a:gd name="T98" fmla="*/ 710926 w 1148079"/>
              <a:gd name="T99" fmla="*/ 4210 h 292735"/>
              <a:gd name="T100" fmla="*/ 666148 w 1148079"/>
              <a:gd name="T101" fmla="*/ 1896 h 292735"/>
              <a:gd name="T102" fmla="*/ 620175 w 1148079"/>
              <a:gd name="T103" fmla="*/ 480 h 292735"/>
              <a:gd name="T104" fmla="*/ 573153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785" y="0"/>
                </a:moveTo>
                <a:lnTo>
                  <a:pt x="526729" y="484"/>
                </a:lnTo>
                <a:lnTo>
                  <a:pt x="480720" y="1912"/>
                </a:lnTo>
                <a:lnTo>
                  <a:pt x="435906" y="4246"/>
                </a:lnTo>
                <a:lnTo>
                  <a:pt x="392434" y="7448"/>
                </a:lnTo>
                <a:lnTo>
                  <a:pt x="350452" y="11480"/>
                </a:lnTo>
                <a:lnTo>
                  <a:pt x="310108" y="16306"/>
                </a:lnTo>
                <a:lnTo>
                  <a:pt x="271550" y="21887"/>
                </a:lnTo>
                <a:lnTo>
                  <a:pt x="200381" y="35165"/>
                </a:lnTo>
                <a:lnTo>
                  <a:pt x="138128" y="51012"/>
                </a:lnTo>
                <a:lnTo>
                  <a:pt x="85971" y="69128"/>
                </a:lnTo>
                <a:lnTo>
                  <a:pt x="45094" y="89212"/>
                </a:lnTo>
                <a:lnTo>
                  <a:pt x="7510" y="122368"/>
                </a:lnTo>
                <a:lnTo>
                  <a:pt x="0" y="146054"/>
                </a:lnTo>
                <a:lnTo>
                  <a:pt x="1902" y="158048"/>
                </a:lnTo>
                <a:lnTo>
                  <a:pt x="29254" y="192272"/>
                </a:lnTo>
                <a:lnTo>
                  <a:pt x="64049" y="213247"/>
                </a:lnTo>
                <a:lnTo>
                  <a:pt x="110714" y="232400"/>
                </a:lnTo>
                <a:lnTo>
                  <a:pt x="168066" y="249430"/>
                </a:lnTo>
                <a:lnTo>
                  <a:pt x="234925" y="264036"/>
                </a:lnTo>
                <a:lnTo>
                  <a:pt x="310108" y="275919"/>
                </a:lnTo>
                <a:lnTo>
                  <a:pt x="350452" y="280746"/>
                </a:lnTo>
                <a:lnTo>
                  <a:pt x="392434" y="284779"/>
                </a:lnTo>
                <a:lnTo>
                  <a:pt x="435906" y="287981"/>
                </a:lnTo>
                <a:lnTo>
                  <a:pt x="480720" y="290314"/>
                </a:lnTo>
                <a:lnTo>
                  <a:pt x="526729" y="291742"/>
                </a:lnTo>
                <a:lnTo>
                  <a:pt x="573785" y="292226"/>
                </a:lnTo>
                <a:lnTo>
                  <a:pt x="620859" y="291742"/>
                </a:lnTo>
                <a:lnTo>
                  <a:pt x="666884" y="290314"/>
                </a:lnTo>
                <a:lnTo>
                  <a:pt x="711712" y="287981"/>
                </a:lnTo>
                <a:lnTo>
                  <a:pt x="755197" y="284779"/>
                </a:lnTo>
                <a:lnTo>
                  <a:pt x="797190" y="280746"/>
                </a:lnTo>
                <a:lnTo>
                  <a:pt x="837543" y="275919"/>
                </a:lnTo>
                <a:lnTo>
                  <a:pt x="876110" y="270337"/>
                </a:lnTo>
                <a:lnTo>
                  <a:pt x="947291" y="257054"/>
                </a:lnTo>
                <a:lnTo>
                  <a:pt x="1009554" y="241199"/>
                </a:lnTo>
                <a:lnTo>
                  <a:pt x="1061716" y="223070"/>
                </a:lnTo>
                <a:lnTo>
                  <a:pt x="1102597" y="202969"/>
                </a:lnTo>
                <a:lnTo>
                  <a:pt x="1140183" y="169774"/>
                </a:lnTo>
                <a:lnTo>
                  <a:pt x="1147693" y="146054"/>
                </a:lnTo>
                <a:lnTo>
                  <a:pt x="1145791" y="134078"/>
                </a:lnTo>
                <a:lnTo>
                  <a:pt x="1118438" y="99898"/>
                </a:lnTo>
                <a:lnTo>
                  <a:pt x="1083641" y="78943"/>
                </a:lnTo>
                <a:lnTo>
                  <a:pt x="1036972" y="59806"/>
                </a:lnTo>
                <a:lnTo>
                  <a:pt x="979611" y="42786"/>
                </a:lnTo>
                <a:lnTo>
                  <a:pt x="912742" y="28186"/>
                </a:lnTo>
                <a:lnTo>
                  <a:pt x="837543" y="16306"/>
                </a:lnTo>
                <a:lnTo>
                  <a:pt x="797190" y="11480"/>
                </a:lnTo>
                <a:lnTo>
                  <a:pt x="755197" y="7448"/>
                </a:lnTo>
                <a:lnTo>
                  <a:pt x="711712" y="4246"/>
                </a:lnTo>
                <a:lnTo>
                  <a:pt x="666884" y="1912"/>
                </a:lnTo>
                <a:lnTo>
                  <a:pt x="620859" y="484"/>
                </a:lnTo>
                <a:lnTo>
                  <a:pt x="573785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5" name="object 36"/>
          <p:cNvSpPr>
            <a:spLocks/>
          </p:cNvSpPr>
          <p:nvPr/>
        </p:nvSpPr>
        <p:spPr bwMode="auto">
          <a:xfrm>
            <a:off x="6472238" y="4657725"/>
            <a:ext cx="1147762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820 h 523875"/>
              <a:gd name="T4" fmla="*/ 1898 w 1148079"/>
              <a:gd name="T5" fmla="*/ 389798 h 523875"/>
              <a:gd name="T6" fmla="*/ 29222 w 1148079"/>
              <a:gd name="T7" fmla="*/ 423981 h 523875"/>
              <a:gd name="T8" fmla="*/ 63977 w 1148079"/>
              <a:gd name="T9" fmla="*/ 444936 h 523875"/>
              <a:gd name="T10" fmla="*/ 110590 w 1148079"/>
              <a:gd name="T11" fmla="*/ 464074 h 523875"/>
              <a:gd name="T12" fmla="*/ 167882 w 1148079"/>
              <a:gd name="T13" fmla="*/ 481092 h 523875"/>
              <a:gd name="T14" fmla="*/ 234665 w 1148079"/>
              <a:gd name="T15" fmla="*/ 495692 h 523875"/>
              <a:gd name="T16" fmla="*/ 309764 w 1148079"/>
              <a:gd name="T17" fmla="*/ 507570 h 523875"/>
              <a:gd name="T18" fmla="*/ 350064 w 1148079"/>
              <a:gd name="T19" fmla="*/ 512395 h 523875"/>
              <a:gd name="T20" fmla="*/ 392002 w 1148079"/>
              <a:gd name="T21" fmla="*/ 516428 h 523875"/>
              <a:gd name="T22" fmla="*/ 435426 w 1148079"/>
              <a:gd name="T23" fmla="*/ 519629 h 523875"/>
              <a:gd name="T24" fmla="*/ 480188 w 1148079"/>
              <a:gd name="T25" fmla="*/ 521963 h 523875"/>
              <a:gd name="T26" fmla="*/ 526149 w 1148079"/>
              <a:gd name="T27" fmla="*/ 523390 h 523875"/>
              <a:gd name="T28" fmla="*/ 573153 w 1148079"/>
              <a:gd name="T29" fmla="*/ 523874 h 523875"/>
              <a:gd name="T30" fmla="*/ 620175 w 1148079"/>
              <a:gd name="T31" fmla="*/ 523390 h 523875"/>
              <a:gd name="T32" fmla="*/ 666148 w 1148079"/>
              <a:gd name="T33" fmla="*/ 521963 h 523875"/>
              <a:gd name="T34" fmla="*/ 710926 w 1148079"/>
              <a:gd name="T35" fmla="*/ 519629 h 523875"/>
              <a:gd name="T36" fmla="*/ 754363 w 1148079"/>
              <a:gd name="T37" fmla="*/ 516428 h 523875"/>
              <a:gd name="T38" fmla="*/ 796310 w 1148079"/>
              <a:gd name="T39" fmla="*/ 512395 h 523875"/>
              <a:gd name="T40" fmla="*/ 836619 w 1148079"/>
              <a:gd name="T41" fmla="*/ 507570 h 523875"/>
              <a:gd name="T42" fmla="*/ 875142 w 1148079"/>
              <a:gd name="T43" fmla="*/ 501990 h 523875"/>
              <a:gd name="T44" fmla="*/ 946243 w 1148079"/>
              <a:gd name="T45" fmla="*/ 488713 h 523875"/>
              <a:gd name="T46" fmla="*/ 1008438 w 1148079"/>
              <a:gd name="T47" fmla="*/ 472867 h 523875"/>
              <a:gd name="T48" fmla="*/ 1060544 w 1148079"/>
              <a:gd name="T49" fmla="*/ 454751 h 523875"/>
              <a:gd name="T50" fmla="*/ 1101381 w 1148079"/>
              <a:gd name="T51" fmla="*/ 434667 h 523875"/>
              <a:gd name="T52" fmla="*/ 1138923 w 1148079"/>
              <a:gd name="T53" fmla="*/ 401509 h 523875"/>
              <a:gd name="T54" fmla="*/ 1146425 w 1148079"/>
              <a:gd name="T55" fmla="*/ 377820 h 523875"/>
              <a:gd name="T56" fmla="*/ 1146425 w 1148079"/>
              <a:gd name="T57" fmla="*/ 146172 h 523875"/>
              <a:gd name="T58" fmla="*/ 573153 w 1148079"/>
              <a:gd name="T59" fmla="*/ 146172 h 523875"/>
              <a:gd name="T60" fmla="*/ 526149 w 1148079"/>
              <a:gd name="T61" fmla="*/ 145688 h 523875"/>
              <a:gd name="T62" fmla="*/ 480188 w 1148079"/>
              <a:gd name="T63" fmla="*/ 144260 h 523875"/>
              <a:gd name="T64" fmla="*/ 435426 w 1148079"/>
              <a:gd name="T65" fmla="*/ 141927 h 523875"/>
              <a:gd name="T66" fmla="*/ 392002 w 1148079"/>
              <a:gd name="T67" fmla="*/ 138725 h 523875"/>
              <a:gd name="T68" fmla="*/ 350064 w 1148079"/>
              <a:gd name="T69" fmla="*/ 134691 h 523875"/>
              <a:gd name="T70" fmla="*/ 309764 w 1148079"/>
              <a:gd name="T71" fmla="*/ 129865 h 523875"/>
              <a:gd name="T72" fmla="*/ 271250 w 1148079"/>
              <a:gd name="T73" fmla="*/ 124283 h 523875"/>
              <a:gd name="T74" fmla="*/ 200161 w 1148079"/>
              <a:gd name="T75" fmla="*/ 111000 h 523875"/>
              <a:gd name="T76" fmla="*/ 137976 w 1148079"/>
              <a:gd name="T77" fmla="*/ 95145 h 523875"/>
              <a:gd name="T78" fmla="*/ 85875 w 1148079"/>
              <a:gd name="T79" fmla="*/ 77016 h 523875"/>
              <a:gd name="T80" fmla="*/ 45046 w 1148079"/>
              <a:gd name="T81" fmla="*/ 56915 h 523875"/>
              <a:gd name="T82" fmla="*/ 7502 w 1148079"/>
              <a:gd name="T83" fmla="*/ 23720 h 523875"/>
              <a:gd name="T84" fmla="*/ 1898 w 1148079"/>
              <a:gd name="T85" fmla="*/ 11994 h 523875"/>
              <a:gd name="T86" fmla="*/ 0 w 1148079"/>
              <a:gd name="T87" fmla="*/ 0 h 523875"/>
              <a:gd name="T88" fmla="*/ 1146425 w 1148079"/>
              <a:gd name="T89" fmla="*/ 0 h 523875"/>
              <a:gd name="T90" fmla="*/ 1129768 w 1148079"/>
              <a:gd name="T91" fmla="*/ 35141 h 523875"/>
              <a:gd name="T92" fmla="*/ 1082445 w 1148079"/>
              <a:gd name="T93" fmla="*/ 67193 h 523875"/>
              <a:gd name="T94" fmla="*/ 1035827 w 1148079"/>
              <a:gd name="T95" fmla="*/ 86346 h 523875"/>
              <a:gd name="T96" fmla="*/ 978528 w 1148079"/>
              <a:gd name="T97" fmla="*/ 103375 h 523875"/>
              <a:gd name="T98" fmla="*/ 911734 w 1148079"/>
              <a:gd name="T99" fmla="*/ 117982 h 523875"/>
              <a:gd name="T100" fmla="*/ 836619 w 1148079"/>
              <a:gd name="T101" fmla="*/ 129865 h 523875"/>
              <a:gd name="T102" fmla="*/ 796310 w 1148079"/>
              <a:gd name="T103" fmla="*/ 134691 h 523875"/>
              <a:gd name="T104" fmla="*/ 754363 w 1148079"/>
              <a:gd name="T105" fmla="*/ 138725 h 523875"/>
              <a:gd name="T106" fmla="*/ 710926 w 1148079"/>
              <a:gd name="T107" fmla="*/ 141927 h 523875"/>
              <a:gd name="T108" fmla="*/ 666148 w 1148079"/>
              <a:gd name="T109" fmla="*/ 144260 h 523875"/>
              <a:gd name="T110" fmla="*/ 620175 w 1148079"/>
              <a:gd name="T111" fmla="*/ 145688 h 523875"/>
              <a:gd name="T112" fmla="*/ 573153 w 1148079"/>
              <a:gd name="T113" fmla="*/ 146172 h 523875"/>
              <a:gd name="T114" fmla="*/ 1146425 w 1148079"/>
              <a:gd name="T115" fmla="*/ 146172 h 523875"/>
              <a:gd name="T116" fmla="*/ 1146425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820"/>
                </a:lnTo>
                <a:lnTo>
                  <a:pt x="1902" y="389798"/>
                </a:lnTo>
                <a:lnTo>
                  <a:pt x="29254" y="423981"/>
                </a:lnTo>
                <a:lnTo>
                  <a:pt x="64049" y="444936"/>
                </a:lnTo>
                <a:lnTo>
                  <a:pt x="110714" y="464074"/>
                </a:lnTo>
                <a:lnTo>
                  <a:pt x="168066" y="481092"/>
                </a:lnTo>
                <a:lnTo>
                  <a:pt x="234925" y="495692"/>
                </a:lnTo>
                <a:lnTo>
                  <a:pt x="310108" y="507570"/>
                </a:lnTo>
                <a:lnTo>
                  <a:pt x="350452" y="512395"/>
                </a:lnTo>
                <a:lnTo>
                  <a:pt x="392434" y="516428"/>
                </a:lnTo>
                <a:lnTo>
                  <a:pt x="435906" y="519629"/>
                </a:lnTo>
                <a:lnTo>
                  <a:pt x="480720" y="521963"/>
                </a:lnTo>
                <a:lnTo>
                  <a:pt x="526729" y="523390"/>
                </a:lnTo>
                <a:lnTo>
                  <a:pt x="573785" y="523874"/>
                </a:lnTo>
                <a:lnTo>
                  <a:pt x="620859" y="523390"/>
                </a:lnTo>
                <a:lnTo>
                  <a:pt x="666884" y="521963"/>
                </a:lnTo>
                <a:lnTo>
                  <a:pt x="711712" y="519629"/>
                </a:lnTo>
                <a:lnTo>
                  <a:pt x="755197" y="516428"/>
                </a:lnTo>
                <a:lnTo>
                  <a:pt x="797190" y="512395"/>
                </a:lnTo>
                <a:lnTo>
                  <a:pt x="837543" y="507570"/>
                </a:lnTo>
                <a:lnTo>
                  <a:pt x="876110" y="501990"/>
                </a:lnTo>
                <a:lnTo>
                  <a:pt x="947291" y="488713"/>
                </a:lnTo>
                <a:lnTo>
                  <a:pt x="1009554" y="472867"/>
                </a:lnTo>
                <a:lnTo>
                  <a:pt x="1061716" y="454751"/>
                </a:lnTo>
                <a:lnTo>
                  <a:pt x="1102597" y="434667"/>
                </a:lnTo>
                <a:lnTo>
                  <a:pt x="1140183" y="401509"/>
                </a:lnTo>
                <a:lnTo>
                  <a:pt x="1147693" y="377820"/>
                </a:lnTo>
                <a:lnTo>
                  <a:pt x="1147693" y="146172"/>
                </a:lnTo>
                <a:lnTo>
                  <a:pt x="573785" y="146172"/>
                </a:lnTo>
                <a:lnTo>
                  <a:pt x="526729" y="145688"/>
                </a:lnTo>
                <a:lnTo>
                  <a:pt x="480720" y="144260"/>
                </a:lnTo>
                <a:lnTo>
                  <a:pt x="435906" y="141927"/>
                </a:lnTo>
                <a:lnTo>
                  <a:pt x="392434" y="138725"/>
                </a:lnTo>
                <a:lnTo>
                  <a:pt x="350452" y="134691"/>
                </a:lnTo>
                <a:lnTo>
                  <a:pt x="310108" y="129865"/>
                </a:lnTo>
                <a:lnTo>
                  <a:pt x="271550" y="124283"/>
                </a:lnTo>
                <a:lnTo>
                  <a:pt x="200381" y="111000"/>
                </a:lnTo>
                <a:lnTo>
                  <a:pt x="138128" y="95145"/>
                </a:lnTo>
                <a:lnTo>
                  <a:pt x="85971" y="77016"/>
                </a:lnTo>
                <a:lnTo>
                  <a:pt x="45094" y="56915"/>
                </a:lnTo>
                <a:lnTo>
                  <a:pt x="7510" y="23720"/>
                </a:lnTo>
                <a:lnTo>
                  <a:pt x="1902" y="11994"/>
                </a:lnTo>
                <a:lnTo>
                  <a:pt x="0" y="0"/>
                </a:lnTo>
                <a:close/>
              </a:path>
              <a:path w="1148079" h="523875">
                <a:moveTo>
                  <a:pt x="1147693" y="0"/>
                </a:moveTo>
                <a:lnTo>
                  <a:pt x="1131016" y="35141"/>
                </a:lnTo>
                <a:lnTo>
                  <a:pt x="1083641" y="67193"/>
                </a:lnTo>
                <a:lnTo>
                  <a:pt x="1036972" y="86346"/>
                </a:lnTo>
                <a:lnTo>
                  <a:pt x="979611" y="103375"/>
                </a:lnTo>
                <a:lnTo>
                  <a:pt x="912742" y="117982"/>
                </a:lnTo>
                <a:lnTo>
                  <a:pt x="837543" y="129865"/>
                </a:lnTo>
                <a:lnTo>
                  <a:pt x="797190" y="134691"/>
                </a:lnTo>
                <a:lnTo>
                  <a:pt x="755197" y="138725"/>
                </a:lnTo>
                <a:lnTo>
                  <a:pt x="711712" y="141927"/>
                </a:lnTo>
                <a:lnTo>
                  <a:pt x="666884" y="144260"/>
                </a:lnTo>
                <a:lnTo>
                  <a:pt x="620859" y="145688"/>
                </a:lnTo>
                <a:lnTo>
                  <a:pt x="573785" y="146172"/>
                </a:lnTo>
                <a:lnTo>
                  <a:pt x="1147693" y="146172"/>
                </a:lnTo>
                <a:lnTo>
                  <a:pt x="1147693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6" name="object 37"/>
          <p:cNvSpPr>
            <a:spLocks/>
          </p:cNvSpPr>
          <p:nvPr/>
        </p:nvSpPr>
        <p:spPr bwMode="auto">
          <a:xfrm>
            <a:off x="6472238" y="4511675"/>
            <a:ext cx="1147762" cy="292100"/>
          </a:xfrm>
          <a:custGeom>
            <a:avLst/>
            <a:gdLst>
              <a:gd name="T0" fmla="*/ 573153 w 1148079"/>
              <a:gd name="T1" fmla="*/ 0 h 292735"/>
              <a:gd name="T2" fmla="*/ 526149 w 1148079"/>
              <a:gd name="T3" fmla="*/ 480 h 292735"/>
              <a:gd name="T4" fmla="*/ 480188 w 1148079"/>
              <a:gd name="T5" fmla="*/ 1896 h 292735"/>
              <a:gd name="T6" fmla="*/ 435426 w 1148079"/>
              <a:gd name="T7" fmla="*/ 4210 h 292735"/>
              <a:gd name="T8" fmla="*/ 392002 w 1148079"/>
              <a:gd name="T9" fmla="*/ 7384 h 292735"/>
              <a:gd name="T10" fmla="*/ 350064 w 1148079"/>
              <a:gd name="T11" fmla="*/ 11380 h 292735"/>
              <a:gd name="T12" fmla="*/ 309764 w 1148079"/>
              <a:gd name="T13" fmla="*/ 16166 h 292735"/>
              <a:gd name="T14" fmla="*/ 271250 w 1148079"/>
              <a:gd name="T15" fmla="*/ 21699 h 292735"/>
              <a:gd name="T16" fmla="*/ 200161 w 1148079"/>
              <a:gd name="T17" fmla="*/ 34861 h 292735"/>
              <a:gd name="T18" fmla="*/ 137976 w 1148079"/>
              <a:gd name="T19" fmla="*/ 50571 h 292735"/>
              <a:gd name="T20" fmla="*/ 85875 w 1148079"/>
              <a:gd name="T21" fmla="*/ 68530 h 292735"/>
              <a:gd name="T22" fmla="*/ 45046 w 1148079"/>
              <a:gd name="T23" fmla="*/ 88440 h 292735"/>
              <a:gd name="T24" fmla="*/ 7502 w 1148079"/>
              <a:gd name="T25" fmla="*/ 121310 h 292735"/>
              <a:gd name="T26" fmla="*/ 0 w 1148079"/>
              <a:gd name="T27" fmla="*/ 144791 h 292735"/>
              <a:gd name="T28" fmla="*/ 1898 w 1148079"/>
              <a:gd name="T29" fmla="*/ 156681 h 292735"/>
              <a:gd name="T30" fmla="*/ 29222 w 1148079"/>
              <a:gd name="T31" fmla="*/ 190610 h 292735"/>
              <a:gd name="T32" fmla="*/ 63977 w 1148079"/>
              <a:gd name="T33" fmla="*/ 211401 h 292735"/>
              <a:gd name="T34" fmla="*/ 110590 w 1148079"/>
              <a:gd name="T35" fmla="*/ 230390 h 292735"/>
              <a:gd name="T36" fmla="*/ 167882 w 1148079"/>
              <a:gd name="T37" fmla="*/ 247272 h 292735"/>
              <a:gd name="T38" fmla="*/ 234665 w 1148079"/>
              <a:gd name="T39" fmla="*/ 261753 h 292735"/>
              <a:gd name="T40" fmla="*/ 309764 w 1148079"/>
              <a:gd name="T41" fmla="*/ 273532 h 292735"/>
              <a:gd name="T42" fmla="*/ 350064 w 1148079"/>
              <a:gd name="T43" fmla="*/ 278318 h 292735"/>
              <a:gd name="T44" fmla="*/ 392002 w 1148079"/>
              <a:gd name="T45" fmla="*/ 282316 h 292735"/>
              <a:gd name="T46" fmla="*/ 435426 w 1148079"/>
              <a:gd name="T47" fmla="*/ 285490 h 292735"/>
              <a:gd name="T48" fmla="*/ 480188 w 1148079"/>
              <a:gd name="T49" fmla="*/ 287803 h 292735"/>
              <a:gd name="T50" fmla="*/ 526149 w 1148079"/>
              <a:gd name="T51" fmla="*/ 289219 h 292735"/>
              <a:gd name="T52" fmla="*/ 573153 w 1148079"/>
              <a:gd name="T53" fmla="*/ 289698 h 292735"/>
              <a:gd name="T54" fmla="*/ 620175 w 1148079"/>
              <a:gd name="T55" fmla="*/ 289219 h 292735"/>
              <a:gd name="T56" fmla="*/ 666148 w 1148079"/>
              <a:gd name="T57" fmla="*/ 287803 h 292735"/>
              <a:gd name="T58" fmla="*/ 710926 w 1148079"/>
              <a:gd name="T59" fmla="*/ 285490 h 292735"/>
              <a:gd name="T60" fmla="*/ 754363 w 1148079"/>
              <a:gd name="T61" fmla="*/ 282316 h 292735"/>
              <a:gd name="T62" fmla="*/ 796310 w 1148079"/>
              <a:gd name="T63" fmla="*/ 278318 h 292735"/>
              <a:gd name="T64" fmla="*/ 836619 w 1148079"/>
              <a:gd name="T65" fmla="*/ 273532 h 292735"/>
              <a:gd name="T66" fmla="*/ 875142 w 1148079"/>
              <a:gd name="T67" fmla="*/ 267999 h 292735"/>
              <a:gd name="T68" fmla="*/ 946243 w 1148079"/>
              <a:gd name="T69" fmla="*/ 254831 h 292735"/>
              <a:gd name="T70" fmla="*/ 1008438 w 1148079"/>
              <a:gd name="T71" fmla="*/ 239113 h 292735"/>
              <a:gd name="T72" fmla="*/ 1060544 w 1148079"/>
              <a:gd name="T73" fmla="*/ 221140 h 292735"/>
              <a:gd name="T74" fmla="*/ 1101381 w 1148079"/>
              <a:gd name="T75" fmla="*/ 201215 h 292735"/>
              <a:gd name="T76" fmla="*/ 1138923 w 1148079"/>
              <a:gd name="T77" fmla="*/ 168306 h 292735"/>
              <a:gd name="T78" fmla="*/ 1146425 w 1148079"/>
              <a:gd name="T79" fmla="*/ 144791 h 292735"/>
              <a:gd name="T80" fmla="*/ 1144527 w 1148079"/>
              <a:gd name="T81" fmla="*/ 132918 h 292735"/>
              <a:gd name="T82" fmla="*/ 1117202 w 1148079"/>
              <a:gd name="T83" fmla="*/ 99034 h 292735"/>
              <a:gd name="T84" fmla="*/ 1082445 w 1148079"/>
              <a:gd name="T85" fmla="*/ 78260 h 292735"/>
              <a:gd name="T86" fmla="*/ 1035827 w 1148079"/>
              <a:gd name="T87" fmla="*/ 59289 h 292735"/>
              <a:gd name="T88" fmla="*/ 978528 w 1148079"/>
              <a:gd name="T89" fmla="*/ 42416 h 292735"/>
              <a:gd name="T90" fmla="*/ 911734 w 1148079"/>
              <a:gd name="T91" fmla="*/ 27942 h 292735"/>
              <a:gd name="T92" fmla="*/ 836619 w 1148079"/>
              <a:gd name="T93" fmla="*/ 16166 h 292735"/>
              <a:gd name="T94" fmla="*/ 796310 w 1148079"/>
              <a:gd name="T95" fmla="*/ 11380 h 292735"/>
              <a:gd name="T96" fmla="*/ 754363 w 1148079"/>
              <a:gd name="T97" fmla="*/ 7384 h 292735"/>
              <a:gd name="T98" fmla="*/ 710926 w 1148079"/>
              <a:gd name="T99" fmla="*/ 4210 h 292735"/>
              <a:gd name="T100" fmla="*/ 666148 w 1148079"/>
              <a:gd name="T101" fmla="*/ 1896 h 292735"/>
              <a:gd name="T102" fmla="*/ 620175 w 1148079"/>
              <a:gd name="T103" fmla="*/ 480 h 292735"/>
              <a:gd name="T104" fmla="*/ 573153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785" y="0"/>
                </a:moveTo>
                <a:lnTo>
                  <a:pt x="526729" y="484"/>
                </a:lnTo>
                <a:lnTo>
                  <a:pt x="480720" y="1912"/>
                </a:lnTo>
                <a:lnTo>
                  <a:pt x="435906" y="4246"/>
                </a:lnTo>
                <a:lnTo>
                  <a:pt x="392434" y="7448"/>
                </a:lnTo>
                <a:lnTo>
                  <a:pt x="350452" y="11480"/>
                </a:lnTo>
                <a:lnTo>
                  <a:pt x="310108" y="16306"/>
                </a:lnTo>
                <a:lnTo>
                  <a:pt x="271550" y="21887"/>
                </a:lnTo>
                <a:lnTo>
                  <a:pt x="200381" y="35165"/>
                </a:lnTo>
                <a:lnTo>
                  <a:pt x="138128" y="51012"/>
                </a:lnTo>
                <a:lnTo>
                  <a:pt x="85971" y="69128"/>
                </a:lnTo>
                <a:lnTo>
                  <a:pt x="45094" y="89212"/>
                </a:lnTo>
                <a:lnTo>
                  <a:pt x="7510" y="122368"/>
                </a:lnTo>
                <a:lnTo>
                  <a:pt x="0" y="146054"/>
                </a:lnTo>
                <a:lnTo>
                  <a:pt x="1902" y="158048"/>
                </a:lnTo>
                <a:lnTo>
                  <a:pt x="29254" y="192272"/>
                </a:lnTo>
                <a:lnTo>
                  <a:pt x="64049" y="213247"/>
                </a:lnTo>
                <a:lnTo>
                  <a:pt x="110714" y="232400"/>
                </a:lnTo>
                <a:lnTo>
                  <a:pt x="168066" y="249430"/>
                </a:lnTo>
                <a:lnTo>
                  <a:pt x="234925" y="264036"/>
                </a:lnTo>
                <a:lnTo>
                  <a:pt x="310108" y="275919"/>
                </a:lnTo>
                <a:lnTo>
                  <a:pt x="350452" y="280746"/>
                </a:lnTo>
                <a:lnTo>
                  <a:pt x="392434" y="284779"/>
                </a:lnTo>
                <a:lnTo>
                  <a:pt x="435906" y="287981"/>
                </a:lnTo>
                <a:lnTo>
                  <a:pt x="480720" y="290314"/>
                </a:lnTo>
                <a:lnTo>
                  <a:pt x="526729" y="291742"/>
                </a:lnTo>
                <a:lnTo>
                  <a:pt x="573785" y="292226"/>
                </a:lnTo>
                <a:lnTo>
                  <a:pt x="620859" y="291742"/>
                </a:lnTo>
                <a:lnTo>
                  <a:pt x="666884" y="290314"/>
                </a:lnTo>
                <a:lnTo>
                  <a:pt x="711712" y="287981"/>
                </a:lnTo>
                <a:lnTo>
                  <a:pt x="755197" y="284779"/>
                </a:lnTo>
                <a:lnTo>
                  <a:pt x="797190" y="280746"/>
                </a:lnTo>
                <a:lnTo>
                  <a:pt x="837543" y="275919"/>
                </a:lnTo>
                <a:lnTo>
                  <a:pt x="876110" y="270337"/>
                </a:lnTo>
                <a:lnTo>
                  <a:pt x="947291" y="257054"/>
                </a:lnTo>
                <a:lnTo>
                  <a:pt x="1009554" y="241199"/>
                </a:lnTo>
                <a:lnTo>
                  <a:pt x="1061716" y="223070"/>
                </a:lnTo>
                <a:lnTo>
                  <a:pt x="1102597" y="202969"/>
                </a:lnTo>
                <a:lnTo>
                  <a:pt x="1140183" y="169774"/>
                </a:lnTo>
                <a:lnTo>
                  <a:pt x="1147693" y="146054"/>
                </a:lnTo>
                <a:lnTo>
                  <a:pt x="1145791" y="134078"/>
                </a:lnTo>
                <a:lnTo>
                  <a:pt x="1118438" y="99898"/>
                </a:lnTo>
                <a:lnTo>
                  <a:pt x="1083641" y="78943"/>
                </a:lnTo>
                <a:lnTo>
                  <a:pt x="1036972" y="59806"/>
                </a:lnTo>
                <a:lnTo>
                  <a:pt x="979611" y="42786"/>
                </a:lnTo>
                <a:lnTo>
                  <a:pt x="912742" y="28186"/>
                </a:lnTo>
                <a:lnTo>
                  <a:pt x="837543" y="16306"/>
                </a:lnTo>
                <a:lnTo>
                  <a:pt x="797190" y="11480"/>
                </a:lnTo>
                <a:lnTo>
                  <a:pt x="755197" y="7448"/>
                </a:lnTo>
                <a:lnTo>
                  <a:pt x="711712" y="4246"/>
                </a:lnTo>
                <a:lnTo>
                  <a:pt x="666884" y="1912"/>
                </a:lnTo>
                <a:lnTo>
                  <a:pt x="620859" y="484"/>
                </a:lnTo>
                <a:lnTo>
                  <a:pt x="573785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" name="object 77"/>
          <p:cNvSpPr txBox="1">
            <a:spLocks noChangeArrowheads="1"/>
          </p:cNvSpPr>
          <p:nvPr/>
        </p:nvSpPr>
        <p:spPr bwMode="auto">
          <a:xfrm>
            <a:off x="728663" y="285750"/>
            <a:ext cx="7958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104F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it-IT" altLang="en-US" sz="4000" b="1">
                <a:solidFill>
                  <a:srgbClr val="104F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Switches and/or Routers</a:t>
            </a:r>
            <a:endParaRPr lang="en-US" altLang="en-US" sz="4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8" name="object 83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14C1FD-8E7F-4366-9EAD-40EC43DCD4BA}" type="slidenum">
              <a:rPr lang="en-US" altLang="en-US">
                <a:solidFill>
                  <a:schemeClr val="tx1"/>
                </a:solidFill>
              </a:rPr>
              <a:pPr eaLnBrk="1" hangingPunct="1"/>
              <a:t>15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68" name="object 39"/>
          <p:cNvSpPr>
            <a:spLocks/>
          </p:cNvSpPr>
          <p:nvPr/>
        </p:nvSpPr>
        <p:spPr bwMode="auto">
          <a:xfrm>
            <a:off x="2406650" y="4913313"/>
            <a:ext cx="682625" cy="593725"/>
          </a:xfrm>
          <a:custGeom>
            <a:avLst/>
            <a:gdLst>
              <a:gd name="T0" fmla="*/ 58026 w 681989"/>
              <a:gd name="T1" fmla="*/ 432444 h 592454"/>
              <a:gd name="T2" fmla="*/ 0 w 681989"/>
              <a:gd name="T3" fmla="*/ 597422 h 592454"/>
              <a:gd name="T4" fmla="*/ 41168 w 681989"/>
              <a:gd name="T5" fmla="*/ 586927 h 592454"/>
              <a:gd name="T6" fmla="*/ 69509 w 681989"/>
              <a:gd name="T7" fmla="*/ 511302 h 592454"/>
              <a:gd name="T8" fmla="*/ 89514 w 681989"/>
              <a:gd name="T9" fmla="*/ 439821 h 592454"/>
              <a:gd name="T10" fmla="*/ 68189 w 681989"/>
              <a:gd name="T11" fmla="*/ 427934 h 592454"/>
              <a:gd name="T12" fmla="*/ 16180 w 681989"/>
              <a:gd name="T13" fmla="*/ 557842 h 592454"/>
              <a:gd name="T14" fmla="*/ 50721 w 681989"/>
              <a:gd name="T15" fmla="*/ 578593 h 592454"/>
              <a:gd name="T16" fmla="*/ 25106 w 681989"/>
              <a:gd name="T17" fmla="*/ 553495 h 592454"/>
              <a:gd name="T18" fmla="*/ 69509 w 681989"/>
              <a:gd name="T19" fmla="*/ 511302 h 592454"/>
              <a:gd name="T20" fmla="*/ 155646 w 681989"/>
              <a:gd name="T21" fmla="*/ 528636 h 592454"/>
              <a:gd name="T22" fmla="*/ 41168 w 681989"/>
              <a:gd name="T23" fmla="*/ 586927 h 592454"/>
              <a:gd name="T24" fmla="*/ 162780 w 681989"/>
              <a:gd name="T25" fmla="*/ 566428 h 592454"/>
              <a:gd name="T26" fmla="*/ 178299 w 681989"/>
              <a:gd name="T27" fmla="*/ 548173 h 592454"/>
              <a:gd name="T28" fmla="*/ 162191 w 681989"/>
              <a:gd name="T29" fmla="*/ 528597 h 592454"/>
              <a:gd name="T30" fmla="*/ 25106 w 681989"/>
              <a:gd name="T31" fmla="*/ 553495 h 592454"/>
              <a:gd name="T32" fmla="*/ 57325 w 681989"/>
              <a:gd name="T33" fmla="*/ 547360 h 592454"/>
              <a:gd name="T34" fmla="*/ 57325 w 681989"/>
              <a:gd name="T35" fmla="*/ 547360 h 592454"/>
              <a:gd name="T36" fmla="*/ 50721 w 681989"/>
              <a:gd name="T37" fmla="*/ 578593 h 592454"/>
              <a:gd name="T38" fmla="*/ 627297 w 681989"/>
              <a:gd name="T39" fmla="*/ 49776 h 592454"/>
              <a:gd name="T40" fmla="*/ 69509 w 681989"/>
              <a:gd name="T41" fmla="*/ 511302 h 592454"/>
              <a:gd name="T42" fmla="*/ 94667 w 681989"/>
              <a:gd name="T43" fmla="*/ 540249 h 592454"/>
              <a:gd name="T44" fmla="*/ 627297 w 681989"/>
              <a:gd name="T45" fmla="*/ 49776 h 592454"/>
              <a:gd name="T46" fmla="*/ 643354 w 681989"/>
              <a:gd name="T47" fmla="*/ 10506 h 592454"/>
              <a:gd name="T48" fmla="*/ 614975 w 681989"/>
              <a:gd name="T49" fmla="*/ 86261 h 592454"/>
              <a:gd name="T50" fmla="*/ 595019 w 681989"/>
              <a:gd name="T51" fmla="*/ 157573 h 592454"/>
              <a:gd name="T52" fmla="*/ 616338 w 681989"/>
              <a:gd name="T53" fmla="*/ 169489 h 592454"/>
              <a:gd name="T54" fmla="*/ 631249 w 681989"/>
              <a:gd name="T55" fmla="*/ 157554 h 592454"/>
              <a:gd name="T56" fmla="*/ 650545 w 681989"/>
              <a:gd name="T57" fmla="*/ 18828 h 592454"/>
              <a:gd name="T58" fmla="*/ 659416 w 681989"/>
              <a:gd name="T59" fmla="*/ 43940 h 592454"/>
              <a:gd name="T60" fmla="*/ 614975 w 681989"/>
              <a:gd name="T61" fmla="*/ 86261 h 592454"/>
              <a:gd name="T62" fmla="*/ 650545 w 681989"/>
              <a:gd name="T63" fmla="*/ 18828 h 592454"/>
              <a:gd name="T64" fmla="*/ 521875 w 681989"/>
              <a:gd name="T65" fmla="*/ 30993 h 592454"/>
              <a:gd name="T66" fmla="*/ 506263 w 681989"/>
              <a:gd name="T67" fmla="*/ 49326 h 592454"/>
              <a:gd name="T68" fmla="*/ 522411 w 681989"/>
              <a:gd name="T69" fmla="*/ 68836 h 592454"/>
              <a:gd name="T70" fmla="*/ 643354 w 681989"/>
              <a:gd name="T71" fmla="*/ 10506 h 592454"/>
              <a:gd name="T72" fmla="*/ 684528 w 681989"/>
              <a:gd name="T73" fmla="*/ 0 h 592454"/>
              <a:gd name="T74" fmla="*/ 590746 w 681989"/>
              <a:gd name="T75" fmla="*/ 56419 h 592454"/>
              <a:gd name="T76" fmla="*/ 637750 w 681989"/>
              <a:gd name="T77" fmla="*/ 18828 h 592454"/>
              <a:gd name="T78" fmla="*/ 643354 w 681989"/>
              <a:gd name="T79" fmla="*/ 10506 h 592454"/>
              <a:gd name="T80" fmla="*/ 627297 w 681989"/>
              <a:gd name="T81" fmla="*/ 49776 h 592454"/>
              <a:gd name="T82" fmla="*/ 637750 w 681989"/>
              <a:gd name="T83" fmla="*/ 18828 h 5924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81989"/>
              <a:gd name="T127" fmla="*/ 0 h 592454"/>
              <a:gd name="T128" fmla="*/ 681989 w 681989"/>
              <a:gd name="T129" fmla="*/ 592454 h 59245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81989" h="592454">
                <a:moveTo>
                  <a:pt x="67936" y="424282"/>
                </a:moveTo>
                <a:lnTo>
                  <a:pt x="57810" y="428752"/>
                </a:lnTo>
                <a:lnTo>
                  <a:pt x="53077" y="436113"/>
                </a:lnTo>
                <a:lnTo>
                  <a:pt x="0" y="592323"/>
                </a:lnTo>
                <a:lnTo>
                  <a:pt x="54916" y="581918"/>
                </a:lnTo>
                <a:lnTo>
                  <a:pt x="41016" y="581918"/>
                </a:lnTo>
                <a:lnTo>
                  <a:pt x="16120" y="553080"/>
                </a:lnTo>
                <a:lnTo>
                  <a:pt x="69249" y="506939"/>
                </a:lnTo>
                <a:lnTo>
                  <a:pt x="89153" y="448305"/>
                </a:lnTo>
                <a:lnTo>
                  <a:pt x="89182" y="436069"/>
                </a:lnTo>
                <a:lnTo>
                  <a:pt x="81910" y="426483"/>
                </a:lnTo>
                <a:lnTo>
                  <a:pt x="67936" y="424282"/>
                </a:lnTo>
                <a:close/>
              </a:path>
              <a:path w="681989" h="592454">
                <a:moveTo>
                  <a:pt x="69249" y="506939"/>
                </a:moveTo>
                <a:lnTo>
                  <a:pt x="16120" y="553080"/>
                </a:lnTo>
                <a:lnTo>
                  <a:pt x="41016" y="581918"/>
                </a:lnTo>
                <a:lnTo>
                  <a:pt x="50533" y="573654"/>
                </a:lnTo>
                <a:lnTo>
                  <a:pt x="46600" y="573654"/>
                </a:lnTo>
                <a:lnTo>
                  <a:pt x="25014" y="548771"/>
                </a:lnTo>
                <a:lnTo>
                  <a:pt x="57113" y="542688"/>
                </a:lnTo>
                <a:lnTo>
                  <a:pt x="69249" y="506939"/>
                </a:lnTo>
                <a:close/>
              </a:path>
              <a:path w="681989" h="592454">
                <a:moveTo>
                  <a:pt x="161587" y="524085"/>
                </a:moveTo>
                <a:lnTo>
                  <a:pt x="155066" y="524124"/>
                </a:lnTo>
                <a:lnTo>
                  <a:pt x="94315" y="535637"/>
                </a:lnTo>
                <a:lnTo>
                  <a:pt x="41016" y="581918"/>
                </a:lnTo>
                <a:lnTo>
                  <a:pt x="54916" y="581918"/>
                </a:lnTo>
                <a:lnTo>
                  <a:pt x="162174" y="561593"/>
                </a:lnTo>
                <a:lnTo>
                  <a:pt x="173156" y="555195"/>
                </a:lnTo>
                <a:lnTo>
                  <a:pt x="177635" y="543494"/>
                </a:lnTo>
                <a:lnTo>
                  <a:pt x="171840" y="530032"/>
                </a:lnTo>
                <a:lnTo>
                  <a:pt x="161587" y="524085"/>
                </a:lnTo>
                <a:close/>
              </a:path>
              <a:path w="681989" h="592454">
                <a:moveTo>
                  <a:pt x="57113" y="542688"/>
                </a:moveTo>
                <a:lnTo>
                  <a:pt x="25014" y="548771"/>
                </a:lnTo>
                <a:lnTo>
                  <a:pt x="46600" y="573654"/>
                </a:lnTo>
                <a:lnTo>
                  <a:pt x="57113" y="542688"/>
                </a:lnTo>
                <a:close/>
              </a:path>
              <a:path w="681989" h="592454">
                <a:moveTo>
                  <a:pt x="94315" y="535637"/>
                </a:moveTo>
                <a:lnTo>
                  <a:pt x="57113" y="542688"/>
                </a:lnTo>
                <a:lnTo>
                  <a:pt x="46600" y="573654"/>
                </a:lnTo>
                <a:lnTo>
                  <a:pt x="50533" y="573654"/>
                </a:lnTo>
                <a:lnTo>
                  <a:pt x="94315" y="535637"/>
                </a:lnTo>
                <a:close/>
              </a:path>
              <a:path w="681989" h="592454">
                <a:moveTo>
                  <a:pt x="624963" y="49351"/>
                </a:moveTo>
                <a:lnTo>
                  <a:pt x="588548" y="55937"/>
                </a:lnTo>
                <a:lnTo>
                  <a:pt x="69249" y="506939"/>
                </a:lnTo>
                <a:lnTo>
                  <a:pt x="57113" y="542688"/>
                </a:lnTo>
                <a:lnTo>
                  <a:pt x="94315" y="535637"/>
                </a:lnTo>
                <a:lnTo>
                  <a:pt x="612687" y="85525"/>
                </a:lnTo>
                <a:lnTo>
                  <a:pt x="624963" y="49351"/>
                </a:lnTo>
                <a:close/>
              </a:path>
              <a:path w="681989" h="592454">
                <a:moveTo>
                  <a:pt x="678440" y="10418"/>
                </a:moveTo>
                <a:lnTo>
                  <a:pt x="640960" y="10418"/>
                </a:lnTo>
                <a:lnTo>
                  <a:pt x="665987" y="39242"/>
                </a:lnTo>
                <a:lnTo>
                  <a:pt x="612687" y="85525"/>
                </a:lnTo>
                <a:lnTo>
                  <a:pt x="592835" y="144017"/>
                </a:lnTo>
                <a:lnTo>
                  <a:pt x="592805" y="156228"/>
                </a:lnTo>
                <a:lnTo>
                  <a:pt x="600091" y="165812"/>
                </a:lnTo>
                <a:lnTo>
                  <a:pt x="614044" y="168043"/>
                </a:lnTo>
                <a:lnTo>
                  <a:pt x="624163" y="163582"/>
                </a:lnTo>
                <a:lnTo>
                  <a:pt x="628899" y="156209"/>
                </a:lnTo>
                <a:lnTo>
                  <a:pt x="678440" y="10418"/>
                </a:lnTo>
                <a:close/>
              </a:path>
              <a:path w="681989" h="592454">
                <a:moveTo>
                  <a:pt x="648124" y="18668"/>
                </a:moveTo>
                <a:lnTo>
                  <a:pt x="635376" y="18668"/>
                </a:lnTo>
                <a:lnTo>
                  <a:pt x="656962" y="43565"/>
                </a:lnTo>
                <a:lnTo>
                  <a:pt x="624963" y="49351"/>
                </a:lnTo>
                <a:lnTo>
                  <a:pt x="612687" y="85525"/>
                </a:lnTo>
                <a:lnTo>
                  <a:pt x="665987" y="39242"/>
                </a:lnTo>
                <a:lnTo>
                  <a:pt x="648124" y="18668"/>
                </a:lnTo>
                <a:close/>
              </a:path>
              <a:path w="681989" h="592454">
                <a:moveTo>
                  <a:pt x="681980" y="0"/>
                </a:moveTo>
                <a:lnTo>
                  <a:pt x="519933" y="30729"/>
                </a:lnTo>
                <a:lnTo>
                  <a:pt x="508862" y="37156"/>
                </a:lnTo>
                <a:lnTo>
                  <a:pt x="504379" y="48905"/>
                </a:lnTo>
                <a:lnTo>
                  <a:pt x="510225" y="62335"/>
                </a:lnTo>
                <a:lnTo>
                  <a:pt x="520467" y="68249"/>
                </a:lnTo>
                <a:lnTo>
                  <a:pt x="588548" y="55937"/>
                </a:lnTo>
                <a:lnTo>
                  <a:pt x="640960" y="10418"/>
                </a:lnTo>
                <a:lnTo>
                  <a:pt x="678440" y="10418"/>
                </a:lnTo>
                <a:lnTo>
                  <a:pt x="681980" y="0"/>
                </a:lnTo>
                <a:close/>
              </a:path>
              <a:path w="681989" h="592454">
                <a:moveTo>
                  <a:pt x="640960" y="10418"/>
                </a:moveTo>
                <a:lnTo>
                  <a:pt x="588548" y="55937"/>
                </a:lnTo>
                <a:lnTo>
                  <a:pt x="624963" y="49351"/>
                </a:lnTo>
                <a:lnTo>
                  <a:pt x="635376" y="18668"/>
                </a:lnTo>
                <a:lnTo>
                  <a:pt x="648124" y="18668"/>
                </a:lnTo>
                <a:lnTo>
                  <a:pt x="640960" y="10418"/>
                </a:lnTo>
                <a:close/>
              </a:path>
              <a:path w="681989" h="592454">
                <a:moveTo>
                  <a:pt x="635376" y="18668"/>
                </a:moveTo>
                <a:lnTo>
                  <a:pt x="624963" y="49351"/>
                </a:lnTo>
                <a:lnTo>
                  <a:pt x="656962" y="43565"/>
                </a:lnTo>
                <a:lnTo>
                  <a:pt x="635376" y="18668"/>
                </a:lnTo>
                <a:close/>
              </a:path>
            </a:pathLst>
          </a:custGeom>
          <a:solidFill>
            <a:srgbClr val="8A0E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69" name="object 41"/>
          <p:cNvSpPr>
            <a:spLocks/>
          </p:cNvSpPr>
          <p:nvPr/>
        </p:nvSpPr>
        <p:spPr bwMode="auto">
          <a:xfrm>
            <a:off x="4141788" y="4824413"/>
            <a:ext cx="712787" cy="466725"/>
          </a:xfrm>
          <a:custGeom>
            <a:avLst/>
            <a:gdLst>
              <a:gd name="T0" fmla="*/ 534062 w 713104"/>
              <a:gd name="T1" fmla="*/ 424800 h 467360"/>
              <a:gd name="T2" fmla="*/ 535002 w 713104"/>
              <a:gd name="T3" fmla="*/ 450550 h 467360"/>
              <a:gd name="T4" fmla="*/ 711720 w 713104"/>
              <a:gd name="T5" fmla="*/ 464324 h 467360"/>
              <a:gd name="T6" fmla="*/ 669764 w 713104"/>
              <a:gd name="T7" fmla="*/ 459528 h 467360"/>
              <a:gd name="T8" fmla="*/ 544906 w 713104"/>
              <a:gd name="T9" fmla="*/ 418244 h 467360"/>
              <a:gd name="T10" fmla="*/ 669764 w 713104"/>
              <a:gd name="T11" fmla="*/ 459528 h 467360"/>
              <a:gd name="T12" fmla="*/ 663162 w 713104"/>
              <a:gd name="T13" fmla="*/ 452198 h 467360"/>
              <a:gd name="T14" fmla="*/ 611356 w 713104"/>
              <a:gd name="T15" fmla="*/ 421434 h 467360"/>
              <a:gd name="T16" fmla="*/ 607966 w 713104"/>
              <a:gd name="T17" fmla="*/ 312298 h 467360"/>
              <a:gd name="T18" fmla="*/ 604073 w 713104"/>
              <a:gd name="T19" fmla="*/ 334480 h 467360"/>
              <a:gd name="T20" fmla="*/ 690545 w 713104"/>
              <a:gd name="T21" fmla="*/ 427815 h 467360"/>
              <a:gd name="T22" fmla="*/ 709318 w 713104"/>
              <a:gd name="T23" fmla="*/ 459528 h 467360"/>
              <a:gd name="T24" fmla="*/ 631885 w 713104"/>
              <a:gd name="T25" fmla="*/ 310481 h 467360"/>
              <a:gd name="T26" fmla="*/ 648617 w 713104"/>
              <a:gd name="T27" fmla="*/ 423222 h 467360"/>
              <a:gd name="T28" fmla="*/ 681174 w 713104"/>
              <a:gd name="T29" fmla="*/ 424784 h 467360"/>
              <a:gd name="T30" fmla="*/ 631633 w 713104"/>
              <a:gd name="T31" fmla="*/ 389385 h 467360"/>
              <a:gd name="T32" fmla="*/ 681174 w 713104"/>
              <a:gd name="T33" fmla="*/ 424784 h 467360"/>
              <a:gd name="T34" fmla="*/ 674568 w 713104"/>
              <a:gd name="T35" fmla="*/ 452198 h 467360"/>
              <a:gd name="T36" fmla="*/ 631633 w 713104"/>
              <a:gd name="T37" fmla="*/ 389385 h 467360"/>
              <a:gd name="T38" fmla="*/ 48679 w 713104"/>
              <a:gd name="T39" fmla="*/ 12124 h 467360"/>
              <a:gd name="T40" fmla="*/ 611356 w 713104"/>
              <a:gd name="T41" fmla="*/ 421434 h 467360"/>
              <a:gd name="T42" fmla="*/ 631633 w 713104"/>
              <a:gd name="T43" fmla="*/ 389385 h 467360"/>
              <a:gd name="T44" fmla="*/ 63195 w 713104"/>
              <a:gd name="T45" fmla="*/ 41104 h 467360"/>
              <a:gd name="T46" fmla="*/ 53326 w 713104"/>
              <a:gd name="T47" fmla="*/ 12124 h 467360"/>
              <a:gd name="T48" fmla="*/ 73660 w 713104"/>
              <a:gd name="T49" fmla="*/ 146778 h 467360"/>
              <a:gd name="T50" fmla="*/ 90441 w 713104"/>
              <a:gd name="T51" fmla="*/ 156370 h 467360"/>
              <a:gd name="T52" fmla="*/ 109349 w 713104"/>
              <a:gd name="T53" fmla="*/ 141760 h 467360"/>
              <a:gd name="T54" fmla="*/ 80160 w 713104"/>
              <a:gd name="T55" fmla="*/ 74979 h 467360"/>
              <a:gd name="T56" fmla="*/ 42108 w 713104"/>
              <a:gd name="T57" fmla="*/ 4806 h 467360"/>
              <a:gd name="T58" fmla="*/ 0 w 713104"/>
              <a:gd name="T59" fmla="*/ 0 h 467360"/>
              <a:gd name="T60" fmla="*/ 21178 w 713104"/>
              <a:gd name="T61" fmla="*/ 36507 h 467360"/>
              <a:gd name="T62" fmla="*/ 63195 w 713104"/>
              <a:gd name="T63" fmla="*/ 41104 h 467360"/>
              <a:gd name="T64" fmla="*/ 48679 w 713104"/>
              <a:gd name="T65" fmla="*/ 12124 h 467360"/>
              <a:gd name="T66" fmla="*/ 42108 w 713104"/>
              <a:gd name="T67" fmla="*/ 4806 h 467360"/>
              <a:gd name="T68" fmla="*/ 42108 w 713104"/>
              <a:gd name="T69" fmla="*/ 4806 h 467360"/>
              <a:gd name="T70" fmla="*/ 166781 w 713104"/>
              <a:gd name="T71" fmla="*/ 46090 h 467360"/>
              <a:gd name="T72" fmla="*/ 182512 w 713104"/>
              <a:gd name="T73" fmla="*/ 25880 h 467360"/>
              <a:gd name="T74" fmla="*/ 164574 w 713104"/>
              <a:gd name="T75" fmla="*/ 8465 h 467360"/>
              <a:gd name="T76" fmla="*/ 97748 w 713104"/>
              <a:gd name="T77" fmla="*/ 41104 h 467360"/>
              <a:gd name="T78" fmla="*/ 100500 w 713104"/>
              <a:gd name="T79" fmla="*/ 42900 h 467360"/>
              <a:gd name="T80" fmla="*/ 48679 w 713104"/>
              <a:gd name="T81" fmla="*/ 12124 h 467360"/>
              <a:gd name="T82" fmla="*/ 63195 w 713104"/>
              <a:gd name="T83" fmla="*/ 41104 h 4673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13104"/>
              <a:gd name="T127" fmla="*/ 0 h 467360"/>
              <a:gd name="T128" fmla="*/ 713104 w 713104"/>
              <a:gd name="T129" fmla="*/ 467360 h 46736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13104" h="467360">
                <a:moveTo>
                  <a:pt x="545875" y="420525"/>
                </a:moveTo>
                <a:lnTo>
                  <a:pt x="535013" y="427117"/>
                </a:lnTo>
                <a:lnTo>
                  <a:pt x="530261" y="441027"/>
                </a:lnTo>
                <a:lnTo>
                  <a:pt x="535954" y="453007"/>
                </a:lnTo>
                <a:lnTo>
                  <a:pt x="548274" y="458342"/>
                </a:lnTo>
                <a:lnTo>
                  <a:pt x="712988" y="466856"/>
                </a:lnTo>
                <a:lnTo>
                  <a:pt x="710581" y="462034"/>
                </a:lnTo>
                <a:lnTo>
                  <a:pt x="670956" y="462034"/>
                </a:lnTo>
                <a:lnTo>
                  <a:pt x="612444" y="423732"/>
                </a:lnTo>
                <a:lnTo>
                  <a:pt x="545875" y="420525"/>
                </a:lnTo>
                <a:close/>
              </a:path>
              <a:path w="713104" h="467360">
                <a:moveTo>
                  <a:pt x="612444" y="423732"/>
                </a:moveTo>
                <a:lnTo>
                  <a:pt x="670956" y="462034"/>
                </a:lnTo>
                <a:lnTo>
                  <a:pt x="675768" y="454664"/>
                </a:lnTo>
                <a:lnTo>
                  <a:pt x="664342" y="454664"/>
                </a:lnTo>
                <a:lnTo>
                  <a:pt x="649772" y="425530"/>
                </a:lnTo>
                <a:lnTo>
                  <a:pt x="612444" y="423732"/>
                </a:lnTo>
                <a:close/>
              </a:path>
              <a:path w="713104" h="467360">
                <a:moveTo>
                  <a:pt x="622470" y="309650"/>
                </a:moveTo>
                <a:lnTo>
                  <a:pt x="609048" y="314001"/>
                </a:lnTo>
                <a:lnTo>
                  <a:pt x="603482" y="324370"/>
                </a:lnTo>
                <a:lnTo>
                  <a:pt x="605149" y="336304"/>
                </a:lnTo>
                <a:lnTo>
                  <a:pt x="632757" y="391508"/>
                </a:lnTo>
                <a:lnTo>
                  <a:pt x="691774" y="430148"/>
                </a:lnTo>
                <a:lnTo>
                  <a:pt x="670956" y="462034"/>
                </a:lnTo>
                <a:lnTo>
                  <a:pt x="710581" y="462034"/>
                </a:lnTo>
                <a:lnTo>
                  <a:pt x="639317" y="319277"/>
                </a:lnTo>
                <a:lnTo>
                  <a:pt x="633009" y="312174"/>
                </a:lnTo>
                <a:lnTo>
                  <a:pt x="622470" y="309650"/>
                </a:lnTo>
                <a:close/>
              </a:path>
              <a:path w="713104" h="467360">
                <a:moveTo>
                  <a:pt x="649772" y="425530"/>
                </a:moveTo>
                <a:lnTo>
                  <a:pt x="664342" y="454664"/>
                </a:lnTo>
                <a:lnTo>
                  <a:pt x="682386" y="427100"/>
                </a:lnTo>
                <a:lnTo>
                  <a:pt x="649772" y="425530"/>
                </a:lnTo>
                <a:close/>
              </a:path>
              <a:path w="713104" h="467360">
                <a:moveTo>
                  <a:pt x="632757" y="391508"/>
                </a:moveTo>
                <a:lnTo>
                  <a:pt x="649772" y="425530"/>
                </a:lnTo>
                <a:lnTo>
                  <a:pt x="682386" y="427100"/>
                </a:lnTo>
                <a:lnTo>
                  <a:pt x="664342" y="454664"/>
                </a:lnTo>
                <a:lnTo>
                  <a:pt x="675768" y="454664"/>
                </a:lnTo>
                <a:lnTo>
                  <a:pt x="691774" y="430148"/>
                </a:lnTo>
                <a:lnTo>
                  <a:pt x="632757" y="391508"/>
                </a:lnTo>
                <a:close/>
              </a:path>
              <a:path w="713104" h="467360">
                <a:moveTo>
                  <a:pt x="53422" y="12191"/>
                </a:moveTo>
                <a:lnTo>
                  <a:pt x="48767" y="12191"/>
                </a:lnTo>
                <a:lnTo>
                  <a:pt x="80304" y="75387"/>
                </a:lnTo>
                <a:lnTo>
                  <a:pt x="612444" y="423732"/>
                </a:lnTo>
                <a:lnTo>
                  <a:pt x="649772" y="425530"/>
                </a:lnTo>
                <a:lnTo>
                  <a:pt x="632757" y="391508"/>
                </a:lnTo>
                <a:lnTo>
                  <a:pt x="100680" y="43134"/>
                </a:lnTo>
                <a:lnTo>
                  <a:pt x="63307" y="41328"/>
                </a:lnTo>
                <a:lnTo>
                  <a:pt x="97922" y="41328"/>
                </a:lnTo>
                <a:lnTo>
                  <a:pt x="53422" y="12191"/>
                </a:lnTo>
                <a:close/>
              </a:path>
              <a:path w="713104" h="467360">
                <a:moveTo>
                  <a:pt x="0" y="0"/>
                </a:moveTo>
                <a:lnTo>
                  <a:pt x="73792" y="147578"/>
                </a:lnTo>
                <a:lnTo>
                  <a:pt x="80064" y="154661"/>
                </a:lnTo>
                <a:lnTo>
                  <a:pt x="90601" y="157223"/>
                </a:lnTo>
                <a:lnTo>
                  <a:pt x="104012" y="152912"/>
                </a:lnTo>
                <a:lnTo>
                  <a:pt x="109545" y="142533"/>
                </a:lnTo>
                <a:lnTo>
                  <a:pt x="107838" y="130564"/>
                </a:lnTo>
                <a:lnTo>
                  <a:pt x="80304" y="75387"/>
                </a:lnTo>
                <a:lnTo>
                  <a:pt x="21214" y="36707"/>
                </a:lnTo>
                <a:lnTo>
                  <a:pt x="42184" y="4834"/>
                </a:lnTo>
                <a:lnTo>
                  <a:pt x="93619" y="4834"/>
                </a:lnTo>
                <a:lnTo>
                  <a:pt x="0" y="0"/>
                </a:lnTo>
                <a:close/>
              </a:path>
              <a:path w="713104" h="467360">
                <a:moveTo>
                  <a:pt x="42184" y="4834"/>
                </a:moveTo>
                <a:lnTo>
                  <a:pt x="21214" y="36707"/>
                </a:lnTo>
                <a:lnTo>
                  <a:pt x="80304" y="75387"/>
                </a:lnTo>
                <a:lnTo>
                  <a:pt x="63307" y="41328"/>
                </a:lnTo>
                <a:lnTo>
                  <a:pt x="30754" y="39755"/>
                </a:lnTo>
                <a:lnTo>
                  <a:pt x="48767" y="12191"/>
                </a:lnTo>
                <a:lnTo>
                  <a:pt x="53422" y="12191"/>
                </a:lnTo>
                <a:lnTo>
                  <a:pt x="42184" y="4834"/>
                </a:lnTo>
                <a:close/>
              </a:path>
              <a:path w="713104" h="467360">
                <a:moveTo>
                  <a:pt x="93619" y="4834"/>
                </a:moveTo>
                <a:lnTo>
                  <a:pt x="42184" y="4834"/>
                </a:lnTo>
                <a:lnTo>
                  <a:pt x="100680" y="43134"/>
                </a:lnTo>
                <a:lnTo>
                  <a:pt x="167077" y="46342"/>
                </a:lnTo>
                <a:lnTo>
                  <a:pt x="178044" y="39795"/>
                </a:lnTo>
                <a:lnTo>
                  <a:pt x="182836" y="26020"/>
                </a:lnTo>
                <a:lnTo>
                  <a:pt x="177134" y="13917"/>
                </a:lnTo>
                <a:lnTo>
                  <a:pt x="164866" y="8513"/>
                </a:lnTo>
                <a:lnTo>
                  <a:pt x="93619" y="4834"/>
                </a:lnTo>
                <a:close/>
              </a:path>
              <a:path w="713104" h="467360">
                <a:moveTo>
                  <a:pt x="97922" y="41328"/>
                </a:moveTo>
                <a:lnTo>
                  <a:pt x="63307" y="41328"/>
                </a:lnTo>
                <a:lnTo>
                  <a:pt x="100680" y="43134"/>
                </a:lnTo>
                <a:lnTo>
                  <a:pt x="97922" y="41328"/>
                </a:lnTo>
                <a:close/>
              </a:path>
              <a:path w="713104" h="467360">
                <a:moveTo>
                  <a:pt x="48767" y="12191"/>
                </a:moveTo>
                <a:lnTo>
                  <a:pt x="30754" y="39755"/>
                </a:lnTo>
                <a:lnTo>
                  <a:pt x="63307" y="41328"/>
                </a:lnTo>
                <a:lnTo>
                  <a:pt x="48767" y="12191"/>
                </a:lnTo>
                <a:close/>
              </a:path>
            </a:pathLst>
          </a:custGeom>
          <a:solidFill>
            <a:srgbClr val="8A0E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70" name="object 43"/>
          <p:cNvSpPr>
            <a:spLocks/>
          </p:cNvSpPr>
          <p:nvPr/>
        </p:nvSpPr>
        <p:spPr bwMode="auto">
          <a:xfrm>
            <a:off x="2535238" y="6140450"/>
            <a:ext cx="554037" cy="249238"/>
          </a:xfrm>
          <a:custGeom>
            <a:avLst/>
            <a:gdLst>
              <a:gd name="T0" fmla="*/ 377192 w 554355"/>
              <a:gd name="T1" fmla="*/ 215373 h 248920"/>
              <a:gd name="T2" fmla="*/ 371062 w 554355"/>
              <a:gd name="T3" fmla="*/ 239275 h 248920"/>
              <a:gd name="T4" fmla="*/ 392290 w 554355"/>
              <a:gd name="T5" fmla="*/ 249600 h 248920"/>
              <a:gd name="T6" fmla="*/ 511268 w 554355"/>
              <a:gd name="T7" fmla="*/ 220113 h 248920"/>
              <a:gd name="T8" fmla="*/ 481366 w 554355"/>
              <a:gd name="T9" fmla="*/ 190665 h 248920"/>
              <a:gd name="T10" fmla="*/ 511268 w 554355"/>
              <a:gd name="T11" fmla="*/ 220113 h 248920"/>
              <a:gd name="T12" fmla="*/ 502906 w 554355"/>
              <a:gd name="T13" fmla="*/ 214703 h 248920"/>
              <a:gd name="T14" fmla="*/ 435109 w 554355"/>
              <a:gd name="T15" fmla="*/ 85360 h 248920"/>
              <a:gd name="T16" fmla="*/ 412230 w 554355"/>
              <a:gd name="T17" fmla="*/ 93281 h 248920"/>
              <a:gd name="T18" fmla="*/ 414469 w 554355"/>
              <a:gd name="T19" fmla="*/ 116012 h 248920"/>
              <a:gd name="T20" fmla="*/ 522804 w 554355"/>
              <a:gd name="T21" fmla="*/ 183613 h 248920"/>
              <a:gd name="T22" fmla="*/ 523119 w 554355"/>
              <a:gd name="T23" fmla="*/ 220113 h 248920"/>
              <a:gd name="T24" fmla="*/ 442598 w 554355"/>
              <a:gd name="T25" fmla="*/ 90342 h 248920"/>
              <a:gd name="T26" fmla="*/ 512920 w 554355"/>
              <a:gd name="T27" fmla="*/ 183182 h 248920"/>
              <a:gd name="T28" fmla="*/ 502906 w 554355"/>
              <a:gd name="T29" fmla="*/ 214703 h 248920"/>
              <a:gd name="T30" fmla="*/ 521455 w 554355"/>
              <a:gd name="T31" fmla="*/ 183182 h 248920"/>
              <a:gd name="T32" fmla="*/ 502906 w 554355"/>
              <a:gd name="T33" fmla="*/ 214703 h 248920"/>
              <a:gd name="T34" fmla="*/ 522804 w 554355"/>
              <a:gd name="T35" fmla="*/ 183613 h 248920"/>
              <a:gd name="T36" fmla="*/ 107302 w 554355"/>
              <a:gd name="T37" fmla="*/ 50504 h 248920"/>
              <a:gd name="T38" fmla="*/ 97206 w 554355"/>
              <a:gd name="T39" fmla="*/ 87429 h 248920"/>
              <a:gd name="T40" fmla="*/ 481366 w 554355"/>
              <a:gd name="T41" fmla="*/ 190665 h 248920"/>
              <a:gd name="T42" fmla="*/ 107302 w 554355"/>
              <a:gd name="T43" fmla="*/ 50504 h 248920"/>
              <a:gd name="T44" fmla="*/ 481366 w 554355"/>
              <a:gd name="T45" fmla="*/ 190665 h 248920"/>
              <a:gd name="T46" fmla="*/ 521455 w 554355"/>
              <a:gd name="T47" fmla="*/ 183182 h 248920"/>
              <a:gd name="T48" fmla="*/ 160676 w 554355"/>
              <a:gd name="T49" fmla="*/ 0 h 248920"/>
              <a:gd name="T50" fmla="*/ 110369 w 554355"/>
              <a:gd name="T51" fmla="*/ 159261 h 248920"/>
              <a:gd name="T52" fmla="*/ 128895 w 554355"/>
              <a:gd name="T53" fmla="*/ 164084 h 248920"/>
              <a:gd name="T54" fmla="*/ 30293 w 554355"/>
              <a:gd name="T55" fmla="*/ 65986 h 248920"/>
              <a:gd name="T56" fmla="*/ 178957 w 554355"/>
              <a:gd name="T57" fmla="*/ 29487 h 248920"/>
              <a:gd name="T58" fmla="*/ 181913 w 554355"/>
              <a:gd name="T59" fmla="*/ 10328 h 248920"/>
              <a:gd name="T60" fmla="*/ 160676 w 554355"/>
              <a:gd name="T61" fmla="*/ 0 h 248920"/>
              <a:gd name="T62" fmla="*/ 30293 w 554355"/>
              <a:gd name="T63" fmla="*/ 65986 h 248920"/>
              <a:gd name="T64" fmla="*/ 78349 w 554355"/>
              <a:gd name="T65" fmla="*/ 66419 h 248920"/>
              <a:gd name="T66" fmla="*/ 50057 w 554355"/>
              <a:gd name="T67" fmla="*/ 34896 h 248920"/>
              <a:gd name="T68" fmla="*/ 41695 w 554355"/>
              <a:gd name="T69" fmla="*/ 29487 h 248920"/>
              <a:gd name="T70" fmla="*/ 40175 w 554355"/>
              <a:gd name="T71" fmla="*/ 66419 h 248920"/>
              <a:gd name="T72" fmla="*/ 50057 w 554355"/>
              <a:gd name="T73" fmla="*/ 34896 h 248920"/>
              <a:gd name="T74" fmla="*/ 40175 w 554355"/>
              <a:gd name="T75" fmla="*/ 66419 h 248920"/>
              <a:gd name="T76" fmla="*/ 71652 w 554355"/>
              <a:gd name="T77" fmla="*/ 58956 h 248920"/>
              <a:gd name="T78" fmla="*/ 50057 w 554355"/>
              <a:gd name="T79" fmla="*/ 34896 h 248920"/>
              <a:gd name="T80" fmla="*/ 107302 w 554355"/>
              <a:gd name="T81" fmla="*/ 50504 h 248920"/>
              <a:gd name="T82" fmla="*/ 178957 w 554355"/>
              <a:gd name="T83" fmla="*/ 29487 h 248920"/>
              <a:gd name="T84" fmla="*/ 107302 w 554355"/>
              <a:gd name="T85" fmla="*/ 50504 h 248920"/>
              <a:gd name="T86" fmla="*/ 178957 w 554355"/>
              <a:gd name="T87" fmla="*/ 29487 h 2489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54355"/>
              <a:gd name="T133" fmla="*/ 0 h 248920"/>
              <a:gd name="T134" fmla="*/ 554355 w 554355"/>
              <a:gd name="T135" fmla="*/ 248920 h 24892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54355" h="248920">
                <a:moveTo>
                  <a:pt x="446766" y="198101"/>
                </a:moveTo>
                <a:lnTo>
                  <a:pt x="378060" y="214276"/>
                </a:lnTo>
                <a:lnTo>
                  <a:pt x="371685" y="223793"/>
                </a:lnTo>
                <a:lnTo>
                  <a:pt x="371914" y="238056"/>
                </a:lnTo>
                <a:lnTo>
                  <a:pt x="380708" y="246848"/>
                </a:lnTo>
                <a:lnTo>
                  <a:pt x="393191" y="248329"/>
                </a:lnTo>
                <a:lnTo>
                  <a:pt x="524322" y="218992"/>
                </a:lnTo>
                <a:lnTo>
                  <a:pt x="512444" y="218992"/>
                </a:lnTo>
                <a:lnTo>
                  <a:pt x="446766" y="198101"/>
                </a:lnTo>
                <a:close/>
              </a:path>
              <a:path w="554355" h="248920">
                <a:moveTo>
                  <a:pt x="482473" y="189694"/>
                </a:moveTo>
                <a:lnTo>
                  <a:pt x="446766" y="198101"/>
                </a:lnTo>
                <a:lnTo>
                  <a:pt x="512444" y="218992"/>
                </a:lnTo>
                <a:lnTo>
                  <a:pt x="514158" y="213609"/>
                </a:lnTo>
                <a:lnTo>
                  <a:pt x="504062" y="213609"/>
                </a:lnTo>
                <a:lnTo>
                  <a:pt x="482473" y="189694"/>
                </a:lnTo>
                <a:close/>
              </a:path>
              <a:path w="554355" h="248920">
                <a:moveTo>
                  <a:pt x="436109" y="84924"/>
                </a:moveTo>
                <a:lnTo>
                  <a:pt x="425135" y="85084"/>
                </a:lnTo>
                <a:lnTo>
                  <a:pt x="413178" y="92805"/>
                </a:lnTo>
                <a:lnTo>
                  <a:pt x="410540" y="104347"/>
                </a:lnTo>
                <a:lnTo>
                  <a:pt x="415421" y="115421"/>
                </a:lnTo>
                <a:lnTo>
                  <a:pt x="456864" y="161328"/>
                </a:lnTo>
                <a:lnTo>
                  <a:pt x="524006" y="182678"/>
                </a:lnTo>
                <a:lnTo>
                  <a:pt x="512444" y="218992"/>
                </a:lnTo>
                <a:lnTo>
                  <a:pt x="524322" y="218992"/>
                </a:lnTo>
                <a:lnTo>
                  <a:pt x="554226" y="212302"/>
                </a:lnTo>
                <a:lnTo>
                  <a:pt x="443615" y="89882"/>
                </a:lnTo>
                <a:lnTo>
                  <a:pt x="436109" y="84924"/>
                </a:lnTo>
                <a:close/>
              </a:path>
              <a:path w="554355" h="248920">
                <a:moveTo>
                  <a:pt x="514100" y="182249"/>
                </a:moveTo>
                <a:lnTo>
                  <a:pt x="482473" y="189694"/>
                </a:lnTo>
                <a:lnTo>
                  <a:pt x="504062" y="213609"/>
                </a:lnTo>
                <a:lnTo>
                  <a:pt x="514100" y="182249"/>
                </a:lnTo>
                <a:close/>
              </a:path>
              <a:path w="554355" h="248920">
                <a:moveTo>
                  <a:pt x="522654" y="182249"/>
                </a:moveTo>
                <a:lnTo>
                  <a:pt x="514100" y="182249"/>
                </a:lnTo>
                <a:lnTo>
                  <a:pt x="504062" y="213609"/>
                </a:lnTo>
                <a:lnTo>
                  <a:pt x="514158" y="213609"/>
                </a:lnTo>
                <a:lnTo>
                  <a:pt x="524006" y="182678"/>
                </a:lnTo>
                <a:lnTo>
                  <a:pt x="522654" y="182249"/>
                </a:lnTo>
                <a:close/>
              </a:path>
              <a:path w="554355" h="248920">
                <a:moveTo>
                  <a:pt x="107550" y="50248"/>
                </a:moveTo>
                <a:lnTo>
                  <a:pt x="71816" y="58656"/>
                </a:lnTo>
                <a:lnTo>
                  <a:pt x="97430" y="86984"/>
                </a:lnTo>
                <a:lnTo>
                  <a:pt x="446766" y="198101"/>
                </a:lnTo>
                <a:lnTo>
                  <a:pt x="482473" y="189694"/>
                </a:lnTo>
                <a:lnTo>
                  <a:pt x="456864" y="161328"/>
                </a:lnTo>
                <a:lnTo>
                  <a:pt x="107550" y="50248"/>
                </a:lnTo>
                <a:close/>
              </a:path>
              <a:path w="554355" h="248920">
                <a:moveTo>
                  <a:pt x="456864" y="161328"/>
                </a:moveTo>
                <a:lnTo>
                  <a:pt x="482473" y="189694"/>
                </a:lnTo>
                <a:lnTo>
                  <a:pt x="514100" y="182249"/>
                </a:lnTo>
                <a:lnTo>
                  <a:pt x="522654" y="182249"/>
                </a:lnTo>
                <a:lnTo>
                  <a:pt x="456864" y="161328"/>
                </a:lnTo>
                <a:close/>
              </a:path>
              <a:path w="554355" h="248920">
                <a:moveTo>
                  <a:pt x="161044" y="0"/>
                </a:moveTo>
                <a:lnTo>
                  <a:pt x="0" y="36042"/>
                </a:lnTo>
                <a:lnTo>
                  <a:pt x="110621" y="158450"/>
                </a:lnTo>
                <a:lnTo>
                  <a:pt x="118199" y="163398"/>
                </a:lnTo>
                <a:lnTo>
                  <a:pt x="129191" y="163248"/>
                </a:lnTo>
                <a:lnTo>
                  <a:pt x="97430" y="86984"/>
                </a:lnTo>
                <a:lnTo>
                  <a:pt x="30361" y="65650"/>
                </a:lnTo>
                <a:lnTo>
                  <a:pt x="41791" y="29336"/>
                </a:lnTo>
                <a:lnTo>
                  <a:pt x="179369" y="29336"/>
                </a:lnTo>
                <a:lnTo>
                  <a:pt x="182552" y="24570"/>
                </a:lnTo>
                <a:lnTo>
                  <a:pt x="182331" y="10276"/>
                </a:lnTo>
                <a:lnTo>
                  <a:pt x="173586" y="1484"/>
                </a:lnTo>
                <a:lnTo>
                  <a:pt x="161044" y="0"/>
                </a:lnTo>
                <a:close/>
              </a:path>
              <a:path w="554355" h="248920">
                <a:moveTo>
                  <a:pt x="41791" y="29336"/>
                </a:moveTo>
                <a:lnTo>
                  <a:pt x="30361" y="65650"/>
                </a:lnTo>
                <a:lnTo>
                  <a:pt x="97430" y="86984"/>
                </a:lnTo>
                <a:lnTo>
                  <a:pt x="78529" y="66080"/>
                </a:lnTo>
                <a:lnTo>
                  <a:pt x="40267" y="66080"/>
                </a:lnTo>
                <a:lnTo>
                  <a:pt x="50173" y="34719"/>
                </a:lnTo>
                <a:lnTo>
                  <a:pt x="58718" y="34719"/>
                </a:lnTo>
                <a:lnTo>
                  <a:pt x="41791" y="29336"/>
                </a:lnTo>
                <a:close/>
              </a:path>
              <a:path w="554355" h="248920">
                <a:moveTo>
                  <a:pt x="50173" y="34719"/>
                </a:moveTo>
                <a:lnTo>
                  <a:pt x="40267" y="66080"/>
                </a:lnTo>
                <a:lnTo>
                  <a:pt x="71816" y="58656"/>
                </a:lnTo>
                <a:lnTo>
                  <a:pt x="50173" y="34719"/>
                </a:lnTo>
                <a:close/>
              </a:path>
              <a:path w="554355" h="248920">
                <a:moveTo>
                  <a:pt x="71816" y="58656"/>
                </a:moveTo>
                <a:lnTo>
                  <a:pt x="40267" y="66080"/>
                </a:lnTo>
                <a:lnTo>
                  <a:pt x="78529" y="66080"/>
                </a:lnTo>
                <a:lnTo>
                  <a:pt x="71816" y="58656"/>
                </a:lnTo>
                <a:close/>
              </a:path>
              <a:path w="554355" h="248920">
                <a:moveTo>
                  <a:pt x="58718" y="34719"/>
                </a:moveTo>
                <a:lnTo>
                  <a:pt x="50173" y="34719"/>
                </a:lnTo>
                <a:lnTo>
                  <a:pt x="71816" y="58656"/>
                </a:lnTo>
                <a:lnTo>
                  <a:pt x="107550" y="50248"/>
                </a:lnTo>
                <a:lnTo>
                  <a:pt x="58718" y="34719"/>
                </a:lnTo>
                <a:close/>
              </a:path>
              <a:path w="554355" h="248920">
                <a:moveTo>
                  <a:pt x="179369" y="29336"/>
                </a:moveTo>
                <a:lnTo>
                  <a:pt x="41791" y="29336"/>
                </a:lnTo>
                <a:lnTo>
                  <a:pt x="107550" y="50248"/>
                </a:lnTo>
                <a:lnTo>
                  <a:pt x="176191" y="34096"/>
                </a:lnTo>
                <a:lnTo>
                  <a:pt x="179369" y="29336"/>
                </a:lnTo>
                <a:close/>
              </a:path>
            </a:pathLst>
          </a:custGeom>
          <a:solidFill>
            <a:srgbClr val="8A0E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71" name="object 45"/>
          <p:cNvSpPr>
            <a:spLocks/>
          </p:cNvSpPr>
          <p:nvPr/>
        </p:nvSpPr>
        <p:spPr bwMode="auto">
          <a:xfrm>
            <a:off x="4391025" y="5905500"/>
            <a:ext cx="476250" cy="274638"/>
          </a:xfrm>
          <a:custGeom>
            <a:avLst/>
            <a:gdLst>
              <a:gd name="T0" fmla="*/ 90144 w 476250"/>
              <a:gd name="T1" fmla="*/ 123482 h 273685"/>
              <a:gd name="T2" fmla="*/ 0 w 476250"/>
              <a:gd name="T3" fmla="*/ 274588 h 273685"/>
              <a:gd name="T4" fmla="*/ 176889 w 476250"/>
              <a:gd name="T5" fmla="*/ 272597 h 273685"/>
              <a:gd name="T6" fmla="*/ 23621 w 476250"/>
              <a:gd name="T7" fmla="*/ 238935 h 273685"/>
              <a:gd name="T8" fmla="*/ 116189 w 476250"/>
              <a:gd name="T9" fmla="*/ 149706 h 273685"/>
              <a:gd name="T10" fmla="*/ 113894 w 476250"/>
              <a:gd name="T11" fmla="*/ 127011 h 273685"/>
              <a:gd name="T12" fmla="*/ 84962 w 476250"/>
              <a:gd name="T13" fmla="*/ 203862 h 273685"/>
              <a:gd name="T14" fmla="*/ 42275 w 476250"/>
              <a:gd name="T15" fmla="*/ 272597 h 273685"/>
              <a:gd name="T16" fmla="*/ 49408 w 476250"/>
              <a:gd name="T17" fmla="*/ 265522 h 273685"/>
              <a:gd name="T18" fmla="*/ 66172 w 476250"/>
              <a:gd name="T19" fmla="*/ 236449 h 273685"/>
              <a:gd name="T20" fmla="*/ 103364 w 476250"/>
              <a:gd name="T21" fmla="*/ 237669 h 273685"/>
              <a:gd name="T22" fmla="*/ 176889 w 476250"/>
              <a:gd name="T23" fmla="*/ 272597 h 273685"/>
              <a:gd name="T24" fmla="*/ 184153 w 476250"/>
              <a:gd name="T25" fmla="*/ 260059 h 273685"/>
              <a:gd name="T26" fmla="*/ 169004 w 476250"/>
              <a:gd name="T27" fmla="*/ 238813 h 273685"/>
              <a:gd name="T28" fmla="*/ 33284 w 476250"/>
              <a:gd name="T29" fmla="*/ 236449 h 273685"/>
              <a:gd name="T30" fmla="*/ 65845 w 476250"/>
              <a:gd name="T31" fmla="*/ 237016 h 273685"/>
              <a:gd name="T32" fmla="*/ 65845 w 476250"/>
              <a:gd name="T33" fmla="*/ 237016 h 273685"/>
              <a:gd name="T34" fmla="*/ 54649 w 476250"/>
              <a:gd name="T35" fmla="*/ 265522 h 273685"/>
              <a:gd name="T36" fmla="*/ 65845 w 476250"/>
              <a:gd name="T37" fmla="*/ 237016 h 273685"/>
              <a:gd name="T38" fmla="*/ 84962 w 476250"/>
              <a:gd name="T39" fmla="*/ 203862 h 273685"/>
              <a:gd name="T40" fmla="*/ 103364 w 476250"/>
              <a:gd name="T41" fmla="*/ 237669 h 273685"/>
              <a:gd name="T42" fmla="*/ 410154 w 476250"/>
              <a:gd name="T43" fmla="*/ 40035 h 273685"/>
              <a:gd name="T44" fmla="*/ 66172 w 476250"/>
              <a:gd name="T45" fmla="*/ 236449 h 273685"/>
              <a:gd name="T46" fmla="*/ 65845 w 476250"/>
              <a:gd name="T47" fmla="*/ 237016 h 273685"/>
              <a:gd name="T48" fmla="*/ 474855 w 476250"/>
              <a:gd name="T49" fmla="*/ 4455 h 273685"/>
              <a:gd name="T50" fmla="*/ 452384 w 476250"/>
              <a:gd name="T51" fmla="*/ 38113 h 273685"/>
              <a:gd name="T52" fmla="*/ 359785 w 476250"/>
              <a:gd name="T53" fmla="*/ 127347 h 273685"/>
              <a:gd name="T54" fmla="*/ 362082 w 476250"/>
              <a:gd name="T55" fmla="*/ 150041 h 273685"/>
              <a:gd name="T56" fmla="*/ 385836 w 476250"/>
              <a:gd name="T57" fmla="*/ 153569 h 273685"/>
              <a:gd name="T58" fmla="*/ 474855 w 476250"/>
              <a:gd name="T59" fmla="*/ 4455 h 273685"/>
              <a:gd name="T60" fmla="*/ 391024 w 476250"/>
              <a:gd name="T61" fmla="*/ 73196 h 273685"/>
              <a:gd name="T62" fmla="*/ 442843 w 476250"/>
              <a:gd name="T63" fmla="*/ 40601 h 273685"/>
              <a:gd name="T64" fmla="*/ 426598 w 476250"/>
              <a:gd name="T65" fmla="*/ 11532 h 273685"/>
              <a:gd name="T66" fmla="*/ 442843 w 476250"/>
              <a:gd name="T67" fmla="*/ 40601 h 273685"/>
              <a:gd name="T68" fmla="*/ 437627 w 476250"/>
              <a:gd name="T69" fmla="*/ 11532 h 273685"/>
              <a:gd name="T70" fmla="*/ 442843 w 476250"/>
              <a:gd name="T71" fmla="*/ 40601 h 273685"/>
              <a:gd name="T72" fmla="*/ 452384 w 476250"/>
              <a:gd name="T73" fmla="*/ 38113 h 273685"/>
              <a:gd name="T74" fmla="*/ 433699 w 476250"/>
              <a:gd name="T75" fmla="*/ 4455 h 273685"/>
              <a:gd name="T76" fmla="*/ 410154 w 476250"/>
              <a:gd name="T77" fmla="*/ 40035 h 273685"/>
              <a:gd name="T78" fmla="*/ 437627 w 476250"/>
              <a:gd name="T79" fmla="*/ 11532 h 273685"/>
              <a:gd name="T80" fmla="*/ 311017 w 476250"/>
              <a:gd name="T81" fmla="*/ 0 h 273685"/>
              <a:gd name="T82" fmla="*/ 291849 w 476250"/>
              <a:gd name="T83" fmla="*/ 17018 h 273685"/>
              <a:gd name="T84" fmla="*/ 307017 w 476250"/>
              <a:gd name="T85" fmla="*/ 38249 h 273685"/>
              <a:gd name="T86" fmla="*/ 433699 w 476250"/>
              <a:gd name="T87" fmla="*/ 4455 h 273685"/>
              <a:gd name="T88" fmla="*/ 476006 w 476250"/>
              <a:gd name="T89" fmla="*/ 2463 h 27368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76250"/>
              <a:gd name="T136" fmla="*/ 0 h 273685"/>
              <a:gd name="T137" fmla="*/ 476250 w 476250"/>
              <a:gd name="T138" fmla="*/ 273685 h 27368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76250" h="273685">
                <a:moveTo>
                  <a:pt x="100831" y="120021"/>
                </a:moveTo>
                <a:lnTo>
                  <a:pt x="90144" y="121778"/>
                </a:lnTo>
                <a:lnTo>
                  <a:pt x="83301" y="128396"/>
                </a:lnTo>
                <a:lnTo>
                  <a:pt x="0" y="270796"/>
                </a:lnTo>
                <a:lnTo>
                  <a:pt x="164957" y="273225"/>
                </a:lnTo>
                <a:lnTo>
                  <a:pt x="176889" y="268833"/>
                </a:lnTo>
                <a:lnTo>
                  <a:pt x="42275" y="268833"/>
                </a:lnTo>
                <a:lnTo>
                  <a:pt x="23621" y="235637"/>
                </a:lnTo>
                <a:lnTo>
                  <a:pt x="84962" y="201048"/>
                </a:lnTo>
                <a:lnTo>
                  <a:pt x="116189" y="147639"/>
                </a:lnTo>
                <a:lnTo>
                  <a:pt x="118699" y="135941"/>
                </a:lnTo>
                <a:lnTo>
                  <a:pt x="113894" y="125257"/>
                </a:lnTo>
                <a:lnTo>
                  <a:pt x="100831" y="120021"/>
                </a:lnTo>
                <a:close/>
              </a:path>
              <a:path w="476250" h="273685">
                <a:moveTo>
                  <a:pt x="84962" y="201048"/>
                </a:moveTo>
                <a:lnTo>
                  <a:pt x="23621" y="235637"/>
                </a:lnTo>
                <a:lnTo>
                  <a:pt x="42275" y="268833"/>
                </a:lnTo>
                <a:lnTo>
                  <a:pt x="54649" y="261856"/>
                </a:lnTo>
                <a:lnTo>
                  <a:pt x="49408" y="261856"/>
                </a:lnTo>
                <a:lnTo>
                  <a:pt x="33284" y="233184"/>
                </a:lnTo>
                <a:lnTo>
                  <a:pt x="66172" y="233184"/>
                </a:lnTo>
                <a:lnTo>
                  <a:pt x="84962" y="201048"/>
                </a:lnTo>
                <a:close/>
              </a:path>
              <a:path w="476250" h="273685">
                <a:moveTo>
                  <a:pt x="103364" y="234387"/>
                </a:moveTo>
                <a:lnTo>
                  <a:pt x="42275" y="268833"/>
                </a:lnTo>
                <a:lnTo>
                  <a:pt x="176889" y="268833"/>
                </a:lnTo>
                <a:lnTo>
                  <a:pt x="177835" y="268485"/>
                </a:lnTo>
                <a:lnTo>
                  <a:pt x="184153" y="256469"/>
                </a:lnTo>
                <a:lnTo>
                  <a:pt x="179971" y="242506"/>
                </a:lnTo>
                <a:lnTo>
                  <a:pt x="169004" y="235515"/>
                </a:lnTo>
                <a:lnTo>
                  <a:pt x="103364" y="234387"/>
                </a:lnTo>
                <a:close/>
              </a:path>
              <a:path w="476250" h="273685">
                <a:moveTo>
                  <a:pt x="33284" y="233184"/>
                </a:moveTo>
                <a:lnTo>
                  <a:pt x="49408" y="261856"/>
                </a:lnTo>
                <a:lnTo>
                  <a:pt x="65845" y="233743"/>
                </a:lnTo>
                <a:lnTo>
                  <a:pt x="33284" y="233184"/>
                </a:lnTo>
                <a:close/>
              </a:path>
              <a:path w="476250" h="273685">
                <a:moveTo>
                  <a:pt x="65845" y="233743"/>
                </a:moveTo>
                <a:lnTo>
                  <a:pt x="49408" y="261856"/>
                </a:lnTo>
                <a:lnTo>
                  <a:pt x="54649" y="261856"/>
                </a:lnTo>
                <a:lnTo>
                  <a:pt x="103364" y="234387"/>
                </a:lnTo>
                <a:lnTo>
                  <a:pt x="65845" y="233743"/>
                </a:lnTo>
                <a:close/>
              </a:path>
              <a:path w="476250" h="273685">
                <a:moveTo>
                  <a:pt x="372613" y="38841"/>
                </a:moveTo>
                <a:lnTo>
                  <a:pt x="84962" y="201048"/>
                </a:lnTo>
                <a:lnTo>
                  <a:pt x="65845" y="233743"/>
                </a:lnTo>
                <a:lnTo>
                  <a:pt x="103364" y="234387"/>
                </a:lnTo>
                <a:lnTo>
                  <a:pt x="391024" y="72186"/>
                </a:lnTo>
                <a:lnTo>
                  <a:pt x="410154" y="39483"/>
                </a:lnTo>
                <a:lnTo>
                  <a:pt x="372613" y="38841"/>
                </a:lnTo>
                <a:close/>
              </a:path>
              <a:path w="476250" h="273685">
                <a:moveTo>
                  <a:pt x="66172" y="233184"/>
                </a:moveTo>
                <a:lnTo>
                  <a:pt x="33284" y="233184"/>
                </a:lnTo>
                <a:lnTo>
                  <a:pt x="65845" y="233743"/>
                </a:lnTo>
                <a:lnTo>
                  <a:pt x="66172" y="233184"/>
                </a:lnTo>
                <a:close/>
              </a:path>
              <a:path w="476250" h="273685">
                <a:moveTo>
                  <a:pt x="474855" y="4395"/>
                </a:moveTo>
                <a:lnTo>
                  <a:pt x="433699" y="4395"/>
                </a:lnTo>
                <a:lnTo>
                  <a:pt x="452384" y="37587"/>
                </a:lnTo>
                <a:lnTo>
                  <a:pt x="391024" y="72186"/>
                </a:lnTo>
                <a:lnTo>
                  <a:pt x="359785" y="125589"/>
                </a:lnTo>
                <a:lnTo>
                  <a:pt x="357275" y="137285"/>
                </a:lnTo>
                <a:lnTo>
                  <a:pt x="362082" y="147969"/>
                </a:lnTo>
                <a:lnTo>
                  <a:pt x="375157" y="153206"/>
                </a:lnTo>
                <a:lnTo>
                  <a:pt x="385836" y="151449"/>
                </a:lnTo>
                <a:lnTo>
                  <a:pt x="392673" y="144828"/>
                </a:lnTo>
                <a:lnTo>
                  <a:pt x="474855" y="4395"/>
                </a:lnTo>
                <a:close/>
              </a:path>
              <a:path w="476250" h="273685">
                <a:moveTo>
                  <a:pt x="410154" y="39483"/>
                </a:moveTo>
                <a:lnTo>
                  <a:pt x="391024" y="72186"/>
                </a:lnTo>
                <a:lnTo>
                  <a:pt x="448032" y="40041"/>
                </a:lnTo>
                <a:lnTo>
                  <a:pt x="442843" y="40041"/>
                </a:lnTo>
                <a:lnTo>
                  <a:pt x="410154" y="39483"/>
                </a:lnTo>
                <a:close/>
              </a:path>
              <a:path w="476250" h="273685">
                <a:moveTo>
                  <a:pt x="426598" y="11372"/>
                </a:moveTo>
                <a:lnTo>
                  <a:pt x="410154" y="39483"/>
                </a:lnTo>
                <a:lnTo>
                  <a:pt x="442843" y="40041"/>
                </a:lnTo>
                <a:lnTo>
                  <a:pt x="426598" y="11372"/>
                </a:lnTo>
                <a:close/>
              </a:path>
              <a:path w="476250" h="273685">
                <a:moveTo>
                  <a:pt x="437627" y="11372"/>
                </a:moveTo>
                <a:lnTo>
                  <a:pt x="426598" y="11372"/>
                </a:lnTo>
                <a:lnTo>
                  <a:pt x="442843" y="40041"/>
                </a:lnTo>
                <a:lnTo>
                  <a:pt x="448032" y="40041"/>
                </a:lnTo>
                <a:lnTo>
                  <a:pt x="452384" y="37587"/>
                </a:lnTo>
                <a:lnTo>
                  <a:pt x="437627" y="11372"/>
                </a:lnTo>
                <a:close/>
              </a:path>
              <a:path w="476250" h="273685">
                <a:moveTo>
                  <a:pt x="433699" y="4395"/>
                </a:moveTo>
                <a:lnTo>
                  <a:pt x="372613" y="38841"/>
                </a:lnTo>
                <a:lnTo>
                  <a:pt x="410154" y="39483"/>
                </a:lnTo>
                <a:lnTo>
                  <a:pt x="426598" y="11372"/>
                </a:lnTo>
                <a:lnTo>
                  <a:pt x="437627" y="11372"/>
                </a:lnTo>
                <a:lnTo>
                  <a:pt x="433699" y="4395"/>
                </a:lnTo>
                <a:close/>
              </a:path>
              <a:path w="476250" h="273685">
                <a:moveTo>
                  <a:pt x="311017" y="0"/>
                </a:moveTo>
                <a:lnTo>
                  <a:pt x="298144" y="4749"/>
                </a:lnTo>
                <a:lnTo>
                  <a:pt x="291849" y="16783"/>
                </a:lnTo>
                <a:lnTo>
                  <a:pt x="296043" y="30742"/>
                </a:lnTo>
                <a:lnTo>
                  <a:pt x="307017" y="37721"/>
                </a:lnTo>
                <a:lnTo>
                  <a:pt x="372613" y="38841"/>
                </a:lnTo>
                <a:lnTo>
                  <a:pt x="433699" y="4395"/>
                </a:lnTo>
                <a:lnTo>
                  <a:pt x="474855" y="4395"/>
                </a:lnTo>
                <a:lnTo>
                  <a:pt x="476006" y="2429"/>
                </a:lnTo>
                <a:lnTo>
                  <a:pt x="311017" y="0"/>
                </a:lnTo>
                <a:close/>
              </a:path>
            </a:pathLst>
          </a:custGeom>
          <a:solidFill>
            <a:srgbClr val="8A0E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72" name="object 47"/>
          <p:cNvSpPr>
            <a:spLocks/>
          </p:cNvSpPr>
          <p:nvPr/>
        </p:nvSpPr>
        <p:spPr bwMode="auto">
          <a:xfrm>
            <a:off x="5989638" y="5038725"/>
            <a:ext cx="465137" cy="260350"/>
          </a:xfrm>
          <a:custGeom>
            <a:avLst/>
            <a:gdLst>
              <a:gd name="T0" fmla="*/ 94228 w 465454"/>
              <a:gd name="T1" fmla="*/ 107607 h 259079"/>
              <a:gd name="T2" fmla="*/ 0 w 465454"/>
              <a:gd name="T3" fmla="*/ 256819 h 259079"/>
              <a:gd name="T4" fmla="*/ 177188 w 465454"/>
              <a:gd name="T5" fmla="*/ 259963 h 259079"/>
              <a:gd name="T6" fmla="*/ 42312 w 465454"/>
              <a:gd name="T7" fmla="*/ 256042 h 259079"/>
              <a:gd name="T8" fmla="*/ 86660 w 465454"/>
              <a:gd name="T9" fmla="*/ 188354 h 259079"/>
              <a:gd name="T10" fmla="*/ 122294 w 465454"/>
              <a:gd name="T11" fmla="*/ 122848 h 259079"/>
              <a:gd name="T12" fmla="*/ 104947 w 465454"/>
              <a:gd name="T13" fmla="*/ 106123 h 259079"/>
              <a:gd name="T14" fmla="*/ 24590 w 465454"/>
              <a:gd name="T15" fmla="*/ 221717 h 259079"/>
              <a:gd name="T16" fmla="*/ 55069 w 465454"/>
              <a:gd name="T17" fmla="*/ 249183 h 259079"/>
              <a:gd name="T18" fmla="*/ 34319 w 465454"/>
              <a:gd name="T19" fmla="*/ 219386 h 259079"/>
              <a:gd name="T20" fmla="*/ 86660 w 465454"/>
              <a:gd name="T21" fmla="*/ 188354 h 259079"/>
              <a:gd name="T22" fmla="*/ 42312 w 465454"/>
              <a:gd name="T23" fmla="*/ 256042 h 259079"/>
              <a:gd name="T24" fmla="*/ 184006 w 465454"/>
              <a:gd name="T25" fmla="*/ 248269 h 259079"/>
              <a:gd name="T26" fmla="*/ 170400 w 465454"/>
              <a:gd name="T27" fmla="*/ 226082 h 259079"/>
              <a:gd name="T28" fmla="*/ 104576 w 465454"/>
              <a:gd name="T29" fmla="*/ 222566 h 259079"/>
              <a:gd name="T30" fmla="*/ 49515 w 465454"/>
              <a:gd name="T31" fmla="*/ 249183 h 259079"/>
              <a:gd name="T32" fmla="*/ 34319 w 465454"/>
              <a:gd name="T33" fmla="*/ 219386 h 259079"/>
              <a:gd name="T34" fmla="*/ 49515 w 465454"/>
              <a:gd name="T35" fmla="*/ 249183 h 259079"/>
              <a:gd name="T36" fmla="*/ 104576 w 465454"/>
              <a:gd name="T37" fmla="*/ 222566 h 259079"/>
              <a:gd name="T38" fmla="*/ 360072 w 465454"/>
              <a:gd name="T39" fmla="*/ 41382 h 259079"/>
              <a:gd name="T40" fmla="*/ 66811 w 465454"/>
              <a:gd name="T41" fmla="*/ 220856 h 259079"/>
              <a:gd name="T42" fmla="*/ 377389 w 465454"/>
              <a:gd name="T43" fmla="*/ 75883 h 259079"/>
              <a:gd name="T44" fmla="*/ 360072 w 465454"/>
              <a:gd name="T45" fmla="*/ 41382 h 259079"/>
              <a:gd name="T46" fmla="*/ 34319 w 465454"/>
              <a:gd name="T47" fmla="*/ 219386 h 259079"/>
              <a:gd name="T48" fmla="*/ 67711 w 465454"/>
              <a:gd name="T49" fmla="*/ 219386 h 259079"/>
              <a:gd name="T50" fmla="*/ 421879 w 465454"/>
              <a:gd name="T51" fmla="*/ 8158 h 259079"/>
              <a:gd name="T52" fmla="*/ 377389 w 465454"/>
              <a:gd name="T53" fmla="*/ 75883 h 259079"/>
              <a:gd name="T54" fmla="*/ 341785 w 465454"/>
              <a:gd name="T55" fmla="*/ 141322 h 259079"/>
              <a:gd name="T56" fmla="*/ 359188 w 465454"/>
              <a:gd name="T57" fmla="*/ 158065 h 259079"/>
              <a:gd name="T58" fmla="*/ 376802 w 465454"/>
              <a:gd name="T59" fmla="*/ 150107 h 259079"/>
              <a:gd name="T60" fmla="*/ 397338 w 465454"/>
              <a:gd name="T61" fmla="*/ 43215 h 259079"/>
              <a:gd name="T62" fmla="*/ 435174 w 465454"/>
              <a:gd name="T63" fmla="*/ 44816 h 259079"/>
              <a:gd name="T64" fmla="*/ 397338 w 465454"/>
              <a:gd name="T65" fmla="*/ 43215 h 259079"/>
              <a:gd name="T66" fmla="*/ 397338 w 465454"/>
              <a:gd name="T67" fmla="*/ 43215 h 259079"/>
              <a:gd name="T68" fmla="*/ 414554 w 465454"/>
              <a:gd name="T69" fmla="*/ 15018 h 259079"/>
              <a:gd name="T70" fmla="*/ 414554 w 465454"/>
              <a:gd name="T71" fmla="*/ 15018 h 259079"/>
              <a:gd name="T72" fmla="*/ 435174 w 465454"/>
              <a:gd name="T73" fmla="*/ 44816 h 259079"/>
              <a:gd name="T74" fmla="*/ 425404 w 465454"/>
              <a:gd name="T75" fmla="*/ 15018 h 259079"/>
              <a:gd name="T76" fmla="*/ 360072 w 465454"/>
              <a:gd name="T77" fmla="*/ 41382 h 259079"/>
              <a:gd name="T78" fmla="*/ 414554 w 465454"/>
              <a:gd name="T79" fmla="*/ 15018 h 259079"/>
              <a:gd name="T80" fmla="*/ 421879 w 465454"/>
              <a:gd name="T81" fmla="*/ 8158 h 259079"/>
              <a:gd name="T82" fmla="*/ 286917 w 465454"/>
              <a:gd name="T83" fmla="*/ 4267 h 259079"/>
              <a:gd name="T84" fmla="*/ 283571 w 465454"/>
              <a:gd name="T85" fmla="*/ 30405 h 259079"/>
              <a:gd name="T86" fmla="*/ 360072 w 465454"/>
              <a:gd name="T87" fmla="*/ 41382 h 259079"/>
              <a:gd name="T88" fmla="*/ 463596 w 465454"/>
              <a:gd name="T89" fmla="*/ 8158 h 259079"/>
              <a:gd name="T90" fmla="*/ 299685 w 465454"/>
              <a:gd name="T91" fmla="*/ 0 h 2590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65454"/>
              <a:gd name="T139" fmla="*/ 0 h 259079"/>
              <a:gd name="T140" fmla="*/ 465454 w 465454"/>
              <a:gd name="T141" fmla="*/ 259079 h 2590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65454" h="259079">
                <a:moveTo>
                  <a:pt x="105235" y="104065"/>
                </a:moveTo>
                <a:lnTo>
                  <a:pt x="94484" y="105521"/>
                </a:lnTo>
                <a:lnTo>
                  <a:pt x="87508" y="111882"/>
                </a:lnTo>
                <a:lnTo>
                  <a:pt x="0" y="251840"/>
                </a:lnTo>
                <a:lnTo>
                  <a:pt x="164866" y="259079"/>
                </a:lnTo>
                <a:lnTo>
                  <a:pt x="177672" y="254923"/>
                </a:lnTo>
                <a:lnTo>
                  <a:pt x="179964" y="251078"/>
                </a:lnTo>
                <a:lnTo>
                  <a:pt x="42428" y="251078"/>
                </a:lnTo>
                <a:lnTo>
                  <a:pt x="24658" y="217419"/>
                </a:lnTo>
                <a:lnTo>
                  <a:pt x="86896" y="184702"/>
                </a:lnTo>
                <a:lnTo>
                  <a:pt x="119755" y="132075"/>
                </a:lnTo>
                <a:lnTo>
                  <a:pt x="122627" y="120466"/>
                </a:lnTo>
                <a:lnTo>
                  <a:pt x="118146" y="109657"/>
                </a:lnTo>
                <a:lnTo>
                  <a:pt x="105235" y="104065"/>
                </a:lnTo>
                <a:close/>
              </a:path>
              <a:path w="465454" h="259079">
                <a:moveTo>
                  <a:pt x="86896" y="184702"/>
                </a:moveTo>
                <a:lnTo>
                  <a:pt x="24658" y="217419"/>
                </a:lnTo>
                <a:lnTo>
                  <a:pt x="42428" y="251078"/>
                </a:lnTo>
                <a:lnTo>
                  <a:pt x="55221" y="244352"/>
                </a:lnTo>
                <a:lnTo>
                  <a:pt x="49651" y="244352"/>
                </a:lnTo>
                <a:lnTo>
                  <a:pt x="34411" y="215133"/>
                </a:lnTo>
                <a:lnTo>
                  <a:pt x="67895" y="215133"/>
                </a:lnTo>
                <a:lnTo>
                  <a:pt x="86896" y="184702"/>
                </a:lnTo>
                <a:close/>
              </a:path>
              <a:path w="465454" h="259079">
                <a:moveTo>
                  <a:pt x="104860" y="218251"/>
                </a:moveTo>
                <a:lnTo>
                  <a:pt x="42428" y="251078"/>
                </a:lnTo>
                <a:lnTo>
                  <a:pt x="179964" y="251078"/>
                </a:lnTo>
                <a:lnTo>
                  <a:pt x="184508" y="243457"/>
                </a:lnTo>
                <a:lnTo>
                  <a:pt x="181022" y="229279"/>
                </a:lnTo>
                <a:lnTo>
                  <a:pt x="170864" y="221699"/>
                </a:lnTo>
                <a:lnTo>
                  <a:pt x="166512" y="220979"/>
                </a:lnTo>
                <a:lnTo>
                  <a:pt x="104860" y="218251"/>
                </a:lnTo>
                <a:close/>
              </a:path>
              <a:path w="465454" h="259079">
                <a:moveTo>
                  <a:pt x="34411" y="215133"/>
                </a:moveTo>
                <a:lnTo>
                  <a:pt x="49651" y="244352"/>
                </a:lnTo>
                <a:lnTo>
                  <a:pt x="66995" y="216575"/>
                </a:lnTo>
                <a:lnTo>
                  <a:pt x="34411" y="215133"/>
                </a:lnTo>
                <a:close/>
              </a:path>
              <a:path w="465454" h="259079">
                <a:moveTo>
                  <a:pt x="66995" y="216575"/>
                </a:moveTo>
                <a:lnTo>
                  <a:pt x="49651" y="244352"/>
                </a:lnTo>
                <a:lnTo>
                  <a:pt x="55221" y="244352"/>
                </a:lnTo>
                <a:lnTo>
                  <a:pt x="104860" y="218251"/>
                </a:lnTo>
                <a:lnTo>
                  <a:pt x="66995" y="216575"/>
                </a:lnTo>
                <a:close/>
              </a:path>
              <a:path w="465454" h="259079">
                <a:moveTo>
                  <a:pt x="361055" y="40580"/>
                </a:moveTo>
                <a:lnTo>
                  <a:pt x="86896" y="184702"/>
                </a:lnTo>
                <a:lnTo>
                  <a:pt x="66995" y="216575"/>
                </a:lnTo>
                <a:lnTo>
                  <a:pt x="104860" y="218251"/>
                </a:lnTo>
                <a:lnTo>
                  <a:pt x="378419" y="74412"/>
                </a:lnTo>
                <a:lnTo>
                  <a:pt x="398422" y="42377"/>
                </a:lnTo>
                <a:lnTo>
                  <a:pt x="361055" y="40580"/>
                </a:lnTo>
                <a:close/>
              </a:path>
              <a:path w="465454" h="259079">
                <a:moveTo>
                  <a:pt x="67895" y="215133"/>
                </a:moveTo>
                <a:lnTo>
                  <a:pt x="34411" y="215133"/>
                </a:lnTo>
                <a:lnTo>
                  <a:pt x="66995" y="216575"/>
                </a:lnTo>
                <a:lnTo>
                  <a:pt x="67895" y="215133"/>
                </a:lnTo>
                <a:close/>
              </a:path>
              <a:path w="465454" h="259079">
                <a:moveTo>
                  <a:pt x="464861" y="8000"/>
                </a:moveTo>
                <a:lnTo>
                  <a:pt x="423031" y="8000"/>
                </a:lnTo>
                <a:lnTo>
                  <a:pt x="440710" y="41660"/>
                </a:lnTo>
                <a:lnTo>
                  <a:pt x="378419" y="74412"/>
                </a:lnTo>
                <a:lnTo>
                  <a:pt x="345582" y="127004"/>
                </a:lnTo>
                <a:lnTo>
                  <a:pt x="342717" y="138582"/>
                </a:lnTo>
                <a:lnTo>
                  <a:pt x="347230" y="149372"/>
                </a:lnTo>
                <a:lnTo>
                  <a:pt x="360168" y="155001"/>
                </a:lnTo>
                <a:lnTo>
                  <a:pt x="370882" y="153555"/>
                </a:lnTo>
                <a:lnTo>
                  <a:pt x="377830" y="147197"/>
                </a:lnTo>
                <a:lnTo>
                  <a:pt x="464861" y="8000"/>
                </a:lnTo>
                <a:close/>
              </a:path>
              <a:path w="465454" h="259079">
                <a:moveTo>
                  <a:pt x="398422" y="42377"/>
                </a:moveTo>
                <a:lnTo>
                  <a:pt x="378419" y="74412"/>
                </a:lnTo>
                <a:lnTo>
                  <a:pt x="436362" y="43946"/>
                </a:lnTo>
                <a:lnTo>
                  <a:pt x="431048" y="43946"/>
                </a:lnTo>
                <a:lnTo>
                  <a:pt x="398422" y="42377"/>
                </a:lnTo>
                <a:close/>
              </a:path>
              <a:path w="465454" h="259079">
                <a:moveTo>
                  <a:pt x="415686" y="14727"/>
                </a:moveTo>
                <a:lnTo>
                  <a:pt x="398422" y="42377"/>
                </a:lnTo>
                <a:lnTo>
                  <a:pt x="431048" y="43946"/>
                </a:lnTo>
                <a:lnTo>
                  <a:pt x="415686" y="14727"/>
                </a:lnTo>
                <a:close/>
              </a:path>
              <a:path w="465454" h="259079">
                <a:moveTo>
                  <a:pt x="426565" y="14727"/>
                </a:moveTo>
                <a:lnTo>
                  <a:pt x="415686" y="14727"/>
                </a:lnTo>
                <a:lnTo>
                  <a:pt x="431048" y="43946"/>
                </a:lnTo>
                <a:lnTo>
                  <a:pt x="436362" y="43946"/>
                </a:lnTo>
                <a:lnTo>
                  <a:pt x="440710" y="41660"/>
                </a:lnTo>
                <a:lnTo>
                  <a:pt x="426565" y="14727"/>
                </a:lnTo>
                <a:close/>
              </a:path>
              <a:path w="465454" h="259079">
                <a:moveTo>
                  <a:pt x="423031" y="8000"/>
                </a:moveTo>
                <a:lnTo>
                  <a:pt x="361055" y="40580"/>
                </a:lnTo>
                <a:lnTo>
                  <a:pt x="398422" y="42377"/>
                </a:lnTo>
                <a:lnTo>
                  <a:pt x="415686" y="14727"/>
                </a:lnTo>
                <a:lnTo>
                  <a:pt x="426565" y="14727"/>
                </a:lnTo>
                <a:lnTo>
                  <a:pt x="423031" y="8000"/>
                </a:lnTo>
                <a:close/>
              </a:path>
              <a:path w="465454" h="259079">
                <a:moveTo>
                  <a:pt x="300502" y="0"/>
                </a:moveTo>
                <a:lnTo>
                  <a:pt x="287700" y="4183"/>
                </a:lnTo>
                <a:lnTo>
                  <a:pt x="280935" y="15710"/>
                </a:lnTo>
                <a:lnTo>
                  <a:pt x="284344" y="29816"/>
                </a:lnTo>
                <a:lnTo>
                  <a:pt x="294481" y="37379"/>
                </a:lnTo>
                <a:lnTo>
                  <a:pt x="361055" y="40580"/>
                </a:lnTo>
                <a:lnTo>
                  <a:pt x="423031" y="8000"/>
                </a:lnTo>
                <a:lnTo>
                  <a:pt x="464861" y="8000"/>
                </a:lnTo>
                <a:lnTo>
                  <a:pt x="465338" y="7238"/>
                </a:lnTo>
                <a:lnTo>
                  <a:pt x="300502" y="0"/>
                </a:lnTo>
                <a:close/>
              </a:path>
            </a:pathLst>
          </a:custGeom>
          <a:solidFill>
            <a:srgbClr val="8A0E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object 79"/>
          <p:cNvSpPr txBox="1"/>
          <p:nvPr/>
        </p:nvSpPr>
        <p:spPr>
          <a:xfrm>
            <a:off x="228600" y="3048000"/>
            <a:ext cx="8755063" cy="4873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Distri</a:t>
            </a:r>
            <a:r>
              <a:rPr sz="3200" spc="-15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u</a:t>
            </a:r>
            <a:r>
              <a:rPr sz="3200" spc="-1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ed</a:t>
            </a:r>
            <a:r>
              <a:rPr sz="32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3200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rit</a:t>
            </a:r>
            <a:r>
              <a:rPr sz="3200" spc="-15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sz="32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ru</a:t>
            </a:r>
            <a:r>
              <a:rPr sz="3200" spc="-1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ng</a:t>
            </a:r>
            <a:r>
              <a:rPr sz="32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sz="3200" spc="-1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twe</a:t>
            </a:r>
            <a:r>
              <a:rPr sz="32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32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3200" spc="-15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chemeClr val="tx1"/>
                </a:solidFill>
                <a:latin typeface="Arial"/>
                <a:cs typeface="Arial"/>
              </a:rPr>
              <a:t>ors</a:t>
            </a:r>
            <a:endParaRPr sz="3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450975" y="3540125"/>
            <a:ext cx="6313488" cy="365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i="1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sz="2400" i="1" spc="-1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400" i="1" spc="-20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chemeClr val="tx1"/>
                </a:solidFill>
                <a:latin typeface="Arial"/>
                <a:cs typeface="Arial"/>
              </a:rPr>
              <a:t>pl</a:t>
            </a:r>
            <a:r>
              <a:rPr sz="2400" i="1" spc="-15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chemeClr val="tx1"/>
                </a:solidFill>
                <a:latin typeface="Arial"/>
                <a:cs typeface="Arial"/>
              </a:rPr>
              <a:t>cat</a:t>
            </a:r>
            <a:r>
              <a:rPr sz="2400" i="1" spc="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400" i="1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400" i="1" spc="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chemeClr val="tx1"/>
                </a:solidFill>
                <a:latin typeface="Arial"/>
                <a:cs typeface="Arial"/>
              </a:rPr>
              <a:t>tas</a:t>
            </a:r>
            <a:r>
              <a:rPr sz="2400" i="1" spc="10" dirty="0">
                <a:solidFill>
                  <a:schemeClr val="tx1"/>
                </a:solidFill>
                <a:latin typeface="Arial"/>
                <a:cs typeface="Arial"/>
              </a:rPr>
              <a:t>k</a:t>
            </a:r>
            <a:r>
              <a:rPr sz="2400" i="1" dirty="0">
                <a:solidFill>
                  <a:schemeClr val="tx1"/>
                </a:solidFill>
                <a:latin typeface="Arial"/>
                <a:cs typeface="Arial"/>
              </a:rPr>
              <a:t>-spec</a:t>
            </a:r>
            <a:r>
              <a:rPr sz="2400" i="1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chemeClr val="tx1"/>
                </a:solidFill>
                <a:latin typeface="Arial"/>
                <a:cs typeface="Arial"/>
              </a:rPr>
              <a:t>fic distributed</a:t>
            </a:r>
            <a:r>
              <a:rPr sz="2400" i="1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chemeClr val="tx1"/>
                </a:solidFill>
                <a:latin typeface="Arial"/>
                <a:cs typeface="Arial"/>
              </a:rPr>
              <a:t>al</a:t>
            </a:r>
            <a:r>
              <a:rPr sz="2400" i="1" spc="-1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2400" i="1" dirty="0">
                <a:solidFill>
                  <a:schemeClr val="tx1"/>
                </a:solidFill>
                <a:latin typeface="Arial"/>
                <a:cs typeface="Arial"/>
              </a:rPr>
              <a:t>orithm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object 77"/>
          <p:cNvSpPr txBox="1">
            <a:spLocks noChangeArrowheads="1"/>
          </p:cNvSpPr>
          <p:nvPr/>
        </p:nvSpPr>
        <p:spPr bwMode="auto">
          <a:xfrm>
            <a:off x="685800" y="304800"/>
            <a:ext cx="7958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 sz="4000" b="1">
                <a:solidFill>
                  <a:srgbClr val="104F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 Control Mechanisms</a:t>
            </a:r>
            <a:endParaRPr lang="en-US" altLang="en-US" sz="4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077" name="object 14"/>
          <p:cNvSpPr>
            <a:spLocks/>
          </p:cNvSpPr>
          <p:nvPr/>
        </p:nvSpPr>
        <p:spPr bwMode="auto">
          <a:xfrm>
            <a:off x="1568450" y="3306763"/>
            <a:ext cx="0" cy="2441575"/>
          </a:xfrm>
          <a:custGeom>
            <a:avLst/>
            <a:gdLst>
              <a:gd name="T0" fmla="*/ 0 h 2441575"/>
              <a:gd name="T1" fmla="*/ 2441499 h 2441575"/>
              <a:gd name="T2" fmla="*/ 0 60000 65536"/>
              <a:gd name="T3" fmla="*/ 0 60000 65536"/>
              <a:gd name="T4" fmla="*/ 0 h 2441575"/>
              <a:gd name="T5" fmla="*/ 2441575 h 24415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41575">
                <a:moveTo>
                  <a:pt x="0" y="0"/>
                </a:moveTo>
                <a:lnTo>
                  <a:pt x="0" y="2441499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78" name="object 16"/>
          <p:cNvSpPr>
            <a:spLocks/>
          </p:cNvSpPr>
          <p:nvPr/>
        </p:nvSpPr>
        <p:spPr bwMode="auto">
          <a:xfrm>
            <a:off x="3571875" y="3306763"/>
            <a:ext cx="1588" cy="869950"/>
          </a:xfrm>
          <a:custGeom>
            <a:avLst/>
            <a:gdLst>
              <a:gd name="T0" fmla="*/ 796 w 1904"/>
              <a:gd name="T1" fmla="*/ 0 h 869950"/>
              <a:gd name="T2" fmla="*/ 0 w 1904"/>
              <a:gd name="T3" fmla="*/ 869935 h 869950"/>
              <a:gd name="T4" fmla="*/ 0 60000 65536"/>
              <a:gd name="T5" fmla="*/ 0 60000 65536"/>
              <a:gd name="T6" fmla="*/ 0 w 1904"/>
              <a:gd name="T7" fmla="*/ 0 h 869950"/>
              <a:gd name="T8" fmla="*/ 1904 w 1904"/>
              <a:gd name="T9" fmla="*/ 869950 h 869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4" h="869950">
                <a:moveTo>
                  <a:pt x="1645" y="0"/>
                </a:moveTo>
                <a:lnTo>
                  <a:pt x="0" y="869935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79" name="object 18"/>
          <p:cNvSpPr>
            <a:spLocks/>
          </p:cNvSpPr>
          <p:nvPr/>
        </p:nvSpPr>
        <p:spPr bwMode="auto">
          <a:xfrm>
            <a:off x="5387975" y="3306763"/>
            <a:ext cx="1588" cy="1993900"/>
          </a:xfrm>
          <a:custGeom>
            <a:avLst/>
            <a:gdLst>
              <a:gd name="T0" fmla="*/ 796 w 1904"/>
              <a:gd name="T1" fmla="*/ 0 h 1993900"/>
              <a:gd name="T2" fmla="*/ 0 w 1904"/>
              <a:gd name="T3" fmla="*/ 1993885 h 1993900"/>
              <a:gd name="T4" fmla="*/ 0 60000 65536"/>
              <a:gd name="T5" fmla="*/ 0 60000 65536"/>
              <a:gd name="T6" fmla="*/ 0 w 1904"/>
              <a:gd name="T7" fmla="*/ 0 h 1993900"/>
              <a:gd name="T8" fmla="*/ 1904 w 1904"/>
              <a:gd name="T9" fmla="*/ 1993900 h 19939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4" h="1993900">
                <a:moveTo>
                  <a:pt x="1645" y="0"/>
                </a:moveTo>
                <a:lnTo>
                  <a:pt x="0" y="1993885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80" name="object 20"/>
          <p:cNvSpPr>
            <a:spLocks/>
          </p:cNvSpPr>
          <p:nvPr/>
        </p:nvSpPr>
        <p:spPr bwMode="auto">
          <a:xfrm>
            <a:off x="6958013" y="3308350"/>
            <a:ext cx="0" cy="1254125"/>
          </a:xfrm>
          <a:custGeom>
            <a:avLst/>
            <a:gdLst>
              <a:gd name="T0" fmla="*/ 0 h 1254125"/>
              <a:gd name="T1" fmla="*/ 1254114 h 1254125"/>
              <a:gd name="T2" fmla="*/ 0 60000 65536"/>
              <a:gd name="T3" fmla="*/ 0 60000 65536"/>
              <a:gd name="T4" fmla="*/ 0 h 1254125"/>
              <a:gd name="T5" fmla="*/ 1254125 h 12541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254125">
                <a:moveTo>
                  <a:pt x="0" y="0"/>
                </a:moveTo>
                <a:lnTo>
                  <a:pt x="0" y="1254114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81" name="object 48"/>
          <p:cNvSpPr>
            <a:spLocks noChangeArrowheads="1"/>
          </p:cNvSpPr>
          <p:nvPr/>
        </p:nvSpPr>
        <p:spPr bwMode="auto">
          <a:xfrm>
            <a:off x="989013" y="3122613"/>
            <a:ext cx="6751637" cy="9064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object 78"/>
          <p:cNvSpPr txBox="1">
            <a:spLocks noChangeArrowheads="1"/>
          </p:cNvSpPr>
          <p:nvPr/>
        </p:nvSpPr>
        <p:spPr bwMode="auto">
          <a:xfrm>
            <a:off x="2743200" y="3363913"/>
            <a:ext cx="3276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FFFF"/>
                </a:solidFill>
              </a:rPr>
              <a:t>Network OS</a:t>
            </a:r>
            <a:r>
              <a:rPr lang="it-IT" altLang="en-US" sz="2400">
                <a:solidFill>
                  <a:srgbClr val="FFFFFF"/>
                </a:solidFill>
              </a:rPr>
              <a:t> (e.g. NOX)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2083" name="object 82"/>
          <p:cNvSpPr>
            <a:spLocks/>
          </p:cNvSpPr>
          <p:nvPr/>
        </p:nvSpPr>
        <p:spPr bwMode="auto">
          <a:xfrm>
            <a:off x="3840163" y="3929063"/>
            <a:ext cx="0" cy="2182812"/>
          </a:xfrm>
          <a:custGeom>
            <a:avLst/>
            <a:gdLst>
              <a:gd name="T0" fmla="*/ 0 h 2183129"/>
              <a:gd name="T1" fmla="*/ 2181602 h 2183129"/>
              <a:gd name="T2" fmla="*/ 0 60000 65536"/>
              <a:gd name="T3" fmla="*/ 0 60000 65536"/>
              <a:gd name="T4" fmla="*/ 0 h 2183129"/>
              <a:gd name="T5" fmla="*/ 2183129 h 21831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183129">
                <a:moveTo>
                  <a:pt x="0" y="0"/>
                </a:moveTo>
                <a:lnTo>
                  <a:pt x="0" y="2182867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object 77"/>
          <p:cNvSpPr txBox="1">
            <a:spLocks noChangeArrowheads="1"/>
          </p:cNvSpPr>
          <p:nvPr/>
        </p:nvSpPr>
        <p:spPr bwMode="auto">
          <a:xfrm>
            <a:off x="609600" y="304800"/>
            <a:ext cx="7958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 sz="4000" b="1">
                <a:solidFill>
                  <a:srgbClr val="104F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SDN is “Layers” for Control Plane</a:t>
            </a:r>
            <a:endParaRPr lang="en-US" altLang="en-US" sz="4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087" name="object 50"/>
          <p:cNvSpPr>
            <a:spLocks/>
          </p:cNvSpPr>
          <p:nvPr/>
        </p:nvSpPr>
        <p:spPr bwMode="auto">
          <a:xfrm>
            <a:off x="5581650" y="2592388"/>
            <a:ext cx="166688" cy="165100"/>
          </a:xfrm>
          <a:custGeom>
            <a:avLst/>
            <a:gdLst>
              <a:gd name="T0" fmla="*/ 77577 w 167639"/>
              <a:gd name="T1" fmla="*/ 0 h 165735"/>
              <a:gd name="T2" fmla="*/ 38227 w 167639"/>
              <a:gd name="T3" fmla="*/ 12478 h 165735"/>
              <a:gd name="T4" fmla="*/ 10493 w 167639"/>
              <a:gd name="T5" fmla="*/ 41635 h 165735"/>
              <a:gd name="T6" fmla="*/ 0 w 167639"/>
              <a:gd name="T7" fmla="*/ 81829 h 165735"/>
              <a:gd name="T8" fmla="*/ 967 w 167639"/>
              <a:gd name="T9" fmla="*/ 94394 h 165735"/>
              <a:gd name="T10" fmla="*/ 16174 w 167639"/>
              <a:gd name="T11" fmla="*/ 129716 h 165735"/>
              <a:gd name="T12" fmla="*/ 47599 w 167639"/>
              <a:gd name="T13" fmla="*/ 154156 h 165735"/>
              <a:gd name="T14" fmla="*/ 92361 w 167639"/>
              <a:gd name="T15" fmla="*/ 162958 h 165735"/>
              <a:gd name="T16" fmla="*/ 105417 w 167639"/>
              <a:gd name="T17" fmla="*/ 160154 h 165735"/>
              <a:gd name="T18" fmla="*/ 138708 w 167639"/>
              <a:gd name="T19" fmla="*/ 139808 h 165735"/>
              <a:gd name="T20" fmla="*/ 159297 w 167639"/>
              <a:gd name="T21" fmla="*/ 104316 h 165735"/>
              <a:gd name="T22" fmla="*/ 163496 w 167639"/>
              <a:gd name="T23" fmla="*/ 73983 h 165735"/>
              <a:gd name="T24" fmla="*/ 161040 w 167639"/>
              <a:gd name="T25" fmla="*/ 60486 h 165735"/>
              <a:gd name="T26" fmla="*/ 141385 w 167639"/>
              <a:gd name="T27" fmla="*/ 25975 h 165735"/>
              <a:gd name="T28" fmla="*/ 106769 w 167639"/>
              <a:gd name="T29" fmla="*/ 4500 h 165735"/>
              <a:gd name="T30" fmla="*/ 77577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63" y="0"/>
                </a:moveTo>
                <a:lnTo>
                  <a:pt x="39107" y="12671"/>
                </a:lnTo>
                <a:lnTo>
                  <a:pt x="10735" y="42279"/>
                </a:lnTo>
                <a:lnTo>
                  <a:pt x="0" y="83095"/>
                </a:lnTo>
                <a:lnTo>
                  <a:pt x="991" y="95854"/>
                </a:lnTo>
                <a:lnTo>
                  <a:pt x="16546" y="131724"/>
                </a:lnTo>
                <a:lnTo>
                  <a:pt x="48695" y="156541"/>
                </a:lnTo>
                <a:lnTo>
                  <a:pt x="94487" y="165480"/>
                </a:lnTo>
                <a:lnTo>
                  <a:pt x="107843" y="162632"/>
                </a:lnTo>
                <a:lnTo>
                  <a:pt x="141900" y="141972"/>
                </a:lnTo>
                <a:lnTo>
                  <a:pt x="162963" y="105930"/>
                </a:lnTo>
                <a:lnTo>
                  <a:pt x="167259" y="75129"/>
                </a:lnTo>
                <a:lnTo>
                  <a:pt x="164747" y="61422"/>
                </a:lnTo>
                <a:lnTo>
                  <a:pt x="144640" y="26377"/>
                </a:lnTo>
                <a:lnTo>
                  <a:pt x="109227" y="4569"/>
                </a:lnTo>
                <a:lnTo>
                  <a:pt x="793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88" name="object 51"/>
          <p:cNvSpPr>
            <a:spLocks/>
          </p:cNvSpPr>
          <p:nvPr/>
        </p:nvSpPr>
        <p:spPr bwMode="auto">
          <a:xfrm>
            <a:off x="5581650" y="2592388"/>
            <a:ext cx="166688" cy="165100"/>
          </a:xfrm>
          <a:custGeom>
            <a:avLst/>
            <a:gdLst>
              <a:gd name="T0" fmla="*/ 0 w 167639"/>
              <a:gd name="T1" fmla="*/ 81829 h 165735"/>
              <a:gd name="T2" fmla="*/ 10493 w 167639"/>
              <a:gd name="T3" fmla="*/ 41635 h 165735"/>
              <a:gd name="T4" fmla="*/ 38227 w 167639"/>
              <a:gd name="T5" fmla="*/ 12478 h 165735"/>
              <a:gd name="T6" fmla="*/ 77577 w 167639"/>
              <a:gd name="T7" fmla="*/ 0 h 165735"/>
              <a:gd name="T8" fmla="*/ 92674 w 167639"/>
              <a:gd name="T9" fmla="*/ 1140 h 165735"/>
              <a:gd name="T10" fmla="*/ 131290 w 167639"/>
              <a:gd name="T11" fmla="*/ 17110 h 165735"/>
              <a:gd name="T12" fmla="*/ 156426 w 167639"/>
              <a:gd name="T13" fmla="*/ 47856 h 165735"/>
              <a:gd name="T14" fmla="*/ 163496 w 167639"/>
              <a:gd name="T15" fmla="*/ 73983 h 165735"/>
              <a:gd name="T16" fmla="*/ 162472 w 167639"/>
              <a:gd name="T17" fmla="*/ 89730 h 165735"/>
              <a:gd name="T18" fmla="*/ 147228 w 167639"/>
              <a:gd name="T19" fmla="*/ 129486 h 165735"/>
              <a:gd name="T20" fmla="*/ 117615 w 167639"/>
              <a:gd name="T21" fmla="*/ 155274 h 165735"/>
              <a:gd name="T22" fmla="*/ 92361 w 167639"/>
              <a:gd name="T23" fmla="*/ 162958 h 165735"/>
              <a:gd name="T24" fmla="*/ 76137 w 167639"/>
              <a:gd name="T25" fmla="*/ 162055 h 165735"/>
              <a:gd name="T26" fmla="*/ 35499 w 167639"/>
              <a:gd name="T27" fmla="*/ 147512 h 165735"/>
              <a:gd name="T28" fmla="*/ 9161 w 167639"/>
              <a:gd name="T29" fmla="*/ 118917 h 165735"/>
              <a:gd name="T30" fmla="*/ 0 w 167639"/>
              <a:gd name="T31" fmla="*/ 8182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95"/>
                </a:moveTo>
                <a:lnTo>
                  <a:pt x="10735" y="42279"/>
                </a:lnTo>
                <a:lnTo>
                  <a:pt x="39107" y="12671"/>
                </a:lnTo>
                <a:lnTo>
                  <a:pt x="79363" y="0"/>
                </a:lnTo>
                <a:lnTo>
                  <a:pt x="94808" y="1156"/>
                </a:lnTo>
                <a:lnTo>
                  <a:pt x="134312" y="17375"/>
                </a:lnTo>
                <a:lnTo>
                  <a:pt x="160027" y="48596"/>
                </a:lnTo>
                <a:lnTo>
                  <a:pt x="167259" y="75129"/>
                </a:lnTo>
                <a:lnTo>
                  <a:pt x="166212" y="91118"/>
                </a:lnTo>
                <a:lnTo>
                  <a:pt x="150617" y="131490"/>
                </a:lnTo>
                <a:lnTo>
                  <a:pt x="120323" y="157676"/>
                </a:lnTo>
                <a:lnTo>
                  <a:pt x="94487" y="165480"/>
                </a:lnTo>
                <a:lnTo>
                  <a:pt x="77889" y="164563"/>
                </a:lnTo>
                <a:lnTo>
                  <a:pt x="36317" y="149795"/>
                </a:lnTo>
                <a:lnTo>
                  <a:pt x="9372" y="120757"/>
                </a:lnTo>
                <a:lnTo>
                  <a:pt x="0" y="830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90" name="object 53"/>
          <p:cNvSpPr>
            <a:spLocks/>
          </p:cNvSpPr>
          <p:nvPr/>
        </p:nvSpPr>
        <p:spPr bwMode="auto">
          <a:xfrm>
            <a:off x="5861050" y="2425700"/>
            <a:ext cx="166688" cy="165100"/>
          </a:xfrm>
          <a:custGeom>
            <a:avLst/>
            <a:gdLst>
              <a:gd name="T0" fmla="*/ 77601 w 167639"/>
              <a:gd name="T1" fmla="*/ 0 h 165735"/>
              <a:gd name="T2" fmla="*/ 38240 w 167639"/>
              <a:gd name="T3" fmla="*/ 12470 h 165735"/>
              <a:gd name="T4" fmla="*/ 10497 w 167639"/>
              <a:gd name="T5" fmla="*/ 41620 h 165735"/>
              <a:gd name="T6" fmla="*/ 0 w 167639"/>
              <a:gd name="T7" fmla="*/ 81799 h 165735"/>
              <a:gd name="T8" fmla="*/ 964 w 167639"/>
              <a:gd name="T9" fmla="*/ 94347 h 165735"/>
              <a:gd name="T10" fmla="*/ 16162 w 167639"/>
              <a:gd name="T11" fmla="*/ 129687 h 165735"/>
              <a:gd name="T12" fmla="*/ 47581 w 167639"/>
              <a:gd name="T13" fmla="*/ 154131 h 165735"/>
              <a:gd name="T14" fmla="*/ 92331 w 167639"/>
              <a:gd name="T15" fmla="*/ 162934 h 165735"/>
              <a:gd name="T16" fmla="*/ 105397 w 167639"/>
              <a:gd name="T17" fmla="*/ 160137 h 165735"/>
              <a:gd name="T18" fmla="*/ 138706 w 167639"/>
              <a:gd name="T19" fmla="*/ 139810 h 165735"/>
              <a:gd name="T20" fmla="*/ 159300 w 167639"/>
              <a:gd name="T21" fmla="*/ 104330 h 165735"/>
              <a:gd name="T22" fmla="*/ 163501 w 167639"/>
              <a:gd name="T23" fmla="*/ 74000 h 165735"/>
              <a:gd name="T24" fmla="*/ 161051 w 167639"/>
              <a:gd name="T25" fmla="*/ 60503 h 165735"/>
              <a:gd name="T26" fmla="*/ 141414 w 167639"/>
              <a:gd name="T27" fmla="*/ 25988 h 165735"/>
              <a:gd name="T28" fmla="*/ 106801 w 167639"/>
              <a:gd name="T29" fmla="*/ 4503 h 165735"/>
              <a:gd name="T30" fmla="*/ 77601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87" y="0"/>
                </a:moveTo>
                <a:lnTo>
                  <a:pt x="39120" y="12663"/>
                </a:lnTo>
                <a:lnTo>
                  <a:pt x="10739" y="42264"/>
                </a:lnTo>
                <a:lnTo>
                  <a:pt x="0" y="83065"/>
                </a:lnTo>
                <a:lnTo>
                  <a:pt x="987" y="95807"/>
                </a:lnTo>
                <a:lnTo>
                  <a:pt x="16534" y="131695"/>
                </a:lnTo>
                <a:lnTo>
                  <a:pt x="48676" y="156516"/>
                </a:lnTo>
                <a:lnTo>
                  <a:pt x="94457" y="165456"/>
                </a:lnTo>
                <a:lnTo>
                  <a:pt x="107823" y="162615"/>
                </a:lnTo>
                <a:lnTo>
                  <a:pt x="141898" y="141974"/>
                </a:lnTo>
                <a:lnTo>
                  <a:pt x="162966" y="105944"/>
                </a:lnTo>
                <a:lnTo>
                  <a:pt x="167264" y="75146"/>
                </a:lnTo>
                <a:lnTo>
                  <a:pt x="164758" y="61440"/>
                </a:lnTo>
                <a:lnTo>
                  <a:pt x="144669" y="26390"/>
                </a:lnTo>
                <a:lnTo>
                  <a:pt x="109259" y="4572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91" name="object 54"/>
          <p:cNvSpPr>
            <a:spLocks/>
          </p:cNvSpPr>
          <p:nvPr/>
        </p:nvSpPr>
        <p:spPr bwMode="auto">
          <a:xfrm>
            <a:off x="5861050" y="2425700"/>
            <a:ext cx="166688" cy="165100"/>
          </a:xfrm>
          <a:custGeom>
            <a:avLst/>
            <a:gdLst>
              <a:gd name="T0" fmla="*/ 0 w 167639"/>
              <a:gd name="T1" fmla="*/ 81799 h 165735"/>
              <a:gd name="T2" fmla="*/ 10497 w 167639"/>
              <a:gd name="T3" fmla="*/ 41620 h 165735"/>
              <a:gd name="T4" fmla="*/ 38240 w 167639"/>
              <a:gd name="T5" fmla="*/ 12470 h 165735"/>
              <a:gd name="T6" fmla="*/ 77601 w 167639"/>
              <a:gd name="T7" fmla="*/ 0 h 165735"/>
              <a:gd name="T8" fmla="*/ 92703 w 167639"/>
              <a:gd name="T9" fmla="*/ 1142 h 165735"/>
              <a:gd name="T10" fmla="*/ 131322 w 167639"/>
              <a:gd name="T11" fmla="*/ 17120 h 165735"/>
              <a:gd name="T12" fmla="*/ 156443 w 167639"/>
              <a:gd name="T13" fmla="*/ 47873 h 165735"/>
              <a:gd name="T14" fmla="*/ 163501 w 167639"/>
              <a:gd name="T15" fmla="*/ 74000 h 165735"/>
              <a:gd name="T16" fmla="*/ 162475 w 167639"/>
              <a:gd name="T17" fmla="*/ 89746 h 165735"/>
              <a:gd name="T18" fmla="*/ 147229 w 167639"/>
              <a:gd name="T19" fmla="*/ 129493 h 165735"/>
              <a:gd name="T20" fmla="*/ 117603 w 167639"/>
              <a:gd name="T21" fmla="*/ 155264 h 165735"/>
              <a:gd name="T22" fmla="*/ 92331 w 167639"/>
              <a:gd name="T23" fmla="*/ 162934 h 165735"/>
              <a:gd name="T24" fmla="*/ 76112 w 167639"/>
              <a:gd name="T25" fmla="*/ 162030 h 165735"/>
              <a:gd name="T26" fmla="*/ 35484 w 167639"/>
              <a:gd name="T27" fmla="*/ 147487 h 165735"/>
              <a:gd name="T28" fmla="*/ 9151 w 167639"/>
              <a:gd name="T29" fmla="*/ 118885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39" y="42264"/>
                </a:lnTo>
                <a:lnTo>
                  <a:pt x="39120" y="12663"/>
                </a:lnTo>
                <a:lnTo>
                  <a:pt x="79387" y="0"/>
                </a:lnTo>
                <a:lnTo>
                  <a:pt x="94837" y="1158"/>
                </a:lnTo>
                <a:lnTo>
                  <a:pt x="134344" y="17385"/>
                </a:lnTo>
                <a:lnTo>
                  <a:pt x="160045" y="48614"/>
                </a:lnTo>
                <a:lnTo>
                  <a:pt x="167264" y="75146"/>
                </a:lnTo>
                <a:lnTo>
                  <a:pt x="166215" y="91135"/>
                </a:lnTo>
                <a:lnTo>
                  <a:pt x="150618" y="131497"/>
                </a:lnTo>
                <a:lnTo>
                  <a:pt x="120311" y="157666"/>
                </a:lnTo>
                <a:lnTo>
                  <a:pt x="94457" y="165456"/>
                </a:lnTo>
                <a:lnTo>
                  <a:pt x="77864" y="164537"/>
                </a:lnTo>
                <a:lnTo>
                  <a:pt x="36301" y="149769"/>
                </a:lnTo>
                <a:lnTo>
                  <a:pt x="9362" y="120725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93" name="object 56"/>
          <p:cNvSpPr>
            <a:spLocks/>
          </p:cNvSpPr>
          <p:nvPr/>
        </p:nvSpPr>
        <p:spPr bwMode="auto">
          <a:xfrm>
            <a:off x="5861050" y="2868613"/>
            <a:ext cx="166688" cy="166687"/>
          </a:xfrm>
          <a:custGeom>
            <a:avLst/>
            <a:gdLst>
              <a:gd name="T0" fmla="*/ 77696 w 167639"/>
              <a:gd name="T1" fmla="*/ 0 h 165735"/>
              <a:gd name="T2" fmla="*/ 38290 w 167639"/>
              <a:gd name="T3" fmla="*/ 12923 h 165735"/>
              <a:gd name="T4" fmla="*/ 10512 w 167639"/>
              <a:gd name="T5" fmla="*/ 43183 h 165735"/>
              <a:gd name="T6" fmla="*/ 0 w 167639"/>
              <a:gd name="T7" fmla="*/ 84871 h 165735"/>
              <a:gd name="T8" fmla="*/ 968 w 167639"/>
              <a:gd name="T9" fmla="*/ 97966 h 165735"/>
              <a:gd name="T10" fmla="*/ 16172 w 167639"/>
              <a:gd name="T11" fmla="*/ 134729 h 165735"/>
              <a:gd name="T12" fmla="*/ 47573 w 167639"/>
              <a:gd name="T13" fmla="*/ 160146 h 165735"/>
              <a:gd name="T14" fmla="*/ 92277 w 167639"/>
              <a:gd name="T15" fmla="*/ 169301 h 165735"/>
              <a:gd name="T16" fmla="*/ 105352 w 167639"/>
              <a:gd name="T17" fmla="*/ 166401 h 165735"/>
              <a:gd name="T18" fmla="*/ 138686 w 167639"/>
              <a:gd name="T19" fmla="*/ 145288 h 165735"/>
              <a:gd name="T20" fmla="*/ 159302 w 167639"/>
              <a:gd name="T21" fmla="*/ 108438 h 165735"/>
              <a:gd name="T22" fmla="*/ 163515 w 167639"/>
              <a:gd name="T23" fmla="*/ 76958 h 165735"/>
              <a:gd name="T24" fmla="*/ 161088 w 167639"/>
              <a:gd name="T25" fmla="*/ 62935 h 165735"/>
              <a:gd name="T26" fmla="*/ 141485 w 167639"/>
              <a:gd name="T27" fmla="*/ 27054 h 165735"/>
              <a:gd name="T28" fmla="*/ 106883 w 167639"/>
              <a:gd name="T29" fmla="*/ 4691 h 165735"/>
              <a:gd name="T30" fmla="*/ 77696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484" y="0"/>
                </a:moveTo>
                <a:lnTo>
                  <a:pt x="39171" y="12630"/>
                </a:lnTo>
                <a:lnTo>
                  <a:pt x="10754" y="42205"/>
                </a:lnTo>
                <a:lnTo>
                  <a:pt x="0" y="82949"/>
                </a:lnTo>
                <a:lnTo>
                  <a:pt x="992" y="95747"/>
                </a:lnTo>
                <a:lnTo>
                  <a:pt x="16544" y="131678"/>
                </a:lnTo>
                <a:lnTo>
                  <a:pt x="48668" y="156519"/>
                </a:lnTo>
                <a:lnTo>
                  <a:pt x="94400" y="165467"/>
                </a:lnTo>
                <a:lnTo>
                  <a:pt x="107776" y="162632"/>
                </a:lnTo>
                <a:lnTo>
                  <a:pt x="141878" y="141997"/>
                </a:lnTo>
                <a:lnTo>
                  <a:pt x="162969" y="105982"/>
                </a:lnTo>
                <a:lnTo>
                  <a:pt x="167279" y="75214"/>
                </a:lnTo>
                <a:lnTo>
                  <a:pt x="164796" y="61511"/>
                </a:lnTo>
                <a:lnTo>
                  <a:pt x="144741" y="26440"/>
                </a:lnTo>
                <a:lnTo>
                  <a:pt x="109343" y="4585"/>
                </a:lnTo>
                <a:lnTo>
                  <a:pt x="794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94" name="object 57"/>
          <p:cNvSpPr>
            <a:spLocks/>
          </p:cNvSpPr>
          <p:nvPr/>
        </p:nvSpPr>
        <p:spPr bwMode="auto">
          <a:xfrm>
            <a:off x="5861050" y="2868613"/>
            <a:ext cx="166688" cy="166687"/>
          </a:xfrm>
          <a:custGeom>
            <a:avLst/>
            <a:gdLst>
              <a:gd name="T0" fmla="*/ 0 w 167639"/>
              <a:gd name="T1" fmla="*/ 84871 h 165735"/>
              <a:gd name="T2" fmla="*/ 10512 w 167639"/>
              <a:gd name="T3" fmla="*/ 43183 h 165735"/>
              <a:gd name="T4" fmla="*/ 38290 w 167639"/>
              <a:gd name="T5" fmla="*/ 12923 h 165735"/>
              <a:gd name="T6" fmla="*/ 77696 w 167639"/>
              <a:gd name="T7" fmla="*/ 0 h 165735"/>
              <a:gd name="T8" fmla="*/ 92791 w 167639"/>
              <a:gd name="T9" fmla="*/ 1190 h 165735"/>
              <a:gd name="T10" fmla="*/ 131396 w 167639"/>
              <a:gd name="T11" fmla="*/ 17826 h 165735"/>
              <a:gd name="T12" fmla="*/ 156497 w 167639"/>
              <a:gd name="T13" fmla="*/ 49810 h 165735"/>
              <a:gd name="T14" fmla="*/ 163515 w 167639"/>
              <a:gd name="T15" fmla="*/ 76958 h 165735"/>
              <a:gd name="T16" fmla="*/ 162486 w 167639"/>
              <a:gd name="T17" fmla="*/ 93298 h 165735"/>
              <a:gd name="T18" fmla="*/ 147218 w 167639"/>
              <a:gd name="T19" fmla="*/ 134570 h 165735"/>
              <a:gd name="T20" fmla="*/ 117568 w 167639"/>
              <a:gd name="T21" fmla="*/ 161340 h 165735"/>
              <a:gd name="T22" fmla="*/ 92277 w 167639"/>
              <a:gd name="T23" fmla="*/ 169301 h 165735"/>
              <a:gd name="T24" fmla="*/ 76075 w 167639"/>
              <a:gd name="T25" fmla="*/ 168361 h 165735"/>
              <a:gd name="T26" fmla="*/ 35484 w 167639"/>
              <a:gd name="T27" fmla="*/ 153237 h 165735"/>
              <a:gd name="T28" fmla="*/ 9161 w 167639"/>
              <a:gd name="T29" fmla="*/ 123492 h 165735"/>
              <a:gd name="T30" fmla="*/ 0 w 167639"/>
              <a:gd name="T31" fmla="*/ 84871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2949"/>
                </a:moveTo>
                <a:lnTo>
                  <a:pt x="10754" y="42205"/>
                </a:lnTo>
                <a:lnTo>
                  <a:pt x="39171" y="12630"/>
                </a:lnTo>
                <a:lnTo>
                  <a:pt x="79484" y="0"/>
                </a:lnTo>
                <a:lnTo>
                  <a:pt x="94926" y="1162"/>
                </a:lnTo>
                <a:lnTo>
                  <a:pt x="134421" y="17422"/>
                </a:lnTo>
                <a:lnTo>
                  <a:pt x="160099" y="48682"/>
                </a:lnTo>
                <a:lnTo>
                  <a:pt x="167279" y="75214"/>
                </a:lnTo>
                <a:lnTo>
                  <a:pt x="166226" y="91184"/>
                </a:lnTo>
                <a:lnTo>
                  <a:pt x="150607" y="131522"/>
                </a:lnTo>
                <a:lnTo>
                  <a:pt x="120274" y="157686"/>
                </a:lnTo>
                <a:lnTo>
                  <a:pt x="94400" y="165467"/>
                </a:lnTo>
                <a:lnTo>
                  <a:pt x="77827" y="164547"/>
                </a:lnTo>
                <a:lnTo>
                  <a:pt x="36301" y="149767"/>
                </a:lnTo>
                <a:lnTo>
                  <a:pt x="9372" y="120696"/>
                </a:lnTo>
                <a:lnTo>
                  <a:pt x="0" y="82949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95" name="object 58"/>
          <p:cNvSpPr>
            <a:spLocks noChangeArrowheads="1"/>
          </p:cNvSpPr>
          <p:nvPr/>
        </p:nvSpPr>
        <p:spPr bwMode="auto">
          <a:xfrm>
            <a:off x="6092825" y="2622550"/>
            <a:ext cx="261938" cy="2603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2096" name="object 59"/>
          <p:cNvSpPr>
            <a:spLocks/>
          </p:cNvSpPr>
          <p:nvPr/>
        </p:nvSpPr>
        <p:spPr bwMode="auto">
          <a:xfrm>
            <a:off x="6140450" y="2647950"/>
            <a:ext cx="166688" cy="165100"/>
          </a:xfrm>
          <a:custGeom>
            <a:avLst/>
            <a:gdLst>
              <a:gd name="T0" fmla="*/ 77601 w 167639"/>
              <a:gd name="T1" fmla="*/ 0 h 165735"/>
              <a:gd name="T2" fmla="*/ 38240 w 167639"/>
              <a:gd name="T3" fmla="*/ 12499 h 165735"/>
              <a:gd name="T4" fmla="*/ 10497 w 167639"/>
              <a:gd name="T5" fmla="*/ 41673 h 165735"/>
              <a:gd name="T6" fmla="*/ 0 w 167639"/>
              <a:gd name="T7" fmla="*/ 81799 h 165735"/>
              <a:gd name="T8" fmla="*/ 985 w 167639"/>
              <a:gd name="T9" fmla="*/ 94512 h 165735"/>
              <a:gd name="T10" fmla="*/ 16220 w 167639"/>
              <a:gd name="T11" fmla="*/ 129853 h 165735"/>
              <a:gd name="T12" fmla="*/ 47650 w 167639"/>
              <a:gd name="T13" fmla="*/ 154264 h 165735"/>
              <a:gd name="T14" fmla="*/ 92406 w 167639"/>
              <a:gd name="T15" fmla="*/ 163045 h 165735"/>
              <a:gd name="T16" fmla="*/ 105458 w 167639"/>
              <a:gd name="T17" fmla="*/ 160238 h 165735"/>
              <a:gd name="T18" fmla="*/ 138733 w 167639"/>
              <a:gd name="T19" fmla="*/ 139890 h 165735"/>
              <a:gd name="T20" fmla="*/ 159304 w 167639"/>
              <a:gd name="T21" fmla="*/ 104382 h 165735"/>
              <a:gd name="T22" fmla="*/ 163501 w 167639"/>
              <a:gd name="T23" fmla="*/ 74019 h 165735"/>
              <a:gd name="T24" fmla="*/ 161051 w 167639"/>
              <a:gd name="T25" fmla="*/ 60543 h 165735"/>
              <a:gd name="T26" fmla="*/ 141414 w 167639"/>
              <a:gd name="T27" fmla="*/ 26034 h 165735"/>
              <a:gd name="T28" fmla="*/ 106801 w 167639"/>
              <a:gd name="T29" fmla="*/ 4516 h 165735"/>
              <a:gd name="T30" fmla="*/ 77601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87" y="0"/>
                </a:moveTo>
                <a:lnTo>
                  <a:pt x="39120" y="12692"/>
                </a:lnTo>
                <a:lnTo>
                  <a:pt x="10739" y="42318"/>
                </a:lnTo>
                <a:lnTo>
                  <a:pt x="0" y="83065"/>
                </a:lnTo>
                <a:lnTo>
                  <a:pt x="1009" y="95975"/>
                </a:lnTo>
                <a:lnTo>
                  <a:pt x="16594" y="131861"/>
                </a:lnTo>
                <a:lnTo>
                  <a:pt x="48747" y="156651"/>
                </a:lnTo>
                <a:lnTo>
                  <a:pt x="94532" y="165568"/>
                </a:lnTo>
                <a:lnTo>
                  <a:pt x="107886" y="162717"/>
                </a:lnTo>
                <a:lnTo>
                  <a:pt x="141927" y="142054"/>
                </a:lnTo>
                <a:lnTo>
                  <a:pt x="162971" y="105997"/>
                </a:lnTo>
                <a:lnTo>
                  <a:pt x="167264" y="75165"/>
                </a:lnTo>
                <a:lnTo>
                  <a:pt x="164758" y="61481"/>
                </a:lnTo>
                <a:lnTo>
                  <a:pt x="144669" y="26437"/>
                </a:lnTo>
                <a:lnTo>
                  <a:pt x="109259" y="4585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97" name="object 60"/>
          <p:cNvSpPr>
            <a:spLocks/>
          </p:cNvSpPr>
          <p:nvPr/>
        </p:nvSpPr>
        <p:spPr bwMode="auto">
          <a:xfrm>
            <a:off x="6140450" y="2647950"/>
            <a:ext cx="166688" cy="165100"/>
          </a:xfrm>
          <a:custGeom>
            <a:avLst/>
            <a:gdLst>
              <a:gd name="T0" fmla="*/ 0 w 167639"/>
              <a:gd name="T1" fmla="*/ 81799 h 165735"/>
              <a:gd name="T2" fmla="*/ 10497 w 167639"/>
              <a:gd name="T3" fmla="*/ 41673 h 165735"/>
              <a:gd name="T4" fmla="*/ 38240 w 167639"/>
              <a:gd name="T5" fmla="*/ 12499 h 165735"/>
              <a:gd name="T6" fmla="*/ 77601 w 167639"/>
              <a:gd name="T7" fmla="*/ 0 h 165735"/>
              <a:gd name="T8" fmla="*/ 92703 w 167639"/>
              <a:gd name="T9" fmla="*/ 1145 h 165735"/>
              <a:gd name="T10" fmla="*/ 131322 w 167639"/>
              <a:gd name="T11" fmla="*/ 17157 h 165735"/>
              <a:gd name="T12" fmla="*/ 156443 w 167639"/>
              <a:gd name="T13" fmla="*/ 47925 h 165735"/>
              <a:gd name="T14" fmla="*/ 163501 w 167639"/>
              <a:gd name="T15" fmla="*/ 74019 h 165735"/>
              <a:gd name="T16" fmla="*/ 162477 w 167639"/>
              <a:gd name="T17" fmla="*/ 89783 h 165735"/>
              <a:gd name="T18" fmla="*/ 147247 w 167639"/>
              <a:gd name="T19" fmla="*/ 129565 h 165735"/>
              <a:gd name="T20" fmla="*/ 117655 w 167639"/>
              <a:gd name="T21" fmla="*/ 155355 h 165735"/>
              <a:gd name="T22" fmla="*/ 92406 w 167639"/>
              <a:gd name="T23" fmla="*/ 163045 h 165735"/>
              <a:gd name="T24" fmla="*/ 76183 w 167639"/>
              <a:gd name="T25" fmla="*/ 162145 h 165735"/>
              <a:gd name="T26" fmla="*/ 35552 w 167639"/>
              <a:gd name="T27" fmla="*/ 147631 h 165735"/>
              <a:gd name="T28" fmla="*/ 9202 w 167639"/>
              <a:gd name="T29" fmla="*/ 119053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39" y="42318"/>
                </a:lnTo>
                <a:lnTo>
                  <a:pt x="39120" y="12692"/>
                </a:lnTo>
                <a:lnTo>
                  <a:pt x="79387" y="0"/>
                </a:lnTo>
                <a:lnTo>
                  <a:pt x="94837" y="1161"/>
                </a:lnTo>
                <a:lnTo>
                  <a:pt x="134344" y="17422"/>
                </a:lnTo>
                <a:lnTo>
                  <a:pt x="160045" y="48666"/>
                </a:lnTo>
                <a:lnTo>
                  <a:pt x="167264" y="75165"/>
                </a:lnTo>
                <a:lnTo>
                  <a:pt x="166217" y="91172"/>
                </a:lnTo>
                <a:lnTo>
                  <a:pt x="150637" y="131569"/>
                </a:lnTo>
                <a:lnTo>
                  <a:pt x="120363" y="157759"/>
                </a:lnTo>
                <a:lnTo>
                  <a:pt x="94532" y="165568"/>
                </a:lnTo>
                <a:lnTo>
                  <a:pt x="77937" y="164654"/>
                </a:lnTo>
                <a:lnTo>
                  <a:pt x="36370" y="149915"/>
                </a:lnTo>
                <a:lnTo>
                  <a:pt x="9413" y="120895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99" name="object 62"/>
          <p:cNvSpPr>
            <a:spLocks/>
          </p:cNvSpPr>
          <p:nvPr/>
        </p:nvSpPr>
        <p:spPr bwMode="auto">
          <a:xfrm>
            <a:off x="5468938" y="2868613"/>
            <a:ext cx="168275" cy="166687"/>
          </a:xfrm>
          <a:custGeom>
            <a:avLst/>
            <a:gdLst>
              <a:gd name="T0" fmla="*/ 80698 w 167639"/>
              <a:gd name="T1" fmla="*/ 0 h 165735"/>
              <a:gd name="T2" fmla="*/ 39769 w 167639"/>
              <a:gd name="T3" fmla="*/ 12923 h 165735"/>
              <a:gd name="T4" fmla="*/ 10918 w 167639"/>
              <a:gd name="T5" fmla="*/ 43183 h 165735"/>
              <a:gd name="T6" fmla="*/ 0 w 167639"/>
              <a:gd name="T7" fmla="*/ 84871 h 165735"/>
              <a:gd name="T8" fmla="*/ 1008 w 167639"/>
              <a:gd name="T9" fmla="*/ 97966 h 165735"/>
              <a:gd name="T10" fmla="*/ 16796 w 167639"/>
              <a:gd name="T11" fmla="*/ 134729 h 165735"/>
              <a:gd name="T12" fmla="*/ 49411 w 167639"/>
              <a:gd name="T13" fmla="*/ 160146 h 165735"/>
              <a:gd name="T14" fmla="*/ 95840 w 167639"/>
              <a:gd name="T15" fmla="*/ 169301 h 165735"/>
              <a:gd name="T16" fmla="*/ 109421 w 167639"/>
              <a:gd name="T17" fmla="*/ 166401 h 165735"/>
              <a:gd name="T18" fmla="*/ 144042 w 167639"/>
              <a:gd name="T19" fmla="*/ 145288 h 165735"/>
              <a:gd name="T20" fmla="*/ 165456 w 167639"/>
              <a:gd name="T21" fmla="*/ 108438 h 165735"/>
              <a:gd name="T22" fmla="*/ 169832 w 167639"/>
              <a:gd name="T23" fmla="*/ 76958 h 165735"/>
              <a:gd name="T24" fmla="*/ 167311 w 167639"/>
              <a:gd name="T25" fmla="*/ 62935 h 165735"/>
              <a:gd name="T26" fmla="*/ 146949 w 167639"/>
              <a:gd name="T27" fmla="*/ 27054 h 165735"/>
              <a:gd name="T28" fmla="*/ 111012 w 167639"/>
              <a:gd name="T29" fmla="*/ 4691 h 165735"/>
              <a:gd name="T30" fmla="*/ 80698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484" y="0"/>
                </a:moveTo>
                <a:lnTo>
                  <a:pt x="39171" y="12630"/>
                </a:lnTo>
                <a:lnTo>
                  <a:pt x="10754" y="42205"/>
                </a:lnTo>
                <a:lnTo>
                  <a:pt x="0" y="82949"/>
                </a:lnTo>
                <a:lnTo>
                  <a:pt x="992" y="95747"/>
                </a:lnTo>
                <a:lnTo>
                  <a:pt x="16544" y="131678"/>
                </a:lnTo>
                <a:lnTo>
                  <a:pt x="48668" y="156519"/>
                </a:lnTo>
                <a:lnTo>
                  <a:pt x="94400" y="165467"/>
                </a:lnTo>
                <a:lnTo>
                  <a:pt x="107776" y="162632"/>
                </a:lnTo>
                <a:lnTo>
                  <a:pt x="141878" y="141997"/>
                </a:lnTo>
                <a:lnTo>
                  <a:pt x="162969" y="105982"/>
                </a:lnTo>
                <a:lnTo>
                  <a:pt x="167279" y="75214"/>
                </a:lnTo>
                <a:lnTo>
                  <a:pt x="164796" y="61511"/>
                </a:lnTo>
                <a:lnTo>
                  <a:pt x="144741" y="26440"/>
                </a:lnTo>
                <a:lnTo>
                  <a:pt x="109343" y="4585"/>
                </a:lnTo>
                <a:lnTo>
                  <a:pt x="794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100" name="object 63"/>
          <p:cNvSpPr>
            <a:spLocks/>
          </p:cNvSpPr>
          <p:nvPr/>
        </p:nvSpPr>
        <p:spPr bwMode="auto">
          <a:xfrm>
            <a:off x="5468938" y="2868613"/>
            <a:ext cx="168275" cy="166687"/>
          </a:xfrm>
          <a:custGeom>
            <a:avLst/>
            <a:gdLst>
              <a:gd name="T0" fmla="*/ 0 w 167639"/>
              <a:gd name="T1" fmla="*/ 84871 h 165735"/>
              <a:gd name="T2" fmla="*/ 10918 w 167639"/>
              <a:gd name="T3" fmla="*/ 43183 h 165735"/>
              <a:gd name="T4" fmla="*/ 39769 w 167639"/>
              <a:gd name="T5" fmla="*/ 12923 h 165735"/>
              <a:gd name="T6" fmla="*/ 80698 w 167639"/>
              <a:gd name="T7" fmla="*/ 0 h 165735"/>
              <a:gd name="T8" fmla="*/ 96374 w 167639"/>
              <a:gd name="T9" fmla="*/ 1190 h 165735"/>
              <a:gd name="T10" fmla="*/ 136473 w 167639"/>
              <a:gd name="T11" fmla="*/ 17826 h 165735"/>
              <a:gd name="T12" fmla="*/ 162542 w 167639"/>
              <a:gd name="T13" fmla="*/ 49810 h 165735"/>
              <a:gd name="T14" fmla="*/ 169832 w 167639"/>
              <a:gd name="T15" fmla="*/ 76958 h 165735"/>
              <a:gd name="T16" fmla="*/ 168763 w 167639"/>
              <a:gd name="T17" fmla="*/ 93298 h 165735"/>
              <a:gd name="T18" fmla="*/ 152906 w 167639"/>
              <a:gd name="T19" fmla="*/ 134570 h 165735"/>
              <a:gd name="T20" fmla="*/ 122110 w 167639"/>
              <a:gd name="T21" fmla="*/ 161340 h 165735"/>
              <a:gd name="T22" fmla="*/ 95840 w 167639"/>
              <a:gd name="T23" fmla="*/ 169301 h 165735"/>
              <a:gd name="T24" fmla="*/ 79015 w 167639"/>
              <a:gd name="T25" fmla="*/ 168361 h 165735"/>
              <a:gd name="T26" fmla="*/ 36855 w 167639"/>
              <a:gd name="T27" fmla="*/ 153237 h 165735"/>
              <a:gd name="T28" fmla="*/ 9516 w 167639"/>
              <a:gd name="T29" fmla="*/ 123492 h 165735"/>
              <a:gd name="T30" fmla="*/ 0 w 167639"/>
              <a:gd name="T31" fmla="*/ 84871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2949"/>
                </a:moveTo>
                <a:lnTo>
                  <a:pt x="10754" y="42205"/>
                </a:lnTo>
                <a:lnTo>
                  <a:pt x="39171" y="12630"/>
                </a:lnTo>
                <a:lnTo>
                  <a:pt x="79484" y="0"/>
                </a:lnTo>
                <a:lnTo>
                  <a:pt x="94926" y="1162"/>
                </a:lnTo>
                <a:lnTo>
                  <a:pt x="134421" y="17422"/>
                </a:lnTo>
                <a:lnTo>
                  <a:pt x="160099" y="48682"/>
                </a:lnTo>
                <a:lnTo>
                  <a:pt x="167279" y="75214"/>
                </a:lnTo>
                <a:lnTo>
                  <a:pt x="166226" y="91184"/>
                </a:lnTo>
                <a:lnTo>
                  <a:pt x="150607" y="131522"/>
                </a:lnTo>
                <a:lnTo>
                  <a:pt x="120274" y="157686"/>
                </a:lnTo>
                <a:lnTo>
                  <a:pt x="94400" y="165467"/>
                </a:lnTo>
                <a:lnTo>
                  <a:pt x="77827" y="164547"/>
                </a:lnTo>
                <a:lnTo>
                  <a:pt x="36301" y="149767"/>
                </a:lnTo>
                <a:lnTo>
                  <a:pt x="9372" y="120696"/>
                </a:lnTo>
                <a:lnTo>
                  <a:pt x="0" y="82949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102" name="object 65"/>
          <p:cNvSpPr>
            <a:spLocks/>
          </p:cNvSpPr>
          <p:nvPr/>
        </p:nvSpPr>
        <p:spPr bwMode="auto">
          <a:xfrm>
            <a:off x="5724525" y="2566988"/>
            <a:ext cx="160338" cy="49212"/>
          </a:xfrm>
          <a:custGeom>
            <a:avLst/>
            <a:gdLst>
              <a:gd name="T0" fmla="*/ 0 w 161289"/>
              <a:gd name="T1" fmla="*/ 50047 h 48894"/>
              <a:gd name="T2" fmla="*/ 157141 w 161289"/>
              <a:gd name="T3" fmla="*/ 0 h 48894"/>
              <a:gd name="T4" fmla="*/ 0 60000 65536"/>
              <a:gd name="T5" fmla="*/ 0 60000 65536"/>
              <a:gd name="T6" fmla="*/ 0 w 161289"/>
              <a:gd name="T7" fmla="*/ 0 h 48894"/>
              <a:gd name="T8" fmla="*/ 161289 w 161289"/>
              <a:gd name="T9" fmla="*/ 48894 h 488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289" h="48894">
                <a:moveTo>
                  <a:pt x="0" y="48767"/>
                </a:moveTo>
                <a:lnTo>
                  <a:pt x="160903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104" name="object 67"/>
          <p:cNvSpPr>
            <a:spLocks/>
          </p:cNvSpPr>
          <p:nvPr/>
        </p:nvSpPr>
        <p:spPr bwMode="auto">
          <a:xfrm>
            <a:off x="5553075" y="2733675"/>
            <a:ext cx="52388" cy="134938"/>
          </a:xfrm>
          <a:custGeom>
            <a:avLst/>
            <a:gdLst>
              <a:gd name="T0" fmla="*/ 0 w 52704"/>
              <a:gd name="T1" fmla="*/ 133976 h 135255"/>
              <a:gd name="T2" fmla="*/ 51208 w 52704"/>
              <a:gd name="T3" fmla="*/ 0 h 135255"/>
              <a:gd name="T4" fmla="*/ 0 60000 65536"/>
              <a:gd name="T5" fmla="*/ 0 60000 65536"/>
              <a:gd name="T6" fmla="*/ 0 w 52704"/>
              <a:gd name="T7" fmla="*/ 0 h 135255"/>
              <a:gd name="T8" fmla="*/ 52704 w 52704"/>
              <a:gd name="T9" fmla="*/ 135255 h 1352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704" h="135255">
                <a:moveTo>
                  <a:pt x="0" y="135239"/>
                </a:moveTo>
                <a:lnTo>
                  <a:pt x="52456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106" name="object 69"/>
          <p:cNvSpPr>
            <a:spLocks/>
          </p:cNvSpPr>
          <p:nvPr/>
        </p:nvSpPr>
        <p:spPr bwMode="auto">
          <a:xfrm>
            <a:off x="5611813" y="2592388"/>
            <a:ext cx="333375" cy="301625"/>
          </a:xfrm>
          <a:custGeom>
            <a:avLst/>
            <a:gdLst>
              <a:gd name="T0" fmla="*/ 0 w 332104"/>
              <a:gd name="T1" fmla="*/ 301508 h 301625"/>
              <a:gd name="T2" fmla="*/ 337067 w 332104"/>
              <a:gd name="T3" fmla="*/ 0 h 301625"/>
              <a:gd name="T4" fmla="*/ 0 60000 65536"/>
              <a:gd name="T5" fmla="*/ 0 60000 65536"/>
              <a:gd name="T6" fmla="*/ 0 w 332104"/>
              <a:gd name="T7" fmla="*/ 0 h 301625"/>
              <a:gd name="T8" fmla="*/ 332104 w 332104"/>
              <a:gd name="T9" fmla="*/ 301625 h 3016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2104" h="301625">
                <a:moveTo>
                  <a:pt x="0" y="301508"/>
                </a:moveTo>
                <a:lnTo>
                  <a:pt x="331957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108" name="object 71"/>
          <p:cNvSpPr>
            <a:spLocks/>
          </p:cNvSpPr>
          <p:nvPr/>
        </p:nvSpPr>
        <p:spPr bwMode="auto">
          <a:xfrm>
            <a:off x="5613400" y="3009900"/>
            <a:ext cx="273050" cy="1588"/>
          </a:xfrm>
          <a:custGeom>
            <a:avLst/>
            <a:gdLst>
              <a:gd name="T0" fmla="*/ 0 w 273050"/>
              <a:gd name="T1" fmla="*/ 0 h 1269"/>
              <a:gd name="T2" fmla="*/ 272674 w 273050"/>
              <a:gd name="T3" fmla="*/ 2762 h 1269"/>
              <a:gd name="T4" fmla="*/ 0 60000 65536"/>
              <a:gd name="T5" fmla="*/ 0 60000 65536"/>
              <a:gd name="T6" fmla="*/ 0 w 273050"/>
              <a:gd name="T7" fmla="*/ 0 h 1269"/>
              <a:gd name="T8" fmla="*/ 273050 w 273050"/>
              <a:gd name="T9" fmla="*/ 1269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050" h="1269">
                <a:moveTo>
                  <a:pt x="0" y="0"/>
                </a:moveTo>
                <a:lnTo>
                  <a:pt x="272674" y="1127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110" name="object 73"/>
          <p:cNvSpPr>
            <a:spLocks/>
          </p:cNvSpPr>
          <p:nvPr/>
        </p:nvSpPr>
        <p:spPr bwMode="auto">
          <a:xfrm>
            <a:off x="5945188" y="2592388"/>
            <a:ext cx="219075" cy="79375"/>
          </a:xfrm>
          <a:custGeom>
            <a:avLst/>
            <a:gdLst>
              <a:gd name="T0" fmla="*/ 0 w 220345"/>
              <a:gd name="T1" fmla="*/ 0 h 80010"/>
              <a:gd name="T2" fmla="*/ 215065 w 220345"/>
              <a:gd name="T3" fmla="*/ 77264 h 80010"/>
              <a:gd name="T4" fmla="*/ 0 60000 65536"/>
              <a:gd name="T5" fmla="*/ 0 60000 65536"/>
              <a:gd name="T6" fmla="*/ 0 w 220345"/>
              <a:gd name="T7" fmla="*/ 0 h 80010"/>
              <a:gd name="T8" fmla="*/ 220345 w 220345"/>
              <a:gd name="T9" fmla="*/ 80010 h 800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0345" h="80010">
                <a:moveTo>
                  <a:pt x="0" y="0"/>
                </a:moveTo>
                <a:lnTo>
                  <a:pt x="220096" y="79766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112" name="object 75"/>
          <p:cNvSpPr>
            <a:spLocks/>
          </p:cNvSpPr>
          <p:nvPr/>
        </p:nvSpPr>
        <p:spPr bwMode="auto">
          <a:xfrm>
            <a:off x="6027738" y="2789238"/>
            <a:ext cx="136525" cy="163512"/>
          </a:xfrm>
          <a:custGeom>
            <a:avLst/>
            <a:gdLst>
              <a:gd name="T0" fmla="*/ 0 w 136525"/>
              <a:gd name="T1" fmla="*/ 164097 h 163194"/>
              <a:gd name="T2" fmla="*/ 136276 w 136525"/>
              <a:gd name="T3" fmla="*/ 0 h 163194"/>
              <a:gd name="T4" fmla="*/ 0 60000 65536"/>
              <a:gd name="T5" fmla="*/ 0 60000 65536"/>
              <a:gd name="T6" fmla="*/ 0 w 136525"/>
              <a:gd name="T7" fmla="*/ 0 h 163194"/>
              <a:gd name="T8" fmla="*/ 136525 w 136525"/>
              <a:gd name="T9" fmla="*/ 163194 h 163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525" h="163194">
                <a:moveTo>
                  <a:pt x="0" y="162824"/>
                </a:moveTo>
                <a:lnTo>
                  <a:pt x="136276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113" name="object 76"/>
          <p:cNvSpPr txBox="1">
            <a:spLocks noChangeArrowheads="1"/>
          </p:cNvSpPr>
          <p:nvPr/>
        </p:nvSpPr>
        <p:spPr bwMode="auto">
          <a:xfrm>
            <a:off x="2743200" y="2514600"/>
            <a:ext cx="2562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ts val="75"/>
              </a:spcBef>
            </a:pPr>
            <a:r>
              <a:rPr lang="en-US" altLang="en-US" b="1">
                <a:solidFill>
                  <a:schemeClr val="tx1"/>
                </a:solidFill>
              </a:rPr>
              <a:t>Global Network View</a:t>
            </a:r>
          </a:p>
        </p:txBody>
      </p:sp>
      <p:sp>
        <p:nvSpPr>
          <p:cNvPr id="42114" name="object 2"/>
          <p:cNvSpPr>
            <a:spLocks noChangeArrowheads="1"/>
          </p:cNvSpPr>
          <p:nvPr/>
        </p:nvSpPr>
        <p:spPr bwMode="auto">
          <a:xfrm>
            <a:off x="1524000" y="1728788"/>
            <a:ext cx="5476875" cy="7286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2115" name="object 76"/>
          <p:cNvSpPr txBox="1">
            <a:spLocks noChangeArrowheads="1"/>
          </p:cNvSpPr>
          <p:nvPr/>
        </p:nvSpPr>
        <p:spPr bwMode="auto">
          <a:xfrm>
            <a:off x="3276600" y="1844675"/>
            <a:ext cx="2227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endParaRPr lang="en-US" altLang="en-US" sz="35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2116" name="Rectangle 132"/>
          <p:cNvSpPr>
            <a:spLocks noChangeArrowheads="1"/>
          </p:cNvSpPr>
          <p:nvPr/>
        </p:nvSpPr>
        <p:spPr bwMode="auto">
          <a:xfrm>
            <a:off x="2508250" y="1298575"/>
            <a:ext cx="389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1"/>
                </a:solidFill>
              </a:rPr>
              <a:t>routing, access control, etc.</a:t>
            </a:r>
            <a:endParaRPr lang="it-IT" altLang="en-US" sz="2400">
              <a:solidFill>
                <a:schemeClr val="tx1"/>
              </a:solidFill>
            </a:endParaRP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152400" y="4572000"/>
            <a:ext cx="2743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ts val="75"/>
              </a:spcBef>
            </a:pPr>
            <a:r>
              <a:rPr lang="it-IT" altLang="en-US" b="1">
                <a:solidFill>
                  <a:schemeClr val="tx1"/>
                </a:solidFill>
              </a:rPr>
              <a:t>Forwarding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4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4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4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4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4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42068" grpId="0" animBg="1"/>
      <p:bldP spid="42068" grpId="1" animBg="1"/>
      <p:bldP spid="42069" grpId="0" animBg="1"/>
      <p:bldP spid="42069" grpId="1" animBg="1"/>
      <p:bldP spid="42070" grpId="0" animBg="1"/>
      <p:bldP spid="42070" grpId="1" animBg="1"/>
      <p:bldP spid="42071" grpId="0" animBg="1"/>
      <p:bldP spid="42071" grpId="1" animBg="1"/>
      <p:bldP spid="42072" grpId="0" animBg="1"/>
      <p:bldP spid="42072" grpId="1" animBg="1"/>
      <p:bldP spid="79" grpId="0"/>
      <p:bldP spid="79" grpId="1"/>
      <p:bldP spid="80" grpId="0"/>
      <p:bldP spid="2" grpId="0"/>
      <p:bldP spid="2" grpId="1"/>
      <p:bldP spid="42077" grpId="0" animBg="1"/>
      <p:bldP spid="42078" grpId="0" animBg="1"/>
      <p:bldP spid="42079" grpId="0" animBg="1"/>
      <p:bldP spid="42080" grpId="0" animBg="1"/>
      <p:bldP spid="42081" grpId="0" animBg="1"/>
      <p:bldP spid="78" grpId="0"/>
      <p:bldP spid="42083" grpId="0" animBg="1"/>
      <p:bldP spid="3" grpId="0"/>
      <p:bldP spid="42087" grpId="0" animBg="1"/>
      <p:bldP spid="42088" grpId="0" animBg="1"/>
      <p:bldP spid="42090" grpId="0" animBg="1"/>
      <p:bldP spid="42091" grpId="0" animBg="1"/>
      <p:bldP spid="42093" grpId="0" animBg="1"/>
      <p:bldP spid="42094" grpId="0" animBg="1"/>
      <p:bldP spid="42095" grpId="0" animBg="1"/>
      <p:bldP spid="42096" grpId="0" animBg="1"/>
      <p:bldP spid="42097" grpId="0" animBg="1"/>
      <p:bldP spid="42099" grpId="0" animBg="1"/>
      <p:bldP spid="42100" grpId="0" animBg="1"/>
      <p:bldP spid="42102" grpId="0" animBg="1"/>
      <p:bldP spid="42104" grpId="0" animBg="1"/>
      <p:bldP spid="42106" grpId="0" animBg="1"/>
      <p:bldP spid="42108" grpId="0" animBg="1"/>
      <p:bldP spid="42110" grpId="0" animBg="1"/>
      <p:bldP spid="42112" grpId="0" animBg="1"/>
      <p:bldP spid="42113" grpId="0"/>
      <p:bldP spid="42114" grpId="0" animBg="1"/>
      <p:bldP spid="42115" grpId="0"/>
      <p:bldP spid="42116" grpId="0"/>
      <p:bldP spid="215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4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57E35B11-2496-4812-A853-EB170D637F13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16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411" name="object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549275"/>
          </a:xfrm>
        </p:spPr>
        <p:txBody>
          <a:bodyPr/>
          <a:lstStyle/>
          <a:p>
            <a:pPr marL="136525" eaLnBrk="1" hangingPunct="1">
              <a:tabLst>
                <a:tab pos="1951038" algn="l"/>
                <a:tab pos="9402763" algn="l"/>
              </a:tabLs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Example1: OSPF and Dijkstra</a:t>
            </a:r>
          </a:p>
        </p:txBody>
      </p:sp>
      <p:sp>
        <p:nvSpPr>
          <p:cNvPr id="17412" name="object 3"/>
          <p:cNvSpPr txBox="1">
            <a:spLocks noChangeArrowheads="1"/>
          </p:cNvSpPr>
          <p:nvPr/>
        </p:nvSpPr>
        <p:spPr bwMode="auto">
          <a:xfrm>
            <a:off x="306388" y="1135063"/>
            <a:ext cx="842962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85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3600">
                <a:solidFill>
                  <a:schemeClr val="tx1"/>
                </a:solidFill>
              </a:rPr>
              <a:t>OSPF</a:t>
            </a:r>
          </a:p>
          <a:p>
            <a:pPr lvl="1" eaLnBrk="1" hangingPunct="1">
              <a:buSzPct val="114000"/>
              <a:buFontTx/>
              <a:buChar char="-"/>
            </a:pPr>
            <a:r>
              <a:rPr lang="en-US" altLang="en-US" sz="2800">
                <a:solidFill>
                  <a:srgbClr val="8A0E09"/>
                </a:solidFill>
              </a:rPr>
              <a:t>RFC 2328: 245 pages</a:t>
            </a: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3600">
                <a:solidFill>
                  <a:schemeClr val="tx1"/>
                </a:solidFill>
              </a:rPr>
              <a:t>Distributed System</a:t>
            </a:r>
          </a:p>
          <a:p>
            <a:pPr lvl="1" eaLnBrk="1" hangingPunct="1">
              <a:buSzPct val="114000"/>
              <a:buFontTx/>
              <a:buChar char="-"/>
            </a:pPr>
            <a:r>
              <a:rPr lang="en-US" altLang="en-US" sz="2800">
                <a:solidFill>
                  <a:srgbClr val="8A0E09"/>
                </a:solidFill>
              </a:rPr>
              <a:t>Builds consistent, up-to-date map of the network: 101 pages</a:t>
            </a: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3600">
                <a:solidFill>
                  <a:schemeClr val="tx1"/>
                </a:solidFill>
              </a:rPr>
              <a:t>Dijkstra’s Algorithm</a:t>
            </a:r>
          </a:p>
          <a:p>
            <a:pPr lvl="1" eaLnBrk="1" hangingPunct="1">
              <a:buSzPct val="114000"/>
              <a:buFontTx/>
              <a:buChar char="-"/>
            </a:pPr>
            <a:r>
              <a:rPr lang="en-US" altLang="en-US" sz="2800">
                <a:solidFill>
                  <a:srgbClr val="8A0E09"/>
                </a:solidFill>
              </a:rPr>
              <a:t>Operates on map: 4 pages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85B7A9-A96E-43B1-85A9-A982D3889565}" type="slidenum">
              <a:rPr lang="en-US" altLang="en-US">
                <a:solidFill>
                  <a:schemeClr val="tx1"/>
                </a:solidFill>
              </a:rPr>
              <a:pPr eaLnBrk="1" hangingPunct="1"/>
              <a:t>17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435" name="object 2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458200" cy="549275"/>
          </a:xfrm>
        </p:spPr>
        <p:txBody>
          <a:bodyPr/>
          <a:lstStyle/>
          <a:p>
            <a:pPr marL="136525" eaLnBrk="1" hangingPunct="1">
              <a:tabLst>
                <a:tab pos="1951038" algn="l"/>
                <a:tab pos="9402763" algn="l"/>
              </a:tabLst>
            </a:pPr>
            <a:r>
              <a:rPr lang="en-US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Example1: OSPF and Dijkstra</a:t>
            </a:r>
          </a:p>
        </p:txBody>
      </p:sp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10287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429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295400"/>
            <a:ext cx="42735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674A08-B010-4FC5-9FE7-9D566BCEC54F}" type="slidenum">
              <a:rPr lang="en-US" altLang="en-US">
                <a:solidFill>
                  <a:schemeClr val="tx1"/>
                </a:solidFill>
              </a:rPr>
              <a:pPr eaLnBrk="1" hangingPunct="1"/>
              <a:t>18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9459" name="object 2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458200" cy="549275"/>
          </a:xfrm>
        </p:spPr>
        <p:txBody>
          <a:bodyPr/>
          <a:lstStyle/>
          <a:p>
            <a:pPr marL="136525" eaLnBrk="1" hangingPunct="1">
              <a:tabLst>
                <a:tab pos="1951038" algn="l"/>
                <a:tab pos="9402763" algn="l"/>
              </a:tabLst>
            </a:pPr>
            <a:r>
              <a:rPr lang="en-US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Example2: Load Balancing</a:t>
            </a:r>
          </a:p>
        </p:txBody>
      </p:sp>
      <p:pic>
        <p:nvPicPr>
          <p:cNvPr id="1946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562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533400" y="1981200"/>
            <a:ext cx="2743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b="1">
                <a:solidFill>
                  <a:schemeClr val="tx1"/>
                </a:solidFill>
              </a:rPr>
              <a:t>Optimal Load Balancer</a:t>
            </a:r>
            <a:r>
              <a:rPr lang="it-IT" altLang="en-US">
                <a:solidFill>
                  <a:schemeClr val="tx1"/>
                </a:solidFill>
              </a:rPr>
              <a:t>: Ideally each HTTP request would be sent </a:t>
            </a:r>
            <a:r>
              <a:rPr lang="en-US" altLang="en-US">
                <a:solidFill>
                  <a:schemeClr val="tx1"/>
                </a:solidFill>
              </a:rPr>
              <a:t>over a path which is lightly loaded to a server which is lightly</a:t>
            </a:r>
            <a:r>
              <a:rPr lang="en-US" altLang="en-US"/>
              <a:t> </a:t>
            </a:r>
            <a:r>
              <a:rPr lang="en-US" altLang="en-US">
                <a:solidFill>
                  <a:schemeClr val="tx1"/>
                </a:solidFill>
              </a:rPr>
              <a:t>loaded in order to minimize the request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9B70EB-BD1D-4EFB-9310-41CCF62BA4C8}" type="slidenum">
              <a:rPr lang="en-US" altLang="en-US">
                <a:solidFill>
                  <a:schemeClr val="tx1"/>
                </a:solidFill>
              </a:rPr>
              <a:pPr eaLnBrk="1" hangingPunct="1"/>
              <a:t>19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0483" name="object 2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458200" cy="549275"/>
          </a:xfrm>
        </p:spPr>
        <p:txBody>
          <a:bodyPr/>
          <a:lstStyle/>
          <a:p>
            <a:pPr marL="136525" eaLnBrk="1" hangingPunct="1">
              <a:tabLst>
                <a:tab pos="1951038" algn="l"/>
                <a:tab pos="9402763" algn="l"/>
              </a:tabLst>
            </a:pPr>
            <a:r>
              <a:rPr lang="en-US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Example2: Load Balancing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629400" y="3886200"/>
            <a:ext cx="238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b="1">
                <a:solidFill>
                  <a:schemeClr val="tx1"/>
                </a:solidFill>
              </a:rPr>
              <a:t>KEMP Technologies</a:t>
            </a:r>
          </a:p>
          <a:p>
            <a:pPr eaLnBrk="1" hangingPunct="1"/>
            <a:r>
              <a:rPr lang="it-IT" altLang="en-US" b="1">
                <a:solidFill>
                  <a:schemeClr val="tx1"/>
                </a:solidFill>
              </a:rPr>
              <a:t>LoadMasterTM 2400</a:t>
            </a: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48021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6096000" y="1143000"/>
            <a:ext cx="2743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b="1">
                <a:solidFill>
                  <a:schemeClr val="tx1"/>
                </a:solidFill>
              </a:rPr>
              <a:t>Current Load Balancer</a:t>
            </a:r>
            <a:r>
              <a:rPr lang="it-IT" altLang="en-US">
                <a:solidFill>
                  <a:schemeClr val="tx1"/>
                </a:solidFill>
              </a:rPr>
              <a:t>: it can choose only the </a:t>
            </a:r>
            <a:r>
              <a:rPr lang="en-US" altLang="en-US">
                <a:solidFill>
                  <a:schemeClr val="tx1"/>
                </a:solidFill>
              </a:rPr>
              <a:t>lightly loaded server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228600" y="17463"/>
            <a:ext cx="8458200" cy="638175"/>
          </a:xfrm>
        </p:spPr>
        <p:txBody>
          <a:bodyPr lIns="90479" tIns="44446" rIns="90479" bIns="44446" anchor="b"/>
          <a:lstStyle/>
          <a:p>
            <a:r>
              <a:rPr lang="en-US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Short History of SDN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/>
        <p:txBody>
          <a:bodyPr lIns="90479" tIns="44446" rIns="90479" bIns="44446"/>
          <a:lstStyle/>
          <a:p>
            <a:pPr marL="285750" indent="-285750"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~2004: Research on new management paradigms</a:t>
            </a:r>
          </a:p>
          <a:p>
            <a:pPr marL="685800" lvl="1" indent="-228600">
              <a:buFontTx/>
              <a:buNone/>
            </a:pPr>
            <a:r>
              <a:rPr lang="en-US" altLang="en-US" sz="2000">
                <a:solidFill>
                  <a:srgbClr val="8A0E09"/>
                </a:solidFill>
                <a:latin typeface="Arial" panose="020B0604020202020204" pitchFamily="34" charset="0"/>
              </a:rPr>
              <a:t>RCP, 4D [Princeton, CMU,….]</a:t>
            </a:r>
            <a:endParaRPr lang="en-US" altLang="en-US" sz="2000">
              <a:latin typeface="Arial" panose="020B0604020202020204" pitchFamily="34" charset="0"/>
            </a:endParaRPr>
          </a:p>
          <a:p>
            <a:pPr marL="685800" lvl="1" indent="-228600">
              <a:buFontTx/>
              <a:buNone/>
            </a:pPr>
            <a:r>
              <a:rPr lang="en-US" altLang="en-US" sz="2000">
                <a:solidFill>
                  <a:srgbClr val="8A0E09"/>
                </a:solidFill>
                <a:latin typeface="Arial" panose="020B0604020202020204" pitchFamily="34" charset="0"/>
              </a:rPr>
              <a:t>SANE, Ethane [Stanford/Berkeley]</a:t>
            </a:r>
            <a:endParaRPr lang="en-US" altLang="en-US" sz="2000">
              <a:latin typeface="Arial" panose="020B0604020202020204" pitchFamily="34" charset="0"/>
            </a:endParaRPr>
          </a:p>
          <a:p>
            <a:pPr marL="285750" indent="-285750"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2008: Software-Defined Networking (SDN)</a:t>
            </a:r>
          </a:p>
          <a:p>
            <a:pPr marL="685800" lvl="1" indent="-228600">
              <a:buFontTx/>
              <a:buNone/>
            </a:pPr>
            <a:r>
              <a:rPr lang="en-US" altLang="en-US" sz="2000">
                <a:solidFill>
                  <a:srgbClr val="8A0E09"/>
                </a:solidFill>
                <a:latin typeface="Arial" panose="020B0604020202020204" pitchFamily="34" charset="0"/>
              </a:rPr>
              <a:t>NOX Network Operating System [Nicira]</a:t>
            </a:r>
            <a:endParaRPr lang="en-US" altLang="en-US" sz="2000">
              <a:latin typeface="Arial" panose="020B0604020202020204" pitchFamily="34" charset="0"/>
            </a:endParaRPr>
          </a:p>
          <a:p>
            <a:pPr marL="685800" lvl="1" indent="-228600">
              <a:buFontTx/>
              <a:buNone/>
            </a:pPr>
            <a:r>
              <a:rPr lang="en-US" altLang="en-US" sz="2000">
                <a:solidFill>
                  <a:srgbClr val="8A0E09"/>
                </a:solidFill>
                <a:latin typeface="Arial" panose="020B0604020202020204" pitchFamily="34" charset="0"/>
              </a:rPr>
              <a:t>OpenFlow switch interface [Stanford/Nicira]</a:t>
            </a:r>
            <a:endParaRPr lang="en-US" altLang="en-US" sz="2000">
              <a:latin typeface="Arial" panose="020B0604020202020204" pitchFamily="34" charset="0"/>
            </a:endParaRPr>
          </a:p>
          <a:p>
            <a:pPr marL="285750" indent="-285750"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2011: Open Networking Foundation (~69 members)</a:t>
            </a:r>
          </a:p>
          <a:p>
            <a:pPr marL="685800" lvl="1" indent="-228600">
              <a:buFontTx/>
              <a:buNone/>
            </a:pPr>
            <a:r>
              <a:rPr lang="en-US" altLang="en-US" sz="2000" b="1">
                <a:solidFill>
                  <a:srgbClr val="8A0E09"/>
                </a:solidFill>
                <a:latin typeface="Arial" panose="020B0604020202020204" pitchFamily="34" charset="0"/>
              </a:rPr>
              <a:t>Board</a:t>
            </a:r>
            <a:r>
              <a:rPr lang="en-US" altLang="en-US" sz="2000">
                <a:solidFill>
                  <a:srgbClr val="8A0E09"/>
                </a:solidFill>
                <a:latin typeface="Arial" panose="020B0604020202020204" pitchFamily="34" charset="0"/>
              </a:rPr>
              <a:t>: Google, Yahoo, Verizon, DT, Microsoft, Facebook, NTT</a:t>
            </a:r>
            <a:endParaRPr lang="en-US" altLang="en-US" sz="2000">
              <a:latin typeface="Arial" panose="020B0604020202020204" pitchFamily="34" charset="0"/>
            </a:endParaRPr>
          </a:p>
          <a:p>
            <a:pPr marL="685800" lvl="1" indent="-228600">
              <a:buFontTx/>
              <a:buNone/>
            </a:pPr>
            <a:r>
              <a:rPr lang="en-US" altLang="en-US" sz="2000" b="1">
                <a:solidFill>
                  <a:srgbClr val="8A0E09"/>
                </a:solidFill>
                <a:latin typeface="Arial" panose="020B0604020202020204" pitchFamily="34" charset="0"/>
              </a:rPr>
              <a:t>Members</a:t>
            </a:r>
            <a:r>
              <a:rPr lang="en-US" altLang="en-US" sz="2000">
                <a:solidFill>
                  <a:srgbClr val="8A0E09"/>
                </a:solidFill>
                <a:latin typeface="Arial" panose="020B0604020202020204" pitchFamily="34" charset="0"/>
              </a:rPr>
              <a:t>: Cisco, Juniper, HP, Dell, Broadcom, IBM,…..</a:t>
            </a:r>
            <a:endParaRPr lang="en-US" altLang="en-US" sz="2000">
              <a:latin typeface="Arial" panose="020B0604020202020204" pitchFamily="34" charset="0"/>
            </a:endParaRPr>
          </a:p>
          <a:p>
            <a:pPr marL="285750" indent="-285750"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201</a:t>
            </a:r>
            <a:r>
              <a:rPr lang="it-IT" altLang="en-US" sz="2000">
                <a:latin typeface="Arial" panose="020B0604020202020204" pitchFamily="34" charset="0"/>
              </a:rPr>
              <a:t>3</a:t>
            </a:r>
            <a:r>
              <a:rPr lang="en-US" altLang="en-US" sz="2000">
                <a:latin typeface="Arial" panose="020B0604020202020204" pitchFamily="34" charset="0"/>
              </a:rPr>
              <a:t>: Latest Open Networking Summit</a:t>
            </a:r>
          </a:p>
          <a:p>
            <a:pPr marL="685800" lvl="1" indent="-228600">
              <a:buFontTx/>
              <a:buNone/>
            </a:pPr>
            <a:r>
              <a:rPr lang="it-IT" altLang="en-US" sz="2000">
                <a:solidFill>
                  <a:srgbClr val="8A0E09"/>
                </a:solidFill>
                <a:latin typeface="Arial" panose="020B0604020202020204" pitchFamily="34" charset="0"/>
              </a:rPr>
              <a:t>1600</a:t>
            </a:r>
            <a:r>
              <a:rPr lang="en-US" altLang="en-US" sz="2000">
                <a:solidFill>
                  <a:srgbClr val="8A0E09"/>
                </a:solidFill>
                <a:latin typeface="Arial" panose="020B0604020202020204" pitchFamily="34" charset="0"/>
              </a:rPr>
              <a:t> attendees, Google: SDN used for their WAN</a:t>
            </a:r>
            <a:endParaRPr lang="en-US" altLang="en-US" sz="2000">
              <a:latin typeface="Arial" panose="020B0604020202020204" pitchFamily="34" charset="0"/>
            </a:endParaRPr>
          </a:p>
          <a:p>
            <a:pPr marL="685800" lvl="1" indent="-228600">
              <a:buFontTx/>
              <a:buNone/>
            </a:pPr>
            <a:r>
              <a:rPr lang="en-US" altLang="en-US" sz="2000">
                <a:solidFill>
                  <a:srgbClr val="8A0E09"/>
                </a:solidFill>
                <a:latin typeface="Arial" panose="020B0604020202020204" pitchFamily="34" charset="0"/>
              </a:rPr>
              <a:t>Commercialized, in production use (few places)</a:t>
            </a:r>
          </a:p>
        </p:txBody>
      </p:sp>
      <p:sp>
        <p:nvSpPr>
          <p:cNvPr id="3076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949FE8-18C1-4CC8-86A6-D18D85DF3393}" type="slidenum">
              <a:rPr lang="en-US" altLang="en-US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63AD2E-A12D-430D-AEA1-765807AA3688}" type="slidenum">
              <a:rPr lang="en-US" altLang="en-US">
                <a:solidFill>
                  <a:schemeClr val="tx1"/>
                </a:solidFill>
              </a:rPr>
              <a:pPr eaLnBrk="1" hangingPunct="1"/>
              <a:t>20</a:t>
            </a:fld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2150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2103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object 2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458200" cy="549275"/>
          </a:xfrm>
        </p:spPr>
        <p:txBody>
          <a:bodyPr/>
          <a:lstStyle/>
          <a:p>
            <a:pPr marL="136525" eaLnBrk="1" hangingPunct="1">
              <a:tabLst>
                <a:tab pos="1951038" algn="l"/>
                <a:tab pos="9402763" algn="l"/>
              </a:tabLst>
            </a:pPr>
            <a:r>
              <a:rPr lang="en-US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Example2: Load Balancing</a:t>
            </a:r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819400" y="2362200"/>
            <a:ext cx="304800" cy="18288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4" name="Line 10"/>
          <p:cNvSpPr>
            <a:spLocks noChangeShapeType="1"/>
          </p:cNvSpPr>
          <p:nvPr/>
        </p:nvSpPr>
        <p:spPr bwMode="auto">
          <a:xfrm>
            <a:off x="3962400" y="2362200"/>
            <a:ext cx="152400" cy="19050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5" name="Line 11"/>
          <p:cNvSpPr>
            <a:spLocks noChangeShapeType="1"/>
          </p:cNvSpPr>
          <p:nvPr/>
        </p:nvSpPr>
        <p:spPr bwMode="auto">
          <a:xfrm flipH="1">
            <a:off x="4800600" y="2286000"/>
            <a:ext cx="1524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 flipH="1">
            <a:off x="5105400" y="2286000"/>
            <a:ext cx="762000" cy="31242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927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04925"/>
            <a:ext cx="6724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5E3D7B-685D-42A0-9D9E-1C162D960B95}" type="slidenum">
              <a:rPr lang="en-US" altLang="en-US">
                <a:solidFill>
                  <a:schemeClr val="tx1"/>
                </a:solidFill>
              </a:rPr>
              <a:pPr eaLnBrk="1" hangingPunct="1"/>
              <a:t>21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2531" name="object 2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458200" cy="549275"/>
          </a:xfrm>
        </p:spPr>
        <p:txBody>
          <a:bodyPr/>
          <a:lstStyle/>
          <a:p>
            <a:pPr marL="136525" eaLnBrk="1" hangingPunct="1">
              <a:tabLst>
                <a:tab pos="1951038" algn="l"/>
                <a:tab pos="9402763" algn="l"/>
              </a:tabLst>
            </a:pPr>
            <a:r>
              <a:rPr lang="en-US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Example2: Load Balancing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152400" y="5942013"/>
            <a:ext cx="8229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N. Handigol, S. Seetharaman, M. Flajslik, R. Johari, and N. McKeown. Aster*x: Load-balancing as a network primitive.  9th GENI Engineering Conference (Plenary), November 2010</a:t>
            </a:r>
            <a:endParaRPr lang="it-IT" altLang="en-US">
              <a:solidFill>
                <a:schemeClr val="tx1"/>
              </a:solidFill>
            </a:endParaRP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143000"/>
            <a:ext cx="6743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2CF454-83C6-4245-BD3D-D571893312AE}" type="slidenum">
              <a:rPr lang="en-US" altLang="en-US">
                <a:solidFill>
                  <a:schemeClr val="tx1"/>
                </a:solidFill>
              </a:rPr>
              <a:pPr eaLnBrk="1" hangingPunct="1"/>
              <a:t>22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3555" name="object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136525" eaLnBrk="1" hangingPunct="1">
              <a:tabLst>
                <a:tab pos="1951038" algn="l"/>
                <a:tab pos="9402763" algn="l"/>
              </a:tabLst>
            </a:pPr>
            <a:r>
              <a:rPr lang="en-US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Abstraction</a:t>
            </a:r>
          </a:p>
        </p:txBody>
      </p:sp>
      <p:sp>
        <p:nvSpPr>
          <p:cNvPr id="134148" name="object 3"/>
          <p:cNvSpPr txBox="1">
            <a:spLocks noChangeArrowheads="1"/>
          </p:cNvSpPr>
          <p:nvPr/>
        </p:nvSpPr>
        <p:spPr bwMode="auto">
          <a:xfrm>
            <a:off x="306388" y="1135063"/>
            <a:ext cx="8429625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85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Control program must </a:t>
            </a:r>
            <a:r>
              <a:rPr lang="en-US" altLang="en-US" sz="2800" b="1" i="1">
                <a:solidFill>
                  <a:schemeClr val="tx1"/>
                </a:solidFill>
              </a:rPr>
              <a:t>express </a:t>
            </a:r>
            <a:r>
              <a:rPr lang="en-US" altLang="en-US" sz="2800">
                <a:solidFill>
                  <a:schemeClr val="tx1"/>
                </a:solidFill>
              </a:rPr>
              <a:t>desired behavior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Whether it be isolation, access control, or QoS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lnSpc>
                <a:spcPts val="3500"/>
              </a:lnSpc>
              <a:spcBef>
                <a:spcPts val="3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en-US" altLang="en-US" sz="35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188"/>
              </a:lnSpc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It should not be responsible for </a:t>
            </a:r>
            <a:r>
              <a:rPr lang="en-US" altLang="en-US" sz="2800" b="1" i="1">
                <a:solidFill>
                  <a:schemeClr val="tx1"/>
                </a:solidFill>
              </a:rPr>
              <a:t>implementing </a:t>
            </a:r>
            <a:r>
              <a:rPr lang="en-US" altLang="en-US" sz="2800">
                <a:solidFill>
                  <a:schemeClr val="tx1"/>
                </a:solidFill>
              </a:rPr>
              <a:t>that</a:t>
            </a:r>
          </a:p>
          <a:p>
            <a:pPr algn="ctr" eaLnBrk="1" hangingPunct="1">
              <a:lnSpc>
                <a:spcPts val="3188"/>
              </a:lnSpc>
            </a:pPr>
            <a:r>
              <a:rPr lang="en-US" altLang="en-US" sz="2800">
                <a:solidFill>
                  <a:schemeClr val="tx1"/>
                </a:solidFill>
              </a:rPr>
              <a:t>behavior on physical network infrastructure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Requires configuring the forwarding tables in each switch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lnSpc>
                <a:spcPts val="3500"/>
              </a:lnSpc>
              <a:spcBef>
                <a:spcPts val="3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en-US" altLang="en-US" sz="35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Proposed abstraction: </a:t>
            </a:r>
            <a:r>
              <a:rPr lang="en-US" altLang="en-US" sz="2800" b="1">
                <a:solidFill>
                  <a:schemeClr val="tx1"/>
                </a:solidFill>
              </a:rPr>
              <a:t>Virtual Topology </a:t>
            </a:r>
            <a:r>
              <a:rPr lang="en-US" altLang="en-US" sz="2800">
                <a:solidFill>
                  <a:schemeClr val="tx1"/>
                </a:solidFill>
              </a:rPr>
              <a:t>of network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Virtual Topology models only enough detail to </a:t>
            </a:r>
            <a:r>
              <a:rPr lang="en-US" altLang="en-US" sz="2400" i="1" u="sng">
                <a:solidFill>
                  <a:srgbClr val="8A0E09"/>
                </a:solidFill>
              </a:rPr>
              <a:t>specify goals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Will depend on task semantics</a:t>
            </a:r>
            <a:endParaRPr lang="en-US" altLang="en-US" sz="35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3"/>
          <p:cNvSpPr>
            <a:spLocks/>
          </p:cNvSpPr>
          <p:nvPr/>
        </p:nvSpPr>
        <p:spPr bwMode="auto">
          <a:xfrm>
            <a:off x="4346575" y="4622800"/>
            <a:ext cx="393700" cy="422275"/>
          </a:xfrm>
          <a:custGeom>
            <a:avLst/>
            <a:gdLst>
              <a:gd name="T0" fmla="*/ 0 w 393064"/>
              <a:gd name="T1" fmla="*/ 0 h 422275"/>
              <a:gd name="T2" fmla="*/ 395219 w 393064"/>
              <a:gd name="T3" fmla="*/ 421766 h 422275"/>
              <a:gd name="T4" fmla="*/ 0 60000 65536"/>
              <a:gd name="T5" fmla="*/ 0 60000 65536"/>
              <a:gd name="T6" fmla="*/ 0 w 393064"/>
              <a:gd name="T7" fmla="*/ 0 h 422275"/>
              <a:gd name="T8" fmla="*/ 393064 w 393064"/>
              <a:gd name="T9" fmla="*/ 422275 h 4222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3064" h="422275">
                <a:moveTo>
                  <a:pt x="0" y="0"/>
                </a:moveTo>
                <a:lnTo>
                  <a:pt x="392673" y="421766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object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6525" eaLnBrk="1" hangingPunct="1">
              <a:tabLst>
                <a:tab pos="1139825" algn="l"/>
                <a:tab pos="9402763" algn="l"/>
              </a:tabLs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Simple Example: Access Control</a:t>
            </a:r>
          </a:p>
        </p:txBody>
      </p:sp>
      <p:sp>
        <p:nvSpPr>
          <p:cNvPr id="24580" name="object 5"/>
          <p:cNvSpPr>
            <a:spLocks noChangeArrowheads="1"/>
          </p:cNvSpPr>
          <p:nvPr/>
        </p:nvSpPr>
        <p:spPr bwMode="auto">
          <a:xfrm>
            <a:off x="2968625" y="4040188"/>
            <a:ext cx="1006475" cy="5127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object 6"/>
          <p:cNvSpPr>
            <a:spLocks/>
          </p:cNvSpPr>
          <p:nvPr/>
        </p:nvSpPr>
        <p:spPr bwMode="auto">
          <a:xfrm>
            <a:off x="3019425" y="4076700"/>
            <a:ext cx="904875" cy="393700"/>
          </a:xfrm>
          <a:custGeom>
            <a:avLst/>
            <a:gdLst>
              <a:gd name="T0" fmla="*/ 0 w 905510"/>
              <a:gd name="T1" fmla="*/ 0 h 393700"/>
              <a:gd name="T2" fmla="*/ 902850 w 905510"/>
              <a:gd name="T3" fmla="*/ 393704 h 393700"/>
              <a:gd name="T4" fmla="*/ 0 60000 65536"/>
              <a:gd name="T5" fmla="*/ 0 60000 65536"/>
              <a:gd name="T6" fmla="*/ 0 w 905510"/>
              <a:gd name="T7" fmla="*/ 0 h 393700"/>
              <a:gd name="T8" fmla="*/ 905510 w 905510"/>
              <a:gd name="T9" fmla="*/ 393700 h 3937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510" h="393700">
                <a:moveTo>
                  <a:pt x="0" y="0"/>
                </a:moveTo>
                <a:lnTo>
                  <a:pt x="905387" y="393704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object 7"/>
          <p:cNvSpPr>
            <a:spLocks/>
          </p:cNvSpPr>
          <p:nvPr/>
        </p:nvSpPr>
        <p:spPr bwMode="auto">
          <a:xfrm>
            <a:off x="2930525" y="4613275"/>
            <a:ext cx="1028700" cy="377825"/>
          </a:xfrm>
          <a:custGeom>
            <a:avLst/>
            <a:gdLst>
              <a:gd name="T0" fmla="*/ 0 w 1028064"/>
              <a:gd name="T1" fmla="*/ 379739 h 377189"/>
              <a:gd name="T2" fmla="*/ 1030224 w 1028064"/>
              <a:gd name="T3" fmla="*/ 0 h 377189"/>
              <a:gd name="T4" fmla="*/ 0 60000 65536"/>
              <a:gd name="T5" fmla="*/ 0 60000 65536"/>
              <a:gd name="T6" fmla="*/ 0 w 1028064"/>
              <a:gd name="T7" fmla="*/ 0 h 377189"/>
              <a:gd name="T8" fmla="*/ 1028064 w 1028064"/>
              <a:gd name="T9" fmla="*/ 377189 h 377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8064" h="377189">
                <a:moveTo>
                  <a:pt x="0" y="377189"/>
                </a:moveTo>
                <a:lnTo>
                  <a:pt x="1027678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object 8"/>
          <p:cNvSpPr>
            <a:spLocks/>
          </p:cNvSpPr>
          <p:nvPr/>
        </p:nvSpPr>
        <p:spPr bwMode="auto">
          <a:xfrm>
            <a:off x="2895600" y="5321300"/>
            <a:ext cx="590550" cy="431800"/>
          </a:xfrm>
          <a:custGeom>
            <a:avLst/>
            <a:gdLst>
              <a:gd name="T0" fmla="*/ 0 w 590550"/>
              <a:gd name="T1" fmla="*/ 0 h 431800"/>
              <a:gd name="T2" fmla="*/ 590549 w 590550"/>
              <a:gd name="T3" fmla="*/ 431804 h 431800"/>
              <a:gd name="T4" fmla="*/ 0 60000 65536"/>
              <a:gd name="T5" fmla="*/ 0 60000 65536"/>
              <a:gd name="T6" fmla="*/ 0 w 590550"/>
              <a:gd name="T7" fmla="*/ 0 h 431800"/>
              <a:gd name="T8" fmla="*/ 590550 w 590550"/>
              <a:gd name="T9" fmla="*/ 431800 h 4318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0550" h="431800">
                <a:moveTo>
                  <a:pt x="0" y="0"/>
                </a:moveTo>
                <a:lnTo>
                  <a:pt x="590549" y="431804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4" name="object 9"/>
          <p:cNvSpPr>
            <a:spLocks noChangeArrowheads="1"/>
          </p:cNvSpPr>
          <p:nvPr/>
        </p:nvSpPr>
        <p:spPr bwMode="auto">
          <a:xfrm>
            <a:off x="2589213" y="6084888"/>
            <a:ext cx="773112" cy="4746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585" name="object 10"/>
          <p:cNvSpPr>
            <a:spLocks/>
          </p:cNvSpPr>
          <p:nvPr/>
        </p:nvSpPr>
        <p:spPr bwMode="auto">
          <a:xfrm>
            <a:off x="2641600" y="6121400"/>
            <a:ext cx="669925" cy="355600"/>
          </a:xfrm>
          <a:custGeom>
            <a:avLst/>
            <a:gdLst>
              <a:gd name="T0" fmla="*/ 0 w 669925"/>
              <a:gd name="T1" fmla="*/ 355329 h 355600"/>
              <a:gd name="T2" fmla="*/ 669407 w 669925"/>
              <a:gd name="T3" fmla="*/ 0 h 355600"/>
              <a:gd name="T4" fmla="*/ 0 60000 65536"/>
              <a:gd name="T5" fmla="*/ 0 60000 65536"/>
              <a:gd name="T6" fmla="*/ 0 w 669925"/>
              <a:gd name="T7" fmla="*/ 0 h 355600"/>
              <a:gd name="T8" fmla="*/ 669925 w 669925"/>
              <a:gd name="T9" fmla="*/ 355600 h 355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9925" h="355600">
                <a:moveTo>
                  <a:pt x="0" y="355329"/>
                </a:moveTo>
                <a:lnTo>
                  <a:pt x="669407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6" name="object 11"/>
          <p:cNvSpPr>
            <a:spLocks noChangeArrowheads="1"/>
          </p:cNvSpPr>
          <p:nvPr/>
        </p:nvSpPr>
        <p:spPr bwMode="auto">
          <a:xfrm>
            <a:off x="3613150" y="6083300"/>
            <a:ext cx="682625" cy="3127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587" name="object 12"/>
          <p:cNvSpPr>
            <a:spLocks/>
          </p:cNvSpPr>
          <p:nvPr/>
        </p:nvSpPr>
        <p:spPr bwMode="auto">
          <a:xfrm>
            <a:off x="3660775" y="6121400"/>
            <a:ext cx="587375" cy="190500"/>
          </a:xfrm>
          <a:custGeom>
            <a:avLst/>
            <a:gdLst>
              <a:gd name="T0" fmla="*/ 0 w 587375"/>
              <a:gd name="T1" fmla="*/ 0 h 190500"/>
              <a:gd name="T2" fmla="*/ 586861 w 587375"/>
              <a:gd name="T3" fmla="*/ 190225 h 190500"/>
              <a:gd name="T4" fmla="*/ 0 60000 65536"/>
              <a:gd name="T5" fmla="*/ 0 60000 65536"/>
              <a:gd name="T6" fmla="*/ 0 w 587375"/>
              <a:gd name="T7" fmla="*/ 0 h 190500"/>
              <a:gd name="T8" fmla="*/ 587375 w 587375"/>
              <a:gd name="T9" fmla="*/ 190500 h 190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7375" h="190500">
                <a:moveTo>
                  <a:pt x="0" y="0"/>
                </a:moveTo>
                <a:lnTo>
                  <a:pt x="586861" y="190225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8" name="object 13"/>
          <p:cNvSpPr>
            <a:spLocks/>
          </p:cNvSpPr>
          <p:nvPr/>
        </p:nvSpPr>
        <p:spPr bwMode="auto">
          <a:xfrm>
            <a:off x="1568450" y="5168900"/>
            <a:ext cx="939800" cy="0"/>
          </a:xfrm>
          <a:custGeom>
            <a:avLst/>
            <a:gdLst>
              <a:gd name="T0" fmla="*/ 0 w 939800"/>
              <a:gd name="T1" fmla="*/ 939808 w 939800"/>
              <a:gd name="T2" fmla="*/ 0 60000 65536"/>
              <a:gd name="T3" fmla="*/ 0 60000 65536"/>
              <a:gd name="T4" fmla="*/ 0 w 939800"/>
              <a:gd name="T5" fmla="*/ 939800 w 939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39800">
                <a:moveTo>
                  <a:pt x="0" y="0"/>
                </a:moveTo>
                <a:lnTo>
                  <a:pt x="939808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9" name="object 14"/>
          <p:cNvSpPr>
            <a:spLocks/>
          </p:cNvSpPr>
          <p:nvPr/>
        </p:nvSpPr>
        <p:spPr bwMode="auto">
          <a:xfrm>
            <a:off x="3733800" y="5349875"/>
            <a:ext cx="1006475" cy="619125"/>
          </a:xfrm>
          <a:custGeom>
            <a:avLst/>
            <a:gdLst>
              <a:gd name="T0" fmla="*/ 0 w 1006475"/>
              <a:gd name="T1" fmla="*/ 618743 h 619125"/>
              <a:gd name="T2" fmla="*/ 1005961 w 1006475"/>
              <a:gd name="T3" fmla="*/ 0 h 619125"/>
              <a:gd name="T4" fmla="*/ 0 60000 65536"/>
              <a:gd name="T5" fmla="*/ 0 60000 65536"/>
              <a:gd name="T6" fmla="*/ 0 w 1006475"/>
              <a:gd name="T7" fmla="*/ 0 h 619125"/>
              <a:gd name="T8" fmla="*/ 1006475 w 1006475"/>
              <a:gd name="T9" fmla="*/ 619125 h 619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6475" h="619125">
                <a:moveTo>
                  <a:pt x="0" y="618743"/>
                </a:moveTo>
                <a:lnTo>
                  <a:pt x="1005961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0" name="object 15"/>
          <p:cNvSpPr>
            <a:spLocks noChangeArrowheads="1"/>
          </p:cNvSpPr>
          <p:nvPr/>
        </p:nvSpPr>
        <p:spPr bwMode="auto">
          <a:xfrm>
            <a:off x="4294188" y="3667125"/>
            <a:ext cx="1046162" cy="7334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591" name="object 16"/>
          <p:cNvSpPr>
            <a:spLocks/>
          </p:cNvSpPr>
          <p:nvPr/>
        </p:nvSpPr>
        <p:spPr bwMode="auto">
          <a:xfrm>
            <a:off x="4346575" y="3702050"/>
            <a:ext cx="939800" cy="615950"/>
          </a:xfrm>
          <a:custGeom>
            <a:avLst/>
            <a:gdLst>
              <a:gd name="T0" fmla="*/ 0 w 939800"/>
              <a:gd name="T1" fmla="*/ 615702 h 615950"/>
              <a:gd name="T2" fmla="*/ 939789 w 939800"/>
              <a:gd name="T3" fmla="*/ 0 h 615950"/>
              <a:gd name="T4" fmla="*/ 0 60000 65536"/>
              <a:gd name="T5" fmla="*/ 0 60000 65536"/>
              <a:gd name="T6" fmla="*/ 0 w 939800"/>
              <a:gd name="T7" fmla="*/ 0 h 615950"/>
              <a:gd name="T8" fmla="*/ 939800 w 939800"/>
              <a:gd name="T9" fmla="*/ 615950 h 615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9800" h="615950">
                <a:moveTo>
                  <a:pt x="0" y="615702"/>
                </a:moveTo>
                <a:lnTo>
                  <a:pt x="939789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2" name="object 17"/>
          <p:cNvSpPr>
            <a:spLocks noChangeArrowheads="1"/>
          </p:cNvSpPr>
          <p:nvPr/>
        </p:nvSpPr>
        <p:spPr bwMode="auto">
          <a:xfrm>
            <a:off x="722313" y="5291138"/>
            <a:ext cx="481012" cy="6524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593" name="object 18"/>
          <p:cNvSpPr>
            <a:spLocks/>
          </p:cNvSpPr>
          <p:nvPr/>
        </p:nvSpPr>
        <p:spPr bwMode="auto">
          <a:xfrm>
            <a:off x="781050" y="5321300"/>
            <a:ext cx="365125" cy="546100"/>
          </a:xfrm>
          <a:custGeom>
            <a:avLst/>
            <a:gdLst>
              <a:gd name="T0" fmla="*/ 0 w 365125"/>
              <a:gd name="T1" fmla="*/ 545841 h 546100"/>
              <a:gd name="T2" fmla="*/ 364629 w 365125"/>
              <a:gd name="T3" fmla="*/ 0 h 546100"/>
              <a:gd name="T4" fmla="*/ 0 60000 65536"/>
              <a:gd name="T5" fmla="*/ 0 60000 65536"/>
              <a:gd name="T6" fmla="*/ 0 w 365125"/>
              <a:gd name="T7" fmla="*/ 0 h 546100"/>
              <a:gd name="T8" fmla="*/ 365125 w 365125"/>
              <a:gd name="T9" fmla="*/ 546100 h 546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5125" h="546100">
                <a:moveTo>
                  <a:pt x="0" y="545841"/>
                </a:moveTo>
                <a:lnTo>
                  <a:pt x="364629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4" name="object 20"/>
          <p:cNvSpPr>
            <a:spLocks/>
          </p:cNvSpPr>
          <p:nvPr/>
        </p:nvSpPr>
        <p:spPr bwMode="auto">
          <a:xfrm>
            <a:off x="1073150" y="4953000"/>
            <a:ext cx="495300" cy="431800"/>
          </a:xfrm>
          <a:custGeom>
            <a:avLst/>
            <a:gdLst>
              <a:gd name="T0" fmla="*/ 0 w 495300"/>
              <a:gd name="T1" fmla="*/ 215895 h 431800"/>
              <a:gd name="T2" fmla="*/ 7197 w 495300"/>
              <a:gd name="T3" fmla="*/ 164008 h 431800"/>
              <a:gd name="T4" fmla="*/ 27641 w 495300"/>
              <a:gd name="T5" fmla="*/ 116671 h 431800"/>
              <a:gd name="T6" fmla="*/ 59611 w 495300"/>
              <a:gd name="T7" fmla="*/ 75386 h 431800"/>
              <a:gd name="T8" fmla="*/ 101388 w 495300"/>
              <a:gd name="T9" fmla="*/ 41650 h 431800"/>
              <a:gd name="T10" fmla="*/ 151251 w 495300"/>
              <a:gd name="T11" fmla="*/ 16963 h 431800"/>
              <a:gd name="T12" fmla="*/ 188134 w 495300"/>
              <a:gd name="T13" fmla="*/ 6273 h 431800"/>
              <a:gd name="T14" fmla="*/ 227338 w 495300"/>
              <a:gd name="T15" fmla="*/ 715 h 431800"/>
              <a:gd name="T16" fmla="*/ 247649 w 495300"/>
              <a:gd name="T17" fmla="*/ 0 h 431800"/>
              <a:gd name="T18" fmla="*/ 267961 w 495300"/>
              <a:gd name="T19" fmla="*/ 715 h 431800"/>
              <a:gd name="T20" fmla="*/ 307165 w 495300"/>
              <a:gd name="T21" fmla="*/ 6273 h 431800"/>
              <a:gd name="T22" fmla="*/ 344048 w 495300"/>
              <a:gd name="T23" fmla="*/ 16963 h 431800"/>
              <a:gd name="T24" fmla="*/ 393911 w 495300"/>
              <a:gd name="T25" fmla="*/ 41650 h 431800"/>
              <a:gd name="T26" fmla="*/ 435688 w 495300"/>
              <a:gd name="T27" fmla="*/ 75386 h 431800"/>
              <a:gd name="T28" fmla="*/ 467658 w 495300"/>
              <a:gd name="T29" fmla="*/ 116671 h 431800"/>
              <a:gd name="T30" fmla="*/ 488102 w 495300"/>
              <a:gd name="T31" fmla="*/ 164008 h 431800"/>
              <a:gd name="T32" fmla="*/ 495299 w 495300"/>
              <a:gd name="T33" fmla="*/ 215895 h 431800"/>
              <a:gd name="T34" fmla="*/ 494479 w 495300"/>
              <a:gd name="T35" fmla="*/ 233605 h 431800"/>
              <a:gd name="T36" fmla="*/ 482675 w 495300"/>
              <a:gd name="T37" fmla="*/ 284143 h 431800"/>
              <a:gd name="T38" fmla="*/ 458197 w 495300"/>
              <a:gd name="T39" fmla="*/ 329631 h 431800"/>
              <a:gd name="T40" fmla="*/ 422767 w 495300"/>
              <a:gd name="T41" fmla="*/ 368569 h 431800"/>
              <a:gd name="T42" fmla="*/ 378103 w 495300"/>
              <a:gd name="T43" fmla="*/ 399458 h 431800"/>
              <a:gd name="T44" fmla="*/ 325928 w 495300"/>
              <a:gd name="T45" fmla="*/ 420797 h 431800"/>
              <a:gd name="T46" fmla="*/ 287821 w 495300"/>
              <a:gd name="T47" fmla="*/ 428978 h 431800"/>
              <a:gd name="T48" fmla="*/ 247649 w 495300"/>
              <a:gd name="T49" fmla="*/ 431804 h 431800"/>
              <a:gd name="T50" fmla="*/ 227338 w 495300"/>
              <a:gd name="T51" fmla="*/ 431088 h 431800"/>
              <a:gd name="T52" fmla="*/ 188134 w 495300"/>
              <a:gd name="T53" fmla="*/ 425529 h 431800"/>
              <a:gd name="T54" fmla="*/ 151251 w 495300"/>
              <a:gd name="T55" fmla="*/ 414838 h 431800"/>
              <a:gd name="T56" fmla="*/ 101388 w 495300"/>
              <a:gd name="T57" fmla="*/ 390149 h 431800"/>
              <a:gd name="T58" fmla="*/ 59611 w 495300"/>
              <a:gd name="T59" fmla="*/ 356410 h 431800"/>
              <a:gd name="T60" fmla="*/ 27641 w 495300"/>
              <a:gd name="T61" fmla="*/ 315122 h 431800"/>
              <a:gd name="T62" fmla="*/ 7197 w 495300"/>
              <a:gd name="T63" fmla="*/ 267784 h 431800"/>
              <a:gd name="T64" fmla="*/ 0 w 495300"/>
              <a:gd name="T65" fmla="*/ 215895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895"/>
                </a:moveTo>
                <a:lnTo>
                  <a:pt x="7197" y="164008"/>
                </a:lnTo>
                <a:lnTo>
                  <a:pt x="27641" y="116671"/>
                </a:lnTo>
                <a:lnTo>
                  <a:pt x="59611" y="75386"/>
                </a:lnTo>
                <a:lnTo>
                  <a:pt x="101388" y="41650"/>
                </a:lnTo>
                <a:lnTo>
                  <a:pt x="151251" y="16963"/>
                </a:lnTo>
                <a:lnTo>
                  <a:pt x="188134" y="6273"/>
                </a:lnTo>
                <a:lnTo>
                  <a:pt x="227338" y="715"/>
                </a:lnTo>
                <a:lnTo>
                  <a:pt x="247649" y="0"/>
                </a:lnTo>
                <a:lnTo>
                  <a:pt x="267961" y="715"/>
                </a:lnTo>
                <a:lnTo>
                  <a:pt x="307165" y="6273"/>
                </a:lnTo>
                <a:lnTo>
                  <a:pt x="344048" y="16963"/>
                </a:lnTo>
                <a:lnTo>
                  <a:pt x="393911" y="41650"/>
                </a:lnTo>
                <a:lnTo>
                  <a:pt x="435688" y="75386"/>
                </a:lnTo>
                <a:lnTo>
                  <a:pt x="467658" y="116671"/>
                </a:lnTo>
                <a:lnTo>
                  <a:pt x="488102" y="164008"/>
                </a:lnTo>
                <a:lnTo>
                  <a:pt x="495299" y="215895"/>
                </a:lnTo>
                <a:lnTo>
                  <a:pt x="494479" y="233605"/>
                </a:lnTo>
                <a:lnTo>
                  <a:pt x="482675" y="284143"/>
                </a:lnTo>
                <a:lnTo>
                  <a:pt x="458197" y="329631"/>
                </a:lnTo>
                <a:lnTo>
                  <a:pt x="422767" y="368569"/>
                </a:lnTo>
                <a:lnTo>
                  <a:pt x="378103" y="399458"/>
                </a:lnTo>
                <a:lnTo>
                  <a:pt x="325928" y="420797"/>
                </a:lnTo>
                <a:lnTo>
                  <a:pt x="287821" y="428978"/>
                </a:lnTo>
                <a:lnTo>
                  <a:pt x="247649" y="431804"/>
                </a:lnTo>
                <a:lnTo>
                  <a:pt x="227338" y="431088"/>
                </a:lnTo>
                <a:lnTo>
                  <a:pt x="188134" y="425529"/>
                </a:lnTo>
                <a:lnTo>
                  <a:pt x="151251" y="414838"/>
                </a:lnTo>
                <a:lnTo>
                  <a:pt x="101388" y="390149"/>
                </a:lnTo>
                <a:lnTo>
                  <a:pt x="59611" y="356410"/>
                </a:lnTo>
                <a:lnTo>
                  <a:pt x="27641" y="315122"/>
                </a:lnTo>
                <a:lnTo>
                  <a:pt x="7197" y="267784"/>
                </a:lnTo>
                <a:lnTo>
                  <a:pt x="0" y="2158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5" name="object 21"/>
          <p:cNvSpPr>
            <a:spLocks/>
          </p:cNvSpPr>
          <p:nvPr/>
        </p:nvSpPr>
        <p:spPr bwMode="auto">
          <a:xfrm>
            <a:off x="3924300" y="42545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6 h 431800"/>
              <a:gd name="T6" fmla="*/ 117202 w 495300"/>
              <a:gd name="T7" fmla="*/ 32345 h 431800"/>
              <a:gd name="T8" fmla="*/ 72538 w 495300"/>
              <a:gd name="T9" fmla="*/ 63234 h 431800"/>
              <a:gd name="T10" fmla="*/ 37105 w 495300"/>
              <a:gd name="T11" fmla="*/ 102172 h 431800"/>
              <a:gd name="T12" fmla="*/ 12626 w 495300"/>
              <a:gd name="T13" fmla="*/ 147660 h 431800"/>
              <a:gd name="T14" fmla="*/ 821 w 495300"/>
              <a:gd name="T15" fmla="*/ 198198 h 431800"/>
              <a:gd name="T16" fmla="*/ 0 w 495300"/>
              <a:gd name="T17" fmla="*/ 215908 h 431800"/>
              <a:gd name="T18" fmla="*/ 821 w 495300"/>
              <a:gd name="T19" fmla="*/ 233617 h 431800"/>
              <a:gd name="T20" fmla="*/ 12626 w 495300"/>
              <a:gd name="T21" fmla="*/ 284154 h 431800"/>
              <a:gd name="T22" fmla="*/ 37105 w 495300"/>
              <a:gd name="T23" fmla="*/ 329640 h 431800"/>
              <a:gd name="T24" fmla="*/ 72538 w 495300"/>
              <a:gd name="T25" fmla="*/ 368575 h 431800"/>
              <a:gd name="T26" fmla="*/ 117202 w 495300"/>
              <a:gd name="T27" fmla="*/ 399461 h 431800"/>
              <a:gd name="T28" fmla="*/ 169377 w 495300"/>
              <a:gd name="T29" fmla="*/ 420799 h 431800"/>
              <a:gd name="T30" fmla="*/ 207482 w 495300"/>
              <a:gd name="T31" fmla="*/ 428978 h 431800"/>
              <a:gd name="T32" fmla="*/ 247649 w 495300"/>
              <a:gd name="T33" fmla="*/ 431804 h 431800"/>
              <a:gd name="T34" fmla="*/ 267963 w 495300"/>
              <a:gd name="T35" fmla="*/ 431088 h 431800"/>
              <a:gd name="T36" fmla="*/ 307169 w 495300"/>
              <a:gd name="T37" fmla="*/ 425530 h 431800"/>
              <a:gd name="T38" fmla="*/ 344055 w 495300"/>
              <a:gd name="T39" fmla="*/ 414840 h 431800"/>
              <a:gd name="T40" fmla="*/ 393917 w 495300"/>
              <a:gd name="T41" fmla="*/ 390153 h 431800"/>
              <a:gd name="T42" fmla="*/ 435693 w 495300"/>
              <a:gd name="T43" fmla="*/ 356417 h 431800"/>
              <a:gd name="T44" fmla="*/ 467661 w 495300"/>
              <a:gd name="T45" fmla="*/ 315132 h 431800"/>
              <a:gd name="T46" fmla="*/ 488103 w 495300"/>
              <a:gd name="T47" fmla="*/ 267795 h 431800"/>
              <a:gd name="T48" fmla="*/ 495299 w 495300"/>
              <a:gd name="T49" fmla="*/ 215908 h 431800"/>
              <a:gd name="T50" fmla="*/ 494479 w 495300"/>
              <a:gd name="T51" fmla="*/ 198198 h 431800"/>
              <a:gd name="T52" fmla="*/ 482676 w 495300"/>
              <a:gd name="T53" fmla="*/ 147660 h 431800"/>
              <a:gd name="T54" fmla="*/ 458201 w 495300"/>
              <a:gd name="T55" fmla="*/ 102172 h 431800"/>
              <a:gd name="T56" fmla="*/ 422772 w 495300"/>
              <a:gd name="T57" fmla="*/ 63234 h 431800"/>
              <a:gd name="T58" fmla="*/ 378110 w 495300"/>
              <a:gd name="T59" fmla="*/ 32345 h 431800"/>
              <a:gd name="T60" fmla="*/ 325934 w 495300"/>
              <a:gd name="T61" fmla="*/ 11006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6"/>
                </a:lnTo>
                <a:lnTo>
                  <a:pt x="117202" y="32345"/>
                </a:lnTo>
                <a:lnTo>
                  <a:pt x="72538" y="63234"/>
                </a:lnTo>
                <a:lnTo>
                  <a:pt x="37105" y="102172"/>
                </a:lnTo>
                <a:lnTo>
                  <a:pt x="12626" y="147660"/>
                </a:lnTo>
                <a:lnTo>
                  <a:pt x="821" y="198198"/>
                </a:lnTo>
                <a:lnTo>
                  <a:pt x="0" y="215908"/>
                </a:lnTo>
                <a:lnTo>
                  <a:pt x="821" y="233617"/>
                </a:lnTo>
                <a:lnTo>
                  <a:pt x="12626" y="284154"/>
                </a:lnTo>
                <a:lnTo>
                  <a:pt x="37105" y="329640"/>
                </a:lnTo>
                <a:lnTo>
                  <a:pt x="72538" y="368575"/>
                </a:lnTo>
                <a:lnTo>
                  <a:pt x="117202" y="399461"/>
                </a:lnTo>
                <a:lnTo>
                  <a:pt x="169377" y="420799"/>
                </a:lnTo>
                <a:lnTo>
                  <a:pt x="207482" y="428978"/>
                </a:lnTo>
                <a:lnTo>
                  <a:pt x="247649" y="431804"/>
                </a:lnTo>
                <a:lnTo>
                  <a:pt x="267963" y="431088"/>
                </a:lnTo>
                <a:lnTo>
                  <a:pt x="307169" y="425530"/>
                </a:lnTo>
                <a:lnTo>
                  <a:pt x="344055" y="414840"/>
                </a:lnTo>
                <a:lnTo>
                  <a:pt x="393917" y="390153"/>
                </a:lnTo>
                <a:lnTo>
                  <a:pt x="435693" y="356417"/>
                </a:lnTo>
                <a:lnTo>
                  <a:pt x="467661" y="315132"/>
                </a:lnTo>
                <a:lnTo>
                  <a:pt x="488103" y="267795"/>
                </a:lnTo>
                <a:lnTo>
                  <a:pt x="495299" y="215908"/>
                </a:lnTo>
                <a:lnTo>
                  <a:pt x="494479" y="198198"/>
                </a:lnTo>
                <a:lnTo>
                  <a:pt x="482676" y="147660"/>
                </a:lnTo>
                <a:lnTo>
                  <a:pt x="458201" y="102172"/>
                </a:lnTo>
                <a:lnTo>
                  <a:pt x="422772" y="63234"/>
                </a:lnTo>
                <a:lnTo>
                  <a:pt x="378110" y="32345"/>
                </a:lnTo>
                <a:lnTo>
                  <a:pt x="325934" y="11006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6" name="object 22"/>
          <p:cNvSpPr>
            <a:spLocks/>
          </p:cNvSpPr>
          <p:nvPr/>
        </p:nvSpPr>
        <p:spPr bwMode="auto">
          <a:xfrm>
            <a:off x="3924300" y="4254500"/>
            <a:ext cx="495300" cy="431800"/>
          </a:xfrm>
          <a:custGeom>
            <a:avLst/>
            <a:gdLst>
              <a:gd name="T0" fmla="*/ 0 w 495300"/>
              <a:gd name="T1" fmla="*/ 215908 h 431800"/>
              <a:gd name="T2" fmla="*/ 7197 w 495300"/>
              <a:gd name="T3" fmla="*/ 164019 h 431800"/>
              <a:gd name="T4" fmla="*/ 27644 w 495300"/>
              <a:gd name="T5" fmla="*/ 116681 h 431800"/>
              <a:gd name="T6" fmla="*/ 59616 w 495300"/>
              <a:gd name="T7" fmla="*/ 75393 h 431800"/>
              <a:gd name="T8" fmla="*/ 101395 w 495300"/>
              <a:gd name="T9" fmla="*/ 41654 h 431800"/>
              <a:gd name="T10" fmla="*/ 151257 w 495300"/>
              <a:gd name="T11" fmla="*/ 16965 h 431800"/>
              <a:gd name="T12" fmla="*/ 188139 w 495300"/>
              <a:gd name="T13" fmla="*/ 6274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4 h 431800"/>
              <a:gd name="T22" fmla="*/ 344055 w 495300"/>
              <a:gd name="T23" fmla="*/ 16965 h 431800"/>
              <a:gd name="T24" fmla="*/ 393917 w 495300"/>
              <a:gd name="T25" fmla="*/ 41654 h 431800"/>
              <a:gd name="T26" fmla="*/ 435693 w 495300"/>
              <a:gd name="T27" fmla="*/ 75393 h 431800"/>
              <a:gd name="T28" fmla="*/ 467661 w 495300"/>
              <a:gd name="T29" fmla="*/ 116681 h 431800"/>
              <a:gd name="T30" fmla="*/ 488103 w 495300"/>
              <a:gd name="T31" fmla="*/ 164019 h 431800"/>
              <a:gd name="T32" fmla="*/ 495299 w 495300"/>
              <a:gd name="T33" fmla="*/ 215908 h 431800"/>
              <a:gd name="T34" fmla="*/ 494479 w 495300"/>
              <a:gd name="T35" fmla="*/ 233617 h 431800"/>
              <a:gd name="T36" fmla="*/ 482676 w 495300"/>
              <a:gd name="T37" fmla="*/ 284154 h 431800"/>
              <a:gd name="T38" fmla="*/ 458201 w 495300"/>
              <a:gd name="T39" fmla="*/ 329640 h 431800"/>
              <a:gd name="T40" fmla="*/ 422772 w 495300"/>
              <a:gd name="T41" fmla="*/ 368575 h 431800"/>
              <a:gd name="T42" fmla="*/ 378110 w 495300"/>
              <a:gd name="T43" fmla="*/ 399461 h 431800"/>
              <a:gd name="T44" fmla="*/ 325934 w 495300"/>
              <a:gd name="T45" fmla="*/ 420799 h 431800"/>
              <a:gd name="T46" fmla="*/ 287825 w 495300"/>
              <a:gd name="T47" fmla="*/ 428978 h 431800"/>
              <a:gd name="T48" fmla="*/ 247649 w 495300"/>
              <a:gd name="T49" fmla="*/ 431804 h 431800"/>
              <a:gd name="T50" fmla="*/ 227340 w 495300"/>
              <a:gd name="T51" fmla="*/ 431088 h 431800"/>
              <a:gd name="T52" fmla="*/ 188139 w 495300"/>
              <a:gd name="T53" fmla="*/ 425530 h 431800"/>
              <a:gd name="T54" fmla="*/ 151257 w 495300"/>
              <a:gd name="T55" fmla="*/ 414840 h 431800"/>
              <a:gd name="T56" fmla="*/ 101395 w 495300"/>
              <a:gd name="T57" fmla="*/ 390153 h 431800"/>
              <a:gd name="T58" fmla="*/ 59616 w 495300"/>
              <a:gd name="T59" fmla="*/ 356417 h 431800"/>
              <a:gd name="T60" fmla="*/ 27644 w 495300"/>
              <a:gd name="T61" fmla="*/ 315132 h 431800"/>
              <a:gd name="T62" fmla="*/ 7197 w 495300"/>
              <a:gd name="T63" fmla="*/ 267795 h 431800"/>
              <a:gd name="T64" fmla="*/ 0 w 495300"/>
              <a:gd name="T65" fmla="*/ 215908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908"/>
                </a:moveTo>
                <a:lnTo>
                  <a:pt x="7197" y="164019"/>
                </a:lnTo>
                <a:lnTo>
                  <a:pt x="27644" y="116681"/>
                </a:lnTo>
                <a:lnTo>
                  <a:pt x="59616" y="75393"/>
                </a:lnTo>
                <a:lnTo>
                  <a:pt x="101395" y="41654"/>
                </a:lnTo>
                <a:lnTo>
                  <a:pt x="151257" y="16965"/>
                </a:lnTo>
                <a:lnTo>
                  <a:pt x="188139" y="6274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4"/>
                </a:lnTo>
                <a:lnTo>
                  <a:pt x="344055" y="16965"/>
                </a:lnTo>
                <a:lnTo>
                  <a:pt x="393917" y="41654"/>
                </a:lnTo>
                <a:lnTo>
                  <a:pt x="435693" y="75393"/>
                </a:lnTo>
                <a:lnTo>
                  <a:pt x="467661" y="116681"/>
                </a:lnTo>
                <a:lnTo>
                  <a:pt x="488103" y="164019"/>
                </a:lnTo>
                <a:lnTo>
                  <a:pt x="495299" y="215908"/>
                </a:lnTo>
                <a:lnTo>
                  <a:pt x="494479" y="233617"/>
                </a:lnTo>
                <a:lnTo>
                  <a:pt x="482676" y="284154"/>
                </a:lnTo>
                <a:lnTo>
                  <a:pt x="458201" y="329640"/>
                </a:lnTo>
                <a:lnTo>
                  <a:pt x="422772" y="368575"/>
                </a:lnTo>
                <a:lnTo>
                  <a:pt x="378110" y="399461"/>
                </a:lnTo>
                <a:lnTo>
                  <a:pt x="325934" y="420799"/>
                </a:lnTo>
                <a:lnTo>
                  <a:pt x="287825" y="428978"/>
                </a:lnTo>
                <a:lnTo>
                  <a:pt x="247649" y="431804"/>
                </a:lnTo>
                <a:lnTo>
                  <a:pt x="227340" y="431088"/>
                </a:lnTo>
                <a:lnTo>
                  <a:pt x="188139" y="425530"/>
                </a:lnTo>
                <a:lnTo>
                  <a:pt x="151257" y="414840"/>
                </a:lnTo>
                <a:lnTo>
                  <a:pt x="101395" y="390153"/>
                </a:lnTo>
                <a:lnTo>
                  <a:pt x="59616" y="356417"/>
                </a:lnTo>
                <a:lnTo>
                  <a:pt x="27644" y="315132"/>
                </a:lnTo>
                <a:lnTo>
                  <a:pt x="7197" y="267795"/>
                </a:lnTo>
                <a:lnTo>
                  <a:pt x="0" y="215908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7" name="object 23"/>
          <p:cNvSpPr>
            <a:spLocks/>
          </p:cNvSpPr>
          <p:nvPr/>
        </p:nvSpPr>
        <p:spPr bwMode="auto">
          <a:xfrm>
            <a:off x="4667250" y="4981575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4 h 431800"/>
              <a:gd name="T6" fmla="*/ 117202 w 495300"/>
              <a:gd name="T7" fmla="*/ 32342 h 431800"/>
              <a:gd name="T8" fmla="*/ 72538 w 495300"/>
              <a:gd name="T9" fmla="*/ 63228 h 431800"/>
              <a:gd name="T10" fmla="*/ 37105 w 495300"/>
              <a:gd name="T11" fmla="*/ 102163 h 431800"/>
              <a:gd name="T12" fmla="*/ 12626 w 495300"/>
              <a:gd name="T13" fmla="*/ 147649 h 431800"/>
              <a:gd name="T14" fmla="*/ 821 w 495300"/>
              <a:gd name="T15" fmla="*/ 198186 h 431800"/>
              <a:gd name="T16" fmla="*/ 0 w 495300"/>
              <a:gd name="T17" fmla="*/ 215895 h 431800"/>
              <a:gd name="T18" fmla="*/ 821 w 495300"/>
              <a:gd name="T19" fmla="*/ 233587 h 431800"/>
              <a:gd name="T20" fmla="*/ 12626 w 495300"/>
              <a:gd name="T21" fmla="*/ 284091 h 431800"/>
              <a:gd name="T22" fmla="*/ 37105 w 495300"/>
              <a:gd name="T23" fmla="*/ 329570 h 431800"/>
              <a:gd name="T24" fmla="*/ 72538 w 495300"/>
              <a:gd name="T25" fmla="*/ 368514 h 431800"/>
              <a:gd name="T26" fmla="*/ 117202 w 495300"/>
              <a:gd name="T27" fmla="*/ 399418 h 431800"/>
              <a:gd name="T28" fmla="*/ 169377 w 495300"/>
              <a:gd name="T29" fmla="*/ 420774 h 431800"/>
              <a:gd name="T30" fmla="*/ 207482 w 495300"/>
              <a:gd name="T31" fmla="*/ 428963 h 431800"/>
              <a:gd name="T32" fmla="*/ 247649 w 495300"/>
              <a:gd name="T33" fmla="*/ 431791 h 431800"/>
              <a:gd name="T34" fmla="*/ 267963 w 495300"/>
              <a:gd name="T35" fmla="*/ 431075 h 431800"/>
              <a:gd name="T36" fmla="*/ 307169 w 495300"/>
              <a:gd name="T37" fmla="*/ 425510 h 431800"/>
              <a:gd name="T38" fmla="*/ 344055 w 495300"/>
              <a:gd name="T39" fmla="*/ 414809 h 431800"/>
              <a:gd name="T40" fmla="*/ 393917 w 495300"/>
              <a:gd name="T41" fmla="*/ 390103 h 431800"/>
              <a:gd name="T42" fmla="*/ 435693 w 495300"/>
              <a:gd name="T43" fmla="*/ 356352 h 431800"/>
              <a:gd name="T44" fmla="*/ 467661 w 495300"/>
              <a:gd name="T45" fmla="*/ 315062 h 431800"/>
              <a:gd name="T46" fmla="*/ 488103 w 495300"/>
              <a:gd name="T47" fmla="*/ 267741 h 431800"/>
              <a:gd name="T48" fmla="*/ 495299 w 495300"/>
              <a:gd name="T49" fmla="*/ 215895 h 431800"/>
              <a:gd name="T50" fmla="*/ 494479 w 495300"/>
              <a:gd name="T51" fmla="*/ 198186 h 431800"/>
              <a:gd name="T52" fmla="*/ 482676 w 495300"/>
              <a:gd name="T53" fmla="*/ 147649 h 431800"/>
              <a:gd name="T54" fmla="*/ 458201 w 495300"/>
              <a:gd name="T55" fmla="*/ 102163 h 431800"/>
              <a:gd name="T56" fmla="*/ 422772 w 495300"/>
              <a:gd name="T57" fmla="*/ 63228 h 431800"/>
              <a:gd name="T58" fmla="*/ 378110 w 495300"/>
              <a:gd name="T59" fmla="*/ 32342 h 431800"/>
              <a:gd name="T60" fmla="*/ 325934 w 495300"/>
              <a:gd name="T61" fmla="*/ 11004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4"/>
                </a:lnTo>
                <a:lnTo>
                  <a:pt x="117202" y="32342"/>
                </a:lnTo>
                <a:lnTo>
                  <a:pt x="72538" y="63228"/>
                </a:lnTo>
                <a:lnTo>
                  <a:pt x="37105" y="102163"/>
                </a:lnTo>
                <a:lnTo>
                  <a:pt x="12626" y="147649"/>
                </a:lnTo>
                <a:lnTo>
                  <a:pt x="821" y="198186"/>
                </a:lnTo>
                <a:lnTo>
                  <a:pt x="0" y="215895"/>
                </a:lnTo>
                <a:lnTo>
                  <a:pt x="821" y="233587"/>
                </a:lnTo>
                <a:lnTo>
                  <a:pt x="12626" y="284091"/>
                </a:lnTo>
                <a:lnTo>
                  <a:pt x="37105" y="329570"/>
                </a:lnTo>
                <a:lnTo>
                  <a:pt x="72538" y="368514"/>
                </a:lnTo>
                <a:lnTo>
                  <a:pt x="117202" y="399418"/>
                </a:lnTo>
                <a:lnTo>
                  <a:pt x="169377" y="420774"/>
                </a:lnTo>
                <a:lnTo>
                  <a:pt x="207482" y="428963"/>
                </a:lnTo>
                <a:lnTo>
                  <a:pt x="247649" y="431791"/>
                </a:lnTo>
                <a:lnTo>
                  <a:pt x="267963" y="431075"/>
                </a:lnTo>
                <a:lnTo>
                  <a:pt x="307169" y="425510"/>
                </a:lnTo>
                <a:lnTo>
                  <a:pt x="344055" y="414809"/>
                </a:lnTo>
                <a:lnTo>
                  <a:pt x="393917" y="390103"/>
                </a:lnTo>
                <a:lnTo>
                  <a:pt x="435693" y="356352"/>
                </a:lnTo>
                <a:lnTo>
                  <a:pt x="467661" y="315062"/>
                </a:lnTo>
                <a:lnTo>
                  <a:pt x="488103" y="267741"/>
                </a:lnTo>
                <a:lnTo>
                  <a:pt x="495299" y="215895"/>
                </a:lnTo>
                <a:lnTo>
                  <a:pt x="494479" y="198186"/>
                </a:lnTo>
                <a:lnTo>
                  <a:pt x="482676" y="147649"/>
                </a:lnTo>
                <a:lnTo>
                  <a:pt x="458201" y="102163"/>
                </a:lnTo>
                <a:lnTo>
                  <a:pt x="422772" y="63228"/>
                </a:lnTo>
                <a:lnTo>
                  <a:pt x="378110" y="32342"/>
                </a:lnTo>
                <a:lnTo>
                  <a:pt x="325934" y="11004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8" name="object 24"/>
          <p:cNvSpPr>
            <a:spLocks/>
          </p:cNvSpPr>
          <p:nvPr/>
        </p:nvSpPr>
        <p:spPr bwMode="auto">
          <a:xfrm>
            <a:off x="4667250" y="4981575"/>
            <a:ext cx="495300" cy="431800"/>
          </a:xfrm>
          <a:custGeom>
            <a:avLst/>
            <a:gdLst>
              <a:gd name="T0" fmla="*/ 0 w 495300"/>
              <a:gd name="T1" fmla="*/ 215895 h 431800"/>
              <a:gd name="T2" fmla="*/ 7197 w 495300"/>
              <a:gd name="T3" fmla="*/ 164008 h 431800"/>
              <a:gd name="T4" fmla="*/ 27644 w 495300"/>
              <a:gd name="T5" fmla="*/ 116671 h 431800"/>
              <a:gd name="T6" fmla="*/ 59616 w 495300"/>
              <a:gd name="T7" fmla="*/ 75386 h 431800"/>
              <a:gd name="T8" fmla="*/ 101395 w 495300"/>
              <a:gd name="T9" fmla="*/ 41650 h 431800"/>
              <a:gd name="T10" fmla="*/ 151257 w 495300"/>
              <a:gd name="T11" fmla="*/ 16963 h 431800"/>
              <a:gd name="T12" fmla="*/ 188139 w 495300"/>
              <a:gd name="T13" fmla="*/ 6273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3 h 431800"/>
              <a:gd name="T22" fmla="*/ 344055 w 495300"/>
              <a:gd name="T23" fmla="*/ 16963 h 431800"/>
              <a:gd name="T24" fmla="*/ 393917 w 495300"/>
              <a:gd name="T25" fmla="*/ 41650 h 431800"/>
              <a:gd name="T26" fmla="*/ 435693 w 495300"/>
              <a:gd name="T27" fmla="*/ 75386 h 431800"/>
              <a:gd name="T28" fmla="*/ 467661 w 495300"/>
              <a:gd name="T29" fmla="*/ 116671 h 431800"/>
              <a:gd name="T30" fmla="*/ 488103 w 495300"/>
              <a:gd name="T31" fmla="*/ 164008 h 431800"/>
              <a:gd name="T32" fmla="*/ 495299 w 495300"/>
              <a:gd name="T33" fmla="*/ 215895 h 431800"/>
              <a:gd name="T34" fmla="*/ 494479 w 495300"/>
              <a:gd name="T35" fmla="*/ 233587 h 431800"/>
              <a:gd name="T36" fmla="*/ 482676 w 495300"/>
              <a:gd name="T37" fmla="*/ 284091 h 431800"/>
              <a:gd name="T38" fmla="*/ 458201 w 495300"/>
              <a:gd name="T39" fmla="*/ 329570 h 431800"/>
              <a:gd name="T40" fmla="*/ 422772 w 495300"/>
              <a:gd name="T41" fmla="*/ 368514 h 431800"/>
              <a:gd name="T42" fmla="*/ 378110 w 495300"/>
              <a:gd name="T43" fmla="*/ 399418 h 431800"/>
              <a:gd name="T44" fmla="*/ 325934 w 495300"/>
              <a:gd name="T45" fmla="*/ 420774 h 431800"/>
              <a:gd name="T46" fmla="*/ 287825 w 495300"/>
              <a:gd name="T47" fmla="*/ 428963 h 431800"/>
              <a:gd name="T48" fmla="*/ 247649 w 495300"/>
              <a:gd name="T49" fmla="*/ 431791 h 431800"/>
              <a:gd name="T50" fmla="*/ 227340 w 495300"/>
              <a:gd name="T51" fmla="*/ 431075 h 431800"/>
              <a:gd name="T52" fmla="*/ 188139 w 495300"/>
              <a:gd name="T53" fmla="*/ 425510 h 431800"/>
              <a:gd name="T54" fmla="*/ 151257 w 495300"/>
              <a:gd name="T55" fmla="*/ 414809 h 431800"/>
              <a:gd name="T56" fmla="*/ 101395 w 495300"/>
              <a:gd name="T57" fmla="*/ 390103 h 431800"/>
              <a:gd name="T58" fmla="*/ 59616 w 495300"/>
              <a:gd name="T59" fmla="*/ 356352 h 431800"/>
              <a:gd name="T60" fmla="*/ 27644 w 495300"/>
              <a:gd name="T61" fmla="*/ 315062 h 431800"/>
              <a:gd name="T62" fmla="*/ 7197 w 495300"/>
              <a:gd name="T63" fmla="*/ 267741 h 431800"/>
              <a:gd name="T64" fmla="*/ 0 w 495300"/>
              <a:gd name="T65" fmla="*/ 215895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895"/>
                </a:moveTo>
                <a:lnTo>
                  <a:pt x="7197" y="164008"/>
                </a:lnTo>
                <a:lnTo>
                  <a:pt x="27644" y="116671"/>
                </a:lnTo>
                <a:lnTo>
                  <a:pt x="59616" y="75386"/>
                </a:lnTo>
                <a:lnTo>
                  <a:pt x="101395" y="41650"/>
                </a:lnTo>
                <a:lnTo>
                  <a:pt x="151257" y="16963"/>
                </a:lnTo>
                <a:lnTo>
                  <a:pt x="188139" y="6273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3"/>
                </a:lnTo>
                <a:lnTo>
                  <a:pt x="344055" y="16963"/>
                </a:lnTo>
                <a:lnTo>
                  <a:pt x="393917" y="41650"/>
                </a:lnTo>
                <a:lnTo>
                  <a:pt x="435693" y="75386"/>
                </a:lnTo>
                <a:lnTo>
                  <a:pt x="467661" y="116671"/>
                </a:lnTo>
                <a:lnTo>
                  <a:pt x="488103" y="164008"/>
                </a:lnTo>
                <a:lnTo>
                  <a:pt x="495299" y="215895"/>
                </a:lnTo>
                <a:lnTo>
                  <a:pt x="494479" y="233587"/>
                </a:lnTo>
                <a:lnTo>
                  <a:pt x="482676" y="284091"/>
                </a:lnTo>
                <a:lnTo>
                  <a:pt x="458201" y="329570"/>
                </a:lnTo>
                <a:lnTo>
                  <a:pt x="422772" y="368514"/>
                </a:lnTo>
                <a:lnTo>
                  <a:pt x="378110" y="399418"/>
                </a:lnTo>
                <a:lnTo>
                  <a:pt x="325934" y="420774"/>
                </a:lnTo>
                <a:lnTo>
                  <a:pt x="287825" y="428963"/>
                </a:lnTo>
                <a:lnTo>
                  <a:pt x="247649" y="431791"/>
                </a:lnTo>
                <a:lnTo>
                  <a:pt x="227340" y="431075"/>
                </a:lnTo>
                <a:lnTo>
                  <a:pt x="188139" y="425510"/>
                </a:lnTo>
                <a:lnTo>
                  <a:pt x="151257" y="414809"/>
                </a:lnTo>
                <a:lnTo>
                  <a:pt x="101395" y="390103"/>
                </a:lnTo>
                <a:lnTo>
                  <a:pt x="59616" y="356352"/>
                </a:lnTo>
                <a:lnTo>
                  <a:pt x="27644" y="315062"/>
                </a:lnTo>
                <a:lnTo>
                  <a:pt x="7197" y="267741"/>
                </a:lnTo>
                <a:lnTo>
                  <a:pt x="0" y="2158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9" name="object 26"/>
          <p:cNvSpPr>
            <a:spLocks/>
          </p:cNvSpPr>
          <p:nvPr/>
        </p:nvSpPr>
        <p:spPr bwMode="auto">
          <a:xfrm>
            <a:off x="3238500" y="5753100"/>
            <a:ext cx="495300" cy="431800"/>
          </a:xfrm>
          <a:custGeom>
            <a:avLst/>
            <a:gdLst>
              <a:gd name="T0" fmla="*/ 0 w 495300"/>
              <a:gd name="T1" fmla="*/ 215895 h 431800"/>
              <a:gd name="T2" fmla="*/ 7197 w 495300"/>
              <a:gd name="T3" fmla="*/ 164012 h 431800"/>
              <a:gd name="T4" fmla="*/ 27644 w 495300"/>
              <a:gd name="T5" fmla="*/ 116677 h 431800"/>
              <a:gd name="T6" fmla="*/ 59616 w 495300"/>
              <a:gd name="T7" fmla="*/ 75391 h 431800"/>
              <a:gd name="T8" fmla="*/ 101395 w 495300"/>
              <a:gd name="T9" fmla="*/ 41654 h 431800"/>
              <a:gd name="T10" fmla="*/ 151257 w 495300"/>
              <a:gd name="T11" fmla="*/ 16965 h 431800"/>
              <a:gd name="T12" fmla="*/ 188139 w 495300"/>
              <a:gd name="T13" fmla="*/ 6274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4 h 431800"/>
              <a:gd name="T22" fmla="*/ 344055 w 495300"/>
              <a:gd name="T23" fmla="*/ 16965 h 431800"/>
              <a:gd name="T24" fmla="*/ 393917 w 495300"/>
              <a:gd name="T25" fmla="*/ 41654 h 431800"/>
              <a:gd name="T26" fmla="*/ 435693 w 495300"/>
              <a:gd name="T27" fmla="*/ 75391 h 431800"/>
              <a:gd name="T28" fmla="*/ 467661 w 495300"/>
              <a:gd name="T29" fmla="*/ 116677 h 431800"/>
              <a:gd name="T30" fmla="*/ 488103 w 495300"/>
              <a:gd name="T31" fmla="*/ 164012 h 431800"/>
              <a:gd name="T32" fmla="*/ 495299 w 495300"/>
              <a:gd name="T33" fmla="*/ 215895 h 431800"/>
              <a:gd name="T34" fmla="*/ 494479 w 495300"/>
              <a:gd name="T35" fmla="*/ 233603 h 431800"/>
              <a:gd name="T36" fmla="*/ 482676 w 495300"/>
              <a:gd name="T37" fmla="*/ 284138 h 431800"/>
              <a:gd name="T38" fmla="*/ 458201 w 495300"/>
              <a:gd name="T39" fmla="*/ 329626 h 431800"/>
              <a:gd name="T40" fmla="*/ 422772 w 495300"/>
              <a:gd name="T41" fmla="*/ 368565 h 431800"/>
              <a:gd name="T42" fmla="*/ 378110 w 495300"/>
              <a:gd name="T43" fmla="*/ 399455 h 431800"/>
              <a:gd name="T44" fmla="*/ 325934 w 495300"/>
              <a:gd name="T45" fmla="*/ 420796 h 431800"/>
              <a:gd name="T46" fmla="*/ 287825 w 495300"/>
              <a:gd name="T47" fmla="*/ 428978 h 431800"/>
              <a:gd name="T48" fmla="*/ 247649 w 495300"/>
              <a:gd name="T49" fmla="*/ 431804 h 431800"/>
              <a:gd name="T50" fmla="*/ 227340 w 495300"/>
              <a:gd name="T51" fmla="*/ 431088 h 431800"/>
              <a:gd name="T52" fmla="*/ 188139 w 495300"/>
              <a:gd name="T53" fmla="*/ 425529 h 431800"/>
              <a:gd name="T54" fmla="*/ 151257 w 495300"/>
              <a:gd name="T55" fmla="*/ 414836 h 431800"/>
              <a:gd name="T56" fmla="*/ 101395 w 495300"/>
              <a:gd name="T57" fmla="*/ 390145 h 431800"/>
              <a:gd name="T58" fmla="*/ 59616 w 495300"/>
              <a:gd name="T59" fmla="*/ 356405 h 431800"/>
              <a:gd name="T60" fmla="*/ 27644 w 495300"/>
              <a:gd name="T61" fmla="*/ 315117 h 431800"/>
              <a:gd name="T62" fmla="*/ 7197 w 495300"/>
              <a:gd name="T63" fmla="*/ 267780 h 431800"/>
              <a:gd name="T64" fmla="*/ 0 w 495300"/>
              <a:gd name="T65" fmla="*/ 215895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895"/>
                </a:moveTo>
                <a:lnTo>
                  <a:pt x="7197" y="164012"/>
                </a:lnTo>
                <a:lnTo>
                  <a:pt x="27644" y="116677"/>
                </a:lnTo>
                <a:lnTo>
                  <a:pt x="59616" y="75391"/>
                </a:lnTo>
                <a:lnTo>
                  <a:pt x="101395" y="41654"/>
                </a:lnTo>
                <a:lnTo>
                  <a:pt x="151257" y="16965"/>
                </a:lnTo>
                <a:lnTo>
                  <a:pt x="188139" y="6274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4"/>
                </a:lnTo>
                <a:lnTo>
                  <a:pt x="344055" y="16965"/>
                </a:lnTo>
                <a:lnTo>
                  <a:pt x="393917" y="41654"/>
                </a:lnTo>
                <a:lnTo>
                  <a:pt x="435693" y="75391"/>
                </a:lnTo>
                <a:lnTo>
                  <a:pt x="467661" y="116677"/>
                </a:lnTo>
                <a:lnTo>
                  <a:pt x="488103" y="164012"/>
                </a:lnTo>
                <a:lnTo>
                  <a:pt x="495299" y="215895"/>
                </a:lnTo>
                <a:lnTo>
                  <a:pt x="494479" y="233603"/>
                </a:lnTo>
                <a:lnTo>
                  <a:pt x="482676" y="284138"/>
                </a:lnTo>
                <a:lnTo>
                  <a:pt x="458201" y="329626"/>
                </a:lnTo>
                <a:lnTo>
                  <a:pt x="422772" y="368565"/>
                </a:lnTo>
                <a:lnTo>
                  <a:pt x="378110" y="399455"/>
                </a:lnTo>
                <a:lnTo>
                  <a:pt x="325934" y="420796"/>
                </a:lnTo>
                <a:lnTo>
                  <a:pt x="287825" y="428978"/>
                </a:lnTo>
                <a:lnTo>
                  <a:pt x="247649" y="431804"/>
                </a:lnTo>
                <a:lnTo>
                  <a:pt x="227340" y="431088"/>
                </a:lnTo>
                <a:lnTo>
                  <a:pt x="188139" y="425529"/>
                </a:lnTo>
                <a:lnTo>
                  <a:pt x="151257" y="414836"/>
                </a:lnTo>
                <a:lnTo>
                  <a:pt x="101395" y="390145"/>
                </a:lnTo>
                <a:lnTo>
                  <a:pt x="59616" y="356405"/>
                </a:lnTo>
                <a:lnTo>
                  <a:pt x="27644" y="315117"/>
                </a:lnTo>
                <a:lnTo>
                  <a:pt x="7197" y="267780"/>
                </a:lnTo>
                <a:lnTo>
                  <a:pt x="0" y="2158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0" name="object 28"/>
          <p:cNvSpPr>
            <a:spLocks/>
          </p:cNvSpPr>
          <p:nvPr/>
        </p:nvSpPr>
        <p:spPr bwMode="auto">
          <a:xfrm>
            <a:off x="2508250" y="4927600"/>
            <a:ext cx="495300" cy="431800"/>
          </a:xfrm>
          <a:custGeom>
            <a:avLst/>
            <a:gdLst>
              <a:gd name="T0" fmla="*/ 0 w 495300"/>
              <a:gd name="T1" fmla="*/ 215895 h 431800"/>
              <a:gd name="T2" fmla="*/ 7197 w 495300"/>
              <a:gd name="T3" fmla="*/ 164008 h 431800"/>
              <a:gd name="T4" fmla="*/ 27641 w 495300"/>
              <a:gd name="T5" fmla="*/ 116671 h 431800"/>
              <a:gd name="T6" fmla="*/ 59611 w 495300"/>
              <a:gd name="T7" fmla="*/ 75386 h 431800"/>
              <a:gd name="T8" fmla="*/ 101388 w 495300"/>
              <a:gd name="T9" fmla="*/ 41650 h 431800"/>
              <a:gd name="T10" fmla="*/ 151251 w 495300"/>
              <a:gd name="T11" fmla="*/ 16963 h 431800"/>
              <a:gd name="T12" fmla="*/ 188134 w 495300"/>
              <a:gd name="T13" fmla="*/ 6273 h 431800"/>
              <a:gd name="T14" fmla="*/ 227338 w 495300"/>
              <a:gd name="T15" fmla="*/ 715 h 431800"/>
              <a:gd name="T16" fmla="*/ 247649 w 495300"/>
              <a:gd name="T17" fmla="*/ 0 h 431800"/>
              <a:gd name="T18" fmla="*/ 267961 w 495300"/>
              <a:gd name="T19" fmla="*/ 715 h 431800"/>
              <a:gd name="T20" fmla="*/ 307165 w 495300"/>
              <a:gd name="T21" fmla="*/ 6273 h 431800"/>
              <a:gd name="T22" fmla="*/ 344048 w 495300"/>
              <a:gd name="T23" fmla="*/ 16963 h 431800"/>
              <a:gd name="T24" fmla="*/ 393911 w 495300"/>
              <a:gd name="T25" fmla="*/ 41650 h 431800"/>
              <a:gd name="T26" fmla="*/ 435688 w 495300"/>
              <a:gd name="T27" fmla="*/ 75386 h 431800"/>
              <a:gd name="T28" fmla="*/ 467658 w 495300"/>
              <a:gd name="T29" fmla="*/ 116671 h 431800"/>
              <a:gd name="T30" fmla="*/ 488102 w 495300"/>
              <a:gd name="T31" fmla="*/ 164008 h 431800"/>
              <a:gd name="T32" fmla="*/ 495299 w 495300"/>
              <a:gd name="T33" fmla="*/ 215895 h 431800"/>
              <a:gd name="T34" fmla="*/ 494479 w 495300"/>
              <a:gd name="T35" fmla="*/ 233605 h 431800"/>
              <a:gd name="T36" fmla="*/ 482675 w 495300"/>
              <a:gd name="T37" fmla="*/ 284142 h 431800"/>
              <a:gd name="T38" fmla="*/ 458197 w 495300"/>
              <a:gd name="T39" fmla="*/ 329628 h 431800"/>
              <a:gd name="T40" fmla="*/ 422767 w 495300"/>
              <a:gd name="T41" fmla="*/ 368563 h 431800"/>
              <a:gd name="T42" fmla="*/ 378103 w 495300"/>
              <a:gd name="T43" fmla="*/ 399449 h 431800"/>
              <a:gd name="T44" fmla="*/ 325928 w 495300"/>
              <a:gd name="T45" fmla="*/ 420786 h 431800"/>
              <a:gd name="T46" fmla="*/ 287821 w 495300"/>
              <a:gd name="T47" fmla="*/ 428966 h 431800"/>
              <a:gd name="T48" fmla="*/ 247649 w 495300"/>
              <a:gd name="T49" fmla="*/ 431791 h 431800"/>
              <a:gd name="T50" fmla="*/ 227338 w 495300"/>
              <a:gd name="T51" fmla="*/ 431076 h 431800"/>
              <a:gd name="T52" fmla="*/ 188134 w 495300"/>
              <a:gd name="T53" fmla="*/ 425518 h 431800"/>
              <a:gd name="T54" fmla="*/ 151251 w 495300"/>
              <a:gd name="T55" fmla="*/ 414828 h 431800"/>
              <a:gd name="T56" fmla="*/ 101388 w 495300"/>
              <a:gd name="T57" fmla="*/ 390141 h 431800"/>
              <a:gd name="T58" fmla="*/ 59611 w 495300"/>
              <a:gd name="T59" fmla="*/ 356405 h 431800"/>
              <a:gd name="T60" fmla="*/ 27641 w 495300"/>
              <a:gd name="T61" fmla="*/ 315120 h 431800"/>
              <a:gd name="T62" fmla="*/ 7197 w 495300"/>
              <a:gd name="T63" fmla="*/ 267783 h 431800"/>
              <a:gd name="T64" fmla="*/ 0 w 495300"/>
              <a:gd name="T65" fmla="*/ 215895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895"/>
                </a:moveTo>
                <a:lnTo>
                  <a:pt x="7197" y="164008"/>
                </a:lnTo>
                <a:lnTo>
                  <a:pt x="27641" y="116671"/>
                </a:lnTo>
                <a:lnTo>
                  <a:pt x="59611" y="75386"/>
                </a:lnTo>
                <a:lnTo>
                  <a:pt x="101388" y="41650"/>
                </a:lnTo>
                <a:lnTo>
                  <a:pt x="151251" y="16963"/>
                </a:lnTo>
                <a:lnTo>
                  <a:pt x="188134" y="6273"/>
                </a:lnTo>
                <a:lnTo>
                  <a:pt x="227338" y="715"/>
                </a:lnTo>
                <a:lnTo>
                  <a:pt x="247649" y="0"/>
                </a:lnTo>
                <a:lnTo>
                  <a:pt x="267961" y="715"/>
                </a:lnTo>
                <a:lnTo>
                  <a:pt x="307165" y="6273"/>
                </a:lnTo>
                <a:lnTo>
                  <a:pt x="344048" y="16963"/>
                </a:lnTo>
                <a:lnTo>
                  <a:pt x="393911" y="41650"/>
                </a:lnTo>
                <a:lnTo>
                  <a:pt x="435688" y="75386"/>
                </a:lnTo>
                <a:lnTo>
                  <a:pt x="467658" y="116671"/>
                </a:lnTo>
                <a:lnTo>
                  <a:pt x="488102" y="164008"/>
                </a:lnTo>
                <a:lnTo>
                  <a:pt x="495299" y="215895"/>
                </a:lnTo>
                <a:lnTo>
                  <a:pt x="494479" y="233605"/>
                </a:lnTo>
                <a:lnTo>
                  <a:pt x="482675" y="284142"/>
                </a:lnTo>
                <a:lnTo>
                  <a:pt x="458197" y="329628"/>
                </a:lnTo>
                <a:lnTo>
                  <a:pt x="422767" y="368563"/>
                </a:lnTo>
                <a:lnTo>
                  <a:pt x="378103" y="399449"/>
                </a:lnTo>
                <a:lnTo>
                  <a:pt x="325928" y="420786"/>
                </a:lnTo>
                <a:lnTo>
                  <a:pt x="287821" y="428966"/>
                </a:lnTo>
                <a:lnTo>
                  <a:pt x="247649" y="431791"/>
                </a:lnTo>
                <a:lnTo>
                  <a:pt x="227338" y="431076"/>
                </a:lnTo>
                <a:lnTo>
                  <a:pt x="188134" y="425518"/>
                </a:lnTo>
                <a:lnTo>
                  <a:pt x="151251" y="414828"/>
                </a:lnTo>
                <a:lnTo>
                  <a:pt x="101388" y="390141"/>
                </a:lnTo>
                <a:lnTo>
                  <a:pt x="59611" y="356405"/>
                </a:lnTo>
                <a:lnTo>
                  <a:pt x="27641" y="315120"/>
                </a:lnTo>
                <a:lnTo>
                  <a:pt x="7197" y="267783"/>
                </a:lnTo>
                <a:lnTo>
                  <a:pt x="0" y="2158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1" name="object 29"/>
          <p:cNvSpPr>
            <a:spLocks noChangeArrowheads="1"/>
          </p:cNvSpPr>
          <p:nvPr/>
        </p:nvSpPr>
        <p:spPr bwMode="auto">
          <a:xfrm>
            <a:off x="725488" y="4602163"/>
            <a:ext cx="474662" cy="4587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602" name="object 30"/>
          <p:cNvSpPr>
            <a:spLocks/>
          </p:cNvSpPr>
          <p:nvPr/>
        </p:nvSpPr>
        <p:spPr bwMode="auto">
          <a:xfrm>
            <a:off x="781050" y="4635500"/>
            <a:ext cx="365125" cy="346075"/>
          </a:xfrm>
          <a:custGeom>
            <a:avLst/>
            <a:gdLst>
              <a:gd name="T0" fmla="*/ 0 w 365125"/>
              <a:gd name="T1" fmla="*/ 0 h 346710"/>
              <a:gd name="T2" fmla="*/ 364629 w 365125"/>
              <a:gd name="T3" fmla="*/ 343680 h 346710"/>
              <a:gd name="T4" fmla="*/ 0 60000 65536"/>
              <a:gd name="T5" fmla="*/ 0 60000 65536"/>
              <a:gd name="T6" fmla="*/ 0 w 365125"/>
              <a:gd name="T7" fmla="*/ 0 h 346710"/>
              <a:gd name="T8" fmla="*/ 365125 w 365125"/>
              <a:gd name="T9" fmla="*/ 346710 h 3467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5125" h="346710">
                <a:moveTo>
                  <a:pt x="0" y="0"/>
                </a:moveTo>
                <a:lnTo>
                  <a:pt x="364629" y="34621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3" name="object 32"/>
          <p:cNvSpPr>
            <a:spLocks/>
          </p:cNvSpPr>
          <p:nvPr/>
        </p:nvSpPr>
        <p:spPr bwMode="auto">
          <a:xfrm>
            <a:off x="5067300" y="5969000"/>
            <a:ext cx="495300" cy="431800"/>
          </a:xfrm>
          <a:custGeom>
            <a:avLst/>
            <a:gdLst>
              <a:gd name="T0" fmla="*/ 0 w 495300"/>
              <a:gd name="T1" fmla="*/ 215908 h 431800"/>
              <a:gd name="T2" fmla="*/ 7197 w 495300"/>
              <a:gd name="T3" fmla="*/ 164023 h 431800"/>
              <a:gd name="T4" fmla="*/ 27644 w 495300"/>
              <a:gd name="T5" fmla="*/ 116686 h 431800"/>
              <a:gd name="T6" fmla="*/ 59616 w 495300"/>
              <a:gd name="T7" fmla="*/ 75398 h 431800"/>
              <a:gd name="T8" fmla="*/ 101395 w 495300"/>
              <a:gd name="T9" fmla="*/ 41658 h 431800"/>
              <a:gd name="T10" fmla="*/ 151257 w 495300"/>
              <a:gd name="T11" fmla="*/ 16967 h 431800"/>
              <a:gd name="T12" fmla="*/ 188139 w 495300"/>
              <a:gd name="T13" fmla="*/ 6274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4 h 431800"/>
              <a:gd name="T22" fmla="*/ 344055 w 495300"/>
              <a:gd name="T23" fmla="*/ 16967 h 431800"/>
              <a:gd name="T24" fmla="*/ 393917 w 495300"/>
              <a:gd name="T25" fmla="*/ 41658 h 431800"/>
              <a:gd name="T26" fmla="*/ 435693 w 495300"/>
              <a:gd name="T27" fmla="*/ 75398 h 431800"/>
              <a:gd name="T28" fmla="*/ 467661 w 495300"/>
              <a:gd name="T29" fmla="*/ 116686 h 431800"/>
              <a:gd name="T30" fmla="*/ 488103 w 495300"/>
              <a:gd name="T31" fmla="*/ 164023 h 431800"/>
              <a:gd name="T32" fmla="*/ 495299 w 495300"/>
              <a:gd name="T33" fmla="*/ 215908 h 431800"/>
              <a:gd name="T34" fmla="*/ 494479 w 495300"/>
              <a:gd name="T35" fmla="*/ 233615 h 431800"/>
              <a:gd name="T36" fmla="*/ 482676 w 495300"/>
              <a:gd name="T37" fmla="*/ 284149 h 431800"/>
              <a:gd name="T38" fmla="*/ 458201 w 495300"/>
              <a:gd name="T39" fmla="*/ 329635 h 431800"/>
              <a:gd name="T40" fmla="*/ 422772 w 495300"/>
              <a:gd name="T41" fmla="*/ 368571 h 431800"/>
              <a:gd name="T42" fmla="*/ 378110 w 495300"/>
              <a:gd name="T43" fmla="*/ 399459 h 431800"/>
              <a:gd name="T44" fmla="*/ 325934 w 495300"/>
              <a:gd name="T45" fmla="*/ 420797 h 431800"/>
              <a:gd name="T46" fmla="*/ 287825 w 495300"/>
              <a:gd name="T47" fmla="*/ 428978 h 431800"/>
              <a:gd name="T48" fmla="*/ 247649 w 495300"/>
              <a:gd name="T49" fmla="*/ 431804 h 431800"/>
              <a:gd name="T50" fmla="*/ 227340 w 495300"/>
              <a:gd name="T51" fmla="*/ 431088 h 431800"/>
              <a:gd name="T52" fmla="*/ 188139 w 495300"/>
              <a:gd name="T53" fmla="*/ 425529 h 431800"/>
              <a:gd name="T54" fmla="*/ 151257 w 495300"/>
              <a:gd name="T55" fmla="*/ 414838 h 431800"/>
              <a:gd name="T56" fmla="*/ 101395 w 495300"/>
              <a:gd name="T57" fmla="*/ 390150 h 431800"/>
              <a:gd name="T58" fmla="*/ 59616 w 495300"/>
              <a:gd name="T59" fmla="*/ 356412 h 431800"/>
              <a:gd name="T60" fmla="*/ 27644 w 495300"/>
              <a:gd name="T61" fmla="*/ 315126 h 431800"/>
              <a:gd name="T62" fmla="*/ 7197 w 495300"/>
              <a:gd name="T63" fmla="*/ 267791 h 431800"/>
              <a:gd name="T64" fmla="*/ 0 w 495300"/>
              <a:gd name="T65" fmla="*/ 215908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908"/>
                </a:moveTo>
                <a:lnTo>
                  <a:pt x="7197" y="164023"/>
                </a:lnTo>
                <a:lnTo>
                  <a:pt x="27644" y="116686"/>
                </a:lnTo>
                <a:lnTo>
                  <a:pt x="59616" y="75398"/>
                </a:lnTo>
                <a:lnTo>
                  <a:pt x="101395" y="41658"/>
                </a:lnTo>
                <a:lnTo>
                  <a:pt x="151257" y="16967"/>
                </a:lnTo>
                <a:lnTo>
                  <a:pt x="188139" y="6274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4"/>
                </a:lnTo>
                <a:lnTo>
                  <a:pt x="344055" y="16967"/>
                </a:lnTo>
                <a:lnTo>
                  <a:pt x="393917" y="41658"/>
                </a:lnTo>
                <a:lnTo>
                  <a:pt x="435693" y="75398"/>
                </a:lnTo>
                <a:lnTo>
                  <a:pt x="467661" y="116686"/>
                </a:lnTo>
                <a:lnTo>
                  <a:pt x="488103" y="164023"/>
                </a:lnTo>
                <a:lnTo>
                  <a:pt x="495299" y="215908"/>
                </a:lnTo>
                <a:lnTo>
                  <a:pt x="494479" y="233615"/>
                </a:lnTo>
                <a:lnTo>
                  <a:pt x="482676" y="284149"/>
                </a:lnTo>
                <a:lnTo>
                  <a:pt x="458201" y="329635"/>
                </a:lnTo>
                <a:lnTo>
                  <a:pt x="422772" y="368571"/>
                </a:lnTo>
                <a:lnTo>
                  <a:pt x="378110" y="399459"/>
                </a:lnTo>
                <a:lnTo>
                  <a:pt x="325934" y="420797"/>
                </a:lnTo>
                <a:lnTo>
                  <a:pt x="287825" y="428978"/>
                </a:lnTo>
                <a:lnTo>
                  <a:pt x="247649" y="431804"/>
                </a:lnTo>
                <a:lnTo>
                  <a:pt x="227340" y="431088"/>
                </a:lnTo>
                <a:lnTo>
                  <a:pt x="188139" y="425529"/>
                </a:lnTo>
                <a:lnTo>
                  <a:pt x="151257" y="414838"/>
                </a:lnTo>
                <a:lnTo>
                  <a:pt x="101395" y="390150"/>
                </a:lnTo>
                <a:lnTo>
                  <a:pt x="59616" y="356412"/>
                </a:lnTo>
                <a:lnTo>
                  <a:pt x="27644" y="315126"/>
                </a:lnTo>
                <a:lnTo>
                  <a:pt x="7197" y="267791"/>
                </a:lnTo>
                <a:lnTo>
                  <a:pt x="0" y="215908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4" name="object 34"/>
          <p:cNvSpPr>
            <a:spLocks/>
          </p:cNvSpPr>
          <p:nvPr/>
        </p:nvSpPr>
        <p:spPr bwMode="auto">
          <a:xfrm>
            <a:off x="5715000" y="4397375"/>
            <a:ext cx="495300" cy="431800"/>
          </a:xfrm>
          <a:custGeom>
            <a:avLst/>
            <a:gdLst>
              <a:gd name="T0" fmla="*/ 0 w 495300"/>
              <a:gd name="T1" fmla="*/ 215908 h 431800"/>
              <a:gd name="T2" fmla="*/ 7197 w 495300"/>
              <a:gd name="T3" fmla="*/ 164019 h 431800"/>
              <a:gd name="T4" fmla="*/ 27644 w 495300"/>
              <a:gd name="T5" fmla="*/ 116681 h 431800"/>
              <a:gd name="T6" fmla="*/ 59616 w 495300"/>
              <a:gd name="T7" fmla="*/ 75393 h 431800"/>
              <a:gd name="T8" fmla="*/ 101395 w 495300"/>
              <a:gd name="T9" fmla="*/ 41654 h 431800"/>
              <a:gd name="T10" fmla="*/ 151257 w 495300"/>
              <a:gd name="T11" fmla="*/ 16965 h 431800"/>
              <a:gd name="T12" fmla="*/ 188139 w 495300"/>
              <a:gd name="T13" fmla="*/ 6274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4 h 431800"/>
              <a:gd name="T22" fmla="*/ 344055 w 495300"/>
              <a:gd name="T23" fmla="*/ 16965 h 431800"/>
              <a:gd name="T24" fmla="*/ 393917 w 495300"/>
              <a:gd name="T25" fmla="*/ 41654 h 431800"/>
              <a:gd name="T26" fmla="*/ 435693 w 495300"/>
              <a:gd name="T27" fmla="*/ 75393 h 431800"/>
              <a:gd name="T28" fmla="*/ 467661 w 495300"/>
              <a:gd name="T29" fmla="*/ 116681 h 431800"/>
              <a:gd name="T30" fmla="*/ 488103 w 495300"/>
              <a:gd name="T31" fmla="*/ 164019 h 431800"/>
              <a:gd name="T32" fmla="*/ 495299 w 495300"/>
              <a:gd name="T33" fmla="*/ 215908 h 431800"/>
              <a:gd name="T34" fmla="*/ 494479 w 495300"/>
              <a:gd name="T35" fmla="*/ 233599 h 431800"/>
              <a:gd name="T36" fmla="*/ 482676 w 495300"/>
              <a:gd name="T37" fmla="*/ 284104 h 431800"/>
              <a:gd name="T38" fmla="*/ 458201 w 495300"/>
              <a:gd name="T39" fmla="*/ 329582 h 431800"/>
              <a:gd name="T40" fmla="*/ 422772 w 495300"/>
              <a:gd name="T41" fmla="*/ 368526 h 431800"/>
              <a:gd name="T42" fmla="*/ 378110 w 495300"/>
              <a:gd name="T43" fmla="*/ 399430 h 431800"/>
              <a:gd name="T44" fmla="*/ 325934 w 495300"/>
              <a:gd name="T45" fmla="*/ 420786 h 431800"/>
              <a:gd name="T46" fmla="*/ 287825 w 495300"/>
              <a:gd name="T47" fmla="*/ 428975 h 431800"/>
              <a:gd name="T48" fmla="*/ 247649 w 495300"/>
              <a:gd name="T49" fmla="*/ 431804 h 431800"/>
              <a:gd name="T50" fmla="*/ 227340 w 495300"/>
              <a:gd name="T51" fmla="*/ 431087 h 431800"/>
              <a:gd name="T52" fmla="*/ 188139 w 495300"/>
              <a:gd name="T53" fmla="*/ 425522 h 431800"/>
              <a:gd name="T54" fmla="*/ 151257 w 495300"/>
              <a:gd name="T55" fmla="*/ 414821 h 431800"/>
              <a:gd name="T56" fmla="*/ 101395 w 495300"/>
              <a:gd name="T57" fmla="*/ 390115 h 431800"/>
              <a:gd name="T58" fmla="*/ 59616 w 495300"/>
              <a:gd name="T59" fmla="*/ 356364 h 431800"/>
              <a:gd name="T60" fmla="*/ 27644 w 495300"/>
              <a:gd name="T61" fmla="*/ 315074 h 431800"/>
              <a:gd name="T62" fmla="*/ 7197 w 495300"/>
              <a:gd name="T63" fmla="*/ 267753 h 431800"/>
              <a:gd name="T64" fmla="*/ 0 w 495300"/>
              <a:gd name="T65" fmla="*/ 215908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908"/>
                </a:moveTo>
                <a:lnTo>
                  <a:pt x="7197" y="164019"/>
                </a:lnTo>
                <a:lnTo>
                  <a:pt x="27644" y="116681"/>
                </a:lnTo>
                <a:lnTo>
                  <a:pt x="59616" y="75393"/>
                </a:lnTo>
                <a:lnTo>
                  <a:pt x="101395" y="41654"/>
                </a:lnTo>
                <a:lnTo>
                  <a:pt x="151257" y="16965"/>
                </a:lnTo>
                <a:lnTo>
                  <a:pt x="188139" y="6274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4"/>
                </a:lnTo>
                <a:lnTo>
                  <a:pt x="344055" y="16965"/>
                </a:lnTo>
                <a:lnTo>
                  <a:pt x="393917" y="41654"/>
                </a:lnTo>
                <a:lnTo>
                  <a:pt x="435693" y="75393"/>
                </a:lnTo>
                <a:lnTo>
                  <a:pt x="467661" y="116681"/>
                </a:lnTo>
                <a:lnTo>
                  <a:pt x="488103" y="164019"/>
                </a:lnTo>
                <a:lnTo>
                  <a:pt x="495299" y="215908"/>
                </a:lnTo>
                <a:lnTo>
                  <a:pt x="494479" y="233599"/>
                </a:lnTo>
                <a:lnTo>
                  <a:pt x="482676" y="284104"/>
                </a:lnTo>
                <a:lnTo>
                  <a:pt x="458201" y="329582"/>
                </a:lnTo>
                <a:lnTo>
                  <a:pt x="422772" y="368526"/>
                </a:lnTo>
                <a:lnTo>
                  <a:pt x="378110" y="399430"/>
                </a:lnTo>
                <a:lnTo>
                  <a:pt x="325934" y="420786"/>
                </a:lnTo>
                <a:lnTo>
                  <a:pt x="287825" y="428975"/>
                </a:lnTo>
                <a:lnTo>
                  <a:pt x="247649" y="431804"/>
                </a:lnTo>
                <a:lnTo>
                  <a:pt x="227340" y="431087"/>
                </a:lnTo>
                <a:lnTo>
                  <a:pt x="188139" y="425522"/>
                </a:lnTo>
                <a:lnTo>
                  <a:pt x="151257" y="414821"/>
                </a:lnTo>
                <a:lnTo>
                  <a:pt x="101395" y="390115"/>
                </a:lnTo>
                <a:lnTo>
                  <a:pt x="59616" y="356364"/>
                </a:lnTo>
                <a:lnTo>
                  <a:pt x="27644" y="315074"/>
                </a:lnTo>
                <a:lnTo>
                  <a:pt x="7197" y="267753"/>
                </a:lnTo>
                <a:lnTo>
                  <a:pt x="0" y="215908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5" name="object 36"/>
          <p:cNvSpPr>
            <a:spLocks/>
          </p:cNvSpPr>
          <p:nvPr/>
        </p:nvSpPr>
        <p:spPr bwMode="auto">
          <a:xfrm>
            <a:off x="6248400" y="5689600"/>
            <a:ext cx="495300" cy="431800"/>
          </a:xfrm>
          <a:custGeom>
            <a:avLst/>
            <a:gdLst>
              <a:gd name="T0" fmla="*/ 0 w 495300"/>
              <a:gd name="T1" fmla="*/ 215895 h 431800"/>
              <a:gd name="T2" fmla="*/ 7197 w 495300"/>
              <a:gd name="T3" fmla="*/ 164012 h 431800"/>
              <a:gd name="T4" fmla="*/ 27644 w 495300"/>
              <a:gd name="T5" fmla="*/ 116677 h 431800"/>
              <a:gd name="T6" fmla="*/ 59616 w 495300"/>
              <a:gd name="T7" fmla="*/ 75391 h 431800"/>
              <a:gd name="T8" fmla="*/ 101395 w 495300"/>
              <a:gd name="T9" fmla="*/ 41654 h 431800"/>
              <a:gd name="T10" fmla="*/ 151257 w 495300"/>
              <a:gd name="T11" fmla="*/ 16965 h 431800"/>
              <a:gd name="T12" fmla="*/ 188139 w 495300"/>
              <a:gd name="T13" fmla="*/ 6274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4 h 431800"/>
              <a:gd name="T22" fmla="*/ 344055 w 495300"/>
              <a:gd name="T23" fmla="*/ 16965 h 431800"/>
              <a:gd name="T24" fmla="*/ 393917 w 495300"/>
              <a:gd name="T25" fmla="*/ 41654 h 431800"/>
              <a:gd name="T26" fmla="*/ 435693 w 495300"/>
              <a:gd name="T27" fmla="*/ 75391 h 431800"/>
              <a:gd name="T28" fmla="*/ 467661 w 495300"/>
              <a:gd name="T29" fmla="*/ 116677 h 431800"/>
              <a:gd name="T30" fmla="*/ 488103 w 495300"/>
              <a:gd name="T31" fmla="*/ 164012 h 431800"/>
              <a:gd name="T32" fmla="*/ 495299 w 495300"/>
              <a:gd name="T33" fmla="*/ 215895 h 431800"/>
              <a:gd name="T34" fmla="*/ 494479 w 495300"/>
              <a:gd name="T35" fmla="*/ 233603 h 431800"/>
              <a:gd name="T36" fmla="*/ 482676 w 495300"/>
              <a:gd name="T37" fmla="*/ 284137 h 431800"/>
              <a:gd name="T38" fmla="*/ 458201 w 495300"/>
              <a:gd name="T39" fmla="*/ 329622 h 431800"/>
              <a:gd name="T40" fmla="*/ 422772 w 495300"/>
              <a:gd name="T41" fmla="*/ 368559 h 431800"/>
              <a:gd name="T42" fmla="*/ 378110 w 495300"/>
              <a:gd name="T43" fmla="*/ 399446 h 431800"/>
              <a:gd name="T44" fmla="*/ 325934 w 495300"/>
              <a:gd name="T45" fmla="*/ 420785 h 431800"/>
              <a:gd name="T46" fmla="*/ 287825 w 495300"/>
              <a:gd name="T47" fmla="*/ 428966 h 431800"/>
              <a:gd name="T48" fmla="*/ 247649 w 495300"/>
              <a:gd name="T49" fmla="*/ 431791 h 431800"/>
              <a:gd name="T50" fmla="*/ 227340 w 495300"/>
              <a:gd name="T51" fmla="*/ 431076 h 431800"/>
              <a:gd name="T52" fmla="*/ 188139 w 495300"/>
              <a:gd name="T53" fmla="*/ 425517 h 431800"/>
              <a:gd name="T54" fmla="*/ 151257 w 495300"/>
              <a:gd name="T55" fmla="*/ 414826 h 431800"/>
              <a:gd name="T56" fmla="*/ 101395 w 495300"/>
              <a:gd name="T57" fmla="*/ 390137 h 431800"/>
              <a:gd name="T58" fmla="*/ 59616 w 495300"/>
              <a:gd name="T59" fmla="*/ 356400 h 431800"/>
              <a:gd name="T60" fmla="*/ 27644 w 495300"/>
              <a:gd name="T61" fmla="*/ 315114 h 431800"/>
              <a:gd name="T62" fmla="*/ 7197 w 495300"/>
              <a:gd name="T63" fmla="*/ 267779 h 431800"/>
              <a:gd name="T64" fmla="*/ 0 w 495300"/>
              <a:gd name="T65" fmla="*/ 215895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895"/>
                </a:moveTo>
                <a:lnTo>
                  <a:pt x="7197" y="164012"/>
                </a:lnTo>
                <a:lnTo>
                  <a:pt x="27644" y="116677"/>
                </a:lnTo>
                <a:lnTo>
                  <a:pt x="59616" y="75391"/>
                </a:lnTo>
                <a:lnTo>
                  <a:pt x="101395" y="41654"/>
                </a:lnTo>
                <a:lnTo>
                  <a:pt x="151257" y="16965"/>
                </a:lnTo>
                <a:lnTo>
                  <a:pt x="188139" y="6274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4"/>
                </a:lnTo>
                <a:lnTo>
                  <a:pt x="344055" y="16965"/>
                </a:lnTo>
                <a:lnTo>
                  <a:pt x="393917" y="41654"/>
                </a:lnTo>
                <a:lnTo>
                  <a:pt x="435693" y="75391"/>
                </a:lnTo>
                <a:lnTo>
                  <a:pt x="467661" y="116677"/>
                </a:lnTo>
                <a:lnTo>
                  <a:pt x="488103" y="164012"/>
                </a:lnTo>
                <a:lnTo>
                  <a:pt x="495299" y="215895"/>
                </a:lnTo>
                <a:lnTo>
                  <a:pt x="494479" y="233603"/>
                </a:lnTo>
                <a:lnTo>
                  <a:pt x="482676" y="284137"/>
                </a:lnTo>
                <a:lnTo>
                  <a:pt x="458201" y="329622"/>
                </a:lnTo>
                <a:lnTo>
                  <a:pt x="422772" y="368559"/>
                </a:lnTo>
                <a:lnTo>
                  <a:pt x="378110" y="399446"/>
                </a:lnTo>
                <a:lnTo>
                  <a:pt x="325934" y="420785"/>
                </a:lnTo>
                <a:lnTo>
                  <a:pt x="287825" y="428966"/>
                </a:lnTo>
                <a:lnTo>
                  <a:pt x="247649" y="431791"/>
                </a:lnTo>
                <a:lnTo>
                  <a:pt x="227340" y="431076"/>
                </a:lnTo>
                <a:lnTo>
                  <a:pt x="188139" y="425517"/>
                </a:lnTo>
                <a:lnTo>
                  <a:pt x="151257" y="414826"/>
                </a:lnTo>
                <a:lnTo>
                  <a:pt x="101395" y="390137"/>
                </a:lnTo>
                <a:lnTo>
                  <a:pt x="59616" y="356400"/>
                </a:lnTo>
                <a:lnTo>
                  <a:pt x="27644" y="315114"/>
                </a:lnTo>
                <a:lnTo>
                  <a:pt x="7197" y="267779"/>
                </a:lnTo>
                <a:lnTo>
                  <a:pt x="0" y="2158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6" name="object 37"/>
          <p:cNvSpPr>
            <a:spLocks noChangeArrowheads="1"/>
          </p:cNvSpPr>
          <p:nvPr/>
        </p:nvSpPr>
        <p:spPr bwMode="auto">
          <a:xfrm>
            <a:off x="6086475" y="3910013"/>
            <a:ext cx="1084263" cy="6334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607" name="object 38"/>
          <p:cNvSpPr>
            <a:spLocks/>
          </p:cNvSpPr>
          <p:nvPr/>
        </p:nvSpPr>
        <p:spPr bwMode="auto">
          <a:xfrm>
            <a:off x="6137275" y="3946525"/>
            <a:ext cx="981075" cy="514350"/>
          </a:xfrm>
          <a:custGeom>
            <a:avLst/>
            <a:gdLst>
              <a:gd name="T0" fmla="*/ 0 w 981075"/>
              <a:gd name="T1" fmla="*/ 514349 h 514350"/>
              <a:gd name="T2" fmla="*/ 980572 w 981075"/>
              <a:gd name="T3" fmla="*/ 0 h 514350"/>
              <a:gd name="T4" fmla="*/ 0 60000 65536"/>
              <a:gd name="T5" fmla="*/ 0 60000 65536"/>
              <a:gd name="T6" fmla="*/ 0 w 981075"/>
              <a:gd name="T7" fmla="*/ 0 h 514350"/>
              <a:gd name="T8" fmla="*/ 981075 w 981075"/>
              <a:gd name="T9" fmla="*/ 514350 h 514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1075" h="514350">
                <a:moveTo>
                  <a:pt x="0" y="514349"/>
                </a:moveTo>
                <a:lnTo>
                  <a:pt x="980572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8" name="object 39"/>
          <p:cNvSpPr>
            <a:spLocks/>
          </p:cNvSpPr>
          <p:nvPr/>
        </p:nvSpPr>
        <p:spPr bwMode="auto">
          <a:xfrm>
            <a:off x="5562600" y="5905500"/>
            <a:ext cx="685800" cy="279400"/>
          </a:xfrm>
          <a:custGeom>
            <a:avLst/>
            <a:gdLst>
              <a:gd name="T0" fmla="*/ 0 w 685800"/>
              <a:gd name="T1" fmla="*/ 279404 h 279400"/>
              <a:gd name="T2" fmla="*/ 685799 w 685800"/>
              <a:gd name="T3" fmla="*/ 0 h 279400"/>
              <a:gd name="T4" fmla="*/ 0 60000 65536"/>
              <a:gd name="T5" fmla="*/ 0 60000 65536"/>
              <a:gd name="T6" fmla="*/ 0 w 685800"/>
              <a:gd name="T7" fmla="*/ 0 h 279400"/>
              <a:gd name="T8" fmla="*/ 685800 w 685800"/>
              <a:gd name="T9" fmla="*/ 279400 h 2794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5800" h="279400">
                <a:moveTo>
                  <a:pt x="0" y="279404"/>
                </a:moveTo>
                <a:lnTo>
                  <a:pt x="685799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9" name="object 40"/>
          <p:cNvSpPr>
            <a:spLocks/>
          </p:cNvSpPr>
          <p:nvPr/>
        </p:nvSpPr>
        <p:spPr bwMode="auto">
          <a:xfrm>
            <a:off x="6137275" y="4765675"/>
            <a:ext cx="358775" cy="923925"/>
          </a:xfrm>
          <a:custGeom>
            <a:avLst/>
            <a:gdLst>
              <a:gd name="T0" fmla="*/ 0 w 358775"/>
              <a:gd name="T1" fmla="*/ 0 h 923289"/>
              <a:gd name="T2" fmla="*/ 358261 w 358775"/>
              <a:gd name="T3" fmla="*/ 925840 h 923289"/>
              <a:gd name="T4" fmla="*/ 0 60000 65536"/>
              <a:gd name="T5" fmla="*/ 0 60000 65536"/>
              <a:gd name="T6" fmla="*/ 0 w 358775"/>
              <a:gd name="T7" fmla="*/ 0 h 923289"/>
              <a:gd name="T8" fmla="*/ 358775 w 358775"/>
              <a:gd name="T9" fmla="*/ 923289 h 923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8775" h="923289">
                <a:moveTo>
                  <a:pt x="0" y="0"/>
                </a:moveTo>
                <a:lnTo>
                  <a:pt x="358261" y="923294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10" name="object 41"/>
          <p:cNvSpPr>
            <a:spLocks/>
          </p:cNvSpPr>
          <p:nvPr/>
        </p:nvSpPr>
        <p:spPr bwMode="auto">
          <a:xfrm>
            <a:off x="5089525" y="5349875"/>
            <a:ext cx="225425" cy="619125"/>
          </a:xfrm>
          <a:custGeom>
            <a:avLst/>
            <a:gdLst>
              <a:gd name="T0" fmla="*/ 0 w 225425"/>
              <a:gd name="T1" fmla="*/ 0 h 619125"/>
              <a:gd name="T2" fmla="*/ 224911 w 225425"/>
              <a:gd name="T3" fmla="*/ 618743 h 619125"/>
              <a:gd name="T4" fmla="*/ 0 60000 65536"/>
              <a:gd name="T5" fmla="*/ 0 60000 65536"/>
              <a:gd name="T6" fmla="*/ 0 w 225425"/>
              <a:gd name="T7" fmla="*/ 0 h 619125"/>
              <a:gd name="T8" fmla="*/ 225425 w 225425"/>
              <a:gd name="T9" fmla="*/ 619125 h 619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5425" h="619125">
                <a:moveTo>
                  <a:pt x="0" y="0"/>
                </a:moveTo>
                <a:lnTo>
                  <a:pt x="224911" y="618743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11" name="object 42"/>
          <p:cNvSpPr>
            <a:spLocks/>
          </p:cNvSpPr>
          <p:nvPr/>
        </p:nvSpPr>
        <p:spPr bwMode="auto">
          <a:xfrm>
            <a:off x="5089525" y="4765675"/>
            <a:ext cx="698500" cy="279400"/>
          </a:xfrm>
          <a:custGeom>
            <a:avLst/>
            <a:gdLst>
              <a:gd name="T0" fmla="*/ 0 w 697864"/>
              <a:gd name="T1" fmla="*/ 281060 h 278764"/>
              <a:gd name="T2" fmla="*/ 700019 w 697864"/>
              <a:gd name="T3" fmla="*/ 0 h 278764"/>
              <a:gd name="T4" fmla="*/ 0 60000 65536"/>
              <a:gd name="T5" fmla="*/ 0 60000 65536"/>
              <a:gd name="T6" fmla="*/ 0 w 697864"/>
              <a:gd name="T7" fmla="*/ 0 h 278764"/>
              <a:gd name="T8" fmla="*/ 697864 w 697864"/>
              <a:gd name="T9" fmla="*/ 278764 h 2787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7864" h="278764">
                <a:moveTo>
                  <a:pt x="0" y="278510"/>
                </a:moveTo>
                <a:lnTo>
                  <a:pt x="697473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12" name="object 43"/>
          <p:cNvSpPr>
            <a:spLocks noChangeArrowheads="1"/>
          </p:cNvSpPr>
          <p:nvPr/>
        </p:nvSpPr>
        <p:spPr bwMode="auto">
          <a:xfrm>
            <a:off x="6611938" y="6027738"/>
            <a:ext cx="565150" cy="6921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613" name="object 44"/>
          <p:cNvSpPr>
            <a:spLocks/>
          </p:cNvSpPr>
          <p:nvPr/>
        </p:nvSpPr>
        <p:spPr bwMode="auto">
          <a:xfrm>
            <a:off x="6670675" y="6057900"/>
            <a:ext cx="447675" cy="584200"/>
          </a:xfrm>
          <a:custGeom>
            <a:avLst/>
            <a:gdLst>
              <a:gd name="T0" fmla="*/ 0 w 447675"/>
              <a:gd name="T1" fmla="*/ 0 h 584200"/>
              <a:gd name="T2" fmla="*/ 447172 w 447675"/>
              <a:gd name="T3" fmla="*/ 583941 h 584200"/>
              <a:gd name="T4" fmla="*/ 0 60000 65536"/>
              <a:gd name="T5" fmla="*/ 0 60000 65536"/>
              <a:gd name="T6" fmla="*/ 0 w 447675"/>
              <a:gd name="T7" fmla="*/ 0 h 584200"/>
              <a:gd name="T8" fmla="*/ 447675 w 447675"/>
              <a:gd name="T9" fmla="*/ 584200 h 5842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7675" h="584200">
                <a:moveTo>
                  <a:pt x="0" y="0"/>
                </a:moveTo>
                <a:lnTo>
                  <a:pt x="447172" y="583941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14" name="object 45"/>
          <p:cNvSpPr>
            <a:spLocks noChangeArrowheads="1"/>
          </p:cNvSpPr>
          <p:nvPr/>
        </p:nvSpPr>
        <p:spPr bwMode="auto">
          <a:xfrm>
            <a:off x="5438775" y="6300788"/>
            <a:ext cx="750888" cy="4238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615" name="object 46"/>
          <p:cNvSpPr>
            <a:spLocks/>
          </p:cNvSpPr>
          <p:nvPr/>
        </p:nvSpPr>
        <p:spPr bwMode="auto">
          <a:xfrm>
            <a:off x="5489575" y="6337300"/>
            <a:ext cx="647700" cy="304800"/>
          </a:xfrm>
          <a:custGeom>
            <a:avLst/>
            <a:gdLst>
              <a:gd name="T0" fmla="*/ 0 w 647700"/>
              <a:gd name="T1" fmla="*/ 0 h 304800"/>
              <a:gd name="T2" fmla="*/ 647699 w 647700"/>
              <a:gd name="T3" fmla="*/ 304537 h 304800"/>
              <a:gd name="T4" fmla="*/ 0 60000 65536"/>
              <a:gd name="T5" fmla="*/ 0 60000 65536"/>
              <a:gd name="T6" fmla="*/ 0 w 647700"/>
              <a:gd name="T7" fmla="*/ 0 h 304800"/>
              <a:gd name="T8" fmla="*/ 647700 w 647700"/>
              <a:gd name="T9" fmla="*/ 304800 h 3048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7700" h="304800">
                <a:moveTo>
                  <a:pt x="0" y="0"/>
                </a:moveTo>
                <a:lnTo>
                  <a:pt x="647699" y="304537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16" name="object 47"/>
          <p:cNvSpPr>
            <a:spLocks noChangeArrowheads="1"/>
          </p:cNvSpPr>
          <p:nvPr/>
        </p:nvSpPr>
        <p:spPr bwMode="auto">
          <a:xfrm>
            <a:off x="6618288" y="5376863"/>
            <a:ext cx="704850" cy="45878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617" name="object 48"/>
          <p:cNvSpPr>
            <a:spLocks/>
          </p:cNvSpPr>
          <p:nvPr/>
        </p:nvSpPr>
        <p:spPr bwMode="auto">
          <a:xfrm>
            <a:off x="6670675" y="5413375"/>
            <a:ext cx="600075" cy="339725"/>
          </a:xfrm>
          <a:custGeom>
            <a:avLst/>
            <a:gdLst>
              <a:gd name="T0" fmla="*/ 0 w 600075"/>
              <a:gd name="T1" fmla="*/ 339339 h 339725"/>
              <a:gd name="T2" fmla="*/ 599572 w 600075"/>
              <a:gd name="T3" fmla="*/ 0 h 339725"/>
              <a:gd name="T4" fmla="*/ 0 60000 65536"/>
              <a:gd name="T5" fmla="*/ 0 60000 65536"/>
              <a:gd name="T6" fmla="*/ 0 w 600075"/>
              <a:gd name="T7" fmla="*/ 0 h 339725"/>
              <a:gd name="T8" fmla="*/ 600075 w 600075"/>
              <a:gd name="T9" fmla="*/ 339725 h 3397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0075" h="339725">
                <a:moveTo>
                  <a:pt x="0" y="339339"/>
                </a:moveTo>
                <a:lnTo>
                  <a:pt x="599572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18" name="object 49"/>
          <p:cNvSpPr>
            <a:spLocks noChangeArrowheads="1"/>
          </p:cNvSpPr>
          <p:nvPr/>
        </p:nvSpPr>
        <p:spPr bwMode="auto">
          <a:xfrm>
            <a:off x="1919288" y="5260975"/>
            <a:ext cx="715962" cy="5603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619" name="object 50"/>
          <p:cNvSpPr>
            <a:spLocks/>
          </p:cNvSpPr>
          <p:nvPr/>
        </p:nvSpPr>
        <p:spPr bwMode="auto">
          <a:xfrm>
            <a:off x="1971675" y="5295900"/>
            <a:ext cx="609600" cy="444500"/>
          </a:xfrm>
          <a:custGeom>
            <a:avLst/>
            <a:gdLst>
              <a:gd name="T0" fmla="*/ 0 w 608964"/>
              <a:gd name="T1" fmla="*/ 443983 h 444500"/>
              <a:gd name="T2" fmla="*/ 611122 w 608964"/>
              <a:gd name="T3" fmla="*/ 0 h 444500"/>
              <a:gd name="T4" fmla="*/ 0 60000 65536"/>
              <a:gd name="T5" fmla="*/ 0 60000 65536"/>
              <a:gd name="T6" fmla="*/ 0 w 608964"/>
              <a:gd name="T7" fmla="*/ 0 h 444500"/>
              <a:gd name="T8" fmla="*/ 608964 w 608964"/>
              <a:gd name="T9" fmla="*/ 444500 h 444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8964" h="444500">
                <a:moveTo>
                  <a:pt x="0" y="443983"/>
                </a:moveTo>
                <a:lnTo>
                  <a:pt x="608575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20" name="object 51"/>
          <p:cNvSpPr>
            <a:spLocks noChangeArrowheads="1"/>
          </p:cNvSpPr>
          <p:nvPr/>
        </p:nvSpPr>
        <p:spPr bwMode="auto">
          <a:xfrm>
            <a:off x="4368800" y="6300788"/>
            <a:ext cx="820738" cy="423862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621" name="object 52"/>
          <p:cNvSpPr>
            <a:spLocks/>
          </p:cNvSpPr>
          <p:nvPr/>
        </p:nvSpPr>
        <p:spPr bwMode="auto">
          <a:xfrm>
            <a:off x="4419600" y="6337300"/>
            <a:ext cx="720725" cy="304800"/>
          </a:xfrm>
          <a:custGeom>
            <a:avLst/>
            <a:gdLst>
              <a:gd name="T0" fmla="*/ 720211 w 720725"/>
              <a:gd name="T1" fmla="*/ 0 h 304800"/>
              <a:gd name="T2" fmla="*/ 0 w 720725"/>
              <a:gd name="T3" fmla="*/ 304537 h 304800"/>
              <a:gd name="T4" fmla="*/ 0 60000 65536"/>
              <a:gd name="T5" fmla="*/ 0 60000 65536"/>
              <a:gd name="T6" fmla="*/ 0 w 720725"/>
              <a:gd name="T7" fmla="*/ 0 h 304800"/>
              <a:gd name="T8" fmla="*/ 720725 w 720725"/>
              <a:gd name="T9" fmla="*/ 304800 h 3048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725" h="304800">
                <a:moveTo>
                  <a:pt x="720211" y="0"/>
                </a:moveTo>
                <a:lnTo>
                  <a:pt x="0" y="304537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22" name="object 82"/>
          <p:cNvSpPr txBox="1">
            <a:spLocks noChangeArrowheads="1"/>
          </p:cNvSpPr>
          <p:nvPr/>
        </p:nvSpPr>
        <p:spPr bwMode="auto">
          <a:xfrm>
            <a:off x="587375" y="4383088"/>
            <a:ext cx="2095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tx1"/>
                </a:solidFill>
              </a:rPr>
              <a:t>A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24623" name="object 83"/>
          <p:cNvSpPr txBox="1">
            <a:spLocks noChangeArrowheads="1"/>
          </p:cNvSpPr>
          <p:nvPr/>
        </p:nvSpPr>
        <p:spPr bwMode="auto">
          <a:xfrm>
            <a:off x="7134225" y="6481763"/>
            <a:ext cx="2095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tx1"/>
                </a:solidFill>
              </a:rPr>
              <a:t>B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24624" name="object 33"/>
          <p:cNvSpPr>
            <a:spLocks/>
          </p:cNvSpPr>
          <p:nvPr/>
        </p:nvSpPr>
        <p:spPr bwMode="auto">
          <a:xfrm>
            <a:off x="5715000" y="4397375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6 h 431800"/>
              <a:gd name="T6" fmla="*/ 117202 w 495300"/>
              <a:gd name="T7" fmla="*/ 32345 h 431800"/>
              <a:gd name="T8" fmla="*/ 72538 w 495300"/>
              <a:gd name="T9" fmla="*/ 63234 h 431800"/>
              <a:gd name="T10" fmla="*/ 37105 w 495300"/>
              <a:gd name="T11" fmla="*/ 102172 h 431800"/>
              <a:gd name="T12" fmla="*/ 12626 w 495300"/>
              <a:gd name="T13" fmla="*/ 147660 h 431800"/>
              <a:gd name="T14" fmla="*/ 821 w 495300"/>
              <a:gd name="T15" fmla="*/ 198198 h 431800"/>
              <a:gd name="T16" fmla="*/ 0 w 495300"/>
              <a:gd name="T17" fmla="*/ 215908 h 431800"/>
              <a:gd name="T18" fmla="*/ 821 w 495300"/>
              <a:gd name="T19" fmla="*/ 233599 h 431800"/>
              <a:gd name="T20" fmla="*/ 12626 w 495300"/>
              <a:gd name="T21" fmla="*/ 284104 h 431800"/>
              <a:gd name="T22" fmla="*/ 37105 w 495300"/>
              <a:gd name="T23" fmla="*/ 329582 h 431800"/>
              <a:gd name="T24" fmla="*/ 72538 w 495300"/>
              <a:gd name="T25" fmla="*/ 368526 h 431800"/>
              <a:gd name="T26" fmla="*/ 117202 w 495300"/>
              <a:gd name="T27" fmla="*/ 399430 h 431800"/>
              <a:gd name="T28" fmla="*/ 169377 w 495300"/>
              <a:gd name="T29" fmla="*/ 420786 h 431800"/>
              <a:gd name="T30" fmla="*/ 207482 w 495300"/>
              <a:gd name="T31" fmla="*/ 428975 h 431800"/>
              <a:gd name="T32" fmla="*/ 247649 w 495300"/>
              <a:gd name="T33" fmla="*/ 431804 h 431800"/>
              <a:gd name="T34" fmla="*/ 267963 w 495300"/>
              <a:gd name="T35" fmla="*/ 431087 h 431800"/>
              <a:gd name="T36" fmla="*/ 307169 w 495300"/>
              <a:gd name="T37" fmla="*/ 425522 h 431800"/>
              <a:gd name="T38" fmla="*/ 344055 w 495300"/>
              <a:gd name="T39" fmla="*/ 414821 h 431800"/>
              <a:gd name="T40" fmla="*/ 393917 w 495300"/>
              <a:gd name="T41" fmla="*/ 390115 h 431800"/>
              <a:gd name="T42" fmla="*/ 435693 w 495300"/>
              <a:gd name="T43" fmla="*/ 356364 h 431800"/>
              <a:gd name="T44" fmla="*/ 467661 w 495300"/>
              <a:gd name="T45" fmla="*/ 315074 h 431800"/>
              <a:gd name="T46" fmla="*/ 488103 w 495300"/>
              <a:gd name="T47" fmla="*/ 267753 h 431800"/>
              <a:gd name="T48" fmla="*/ 495299 w 495300"/>
              <a:gd name="T49" fmla="*/ 215908 h 431800"/>
              <a:gd name="T50" fmla="*/ 494479 w 495300"/>
              <a:gd name="T51" fmla="*/ 198198 h 431800"/>
              <a:gd name="T52" fmla="*/ 482676 w 495300"/>
              <a:gd name="T53" fmla="*/ 147660 h 431800"/>
              <a:gd name="T54" fmla="*/ 458201 w 495300"/>
              <a:gd name="T55" fmla="*/ 102172 h 431800"/>
              <a:gd name="T56" fmla="*/ 422772 w 495300"/>
              <a:gd name="T57" fmla="*/ 63234 h 431800"/>
              <a:gd name="T58" fmla="*/ 378110 w 495300"/>
              <a:gd name="T59" fmla="*/ 32345 h 431800"/>
              <a:gd name="T60" fmla="*/ 325934 w 495300"/>
              <a:gd name="T61" fmla="*/ 11006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6"/>
                </a:lnTo>
                <a:lnTo>
                  <a:pt x="117202" y="32345"/>
                </a:lnTo>
                <a:lnTo>
                  <a:pt x="72538" y="63234"/>
                </a:lnTo>
                <a:lnTo>
                  <a:pt x="37105" y="102172"/>
                </a:lnTo>
                <a:lnTo>
                  <a:pt x="12626" y="147660"/>
                </a:lnTo>
                <a:lnTo>
                  <a:pt x="821" y="198198"/>
                </a:lnTo>
                <a:lnTo>
                  <a:pt x="0" y="215908"/>
                </a:lnTo>
                <a:lnTo>
                  <a:pt x="821" y="233599"/>
                </a:lnTo>
                <a:lnTo>
                  <a:pt x="12626" y="284104"/>
                </a:lnTo>
                <a:lnTo>
                  <a:pt x="37105" y="329582"/>
                </a:lnTo>
                <a:lnTo>
                  <a:pt x="72538" y="368526"/>
                </a:lnTo>
                <a:lnTo>
                  <a:pt x="117202" y="399430"/>
                </a:lnTo>
                <a:lnTo>
                  <a:pt x="169377" y="420786"/>
                </a:lnTo>
                <a:lnTo>
                  <a:pt x="207482" y="428975"/>
                </a:lnTo>
                <a:lnTo>
                  <a:pt x="247649" y="431804"/>
                </a:lnTo>
                <a:lnTo>
                  <a:pt x="267963" y="431087"/>
                </a:lnTo>
                <a:lnTo>
                  <a:pt x="307169" y="425522"/>
                </a:lnTo>
                <a:lnTo>
                  <a:pt x="344055" y="414821"/>
                </a:lnTo>
                <a:lnTo>
                  <a:pt x="393917" y="390115"/>
                </a:lnTo>
                <a:lnTo>
                  <a:pt x="435693" y="356364"/>
                </a:lnTo>
                <a:lnTo>
                  <a:pt x="467661" y="315074"/>
                </a:lnTo>
                <a:lnTo>
                  <a:pt x="488103" y="267753"/>
                </a:lnTo>
                <a:lnTo>
                  <a:pt x="495299" y="215908"/>
                </a:lnTo>
                <a:lnTo>
                  <a:pt x="494479" y="198198"/>
                </a:lnTo>
                <a:lnTo>
                  <a:pt x="482676" y="147660"/>
                </a:lnTo>
                <a:lnTo>
                  <a:pt x="458201" y="102172"/>
                </a:lnTo>
                <a:lnTo>
                  <a:pt x="422772" y="63234"/>
                </a:lnTo>
                <a:lnTo>
                  <a:pt x="378110" y="32345"/>
                </a:lnTo>
                <a:lnTo>
                  <a:pt x="325934" y="11006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25" name="object 19"/>
          <p:cNvSpPr>
            <a:spLocks/>
          </p:cNvSpPr>
          <p:nvPr/>
        </p:nvSpPr>
        <p:spPr bwMode="auto">
          <a:xfrm>
            <a:off x="1073150" y="49530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78 w 495300"/>
              <a:gd name="T3" fmla="*/ 2825 h 431800"/>
              <a:gd name="T4" fmla="*/ 169371 w 495300"/>
              <a:gd name="T5" fmla="*/ 11004 h 431800"/>
              <a:gd name="T6" fmla="*/ 117196 w 495300"/>
              <a:gd name="T7" fmla="*/ 32342 h 431800"/>
              <a:gd name="T8" fmla="*/ 72532 w 495300"/>
              <a:gd name="T9" fmla="*/ 63228 h 431800"/>
              <a:gd name="T10" fmla="*/ 37102 w 495300"/>
              <a:gd name="T11" fmla="*/ 102163 h 431800"/>
              <a:gd name="T12" fmla="*/ 12624 w 495300"/>
              <a:gd name="T13" fmla="*/ 147649 h 431800"/>
              <a:gd name="T14" fmla="*/ 820 w 495300"/>
              <a:gd name="T15" fmla="*/ 198186 h 431800"/>
              <a:gd name="T16" fmla="*/ 0 w 495300"/>
              <a:gd name="T17" fmla="*/ 215895 h 431800"/>
              <a:gd name="T18" fmla="*/ 820 w 495300"/>
              <a:gd name="T19" fmla="*/ 233605 h 431800"/>
              <a:gd name="T20" fmla="*/ 12624 w 495300"/>
              <a:gd name="T21" fmla="*/ 284143 h 431800"/>
              <a:gd name="T22" fmla="*/ 37102 w 495300"/>
              <a:gd name="T23" fmla="*/ 329631 h 431800"/>
              <a:gd name="T24" fmla="*/ 72532 w 495300"/>
              <a:gd name="T25" fmla="*/ 368569 h 431800"/>
              <a:gd name="T26" fmla="*/ 117196 w 495300"/>
              <a:gd name="T27" fmla="*/ 399458 h 431800"/>
              <a:gd name="T28" fmla="*/ 169371 w 495300"/>
              <a:gd name="T29" fmla="*/ 420797 h 431800"/>
              <a:gd name="T30" fmla="*/ 207478 w 495300"/>
              <a:gd name="T31" fmla="*/ 428978 h 431800"/>
              <a:gd name="T32" fmla="*/ 247649 w 495300"/>
              <a:gd name="T33" fmla="*/ 431804 h 431800"/>
              <a:gd name="T34" fmla="*/ 267961 w 495300"/>
              <a:gd name="T35" fmla="*/ 431088 h 431800"/>
              <a:gd name="T36" fmla="*/ 307165 w 495300"/>
              <a:gd name="T37" fmla="*/ 425529 h 431800"/>
              <a:gd name="T38" fmla="*/ 344048 w 495300"/>
              <a:gd name="T39" fmla="*/ 414838 h 431800"/>
              <a:gd name="T40" fmla="*/ 393911 w 495300"/>
              <a:gd name="T41" fmla="*/ 390149 h 431800"/>
              <a:gd name="T42" fmla="*/ 435688 w 495300"/>
              <a:gd name="T43" fmla="*/ 356410 h 431800"/>
              <a:gd name="T44" fmla="*/ 467658 w 495300"/>
              <a:gd name="T45" fmla="*/ 315122 h 431800"/>
              <a:gd name="T46" fmla="*/ 488102 w 495300"/>
              <a:gd name="T47" fmla="*/ 267784 h 431800"/>
              <a:gd name="T48" fmla="*/ 495299 w 495300"/>
              <a:gd name="T49" fmla="*/ 215895 h 431800"/>
              <a:gd name="T50" fmla="*/ 494479 w 495300"/>
              <a:gd name="T51" fmla="*/ 198186 h 431800"/>
              <a:gd name="T52" fmla="*/ 482675 w 495300"/>
              <a:gd name="T53" fmla="*/ 147649 h 431800"/>
              <a:gd name="T54" fmla="*/ 458197 w 495300"/>
              <a:gd name="T55" fmla="*/ 102163 h 431800"/>
              <a:gd name="T56" fmla="*/ 422767 w 495300"/>
              <a:gd name="T57" fmla="*/ 63228 h 431800"/>
              <a:gd name="T58" fmla="*/ 378103 w 495300"/>
              <a:gd name="T59" fmla="*/ 32342 h 431800"/>
              <a:gd name="T60" fmla="*/ 325928 w 495300"/>
              <a:gd name="T61" fmla="*/ 11004 h 431800"/>
              <a:gd name="T62" fmla="*/ 287821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78" y="2825"/>
                </a:lnTo>
                <a:lnTo>
                  <a:pt x="169371" y="11004"/>
                </a:lnTo>
                <a:lnTo>
                  <a:pt x="117196" y="32342"/>
                </a:lnTo>
                <a:lnTo>
                  <a:pt x="72532" y="63228"/>
                </a:lnTo>
                <a:lnTo>
                  <a:pt x="37102" y="102163"/>
                </a:lnTo>
                <a:lnTo>
                  <a:pt x="12624" y="147649"/>
                </a:lnTo>
                <a:lnTo>
                  <a:pt x="820" y="198186"/>
                </a:lnTo>
                <a:lnTo>
                  <a:pt x="0" y="215895"/>
                </a:lnTo>
                <a:lnTo>
                  <a:pt x="820" y="233605"/>
                </a:lnTo>
                <a:lnTo>
                  <a:pt x="12624" y="284143"/>
                </a:lnTo>
                <a:lnTo>
                  <a:pt x="37102" y="329631"/>
                </a:lnTo>
                <a:lnTo>
                  <a:pt x="72532" y="368569"/>
                </a:lnTo>
                <a:lnTo>
                  <a:pt x="117196" y="399458"/>
                </a:lnTo>
                <a:lnTo>
                  <a:pt x="169371" y="420797"/>
                </a:lnTo>
                <a:lnTo>
                  <a:pt x="207478" y="428978"/>
                </a:lnTo>
                <a:lnTo>
                  <a:pt x="247649" y="431804"/>
                </a:lnTo>
                <a:lnTo>
                  <a:pt x="267961" y="431088"/>
                </a:lnTo>
                <a:lnTo>
                  <a:pt x="307165" y="425529"/>
                </a:lnTo>
                <a:lnTo>
                  <a:pt x="344048" y="414838"/>
                </a:lnTo>
                <a:lnTo>
                  <a:pt x="393911" y="390149"/>
                </a:lnTo>
                <a:lnTo>
                  <a:pt x="435688" y="356410"/>
                </a:lnTo>
                <a:lnTo>
                  <a:pt x="467658" y="315122"/>
                </a:lnTo>
                <a:lnTo>
                  <a:pt x="488102" y="267784"/>
                </a:lnTo>
                <a:lnTo>
                  <a:pt x="495299" y="215895"/>
                </a:lnTo>
                <a:lnTo>
                  <a:pt x="494479" y="198186"/>
                </a:lnTo>
                <a:lnTo>
                  <a:pt x="482675" y="147649"/>
                </a:lnTo>
                <a:lnTo>
                  <a:pt x="458197" y="102163"/>
                </a:lnTo>
                <a:lnTo>
                  <a:pt x="422767" y="63228"/>
                </a:lnTo>
                <a:lnTo>
                  <a:pt x="378103" y="32342"/>
                </a:lnTo>
                <a:lnTo>
                  <a:pt x="325928" y="11004"/>
                </a:lnTo>
                <a:lnTo>
                  <a:pt x="287821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26" name="object 25"/>
          <p:cNvSpPr>
            <a:spLocks/>
          </p:cNvSpPr>
          <p:nvPr/>
        </p:nvSpPr>
        <p:spPr bwMode="auto">
          <a:xfrm>
            <a:off x="3238500" y="57531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6 h 431800"/>
              <a:gd name="T6" fmla="*/ 117202 w 495300"/>
              <a:gd name="T7" fmla="*/ 32345 h 431800"/>
              <a:gd name="T8" fmla="*/ 72538 w 495300"/>
              <a:gd name="T9" fmla="*/ 63232 h 431800"/>
              <a:gd name="T10" fmla="*/ 37105 w 495300"/>
              <a:gd name="T11" fmla="*/ 102169 h 431800"/>
              <a:gd name="T12" fmla="*/ 12626 w 495300"/>
              <a:gd name="T13" fmla="*/ 147654 h 431800"/>
              <a:gd name="T14" fmla="*/ 821 w 495300"/>
              <a:gd name="T15" fmla="*/ 198188 h 431800"/>
              <a:gd name="T16" fmla="*/ 0 w 495300"/>
              <a:gd name="T17" fmla="*/ 215895 h 431800"/>
              <a:gd name="T18" fmla="*/ 821 w 495300"/>
              <a:gd name="T19" fmla="*/ 233603 h 431800"/>
              <a:gd name="T20" fmla="*/ 12626 w 495300"/>
              <a:gd name="T21" fmla="*/ 284138 h 431800"/>
              <a:gd name="T22" fmla="*/ 37105 w 495300"/>
              <a:gd name="T23" fmla="*/ 329626 h 431800"/>
              <a:gd name="T24" fmla="*/ 72538 w 495300"/>
              <a:gd name="T25" fmla="*/ 368565 h 431800"/>
              <a:gd name="T26" fmla="*/ 117202 w 495300"/>
              <a:gd name="T27" fmla="*/ 399455 h 431800"/>
              <a:gd name="T28" fmla="*/ 169377 w 495300"/>
              <a:gd name="T29" fmla="*/ 420796 h 431800"/>
              <a:gd name="T30" fmla="*/ 207482 w 495300"/>
              <a:gd name="T31" fmla="*/ 428978 h 431800"/>
              <a:gd name="T32" fmla="*/ 247649 w 495300"/>
              <a:gd name="T33" fmla="*/ 431804 h 431800"/>
              <a:gd name="T34" fmla="*/ 267963 w 495300"/>
              <a:gd name="T35" fmla="*/ 431088 h 431800"/>
              <a:gd name="T36" fmla="*/ 307169 w 495300"/>
              <a:gd name="T37" fmla="*/ 425529 h 431800"/>
              <a:gd name="T38" fmla="*/ 344055 w 495300"/>
              <a:gd name="T39" fmla="*/ 414836 h 431800"/>
              <a:gd name="T40" fmla="*/ 393917 w 495300"/>
              <a:gd name="T41" fmla="*/ 390145 h 431800"/>
              <a:gd name="T42" fmla="*/ 435693 w 495300"/>
              <a:gd name="T43" fmla="*/ 356405 h 431800"/>
              <a:gd name="T44" fmla="*/ 467661 w 495300"/>
              <a:gd name="T45" fmla="*/ 315117 h 431800"/>
              <a:gd name="T46" fmla="*/ 488103 w 495300"/>
              <a:gd name="T47" fmla="*/ 267780 h 431800"/>
              <a:gd name="T48" fmla="*/ 495299 w 495300"/>
              <a:gd name="T49" fmla="*/ 215895 h 431800"/>
              <a:gd name="T50" fmla="*/ 494479 w 495300"/>
              <a:gd name="T51" fmla="*/ 198188 h 431800"/>
              <a:gd name="T52" fmla="*/ 482676 w 495300"/>
              <a:gd name="T53" fmla="*/ 147654 h 431800"/>
              <a:gd name="T54" fmla="*/ 458201 w 495300"/>
              <a:gd name="T55" fmla="*/ 102169 h 431800"/>
              <a:gd name="T56" fmla="*/ 422772 w 495300"/>
              <a:gd name="T57" fmla="*/ 63232 h 431800"/>
              <a:gd name="T58" fmla="*/ 378110 w 495300"/>
              <a:gd name="T59" fmla="*/ 32345 h 431800"/>
              <a:gd name="T60" fmla="*/ 325934 w 495300"/>
              <a:gd name="T61" fmla="*/ 11006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6"/>
                </a:lnTo>
                <a:lnTo>
                  <a:pt x="117202" y="32345"/>
                </a:lnTo>
                <a:lnTo>
                  <a:pt x="72538" y="63232"/>
                </a:lnTo>
                <a:lnTo>
                  <a:pt x="37105" y="102169"/>
                </a:lnTo>
                <a:lnTo>
                  <a:pt x="12626" y="147654"/>
                </a:lnTo>
                <a:lnTo>
                  <a:pt x="821" y="198188"/>
                </a:lnTo>
                <a:lnTo>
                  <a:pt x="0" y="215895"/>
                </a:lnTo>
                <a:lnTo>
                  <a:pt x="821" y="233603"/>
                </a:lnTo>
                <a:lnTo>
                  <a:pt x="12626" y="284138"/>
                </a:lnTo>
                <a:lnTo>
                  <a:pt x="37105" y="329626"/>
                </a:lnTo>
                <a:lnTo>
                  <a:pt x="72538" y="368565"/>
                </a:lnTo>
                <a:lnTo>
                  <a:pt x="117202" y="399455"/>
                </a:lnTo>
                <a:lnTo>
                  <a:pt x="169377" y="420796"/>
                </a:lnTo>
                <a:lnTo>
                  <a:pt x="207482" y="428978"/>
                </a:lnTo>
                <a:lnTo>
                  <a:pt x="247649" y="431804"/>
                </a:lnTo>
                <a:lnTo>
                  <a:pt x="267963" y="431088"/>
                </a:lnTo>
                <a:lnTo>
                  <a:pt x="307169" y="425529"/>
                </a:lnTo>
                <a:lnTo>
                  <a:pt x="344055" y="414836"/>
                </a:lnTo>
                <a:lnTo>
                  <a:pt x="393917" y="390145"/>
                </a:lnTo>
                <a:lnTo>
                  <a:pt x="435693" y="356405"/>
                </a:lnTo>
                <a:lnTo>
                  <a:pt x="467661" y="315117"/>
                </a:lnTo>
                <a:lnTo>
                  <a:pt x="488103" y="267780"/>
                </a:lnTo>
                <a:lnTo>
                  <a:pt x="495299" y="215895"/>
                </a:lnTo>
                <a:lnTo>
                  <a:pt x="494479" y="198188"/>
                </a:lnTo>
                <a:lnTo>
                  <a:pt x="482676" y="147654"/>
                </a:lnTo>
                <a:lnTo>
                  <a:pt x="458201" y="102169"/>
                </a:lnTo>
                <a:lnTo>
                  <a:pt x="422772" y="63232"/>
                </a:lnTo>
                <a:lnTo>
                  <a:pt x="378110" y="32345"/>
                </a:lnTo>
                <a:lnTo>
                  <a:pt x="325934" y="11006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27" name="object 27"/>
          <p:cNvSpPr>
            <a:spLocks/>
          </p:cNvSpPr>
          <p:nvPr/>
        </p:nvSpPr>
        <p:spPr bwMode="auto">
          <a:xfrm>
            <a:off x="2508250" y="49276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78 w 495300"/>
              <a:gd name="T3" fmla="*/ 2825 h 431800"/>
              <a:gd name="T4" fmla="*/ 169371 w 495300"/>
              <a:gd name="T5" fmla="*/ 11004 h 431800"/>
              <a:gd name="T6" fmla="*/ 117196 w 495300"/>
              <a:gd name="T7" fmla="*/ 32342 h 431800"/>
              <a:gd name="T8" fmla="*/ 72532 w 495300"/>
              <a:gd name="T9" fmla="*/ 63228 h 431800"/>
              <a:gd name="T10" fmla="*/ 37102 w 495300"/>
              <a:gd name="T11" fmla="*/ 102163 h 431800"/>
              <a:gd name="T12" fmla="*/ 12624 w 495300"/>
              <a:gd name="T13" fmla="*/ 147649 h 431800"/>
              <a:gd name="T14" fmla="*/ 820 w 495300"/>
              <a:gd name="T15" fmla="*/ 198186 h 431800"/>
              <a:gd name="T16" fmla="*/ 0 w 495300"/>
              <a:gd name="T17" fmla="*/ 215895 h 431800"/>
              <a:gd name="T18" fmla="*/ 820 w 495300"/>
              <a:gd name="T19" fmla="*/ 233605 h 431800"/>
              <a:gd name="T20" fmla="*/ 12624 w 495300"/>
              <a:gd name="T21" fmla="*/ 284142 h 431800"/>
              <a:gd name="T22" fmla="*/ 37102 w 495300"/>
              <a:gd name="T23" fmla="*/ 329628 h 431800"/>
              <a:gd name="T24" fmla="*/ 72532 w 495300"/>
              <a:gd name="T25" fmla="*/ 368563 h 431800"/>
              <a:gd name="T26" fmla="*/ 117196 w 495300"/>
              <a:gd name="T27" fmla="*/ 399449 h 431800"/>
              <a:gd name="T28" fmla="*/ 169371 w 495300"/>
              <a:gd name="T29" fmla="*/ 420786 h 431800"/>
              <a:gd name="T30" fmla="*/ 207478 w 495300"/>
              <a:gd name="T31" fmla="*/ 428966 h 431800"/>
              <a:gd name="T32" fmla="*/ 247649 w 495300"/>
              <a:gd name="T33" fmla="*/ 431791 h 431800"/>
              <a:gd name="T34" fmla="*/ 267961 w 495300"/>
              <a:gd name="T35" fmla="*/ 431076 h 431800"/>
              <a:gd name="T36" fmla="*/ 307165 w 495300"/>
              <a:gd name="T37" fmla="*/ 425518 h 431800"/>
              <a:gd name="T38" fmla="*/ 344048 w 495300"/>
              <a:gd name="T39" fmla="*/ 414828 h 431800"/>
              <a:gd name="T40" fmla="*/ 393911 w 495300"/>
              <a:gd name="T41" fmla="*/ 390141 h 431800"/>
              <a:gd name="T42" fmla="*/ 435688 w 495300"/>
              <a:gd name="T43" fmla="*/ 356405 h 431800"/>
              <a:gd name="T44" fmla="*/ 467658 w 495300"/>
              <a:gd name="T45" fmla="*/ 315120 h 431800"/>
              <a:gd name="T46" fmla="*/ 488102 w 495300"/>
              <a:gd name="T47" fmla="*/ 267783 h 431800"/>
              <a:gd name="T48" fmla="*/ 495299 w 495300"/>
              <a:gd name="T49" fmla="*/ 215895 h 431800"/>
              <a:gd name="T50" fmla="*/ 494479 w 495300"/>
              <a:gd name="T51" fmla="*/ 198186 h 431800"/>
              <a:gd name="T52" fmla="*/ 482675 w 495300"/>
              <a:gd name="T53" fmla="*/ 147649 h 431800"/>
              <a:gd name="T54" fmla="*/ 458197 w 495300"/>
              <a:gd name="T55" fmla="*/ 102163 h 431800"/>
              <a:gd name="T56" fmla="*/ 422767 w 495300"/>
              <a:gd name="T57" fmla="*/ 63228 h 431800"/>
              <a:gd name="T58" fmla="*/ 378103 w 495300"/>
              <a:gd name="T59" fmla="*/ 32342 h 431800"/>
              <a:gd name="T60" fmla="*/ 325928 w 495300"/>
              <a:gd name="T61" fmla="*/ 11004 h 431800"/>
              <a:gd name="T62" fmla="*/ 287821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78" y="2825"/>
                </a:lnTo>
                <a:lnTo>
                  <a:pt x="169371" y="11004"/>
                </a:lnTo>
                <a:lnTo>
                  <a:pt x="117196" y="32342"/>
                </a:lnTo>
                <a:lnTo>
                  <a:pt x="72532" y="63228"/>
                </a:lnTo>
                <a:lnTo>
                  <a:pt x="37102" y="102163"/>
                </a:lnTo>
                <a:lnTo>
                  <a:pt x="12624" y="147649"/>
                </a:lnTo>
                <a:lnTo>
                  <a:pt x="820" y="198186"/>
                </a:lnTo>
                <a:lnTo>
                  <a:pt x="0" y="215895"/>
                </a:lnTo>
                <a:lnTo>
                  <a:pt x="820" y="233605"/>
                </a:lnTo>
                <a:lnTo>
                  <a:pt x="12624" y="284142"/>
                </a:lnTo>
                <a:lnTo>
                  <a:pt x="37102" y="329628"/>
                </a:lnTo>
                <a:lnTo>
                  <a:pt x="72532" y="368563"/>
                </a:lnTo>
                <a:lnTo>
                  <a:pt x="117196" y="399449"/>
                </a:lnTo>
                <a:lnTo>
                  <a:pt x="169371" y="420786"/>
                </a:lnTo>
                <a:lnTo>
                  <a:pt x="207478" y="428966"/>
                </a:lnTo>
                <a:lnTo>
                  <a:pt x="247649" y="431791"/>
                </a:lnTo>
                <a:lnTo>
                  <a:pt x="267961" y="431076"/>
                </a:lnTo>
                <a:lnTo>
                  <a:pt x="307165" y="425518"/>
                </a:lnTo>
                <a:lnTo>
                  <a:pt x="344048" y="414828"/>
                </a:lnTo>
                <a:lnTo>
                  <a:pt x="393911" y="390141"/>
                </a:lnTo>
                <a:lnTo>
                  <a:pt x="435688" y="356405"/>
                </a:lnTo>
                <a:lnTo>
                  <a:pt x="467658" y="315120"/>
                </a:lnTo>
                <a:lnTo>
                  <a:pt x="488102" y="267783"/>
                </a:lnTo>
                <a:lnTo>
                  <a:pt x="495299" y="215895"/>
                </a:lnTo>
                <a:lnTo>
                  <a:pt x="494479" y="198186"/>
                </a:lnTo>
                <a:lnTo>
                  <a:pt x="482675" y="147649"/>
                </a:lnTo>
                <a:lnTo>
                  <a:pt x="458197" y="102163"/>
                </a:lnTo>
                <a:lnTo>
                  <a:pt x="422767" y="63228"/>
                </a:lnTo>
                <a:lnTo>
                  <a:pt x="378103" y="32342"/>
                </a:lnTo>
                <a:lnTo>
                  <a:pt x="325928" y="11004"/>
                </a:lnTo>
                <a:lnTo>
                  <a:pt x="287821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28" name="object 31"/>
          <p:cNvSpPr>
            <a:spLocks/>
          </p:cNvSpPr>
          <p:nvPr/>
        </p:nvSpPr>
        <p:spPr bwMode="auto">
          <a:xfrm>
            <a:off x="5067300" y="59690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7 h 431800"/>
              <a:gd name="T6" fmla="*/ 117202 w 495300"/>
              <a:gd name="T7" fmla="*/ 32348 h 431800"/>
              <a:gd name="T8" fmla="*/ 72538 w 495300"/>
              <a:gd name="T9" fmla="*/ 63238 h 431800"/>
              <a:gd name="T10" fmla="*/ 37105 w 495300"/>
              <a:gd name="T11" fmla="*/ 102177 h 431800"/>
              <a:gd name="T12" fmla="*/ 12626 w 495300"/>
              <a:gd name="T13" fmla="*/ 147665 h 431800"/>
              <a:gd name="T14" fmla="*/ 821 w 495300"/>
              <a:gd name="T15" fmla="*/ 198200 h 431800"/>
              <a:gd name="T16" fmla="*/ 0 w 495300"/>
              <a:gd name="T17" fmla="*/ 215908 h 431800"/>
              <a:gd name="T18" fmla="*/ 821 w 495300"/>
              <a:gd name="T19" fmla="*/ 233615 h 431800"/>
              <a:gd name="T20" fmla="*/ 12626 w 495300"/>
              <a:gd name="T21" fmla="*/ 284149 h 431800"/>
              <a:gd name="T22" fmla="*/ 37105 w 495300"/>
              <a:gd name="T23" fmla="*/ 329635 h 431800"/>
              <a:gd name="T24" fmla="*/ 72538 w 495300"/>
              <a:gd name="T25" fmla="*/ 368571 h 431800"/>
              <a:gd name="T26" fmla="*/ 117202 w 495300"/>
              <a:gd name="T27" fmla="*/ 399459 h 431800"/>
              <a:gd name="T28" fmla="*/ 169377 w 495300"/>
              <a:gd name="T29" fmla="*/ 420797 h 431800"/>
              <a:gd name="T30" fmla="*/ 207482 w 495300"/>
              <a:gd name="T31" fmla="*/ 428978 h 431800"/>
              <a:gd name="T32" fmla="*/ 247649 w 495300"/>
              <a:gd name="T33" fmla="*/ 431804 h 431800"/>
              <a:gd name="T34" fmla="*/ 267963 w 495300"/>
              <a:gd name="T35" fmla="*/ 431088 h 431800"/>
              <a:gd name="T36" fmla="*/ 307169 w 495300"/>
              <a:gd name="T37" fmla="*/ 425529 h 431800"/>
              <a:gd name="T38" fmla="*/ 344055 w 495300"/>
              <a:gd name="T39" fmla="*/ 414838 h 431800"/>
              <a:gd name="T40" fmla="*/ 393917 w 495300"/>
              <a:gd name="T41" fmla="*/ 390150 h 431800"/>
              <a:gd name="T42" fmla="*/ 435693 w 495300"/>
              <a:gd name="T43" fmla="*/ 356412 h 431800"/>
              <a:gd name="T44" fmla="*/ 467661 w 495300"/>
              <a:gd name="T45" fmla="*/ 315126 h 431800"/>
              <a:gd name="T46" fmla="*/ 488103 w 495300"/>
              <a:gd name="T47" fmla="*/ 267791 h 431800"/>
              <a:gd name="T48" fmla="*/ 495299 w 495300"/>
              <a:gd name="T49" fmla="*/ 215908 h 431800"/>
              <a:gd name="T50" fmla="*/ 494479 w 495300"/>
              <a:gd name="T51" fmla="*/ 198200 h 431800"/>
              <a:gd name="T52" fmla="*/ 482676 w 495300"/>
              <a:gd name="T53" fmla="*/ 147665 h 431800"/>
              <a:gd name="T54" fmla="*/ 458201 w 495300"/>
              <a:gd name="T55" fmla="*/ 102177 h 431800"/>
              <a:gd name="T56" fmla="*/ 422772 w 495300"/>
              <a:gd name="T57" fmla="*/ 63238 h 431800"/>
              <a:gd name="T58" fmla="*/ 378110 w 495300"/>
              <a:gd name="T59" fmla="*/ 32348 h 431800"/>
              <a:gd name="T60" fmla="*/ 325934 w 495300"/>
              <a:gd name="T61" fmla="*/ 11007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7"/>
                </a:lnTo>
                <a:lnTo>
                  <a:pt x="117202" y="32348"/>
                </a:lnTo>
                <a:lnTo>
                  <a:pt x="72538" y="63238"/>
                </a:lnTo>
                <a:lnTo>
                  <a:pt x="37105" y="102177"/>
                </a:lnTo>
                <a:lnTo>
                  <a:pt x="12626" y="147665"/>
                </a:lnTo>
                <a:lnTo>
                  <a:pt x="821" y="198200"/>
                </a:lnTo>
                <a:lnTo>
                  <a:pt x="0" y="215908"/>
                </a:lnTo>
                <a:lnTo>
                  <a:pt x="821" y="233615"/>
                </a:lnTo>
                <a:lnTo>
                  <a:pt x="12626" y="284149"/>
                </a:lnTo>
                <a:lnTo>
                  <a:pt x="37105" y="329635"/>
                </a:lnTo>
                <a:lnTo>
                  <a:pt x="72538" y="368571"/>
                </a:lnTo>
                <a:lnTo>
                  <a:pt x="117202" y="399459"/>
                </a:lnTo>
                <a:lnTo>
                  <a:pt x="169377" y="420797"/>
                </a:lnTo>
                <a:lnTo>
                  <a:pt x="207482" y="428978"/>
                </a:lnTo>
                <a:lnTo>
                  <a:pt x="247649" y="431804"/>
                </a:lnTo>
                <a:lnTo>
                  <a:pt x="267963" y="431088"/>
                </a:lnTo>
                <a:lnTo>
                  <a:pt x="307169" y="425529"/>
                </a:lnTo>
                <a:lnTo>
                  <a:pt x="344055" y="414838"/>
                </a:lnTo>
                <a:lnTo>
                  <a:pt x="393917" y="390150"/>
                </a:lnTo>
                <a:lnTo>
                  <a:pt x="435693" y="356412"/>
                </a:lnTo>
                <a:lnTo>
                  <a:pt x="467661" y="315126"/>
                </a:lnTo>
                <a:lnTo>
                  <a:pt x="488103" y="267791"/>
                </a:lnTo>
                <a:lnTo>
                  <a:pt x="495299" y="215908"/>
                </a:lnTo>
                <a:lnTo>
                  <a:pt x="494479" y="198200"/>
                </a:lnTo>
                <a:lnTo>
                  <a:pt x="482676" y="147665"/>
                </a:lnTo>
                <a:lnTo>
                  <a:pt x="458201" y="102177"/>
                </a:lnTo>
                <a:lnTo>
                  <a:pt x="422772" y="63238"/>
                </a:lnTo>
                <a:lnTo>
                  <a:pt x="378110" y="32348"/>
                </a:lnTo>
                <a:lnTo>
                  <a:pt x="325934" y="11007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29" name="object 35"/>
          <p:cNvSpPr>
            <a:spLocks/>
          </p:cNvSpPr>
          <p:nvPr/>
        </p:nvSpPr>
        <p:spPr bwMode="auto">
          <a:xfrm>
            <a:off x="6248400" y="56896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6 h 431800"/>
              <a:gd name="T6" fmla="*/ 117202 w 495300"/>
              <a:gd name="T7" fmla="*/ 32345 h 431800"/>
              <a:gd name="T8" fmla="*/ 72538 w 495300"/>
              <a:gd name="T9" fmla="*/ 63232 h 431800"/>
              <a:gd name="T10" fmla="*/ 37105 w 495300"/>
              <a:gd name="T11" fmla="*/ 102169 h 431800"/>
              <a:gd name="T12" fmla="*/ 12626 w 495300"/>
              <a:gd name="T13" fmla="*/ 147654 h 431800"/>
              <a:gd name="T14" fmla="*/ 821 w 495300"/>
              <a:gd name="T15" fmla="*/ 198188 h 431800"/>
              <a:gd name="T16" fmla="*/ 0 w 495300"/>
              <a:gd name="T17" fmla="*/ 215895 h 431800"/>
              <a:gd name="T18" fmla="*/ 821 w 495300"/>
              <a:gd name="T19" fmla="*/ 233603 h 431800"/>
              <a:gd name="T20" fmla="*/ 12626 w 495300"/>
              <a:gd name="T21" fmla="*/ 284137 h 431800"/>
              <a:gd name="T22" fmla="*/ 37105 w 495300"/>
              <a:gd name="T23" fmla="*/ 329622 h 431800"/>
              <a:gd name="T24" fmla="*/ 72538 w 495300"/>
              <a:gd name="T25" fmla="*/ 368559 h 431800"/>
              <a:gd name="T26" fmla="*/ 117202 w 495300"/>
              <a:gd name="T27" fmla="*/ 399446 h 431800"/>
              <a:gd name="T28" fmla="*/ 169377 w 495300"/>
              <a:gd name="T29" fmla="*/ 420785 h 431800"/>
              <a:gd name="T30" fmla="*/ 207482 w 495300"/>
              <a:gd name="T31" fmla="*/ 428966 h 431800"/>
              <a:gd name="T32" fmla="*/ 247649 w 495300"/>
              <a:gd name="T33" fmla="*/ 431791 h 431800"/>
              <a:gd name="T34" fmla="*/ 267963 w 495300"/>
              <a:gd name="T35" fmla="*/ 431076 h 431800"/>
              <a:gd name="T36" fmla="*/ 307169 w 495300"/>
              <a:gd name="T37" fmla="*/ 425517 h 431800"/>
              <a:gd name="T38" fmla="*/ 344055 w 495300"/>
              <a:gd name="T39" fmla="*/ 414826 h 431800"/>
              <a:gd name="T40" fmla="*/ 393917 w 495300"/>
              <a:gd name="T41" fmla="*/ 390137 h 431800"/>
              <a:gd name="T42" fmla="*/ 435693 w 495300"/>
              <a:gd name="T43" fmla="*/ 356400 h 431800"/>
              <a:gd name="T44" fmla="*/ 467661 w 495300"/>
              <a:gd name="T45" fmla="*/ 315114 h 431800"/>
              <a:gd name="T46" fmla="*/ 488103 w 495300"/>
              <a:gd name="T47" fmla="*/ 267779 h 431800"/>
              <a:gd name="T48" fmla="*/ 495299 w 495300"/>
              <a:gd name="T49" fmla="*/ 215895 h 431800"/>
              <a:gd name="T50" fmla="*/ 494479 w 495300"/>
              <a:gd name="T51" fmla="*/ 198188 h 431800"/>
              <a:gd name="T52" fmla="*/ 482676 w 495300"/>
              <a:gd name="T53" fmla="*/ 147654 h 431800"/>
              <a:gd name="T54" fmla="*/ 458201 w 495300"/>
              <a:gd name="T55" fmla="*/ 102169 h 431800"/>
              <a:gd name="T56" fmla="*/ 422772 w 495300"/>
              <a:gd name="T57" fmla="*/ 63232 h 431800"/>
              <a:gd name="T58" fmla="*/ 378110 w 495300"/>
              <a:gd name="T59" fmla="*/ 32345 h 431800"/>
              <a:gd name="T60" fmla="*/ 325934 w 495300"/>
              <a:gd name="T61" fmla="*/ 11006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6"/>
                </a:lnTo>
                <a:lnTo>
                  <a:pt x="117202" y="32345"/>
                </a:lnTo>
                <a:lnTo>
                  <a:pt x="72538" y="63232"/>
                </a:lnTo>
                <a:lnTo>
                  <a:pt x="37105" y="102169"/>
                </a:lnTo>
                <a:lnTo>
                  <a:pt x="12626" y="147654"/>
                </a:lnTo>
                <a:lnTo>
                  <a:pt x="821" y="198188"/>
                </a:lnTo>
                <a:lnTo>
                  <a:pt x="0" y="215895"/>
                </a:lnTo>
                <a:lnTo>
                  <a:pt x="821" y="233603"/>
                </a:lnTo>
                <a:lnTo>
                  <a:pt x="12626" y="284137"/>
                </a:lnTo>
                <a:lnTo>
                  <a:pt x="37105" y="329622"/>
                </a:lnTo>
                <a:lnTo>
                  <a:pt x="72538" y="368559"/>
                </a:lnTo>
                <a:lnTo>
                  <a:pt x="117202" y="399446"/>
                </a:lnTo>
                <a:lnTo>
                  <a:pt x="169377" y="420785"/>
                </a:lnTo>
                <a:lnTo>
                  <a:pt x="207482" y="428966"/>
                </a:lnTo>
                <a:lnTo>
                  <a:pt x="247649" y="431791"/>
                </a:lnTo>
                <a:lnTo>
                  <a:pt x="267963" y="431076"/>
                </a:lnTo>
                <a:lnTo>
                  <a:pt x="307169" y="425517"/>
                </a:lnTo>
                <a:lnTo>
                  <a:pt x="344055" y="414826"/>
                </a:lnTo>
                <a:lnTo>
                  <a:pt x="393917" y="390137"/>
                </a:lnTo>
                <a:lnTo>
                  <a:pt x="435693" y="356400"/>
                </a:lnTo>
                <a:lnTo>
                  <a:pt x="467661" y="315114"/>
                </a:lnTo>
                <a:lnTo>
                  <a:pt x="488103" y="267779"/>
                </a:lnTo>
                <a:lnTo>
                  <a:pt x="495299" y="215895"/>
                </a:lnTo>
                <a:lnTo>
                  <a:pt x="494479" y="198188"/>
                </a:lnTo>
                <a:lnTo>
                  <a:pt x="482676" y="147654"/>
                </a:lnTo>
                <a:lnTo>
                  <a:pt x="458201" y="102169"/>
                </a:lnTo>
                <a:lnTo>
                  <a:pt x="422772" y="63232"/>
                </a:lnTo>
                <a:lnTo>
                  <a:pt x="378110" y="32345"/>
                </a:lnTo>
                <a:lnTo>
                  <a:pt x="325934" y="11006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30" name="Rectangle 89"/>
          <p:cNvSpPr>
            <a:spLocks noChangeArrowheads="1"/>
          </p:cNvSpPr>
          <p:nvPr/>
        </p:nvSpPr>
        <p:spPr bwMode="auto">
          <a:xfrm>
            <a:off x="6781800" y="4724400"/>
            <a:ext cx="212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Global Network View</a:t>
            </a:r>
          </a:p>
        </p:txBody>
      </p:sp>
      <p:sp>
        <p:nvSpPr>
          <p:cNvPr id="24663" name="Text Box 87"/>
          <p:cNvSpPr txBox="1">
            <a:spLocks noChangeArrowheads="1"/>
          </p:cNvSpPr>
          <p:nvPr/>
        </p:nvSpPr>
        <p:spPr bwMode="auto">
          <a:xfrm>
            <a:off x="609600" y="1371600"/>
            <a:ext cx="8153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000">
                <a:solidFill>
                  <a:schemeClr val="tx1"/>
                </a:solidFill>
              </a:rPr>
              <a:t>Operator’s goal: prevent A’s packets from reaching B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000">
                <a:solidFill>
                  <a:schemeClr val="tx1"/>
                </a:solidFill>
              </a:rPr>
              <a:t>Control program does so with access control entries: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it-IT" altLang="en-US">
                <a:solidFill>
                  <a:srgbClr val="8A0E09"/>
                </a:solidFill>
              </a:rPr>
              <a:t>Control program must respond to topology/routing changes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it-IT" altLang="en-US">
                <a:solidFill>
                  <a:srgbClr val="8A0E09"/>
                </a:solidFill>
              </a:rPr>
              <a:t>Makes it hard to write correct control program</a:t>
            </a:r>
          </a:p>
        </p:txBody>
      </p:sp>
      <p:sp>
        <p:nvSpPr>
          <p:cNvPr id="24664" name="Text Box 88"/>
          <p:cNvSpPr txBox="1">
            <a:spLocks noChangeArrowheads="1"/>
          </p:cNvSpPr>
          <p:nvPr/>
        </p:nvSpPr>
        <p:spPr bwMode="auto">
          <a:xfrm>
            <a:off x="4343400" y="4419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8A0E09"/>
                </a:solidFill>
              </a:rPr>
              <a:t>A</a:t>
            </a:r>
            <a:r>
              <a:rPr lang="it-IT" altLang="en-US">
                <a:solidFill>
                  <a:srgbClr val="8A0E09"/>
                </a:solidFill>
                <a:sym typeface="Wingdings" panose="05000000000000000000" pitchFamily="2" charset="2"/>
              </a:rPr>
              <a:t>B drop</a:t>
            </a:r>
            <a:endParaRPr lang="it-IT" altLang="en-US">
              <a:solidFill>
                <a:srgbClr val="8A0E09"/>
              </a:solidFill>
            </a:endParaRPr>
          </a:p>
        </p:txBody>
      </p:sp>
      <p:sp>
        <p:nvSpPr>
          <p:cNvPr id="24665" name="Text Box 89"/>
          <p:cNvSpPr txBox="1">
            <a:spLocks noChangeArrowheads="1"/>
          </p:cNvSpPr>
          <p:nvPr/>
        </p:nvSpPr>
        <p:spPr bwMode="auto">
          <a:xfrm>
            <a:off x="2971800" y="5181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8A0E09"/>
                </a:solidFill>
              </a:rPr>
              <a:t>A</a:t>
            </a:r>
            <a:r>
              <a:rPr lang="it-IT" altLang="en-US">
                <a:solidFill>
                  <a:srgbClr val="8A0E09"/>
                </a:solidFill>
                <a:sym typeface="Wingdings" panose="05000000000000000000" pitchFamily="2" charset="2"/>
              </a:rPr>
              <a:t>B drop</a:t>
            </a:r>
            <a:endParaRPr lang="it-IT" altLang="en-US">
              <a:solidFill>
                <a:srgbClr val="8A0E09"/>
              </a:solidFill>
            </a:endParaRPr>
          </a:p>
        </p:txBody>
      </p:sp>
      <p:sp>
        <p:nvSpPr>
          <p:cNvPr id="24666" name="object 13"/>
          <p:cNvSpPr>
            <a:spLocks/>
          </p:cNvSpPr>
          <p:nvPr/>
        </p:nvSpPr>
        <p:spPr bwMode="auto">
          <a:xfrm rot="1375612" flipV="1">
            <a:off x="1482725" y="5461000"/>
            <a:ext cx="1828800" cy="76200"/>
          </a:xfrm>
          <a:custGeom>
            <a:avLst/>
            <a:gdLst>
              <a:gd name="T0" fmla="*/ 0 w 939800"/>
              <a:gd name="T1" fmla="*/ 0 h 76200"/>
              <a:gd name="T2" fmla="*/ 3558777 w 939800"/>
              <a:gd name="T3" fmla="*/ 0 h 76200"/>
              <a:gd name="T4" fmla="*/ 0 60000 65536"/>
              <a:gd name="T5" fmla="*/ 0 60000 65536"/>
              <a:gd name="T6" fmla="*/ 0 w 939800"/>
              <a:gd name="T7" fmla="*/ 0 h 76200"/>
              <a:gd name="T8" fmla="*/ 939800 w 939800"/>
              <a:gd name="T9" fmla="*/ 0 h 762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9800" h="76200">
                <a:moveTo>
                  <a:pt x="0" y="0"/>
                </a:moveTo>
                <a:lnTo>
                  <a:pt x="939808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35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7B0485-88FC-43A6-A1ED-12194745191A}" type="slidenum">
              <a:rPr lang="en-US" altLang="en-US">
                <a:solidFill>
                  <a:schemeClr val="tx1"/>
                </a:solidFill>
              </a:rPr>
              <a:pPr eaLnBrk="1" hangingPunct="1"/>
              <a:t>23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64" grpId="0"/>
      <p:bldP spid="24665" grpId="0"/>
      <p:bldP spid="246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458200" cy="990600"/>
          </a:xfrm>
        </p:spPr>
        <p:txBody>
          <a:bodyPr/>
          <a:lstStyle/>
          <a:p>
            <a:pPr marL="136525" eaLnBrk="1" hangingPunct="1">
              <a:tabLst>
                <a:tab pos="1951038" algn="l"/>
                <a:tab pos="9402763" algn="l"/>
              </a:tabLst>
            </a:pPr>
            <a:r>
              <a:rPr lang="en-US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Virtualization</a:t>
            </a:r>
          </a:p>
        </p:txBody>
      </p:sp>
      <p:sp>
        <p:nvSpPr>
          <p:cNvPr id="160771" name="object 3"/>
          <p:cNvSpPr txBox="1">
            <a:spLocks noChangeArrowheads="1"/>
          </p:cNvSpPr>
          <p:nvPr/>
        </p:nvSpPr>
        <p:spPr bwMode="auto">
          <a:xfrm>
            <a:off x="306388" y="1135063"/>
            <a:ext cx="8429625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85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Introduce new abstraction and new SDN layer</a:t>
            </a: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endParaRPr lang="en-US" altLang="en-US" sz="2800">
              <a:solidFill>
                <a:schemeClr val="tx1"/>
              </a:solidFill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Abstraction: </a:t>
            </a:r>
            <a:r>
              <a:rPr lang="en-US" altLang="en-US" sz="2800" b="1">
                <a:solidFill>
                  <a:schemeClr val="tx1"/>
                </a:solidFill>
              </a:rPr>
              <a:t>Virtual Topology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Allows operator to express requirements and policies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Via a set of logical switches and their configurations</a:t>
            </a:r>
            <a:endParaRPr lang="en-US" altLang="en-US" sz="35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endParaRPr lang="en-US" altLang="en-US" sz="2800">
              <a:solidFill>
                <a:schemeClr val="tx1"/>
              </a:solidFill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Layer: </a:t>
            </a:r>
            <a:r>
              <a:rPr lang="en-US" altLang="en-US" sz="2800" b="1">
                <a:solidFill>
                  <a:schemeClr val="tx1"/>
                </a:solidFill>
              </a:rPr>
              <a:t>Network Hypervisor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Translates those requirements into switch configurations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“Compiler” for virtual topologies</a:t>
            </a: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25604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F1C2D4-BFE5-4BAC-95EB-7ECBB7E1193F}" type="slidenum">
              <a:rPr lang="en-US" altLang="en-US">
                <a:solidFill>
                  <a:schemeClr val="tx1"/>
                </a:solidFill>
              </a:rPr>
              <a:pPr eaLnBrk="1" hangingPunct="1"/>
              <a:t>24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3"/>
          <p:cNvSpPr>
            <a:spLocks/>
          </p:cNvSpPr>
          <p:nvPr/>
        </p:nvSpPr>
        <p:spPr bwMode="auto">
          <a:xfrm>
            <a:off x="4346575" y="4622800"/>
            <a:ext cx="393700" cy="422275"/>
          </a:xfrm>
          <a:custGeom>
            <a:avLst/>
            <a:gdLst>
              <a:gd name="T0" fmla="*/ 0 w 393064"/>
              <a:gd name="T1" fmla="*/ 0 h 422275"/>
              <a:gd name="T2" fmla="*/ 395219 w 393064"/>
              <a:gd name="T3" fmla="*/ 421766 h 422275"/>
              <a:gd name="T4" fmla="*/ 0 60000 65536"/>
              <a:gd name="T5" fmla="*/ 0 60000 65536"/>
              <a:gd name="T6" fmla="*/ 0 w 393064"/>
              <a:gd name="T7" fmla="*/ 0 h 422275"/>
              <a:gd name="T8" fmla="*/ 393064 w 393064"/>
              <a:gd name="T9" fmla="*/ 422275 h 4222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3064" h="422275">
                <a:moveTo>
                  <a:pt x="0" y="0"/>
                </a:moveTo>
                <a:lnTo>
                  <a:pt x="392673" y="421766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7" name="object 4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458200" cy="1797050"/>
          </a:xfrm>
        </p:spPr>
        <p:txBody>
          <a:bodyPr/>
          <a:lstStyle/>
          <a:p>
            <a:pPr marL="136525" eaLnBrk="1" hangingPunct="1">
              <a:tabLst>
                <a:tab pos="1139825" algn="l"/>
                <a:tab pos="9402763" algn="l"/>
              </a:tabLst>
            </a:pPr>
            <a:r>
              <a:rPr lang="en-US" altLang="en-US" sz="32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Virtualization Simplifies Control Program</a:t>
            </a:r>
          </a:p>
        </p:txBody>
      </p:sp>
      <p:sp>
        <p:nvSpPr>
          <p:cNvPr id="26628" name="object 5"/>
          <p:cNvSpPr>
            <a:spLocks noChangeArrowheads="1"/>
          </p:cNvSpPr>
          <p:nvPr/>
        </p:nvSpPr>
        <p:spPr bwMode="auto">
          <a:xfrm>
            <a:off x="2968625" y="4040188"/>
            <a:ext cx="1006475" cy="5127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object 6"/>
          <p:cNvSpPr>
            <a:spLocks/>
          </p:cNvSpPr>
          <p:nvPr/>
        </p:nvSpPr>
        <p:spPr bwMode="auto">
          <a:xfrm>
            <a:off x="3019425" y="4076700"/>
            <a:ext cx="904875" cy="393700"/>
          </a:xfrm>
          <a:custGeom>
            <a:avLst/>
            <a:gdLst>
              <a:gd name="T0" fmla="*/ 0 w 905510"/>
              <a:gd name="T1" fmla="*/ 0 h 393700"/>
              <a:gd name="T2" fmla="*/ 902850 w 905510"/>
              <a:gd name="T3" fmla="*/ 393704 h 393700"/>
              <a:gd name="T4" fmla="*/ 0 60000 65536"/>
              <a:gd name="T5" fmla="*/ 0 60000 65536"/>
              <a:gd name="T6" fmla="*/ 0 w 905510"/>
              <a:gd name="T7" fmla="*/ 0 h 393700"/>
              <a:gd name="T8" fmla="*/ 905510 w 905510"/>
              <a:gd name="T9" fmla="*/ 393700 h 3937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510" h="393700">
                <a:moveTo>
                  <a:pt x="0" y="0"/>
                </a:moveTo>
                <a:lnTo>
                  <a:pt x="905387" y="393704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object 7"/>
          <p:cNvSpPr>
            <a:spLocks/>
          </p:cNvSpPr>
          <p:nvPr/>
        </p:nvSpPr>
        <p:spPr bwMode="auto">
          <a:xfrm>
            <a:off x="2930525" y="4613275"/>
            <a:ext cx="1028700" cy="377825"/>
          </a:xfrm>
          <a:custGeom>
            <a:avLst/>
            <a:gdLst>
              <a:gd name="T0" fmla="*/ 0 w 1028064"/>
              <a:gd name="T1" fmla="*/ 379739 h 377189"/>
              <a:gd name="T2" fmla="*/ 1030224 w 1028064"/>
              <a:gd name="T3" fmla="*/ 0 h 377189"/>
              <a:gd name="T4" fmla="*/ 0 60000 65536"/>
              <a:gd name="T5" fmla="*/ 0 60000 65536"/>
              <a:gd name="T6" fmla="*/ 0 w 1028064"/>
              <a:gd name="T7" fmla="*/ 0 h 377189"/>
              <a:gd name="T8" fmla="*/ 1028064 w 1028064"/>
              <a:gd name="T9" fmla="*/ 377189 h 377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8064" h="377189">
                <a:moveTo>
                  <a:pt x="0" y="377189"/>
                </a:moveTo>
                <a:lnTo>
                  <a:pt x="1027678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object 8"/>
          <p:cNvSpPr>
            <a:spLocks/>
          </p:cNvSpPr>
          <p:nvPr/>
        </p:nvSpPr>
        <p:spPr bwMode="auto">
          <a:xfrm>
            <a:off x="2895600" y="5321300"/>
            <a:ext cx="590550" cy="431800"/>
          </a:xfrm>
          <a:custGeom>
            <a:avLst/>
            <a:gdLst>
              <a:gd name="T0" fmla="*/ 0 w 590550"/>
              <a:gd name="T1" fmla="*/ 0 h 431800"/>
              <a:gd name="T2" fmla="*/ 590549 w 590550"/>
              <a:gd name="T3" fmla="*/ 431804 h 431800"/>
              <a:gd name="T4" fmla="*/ 0 60000 65536"/>
              <a:gd name="T5" fmla="*/ 0 60000 65536"/>
              <a:gd name="T6" fmla="*/ 0 w 590550"/>
              <a:gd name="T7" fmla="*/ 0 h 431800"/>
              <a:gd name="T8" fmla="*/ 590550 w 590550"/>
              <a:gd name="T9" fmla="*/ 431800 h 4318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0550" h="431800">
                <a:moveTo>
                  <a:pt x="0" y="0"/>
                </a:moveTo>
                <a:lnTo>
                  <a:pt x="590549" y="431804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2" name="object 9"/>
          <p:cNvSpPr>
            <a:spLocks noChangeArrowheads="1"/>
          </p:cNvSpPr>
          <p:nvPr/>
        </p:nvSpPr>
        <p:spPr bwMode="auto">
          <a:xfrm>
            <a:off x="2589213" y="6084888"/>
            <a:ext cx="773112" cy="4746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633" name="object 10"/>
          <p:cNvSpPr>
            <a:spLocks/>
          </p:cNvSpPr>
          <p:nvPr/>
        </p:nvSpPr>
        <p:spPr bwMode="auto">
          <a:xfrm>
            <a:off x="2641600" y="6121400"/>
            <a:ext cx="669925" cy="355600"/>
          </a:xfrm>
          <a:custGeom>
            <a:avLst/>
            <a:gdLst>
              <a:gd name="T0" fmla="*/ 0 w 669925"/>
              <a:gd name="T1" fmla="*/ 355329 h 355600"/>
              <a:gd name="T2" fmla="*/ 669407 w 669925"/>
              <a:gd name="T3" fmla="*/ 0 h 355600"/>
              <a:gd name="T4" fmla="*/ 0 60000 65536"/>
              <a:gd name="T5" fmla="*/ 0 60000 65536"/>
              <a:gd name="T6" fmla="*/ 0 w 669925"/>
              <a:gd name="T7" fmla="*/ 0 h 355600"/>
              <a:gd name="T8" fmla="*/ 669925 w 669925"/>
              <a:gd name="T9" fmla="*/ 355600 h 355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9925" h="355600">
                <a:moveTo>
                  <a:pt x="0" y="355329"/>
                </a:moveTo>
                <a:lnTo>
                  <a:pt x="669407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4" name="object 11"/>
          <p:cNvSpPr>
            <a:spLocks noChangeArrowheads="1"/>
          </p:cNvSpPr>
          <p:nvPr/>
        </p:nvSpPr>
        <p:spPr bwMode="auto">
          <a:xfrm>
            <a:off x="3613150" y="6083300"/>
            <a:ext cx="682625" cy="3127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635" name="object 12"/>
          <p:cNvSpPr>
            <a:spLocks/>
          </p:cNvSpPr>
          <p:nvPr/>
        </p:nvSpPr>
        <p:spPr bwMode="auto">
          <a:xfrm>
            <a:off x="3660775" y="6121400"/>
            <a:ext cx="587375" cy="190500"/>
          </a:xfrm>
          <a:custGeom>
            <a:avLst/>
            <a:gdLst>
              <a:gd name="T0" fmla="*/ 0 w 587375"/>
              <a:gd name="T1" fmla="*/ 0 h 190500"/>
              <a:gd name="T2" fmla="*/ 586861 w 587375"/>
              <a:gd name="T3" fmla="*/ 190225 h 190500"/>
              <a:gd name="T4" fmla="*/ 0 60000 65536"/>
              <a:gd name="T5" fmla="*/ 0 60000 65536"/>
              <a:gd name="T6" fmla="*/ 0 w 587375"/>
              <a:gd name="T7" fmla="*/ 0 h 190500"/>
              <a:gd name="T8" fmla="*/ 587375 w 587375"/>
              <a:gd name="T9" fmla="*/ 190500 h 190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7375" h="190500">
                <a:moveTo>
                  <a:pt x="0" y="0"/>
                </a:moveTo>
                <a:lnTo>
                  <a:pt x="586861" y="190225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6" name="object 13"/>
          <p:cNvSpPr>
            <a:spLocks/>
          </p:cNvSpPr>
          <p:nvPr/>
        </p:nvSpPr>
        <p:spPr bwMode="auto">
          <a:xfrm>
            <a:off x="1568450" y="5168900"/>
            <a:ext cx="939800" cy="0"/>
          </a:xfrm>
          <a:custGeom>
            <a:avLst/>
            <a:gdLst>
              <a:gd name="T0" fmla="*/ 0 w 939800"/>
              <a:gd name="T1" fmla="*/ 939808 w 939800"/>
              <a:gd name="T2" fmla="*/ 0 60000 65536"/>
              <a:gd name="T3" fmla="*/ 0 60000 65536"/>
              <a:gd name="T4" fmla="*/ 0 w 939800"/>
              <a:gd name="T5" fmla="*/ 939800 w 939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39800">
                <a:moveTo>
                  <a:pt x="0" y="0"/>
                </a:moveTo>
                <a:lnTo>
                  <a:pt x="939808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7" name="object 14"/>
          <p:cNvSpPr>
            <a:spLocks/>
          </p:cNvSpPr>
          <p:nvPr/>
        </p:nvSpPr>
        <p:spPr bwMode="auto">
          <a:xfrm>
            <a:off x="3733800" y="5349875"/>
            <a:ext cx="1006475" cy="619125"/>
          </a:xfrm>
          <a:custGeom>
            <a:avLst/>
            <a:gdLst>
              <a:gd name="T0" fmla="*/ 0 w 1006475"/>
              <a:gd name="T1" fmla="*/ 618743 h 619125"/>
              <a:gd name="T2" fmla="*/ 1005961 w 1006475"/>
              <a:gd name="T3" fmla="*/ 0 h 619125"/>
              <a:gd name="T4" fmla="*/ 0 60000 65536"/>
              <a:gd name="T5" fmla="*/ 0 60000 65536"/>
              <a:gd name="T6" fmla="*/ 0 w 1006475"/>
              <a:gd name="T7" fmla="*/ 0 h 619125"/>
              <a:gd name="T8" fmla="*/ 1006475 w 1006475"/>
              <a:gd name="T9" fmla="*/ 619125 h 619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6475" h="619125">
                <a:moveTo>
                  <a:pt x="0" y="618743"/>
                </a:moveTo>
                <a:lnTo>
                  <a:pt x="1005961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8" name="object 15"/>
          <p:cNvSpPr>
            <a:spLocks noChangeArrowheads="1"/>
          </p:cNvSpPr>
          <p:nvPr/>
        </p:nvSpPr>
        <p:spPr bwMode="auto">
          <a:xfrm>
            <a:off x="4294188" y="3667125"/>
            <a:ext cx="1046162" cy="7334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639" name="object 16"/>
          <p:cNvSpPr>
            <a:spLocks/>
          </p:cNvSpPr>
          <p:nvPr/>
        </p:nvSpPr>
        <p:spPr bwMode="auto">
          <a:xfrm>
            <a:off x="4346575" y="3702050"/>
            <a:ext cx="939800" cy="615950"/>
          </a:xfrm>
          <a:custGeom>
            <a:avLst/>
            <a:gdLst>
              <a:gd name="T0" fmla="*/ 0 w 939800"/>
              <a:gd name="T1" fmla="*/ 615702 h 615950"/>
              <a:gd name="T2" fmla="*/ 939789 w 939800"/>
              <a:gd name="T3" fmla="*/ 0 h 615950"/>
              <a:gd name="T4" fmla="*/ 0 60000 65536"/>
              <a:gd name="T5" fmla="*/ 0 60000 65536"/>
              <a:gd name="T6" fmla="*/ 0 w 939800"/>
              <a:gd name="T7" fmla="*/ 0 h 615950"/>
              <a:gd name="T8" fmla="*/ 939800 w 939800"/>
              <a:gd name="T9" fmla="*/ 615950 h 615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9800" h="615950">
                <a:moveTo>
                  <a:pt x="0" y="615702"/>
                </a:moveTo>
                <a:lnTo>
                  <a:pt x="939789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0" name="object 17"/>
          <p:cNvSpPr>
            <a:spLocks noChangeArrowheads="1"/>
          </p:cNvSpPr>
          <p:nvPr/>
        </p:nvSpPr>
        <p:spPr bwMode="auto">
          <a:xfrm>
            <a:off x="722313" y="5291138"/>
            <a:ext cx="481012" cy="6524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641" name="object 18"/>
          <p:cNvSpPr>
            <a:spLocks/>
          </p:cNvSpPr>
          <p:nvPr/>
        </p:nvSpPr>
        <p:spPr bwMode="auto">
          <a:xfrm>
            <a:off x="781050" y="5321300"/>
            <a:ext cx="365125" cy="546100"/>
          </a:xfrm>
          <a:custGeom>
            <a:avLst/>
            <a:gdLst>
              <a:gd name="T0" fmla="*/ 0 w 365125"/>
              <a:gd name="T1" fmla="*/ 545841 h 546100"/>
              <a:gd name="T2" fmla="*/ 364629 w 365125"/>
              <a:gd name="T3" fmla="*/ 0 h 546100"/>
              <a:gd name="T4" fmla="*/ 0 60000 65536"/>
              <a:gd name="T5" fmla="*/ 0 60000 65536"/>
              <a:gd name="T6" fmla="*/ 0 w 365125"/>
              <a:gd name="T7" fmla="*/ 0 h 546100"/>
              <a:gd name="T8" fmla="*/ 365125 w 365125"/>
              <a:gd name="T9" fmla="*/ 546100 h 546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5125" h="546100">
                <a:moveTo>
                  <a:pt x="0" y="545841"/>
                </a:moveTo>
                <a:lnTo>
                  <a:pt x="364629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2" name="object 20"/>
          <p:cNvSpPr>
            <a:spLocks/>
          </p:cNvSpPr>
          <p:nvPr/>
        </p:nvSpPr>
        <p:spPr bwMode="auto">
          <a:xfrm>
            <a:off x="1073150" y="4953000"/>
            <a:ext cx="495300" cy="431800"/>
          </a:xfrm>
          <a:custGeom>
            <a:avLst/>
            <a:gdLst>
              <a:gd name="T0" fmla="*/ 0 w 495300"/>
              <a:gd name="T1" fmla="*/ 215895 h 431800"/>
              <a:gd name="T2" fmla="*/ 7197 w 495300"/>
              <a:gd name="T3" fmla="*/ 164008 h 431800"/>
              <a:gd name="T4" fmla="*/ 27641 w 495300"/>
              <a:gd name="T5" fmla="*/ 116671 h 431800"/>
              <a:gd name="T6" fmla="*/ 59611 w 495300"/>
              <a:gd name="T7" fmla="*/ 75386 h 431800"/>
              <a:gd name="T8" fmla="*/ 101388 w 495300"/>
              <a:gd name="T9" fmla="*/ 41650 h 431800"/>
              <a:gd name="T10" fmla="*/ 151251 w 495300"/>
              <a:gd name="T11" fmla="*/ 16963 h 431800"/>
              <a:gd name="T12" fmla="*/ 188134 w 495300"/>
              <a:gd name="T13" fmla="*/ 6273 h 431800"/>
              <a:gd name="T14" fmla="*/ 227338 w 495300"/>
              <a:gd name="T15" fmla="*/ 715 h 431800"/>
              <a:gd name="T16" fmla="*/ 247649 w 495300"/>
              <a:gd name="T17" fmla="*/ 0 h 431800"/>
              <a:gd name="T18" fmla="*/ 267961 w 495300"/>
              <a:gd name="T19" fmla="*/ 715 h 431800"/>
              <a:gd name="T20" fmla="*/ 307165 w 495300"/>
              <a:gd name="T21" fmla="*/ 6273 h 431800"/>
              <a:gd name="T22" fmla="*/ 344048 w 495300"/>
              <a:gd name="T23" fmla="*/ 16963 h 431800"/>
              <a:gd name="T24" fmla="*/ 393911 w 495300"/>
              <a:gd name="T25" fmla="*/ 41650 h 431800"/>
              <a:gd name="T26" fmla="*/ 435688 w 495300"/>
              <a:gd name="T27" fmla="*/ 75386 h 431800"/>
              <a:gd name="T28" fmla="*/ 467658 w 495300"/>
              <a:gd name="T29" fmla="*/ 116671 h 431800"/>
              <a:gd name="T30" fmla="*/ 488102 w 495300"/>
              <a:gd name="T31" fmla="*/ 164008 h 431800"/>
              <a:gd name="T32" fmla="*/ 495299 w 495300"/>
              <a:gd name="T33" fmla="*/ 215895 h 431800"/>
              <a:gd name="T34" fmla="*/ 494479 w 495300"/>
              <a:gd name="T35" fmla="*/ 233605 h 431800"/>
              <a:gd name="T36" fmla="*/ 482675 w 495300"/>
              <a:gd name="T37" fmla="*/ 284143 h 431800"/>
              <a:gd name="T38" fmla="*/ 458197 w 495300"/>
              <a:gd name="T39" fmla="*/ 329631 h 431800"/>
              <a:gd name="T40" fmla="*/ 422767 w 495300"/>
              <a:gd name="T41" fmla="*/ 368569 h 431800"/>
              <a:gd name="T42" fmla="*/ 378103 w 495300"/>
              <a:gd name="T43" fmla="*/ 399458 h 431800"/>
              <a:gd name="T44" fmla="*/ 325928 w 495300"/>
              <a:gd name="T45" fmla="*/ 420797 h 431800"/>
              <a:gd name="T46" fmla="*/ 287821 w 495300"/>
              <a:gd name="T47" fmla="*/ 428978 h 431800"/>
              <a:gd name="T48" fmla="*/ 247649 w 495300"/>
              <a:gd name="T49" fmla="*/ 431804 h 431800"/>
              <a:gd name="T50" fmla="*/ 227338 w 495300"/>
              <a:gd name="T51" fmla="*/ 431088 h 431800"/>
              <a:gd name="T52" fmla="*/ 188134 w 495300"/>
              <a:gd name="T53" fmla="*/ 425529 h 431800"/>
              <a:gd name="T54" fmla="*/ 151251 w 495300"/>
              <a:gd name="T55" fmla="*/ 414838 h 431800"/>
              <a:gd name="T56" fmla="*/ 101388 w 495300"/>
              <a:gd name="T57" fmla="*/ 390149 h 431800"/>
              <a:gd name="T58" fmla="*/ 59611 w 495300"/>
              <a:gd name="T59" fmla="*/ 356410 h 431800"/>
              <a:gd name="T60" fmla="*/ 27641 w 495300"/>
              <a:gd name="T61" fmla="*/ 315122 h 431800"/>
              <a:gd name="T62" fmla="*/ 7197 w 495300"/>
              <a:gd name="T63" fmla="*/ 267784 h 431800"/>
              <a:gd name="T64" fmla="*/ 0 w 495300"/>
              <a:gd name="T65" fmla="*/ 215895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895"/>
                </a:moveTo>
                <a:lnTo>
                  <a:pt x="7197" y="164008"/>
                </a:lnTo>
                <a:lnTo>
                  <a:pt x="27641" y="116671"/>
                </a:lnTo>
                <a:lnTo>
                  <a:pt x="59611" y="75386"/>
                </a:lnTo>
                <a:lnTo>
                  <a:pt x="101388" y="41650"/>
                </a:lnTo>
                <a:lnTo>
                  <a:pt x="151251" y="16963"/>
                </a:lnTo>
                <a:lnTo>
                  <a:pt x="188134" y="6273"/>
                </a:lnTo>
                <a:lnTo>
                  <a:pt x="227338" y="715"/>
                </a:lnTo>
                <a:lnTo>
                  <a:pt x="247649" y="0"/>
                </a:lnTo>
                <a:lnTo>
                  <a:pt x="267961" y="715"/>
                </a:lnTo>
                <a:lnTo>
                  <a:pt x="307165" y="6273"/>
                </a:lnTo>
                <a:lnTo>
                  <a:pt x="344048" y="16963"/>
                </a:lnTo>
                <a:lnTo>
                  <a:pt x="393911" y="41650"/>
                </a:lnTo>
                <a:lnTo>
                  <a:pt x="435688" y="75386"/>
                </a:lnTo>
                <a:lnTo>
                  <a:pt x="467658" y="116671"/>
                </a:lnTo>
                <a:lnTo>
                  <a:pt x="488102" y="164008"/>
                </a:lnTo>
                <a:lnTo>
                  <a:pt x="495299" y="215895"/>
                </a:lnTo>
                <a:lnTo>
                  <a:pt x="494479" y="233605"/>
                </a:lnTo>
                <a:lnTo>
                  <a:pt x="482675" y="284143"/>
                </a:lnTo>
                <a:lnTo>
                  <a:pt x="458197" y="329631"/>
                </a:lnTo>
                <a:lnTo>
                  <a:pt x="422767" y="368569"/>
                </a:lnTo>
                <a:lnTo>
                  <a:pt x="378103" y="399458"/>
                </a:lnTo>
                <a:lnTo>
                  <a:pt x="325928" y="420797"/>
                </a:lnTo>
                <a:lnTo>
                  <a:pt x="287821" y="428978"/>
                </a:lnTo>
                <a:lnTo>
                  <a:pt x="247649" y="431804"/>
                </a:lnTo>
                <a:lnTo>
                  <a:pt x="227338" y="431088"/>
                </a:lnTo>
                <a:lnTo>
                  <a:pt x="188134" y="425529"/>
                </a:lnTo>
                <a:lnTo>
                  <a:pt x="151251" y="414838"/>
                </a:lnTo>
                <a:lnTo>
                  <a:pt x="101388" y="390149"/>
                </a:lnTo>
                <a:lnTo>
                  <a:pt x="59611" y="356410"/>
                </a:lnTo>
                <a:lnTo>
                  <a:pt x="27641" y="315122"/>
                </a:lnTo>
                <a:lnTo>
                  <a:pt x="7197" y="267784"/>
                </a:lnTo>
                <a:lnTo>
                  <a:pt x="0" y="2158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3" name="object 21"/>
          <p:cNvSpPr>
            <a:spLocks/>
          </p:cNvSpPr>
          <p:nvPr/>
        </p:nvSpPr>
        <p:spPr bwMode="auto">
          <a:xfrm>
            <a:off x="3924300" y="42545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6 h 431800"/>
              <a:gd name="T6" fmla="*/ 117202 w 495300"/>
              <a:gd name="T7" fmla="*/ 32345 h 431800"/>
              <a:gd name="T8" fmla="*/ 72538 w 495300"/>
              <a:gd name="T9" fmla="*/ 63234 h 431800"/>
              <a:gd name="T10" fmla="*/ 37105 w 495300"/>
              <a:gd name="T11" fmla="*/ 102172 h 431800"/>
              <a:gd name="T12" fmla="*/ 12626 w 495300"/>
              <a:gd name="T13" fmla="*/ 147660 h 431800"/>
              <a:gd name="T14" fmla="*/ 821 w 495300"/>
              <a:gd name="T15" fmla="*/ 198198 h 431800"/>
              <a:gd name="T16" fmla="*/ 0 w 495300"/>
              <a:gd name="T17" fmla="*/ 215908 h 431800"/>
              <a:gd name="T18" fmla="*/ 821 w 495300"/>
              <a:gd name="T19" fmla="*/ 233617 h 431800"/>
              <a:gd name="T20" fmla="*/ 12626 w 495300"/>
              <a:gd name="T21" fmla="*/ 284154 h 431800"/>
              <a:gd name="T22" fmla="*/ 37105 w 495300"/>
              <a:gd name="T23" fmla="*/ 329640 h 431800"/>
              <a:gd name="T24" fmla="*/ 72538 w 495300"/>
              <a:gd name="T25" fmla="*/ 368575 h 431800"/>
              <a:gd name="T26" fmla="*/ 117202 w 495300"/>
              <a:gd name="T27" fmla="*/ 399461 h 431800"/>
              <a:gd name="T28" fmla="*/ 169377 w 495300"/>
              <a:gd name="T29" fmla="*/ 420799 h 431800"/>
              <a:gd name="T30" fmla="*/ 207482 w 495300"/>
              <a:gd name="T31" fmla="*/ 428978 h 431800"/>
              <a:gd name="T32" fmla="*/ 247649 w 495300"/>
              <a:gd name="T33" fmla="*/ 431804 h 431800"/>
              <a:gd name="T34" fmla="*/ 267963 w 495300"/>
              <a:gd name="T35" fmla="*/ 431088 h 431800"/>
              <a:gd name="T36" fmla="*/ 307169 w 495300"/>
              <a:gd name="T37" fmla="*/ 425530 h 431800"/>
              <a:gd name="T38" fmla="*/ 344055 w 495300"/>
              <a:gd name="T39" fmla="*/ 414840 h 431800"/>
              <a:gd name="T40" fmla="*/ 393917 w 495300"/>
              <a:gd name="T41" fmla="*/ 390153 h 431800"/>
              <a:gd name="T42" fmla="*/ 435693 w 495300"/>
              <a:gd name="T43" fmla="*/ 356417 h 431800"/>
              <a:gd name="T44" fmla="*/ 467661 w 495300"/>
              <a:gd name="T45" fmla="*/ 315132 h 431800"/>
              <a:gd name="T46" fmla="*/ 488103 w 495300"/>
              <a:gd name="T47" fmla="*/ 267795 h 431800"/>
              <a:gd name="T48" fmla="*/ 495299 w 495300"/>
              <a:gd name="T49" fmla="*/ 215908 h 431800"/>
              <a:gd name="T50" fmla="*/ 494479 w 495300"/>
              <a:gd name="T51" fmla="*/ 198198 h 431800"/>
              <a:gd name="T52" fmla="*/ 482676 w 495300"/>
              <a:gd name="T53" fmla="*/ 147660 h 431800"/>
              <a:gd name="T54" fmla="*/ 458201 w 495300"/>
              <a:gd name="T55" fmla="*/ 102172 h 431800"/>
              <a:gd name="T56" fmla="*/ 422772 w 495300"/>
              <a:gd name="T57" fmla="*/ 63234 h 431800"/>
              <a:gd name="T58" fmla="*/ 378110 w 495300"/>
              <a:gd name="T59" fmla="*/ 32345 h 431800"/>
              <a:gd name="T60" fmla="*/ 325934 w 495300"/>
              <a:gd name="T61" fmla="*/ 11006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6"/>
                </a:lnTo>
                <a:lnTo>
                  <a:pt x="117202" y="32345"/>
                </a:lnTo>
                <a:lnTo>
                  <a:pt x="72538" y="63234"/>
                </a:lnTo>
                <a:lnTo>
                  <a:pt x="37105" y="102172"/>
                </a:lnTo>
                <a:lnTo>
                  <a:pt x="12626" y="147660"/>
                </a:lnTo>
                <a:lnTo>
                  <a:pt x="821" y="198198"/>
                </a:lnTo>
                <a:lnTo>
                  <a:pt x="0" y="215908"/>
                </a:lnTo>
                <a:lnTo>
                  <a:pt x="821" y="233617"/>
                </a:lnTo>
                <a:lnTo>
                  <a:pt x="12626" y="284154"/>
                </a:lnTo>
                <a:lnTo>
                  <a:pt x="37105" y="329640"/>
                </a:lnTo>
                <a:lnTo>
                  <a:pt x="72538" y="368575"/>
                </a:lnTo>
                <a:lnTo>
                  <a:pt x="117202" y="399461"/>
                </a:lnTo>
                <a:lnTo>
                  <a:pt x="169377" y="420799"/>
                </a:lnTo>
                <a:lnTo>
                  <a:pt x="207482" y="428978"/>
                </a:lnTo>
                <a:lnTo>
                  <a:pt x="247649" y="431804"/>
                </a:lnTo>
                <a:lnTo>
                  <a:pt x="267963" y="431088"/>
                </a:lnTo>
                <a:lnTo>
                  <a:pt x="307169" y="425530"/>
                </a:lnTo>
                <a:lnTo>
                  <a:pt x="344055" y="414840"/>
                </a:lnTo>
                <a:lnTo>
                  <a:pt x="393917" y="390153"/>
                </a:lnTo>
                <a:lnTo>
                  <a:pt x="435693" y="356417"/>
                </a:lnTo>
                <a:lnTo>
                  <a:pt x="467661" y="315132"/>
                </a:lnTo>
                <a:lnTo>
                  <a:pt x="488103" y="267795"/>
                </a:lnTo>
                <a:lnTo>
                  <a:pt x="495299" y="215908"/>
                </a:lnTo>
                <a:lnTo>
                  <a:pt x="494479" y="198198"/>
                </a:lnTo>
                <a:lnTo>
                  <a:pt x="482676" y="147660"/>
                </a:lnTo>
                <a:lnTo>
                  <a:pt x="458201" y="102172"/>
                </a:lnTo>
                <a:lnTo>
                  <a:pt x="422772" y="63234"/>
                </a:lnTo>
                <a:lnTo>
                  <a:pt x="378110" y="32345"/>
                </a:lnTo>
                <a:lnTo>
                  <a:pt x="325934" y="11006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4" name="object 22"/>
          <p:cNvSpPr>
            <a:spLocks/>
          </p:cNvSpPr>
          <p:nvPr/>
        </p:nvSpPr>
        <p:spPr bwMode="auto">
          <a:xfrm>
            <a:off x="3924300" y="4254500"/>
            <a:ext cx="495300" cy="431800"/>
          </a:xfrm>
          <a:custGeom>
            <a:avLst/>
            <a:gdLst>
              <a:gd name="T0" fmla="*/ 0 w 495300"/>
              <a:gd name="T1" fmla="*/ 215908 h 431800"/>
              <a:gd name="T2" fmla="*/ 7197 w 495300"/>
              <a:gd name="T3" fmla="*/ 164019 h 431800"/>
              <a:gd name="T4" fmla="*/ 27644 w 495300"/>
              <a:gd name="T5" fmla="*/ 116681 h 431800"/>
              <a:gd name="T6" fmla="*/ 59616 w 495300"/>
              <a:gd name="T7" fmla="*/ 75393 h 431800"/>
              <a:gd name="T8" fmla="*/ 101395 w 495300"/>
              <a:gd name="T9" fmla="*/ 41654 h 431800"/>
              <a:gd name="T10" fmla="*/ 151257 w 495300"/>
              <a:gd name="T11" fmla="*/ 16965 h 431800"/>
              <a:gd name="T12" fmla="*/ 188139 w 495300"/>
              <a:gd name="T13" fmla="*/ 6274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4 h 431800"/>
              <a:gd name="T22" fmla="*/ 344055 w 495300"/>
              <a:gd name="T23" fmla="*/ 16965 h 431800"/>
              <a:gd name="T24" fmla="*/ 393917 w 495300"/>
              <a:gd name="T25" fmla="*/ 41654 h 431800"/>
              <a:gd name="T26" fmla="*/ 435693 w 495300"/>
              <a:gd name="T27" fmla="*/ 75393 h 431800"/>
              <a:gd name="T28" fmla="*/ 467661 w 495300"/>
              <a:gd name="T29" fmla="*/ 116681 h 431800"/>
              <a:gd name="T30" fmla="*/ 488103 w 495300"/>
              <a:gd name="T31" fmla="*/ 164019 h 431800"/>
              <a:gd name="T32" fmla="*/ 495299 w 495300"/>
              <a:gd name="T33" fmla="*/ 215908 h 431800"/>
              <a:gd name="T34" fmla="*/ 494479 w 495300"/>
              <a:gd name="T35" fmla="*/ 233617 h 431800"/>
              <a:gd name="T36" fmla="*/ 482676 w 495300"/>
              <a:gd name="T37" fmla="*/ 284154 h 431800"/>
              <a:gd name="T38" fmla="*/ 458201 w 495300"/>
              <a:gd name="T39" fmla="*/ 329640 h 431800"/>
              <a:gd name="T40" fmla="*/ 422772 w 495300"/>
              <a:gd name="T41" fmla="*/ 368575 h 431800"/>
              <a:gd name="T42" fmla="*/ 378110 w 495300"/>
              <a:gd name="T43" fmla="*/ 399461 h 431800"/>
              <a:gd name="T44" fmla="*/ 325934 w 495300"/>
              <a:gd name="T45" fmla="*/ 420799 h 431800"/>
              <a:gd name="T46" fmla="*/ 287825 w 495300"/>
              <a:gd name="T47" fmla="*/ 428978 h 431800"/>
              <a:gd name="T48" fmla="*/ 247649 w 495300"/>
              <a:gd name="T49" fmla="*/ 431804 h 431800"/>
              <a:gd name="T50" fmla="*/ 227340 w 495300"/>
              <a:gd name="T51" fmla="*/ 431088 h 431800"/>
              <a:gd name="T52" fmla="*/ 188139 w 495300"/>
              <a:gd name="T53" fmla="*/ 425530 h 431800"/>
              <a:gd name="T54" fmla="*/ 151257 w 495300"/>
              <a:gd name="T55" fmla="*/ 414840 h 431800"/>
              <a:gd name="T56" fmla="*/ 101395 w 495300"/>
              <a:gd name="T57" fmla="*/ 390153 h 431800"/>
              <a:gd name="T58" fmla="*/ 59616 w 495300"/>
              <a:gd name="T59" fmla="*/ 356417 h 431800"/>
              <a:gd name="T60" fmla="*/ 27644 w 495300"/>
              <a:gd name="T61" fmla="*/ 315132 h 431800"/>
              <a:gd name="T62" fmla="*/ 7197 w 495300"/>
              <a:gd name="T63" fmla="*/ 267795 h 431800"/>
              <a:gd name="T64" fmla="*/ 0 w 495300"/>
              <a:gd name="T65" fmla="*/ 215908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908"/>
                </a:moveTo>
                <a:lnTo>
                  <a:pt x="7197" y="164019"/>
                </a:lnTo>
                <a:lnTo>
                  <a:pt x="27644" y="116681"/>
                </a:lnTo>
                <a:lnTo>
                  <a:pt x="59616" y="75393"/>
                </a:lnTo>
                <a:lnTo>
                  <a:pt x="101395" y="41654"/>
                </a:lnTo>
                <a:lnTo>
                  <a:pt x="151257" y="16965"/>
                </a:lnTo>
                <a:lnTo>
                  <a:pt x="188139" y="6274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4"/>
                </a:lnTo>
                <a:lnTo>
                  <a:pt x="344055" y="16965"/>
                </a:lnTo>
                <a:lnTo>
                  <a:pt x="393917" y="41654"/>
                </a:lnTo>
                <a:lnTo>
                  <a:pt x="435693" y="75393"/>
                </a:lnTo>
                <a:lnTo>
                  <a:pt x="467661" y="116681"/>
                </a:lnTo>
                <a:lnTo>
                  <a:pt x="488103" y="164019"/>
                </a:lnTo>
                <a:lnTo>
                  <a:pt x="495299" y="215908"/>
                </a:lnTo>
                <a:lnTo>
                  <a:pt x="494479" y="233617"/>
                </a:lnTo>
                <a:lnTo>
                  <a:pt x="482676" y="284154"/>
                </a:lnTo>
                <a:lnTo>
                  <a:pt x="458201" y="329640"/>
                </a:lnTo>
                <a:lnTo>
                  <a:pt x="422772" y="368575"/>
                </a:lnTo>
                <a:lnTo>
                  <a:pt x="378110" y="399461"/>
                </a:lnTo>
                <a:lnTo>
                  <a:pt x="325934" y="420799"/>
                </a:lnTo>
                <a:lnTo>
                  <a:pt x="287825" y="428978"/>
                </a:lnTo>
                <a:lnTo>
                  <a:pt x="247649" y="431804"/>
                </a:lnTo>
                <a:lnTo>
                  <a:pt x="227340" y="431088"/>
                </a:lnTo>
                <a:lnTo>
                  <a:pt x="188139" y="425530"/>
                </a:lnTo>
                <a:lnTo>
                  <a:pt x="151257" y="414840"/>
                </a:lnTo>
                <a:lnTo>
                  <a:pt x="101395" y="390153"/>
                </a:lnTo>
                <a:lnTo>
                  <a:pt x="59616" y="356417"/>
                </a:lnTo>
                <a:lnTo>
                  <a:pt x="27644" y="315132"/>
                </a:lnTo>
                <a:lnTo>
                  <a:pt x="7197" y="267795"/>
                </a:lnTo>
                <a:lnTo>
                  <a:pt x="0" y="215908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5" name="object 23"/>
          <p:cNvSpPr>
            <a:spLocks/>
          </p:cNvSpPr>
          <p:nvPr/>
        </p:nvSpPr>
        <p:spPr bwMode="auto">
          <a:xfrm>
            <a:off x="4667250" y="4981575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4 h 431800"/>
              <a:gd name="T6" fmla="*/ 117202 w 495300"/>
              <a:gd name="T7" fmla="*/ 32342 h 431800"/>
              <a:gd name="T8" fmla="*/ 72538 w 495300"/>
              <a:gd name="T9" fmla="*/ 63228 h 431800"/>
              <a:gd name="T10" fmla="*/ 37105 w 495300"/>
              <a:gd name="T11" fmla="*/ 102163 h 431800"/>
              <a:gd name="T12" fmla="*/ 12626 w 495300"/>
              <a:gd name="T13" fmla="*/ 147649 h 431800"/>
              <a:gd name="T14" fmla="*/ 821 w 495300"/>
              <a:gd name="T15" fmla="*/ 198186 h 431800"/>
              <a:gd name="T16" fmla="*/ 0 w 495300"/>
              <a:gd name="T17" fmla="*/ 215895 h 431800"/>
              <a:gd name="T18" fmla="*/ 821 w 495300"/>
              <a:gd name="T19" fmla="*/ 233587 h 431800"/>
              <a:gd name="T20" fmla="*/ 12626 w 495300"/>
              <a:gd name="T21" fmla="*/ 284091 h 431800"/>
              <a:gd name="T22" fmla="*/ 37105 w 495300"/>
              <a:gd name="T23" fmla="*/ 329570 h 431800"/>
              <a:gd name="T24" fmla="*/ 72538 w 495300"/>
              <a:gd name="T25" fmla="*/ 368514 h 431800"/>
              <a:gd name="T26" fmla="*/ 117202 w 495300"/>
              <a:gd name="T27" fmla="*/ 399418 h 431800"/>
              <a:gd name="T28" fmla="*/ 169377 w 495300"/>
              <a:gd name="T29" fmla="*/ 420774 h 431800"/>
              <a:gd name="T30" fmla="*/ 207482 w 495300"/>
              <a:gd name="T31" fmla="*/ 428963 h 431800"/>
              <a:gd name="T32" fmla="*/ 247649 w 495300"/>
              <a:gd name="T33" fmla="*/ 431791 h 431800"/>
              <a:gd name="T34" fmla="*/ 267963 w 495300"/>
              <a:gd name="T35" fmla="*/ 431075 h 431800"/>
              <a:gd name="T36" fmla="*/ 307169 w 495300"/>
              <a:gd name="T37" fmla="*/ 425510 h 431800"/>
              <a:gd name="T38" fmla="*/ 344055 w 495300"/>
              <a:gd name="T39" fmla="*/ 414809 h 431800"/>
              <a:gd name="T40" fmla="*/ 393917 w 495300"/>
              <a:gd name="T41" fmla="*/ 390103 h 431800"/>
              <a:gd name="T42" fmla="*/ 435693 w 495300"/>
              <a:gd name="T43" fmla="*/ 356352 h 431800"/>
              <a:gd name="T44" fmla="*/ 467661 w 495300"/>
              <a:gd name="T45" fmla="*/ 315062 h 431800"/>
              <a:gd name="T46" fmla="*/ 488103 w 495300"/>
              <a:gd name="T47" fmla="*/ 267741 h 431800"/>
              <a:gd name="T48" fmla="*/ 495299 w 495300"/>
              <a:gd name="T49" fmla="*/ 215895 h 431800"/>
              <a:gd name="T50" fmla="*/ 494479 w 495300"/>
              <a:gd name="T51" fmla="*/ 198186 h 431800"/>
              <a:gd name="T52" fmla="*/ 482676 w 495300"/>
              <a:gd name="T53" fmla="*/ 147649 h 431800"/>
              <a:gd name="T54" fmla="*/ 458201 w 495300"/>
              <a:gd name="T55" fmla="*/ 102163 h 431800"/>
              <a:gd name="T56" fmla="*/ 422772 w 495300"/>
              <a:gd name="T57" fmla="*/ 63228 h 431800"/>
              <a:gd name="T58" fmla="*/ 378110 w 495300"/>
              <a:gd name="T59" fmla="*/ 32342 h 431800"/>
              <a:gd name="T60" fmla="*/ 325934 w 495300"/>
              <a:gd name="T61" fmla="*/ 11004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4"/>
                </a:lnTo>
                <a:lnTo>
                  <a:pt x="117202" y="32342"/>
                </a:lnTo>
                <a:lnTo>
                  <a:pt x="72538" y="63228"/>
                </a:lnTo>
                <a:lnTo>
                  <a:pt x="37105" y="102163"/>
                </a:lnTo>
                <a:lnTo>
                  <a:pt x="12626" y="147649"/>
                </a:lnTo>
                <a:lnTo>
                  <a:pt x="821" y="198186"/>
                </a:lnTo>
                <a:lnTo>
                  <a:pt x="0" y="215895"/>
                </a:lnTo>
                <a:lnTo>
                  <a:pt x="821" y="233587"/>
                </a:lnTo>
                <a:lnTo>
                  <a:pt x="12626" y="284091"/>
                </a:lnTo>
                <a:lnTo>
                  <a:pt x="37105" y="329570"/>
                </a:lnTo>
                <a:lnTo>
                  <a:pt x="72538" y="368514"/>
                </a:lnTo>
                <a:lnTo>
                  <a:pt x="117202" y="399418"/>
                </a:lnTo>
                <a:lnTo>
                  <a:pt x="169377" y="420774"/>
                </a:lnTo>
                <a:lnTo>
                  <a:pt x="207482" y="428963"/>
                </a:lnTo>
                <a:lnTo>
                  <a:pt x="247649" y="431791"/>
                </a:lnTo>
                <a:lnTo>
                  <a:pt x="267963" y="431075"/>
                </a:lnTo>
                <a:lnTo>
                  <a:pt x="307169" y="425510"/>
                </a:lnTo>
                <a:lnTo>
                  <a:pt x="344055" y="414809"/>
                </a:lnTo>
                <a:lnTo>
                  <a:pt x="393917" y="390103"/>
                </a:lnTo>
                <a:lnTo>
                  <a:pt x="435693" y="356352"/>
                </a:lnTo>
                <a:lnTo>
                  <a:pt x="467661" y="315062"/>
                </a:lnTo>
                <a:lnTo>
                  <a:pt x="488103" y="267741"/>
                </a:lnTo>
                <a:lnTo>
                  <a:pt x="495299" y="215895"/>
                </a:lnTo>
                <a:lnTo>
                  <a:pt x="494479" y="198186"/>
                </a:lnTo>
                <a:lnTo>
                  <a:pt x="482676" y="147649"/>
                </a:lnTo>
                <a:lnTo>
                  <a:pt x="458201" y="102163"/>
                </a:lnTo>
                <a:lnTo>
                  <a:pt x="422772" y="63228"/>
                </a:lnTo>
                <a:lnTo>
                  <a:pt x="378110" y="32342"/>
                </a:lnTo>
                <a:lnTo>
                  <a:pt x="325934" y="11004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6" name="object 24"/>
          <p:cNvSpPr>
            <a:spLocks/>
          </p:cNvSpPr>
          <p:nvPr/>
        </p:nvSpPr>
        <p:spPr bwMode="auto">
          <a:xfrm>
            <a:off x="4667250" y="4981575"/>
            <a:ext cx="495300" cy="431800"/>
          </a:xfrm>
          <a:custGeom>
            <a:avLst/>
            <a:gdLst>
              <a:gd name="T0" fmla="*/ 0 w 495300"/>
              <a:gd name="T1" fmla="*/ 215895 h 431800"/>
              <a:gd name="T2" fmla="*/ 7197 w 495300"/>
              <a:gd name="T3" fmla="*/ 164008 h 431800"/>
              <a:gd name="T4" fmla="*/ 27644 w 495300"/>
              <a:gd name="T5" fmla="*/ 116671 h 431800"/>
              <a:gd name="T6" fmla="*/ 59616 w 495300"/>
              <a:gd name="T7" fmla="*/ 75386 h 431800"/>
              <a:gd name="T8" fmla="*/ 101395 w 495300"/>
              <a:gd name="T9" fmla="*/ 41650 h 431800"/>
              <a:gd name="T10" fmla="*/ 151257 w 495300"/>
              <a:gd name="T11" fmla="*/ 16963 h 431800"/>
              <a:gd name="T12" fmla="*/ 188139 w 495300"/>
              <a:gd name="T13" fmla="*/ 6273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3 h 431800"/>
              <a:gd name="T22" fmla="*/ 344055 w 495300"/>
              <a:gd name="T23" fmla="*/ 16963 h 431800"/>
              <a:gd name="T24" fmla="*/ 393917 w 495300"/>
              <a:gd name="T25" fmla="*/ 41650 h 431800"/>
              <a:gd name="T26" fmla="*/ 435693 w 495300"/>
              <a:gd name="T27" fmla="*/ 75386 h 431800"/>
              <a:gd name="T28" fmla="*/ 467661 w 495300"/>
              <a:gd name="T29" fmla="*/ 116671 h 431800"/>
              <a:gd name="T30" fmla="*/ 488103 w 495300"/>
              <a:gd name="T31" fmla="*/ 164008 h 431800"/>
              <a:gd name="T32" fmla="*/ 495299 w 495300"/>
              <a:gd name="T33" fmla="*/ 215895 h 431800"/>
              <a:gd name="T34" fmla="*/ 494479 w 495300"/>
              <a:gd name="T35" fmla="*/ 233587 h 431800"/>
              <a:gd name="T36" fmla="*/ 482676 w 495300"/>
              <a:gd name="T37" fmla="*/ 284091 h 431800"/>
              <a:gd name="T38" fmla="*/ 458201 w 495300"/>
              <a:gd name="T39" fmla="*/ 329570 h 431800"/>
              <a:gd name="T40" fmla="*/ 422772 w 495300"/>
              <a:gd name="T41" fmla="*/ 368514 h 431800"/>
              <a:gd name="T42" fmla="*/ 378110 w 495300"/>
              <a:gd name="T43" fmla="*/ 399418 h 431800"/>
              <a:gd name="T44" fmla="*/ 325934 w 495300"/>
              <a:gd name="T45" fmla="*/ 420774 h 431800"/>
              <a:gd name="T46" fmla="*/ 287825 w 495300"/>
              <a:gd name="T47" fmla="*/ 428963 h 431800"/>
              <a:gd name="T48" fmla="*/ 247649 w 495300"/>
              <a:gd name="T49" fmla="*/ 431791 h 431800"/>
              <a:gd name="T50" fmla="*/ 227340 w 495300"/>
              <a:gd name="T51" fmla="*/ 431075 h 431800"/>
              <a:gd name="T52" fmla="*/ 188139 w 495300"/>
              <a:gd name="T53" fmla="*/ 425510 h 431800"/>
              <a:gd name="T54" fmla="*/ 151257 w 495300"/>
              <a:gd name="T55" fmla="*/ 414809 h 431800"/>
              <a:gd name="T56" fmla="*/ 101395 w 495300"/>
              <a:gd name="T57" fmla="*/ 390103 h 431800"/>
              <a:gd name="T58" fmla="*/ 59616 w 495300"/>
              <a:gd name="T59" fmla="*/ 356352 h 431800"/>
              <a:gd name="T60" fmla="*/ 27644 w 495300"/>
              <a:gd name="T61" fmla="*/ 315062 h 431800"/>
              <a:gd name="T62" fmla="*/ 7197 w 495300"/>
              <a:gd name="T63" fmla="*/ 267741 h 431800"/>
              <a:gd name="T64" fmla="*/ 0 w 495300"/>
              <a:gd name="T65" fmla="*/ 215895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895"/>
                </a:moveTo>
                <a:lnTo>
                  <a:pt x="7197" y="164008"/>
                </a:lnTo>
                <a:lnTo>
                  <a:pt x="27644" y="116671"/>
                </a:lnTo>
                <a:lnTo>
                  <a:pt x="59616" y="75386"/>
                </a:lnTo>
                <a:lnTo>
                  <a:pt x="101395" y="41650"/>
                </a:lnTo>
                <a:lnTo>
                  <a:pt x="151257" y="16963"/>
                </a:lnTo>
                <a:lnTo>
                  <a:pt x="188139" y="6273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3"/>
                </a:lnTo>
                <a:lnTo>
                  <a:pt x="344055" y="16963"/>
                </a:lnTo>
                <a:lnTo>
                  <a:pt x="393917" y="41650"/>
                </a:lnTo>
                <a:lnTo>
                  <a:pt x="435693" y="75386"/>
                </a:lnTo>
                <a:lnTo>
                  <a:pt x="467661" y="116671"/>
                </a:lnTo>
                <a:lnTo>
                  <a:pt x="488103" y="164008"/>
                </a:lnTo>
                <a:lnTo>
                  <a:pt x="495299" y="215895"/>
                </a:lnTo>
                <a:lnTo>
                  <a:pt x="494479" y="233587"/>
                </a:lnTo>
                <a:lnTo>
                  <a:pt x="482676" y="284091"/>
                </a:lnTo>
                <a:lnTo>
                  <a:pt x="458201" y="329570"/>
                </a:lnTo>
                <a:lnTo>
                  <a:pt x="422772" y="368514"/>
                </a:lnTo>
                <a:lnTo>
                  <a:pt x="378110" y="399418"/>
                </a:lnTo>
                <a:lnTo>
                  <a:pt x="325934" y="420774"/>
                </a:lnTo>
                <a:lnTo>
                  <a:pt x="287825" y="428963"/>
                </a:lnTo>
                <a:lnTo>
                  <a:pt x="247649" y="431791"/>
                </a:lnTo>
                <a:lnTo>
                  <a:pt x="227340" y="431075"/>
                </a:lnTo>
                <a:lnTo>
                  <a:pt x="188139" y="425510"/>
                </a:lnTo>
                <a:lnTo>
                  <a:pt x="151257" y="414809"/>
                </a:lnTo>
                <a:lnTo>
                  <a:pt x="101395" y="390103"/>
                </a:lnTo>
                <a:lnTo>
                  <a:pt x="59616" y="356352"/>
                </a:lnTo>
                <a:lnTo>
                  <a:pt x="27644" y="315062"/>
                </a:lnTo>
                <a:lnTo>
                  <a:pt x="7197" y="267741"/>
                </a:lnTo>
                <a:lnTo>
                  <a:pt x="0" y="2158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7" name="object 26"/>
          <p:cNvSpPr>
            <a:spLocks/>
          </p:cNvSpPr>
          <p:nvPr/>
        </p:nvSpPr>
        <p:spPr bwMode="auto">
          <a:xfrm>
            <a:off x="3238500" y="5753100"/>
            <a:ext cx="495300" cy="431800"/>
          </a:xfrm>
          <a:custGeom>
            <a:avLst/>
            <a:gdLst>
              <a:gd name="T0" fmla="*/ 0 w 495300"/>
              <a:gd name="T1" fmla="*/ 215895 h 431800"/>
              <a:gd name="T2" fmla="*/ 7197 w 495300"/>
              <a:gd name="T3" fmla="*/ 164012 h 431800"/>
              <a:gd name="T4" fmla="*/ 27644 w 495300"/>
              <a:gd name="T5" fmla="*/ 116677 h 431800"/>
              <a:gd name="T6" fmla="*/ 59616 w 495300"/>
              <a:gd name="T7" fmla="*/ 75391 h 431800"/>
              <a:gd name="T8" fmla="*/ 101395 w 495300"/>
              <a:gd name="T9" fmla="*/ 41654 h 431800"/>
              <a:gd name="T10" fmla="*/ 151257 w 495300"/>
              <a:gd name="T11" fmla="*/ 16965 h 431800"/>
              <a:gd name="T12" fmla="*/ 188139 w 495300"/>
              <a:gd name="T13" fmla="*/ 6274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4 h 431800"/>
              <a:gd name="T22" fmla="*/ 344055 w 495300"/>
              <a:gd name="T23" fmla="*/ 16965 h 431800"/>
              <a:gd name="T24" fmla="*/ 393917 w 495300"/>
              <a:gd name="T25" fmla="*/ 41654 h 431800"/>
              <a:gd name="T26" fmla="*/ 435693 w 495300"/>
              <a:gd name="T27" fmla="*/ 75391 h 431800"/>
              <a:gd name="T28" fmla="*/ 467661 w 495300"/>
              <a:gd name="T29" fmla="*/ 116677 h 431800"/>
              <a:gd name="T30" fmla="*/ 488103 w 495300"/>
              <a:gd name="T31" fmla="*/ 164012 h 431800"/>
              <a:gd name="T32" fmla="*/ 495299 w 495300"/>
              <a:gd name="T33" fmla="*/ 215895 h 431800"/>
              <a:gd name="T34" fmla="*/ 494479 w 495300"/>
              <a:gd name="T35" fmla="*/ 233603 h 431800"/>
              <a:gd name="T36" fmla="*/ 482676 w 495300"/>
              <a:gd name="T37" fmla="*/ 284138 h 431800"/>
              <a:gd name="T38" fmla="*/ 458201 w 495300"/>
              <a:gd name="T39" fmla="*/ 329626 h 431800"/>
              <a:gd name="T40" fmla="*/ 422772 w 495300"/>
              <a:gd name="T41" fmla="*/ 368565 h 431800"/>
              <a:gd name="T42" fmla="*/ 378110 w 495300"/>
              <a:gd name="T43" fmla="*/ 399455 h 431800"/>
              <a:gd name="T44" fmla="*/ 325934 w 495300"/>
              <a:gd name="T45" fmla="*/ 420796 h 431800"/>
              <a:gd name="T46" fmla="*/ 287825 w 495300"/>
              <a:gd name="T47" fmla="*/ 428978 h 431800"/>
              <a:gd name="T48" fmla="*/ 247649 w 495300"/>
              <a:gd name="T49" fmla="*/ 431804 h 431800"/>
              <a:gd name="T50" fmla="*/ 227340 w 495300"/>
              <a:gd name="T51" fmla="*/ 431088 h 431800"/>
              <a:gd name="T52" fmla="*/ 188139 w 495300"/>
              <a:gd name="T53" fmla="*/ 425529 h 431800"/>
              <a:gd name="T54" fmla="*/ 151257 w 495300"/>
              <a:gd name="T55" fmla="*/ 414836 h 431800"/>
              <a:gd name="T56" fmla="*/ 101395 w 495300"/>
              <a:gd name="T57" fmla="*/ 390145 h 431800"/>
              <a:gd name="T58" fmla="*/ 59616 w 495300"/>
              <a:gd name="T59" fmla="*/ 356405 h 431800"/>
              <a:gd name="T60" fmla="*/ 27644 w 495300"/>
              <a:gd name="T61" fmla="*/ 315117 h 431800"/>
              <a:gd name="T62" fmla="*/ 7197 w 495300"/>
              <a:gd name="T63" fmla="*/ 267780 h 431800"/>
              <a:gd name="T64" fmla="*/ 0 w 495300"/>
              <a:gd name="T65" fmla="*/ 215895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895"/>
                </a:moveTo>
                <a:lnTo>
                  <a:pt x="7197" y="164012"/>
                </a:lnTo>
                <a:lnTo>
                  <a:pt x="27644" y="116677"/>
                </a:lnTo>
                <a:lnTo>
                  <a:pt x="59616" y="75391"/>
                </a:lnTo>
                <a:lnTo>
                  <a:pt x="101395" y="41654"/>
                </a:lnTo>
                <a:lnTo>
                  <a:pt x="151257" y="16965"/>
                </a:lnTo>
                <a:lnTo>
                  <a:pt x="188139" y="6274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4"/>
                </a:lnTo>
                <a:lnTo>
                  <a:pt x="344055" y="16965"/>
                </a:lnTo>
                <a:lnTo>
                  <a:pt x="393917" y="41654"/>
                </a:lnTo>
                <a:lnTo>
                  <a:pt x="435693" y="75391"/>
                </a:lnTo>
                <a:lnTo>
                  <a:pt x="467661" y="116677"/>
                </a:lnTo>
                <a:lnTo>
                  <a:pt x="488103" y="164012"/>
                </a:lnTo>
                <a:lnTo>
                  <a:pt x="495299" y="215895"/>
                </a:lnTo>
                <a:lnTo>
                  <a:pt x="494479" y="233603"/>
                </a:lnTo>
                <a:lnTo>
                  <a:pt x="482676" y="284138"/>
                </a:lnTo>
                <a:lnTo>
                  <a:pt x="458201" y="329626"/>
                </a:lnTo>
                <a:lnTo>
                  <a:pt x="422772" y="368565"/>
                </a:lnTo>
                <a:lnTo>
                  <a:pt x="378110" y="399455"/>
                </a:lnTo>
                <a:lnTo>
                  <a:pt x="325934" y="420796"/>
                </a:lnTo>
                <a:lnTo>
                  <a:pt x="287825" y="428978"/>
                </a:lnTo>
                <a:lnTo>
                  <a:pt x="247649" y="431804"/>
                </a:lnTo>
                <a:lnTo>
                  <a:pt x="227340" y="431088"/>
                </a:lnTo>
                <a:lnTo>
                  <a:pt x="188139" y="425529"/>
                </a:lnTo>
                <a:lnTo>
                  <a:pt x="151257" y="414836"/>
                </a:lnTo>
                <a:lnTo>
                  <a:pt x="101395" y="390145"/>
                </a:lnTo>
                <a:lnTo>
                  <a:pt x="59616" y="356405"/>
                </a:lnTo>
                <a:lnTo>
                  <a:pt x="27644" y="315117"/>
                </a:lnTo>
                <a:lnTo>
                  <a:pt x="7197" y="267780"/>
                </a:lnTo>
                <a:lnTo>
                  <a:pt x="0" y="2158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8" name="object 28"/>
          <p:cNvSpPr>
            <a:spLocks/>
          </p:cNvSpPr>
          <p:nvPr/>
        </p:nvSpPr>
        <p:spPr bwMode="auto">
          <a:xfrm>
            <a:off x="2508250" y="4927600"/>
            <a:ext cx="495300" cy="431800"/>
          </a:xfrm>
          <a:custGeom>
            <a:avLst/>
            <a:gdLst>
              <a:gd name="T0" fmla="*/ 0 w 495300"/>
              <a:gd name="T1" fmla="*/ 215895 h 431800"/>
              <a:gd name="T2" fmla="*/ 7197 w 495300"/>
              <a:gd name="T3" fmla="*/ 164008 h 431800"/>
              <a:gd name="T4" fmla="*/ 27641 w 495300"/>
              <a:gd name="T5" fmla="*/ 116671 h 431800"/>
              <a:gd name="T6" fmla="*/ 59611 w 495300"/>
              <a:gd name="T7" fmla="*/ 75386 h 431800"/>
              <a:gd name="T8" fmla="*/ 101388 w 495300"/>
              <a:gd name="T9" fmla="*/ 41650 h 431800"/>
              <a:gd name="T10" fmla="*/ 151251 w 495300"/>
              <a:gd name="T11" fmla="*/ 16963 h 431800"/>
              <a:gd name="T12" fmla="*/ 188134 w 495300"/>
              <a:gd name="T13" fmla="*/ 6273 h 431800"/>
              <a:gd name="T14" fmla="*/ 227338 w 495300"/>
              <a:gd name="T15" fmla="*/ 715 h 431800"/>
              <a:gd name="T16" fmla="*/ 247649 w 495300"/>
              <a:gd name="T17" fmla="*/ 0 h 431800"/>
              <a:gd name="T18" fmla="*/ 267961 w 495300"/>
              <a:gd name="T19" fmla="*/ 715 h 431800"/>
              <a:gd name="T20" fmla="*/ 307165 w 495300"/>
              <a:gd name="T21" fmla="*/ 6273 h 431800"/>
              <a:gd name="T22" fmla="*/ 344048 w 495300"/>
              <a:gd name="T23" fmla="*/ 16963 h 431800"/>
              <a:gd name="T24" fmla="*/ 393911 w 495300"/>
              <a:gd name="T25" fmla="*/ 41650 h 431800"/>
              <a:gd name="T26" fmla="*/ 435688 w 495300"/>
              <a:gd name="T27" fmla="*/ 75386 h 431800"/>
              <a:gd name="T28" fmla="*/ 467658 w 495300"/>
              <a:gd name="T29" fmla="*/ 116671 h 431800"/>
              <a:gd name="T30" fmla="*/ 488102 w 495300"/>
              <a:gd name="T31" fmla="*/ 164008 h 431800"/>
              <a:gd name="T32" fmla="*/ 495299 w 495300"/>
              <a:gd name="T33" fmla="*/ 215895 h 431800"/>
              <a:gd name="T34" fmla="*/ 494479 w 495300"/>
              <a:gd name="T35" fmla="*/ 233605 h 431800"/>
              <a:gd name="T36" fmla="*/ 482675 w 495300"/>
              <a:gd name="T37" fmla="*/ 284142 h 431800"/>
              <a:gd name="T38" fmla="*/ 458197 w 495300"/>
              <a:gd name="T39" fmla="*/ 329628 h 431800"/>
              <a:gd name="T40" fmla="*/ 422767 w 495300"/>
              <a:gd name="T41" fmla="*/ 368563 h 431800"/>
              <a:gd name="T42" fmla="*/ 378103 w 495300"/>
              <a:gd name="T43" fmla="*/ 399449 h 431800"/>
              <a:gd name="T44" fmla="*/ 325928 w 495300"/>
              <a:gd name="T45" fmla="*/ 420786 h 431800"/>
              <a:gd name="T46" fmla="*/ 287821 w 495300"/>
              <a:gd name="T47" fmla="*/ 428966 h 431800"/>
              <a:gd name="T48" fmla="*/ 247649 w 495300"/>
              <a:gd name="T49" fmla="*/ 431791 h 431800"/>
              <a:gd name="T50" fmla="*/ 227338 w 495300"/>
              <a:gd name="T51" fmla="*/ 431076 h 431800"/>
              <a:gd name="T52" fmla="*/ 188134 w 495300"/>
              <a:gd name="T53" fmla="*/ 425518 h 431800"/>
              <a:gd name="T54" fmla="*/ 151251 w 495300"/>
              <a:gd name="T55" fmla="*/ 414828 h 431800"/>
              <a:gd name="T56" fmla="*/ 101388 w 495300"/>
              <a:gd name="T57" fmla="*/ 390141 h 431800"/>
              <a:gd name="T58" fmla="*/ 59611 w 495300"/>
              <a:gd name="T59" fmla="*/ 356405 h 431800"/>
              <a:gd name="T60" fmla="*/ 27641 w 495300"/>
              <a:gd name="T61" fmla="*/ 315120 h 431800"/>
              <a:gd name="T62" fmla="*/ 7197 w 495300"/>
              <a:gd name="T63" fmla="*/ 267783 h 431800"/>
              <a:gd name="T64" fmla="*/ 0 w 495300"/>
              <a:gd name="T65" fmla="*/ 215895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895"/>
                </a:moveTo>
                <a:lnTo>
                  <a:pt x="7197" y="164008"/>
                </a:lnTo>
                <a:lnTo>
                  <a:pt x="27641" y="116671"/>
                </a:lnTo>
                <a:lnTo>
                  <a:pt x="59611" y="75386"/>
                </a:lnTo>
                <a:lnTo>
                  <a:pt x="101388" y="41650"/>
                </a:lnTo>
                <a:lnTo>
                  <a:pt x="151251" y="16963"/>
                </a:lnTo>
                <a:lnTo>
                  <a:pt x="188134" y="6273"/>
                </a:lnTo>
                <a:lnTo>
                  <a:pt x="227338" y="715"/>
                </a:lnTo>
                <a:lnTo>
                  <a:pt x="247649" y="0"/>
                </a:lnTo>
                <a:lnTo>
                  <a:pt x="267961" y="715"/>
                </a:lnTo>
                <a:lnTo>
                  <a:pt x="307165" y="6273"/>
                </a:lnTo>
                <a:lnTo>
                  <a:pt x="344048" y="16963"/>
                </a:lnTo>
                <a:lnTo>
                  <a:pt x="393911" y="41650"/>
                </a:lnTo>
                <a:lnTo>
                  <a:pt x="435688" y="75386"/>
                </a:lnTo>
                <a:lnTo>
                  <a:pt x="467658" y="116671"/>
                </a:lnTo>
                <a:lnTo>
                  <a:pt x="488102" y="164008"/>
                </a:lnTo>
                <a:lnTo>
                  <a:pt x="495299" y="215895"/>
                </a:lnTo>
                <a:lnTo>
                  <a:pt x="494479" y="233605"/>
                </a:lnTo>
                <a:lnTo>
                  <a:pt x="482675" y="284142"/>
                </a:lnTo>
                <a:lnTo>
                  <a:pt x="458197" y="329628"/>
                </a:lnTo>
                <a:lnTo>
                  <a:pt x="422767" y="368563"/>
                </a:lnTo>
                <a:lnTo>
                  <a:pt x="378103" y="399449"/>
                </a:lnTo>
                <a:lnTo>
                  <a:pt x="325928" y="420786"/>
                </a:lnTo>
                <a:lnTo>
                  <a:pt x="287821" y="428966"/>
                </a:lnTo>
                <a:lnTo>
                  <a:pt x="247649" y="431791"/>
                </a:lnTo>
                <a:lnTo>
                  <a:pt x="227338" y="431076"/>
                </a:lnTo>
                <a:lnTo>
                  <a:pt x="188134" y="425518"/>
                </a:lnTo>
                <a:lnTo>
                  <a:pt x="151251" y="414828"/>
                </a:lnTo>
                <a:lnTo>
                  <a:pt x="101388" y="390141"/>
                </a:lnTo>
                <a:lnTo>
                  <a:pt x="59611" y="356405"/>
                </a:lnTo>
                <a:lnTo>
                  <a:pt x="27641" y="315120"/>
                </a:lnTo>
                <a:lnTo>
                  <a:pt x="7197" y="267783"/>
                </a:lnTo>
                <a:lnTo>
                  <a:pt x="0" y="2158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9" name="object 29"/>
          <p:cNvSpPr>
            <a:spLocks noChangeArrowheads="1"/>
          </p:cNvSpPr>
          <p:nvPr/>
        </p:nvSpPr>
        <p:spPr bwMode="auto">
          <a:xfrm>
            <a:off x="725488" y="4602163"/>
            <a:ext cx="474662" cy="4587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650" name="object 30"/>
          <p:cNvSpPr>
            <a:spLocks/>
          </p:cNvSpPr>
          <p:nvPr/>
        </p:nvSpPr>
        <p:spPr bwMode="auto">
          <a:xfrm>
            <a:off x="781050" y="4635500"/>
            <a:ext cx="365125" cy="346075"/>
          </a:xfrm>
          <a:custGeom>
            <a:avLst/>
            <a:gdLst>
              <a:gd name="T0" fmla="*/ 0 w 365125"/>
              <a:gd name="T1" fmla="*/ 0 h 346710"/>
              <a:gd name="T2" fmla="*/ 364629 w 365125"/>
              <a:gd name="T3" fmla="*/ 343680 h 346710"/>
              <a:gd name="T4" fmla="*/ 0 60000 65536"/>
              <a:gd name="T5" fmla="*/ 0 60000 65536"/>
              <a:gd name="T6" fmla="*/ 0 w 365125"/>
              <a:gd name="T7" fmla="*/ 0 h 346710"/>
              <a:gd name="T8" fmla="*/ 365125 w 365125"/>
              <a:gd name="T9" fmla="*/ 346710 h 3467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5125" h="346710">
                <a:moveTo>
                  <a:pt x="0" y="0"/>
                </a:moveTo>
                <a:lnTo>
                  <a:pt x="364629" y="34621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1" name="object 32"/>
          <p:cNvSpPr>
            <a:spLocks/>
          </p:cNvSpPr>
          <p:nvPr/>
        </p:nvSpPr>
        <p:spPr bwMode="auto">
          <a:xfrm>
            <a:off x="5067300" y="5969000"/>
            <a:ext cx="495300" cy="431800"/>
          </a:xfrm>
          <a:custGeom>
            <a:avLst/>
            <a:gdLst>
              <a:gd name="T0" fmla="*/ 0 w 495300"/>
              <a:gd name="T1" fmla="*/ 215908 h 431800"/>
              <a:gd name="T2" fmla="*/ 7197 w 495300"/>
              <a:gd name="T3" fmla="*/ 164023 h 431800"/>
              <a:gd name="T4" fmla="*/ 27644 w 495300"/>
              <a:gd name="T5" fmla="*/ 116686 h 431800"/>
              <a:gd name="T6" fmla="*/ 59616 w 495300"/>
              <a:gd name="T7" fmla="*/ 75398 h 431800"/>
              <a:gd name="T8" fmla="*/ 101395 w 495300"/>
              <a:gd name="T9" fmla="*/ 41658 h 431800"/>
              <a:gd name="T10" fmla="*/ 151257 w 495300"/>
              <a:gd name="T11" fmla="*/ 16967 h 431800"/>
              <a:gd name="T12" fmla="*/ 188139 w 495300"/>
              <a:gd name="T13" fmla="*/ 6274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4 h 431800"/>
              <a:gd name="T22" fmla="*/ 344055 w 495300"/>
              <a:gd name="T23" fmla="*/ 16967 h 431800"/>
              <a:gd name="T24" fmla="*/ 393917 w 495300"/>
              <a:gd name="T25" fmla="*/ 41658 h 431800"/>
              <a:gd name="T26" fmla="*/ 435693 w 495300"/>
              <a:gd name="T27" fmla="*/ 75398 h 431800"/>
              <a:gd name="T28" fmla="*/ 467661 w 495300"/>
              <a:gd name="T29" fmla="*/ 116686 h 431800"/>
              <a:gd name="T30" fmla="*/ 488103 w 495300"/>
              <a:gd name="T31" fmla="*/ 164023 h 431800"/>
              <a:gd name="T32" fmla="*/ 495299 w 495300"/>
              <a:gd name="T33" fmla="*/ 215908 h 431800"/>
              <a:gd name="T34" fmla="*/ 494479 w 495300"/>
              <a:gd name="T35" fmla="*/ 233615 h 431800"/>
              <a:gd name="T36" fmla="*/ 482676 w 495300"/>
              <a:gd name="T37" fmla="*/ 284149 h 431800"/>
              <a:gd name="T38" fmla="*/ 458201 w 495300"/>
              <a:gd name="T39" fmla="*/ 329635 h 431800"/>
              <a:gd name="T40" fmla="*/ 422772 w 495300"/>
              <a:gd name="T41" fmla="*/ 368571 h 431800"/>
              <a:gd name="T42" fmla="*/ 378110 w 495300"/>
              <a:gd name="T43" fmla="*/ 399459 h 431800"/>
              <a:gd name="T44" fmla="*/ 325934 w 495300"/>
              <a:gd name="T45" fmla="*/ 420797 h 431800"/>
              <a:gd name="T46" fmla="*/ 287825 w 495300"/>
              <a:gd name="T47" fmla="*/ 428978 h 431800"/>
              <a:gd name="T48" fmla="*/ 247649 w 495300"/>
              <a:gd name="T49" fmla="*/ 431804 h 431800"/>
              <a:gd name="T50" fmla="*/ 227340 w 495300"/>
              <a:gd name="T51" fmla="*/ 431088 h 431800"/>
              <a:gd name="T52" fmla="*/ 188139 w 495300"/>
              <a:gd name="T53" fmla="*/ 425529 h 431800"/>
              <a:gd name="T54" fmla="*/ 151257 w 495300"/>
              <a:gd name="T55" fmla="*/ 414838 h 431800"/>
              <a:gd name="T56" fmla="*/ 101395 w 495300"/>
              <a:gd name="T57" fmla="*/ 390150 h 431800"/>
              <a:gd name="T58" fmla="*/ 59616 w 495300"/>
              <a:gd name="T59" fmla="*/ 356412 h 431800"/>
              <a:gd name="T60" fmla="*/ 27644 w 495300"/>
              <a:gd name="T61" fmla="*/ 315126 h 431800"/>
              <a:gd name="T62" fmla="*/ 7197 w 495300"/>
              <a:gd name="T63" fmla="*/ 267791 h 431800"/>
              <a:gd name="T64" fmla="*/ 0 w 495300"/>
              <a:gd name="T65" fmla="*/ 215908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908"/>
                </a:moveTo>
                <a:lnTo>
                  <a:pt x="7197" y="164023"/>
                </a:lnTo>
                <a:lnTo>
                  <a:pt x="27644" y="116686"/>
                </a:lnTo>
                <a:lnTo>
                  <a:pt x="59616" y="75398"/>
                </a:lnTo>
                <a:lnTo>
                  <a:pt x="101395" y="41658"/>
                </a:lnTo>
                <a:lnTo>
                  <a:pt x="151257" y="16967"/>
                </a:lnTo>
                <a:lnTo>
                  <a:pt x="188139" y="6274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4"/>
                </a:lnTo>
                <a:lnTo>
                  <a:pt x="344055" y="16967"/>
                </a:lnTo>
                <a:lnTo>
                  <a:pt x="393917" y="41658"/>
                </a:lnTo>
                <a:lnTo>
                  <a:pt x="435693" y="75398"/>
                </a:lnTo>
                <a:lnTo>
                  <a:pt x="467661" y="116686"/>
                </a:lnTo>
                <a:lnTo>
                  <a:pt x="488103" y="164023"/>
                </a:lnTo>
                <a:lnTo>
                  <a:pt x="495299" y="215908"/>
                </a:lnTo>
                <a:lnTo>
                  <a:pt x="494479" y="233615"/>
                </a:lnTo>
                <a:lnTo>
                  <a:pt x="482676" y="284149"/>
                </a:lnTo>
                <a:lnTo>
                  <a:pt x="458201" y="329635"/>
                </a:lnTo>
                <a:lnTo>
                  <a:pt x="422772" y="368571"/>
                </a:lnTo>
                <a:lnTo>
                  <a:pt x="378110" y="399459"/>
                </a:lnTo>
                <a:lnTo>
                  <a:pt x="325934" y="420797"/>
                </a:lnTo>
                <a:lnTo>
                  <a:pt x="287825" y="428978"/>
                </a:lnTo>
                <a:lnTo>
                  <a:pt x="247649" y="431804"/>
                </a:lnTo>
                <a:lnTo>
                  <a:pt x="227340" y="431088"/>
                </a:lnTo>
                <a:lnTo>
                  <a:pt x="188139" y="425529"/>
                </a:lnTo>
                <a:lnTo>
                  <a:pt x="151257" y="414838"/>
                </a:lnTo>
                <a:lnTo>
                  <a:pt x="101395" y="390150"/>
                </a:lnTo>
                <a:lnTo>
                  <a:pt x="59616" y="356412"/>
                </a:lnTo>
                <a:lnTo>
                  <a:pt x="27644" y="315126"/>
                </a:lnTo>
                <a:lnTo>
                  <a:pt x="7197" y="267791"/>
                </a:lnTo>
                <a:lnTo>
                  <a:pt x="0" y="215908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2" name="object 34"/>
          <p:cNvSpPr>
            <a:spLocks/>
          </p:cNvSpPr>
          <p:nvPr/>
        </p:nvSpPr>
        <p:spPr bwMode="auto">
          <a:xfrm>
            <a:off x="5715000" y="4397375"/>
            <a:ext cx="495300" cy="431800"/>
          </a:xfrm>
          <a:custGeom>
            <a:avLst/>
            <a:gdLst>
              <a:gd name="T0" fmla="*/ 0 w 495300"/>
              <a:gd name="T1" fmla="*/ 215908 h 431800"/>
              <a:gd name="T2" fmla="*/ 7197 w 495300"/>
              <a:gd name="T3" fmla="*/ 164019 h 431800"/>
              <a:gd name="T4" fmla="*/ 27644 w 495300"/>
              <a:gd name="T5" fmla="*/ 116681 h 431800"/>
              <a:gd name="T6" fmla="*/ 59616 w 495300"/>
              <a:gd name="T7" fmla="*/ 75393 h 431800"/>
              <a:gd name="T8" fmla="*/ 101395 w 495300"/>
              <a:gd name="T9" fmla="*/ 41654 h 431800"/>
              <a:gd name="T10" fmla="*/ 151257 w 495300"/>
              <a:gd name="T11" fmla="*/ 16965 h 431800"/>
              <a:gd name="T12" fmla="*/ 188139 w 495300"/>
              <a:gd name="T13" fmla="*/ 6274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4 h 431800"/>
              <a:gd name="T22" fmla="*/ 344055 w 495300"/>
              <a:gd name="T23" fmla="*/ 16965 h 431800"/>
              <a:gd name="T24" fmla="*/ 393917 w 495300"/>
              <a:gd name="T25" fmla="*/ 41654 h 431800"/>
              <a:gd name="T26" fmla="*/ 435693 w 495300"/>
              <a:gd name="T27" fmla="*/ 75393 h 431800"/>
              <a:gd name="T28" fmla="*/ 467661 w 495300"/>
              <a:gd name="T29" fmla="*/ 116681 h 431800"/>
              <a:gd name="T30" fmla="*/ 488103 w 495300"/>
              <a:gd name="T31" fmla="*/ 164019 h 431800"/>
              <a:gd name="T32" fmla="*/ 495299 w 495300"/>
              <a:gd name="T33" fmla="*/ 215908 h 431800"/>
              <a:gd name="T34" fmla="*/ 494479 w 495300"/>
              <a:gd name="T35" fmla="*/ 233599 h 431800"/>
              <a:gd name="T36" fmla="*/ 482676 w 495300"/>
              <a:gd name="T37" fmla="*/ 284104 h 431800"/>
              <a:gd name="T38" fmla="*/ 458201 w 495300"/>
              <a:gd name="T39" fmla="*/ 329582 h 431800"/>
              <a:gd name="T40" fmla="*/ 422772 w 495300"/>
              <a:gd name="T41" fmla="*/ 368526 h 431800"/>
              <a:gd name="T42" fmla="*/ 378110 w 495300"/>
              <a:gd name="T43" fmla="*/ 399430 h 431800"/>
              <a:gd name="T44" fmla="*/ 325934 w 495300"/>
              <a:gd name="T45" fmla="*/ 420786 h 431800"/>
              <a:gd name="T46" fmla="*/ 287825 w 495300"/>
              <a:gd name="T47" fmla="*/ 428975 h 431800"/>
              <a:gd name="T48" fmla="*/ 247649 w 495300"/>
              <a:gd name="T49" fmla="*/ 431804 h 431800"/>
              <a:gd name="T50" fmla="*/ 227340 w 495300"/>
              <a:gd name="T51" fmla="*/ 431087 h 431800"/>
              <a:gd name="T52" fmla="*/ 188139 w 495300"/>
              <a:gd name="T53" fmla="*/ 425522 h 431800"/>
              <a:gd name="T54" fmla="*/ 151257 w 495300"/>
              <a:gd name="T55" fmla="*/ 414821 h 431800"/>
              <a:gd name="T56" fmla="*/ 101395 w 495300"/>
              <a:gd name="T57" fmla="*/ 390115 h 431800"/>
              <a:gd name="T58" fmla="*/ 59616 w 495300"/>
              <a:gd name="T59" fmla="*/ 356364 h 431800"/>
              <a:gd name="T60" fmla="*/ 27644 w 495300"/>
              <a:gd name="T61" fmla="*/ 315074 h 431800"/>
              <a:gd name="T62" fmla="*/ 7197 w 495300"/>
              <a:gd name="T63" fmla="*/ 267753 h 431800"/>
              <a:gd name="T64" fmla="*/ 0 w 495300"/>
              <a:gd name="T65" fmla="*/ 215908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908"/>
                </a:moveTo>
                <a:lnTo>
                  <a:pt x="7197" y="164019"/>
                </a:lnTo>
                <a:lnTo>
                  <a:pt x="27644" y="116681"/>
                </a:lnTo>
                <a:lnTo>
                  <a:pt x="59616" y="75393"/>
                </a:lnTo>
                <a:lnTo>
                  <a:pt x="101395" y="41654"/>
                </a:lnTo>
                <a:lnTo>
                  <a:pt x="151257" y="16965"/>
                </a:lnTo>
                <a:lnTo>
                  <a:pt x="188139" y="6274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4"/>
                </a:lnTo>
                <a:lnTo>
                  <a:pt x="344055" y="16965"/>
                </a:lnTo>
                <a:lnTo>
                  <a:pt x="393917" y="41654"/>
                </a:lnTo>
                <a:lnTo>
                  <a:pt x="435693" y="75393"/>
                </a:lnTo>
                <a:lnTo>
                  <a:pt x="467661" y="116681"/>
                </a:lnTo>
                <a:lnTo>
                  <a:pt x="488103" y="164019"/>
                </a:lnTo>
                <a:lnTo>
                  <a:pt x="495299" y="215908"/>
                </a:lnTo>
                <a:lnTo>
                  <a:pt x="494479" y="233599"/>
                </a:lnTo>
                <a:lnTo>
                  <a:pt x="482676" y="284104"/>
                </a:lnTo>
                <a:lnTo>
                  <a:pt x="458201" y="329582"/>
                </a:lnTo>
                <a:lnTo>
                  <a:pt x="422772" y="368526"/>
                </a:lnTo>
                <a:lnTo>
                  <a:pt x="378110" y="399430"/>
                </a:lnTo>
                <a:lnTo>
                  <a:pt x="325934" y="420786"/>
                </a:lnTo>
                <a:lnTo>
                  <a:pt x="287825" y="428975"/>
                </a:lnTo>
                <a:lnTo>
                  <a:pt x="247649" y="431804"/>
                </a:lnTo>
                <a:lnTo>
                  <a:pt x="227340" y="431087"/>
                </a:lnTo>
                <a:lnTo>
                  <a:pt x="188139" y="425522"/>
                </a:lnTo>
                <a:lnTo>
                  <a:pt x="151257" y="414821"/>
                </a:lnTo>
                <a:lnTo>
                  <a:pt x="101395" y="390115"/>
                </a:lnTo>
                <a:lnTo>
                  <a:pt x="59616" y="356364"/>
                </a:lnTo>
                <a:lnTo>
                  <a:pt x="27644" y="315074"/>
                </a:lnTo>
                <a:lnTo>
                  <a:pt x="7197" y="267753"/>
                </a:lnTo>
                <a:lnTo>
                  <a:pt x="0" y="215908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3" name="object 36"/>
          <p:cNvSpPr>
            <a:spLocks/>
          </p:cNvSpPr>
          <p:nvPr/>
        </p:nvSpPr>
        <p:spPr bwMode="auto">
          <a:xfrm>
            <a:off x="6248400" y="5689600"/>
            <a:ext cx="495300" cy="431800"/>
          </a:xfrm>
          <a:custGeom>
            <a:avLst/>
            <a:gdLst>
              <a:gd name="T0" fmla="*/ 0 w 495300"/>
              <a:gd name="T1" fmla="*/ 215895 h 431800"/>
              <a:gd name="T2" fmla="*/ 7197 w 495300"/>
              <a:gd name="T3" fmla="*/ 164012 h 431800"/>
              <a:gd name="T4" fmla="*/ 27644 w 495300"/>
              <a:gd name="T5" fmla="*/ 116677 h 431800"/>
              <a:gd name="T6" fmla="*/ 59616 w 495300"/>
              <a:gd name="T7" fmla="*/ 75391 h 431800"/>
              <a:gd name="T8" fmla="*/ 101395 w 495300"/>
              <a:gd name="T9" fmla="*/ 41654 h 431800"/>
              <a:gd name="T10" fmla="*/ 151257 w 495300"/>
              <a:gd name="T11" fmla="*/ 16965 h 431800"/>
              <a:gd name="T12" fmla="*/ 188139 w 495300"/>
              <a:gd name="T13" fmla="*/ 6274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4 h 431800"/>
              <a:gd name="T22" fmla="*/ 344055 w 495300"/>
              <a:gd name="T23" fmla="*/ 16965 h 431800"/>
              <a:gd name="T24" fmla="*/ 393917 w 495300"/>
              <a:gd name="T25" fmla="*/ 41654 h 431800"/>
              <a:gd name="T26" fmla="*/ 435693 w 495300"/>
              <a:gd name="T27" fmla="*/ 75391 h 431800"/>
              <a:gd name="T28" fmla="*/ 467661 w 495300"/>
              <a:gd name="T29" fmla="*/ 116677 h 431800"/>
              <a:gd name="T30" fmla="*/ 488103 w 495300"/>
              <a:gd name="T31" fmla="*/ 164012 h 431800"/>
              <a:gd name="T32" fmla="*/ 495299 w 495300"/>
              <a:gd name="T33" fmla="*/ 215895 h 431800"/>
              <a:gd name="T34" fmla="*/ 494479 w 495300"/>
              <a:gd name="T35" fmla="*/ 233603 h 431800"/>
              <a:gd name="T36" fmla="*/ 482676 w 495300"/>
              <a:gd name="T37" fmla="*/ 284137 h 431800"/>
              <a:gd name="T38" fmla="*/ 458201 w 495300"/>
              <a:gd name="T39" fmla="*/ 329622 h 431800"/>
              <a:gd name="T40" fmla="*/ 422772 w 495300"/>
              <a:gd name="T41" fmla="*/ 368559 h 431800"/>
              <a:gd name="T42" fmla="*/ 378110 w 495300"/>
              <a:gd name="T43" fmla="*/ 399446 h 431800"/>
              <a:gd name="T44" fmla="*/ 325934 w 495300"/>
              <a:gd name="T45" fmla="*/ 420785 h 431800"/>
              <a:gd name="T46" fmla="*/ 287825 w 495300"/>
              <a:gd name="T47" fmla="*/ 428966 h 431800"/>
              <a:gd name="T48" fmla="*/ 247649 w 495300"/>
              <a:gd name="T49" fmla="*/ 431791 h 431800"/>
              <a:gd name="T50" fmla="*/ 227340 w 495300"/>
              <a:gd name="T51" fmla="*/ 431076 h 431800"/>
              <a:gd name="T52" fmla="*/ 188139 w 495300"/>
              <a:gd name="T53" fmla="*/ 425517 h 431800"/>
              <a:gd name="T54" fmla="*/ 151257 w 495300"/>
              <a:gd name="T55" fmla="*/ 414826 h 431800"/>
              <a:gd name="T56" fmla="*/ 101395 w 495300"/>
              <a:gd name="T57" fmla="*/ 390137 h 431800"/>
              <a:gd name="T58" fmla="*/ 59616 w 495300"/>
              <a:gd name="T59" fmla="*/ 356400 h 431800"/>
              <a:gd name="T60" fmla="*/ 27644 w 495300"/>
              <a:gd name="T61" fmla="*/ 315114 h 431800"/>
              <a:gd name="T62" fmla="*/ 7197 w 495300"/>
              <a:gd name="T63" fmla="*/ 267779 h 431800"/>
              <a:gd name="T64" fmla="*/ 0 w 495300"/>
              <a:gd name="T65" fmla="*/ 215895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895"/>
                </a:moveTo>
                <a:lnTo>
                  <a:pt x="7197" y="164012"/>
                </a:lnTo>
                <a:lnTo>
                  <a:pt x="27644" y="116677"/>
                </a:lnTo>
                <a:lnTo>
                  <a:pt x="59616" y="75391"/>
                </a:lnTo>
                <a:lnTo>
                  <a:pt x="101395" y="41654"/>
                </a:lnTo>
                <a:lnTo>
                  <a:pt x="151257" y="16965"/>
                </a:lnTo>
                <a:lnTo>
                  <a:pt x="188139" y="6274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4"/>
                </a:lnTo>
                <a:lnTo>
                  <a:pt x="344055" y="16965"/>
                </a:lnTo>
                <a:lnTo>
                  <a:pt x="393917" y="41654"/>
                </a:lnTo>
                <a:lnTo>
                  <a:pt x="435693" y="75391"/>
                </a:lnTo>
                <a:lnTo>
                  <a:pt x="467661" y="116677"/>
                </a:lnTo>
                <a:lnTo>
                  <a:pt x="488103" y="164012"/>
                </a:lnTo>
                <a:lnTo>
                  <a:pt x="495299" y="215895"/>
                </a:lnTo>
                <a:lnTo>
                  <a:pt x="494479" y="233603"/>
                </a:lnTo>
                <a:lnTo>
                  <a:pt x="482676" y="284137"/>
                </a:lnTo>
                <a:lnTo>
                  <a:pt x="458201" y="329622"/>
                </a:lnTo>
                <a:lnTo>
                  <a:pt x="422772" y="368559"/>
                </a:lnTo>
                <a:lnTo>
                  <a:pt x="378110" y="399446"/>
                </a:lnTo>
                <a:lnTo>
                  <a:pt x="325934" y="420785"/>
                </a:lnTo>
                <a:lnTo>
                  <a:pt x="287825" y="428966"/>
                </a:lnTo>
                <a:lnTo>
                  <a:pt x="247649" y="431791"/>
                </a:lnTo>
                <a:lnTo>
                  <a:pt x="227340" y="431076"/>
                </a:lnTo>
                <a:lnTo>
                  <a:pt x="188139" y="425517"/>
                </a:lnTo>
                <a:lnTo>
                  <a:pt x="151257" y="414826"/>
                </a:lnTo>
                <a:lnTo>
                  <a:pt x="101395" y="390137"/>
                </a:lnTo>
                <a:lnTo>
                  <a:pt x="59616" y="356400"/>
                </a:lnTo>
                <a:lnTo>
                  <a:pt x="27644" y="315114"/>
                </a:lnTo>
                <a:lnTo>
                  <a:pt x="7197" y="267779"/>
                </a:lnTo>
                <a:lnTo>
                  <a:pt x="0" y="2158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4" name="object 37"/>
          <p:cNvSpPr>
            <a:spLocks noChangeArrowheads="1"/>
          </p:cNvSpPr>
          <p:nvPr/>
        </p:nvSpPr>
        <p:spPr bwMode="auto">
          <a:xfrm>
            <a:off x="6086475" y="3910013"/>
            <a:ext cx="1084263" cy="6334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655" name="object 38"/>
          <p:cNvSpPr>
            <a:spLocks/>
          </p:cNvSpPr>
          <p:nvPr/>
        </p:nvSpPr>
        <p:spPr bwMode="auto">
          <a:xfrm>
            <a:off x="6137275" y="3946525"/>
            <a:ext cx="981075" cy="514350"/>
          </a:xfrm>
          <a:custGeom>
            <a:avLst/>
            <a:gdLst>
              <a:gd name="T0" fmla="*/ 0 w 981075"/>
              <a:gd name="T1" fmla="*/ 514349 h 514350"/>
              <a:gd name="T2" fmla="*/ 980572 w 981075"/>
              <a:gd name="T3" fmla="*/ 0 h 514350"/>
              <a:gd name="T4" fmla="*/ 0 60000 65536"/>
              <a:gd name="T5" fmla="*/ 0 60000 65536"/>
              <a:gd name="T6" fmla="*/ 0 w 981075"/>
              <a:gd name="T7" fmla="*/ 0 h 514350"/>
              <a:gd name="T8" fmla="*/ 981075 w 981075"/>
              <a:gd name="T9" fmla="*/ 514350 h 514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1075" h="514350">
                <a:moveTo>
                  <a:pt x="0" y="514349"/>
                </a:moveTo>
                <a:lnTo>
                  <a:pt x="980572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6" name="object 39"/>
          <p:cNvSpPr>
            <a:spLocks/>
          </p:cNvSpPr>
          <p:nvPr/>
        </p:nvSpPr>
        <p:spPr bwMode="auto">
          <a:xfrm>
            <a:off x="5562600" y="5905500"/>
            <a:ext cx="685800" cy="279400"/>
          </a:xfrm>
          <a:custGeom>
            <a:avLst/>
            <a:gdLst>
              <a:gd name="T0" fmla="*/ 0 w 685800"/>
              <a:gd name="T1" fmla="*/ 279404 h 279400"/>
              <a:gd name="T2" fmla="*/ 685799 w 685800"/>
              <a:gd name="T3" fmla="*/ 0 h 279400"/>
              <a:gd name="T4" fmla="*/ 0 60000 65536"/>
              <a:gd name="T5" fmla="*/ 0 60000 65536"/>
              <a:gd name="T6" fmla="*/ 0 w 685800"/>
              <a:gd name="T7" fmla="*/ 0 h 279400"/>
              <a:gd name="T8" fmla="*/ 685800 w 685800"/>
              <a:gd name="T9" fmla="*/ 279400 h 2794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5800" h="279400">
                <a:moveTo>
                  <a:pt x="0" y="279404"/>
                </a:moveTo>
                <a:lnTo>
                  <a:pt x="685799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7" name="object 40"/>
          <p:cNvSpPr>
            <a:spLocks/>
          </p:cNvSpPr>
          <p:nvPr/>
        </p:nvSpPr>
        <p:spPr bwMode="auto">
          <a:xfrm>
            <a:off x="6137275" y="4765675"/>
            <a:ext cx="358775" cy="923925"/>
          </a:xfrm>
          <a:custGeom>
            <a:avLst/>
            <a:gdLst>
              <a:gd name="T0" fmla="*/ 0 w 358775"/>
              <a:gd name="T1" fmla="*/ 0 h 923289"/>
              <a:gd name="T2" fmla="*/ 358261 w 358775"/>
              <a:gd name="T3" fmla="*/ 925840 h 923289"/>
              <a:gd name="T4" fmla="*/ 0 60000 65536"/>
              <a:gd name="T5" fmla="*/ 0 60000 65536"/>
              <a:gd name="T6" fmla="*/ 0 w 358775"/>
              <a:gd name="T7" fmla="*/ 0 h 923289"/>
              <a:gd name="T8" fmla="*/ 358775 w 358775"/>
              <a:gd name="T9" fmla="*/ 923289 h 923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8775" h="923289">
                <a:moveTo>
                  <a:pt x="0" y="0"/>
                </a:moveTo>
                <a:lnTo>
                  <a:pt x="358261" y="923294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8" name="object 41"/>
          <p:cNvSpPr>
            <a:spLocks/>
          </p:cNvSpPr>
          <p:nvPr/>
        </p:nvSpPr>
        <p:spPr bwMode="auto">
          <a:xfrm>
            <a:off x="5089525" y="5349875"/>
            <a:ext cx="225425" cy="619125"/>
          </a:xfrm>
          <a:custGeom>
            <a:avLst/>
            <a:gdLst>
              <a:gd name="T0" fmla="*/ 0 w 225425"/>
              <a:gd name="T1" fmla="*/ 0 h 619125"/>
              <a:gd name="T2" fmla="*/ 224911 w 225425"/>
              <a:gd name="T3" fmla="*/ 618743 h 619125"/>
              <a:gd name="T4" fmla="*/ 0 60000 65536"/>
              <a:gd name="T5" fmla="*/ 0 60000 65536"/>
              <a:gd name="T6" fmla="*/ 0 w 225425"/>
              <a:gd name="T7" fmla="*/ 0 h 619125"/>
              <a:gd name="T8" fmla="*/ 225425 w 225425"/>
              <a:gd name="T9" fmla="*/ 619125 h 619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5425" h="619125">
                <a:moveTo>
                  <a:pt x="0" y="0"/>
                </a:moveTo>
                <a:lnTo>
                  <a:pt x="224911" y="618743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9" name="object 42"/>
          <p:cNvSpPr>
            <a:spLocks/>
          </p:cNvSpPr>
          <p:nvPr/>
        </p:nvSpPr>
        <p:spPr bwMode="auto">
          <a:xfrm>
            <a:off x="5089525" y="4765675"/>
            <a:ext cx="698500" cy="279400"/>
          </a:xfrm>
          <a:custGeom>
            <a:avLst/>
            <a:gdLst>
              <a:gd name="T0" fmla="*/ 0 w 697864"/>
              <a:gd name="T1" fmla="*/ 281060 h 278764"/>
              <a:gd name="T2" fmla="*/ 700019 w 697864"/>
              <a:gd name="T3" fmla="*/ 0 h 278764"/>
              <a:gd name="T4" fmla="*/ 0 60000 65536"/>
              <a:gd name="T5" fmla="*/ 0 60000 65536"/>
              <a:gd name="T6" fmla="*/ 0 w 697864"/>
              <a:gd name="T7" fmla="*/ 0 h 278764"/>
              <a:gd name="T8" fmla="*/ 697864 w 697864"/>
              <a:gd name="T9" fmla="*/ 278764 h 2787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7864" h="278764">
                <a:moveTo>
                  <a:pt x="0" y="278510"/>
                </a:moveTo>
                <a:lnTo>
                  <a:pt x="697473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0" name="object 43"/>
          <p:cNvSpPr>
            <a:spLocks noChangeArrowheads="1"/>
          </p:cNvSpPr>
          <p:nvPr/>
        </p:nvSpPr>
        <p:spPr bwMode="auto">
          <a:xfrm>
            <a:off x="6611938" y="6027738"/>
            <a:ext cx="565150" cy="6921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661" name="object 44"/>
          <p:cNvSpPr>
            <a:spLocks/>
          </p:cNvSpPr>
          <p:nvPr/>
        </p:nvSpPr>
        <p:spPr bwMode="auto">
          <a:xfrm>
            <a:off x="6670675" y="6057900"/>
            <a:ext cx="447675" cy="584200"/>
          </a:xfrm>
          <a:custGeom>
            <a:avLst/>
            <a:gdLst>
              <a:gd name="T0" fmla="*/ 0 w 447675"/>
              <a:gd name="T1" fmla="*/ 0 h 584200"/>
              <a:gd name="T2" fmla="*/ 447172 w 447675"/>
              <a:gd name="T3" fmla="*/ 583941 h 584200"/>
              <a:gd name="T4" fmla="*/ 0 60000 65536"/>
              <a:gd name="T5" fmla="*/ 0 60000 65536"/>
              <a:gd name="T6" fmla="*/ 0 w 447675"/>
              <a:gd name="T7" fmla="*/ 0 h 584200"/>
              <a:gd name="T8" fmla="*/ 447675 w 447675"/>
              <a:gd name="T9" fmla="*/ 584200 h 5842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7675" h="584200">
                <a:moveTo>
                  <a:pt x="0" y="0"/>
                </a:moveTo>
                <a:lnTo>
                  <a:pt x="447172" y="583941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2" name="object 45"/>
          <p:cNvSpPr>
            <a:spLocks noChangeArrowheads="1"/>
          </p:cNvSpPr>
          <p:nvPr/>
        </p:nvSpPr>
        <p:spPr bwMode="auto">
          <a:xfrm>
            <a:off x="5438775" y="6300788"/>
            <a:ext cx="750888" cy="4238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663" name="object 46"/>
          <p:cNvSpPr>
            <a:spLocks/>
          </p:cNvSpPr>
          <p:nvPr/>
        </p:nvSpPr>
        <p:spPr bwMode="auto">
          <a:xfrm>
            <a:off x="5489575" y="6337300"/>
            <a:ext cx="647700" cy="304800"/>
          </a:xfrm>
          <a:custGeom>
            <a:avLst/>
            <a:gdLst>
              <a:gd name="T0" fmla="*/ 0 w 647700"/>
              <a:gd name="T1" fmla="*/ 0 h 304800"/>
              <a:gd name="T2" fmla="*/ 647699 w 647700"/>
              <a:gd name="T3" fmla="*/ 304537 h 304800"/>
              <a:gd name="T4" fmla="*/ 0 60000 65536"/>
              <a:gd name="T5" fmla="*/ 0 60000 65536"/>
              <a:gd name="T6" fmla="*/ 0 w 647700"/>
              <a:gd name="T7" fmla="*/ 0 h 304800"/>
              <a:gd name="T8" fmla="*/ 647700 w 647700"/>
              <a:gd name="T9" fmla="*/ 304800 h 3048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7700" h="304800">
                <a:moveTo>
                  <a:pt x="0" y="0"/>
                </a:moveTo>
                <a:lnTo>
                  <a:pt x="647699" y="304537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4" name="object 47"/>
          <p:cNvSpPr>
            <a:spLocks noChangeArrowheads="1"/>
          </p:cNvSpPr>
          <p:nvPr/>
        </p:nvSpPr>
        <p:spPr bwMode="auto">
          <a:xfrm>
            <a:off x="6618288" y="5376863"/>
            <a:ext cx="704850" cy="45878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665" name="object 48"/>
          <p:cNvSpPr>
            <a:spLocks/>
          </p:cNvSpPr>
          <p:nvPr/>
        </p:nvSpPr>
        <p:spPr bwMode="auto">
          <a:xfrm>
            <a:off x="6670675" y="5413375"/>
            <a:ext cx="600075" cy="339725"/>
          </a:xfrm>
          <a:custGeom>
            <a:avLst/>
            <a:gdLst>
              <a:gd name="T0" fmla="*/ 0 w 600075"/>
              <a:gd name="T1" fmla="*/ 339339 h 339725"/>
              <a:gd name="T2" fmla="*/ 599572 w 600075"/>
              <a:gd name="T3" fmla="*/ 0 h 339725"/>
              <a:gd name="T4" fmla="*/ 0 60000 65536"/>
              <a:gd name="T5" fmla="*/ 0 60000 65536"/>
              <a:gd name="T6" fmla="*/ 0 w 600075"/>
              <a:gd name="T7" fmla="*/ 0 h 339725"/>
              <a:gd name="T8" fmla="*/ 600075 w 600075"/>
              <a:gd name="T9" fmla="*/ 339725 h 3397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0075" h="339725">
                <a:moveTo>
                  <a:pt x="0" y="339339"/>
                </a:moveTo>
                <a:lnTo>
                  <a:pt x="599572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6" name="object 49"/>
          <p:cNvSpPr>
            <a:spLocks noChangeArrowheads="1"/>
          </p:cNvSpPr>
          <p:nvPr/>
        </p:nvSpPr>
        <p:spPr bwMode="auto">
          <a:xfrm>
            <a:off x="1919288" y="5260975"/>
            <a:ext cx="715962" cy="5603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667" name="object 50"/>
          <p:cNvSpPr>
            <a:spLocks/>
          </p:cNvSpPr>
          <p:nvPr/>
        </p:nvSpPr>
        <p:spPr bwMode="auto">
          <a:xfrm>
            <a:off x="1971675" y="5295900"/>
            <a:ext cx="609600" cy="444500"/>
          </a:xfrm>
          <a:custGeom>
            <a:avLst/>
            <a:gdLst>
              <a:gd name="T0" fmla="*/ 0 w 608964"/>
              <a:gd name="T1" fmla="*/ 443983 h 444500"/>
              <a:gd name="T2" fmla="*/ 611122 w 608964"/>
              <a:gd name="T3" fmla="*/ 0 h 444500"/>
              <a:gd name="T4" fmla="*/ 0 60000 65536"/>
              <a:gd name="T5" fmla="*/ 0 60000 65536"/>
              <a:gd name="T6" fmla="*/ 0 w 608964"/>
              <a:gd name="T7" fmla="*/ 0 h 444500"/>
              <a:gd name="T8" fmla="*/ 608964 w 608964"/>
              <a:gd name="T9" fmla="*/ 444500 h 444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8964" h="444500">
                <a:moveTo>
                  <a:pt x="0" y="443983"/>
                </a:moveTo>
                <a:lnTo>
                  <a:pt x="608575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8" name="object 51"/>
          <p:cNvSpPr>
            <a:spLocks noChangeArrowheads="1"/>
          </p:cNvSpPr>
          <p:nvPr/>
        </p:nvSpPr>
        <p:spPr bwMode="auto">
          <a:xfrm>
            <a:off x="4368800" y="6300788"/>
            <a:ext cx="820738" cy="423862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669" name="object 52"/>
          <p:cNvSpPr>
            <a:spLocks/>
          </p:cNvSpPr>
          <p:nvPr/>
        </p:nvSpPr>
        <p:spPr bwMode="auto">
          <a:xfrm>
            <a:off x="4419600" y="6337300"/>
            <a:ext cx="720725" cy="304800"/>
          </a:xfrm>
          <a:custGeom>
            <a:avLst/>
            <a:gdLst>
              <a:gd name="T0" fmla="*/ 720211 w 720725"/>
              <a:gd name="T1" fmla="*/ 0 h 304800"/>
              <a:gd name="T2" fmla="*/ 0 w 720725"/>
              <a:gd name="T3" fmla="*/ 304537 h 304800"/>
              <a:gd name="T4" fmla="*/ 0 60000 65536"/>
              <a:gd name="T5" fmla="*/ 0 60000 65536"/>
              <a:gd name="T6" fmla="*/ 0 w 720725"/>
              <a:gd name="T7" fmla="*/ 0 h 304800"/>
              <a:gd name="T8" fmla="*/ 720725 w 720725"/>
              <a:gd name="T9" fmla="*/ 304800 h 3048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725" h="304800">
                <a:moveTo>
                  <a:pt x="720211" y="0"/>
                </a:moveTo>
                <a:lnTo>
                  <a:pt x="0" y="304537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3" name="object 54"/>
          <p:cNvSpPr>
            <a:spLocks noChangeArrowheads="1"/>
          </p:cNvSpPr>
          <p:nvPr/>
        </p:nvSpPr>
        <p:spPr bwMode="auto">
          <a:xfrm>
            <a:off x="3863975" y="1506538"/>
            <a:ext cx="1758950" cy="162401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655" name="object 56"/>
          <p:cNvSpPr>
            <a:spLocks/>
          </p:cNvSpPr>
          <p:nvPr/>
        </p:nvSpPr>
        <p:spPr bwMode="auto">
          <a:xfrm>
            <a:off x="3924300" y="1549400"/>
            <a:ext cx="1638300" cy="1498600"/>
          </a:xfrm>
          <a:custGeom>
            <a:avLst/>
            <a:gdLst>
              <a:gd name="T0" fmla="*/ 2715 w 1638300"/>
              <a:gd name="T1" fmla="*/ 687874 h 1498600"/>
              <a:gd name="T2" fmla="*/ 23807 w 1638300"/>
              <a:gd name="T3" fmla="*/ 569273 h 1498600"/>
              <a:gd name="T4" fmla="*/ 64375 w 1638300"/>
              <a:gd name="T5" fmla="*/ 457681 h 1498600"/>
              <a:gd name="T6" fmla="*/ 122732 w 1638300"/>
              <a:gd name="T7" fmla="*/ 354642 h 1498600"/>
              <a:gd name="T8" fmla="*/ 197190 w 1638300"/>
              <a:gd name="T9" fmla="*/ 261700 h 1498600"/>
              <a:gd name="T10" fmla="*/ 286064 w 1638300"/>
              <a:gd name="T11" fmla="*/ 180398 h 1498600"/>
              <a:gd name="T12" fmla="*/ 387665 w 1638300"/>
              <a:gd name="T13" fmla="*/ 112282 h 1498600"/>
              <a:gd name="T14" fmla="*/ 500308 w 1638300"/>
              <a:gd name="T15" fmla="*/ 58895 h 1498600"/>
              <a:gd name="T16" fmla="*/ 622305 w 1638300"/>
              <a:gd name="T17" fmla="*/ 21781 h 1498600"/>
              <a:gd name="T18" fmla="*/ 751969 w 1638300"/>
              <a:gd name="T19" fmla="*/ 2484 h 1498600"/>
              <a:gd name="T20" fmla="*/ 886330 w 1638300"/>
              <a:gd name="T21" fmla="*/ 2484 h 1498600"/>
              <a:gd name="T22" fmla="*/ 1015994 w 1638300"/>
              <a:gd name="T23" fmla="*/ 21781 h 1498600"/>
              <a:gd name="T24" fmla="*/ 1137991 w 1638300"/>
              <a:gd name="T25" fmla="*/ 58895 h 1498600"/>
              <a:gd name="T26" fmla="*/ 1250634 w 1638300"/>
              <a:gd name="T27" fmla="*/ 112282 h 1498600"/>
              <a:gd name="T28" fmla="*/ 1352235 w 1638300"/>
              <a:gd name="T29" fmla="*/ 180398 h 1498600"/>
              <a:gd name="T30" fmla="*/ 1441109 w 1638300"/>
              <a:gd name="T31" fmla="*/ 261700 h 1498600"/>
              <a:gd name="T32" fmla="*/ 1515567 w 1638300"/>
              <a:gd name="T33" fmla="*/ 354642 h 1498600"/>
              <a:gd name="T34" fmla="*/ 1573924 w 1638300"/>
              <a:gd name="T35" fmla="*/ 457681 h 1498600"/>
              <a:gd name="T36" fmla="*/ 1614492 w 1638300"/>
              <a:gd name="T37" fmla="*/ 569273 h 1498600"/>
              <a:gd name="T38" fmla="*/ 1635584 w 1638300"/>
              <a:gd name="T39" fmla="*/ 687874 h 1498600"/>
              <a:gd name="T40" fmla="*/ 1635584 w 1638300"/>
              <a:gd name="T41" fmla="*/ 810766 h 1498600"/>
              <a:gd name="T42" fmla="*/ 1614492 w 1638300"/>
              <a:gd name="T43" fmla="*/ 929365 h 1498600"/>
              <a:gd name="T44" fmla="*/ 1573924 w 1638300"/>
              <a:gd name="T45" fmla="*/ 1040954 h 1498600"/>
              <a:gd name="T46" fmla="*/ 1515567 w 1638300"/>
              <a:gd name="T47" fmla="*/ 1143989 h 1498600"/>
              <a:gd name="T48" fmla="*/ 1441109 w 1638300"/>
              <a:gd name="T49" fmla="*/ 1236927 h 1498600"/>
              <a:gd name="T50" fmla="*/ 1352235 w 1638300"/>
              <a:gd name="T51" fmla="*/ 1318224 h 1498600"/>
              <a:gd name="T52" fmla="*/ 1250634 w 1638300"/>
              <a:gd name="T53" fmla="*/ 1386336 h 1498600"/>
              <a:gd name="T54" fmla="*/ 1137991 w 1638300"/>
              <a:gd name="T55" fmla="*/ 1439719 h 1498600"/>
              <a:gd name="T56" fmla="*/ 1015994 w 1638300"/>
              <a:gd name="T57" fmla="*/ 1476830 h 1498600"/>
              <a:gd name="T58" fmla="*/ 886330 w 1638300"/>
              <a:gd name="T59" fmla="*/ 1496125 h 1498600"/>
              <a:gd name="T60" fmla="*/ 751969 w 1638300"/>
              <a:gd name="T61" fmla="*/ 1496125 h 1498600"/>
              <a:gd name="T62" fmla="*/ 622305 w 1638300"/>
              <a:gd name="T63" fmla="*/ 1476830 h 1498600"/>
              <a:gd name="T64" fmla="*/ 500308 w 1638300"/>
              <a:gd name="T65" fmla="*/ 1439719 h 1498600"/>
              <a:gd name="T66" fmla="*/ 387665 w 1638300"/>
              <a:gd name="T67" fmla="*/ 1386336 h 1498600"/>
              <a:gd name="T68" fmla="*/ 286064 w 1638300"/>
              <a:gd name="T69" fmla="*/ 1318224 h 1498600"/>
              <a:gd name="T70" fmla="*/ 197190 w 1638300"/>
              <a:gd name="T71" fmla="*/ 1236927 h 1498600"/>
              <a:gd name="T72" fmla="*/ 122732 w 1638300"/>
              <a:gd name="T73" fmla="*/ 1143989 h 1498600"/>
              <a:gd name="T74" fmla="*/ 64375 w 1638300"/>
              <a:gd name="T75" fmla="*/ 1040954 h 1498600"/>
              <a:gd name="T76" fmla="*/ 23807 w 1638300"/>
              <a:gd name="T77" fmla="*/ 929365 h 1498600"/>
              <a:gd name="T78" fmla="*/ 2715 w 1638300"/>
              <a:gd name="T79" fmla="*/ 810766 h 1498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38300"/>
              <a:gd name="T121" fmla="*/ 0 h 1498600"/>
              <a:gd name="T122" fmla="*/ 1638300 w 1638300"/>
              <a:gd name="T123" fmla="*/ 1498600 h 14986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38300" h="1498600">
                <a:moveTo>
                  <a:pt x="0" y="749320"/>
                </a:moveTo>
                <a:lnTo>
                  <a:pt x="2715" y="687874"/>
                </a:lnTo>
                <a:lnTo>
                  <a:pt x="10721" y="627794"/>
                </a:lnTo>
                <a:lnTo>
                  <a:pt x="23807" y="569273"/>
                </a:lnTo>
                <a:lnTo>
                  <a:pt x="41762" y="512504"/>
                </a:lnTo>
                <a:lnTo>
                  <a:pt x="64375" y="457681"/>
                </a:lnTo>
                <a:lnTo>
                  <a:pt x="91435" y="404996"/>
                </a:lnTo>
                <a:lnTo>
                  <a:pt x="122732" y="354642"/>
                </a:lnTo>
                <a:lnTo>
                  <a:pt x="158054" y="306812"/>
                </a:lnTo>
                <a:lnTo>
                  <a:pt x="197190" y="261700"/>
                </a:lnTo>
                <a:lnTo>
                  <a:pt x="239930" y="219497"/>
                </a:lnTo>
                <a:lnTo>
                  <a:pt x="286064" y="180398"/>
                </a:lnTo>
                <a:lnTo>
                  <a:pt x="335379" y="144596"/>
                </a:lnTo>
                <a:lnTo>
                  <a:pt x="387665" y="112282"/>
                </a:lnTo>
                <a:lnTo>
                  <a:pt x="442712" y="83651"/>
                </a:lnTo>
                <a:lnTo>
                  <a:pt x="500308" y="58895"/>
                </a:lnTo>
                <a:lnTo>
                  <a:pt x="560242" y="38207"/>
                </a:lnTo>
                <a:lnTo>
                  <a:pt x="622305" y="21781"/>
                </a:lnTo>
                <a:lnTo>
                  <a:pt x="686284" y="9809"/>
                </a:lnTo>
                <a:lnTo>
                  <a:pt x="751969" y="2484"/>
                </a:lnTo>
                <a:lnTo>
                  <a:pt x="819149" y="0"/>
                </a:lnTo>
                <a:lnTo>
                  <a:pt x="886330" y="2484"/>
                </a:lnTo>
                <a:lnTo>
                  <a:pt x="952015" y="9809"/>
                </a:lnTo>
                <a:lnTo>
                  <a:pt x="1015994" y="21781"/>
                </a:lnTo>
                <a:lnTo>
                  <a:pt x="1078057" y="38207"/>
                </a:lnTo>
                <a:lnTo>
                  <a:pt x="1137991" y="58895"/>
                </a:lnTo>
                <a:lnTo>
                  <a:pt x="1195587" y="83651"/>
                </a:lnTo>
                <a:lnTo>
                  <a:pt x="1250634" y="112282"/>
                </a:lnTo>
                <a:lnTo>
                  <a:pt x="1302920" y="144596"/>
                </a:lnTo>
                <a:lnTo>
                  <a:pt x="1352235" y="180398"/>
                </a:lnTo>
                <a:lnTo>
                  <a:pt x="1398369" y="219497"/>
                </a:lnTo>
                <a:lnTo>
                  <a:pt x="1441109" y="261700"/>
                </a:lnTo>
                <a:lnTo>
                  <a:pt x="1480245" y="306812"/>
                </a:lnTo>
                <a:lnTo>
                  <a:pt x="1515567" y="354642"/>
                </a:lnTo>
                <a:lnTo>
                  <a:pt x="1546864" y="404996"/>
                </a:lnTo>
                <a:lnTo>
                  <a:pt x="1573924" y="457681"/>
                </a:lnTo>
                <a:lnTo>
                  <a:pt x="1596537" y="512504"/>
                </a:lnTo>
                <a:lnTo>
                  <a:pt x="1614492" y="569273"/>
                </a:lnTo>
                <a:lnTo>
                  <a:pt x="1627578" y="627794"/>
                </a:lnTo>
                <a:lnTo>
                  <a:pt x="1635584" y="687874"/>
                </a:lnTo>
                <a:lnTo>
                  <a:pt x="1638299" y="749320"/>
                </a:lnTo>
                <a:lnTo>
                  <a:pt x="1635584" y="810766"/>
                </a:lnTo>
                <a:lnTo>
                  <a:pt x="1627578" y="870845"/>
                </a:lnTo>
                <a:lnTo>
                  <a:pt x="1614492" y="929365"/>
                </a:lnTo>
                <a:lnTo>
                  <a:pt x="1596537" y="986132"/>
                </a:lnTo>
                <a:lnTo>
                  <a:pt x="1573924" y="1040954"/>
                </a:lnTo>
                <a:lnTo>
                  <a:pt x="1546864" y="1093637"/>
                </a:lnTo>
                <a:lnTo>
                  <a:pt x="1515567" y="1143989"/>
                </a:lnTo>
                <a:lnTo>
                  <a:pt x="1480245" y="1191817"/>
                </a:lnTo>
                <a:lnTo>
                  <a:pt x="1441109" y="1236927"/>
                </a:lnTo>
                <a:lnTo>
                  <a:pt x="1398369" y="1279127"/>
                </a:lnTo>
                <a:lnTo>
                  <a:pt x="1352235" y="1318224"/>
                </a:lnTo>
                <a:lnTo>
                  <a:pt x="1302920" y="1354024"/>
                </a:lnTo>
                <a:lnTo>
                  <a:pt x="1250634" y="1386336"/>
                </a:lnTo>
                <a:lnTo>
                  <a:pt x="1195587" y="1414965"/>
                </a:lnTo>
                <a:lnTo>
                  <a:pt x="1137991" y="1439719"/>
                </a:lnTo>
                <a:lnTo>
                  <a:pt x="1078057" y="1460405"/>
                </a:lnTo>
                <a:lnTo>
                  <a:pt x="1015994" y="1476830"/>
                </a:lnTo>
                <a:lnTo>
                  <a:pt x="952015" y="1488801"/>
                </a:lnTo>
                <a:lnTo>
                  <a:pt x="886330" y="1496125"/>
                </a:lnTo>
                <a:lnTo>
                  <a:pt x="819149" y="1498610"/>
                </a:lnTo>
                <a:lnTo>
                  <a:pt x="751969" y="1496125"/>
                </a:lnTo>
                <a:lnTo>
                  <a:pt x="686284" y="1488801"/>
                </a:lnTo>
                <a:lnTo>
                  <a:pt x="622305" y="1476830"/>
                </a:lnTo>
                <a:lnTo>
                  <a:pt x="560242" y="1460405"/>
                </a:lnTo>
                <a:lnTo>
                  <a:pt x="500308" y="1439719"/>
                </a:lnTo>
                <a:lnTo>
                  <a:pt x="442712" y="1414965"/>
                </a:lnTo>
                <a:lnTo>
                  <a:pt x="387665" y="1386336"/>
                </a:lnTo>
                <a:lnTo>
                  <a:pt x="335379" y="1354024"/>
                </a:lnTo>
                <a:lnTo>
                  <a:pt x="286064" y="1318224"/>
                </a:lnTo>
                <a:lnTo>
                  <a:pt x="239930" y="1279127"/>
                </a:lnTo>
                <a:lnTo>
                  <a:pt x="197190" y="1236927"/>
                </a:lnTo>
                <a:lnTo>
                  <a:pt x="158054" y="1191817"/>
                </a:lnTo>
                <a:lnTo>
                  <a:pt x="122732" y="1143989"/>
                </a:lnTo>
                <a:lnTo>
                  <a:pt x="91435" y="1093637"/>
                </a:lnTo>
                <a:lnTo>
                  <a:pt x="64375" y="1040954"/>
                </a:lnTo>
                <a:lnTo>
                  <a:pt x="41762" y="986132"/>
                </a:lnTo>
                <a:lnTo>
                  <a:pt x="23807" y="929365"/>
                </a:lnTo>
                <a:lnTo>
                  <a:pt x="10721" y="870845"/>
                </a:lnTo>
                <a:lnTo>
                  <a:pt x="2715" y="810766"/>
                </a:lnTo>
                <a:lnTo>
                  <a:pt x="0" y="749320"/>
                </a:lnTo>
                <a:close/>
              </a:path>
            </a:pathLst>
          </a:custGeom>
          <a:noFill/>
          <a:ln w="380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6" name="object 57"/>
          <p:cNvSpPr>
            <a:spLocks noChangeArrowheads="1"/>
          </p:cNvSpPr>
          <p:nvPr/>
        </p:nvSpPr>
        <p:spPr bwMode="auto">
          <a:xfrm>
            <a:off x="5105400" y="1209675"/>
            <a:ext cx="514350" cy="5699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657" name="object 58"/>
          <p:cNvSpPr>
            <a:spLocks/>
          </p:cNvSpPr>
          <p:nvPr/>
        </p:nvSpPr>
        <p:spPr bwMode="auto">
          <a:xfrm>
            <a:off x="5162550" y="1241425"/>
            <a:ext cx="400050" cy="460375"/>
          </a:xfrm>
          <a:custGeom>
            <a:avLst/>
            <a:gdLst>
              <a:gd name="T0" fmla="*/ 0 w 400050"/>
              <a:gd name="T1" fmla="*/ 460247 h 460375"/>
              <a:gd name="T2" fmla="*/ 400049 w 400050"/>
              <a:gd name="T3" fmla="*/ 0 h 460375"/>
              <a:gd name="T4" fmla="*/ 0 60000 65536"/>
              <a:gd name="T5" fmla="*/ 0 60000 65536"/>
              <a:gd name="T6" fmla="*/ 0 w 400050"/>
              <a:gd name="T7" fmla="*/ 0 h 460375"/>
              <a:gd name="T8" fmla="*/ 400050 w 400050"/>
              <a:gd name="T9" fmla="*/ 460375 h 4603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0050" h="460375">
                <a:moveTo>
                  <a:pt x="0" y="460247"/>
                </a:moveTo>
                <a:lnTo>
                  <a:pt x="400049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8" name="object 59"/>
          <p:cNvSpPr>
            <a:spLocks noChangeArrowheads="1"/>
          </p:cNvSpPr>
          <p:nvPr/>
        </p:nvSpPr>
        <p:spPr bwMode="auto">
          <a:xfrm>
            <a:off x="4678363" y="990600"/>
            <a:ext cx="127000" cy="62547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659" name="object 60"/>
          <p:cNvSpPr>
            <a:spLocks/>
          </p:cNvSpPr>
          <p:nvPr/>
        </p:nvSpPr>
        <p:spPr bwMode="auto">
          <a:xfrm>
            <a:off x="4740275" y="1009650"/>
            <a:ext cx="3175" cy="539750"/>
          </a:xfrm>
          <a:custGeom>
            <a:avLst/>
            <a:gdLst>
              <a:gd name="T0" fmla="*/ 1778 w 3810"/>
              <a:gd name="T1" fmla="*/ 539495 h 539750"/>
              <a:gd name="T2" fmla="*/ 0 w 3810"/>
              <a:gd name="T3" fmla="*/ 0 h 539750"/>
              <a:gd name="T4" fmla="*/ 0 60000 65536"/>
              <a:gd name="T5" fmla="*/ 0 60000 65536"/>
              <a:gd name="T6" fmla="*/ 0 w 3810"/>
              <a:gd name="T7" fmla="*/ 0 h 539750"/>
              <a:gd name="T8" fmla="*/ 3810 w 3810"/>
              <a:gd name="T9" fmla="*/ 539750 h 5397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10" h="539750">
                <a:moveTo>
                  <a:pt x="3688" y="539495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0" name="object 61"/>
          <p:cNvSpPr>
            <a:spLocks noChangeArrowheads="1"/>
          </p:cNvSpPr>
          <p:nvPr/>
        </p:nvSpPr>
        <p:spPr bwMode="auto">
          <a:xfrm>
            <a:off x="5435600" y="1628775"/>
            <a:ext cx="638175" cy="49847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661" name="object 62"/>
          <p:cNvSpPr>
            <a:spLocks/>
          </p:cNvSpPr>
          <p:nvPr/>
        </p:nvSpPr>
        <p:spPr bwMode="auto">
          <a:xfrm>
            <a:off x="5489575" y="1663700"/>
            <a:ext cx="530225" cy="382588"/>
          </a:xfrm>
          <a:custGeom>
            <a:avLst/>
            <a:gdLst>
              <a:gd name="T0" fmla="*/ 0 w 530225"/>
              <a:gd name="T1" fmla="*/ 381258 h 382905"/>
              <a:gd name="T2" fmla="*/ 529711 w 530225"/>
              <a:gd name="T3" fmla="*/ 0 h 382905"/>
              <a:gd name="T4" fmla="*/ 0 60000 65536"/>
              <a:gd name="T5" fmla="*/ 0 60000 65536"/>
              <a:gd name="T6" fmla="*/ 0 w 530225"/>
              <a:gd name="T7" fmla="*/ 0 h 382905"/>
              <a:gd name="T8" fmla="*/ 530225 w 530225"/>
              <a:gd name="T9" fmla="*/ 382905 h 3829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0225" h="382905">
                <a:moveTo>
                  <a:pt x="0" y="382523"/>
                </a:moveTo>
                <a:lnTo>
                  <a:pt x="529711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2" name="object 63"/>
          <p:cNvSpPr>
            <a:spLocks noChangeArrowheads="1"/>
          </p:cNvSpPr>
          <p:nvPr/>
        </p:nvSpPr>
        <p:spPr bwMode="auto">
          <a:xfrm>
            <a:off x="5502275" y="2274888"/>
            <a:ext cx="677863" cy="123825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663" name="object 64"/>
          <p:cNvSpPr>
            <a:spLocks/>
          </p:cNvSpPr>
          <p:nvPr/>
        </p:nvSpPr>
        <p:spPr bwMode="auto">
          <a:xfrm>
            <a:off x="5545138" y="2314575"/>
            <a:ext cx="593725" cy="0"/>
          </a:xfrm>
          <a:custGeom>
            <a:avLst/>
            <a:gdLst>
              <a:gd name="T0" fmla="*/ 0 w 593725"/>
              <a:gd name="T1" fmla="*/ 593232 w 593725"/>
              <a:gd name="T2" fmla="*/ 0 60000 65536"/>
              <a:gd name="T3" fmla="*/ 0 60000 65536"/>
              <a:gd name="T4" fmla="*/ 0 w 593725"/>
              <a:gd name="T5" fmla="*/ 593725 w 59372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93725">
                <a:moveTo>
                  <a:pt x="0" y="0"/>
                </a:moveTo>
                <a:lnTo>
                  <a:pt x="593232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4" name="object 65"/>
          <p:cNvSpPr>
            <a:spLocks noChangeArrowheads="1"/>
          </p:cNvSpPr>
          <p:nvPr/>
        </p:nvSpPr>
        <p:spPr bwMode="auto">
          <a:xfrm>
            <a:off x="3759200" y="1211263"/>
            <a:ext cx="463550" cy="63500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665" name="object 66"/>
          <p:cNvSpPr>
            <a:spLocks/>
          </p:cNvSpPr>
          <p:nvPr/>
        </p:nvSpPr>
        <p:spPr bwMode="auto">
          <a:xfrm>
            <a:off x="3817938" y="1241425"/>
            <a:ext cx="346075" cy="527050"/>
          </a:xfrm>
          <a:custGeom>
            <a:avLst/>
            <a:gdLst>
              <a:gd name="T0" fmla="*/ 343935 w 346710"/>
              <a:gd name="T1" fmla="*/ 524769 h 527685"/>
              <a:gd name="T2" fmla="*/ 0 w 346710"/>
              <a:gd name="T3" fmla="*/ 0 h 527685"/>
              <a:gd name="T4" fmla="*/ 0 60000 65536"/>
              <a:gd name="T5" fmla="*/ 0 60000 65536"/>
              <a:gd name="T6" fmla="*/ 0 w 346710"/>
              <a:gd name="T7" fmla="*/ 0 h 527685"/>
              <a:gd name="T8" fmla="*/ 346710 w 346710"/>
              <a:gd name="T9" fmla="*/ 527685 h 5276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6710" h="527685">
                <a:moveTo>
                  <a:pt x="346466" y="527303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6" name="object 67"/>
          <p:cNvSpPr>
            <a:spLocks noChangeArrowheads="1"/>
          </p:cNvSpPr>
          <p:nvPr/>
        </p:nvSpPr>
        <p:spPr bwMode="auto">
          <a:xfrm>
            <a:off x="3286125" y="1731963"/>
            <a:ext cx="747713" cy="396875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667" name="object 68"/>
          <p:cNvSpPr>
            <a:spLocks/>
          </p:cNvSpPr>
          <p:nvPr/>
        </p:nvSpPr>
        <p:spPr bwMode="auto">
          <a:xfrm>
            <a:off x="3336925" y="1768475"/>
            <a:ext cx="647700" cy="277813"/>
          </a:xfrm>
          <a:custGeom>
            <a:avLst/>
            <a:gdLst>
              <a:gd name="T0" fmla="*/ 647699 w 647700"/>
              <a:gd name="T1" fmla="*/ 278645 h 277494"/>
              <a:gd name="T2" fmla="*/ 0 w 647700"/>
              <a:gd name="T3" fmla="*/ 0 h 277494"/>
              <a:gd name="T4" fmla="*/ 0 60000 65536"/>
              <a:gd name="T5" fmla="*/ 0 60000 65536"/>
              <a:gd name="T6" fmla="*/ 0 w 647700"/>
              <a:gd name="T7" fmla="*/ 0 h 277494"/>
              <a:gd name="T8" fmla="*/ 647700 w 647700"/>
              <a:gd name="T9" fmla="*/ 277494 h 2774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7700" h="277494">
                <a:moveTo>
                  <a:pt x="647699" y="277367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8" name="object 69"/>
          <p:cNvSpPr>
            <a:spLocks noChangeArrowheads="1"/>
          </p:cNvSpPr>
          <p:nvPr/>
        </p:nvSpPr>
        <p:spPr bwMode="auto">
          <a:xfrm>
            <a:off x="3319463" y="2274888"/>
            <a:ext cx="677862" cy="123825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669" name="object 70"/>
          <p:cNvSpPr>
            <a:spLocks/>
          </p:cNvSpPr>
          <p:nvPr/>
        </p:nvSpPr>
        <p:spPr bwMode="auto">
          <a:xfrm>
            <a:off x="3362325" y="2314575"/>
            <a:ext cx="593725" cy="0"/>
          </a:xfrm>
          <a:custGeom>
            <a:avLst/>
            <a:gdLst>
              <a:gd name="T0" fmla="*/ 0 w 593725"/>
              <a:gd name="T1" fmla="*/ 593201 w 593725"/>
              <a:gd name="T2" fmla="*/ 0 60000 65536"/>
              <a:gd name="T3" fmla="*/ 0 60000 65536"/>
              <a:gd name="T4" fmla="*/ 0 w 593725"/>
              <a:gd name="T5" fmla="*/ 593725 w 59372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93725">
                <a:moveTo>
                  <a:pt x="0" y="0"/>
                </a:moveTo>
                <a:lnTo>
                  <a:pt x="593201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0" name="object 71"/>
          <p:cNvSpPr>
            <a:spLocks noChangeArrowheads="1"/>
          </p:cNvSpPr>
          <p:nvPr/>
        </p:nvSpPr>
        <p:spPr bwMode="auto">
          <a:xfrm>
            <a:off x="4673600" y="3028950"/>
            <a:ext cx="128588" cy="62388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671" name="object 72"/>
          <p:cNvSpPr>
            <a:spLocks/>
          </p:cNvSpPr>
          <p:nvPr/>
        </p:nvSpPr>
        <p:spPr bwMode="auto">
          <a:xfrm>
            <a:off x="4735513" y="3048000"/>
            <a:ext cx="4762" cy="539750"/>
          </a:xfrm>
          <a:custGeom>
            <a:avLst/>
            <a:gdLst>
              <a:gd name="T0" fmla="*/ 9002 w 3810"/>
              <a:gd name="T1" fmla="*/ 539495 h 539750"/>
              <a:gd name="T2" fmla="*/ 0 w 3810"/>
              <a:gd name="T3" fmla="*/ 0 h 539750"/>
              <a:gd name="T4" fmla="*/ 0 60000 65536"/>
              <a:gd name="T5" fmla="*/ 0 60000 65536"/>
              <a:gd name="T6" fmla="*/ 0 w 3810"/>
              <a:gd name="T7" fmla="*/ 0 h 539750"/>
              <a:gd name="T8" fmla="*/ 3810 w 3810"/>
              <a:gd name="T9" fmla="*/ 539750 h 5397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10" h="539750">
                <a:moveTo>
                  <a:pt x="3688" y="539495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2" name="object 73"/>
          <p:cNvSpPr>
            <a:spLocks noChangeArrowheads="1"/>
          </p:cNvSpPr>
          <p:nvPr/>
        </p:nvSpPr>
        <p:spPr bwMode="auto">
          <a:xfrm>
            <a:off x="5324475" y="2713038"/>
            <a:ext cx="635000" cy="417512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673" name="object 74"/>
          <p:cNvSpPr>
            <a:spLocks/>
          </p:cNvSpPr>
          <p:nvPr/>
        </p:nvSpPr>
        <p:spPr bwMode="auto">
          <a:xfrm>
            <a:off x="5376863" y="2749550"/>
            <a:ext cx="530225" cy="298450"/>
          </a:xfrm>
          <a:custGeom>
            <a:avLst/>
            <a:gdLst>
              <a:gd name="T0" fmla="*/ 0 w 530225"/>
              <a:gd name="T1" fmla="*/ 0 h 299085"/>
              <a:gd name="T2" fmla="*/ 529711 w 530225"/>
              <a:gd name="T3" fmla="*/ 296175 h 299085"/>
              <a:gd name="T4" fmla="*/ 0 60000 65536"/>
              <a:gd name="T5" fmla="*/ 0 60000 65536"/>
              <a:gd name="T6" fmla="*/ 0 w 530225"/>
              <a:gd name="T7" fmla="*/ 0 h 299085"/>
              <a:gd name="T8" fmla="*/ 530225 w 530225"/>
              <a:gd name="T9" fmla="*/ 299085 h 2990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0225" h="299085">
                <a:moveTo>
                  <a:pt x="0" y="0"/>
                </a:moveTo>
                <a:lnTo>
                  <a:pt x="529711" y="298703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4" name="object 75"/>
          <p:cNvSpPr>
            <a:spLocks noChangeArrowheads="1"/>
          </p:cNvSpPr>
          <p:nvPr/>
        </p:nvSpPr>
        <p:spPr bwMode="auto">
          <a:xfrm>
            <a:off x="5029200" y="2913063"/>
            <a:ext cx="407988" cy="628650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675" name="object 76"/>
          <p:cNvSpPr>
            <a:spLocks/>
          </p:cNvSpPr>
          <p:nvPr/>
        </p:nvSpPr>
        <p:spPr bwMode="auto">
          <a:xfrm>
            <a:off x="5089525" y="2940050"/>
            <a:ext cx="288925" cy="527050"/>
          </a:xfrm>
          <a:custGeom>
            <a:avLst/>
            <a:gdLst>
              <a:gd name="T0" fmla="*/ 0 w 288925"/>
              <a:gd name="T1" fmla="*/ 0 h 527050"/>
              <a:gd name="T2" fmla="*/ 288401 w 288925"/>
              <a:gd name="T3" fmla="*/ 526541 h 527050"/>
              <a:gd name="T4" fmla="*/ 0 60000 65536"/>
              <a:gd name="T5" fmla="*/ 0 60000 65536"/>
              <a:gd name="T6" fmla="*/ 0 w 288925"/>
              <a:gd name="T7" fmla="*/ 0 h 527050"/>
              <a:gd name="T8" fmla="*/ 288925 w 288925"/>
              <a:gd name="T9" fmla="*/ 527050 h 5270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925" h="527050">
                <a:moveTo>
                  <a:pt x="0" y="0"/>
                </a:moveTo>
                <a:lnTo>
                  <a:pt x="288401" y="526541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6" name="object 77"/>
          <p:cNvSpPr>
            <a:spLocks noChangeArrowheads="1"/>
          </p:cNvSpPr>
          <p:nvPr/>
        </p:nvSpPr>
        <p:spPr bwMode="auto">
          <a:xfrm>
            <a:off x="3927475" y="2908300"/>
            <a:ext cx="512763" cy="571500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677" name="object 78"/>
          <p:cNvSpPr>
            <a:spLocks/>
          </p:cNvSpPr>
          <p:nvPr/>
        </p:nvSpPr>
        <p:spPr bwMode="auto">
          <a:xfrm>
            <a:off x="3984625" y="2940050"/>
            <a:ext cx="400050" cy="460375"/>
          </a:xfrm>
          <a:custGeom>
            <a:avLst/>
            <a:gdLst>
              <a:gd name="T0" fmla="*/ 0 w 400050"/>
              <a:gd name="T1" fmla="*/ 460247 h 460375"/>
              <a:gd name="T2" fmla="*/ 400049 w 400050"/>
              <a:gd name="T3" fmla="*/ 0 h 460375"/>
              <a:gd name="T4" fmla="*/ 0 60000 65536"/>
              <a:gd name="T5" fmla="*/ 0 60000 65536"/>
              <a:gd name="T6" fmla="*/ 0 w 400050"/>
              <a:gd name="T7" fmla="*/ 0 h 460375"/>
              <a:gd name="T8" fmla="*/ 400050 w 400050"/>
              <a:gd name="T9" fmla="*/ 460375 h 4603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0050" h="460375">
                <a:moveTo>
                  <a:pt x="0" y="460247"/>
                </a:moveTo>
                <a:lnTo>
                  <a:pt x="400049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8" name="object 79"/>
          <p:cNvSpPr>
            <a:spLocks noChangeArrowheads="1"/>
          </p:cNvSpPr>
          <p:nvPr/>
        </p:nvSpPr>
        <p:spPr bwMode="auto">
          <a:xfrm>
            <a:off x="3470275" y="2630488"/>
            <a:ext cx="636588" cy="49847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679" name="object 80"/>
          <p:cNvSpPr>
            <a:spLocks/>
          </p:cNvSpPr>
          <p:nvPr/>
        </p:nvSpPr>
        <p:spPr bwMode="auto">
          <a:xfrm>
            <a:off x="3524250" y="2665413"/>
            <a:ext cx="530225" cy="382587"/>
          </a:xfrm>
          <a:custGeom>
            <a:avLst/>
            <a:gdLst>
              <a:gd name="T0" fmla="*/ 0 w 530225"/>
              <a:gd name="T1" fmla="*/ 381254 h 382905"/>
              <a:gd name="T2" fmla="*/ 529711 w 530225"/>
              <a:gd name="T3" fmla="*/ 0 h 382905"/>
              <a:gd name="T4" fmla="*/ 0 60000 65536"/>
              <a:gd name="T5" fmla="*/ 0 60000 65536"/>
              <a:gd name="T6" fmla="*/ 0 w 530225"/>
              <a:gd name="T7" fmla="*/ 0 h 382905"/>
              <a:gd name="T8" fmla="*/ 530225 w 530225"/>
              <a:gd name="T9" fmla="*/ 382905 h 3829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0225" h="382905">
                <a:moveTo>
                  <a:pt x="0" y="382523"/>
                </a:moveTo>
                <a:lnTo>
                  <a:pt x="529711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96" name="object 82"/>
          <p:cNvSpPr txBox="1">
            <a:spLocks noChangeArrowheads="1"/>
          </p:cNvSpPr>
          <p:nvPr/>
        </p:nvSpPr>
        <p:spPr bwMode="auto">
          <a:xfrm>
            <a:off x="587375" y="4383088"/>
            <a:ext cx="2095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tx1"/>
                </a:solidFill>
              </a:rPr>
              <a:t>A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26697" name="object 83"/>
          <p:cNvSpPr txBox="1">
            <a:spLocks noChangeArrowheads="1"/>
          </p:cNvSpPr>
          <p:nvPr/>
        </p:nvSpPr>
        <p:spPr bwMode="auto">
          <a:xfrm>
            <a:off x="7134225" y="6481763"/>
            <a:ext cx="2095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tx1"/>
                </a:solidFill>
              </a:rPr>
              <a:t>B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25683" name="object 84"/>
          <p:cNvSpPr txBox="1">
            <a:spLocks noChangeArrowheads="1"/>
          </p:cNvSpPr>
          <p:nvPr/>
        </p:nvSpPr>
        <p:spPr bwMode="auto">
          <a:xfrm>
            <a:off x="3067050" y="1539875"/>
            <a:ext cx="2095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tx1"/>
                </a:solidFill>
              </a:rPr>
              <a:t>A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26699" name="object 33"/>
          <p:cNvSpPr>
            <a:spLocks/>
          </p:cNvSpPr>
          <p:nvPr/>
        </p:nvSpPr>
        <p:spPr bwMode="auto">
          <a:xfrm>
            <a:off x="5715000" y="4397375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6 h 431800"/>
              <a:gd name="T6" fmla="*/ 117202 w 495300"/>
              <a:gd name="T7" fmla="*/ 32345 h 431800"/>
              <a:gd name="T8" fmla="*/ 72538 w 495300"/>
              <a:gd name="T9" fmla="*/ 63234 h 431800"/>
              <a:gd name="T10" fmla="*/ 37105 w 495300"/>
              <a:gd name="T11" fmla="*/ 102172 h 431800"/>
              <a:gd name="T12" fmla="*/ 12626 w 495300"/>
              <a:gd name="T13" fmla="*/ 147660 h 431800"/>
              <a:gd name="T14" fmla="*/ 821 w 495300"/>
              <a:gd name="T15" fmla="*/ 198198 h 431800"/>
              <a:gd name="T16" fmla="*/ 0 w 495300"/>
              <a:gd name="T17" fmla="*/ 215908 h 431800"/>
              <a:gd name="T18" fmla="*/ 821 w 495300"/>
              <a:gd name="T19" fmla="*/ 233599 h 431800"/>
              <a:gd name="T20" fmla="*/ 12626 w 495300"/>
              <a:gd name="T21" fmla="*/ 284104 h 431800"/>
              <a:gd name="T22" fmla="*/ 37105 w 495300"/>
              <a:gd name="T23" fmla="*/ 329582 h 431800"/>
              <a:gd name="T24" fmla="*/ 72538 w 495300"/>
              <a:gd name="T25" fmla="*/ 368526 h 431800"/>
              <a:gd name="T26" fmla="*/ 117202 w 495300"/>
              <a:gd name="T27" fmla="*/ 399430 h 431800"/>
              <a:gd name="T28" fmla="*/ 169377 w 495300"/>
              <a:gd name="T29" fmla="*/ 420786 h 431800"/>
              <a:gd name="T30" fmla="*/ 207482 w 495300"/>
              <a:gd name="T31" fmla="*/ 428975 h 431800"/>
              <a:gd name="T32" fmla="*/ 247649 w 495300"/>
              <a:gd name="T33" fmla="*/ 431804 h 431800"/>
              <a:gd name="T34" fmla="*/ 267963 w 495300"/>
              <a:gd name="T35" fmla="*/ 431087 h 431800"/>
              <a:gd name="T36" fmla="*/ 307169 w 495300"/>
              <a:gd name="T37" fmla="*/ 425522 h 431800"/>
              <a:gd name="T38" fmla="*/ 344055 w 495300"/>
              <a:gd name="T39" fmla="*/ 414821 h 431800"/>
              <a:gd name="T40" fmla="*/ 393917 w 495300"/>
              <a:gd name="T41" fmla="*/ 390115 h 431800"/>
              <a:gd name="T42" fmla="*/ 435693 w 495300"/>
              <a:gd name="T43" fmla="*/ 356364 h 431800"/>
              <a:gd name="T44" fmla="*/ 467661 w 495300"/>
              <a:gd name="T45" fmla="*/ 315074 h 431800"/>
              <a:gd name="T46" fmla="*/ 488103 w 495300"/>
              <a:gd name="T47" fmla="*/ 267753 h 431800"/>
              <a:gd name="T48" fmla="*/ 495299 w 495300"/>
              <a:gd name="T49" fmla="*/ 215908 h 431800"/>
              <a:gd name="T50" fmla="*/ 494479 w 495300"/>
              <a:gd name="T51" fmla="*/ 198198 h 431800"/>
              <a:gd name="T52" fmla="*/ 482676 w 495300"/>
              <a:gd name="T53" fmla="*/ 147660 h 431800"/>
              <a:gd name="T54" fmla="*/ 458201 w 495300"/>
              <a:gd name="T55" fmla="*/ 102172 h 431800"/>
              <a:gd name="T56" fmla="*/ 422772 w 495300"/>
              <a:gd name="T57" fmla="*/ 63234 h 431800"/>
              <a:gd name="T58" fmla="*/ 378110 w 495300"/>
              <a:gd name="T59" fmla="*/ 32345 h 431800"/>
              <a:gd name="T60" fmla="*/ 325934 w 495300"/>
              <a:gd name="T61" fmla="*/ 11006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6"/>
                </a:lnTo>
                <a:lnTo>
                  <a:pt x="117202" y="32345"/>
                </a:lnTo>
                <a:lnTo>
                  <a:pt x="72538" y="63234"/>
                </a:lnTo>
                <a:lnTo>
                  <a:pt x="37105" y="102172"/>
                </a:lnTo>
                <a:lnTo>
                  <a:pt x="12626" y="147660"/>
                </a:lnTo>
                <a:lnTo>
                  <a:pt x="821" y="198198"/>
                </a:lnTo>
                <a:lnTo>
                  <a:pt x="0" y="215908"/>
                </a:lnTo>
                <a:lnTo>
                  <a:pt x="821" y="233599"/>
                </a:lnTo>
                <a:lnTo>
                  <a:pt x="12626" y="284104"/>
                </a:lnTo>
                <a:lnTo>
                  <a:pt x="37105" y="329582"/>
                </a:lnTo>
                <a:lnTo>
                  <a:pt x="72538" y="368526"/>
                </a:lnTo>
                <a:lnTo>
                  <a:pt x="117202" y="399430"/>
                </a:lnTo>
                <a:lnTo>
                  <a:pt x="169377" y="420786"/>
                </a:lnTo>
                <a:lnTo>
                  <a:pt x="207482" y="428975"/>
                </a:lnTo>
                <a:lnTo>
                  <a:pt x="247649" y="431804"/>
                </a:lnTo>
                <a:lnTo>
                  <a:pt x="267963" y="431087"/>
                </a:lnTo>
                <a:lnTo>
                  <a:pt x="307169" y="425522"/>
                </a:lnTo>
                <a:lnTo>
                  <a:pt x="344055" y="414821"/>
                </a:lnTo>
                <a:lnTo>
                  <a:pt x="393917" y="390115"/>
                </a:lnTo>
                <a:lnTo>
                  <a:pt x="435693" y="356364"/>
                </a:lnTo>
                <a:lnTo>
                  <a:pt x="467661" y="315074"/>
                </a:lnTo>
                <a:lnTo>
                  <a:pt x="488103" y="267753"/>
                </a:lnTo>
                <a:lnTo>
                  <a:pt x="495299" y="215908"/>
                </a:lnTo>
                <a:lnTo>
                  <a:pt x="494479" y="198198"/>
                </a:lnTo>
                <a:lnTo>
                  <a:pt x="482676" y="147660"/>
                </a:lnTo>
                <a:lnTo>
                  <a:pt x="458201" y="102172"/>
                </a:lnTo>
                <a:lnTo>
                  <a:pt x="422772" y="63234"/>
                </a:lnTo>
                <a:lnTo>
                  <a:pt x="378110" y="32345"/>
                </a:lnTo>
                <a:lnTo>
                  <a:pt x="325934" y="11006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00" name="object 19"/>
          <p:cNvSpPr>
            <a:spLocks/>
          </p:cNvSpPr>
          <p:nvPr/>
        </p:nvSpPr>
        <p:spPr bwMode="auto">
          <a:xfrm>
            <a:off x="1073150" y="49530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78 w 495300"/>
              <a:gd name="T3" fmla="*/ 2825 h 431800"/>
              <a:gd name="T4" fmla="*/ 169371 w 495300"/>
              <a:gd name="T5" fmla="*/ 11004 h 431800"/>
              <a:gd name="T6" fmla="*/ 117196 w 495300"/>
              <a:gd name="T7" fmla="*/ 32342 h 431800"/>
              <a:gd name="T8" fmla="*/ 72532 w 495300"/>
              <a:gd name="T9" fmla="*/ 63228 h 431800"/>
              <a:gd name="T10" fmla="*/ 37102 w 495300"/>
              <a:gd name="T11" fmla="*/ 102163 h 431800"/>
              <a:gd name="T12" fmla="*/ 12624 w 495300"/>
              <a:gd name="T13" fmla="*/ 147649 h 431800"/>
              <a:gd name="T14" fmla="*/ 820 w 495300"/>
              <a:gd name="T15" fmla="*/ 198186 h 431800"/>
              <a:gd name="T16" fmla="*/ 0 w 495300"/>
              <a:gd name="T17" fmla="*/ 215895 h 431800"/>
              <a:gd name="T18" fmla="*/ 820 w 495300"/>
              <a:gd name="T19" fmla="*/ 233605 h 431800"/>
              <a:gd name="T20" fmla="*/ 12624 w 495300"/>
              <a:gd name="T21" fmla="*/ 284143 h 431800"/>
              <a:gd name="T22" fmla="*/ 37102 w 495300"/>
              <a:gd name="T23" fmla="*/ 329631 h 431800"/>
              <a:gd name="T24" fmla="*/ 72532 w 495300"/>
              <a:gd name="T25" fmla="*/ 368569 h 431800"/>
              <a:gd name="T26" fmla="*/ 117196 w 495300"/>
              <a:gd name="T27" fmla="*/ 399458 h 431800"/>
              <a:gd name="T28" fmla="*/ 169371 w 495300"/>
              <a:gd name="T29" fmla="*/ 420797 h 431800"/>
              <a:gd name="T30" fmla="*/ 207478 w 495300"/>
              <a:gd name="T31" fmla="*/ 428978 h 431800"/>
              <a:gd name="T32" fmla="*/ 247649 w 495300"/>
              <a:gd name="T33" fmla="*/ 431804 h 431800"/>
              <a:gd name="T34" fmla="*/ 267961 w 495300"/>
              <a:gd name="T35" fmla="*/ 431088 h 431800"/>
              <a:gd name="T36" fmla="*/ 307165 w 495300"/>
              <a:gd name="T37" fmla="*/ 425529 h 431800"/>
              <a:gd name="T38" fmla="*/ 344048 w 495300"/>
              <a:gd name="T39" fmla="*/ 414838 h 431800"/>
              <a:gd name="T40" fmla="*/ 393911 w 495300"/>
              <a:gd name="T41" fmla="*/ 390149 h 431800"/>
              <a:gd name="T42" fmla="*/ 435688 w 495300"/>
              <a:gd name="T43" fmla="*/ 356410 h 431800"/>
              <a:gd name="T44" fmla="*/ 467658 w 495300"/>
              <a:gd name="T45" fmla="*/ 315122 h 431800"/>
              <a:gd name="T46" fmla="*/ 488102 w 495300"/>
              <a:gd name="T47" fmla="*/ 267784 h 431800"/>
              <a:gd name="T48" fmla="*/ 495299 w 495300"/>
              <a:gd name="T49" fmla="*/ 215895 h 431800"/>
              <a:gd name="T50" fmla="*/ 494479 w 495300"/>
              <a:gd name="T51" fmla="*/ 198186 h 431800"/>
              <a:gd name="T52" fmla="*/ 482675 w 495300"/>
              <a:gd name="T53" fmla="*/ 147649 h 431800"/>
              <a:gd name="T54" fmla="*/ 458197 w 495300"/>
              <a:gd name="T55" fmla="*/ 102163 h 431800"/>
              <a:gd name="T56" fmla="*/ 422767 w 495300"/>
              <a:gd name="T57" fmla="*/ 63228 h 431800"/>
              <a:gd name="T58" fmla="*/ 378103 w 495300"/>
              <a:gd name="T59" fmla="*/ 32342 h 431800"/>
              <a:gd name="T60" fmla="*/ 325928 w 495300"/>
              <a:gd name="T61" fmla="*/ 11004 h 431800"/>
              <a:gd name="T62" fmla="*/ 287821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78" y="2825"/>
                </a:lnTo>
                <a:lnTo>
                  <a:pt x="169371" y="11004"/>
                </a:lnTo>
                <a:lnTo>
                  <a:pt x="117196" y="32342"/>
                </a:lnTo>
                <a:lnTo>
                  <a:pt x="72532" y="63228"/>
                </a:lnTo>
                <a:lnTo>
                  <a:pt x="37102" y="102163"/>
                </a:lnTo>
                <a:lnTo>
                  <a:pt x="12624" y="147649"/>
                </a:lnTo>
                <a:lnTo>
                  <a:pt x="820" y="198186"/>
                </a:lnTo>
                <a:lnTo>
                  <a:pt x="0" y="215895"/>
                </a:lnTo>
                <a:lnTo>
                  <a:pt x="820" y="233605"/>
                </a:lnTo>
                <a:lnTo>
                  <a:pt x="12624" y="284143"/>
                </a:lnTo>
                <a:lnTo>
                  <a:pt x="37102" y="329631"/>
                </a:lnTo>
                <a:lnTo>
                  <a:pt x="72532" y="368569"/>
                </a:lnTo>
                <a:lnTo>
                  <a:pt x="117196" y="399458"/>
                </a:lnTo>
                <a:lnTo>
                  <a:pt x="169371" y="420797"/>
                </a:lnTo>
                <a:lnTo>
                  <a:pt x="207478" y="428978"/>
                </a:lnTo>
                <a:lnTo>
                  <a:pt x="247649" y="431804"/>
                </a:lnTo>
                <a:lnTo>
                  <a:pt x="267961" y="431088"/>
                </a:lnTo>
                <a:lnTo>
                  <a:pt x="307165" y="425529"/>
                </a:lnTo>
                <a:lnTo>
                  <a:pt x="344048" y="414838"/>
                </a:lnTo>
                <a:lnTo>
                  <a:pt x="393911" y="390149"/>
                </a:lnTo>
                <a:lnTo>
                  <a:pt x="435688" y="356410"/>
                </a:lnTo>
                <a:lnTo>
                  <a:pt x="467658" y="315122"/>
                </a:lnTo>
                <a:lnTo>
                  <a:pt x="488102" y="267784"/>
                </a:lnTo>
                <a:lnTo>
                  <a:pt x="495299" y="215895"/>
                </a:lnTo>
                <a:lnTo>
                  <a:pt x="494479" y="198186"/>
                </a:lnTo>
                <a:lnTo>
                  <a:pt x="482675" y="147649"/>
                </a:lnTo>
                <a:lnTo>
                  <a:pt x="458197" y="102163"/>
                </a:lnTo>
                <a:lnTo>
                  <a:pt x="422767" y="63228"/>
                </a:lnTo>
                <a:lnTo>
                  <a:pt x="378103" y="32342"/>
                </a:lnTo>
                <a:lnTo>
                  <a:pt x="325928" y="11004"/>
                </a:lnTo>
                <a:lnTo>
                  <a:pt x="287821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01" name="object 25"/>
          <p:cNvSpPr>
            <a:spLocks/>
          </p:cNvSpPr>
          <p:nvPr/>
        </p:nvSpPr>
        <p:spPr bwMode="auto">
          <a:xfrm>
            <a:off x="3238500" y="57531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6 h 431800"/>
              <a:gd name="T6" fmla="*/ 117202 w 495300"/>
              <a:gd name="T7" fmla="*/ 32345 h 431800"/>
              <a:gd name="T8" fmla="*/ 72538 w 495300"/>
              <a:gd name="T9" fmla="*/ 63232 h 431800"/>
              <a:gd name="T10" fmla="*/ 37105 w 495300"/>
              <a:gd name="T11" fmla="*/ 102169 h 431800"/>
              <a:gd name="T12" fmla="*/ 12626 w 495300"/>
              <a:gd name="T13" fmla="*/ 147654 h 431800"/>
              <a:gd name="T14" fmla="*/ 821 w 495300"/>
              <a:gd name="T15" fmla="*/ 198188 h 431800"/>
              <a:gd name="T16" fmla="*/ 0 w 495300"/>
              <a:gd name="T17" fmla="*/ 215895 h 431800"/>
              <a:gd name="T18" fmla="*/ 821 w 495300"/>
              <a:gd name="T19" fmla="*/ 233603 h 431800"/>
              <a:gd name="T20" fmla="*/ 12626 w 495300"/>
              <a:gd name="T21" fmla="*/ 284138 h 431800"/>
              <a:gd name="T22" fmla="*/ 37105 w 495300"/>
              <a:gd name="T23" fmla="*/ 329626 h 431800"/>
              <a:gd name="T24" fmla="*/ 72538 w 495300"/>
              <a:gd name="T25" fmla="*/ 368565 h 431800"/>
              <a:gd name="T26" fmla="*/ 117202 w 495300"/>
              <a:gd name="T27" fmla="*/ 399455 h 431800"/>
              <a:gd name="T28" fmla="*/ 169377 w 495300"/>
              <a:gd name="T29" fmla="*/ 420796 h 431800"/>
              <a:gd name="T30" fmla="*/ 207482 w 495300"/>
              <a:gd name="T31" fmla="*/ 428978 h 431800"/>
              <a:gd name="T32" fmla="*/ 247649 w 495300"/>
              <a:gd name="T33" fmla="*/ 431804 h 431800"/>
              <a:gd name="T34" fmla="*/ 267963 w 495300"/>
              <a:gd name="T35" fmla="*/ 431088 h 431800"/>
              <a:gd name="T36" fmla="*/ 307169 w 495300"/>
              <a:gd name="T37" fmla="*/ 425529 h 431800"/>
              <a:gd name="T38" fmla="*/ 344055 w 495300"/>
              <a:gd name="T39" fmla="*/ 414836 h 431800"/>
              <a:gd name="T40" fmla="*/ 393917 w 495300"/>
              <a:gd name="T41" fmla="*/ 390145 h 431800"/>
              <a:gd name="T42" fmla="*/ 435693 w 495300"/>
              <a:gd name="T43" fmla="*/ 356405 h 431800"/>
              <a:gd name="T44" fmla="*/ 467661 w 495300"/>
              <a:gd name="T45" fmla="*/ 315117 h 431800"/>
              <a:gd name="T46" fmla="*/ 488103 w 495300"/>
              <a:gd name="T47" fmla="*/ 267780 h 431800"/>
              <a:gd name="T48" fmla="*/ 495299 w 495300"/>
              <a:gd name="T49" fmla="*/ 215895 h 431800"/>
              <a:gd name="T50" fmla="*/ 494479 w 495300"/>
              <a:gd name="T51" fmla="*/ 198188 h 431800"/>
              <a:gd name="T52" fmla="*/ 482676 w 495300"/>
              <a:gd name="T53" fmla="*/ 147654 h 431800"/>
              <a:gd name="T54" fmla="*/ 458201 w 495300"/>
              <a:gd name="T55" fmla="*/ 102169 h 431800"/>
              <a:gd name="T56" fmla="*/ 422772 w 495300"/>
              <a:gd name="T57" fmla="*/ 63232 h 431800"/>
              <a:gd name="T58" fmla="*/ 378110 w 495300"/>
              <a:gd name="T59" fmla="*/ 32345 h 431800"/>
              <a:gd name="T60" fmla="*/ 325934 w 495300"/>
              <a:gd name="T61" fmla="*/ 11006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6"/>
                </a:lnTo>
                <a:lnTo>
                  <a:pt x="117202" y="32345"/>
                </a:lnTo>
                <a:lnTo>
                  <a:pt x="72538" y="63232"/>
                </a:lnTo>
                <a:lnTo>
                  <a:pt x="37105" y="102169"/>
                </a:lnTo>
                <a:lnTo>
                  <a:pt x="12626" y="147654"/>
                </a:lnTo>
                <a:lnTo>
                  <a:pt x="821" y="198188"/>
                </a:lnTo>
                <a:lnTo>
                  <a:pt x="0" y="215895"/>
                </a:lnTo>
                <a:lnTo>
                  <a:pt x="821" y="233603"/>
                </a:lnTo>
                <a:lnTo>
                  <a:pt x="12626" y="284138"/>
                </a:lnTo>
                <a:lnTo>
                  <a:pt x="37105" y="329626"/>
                </a:lnTo>
                <a:lnTo>
                  <a:pt x="72538" y="368565"/>
                </a:lnTo>
                <a:lnTo>
                  <a:pt x="117202" y="399455"/>
                </a:lnTo>
                <a:lnTo>
                  <a:pt x="169377" y="420796"/>
                </a:lnTo>
                <a:lnTo>
                  <a:pt x="207482" y="428978"/>
                </a:lnTo>
                <a:lnTo>
                  <a:pt x="247649" y="431804"/>
                </a:lnTo>
                <a:lnTo>
                  <a:pt x="267963" y="431088"/>
                </a:lnTo>
                <a:lnTo>
                  <a:pt x="307169" y="425529"/>
                </a:lnTo>
                <a:lnTo>
                  <a:pt x="344055" y="414836"/>
                </a:lnTo>
                <a:lnTo>
                  <a:pt x="393917" y="390145"/>
                </a:lnTo>
                <a:lnTo>
                  <a:pt x="435693" y="356405"/>
                </a:lnTo>
                <a:lnTo>
                  <a:pt x="467661" y="315117"/>
                </a:lnTo>
                <a:lnTo>
                  <a:pt x="488103" y="267780"/>
                </a:lnTo>
                <a:lnTo>
                  <a:pt x="495299" y="215895"/>
                </a:lnTo>
                <a:lnTo>
                  <a:pt x="494479" y="198188"/>
                </a:lnTo>
                <a:lnTo>
                  <a:pt x="482676" y="147654"/>
                </a:lnTo>
                <a:lnTo>
                  <a:pt x="458201" y="102169"/>
                </a:lnTo>
                <a:lnTo>
                  <a:pt x="422772" y="63232"/>
                </a:lnTo>
                <a:lnTo>
                  <a:pt x="378110" y="32345"/>
                </a:lnTo>
                <a:lnTo>
                  <a:pt x="325934" y="11006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02" name="object 27"/>
          <p:cNvSpPr>
            <a:spLocks/>
          </p:cNvSpPr>
          <p:nvPr/>
        </p:nvSpPr>
        <p:spPr bwMode="auto">
          <a:xfrm>
            <a:off x="2508250" y="49276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78 w 495300"/>
              <a:gd name="T3" fmla="*/ 2825 h 431800"/>
              <a:gd name="T4" fmla="*/ 169371 w 495300"/>
              <a:gd name="T5" fmla="*/ 11004 h 431800"/>
              <a:gd name="T6" fmla="*/ 117196 w 495300"/>
              <a:gd name="T7" fmla="*/ 32342 h 431800"/>
              <a:gd name="T8" fmla="*/ 72532 w 495300"/>
              <a:gd name="T9" fmla="*/ 63228 h 431800"/>
              <a:gd name="T10" fmla="*/ 37102 w 495300"/>
              <a:gd name="T11" fmla="*/ 102163 h 431800"/>
              <a:gd name="T12" fmla="*/ 12624 w 495300"/>
              <a:gd name="T13" fmla="*/ 147649 h 431800"/>
              <a:gd name="T14" fmla="*/ 820 w 495300"/>
              <a:gd name="T15" fmla="*/ 198186 h 431800"/>
              <a:gd name="T16" fmla="*/ 0 w 495300"/>
              <a:gd name="T17" fmla="*/ 215895 h 431800"/>
              <a:gd name="T18" fmla="*/ 820 w 495300"/>
              <a:gd name="T19" fmla="*/ 233605 h 431800"/>
              <a:gd name="T20" fmla="*/ 12624 w 495300"/>
              <a:gd name="T21" fmla="*/ 284142 h 431800"/>
              <a:gd name="T22" fmla="*/ 37102 w 495300"/>
              <a:gd name="T23" fmla="*/ 329628 h 431800"/>
              <a:gd name="T24" fmla="*/ 72532 w 495300"/>
              <a:gd name="T25" fmla="*/ 368563 h 431800"/>
              <a:gd name="T26" fmla="*/ 117196 w 495300"/>
              <a:gd name="T27" fmla="*/ 399449 h 431800"/>
              <a:gd name="T28" fmla="*/ 169371 w 495300"/>
              <a:gd name="T29" fmla="*/ 420786 h 431800"/>
              <a:gd name="T30" fmla="*/ 207478 w 495300"/>
              <a:gd name="T31" fmla="*/ 428966 h 431800"/>
              <a:gd name="T32" fmla="*/ 247649 w 495300"/>
              <a:gd name="T33" fmla="*/ 431791 h 431800"/>
              <a:gd name="T34" fmla="*/ 267961 w 495300"/>
              <a:gd name="T35" fmla="*/ 431076 h 431800"/>
              <a:gd name="T36" fmla="*/ 307165 w 495300"/>
              <a:gd name="T37" fmla="*/ 425518 h 431800"/>
              <a:gd name="T38" fmla="*/ 344048 w 495300"/>
              <a:gd name="T39" fmla="*/ 414828 h 431800"/>
              <a:gd name="T40" fmla="*/ 393911 w 495300"/>
              <a:gd name="T41" fmla="*/ 390141 h 431800"/>
              <a:gd name="T42" fmla="*/ 435688 w 495300"/>
              <a:gd name="T43" fmla="*/ 356405 h 431800"/>
              <a:gd name="T44" fmla="*/ 467658 w 495300"/>
              <a:gd name="T45" fmla="*/ 315120 h 431800"/>
              <a:gd name="T46" fmla="*/ 488102 w 495300"/>
              <a:gd name="T47" fmla="*/ 267783 h 431800"/>
              <a:gd name="T48" fmla="*/ 495299 w 495300"/>
              <a:gd name="T49" fmla="*/ 215895 h 431800"/>
              <a:gd name="T50" fmla="*/ 494479 w 495300"/>
              <a:gd name="T51" fmla="*/ 198186 h 431800"/>
              <a:gd name="T52" fmla="*/ 482675 w 495300"/>
              <a:gd name="T53" fmla="*/ 147649 h 431800"/>
              <a:gd name="T54" fmla="*/ 458197 w 495300"/>
              <a:gd name="T55" fmla="*/ 102163 h 431800"/>
              <a:gd name="T56" fmla="*/ 422767 w 495300"/>
              <a:gd name="T57" fmla="*/ 63228 h 431800"/>
              <a:gd name="T58" fmla="*/ 378103 w 495300"/>
              <a:gd name="T59" fmla="*/ 32342 h 431800"/>
              <a:gd name="T60" fmla="*/ 325928 w 495300"/>
              <a:gd name="T61" fmla="*/ 11004 h 431800"/>
              <a:gd name="T62" fmla="*/ 287821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78" y="2825"/>
                </a:lnTo>
                <a:lnTo>
                  <a:pt x="169371" y="11004"/>
                </a:lnTo>
                <a:lnTo>
                  <a:pt x="117196" y="32342"/>
                </a:lnTo>
                <a:lnTo>
                  <a:pt x="72532" y="63228"/>
                </a:lnTo>
                <a:lnTo>
                  <a:pt x="37102" y="102163"/>
                </a:lnTo>
                <a:lnTo>
                  <a:pt x="12624" y="147649"/>
                </a:lnTo>
                <a:lnTo>
                  <a:pt x="820" y="198186"/>
                </a:lnTo>
                <a:lnTo>
                  <a:pt x="0" y="215895"/>
                </a:lnTo>
                <a:lnTo>
                  <a:pt x="820" y="233605"/>
                </a:lnTo>
                <a:lnTo>
                  <a:pt x="12624" y="284142"/>
                </a:lnTo>
                <a:lnTo>
                  <a:pt x="37102" y="329628"/>
                </a:lnTo>
                <a:lnTo>
                  <a:pt x="72532" y="368563"/>
                </a:lnTo>
                <a:lnTo>
                  <a:pt x="117196" y="399449"/>
                </a:lnTo>
                <a:lnTo>
                  <a:pt x="169371" y="420786"/>
                </a:lnTo>
                <a:lnTo>
                  <a:pt x="207478" y="428966"/>
                </a:lnTo>
                <a:lnTo>
                  <a:pt x="247649" y="431791"/>
                </a:lnTo>
                <a:lnTo>
                  <a:pt x="267961" y="431076"/>
                </a:lnTo>
                <a:lnTo>
                  <a:pt x="307165" y="425518"/>
                </a:lnTo>
                <a:lnTo>
                  <a:pt x="344048" y="414828"/>
                </a:lnTo>
                <a:lnTo>
                  <a:pt x="393911" y="390141"/>
                </a:lnTo>
                <a:lnTo>
                  <a:pt x="435688" y="356405"/>
                </a:lnTo>
                <a:lnTo>
                  <a:pt x="467658" y="315120"/>
                </a:lnTo>
                <a:lnTo>
                  <a:pt x="488102" y="267783"/>
                </a:lnTo>
                <a:lnTo>
                  <a:pt x="495299" y="215895"/>
                </a:lnTo>
                <a:lnTo>
                  <a:pt x="494479" y="198186"/>
                </a:lnTo>
                <a:lnTo>
                  <a:pt x="482675" y="147649"/>
                </a:lnTo>
                <a:lnTo>
                  <a:pt x="458197" y="102163"/>
                </a:lnTo>
                <a:lnTo>
                  <a:pt x="422767" y="63228"/>
                </a:lnTo>
                <a:lnTo>
                  <a:pt x="378103" y="32342"/>
                </a:lnTo>
                <a:lnTo>
                  <a:pt x="325928" y="11004"/>
                </a:lnTo>
                <a:lnTo>
                  <a:pt x="287821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03" name="object 31"/>
          <p:cNvSpPr>
            <a:spLocks/>
          </p:cNvSpPr>
          <p:nvPr/>
        </p:nvSpPr>
        <p:spPr bwMode="auto">
          <a:xfrm>
            <a:off x="5067300" y="59690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7 h 431800"/>
              <a:gd name="T6" fmla="*/ 117202 w 495300"/>
              <a:gd name="T7" fmla="*/ 32348 h 431800"/>
              <a:gd name="T8" fmla="*/ 72538 w 495300"/>
              <a:gd name="T9" fmla="*/ 63238 h 431800"/>
              <a:gd name="T10" fmla="*/ 37105 w 495300"/>
              <a:gd name="T11" fmla="*/ 102177 h 431800"/>
              <a:gd name="T12" fmla="*/ 12626 w 495300"/>
              <a:gd name="T13" fmla="*/ 147665 h 431800"/>
              <a:gd name="T14" fmla="*/ 821 w 495300"/>
              <a:gd name="T15" fmla="*/ 198200 h 431800"/>
              <a:gd name="T16" fmla="*/ 0 w 495300"/>
              <a:gd name="T17" fmla="*/ 215908 h 431800"/>
              <a:gd name="T18" fmla="*/ 821 w 495300"/>
              <a:gd name="T19" fmla="*/ 233615 h 431800"/>
              <a:gd name="T20" fmla="*/ 12626 w 495300"/>
              <a:gd name="T21" fmla="*/ 284149 h 431800"/>
              <a:gd name="T22" fmla="*/ 37105 w 495300"/>
              <a:gd name="T23" fmla="*/ 329635 h 431800"/>
              <a:gd name="T24" fmla="*/ 72538 w 495300"/>
              <a:gd name="T25" fmla="*/ 368571 h 431800"/>
              <a:gd name="T26" fmla="*/ 117202 w 495300"/>
              <a:gd name="T27" fmla="*/ 399459 h 431800"/>
              <a:gd name="T28" fmla="*/ 169377 w 495300"/>
              <a:gd name="T29" fmla="*/ 420797 h 431800"/>
              <a:gd name="T30" fmla="*/ 207482 w 495300"/>
              <a:gd name="T31" fmla="*/ 428978 h 431800"/>
              <a:gd name="T32" fmla="*/ 247649 w 495300"/>
              <a:gd name="T33" fmla="*/ 431804 h 431800"/>
              <a:gd name="T34" fmla="*/ 267963 w 495300"/>
              <a:gd name="T35" fmla="*/ 431088 h 431800"/>
              <a:gd name="T36" fmla="*/ 307169 w 495300"/>
              <a:gd name="T37" fmla="*/ 425529 h 431800"/>
              <a:gd name="T38" fmla="*/ 344055 w 495300"/>
              <a:gd name="T39" fmla="*/ 414838 h 431800"/>
              <a:gd name="T40" fmla="*/ 393917 w 495300"/>
              <a:gd name="T41" fmla="*/ 390150 h 431800"/>
              <a:gd name="T42" fmla="*/ 435693 w 495300"/>
              <a:gd name="T43" fmla="*/ 356412 h 431800"/>
              <a:gd name="T44" fmla="*/ 467661 w 495300"/>
              <a:gd name="T45" fmla="*/ 315126 h 431800"/>
              <a:gd name="T46" fmla="*/ 488103 w 495300"/>
              <a:gd name="T47" fmla="*/ 267791 h 431800"/>
              <a:gd name="T48" fmla="*/ 495299 w 495300"/>
              <a:gd name="T49" fmla="*/ 215908 h 431800"/>
              <a:gd name="T50" fmla="*/ 494479 w 495300"/>
              <a:gd name="T51" fmla="*/ 198200 h 431800"/>
              <a:gd name="T52" fmla="*/ 482676 w 495300"/>
              <a:gd name="T53" fmla="*/ 147665 h 431800"/>
              <a:gd name="T54" fmla="*/ 458201 w 495300"/>
              <a:gd name="T55" fmla="*/ 102177 h 431800"/>
              <a:gd name="T56" fmla="*/ 422772 w 495300"/>
              <a:gd name="T57" fmla="*/ 63238 h 431800"/>
              <a:gd name="T58" fmla="*/ 378110 w 495300"/>
              <a:gd name="T59" fmla="*/ 32348 h 431800"/>
              <a:gd name="T60" fmla="*/ 325934 w 495300"/>
              <a:gd name="T61" fmla="*/ 11007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7"/>
                </a:lnTo>
                <a:lnTo>
                  <a:pt x="117202" y="32348"/>
                </a:lnTo>
                <a:lnTo>
                  <a:pt x="72538" y="63238"/>
                </a:lnTo>
                <a:lnTo>
                  <a:pt x="37105" y="102177"/>
                </a:lnTo>
                <a:lnTo>
                  <a:pt x="12626" y="147665"/>
                </a:lnTo>
                <a:lnTo>
                  <a:pt x="821" y="198200"/>
                </a:lnTo>
                <a:lnTo>
                  <a:pt x="0" y="215908"/>
                </a:lnTo>
                <a:lnTo>
                  <a:pt x="821" y="233615"/>
                </a:lnTo>
                <a:lnTo>
                  <a:pt x="12626" y="284149"/>
                </a:lnTo>
                <a:lnTo>
                  <a:pt x="37105" y="329635"/>
                </a:lnTo>
                <a:lnTo>
                  <a:pt x="72538" y="368571"/>
                </a:lnTo>
                <a:lnTo>
                  <a:pt x="117202" y="399459"/>
                </a:lnTo>
                <a:lnTo>
                  <a:pt x="169377" y="420797"/>
                </a:lnTo>
                <a:lnTo>
                  <a:pt x="207482" y="428978"/>
                </a:lnTo>
                <a:lnTo>
                  <a:pt x="247649" y="431804"/>
                </a:lnTo>
                <a:lnTo>
                  <a:pt x="267963" y="431088"/>
                </a:lnTo>
                <a:lnTo>
                  <a:pt x="307169" y="425529"/>
                </a:lnTo>
                <a:lnTo>
                  <a:pt x="344055" y="414838"/>
                </a:lnTo>
                <a:lnTo>
                  <a:pt x="393917" y="390150"/>
                </a:lnTo>
                <a:lnTo>
                  <a:pt x="435693" y="356412"/>
                </a:lnTo>
                <a:lnTo>
                  <a:pt x="467661" y="315126"/>
                </a:lnTo>
                <a:lnTo>
                  <a:pt x="488103" y="267791"/>
                </a:lnTo>
                <a:lnTo>
                  <a:pt x="495299" y="215908"/>
                </a:lnTo>
                <a:lnTo>
                  <a:pt x="494479" y="198200"/>
                </a:lnTo>
                <a:lnTo>
                  <a:pt x="482676" y="147665"/>
                </a:lnTo>
                <a:lnTo>
                  <a:pt x="458201" y="102177"/>
                </a:lnTo>
                <a:lnTo>
                  <a:pt x="422772" y="63238"/>
                </a:lnTo>
                <a:lnTo>
                  <a:pt x="378110" y="32348"/>
                </a:lnTo>
                <a:lnTo>
                  <a:pt x="325934" y="11007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04" name="object 35"/>
          <p:cNvSpPr>
            <a:spLocks/>
          </p:cNvSpPr>
          <p:nvPr/>
        </p:nvSpPr>
        <p:spPr bwMode="auto">
          <a:xfrm>
            <a:off x="6248400" y="56896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6 h 431800"/>
              <a:gd name="T6" fmla="*/ 117202 w 495300"/>
              <a:gd name="T7" fmla="*/ 32345 h 431800"/>
              <a:gd name="T8" fmla="*/ 72538 w 495300"/>
              <a:gd name="T9" fmla="*/ 63232 h 431800"/>
              <a:gd name="T10" fmla="*/ 37105 w 495300"/>
              <a:gd name="T11" fmla="*/ 102169 h 431800"/>
              <a:gd name="T12" fmla="*/ 12626 w 495300"/>
              <a:gd name="T13" fmla="*/ 147654 h 431800"/>
              <a:gd name="T14" fmla="*/ 821 w 495300"/>
              <a:gd name="T15" fmla="*/ 198188 h 431800"/>
              <a:gd name="T16" fmla="*/ 0 w 495300"/>
              <a:gd name="T17" fmla="*/ 215895 h 431800"/>
              <a:gd name="T18" fmla="*/ 821 w 495300"/>
              <a:gd name="T19" fmla="*/ 233603 h 431800"/>
              <a:gd name="T20" fmla="*/ 12626 w 495300"/>
              <a:gd name="T21" fmla="*/ 284137 h 431800"/>
              <a:gd name="T22" fmla="*/ 37105 w 495300"/>
              <a:gd name="T23" fmla="*/ 329622 h 431800"/>
              <a:gd name="T24" fmla="*/ 72538 w 495300"/>
              <a:gd name="T25" fmla="*/ 368559 h 431800"/>
              <a:gd name="T26" fmla="*/ 117202 w 495300"/>
              <a:gd name="T27" fmla="*/ 399446 h 431800"/>
              <a:gd name="T28" fmla="*/ 169377 w 495300"/>
              <a:gd name="T29" fmla="*/ 420785 h 431800"/>
              <a:gd name="T30" fmla="*/ 207482 w 495300"/>
              <a:gd name="T31" fmla="*/ 428966 h 431800"/>
              <a:gd name="T32" fmla="*/ 247649 w 495300"/>
              <a:gd name="T33" fmla="*/ 431791 h 431800"/>
              <a:gd name="T34" fmla="*/ 267963 w 495300"/>
              <a:gd name="T35" fmla="*/ 431076 h 431800"/>
              <a:gd name="T36" fmla="*/ 307169 w 495300"/>
              <a:gd name="T37" fmla="*/ 425517 h 431800"/>
              <a:gd name="T38" fmla="*/ 344055 w 495300"/>
              <a:gd name="T39" fmla="*/ 414826 h 431800"/>
              <a:gd name="T40" fmla="*/ 393917 w 495300"/>
              <a:gd name="T41" fmla="*/ 390137 h 431800"/>
              <a:gd name="T42" fmla="*/ 435693 w 495300"/>
              <a:gd name="T43" fmla="*/ 356400 h 431800"/>
              <a:gd name="T44" fmla="*/ 467661 w 495300"/>
              <a:gd name="T45" fmla="*/ 315114 h 431800"/>
              <a:gd name="T46" fmla="*/ 488103 w 495300"/>
              <a:gd name="T47" fmla="*/ 267779 h 431800"/>
              <a:gd name="T48" fmla="*/ 495299 w 495300"/>
              <a:gd name="T49" fmla="*/ 215895 h 431800"/>
              <a:gd name="T50" fmla="*/ 494479 w 495300"/>
              <a:gd name="T51" fmla="*/ 198188 h 431800"/>
              <a:gd name="T52" fmla="*/ 482676 w 495300"/>
              <a:gd name="T53" fmla="*/ 147654 h 431800"/>
              <a:gd name="T54" fmla="*/ 458201 w 495300"/>
              <a:gd name="T55" fmla="*/ 102169 h 431800"/>
              <a:gd name="T56" fmla="*/ 422772 w 495300"/>
              <a:gd name="T57" fmla="*/ 63232 h 431800"/>
              <a:gd name="T58" fmla="*/ 378110 w 495300"/>
              <a:gd name="T59" fmla="*/ 32345 h 431800"/>
              <a:gd name="T60" fmla="*/ 325934 w 495300"/>
              <a:gd name="T61" fmla="*/ 11006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6"/>
                </a:lnTo>
                <a:lnTo>
                  <a:pt x="117202" y="32345"/>
                </a:lnTo>
                <a:lnTo>
                  <a:pt x="72538" y="63232"/>
                </a:lnTo>
                <a:lnTo>
                  <a:pt x="37105" y="102169"/>
                </a:lnTo>
                <a:lnTo>
                  <a:pt x="12626" y="147654"/>
                </a:lnTo>
                <a:lnTo>
                  <a:pt x="821" y="198188"/>
                </a:lnTo>
                <a:lnTo>
                  <a:pt x="0" y="215895"/>
                </a:lnTo>
                <a:lnTo>
                  <a:pt x="821" y="233603"/>
                </a:lnTo>
                <a:lnTo>
                  <a:pt x="12626" y="284137"/>
                </a:lnTo>
                <a:lnTo>
                  <a:pt x="37105" y="329622"/>
                </a:lnTo>
                <a:lnTo>
                  <a:pt x="72538" y="368559"/>
                </a:lnTo>
                <a:lnTo>
                  <a:pt x="117202" y="399446"/>
                </a:lnTo>
                <a:lnTo>
                  <a:pt x="169377" y="420785"/>
                </a:lnTo>
                <a:lnTo>
                  <a:pt x="207482" y="428966"/>
                </a:lnTo>
                <a:lnTo>
                  <a:pt x="247649" y="431791"/>
                </a:lnTo>
                <a:lnTo>
                  <a:pt x="267963" y="431076"/>
                </a:lnTo>
                <a:lnTo>
                  <a:pt x="307169" y="425517"/>
                </a:lnTo>
                <a:lnTo>
                  <a:pt x="344055" y="414826"/>
                </a:lnTo>
                <a:lnTo>
                  <a:pt x="393917" y="390137"/>
                </a:lnTo>
                <a:lnTo>
                  <a:pt x="435693" y="356400"/>
                </a:lnTo>
                <a:lnTo>
                  <a:pt x="467661" y="315114"/>
                </a:lnTo>
                <a:lnTo>
                  <a:pt x="488103" y="267779"/>
                </a:lnTo>
                <a:lnTo>
                  <a:pt x="495299" y="215895"/>
                </a:lnTo>
                <a:lnTo>
                  <a:pt x="494479" y="198188"/>
                </a:lnTo>
                <a:lnTo>
                  <a:pt x="482676" y="147654"/>
                </a:lnTo>
                <a:lnTo>
                  <a:pt x="458201" y="102169"/>
                </a:lnTo>
                <a:lnTo>
                  <a:pt x="422772" y="63232"/>
                </a:lnTo>
                <a:lnTo>
                  <a:pt x="378110" y="32345"/>
                </a:lnTo>
                <a:lnTo>
                  <a:pt x="325934" y="11006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4" name="object 55"/>
          <p:cNvSpPr>
            <a:spLocks/>
          </p:cNvSpPr>
          <p:nvPr/>
        </p:nvSpPr>
        <p:spPr bwMode="auto">
          <a:xfrm>
            <a:off x="3924300" y="1549400"/>
            <a:ext cx="1638300" cy="1498600"/>
          </a:xfrm>
          <a:custGeom>
            <a:avLst/>
            <a:gdLst>
              <a:gd name="T0" fmla="*/ 751969 w 1638300"/>
              <a:gd name="T1" fmla="*/ 2484 h 1498600"/>
              <a:gd name="T2" fmla="*/ 622305 w 1638300"/>
              <a:gd name="T3" fmla="*/ 21781 h 1498600"/>
              <a:gd name="T4" fmla="*/ 500308 w 1638300"/>
              <a:gd name="T5" fmla="*/ 58895 h 1498600"/>
              <a:gd name="T6" fmla="*/ 387665 w 1638300"/>
              <a:gd name="T7" fmla="*/ 112282 h 1498600"/>
              <a:gd name="T8" fmla="*/ 286064 w 1638300"/>
              <a:gd name="T9" fmla="*/ 180398 h 1498600"/>
              <a:gd name="T10" fmla="*/ 197190 w 1638300"/>
              <a:gd name="T11" fmla="*/ 261700 h 1498600"/>
              <a:gd name="T12" fmla="*/ 122732 w 1638300"/>
              <a:gd name="T13" fmla="*/ 354642 h 1498600"/>
              <a:gd name="T14" fmla="*/ 64375 w 1638300"/>
              <a:gd name="T15" fmla="*/ 457681 h 1498600"/>
              <a:gd name="T16" fmla="*/ 23807 w 1638300"/>
              <a:gd name="T17" fmla="*/ 569273 h 1498600"/>
              <a:gd name="T18" fmla="*/ 2715 w 1638300"/>
              <a:gd name="T19" fmla="*/ 687874 h 1498600"/>
              <a:gd name="T20" fmla="*/ 2715 w 1638300"/>
              <a:gd name="T21" fmla="*/ 810766 h 1498600"/>
              <a:gd name="T22" fmla="*/ 23807 w 1638300"/>
              <a:gd name="T23" fmla="*/ 929365 h 1498600"/>
              <a:gd name="T24" fmla="*/ 64375 w 1638300"/>
              <a:gd name="T25" fmla="*/ 1040954 h 1498600"/>
              <a:gd name="T26" fmla="*/ 122732 w 1638300"/>
              <a:gd name="T27" fmla="*/ 1143989 h 1498600"/>
              <a:gd name="T28" fmla="*/ 197190 w 1638300"/>
              <a:gd name="T29" fmla="*/ 1236927 h 1498600"/>
              <a:gd name="T30" fmla="*/ 286064 w 1638300"/>
              <a:gd name="T31" fmla="*/ 1318224 h 1498600"/>
              <a:gd name="T32" fmla="*/ 387665 w 1638300"/>
              <a:gd name="T33" fmla="*/ 1386336 h 1498600"/>
              <a:gd name="T34" fmla="*/ 500308 w 1638300"/>
              <a:gd name="T35" fmla="*/ 1439719 h 1498600"/>
              <a:gd name="T36" fmla="*/ 622305 w 1638300"/>
              <a:gd name="T37" fmla="*/ 1476830 h 1498600"/>
              <a:gd name="T38" fmla="*/ 751969 w 1638300"/>
              <a:gd name="T39" fmla="*/ 1496125 h 1498600"/>
              <a:gd name="T40" fmla="*/ 886330 w 1638300"/>
              <a:gd name="T41" fmla="*/ 1496125 h 1498600"/>
              <a:gd name="T42" fmla="*/ 1015994 w 1638300"/>
              <a:gd name="T43" fmla="*/ 1476830 h 1498600"/>
              <a:gd name="T44" fmla="*/ 1137991 w 1638300"/>
              <a:gd name="T45" fmla="*/ 1439719 h 1498600"/>
              <a:gd name="T46" fmla="*/ 1250634 w 1638300"/>
              <a:gd name="T47" fmla="*/ 1386336 h 1498600"/>
              <a:gd name="T48" fmla="*/ 1352235 w 1638300"/>
              <a:gd name="T49" fmla="*/ 1318224 h 1498600"/>
              <a:gd name="T50" fmla="*/ 1441109 w 1638300"/>
              <a:gd name="T51" fmla="*/ 1236927 h 1498600"/>
              <a:gd name="T52" fmla="*/ 1515567 w 1638300"/>
              <a:gd name="T53" fmla="*/ 1143989 h 1498600"/>
              <a:gd name="T54" fmla="*/ 1573924 w 1638300"/>
              <a:gd name="T55" fmla="*/ 1040954 h 1498600"/>
              <a:gd name="T56" fmla="*/ 1614492 w 1638300"/>
              <a:gd name="T57" fmla="*/ 929365 h 1498600"/>
              <a:gd name="T58" fmla="*/ 1635584 w 1638300"/>
              <a:gd name="T59" fmla="*/ 810766 h 1498600"/>
              <a:gd name="T60" fmla="*/ 1635584 w 1638300"/>
              <a:gd name="T61" fmla="*/ 687874 h 1498600"/>
              <a:gd name="T62" fmla="*/ 1614492 w 1638300"/>
              <a:gd name="T63" fmla="*/ 569273 h 1498600"/>
              <a:gd name="T64" fmla="*/ 1573924 w 1638300"/>
              <a:gd name="T65" fmla="*/ 457681 h 1498600"/>
              <a:gd name="T66" fmla="*/ 1515567 w 1638300"/>
              <a:gd name="T67" fmla="*/ 354642 h 1498600"/>
              <a:gd name="T68" fmla="*/ 1441109 w 1638300"/>
              <a:gd name="T69" fmla="*/ 261700 h 1498600"/>
              <a:gd name="T70" fmla="*/ 1352235 w 1638300"/>
              <a:gd name="T71" fmla="*/ 180398 h 1498600"/>
              <a:gd name="T72" fmla="*/ 1250634 w 1638300"/>
              <a:gd name="T73" fmla="*/ 112282 h 1498600"/>
              <a:gd name="T74" fmla="*/ 1137991 w 1638300"/>
              <a:gd name="T75" fmla="*/ 58895 h 1498600"/>
              <a:gd name="T76" fmla="*/ 1015994 w 1638300"/>
              <a:gd name="T77" fmla="*/ 21781 h 1498600"/>
              <a:gd name="T78" fmla="*/ 886330 w 1638300"/>
              <a:gd name="T79" fmla="*/ 2484 h 1498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38300"/>
              <a:gd name="T121" fmla="*/ 0 h 1498600"/>
              <a:gd name="T122" fmla="*/ 1638300 w 1638300"/>
              <a:gd name="T123" fmla="*/ 1498600 h 14986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38300" h="1498600">
                <a:moveTo>
                  <a:pt x="819149" y="0"/>
                </a:moveTo>
                <a:lnTo>
                  <a:pt x="751969" y="2484"/>
                </a:lnTo>
                <a:lnTo>
                  <a:pt x="686284" y="9809"/>
                </a:lnTo>
                <a:lnTo>
                  <a:pt x="622305" y="21781"/>
                </a:lnTo>
                <a:lnTo>
                  <a:pt x="560242" y="38207"/>
                </a:lnTo>
                <a:lnTo>
                  <a:pt x="500308" y="58895"/>
                </a:lnTo>
                <a:lnTo>
                  <a:pt x="442712" y="83651"/>
                </a:lnTo>
                <a:lnTo>
                  <a:pt x="387665" y="112282"/>
                </a:lnTo>
                <a:lnTo>
                  <a:pt x="335379" y="144596"/>
                </a:lnTo>
                <a:lnTo>
                  <a:pt x="286064" y="180398"/>
                </a:lnTo>
                <a:lnTo>
                  <a:pt x="239930" y="219497"/>
                </a:lnTo>
                <a:lnTo>
                  <a:pt x="197190" y="261700"/>
                </a:lnTo>
                <a:lnTo>
                  <a:pt x="158054" y="306812"/>
                </a:lnTo>
                <a:lnTo>
                  <a:pt x="122732" y="354642"/>
                </a:lnTo>
                <a:lnTo>
                  <a:pt x="91435" y="404996"/>
                </a:lnTo>
                <a:lnTo>
                  <a:pt x="64375" y="457681"/>
                </a:lnTo>
                <a:lnTo>
                  <a:pt x="41762" y="512504"/>
                </a:lnTo>
                <a:lnTo>
                  <a:pt x="23807" y="569273"/>
                </a:lnTo>
                <a:lnTo>
                  <a:pt x="10721" y="627794"/>
                </a:lnTo>
                <a:lnTo>
                  <a:pt x="2715" y="687874"/>
                </a:lnTo>
                <a:lnTo>
                  <a:pt x="0" y="749320"/>
                </a:lnTo>
                <a:lnTo>
                  <a:pt x="2715" y="810766"/>
                </a:lnTo>
                <a:lnTo>
                  <a:pt x="10721" y="870845"/>
                </a:lnTo>
                <a:lnTo>
                  <a:pt x="23807" y="929365"/>
                </a:lnTo>
                <a:lnTo>
                  <a:pt x="41762" y="986132"/>
                </a:lnTo>
                <a:lnTo>
                  <a:pt x="64375" y="1040954"/>
                </a:lnTo>
                <a:lnTo>
                  <a:pt x="91435" y="1093637"/>
                </a:lnTo>
                <a:lnTo>
                  <a:pt x="122732" y="1143989"/>
                </a:lnTo>
                <a:lnTo>
                  <a:pt x="158054" y="1191817"/>
                </a:lnTo>
                <a:lnTo>
                  <a:pt x="197190" y="1236927"/>
                </a:lnTo>
                <a:lnTo>
                  <a:pt x="239930" y="1279127"/>
                </a:lnTo>
                <a:lnTo>
                  <a:pt x="286064" y="1318224"/>
                </a:lnTo>
                <a:lnTo>
                  <a:pt x="335379" y="1354024"/>
                </a:lnTo>
                <a:lnTo>
                  <a:pt x="387665" y="1386336"/>
                </a:lnTo>
                <a:lnTo>
                  <a:pt x="442712" y="1414965"/>
                </a:lnTo>
                <a:lnTo>
                  <a:pt x="500308" y="1439719"/>
                </a:lnTo>
                <a:lnTo>
                  <a:pt x="560242" y="1460405"/>
                </a:lnTo>
                <a:lnTo>
                  <a:pt x="622305" y="1476830"/>
                </a:lnTo>
                <a:lnTo>
                  <a:pt x="686284" y="1488801"/>
                </a:lnTo>
                <a:lnTo>
                  <a:pt x="751969" y="1496125"/>
                </a:lnTo>
                <a:lnTo>
                  <a:pt x="819149" y="1498610"/>
                </a:lnTo>
                <a:lnTo>
                  <a:pt x="886330" y="1496125"/>
                </a:lnTo>
                <a:lnTo>
                  <a:pt x="952015" y="1488801"/>
                </a:lnTo>
                <a:lnTo>
                  <a:pt x="1015994" y="1476830"/>
                </a:lnTo>
                <a:lnTo>
                  <a:pt x="1078057" y="1460405"/>
                </a:lnTo>
                <a:lnTo>
                  <a:pt x="1137991" y="1439719"/>
                </a:lnTo>
                <a:lnTo>
                  <a:pt x="1195587" y="1414965"/>
                </a:lnTo>
                <a:lnTo>
                  <a:pt x="1250634" y="1386336"/>
                </a:lnTo>
                <a:lnTo>
                  <a:pt x="1302920" y="1354024"/>
                </a:lnTo>
                <a:lnTo>
                  <a:pt x="1352235" y="1318224"/>
                </a:lnTo>
                <a:lnTo>
                  <a:pt x="1398369" y="1279127"/>
                </a:lnTo>
                <a:lnTo>
                  <a:pt x="1441109" y="1236927"/>
                </a:lnTo>
                <a:lnTo>
                  <a:pt x="1480245" y="1191817"/>
                </a:lnTo>
                <a:lnTo>
                  <a:pt x="1515567" y="1143989"/>
                </a:lnTo>
                <a:lnTo>
                  <a:pt x="1546864" y="1093637"/>
                </a:lnTo>
                <a:lnTo>
                  <a:pt x="1573924" y="1040954"/>
                </a:lnTo>
                <a:lnTo>
                  <a:pt x="1596537" y="986132"/>
                </a:lnTo>
                <a:lnTo>
                  <a:pt x="1614492" y="929365"/>
                </a:lnTo>
                <a:lnTo>
                  <a:pt x="1627578" y="870845"/>
                </a:lnTo>
                <a:lnTo>
                  <a:pt x="1635584" y="810766"/>
                </a:lnTo>
                <a:lnTo>
                  <a:pt x="1638299" y="749320"/>
                </a:lnTo>
                <a:lnTo>
                  <a:pt x="1635584" y="687874"/>
                </a:lnTo>
                <a:lnTo>
                  <a:pt x="1627578" y="627794"/>
                </a:lnTo>
                <a:lnTo>
                  <a:pt x="1614492" y="569273"/>
                </a:lnTo>
                <a:lnTo>
                  <a:pt x="1596537" y="512504"/>
                </a:lnTo>
                <a:lnTo>
                  <a:pt x="1573924" y="457681"/>
                </a:lnTo>
                <a:lnTo>
                  <a:pt x="1546864" y="404996"/>
                </a:lnTo>
                <a:lnTo>
                  <a:pt x="1515567" y="354642"/>
                </a:lnTo>
                <a:lnTo>
                  <a:pt x="1480245" y="306812"/>
                </a:lnTo>
                <a:lnTo>
                  <a:pt x="1441109" y="261700"/>
                </a:lnTo>
                <a:lnTo>
                  <a:pt x="1398369" y="219497"/>
                </a:lnTo>
                <a:lnTo>
                  <a:pt x="1352235" y="180398"/>
                </a:lnTo>
                <a:lnTo>
                  <a:pt x="1302920" y="144596"/>
                </a:lnTo>
                <a:lnTo>
                  <a:pt x="1250634" y="112282"/>
                </a:lnTo>
                <a:lnTo>
                  <a:pt x="1195587" y="83651"/>
                </a:lnTo>
                <a:lnTo>
                  <a:pt x="1137991" y="58895"/>
                </a:lnTo>
                <a:lnTo>
                  <a:pt x="1078057" y="38207"/>
                </a:lnTo>
                <a:lnTo>
                  <a:pt x="1015994" y="21781"/>
                </a:lnTo>
                <a:lnTo>
                  <a:pt x="952015" y="9809"/>
                </a:lnTo>
                <a:lnTo>
                  <a:pt x="886330" y="2484"/>
                </a:lnTo>
                <a:lnTo>
                  <a:pt x="819149" y="0"/>
                </a:lnTo>
                <a:close/>
              </a:path>
            </a:pathLst>
          </a:custGeom>
          <a:solidFill>
            <a:srgbClr val="135F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6" name="Rectangle 86"/>
          <p:cNvSpPr>
            <a:spLocks noChangeArrowheads="1"/>
          </p:cNvSpPr>
          <p:nvPr/>
        </p:nvSpPr>
        <p:spPr bwMode="auto">
          <a:xfrm>
            <a:off x="6019800" y="3124200"/>
            <a:ext cx="165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</a:pPr>
            <a:r>
              <a:rPr lang="en-US" altLang="en-US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5687" name="Rectangle 87"/>
          <p:cNvSpPr>
            <a:spLocks noChangeArrowheads="1"/>
          </p:cNvSpPr>
          <p:nvPr/>
        </p:nvSpPr>
        <p:spPr bwMode="auto">
          <a:xfrm>
            <a:off x="6324600" y="1219200"/>
            <a:ext cx="229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Abstract Network View</a:t>
            </a:r>
          </a:p>
        </p:txBody>
      </p:sp>
      <p:sp>
        <p:nvSpPr>
          <p:cNvPr id="26708" name="Rectangle 89"/>
          <p:cNvSpPr>
            <a:spLocks noChangeArrowheads="1"/>
          </p:cNvSpPr>
          <p:nvPr/>
        </p:nvSpPr>
        <p:spPr bwMode="auto">
          <a:xfrm>
            <a:off x="6781800" y="4724400"/>
            <a:ext cx="212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Global Network View</a:t>
            </a:r>
          </a:p>
        </p:txBody>
      </p:sp>
      <p:sp>
        <p:nvSpPr>
          <p:cNvPr id="79962" name="Text Box 90"/>
          <p:cNvSpPr txBox="1">
            <a:spLocks noChangeArrowheads="1"/>
          </p:cNvSpPr>
          <p:nvPr/>
        </p:nvSpPr>
        <p:spPr bwMode="auto">
          <a:xfrm>
            <a:off x="3200400" y="1981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8A0E09"/>
                </a:solidFill>
              </a:rPr>
              <a:t>A</a:t>
            </a:r>
            <a:r>
              <a:rPr lang="it-IT" altLang="en-US">
                <a:solidFill>
                  <a:srgbClr val="8A0E09"/>
                </a:solidFill>
                <a:sym typeface="Wingdings" panose="05000000000000000000" pitchFamily="2" charset="2"/>
              </a:rPr>
              <a:t>B drop</a:t>
            </a:r>
            <a:endParaRPr lang="it-IT" altLang="en-US">
              <a:solidFill>
                <a:srgbClr val="8A0E09"/>
              </a:solidFill>
            </a:endParaRPr>
          </a:p>
        </p:txBody>
      </p:sp>
      <p:sp>
        <p:nvSpPr>
          <p:cNvPr id="79963" name="Rectangle 91"/>
          <p:cNvSpPr>
            <a:spLocks noChangeArrowheads="1"/>
          </p:cNvSpPr>
          <p:nvPr/>
        </p:nvSpPr>
        <p:spPr bwMode="auto">
          <a:xfrm>
            <a:off x="685800" y="33528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8A0E09"/>
                </a:solidFill>
              </a:rPr>
              <a:t>Hypervisor then inserts flow entries as needed</a:t>
            </a:r>
          </a:p>
        </p:txBody>
      </p:sp>
      <p:sp>
        <p:nvSpPr>
          <p:cNvPr id="79964" name="Text Box 92"/>
          <p:cNvSpPr txBox="1">
            <a:spLocks noChangeArrowheads="1"/>
          </p:cNvSpPr>
          <p:nvPr/>
        </p:nvSpPr>
        <p:spPr bwMode="auto">
          <a:xfrm>
            <a:off x="2971800" y="5181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8A0E09"/>
                </a:solidFill>
              </a:rPr>
              <a:t>A</a:t>
            </a:r>
            <a:r>
              <a:rPr lang="it-IT" altLang="en-US">
                <a:solidFill>
                  <a:srgbClr val="8A0E09"/>
                </a:solidFill>
                <a:sym typeface="Wingdings" panose="05000000000000000000" pitchFamily="2" charset="2"/>
              </a:rPr>
              <a:t>B drop</a:t>
            </a:r>
            <a:endParaRPr lang="it-IT" altLang="en-US">
              <a:solidFill>
                <a:srgbClr val="8A0E09"/>
              </a:solidFill>
            </a:endParaRPr>
          </a:p>
        </p:txBody>
      </p:sp>
      <p:sp>
        <p:nvSpPr>
          <p:cNvPr id="79965" name="Text Box 93"/>
          <p:cNvSpPr txBox="1">
            <a:spLocks noChangeArrowheads="1"/>
          </p:cNvSpPr>
          <p:nvPr/>
        </p:nvSpPr>
        <p:spPr bwMode="auto">
          <a:xfrm>
            <a:off x="4419600" y="4419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8A0E09"/>
                </a:solidFill>
              </a:rPr>
              <a:t>A</a:t>
            </a:r>
            <a:r>
              <a:rPr lang="it-IT" altLang="en-US">
                <a:solidFill>
                  <a:srgbClr val="8A0E09"/>
                </a:solidFill>
                <a:sym typeface="Wingdings" panose="05000000000000000000" pitchFamily="2" charset="2"/>
              </a:rPr>
              <a:t>B drop</a:t>
            </a:r>
            <a:endParaRPr lang="it-IT" altLang="en-US">
              <a:solidFill>
                <a:srgbClr val="8A0E09"/>
              </a:solidFill>
            </a:endParaRPr>
          </a:p>
        </p:txBody>
      </p:sp>
      <p:sp>
        <p:nvSpPr>
          <p:cNvPr id="26713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24CF71-E0A2-45D5-B9A7-BE51E3861C89}" type="slidenum">
              <a:rPr lang="en-US" altLang="en-US">
                <a:solidFill>
                  <a:schemeClr val="tx1"/>
                </a:solidFill>
              </a:rPr>
              <a:pPr eaLnBrk="1" hangingPunct="1"/>
              <a:t>25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3" grpId="0" animBg="1"/>
      <p:bldP spid="25655" grpId="0" animBg="1"/>
      <p:bldP spid="25656" grpId="0" animBg="1"/>
      <p:bldP spid="25657" grpId="0" animBg="1"/>
      <p:bldP spid="25658" grpId="0" animBg="1"/>
      <p:bldP spid="25659" grpId="0" animBg="1"/>
      <p:bldP spid="25660" grpId="0" animBg="1"/>
      <p:bldP spid="25661" grpId="0" animBg="1"/>
      <p:bldP spid="25662" grpId="0" animBg="1"/>
      <p:bldP spid="25663" grpId="0" animBg="1"/>
      <p:bldP spid="25664" grpId="0" animBg="1"/>
      <p:bldP spid="25665" grpId="0" animBg="1"/>
      <p:bldP spid="25666" grpId="0" animBg="1"/>
      <p:bldP spid="25667" grpId="0" animBg="1"/>
      <p:bldP spid="25668" grpId="0" animBg="1"/>
      <p:bldP spid="25669" grpId="0" animBg="1"/>
      <p:bldP spid="25670" grpId="0" animBg="1"/>
      <p:bldP spid="25671" grpId="0" animBg="1"/>
      <p:bldP spid="25672" grpId="0" animBg="1"/>
      <p:bldP spid="25673" grpId="0" animBg="1"/>
      <p:bldP spid="25674" grpId="0" animBg="1"/>
      <p:bldP spid="25675" grpId="0" animBg="1"/>
      <p:bldP spid="25676" grpId="0" animBg="1"/>
      <p:bldP spid="25677" grpId="0" animBg="1"/>
      <p:bldP spid="25678" grpId="0" animBg="1"/>
      <p:bldP spid="25679" grpId="0" animBg="1"/>
      <p:bldP spid="25683" grpId="0"/>
      <p:bldP spid="25654" grpId="0" animBg="1"/>
      <p:bldP spid="25686" grpId="0"/>
      <p:bldP spid="25687" grpId="0"/>
      <p:bldP spid="79962" grpId="0"/>
      <p:bldP spid="79963" grpId="0"/>
      <p:bldP spid="79964" grpId="0"/>
      <p:bldP spid="799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ChangeArrowheads="1"/>
          </p:cNvSpPr>
          <p:nvPr/>
        </p:nvSpPr>
        <p:spPr bwMode="auto">
          <a:xfrm>
            <a:off x="2393950" y="4645025"/>
            <a:ext cx="1495425" cy="12287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51" name="object 3"/>
          <p:cNvSpPr>
            <a:spLocks/>
          </p:cNvSpPr>
          <p:nvPr/>
        </p:nvSpPr>
        <p:spPr bwMode="auto">
          <a:xfrm>
            <a:off x="2444750" y="4678363"/>
            <a:ext cx="1393825" cy="1122362"/>
          </a:xfrm>
          <a:custGeom>
            <a:avLst/>
            <a:gdLst>
              <a:gd name="T0" fmla="*/ 0 w 1394460"/>
              <a:gd name="T1" fmla="*/ 1121157 h 1122679"/>
              <a:gd name="T2" fmla="*/ 1391307 w 1394460"/>
              <a:gd name="T3" fmla="*/ 0 h 1122679"/>
              <a:gd name="T4" fmla="*/ 0 60000 65536"/>
              <a:gd name="T5" fmla="*/ 0 60000 65536"/>
              <a:gd name="T6" fmla="*/ 0 w 1394460"/>
              <a:gd name="T7" fmla="*/ 0 h 1122679"/>
              <a:gd name="T8" fmla="*/ 1394460 w 1394460"/>
              <a:gd name="T9" fmla="*/ 1122679 h 11226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94460" h="1122679">
                <a:moveTo>
                  <a:pt x="0" y="1122425"/>
                </a:moveTo>
                <a:lnTo>
                  <a:pt x="1393844" y="0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object 4"/>
          <p:cNvSpPr>
            <a:spLocks noChangeArrowheads="1"/>
          </p:cNvSpPr>
          <p:nvPr/>
        </p:nvSpPr>
        <p:spPr bwMode="auto">
          <a:xfrm>
            <a:off x="3965575" y="4529138"/>
            <a:ext cx="1204913" cy="844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53" name="object 5"/>
          <p:cNvSpPr>
            <a:spLocks/>
          </p:cNvSpPr>
          <p:nvPr/>
        </p:nvSpPr>
        <p:spPr bwMode="auto">
          <a:xfrm>
            <a:off x="4014788" y="4562475"/>
            <a:ext cx="1106487" cy="738188"/>
          </a:xfrm>
          <a:custGeom>
            <a:avLst/>
            <a:gdLst>
              <a:gd name="T0" fmla="*/ 0 w 1106804"/>
              <a:gd name="T1" fmla="*/ 0 h 738504"/>
              <a:gd name="T2" fmla="*/ 1105155 w 1106804"/>
              <a:gd name="T3" fmla="*/ 736983 h 738504"/>
              <a:gd name="T4" fmla="*/ 0 60000 65536"/>
              <a:gd name="T5" fmla="*/ 0 60000 65536"/>
              <a:gd name="T6" fmla="*/ 0 w 1106804"/>
              <a:gd name="T7" fmla="*/ 0 h 738504"/>
              <a:gd name="T8" fmla="*/ 1106804 w 1106804"/>
              <a:gd name="T9" fmla="*/ 738504 h 738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6804" h="738504">
                <a:moveTo>
                  <a:pt x="0" y="0"/>
                </a:moveTo>
                <a:lnTo>
                  <a:pt x="1106423" y="738246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object 6"/>
          <p:cNvSpPr>
            <a:spLocks noChangeArrowheads="1"/>
          </p:cNvSpPr>
          <p:nvPr/>
        </p:nvSpPr>
        <p:spPr bwMode="auto">
          <a:xfrm>
            <a:off x="4052888" y="5767388"/>
            <a:ext cx="1384300" cy="8493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55" name="object 7"/>
          <p:cNvSpPr>
            <a:spLocks/>
          </p:cNvSpPr>
          <p:nvPr/>
        </p:nvSpPr>
        <p:spPr bwMode="auto">
          <a:xfrm>
            <a:off x="4102100" y="5800725"/>
            <a:ext cx="1285875" cy="742950"/>
          </a:xfrm>
          <a:custGeom>
            <a:avLst/>
            <a:gdLst>
              <a:gd name="T0" fmla="*/ 0 w 1286510"/>
              <a:gd name="T1" fmla="*/ 742949 h 742950"/>
              <a:gd name="T2" fmla="*/ 1283353 w 1286510"/>
              <a:gd name="T3" fmla="*/ 0 h 742950"/>
              <a:gd name="T4" fmla="*/ 0 60000 65536"/>
              <a:gd name="T5" fmla="*/ 0 60000 65536"/>
              <a:gd name="T6" fmla="*/ 0 w 1286510"/>
              <a:gd name="T7" fmla="*/ 0 h 742950"/>
              <a:gd name="T8" fmla="*/ 1286510 w 1286510"/>
              <a:gd name="T9" fmla="*/ 742950 h 742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6510" h="742950">
                <a:moveTo>
                  <a:pt x="0" y="742949"/>
                </a:moveTo>
                <a:lnTo>
                  <a:pt x="1285890" y="0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object 8"/>
          <p:cNvSpPr>
            <a:spLocks noChangeArrowheads="1"/>
          </p:cNvSpPr>
          <p:nvPr/>
        </p:nvSpPr>
        <p:spPr bwMode="auto">
          <a:xfrm>
            <a:off x="1871663" y="6243638"/>
            <a:ext cx="1490662" cy="374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57" name="object 9"/>
          <p:cNvSpPr>
            <a:spLocks/>
          </p:cNvSpPr>
          <p:nvPr/>
        </p:nvSpPr>
        <p:spPr bwMode="auto">
          <a:xfrm>
            <a:off x="1916113" y="6278563"/>
            <a:ext cx="1400175" cy="265112"/>
          </a:xfrm>
          <a:custGeom>
            <a:avLst/>
            <a:gdLst>
              <a:gd name="T0" fmla="*/ 0 w 1400175"/>
              <a:gd name="T1" fmla="*/ 0 h 265429"/>
              <a:gd name="T2" fmla="*/ 1400165 w 1400175"/>
              <a:gd name="T3" fmla="*/ 263851 h 265429"/>
              <a:gd name="T4" fmla="*/ 0 60000 65536"/>
              <a:gd name="T5" fmla="*/ 0 60000 65536"/>
              <a:gd name="T6" fmla="*/ 0 w 1400175"/>
              <a:gd name="T7" fmla="*/ 0 h 265429"/>
              <a:gd name="T8" fmla="*/ 1400175 w 1400175"/>
              <a:gd name="T9" fmla="*/ 265429 h 2654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0175" h="265429">
                <a:moveTo>
                  <a:pt x="0" y="0"/>
                </a:moveTo>
                <a:lnTo>
                  <a:pt x="1400165" y="265115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8" name="object 10"/>
          <p:cNvSpPr>
            <a:spLocks noChangeArrowheads="1"/>
          </p:cNvSpPr>
          <p:nvPr/>
        </p:nvSpPr>
        <p:spPr bwMode="auto">
          <a:xfrm>
            <a:off x="5711825" y="5021263"/>
            <a:ext cx="1293813" cy="6064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59" name="object 11"/>
          <p:cNvSpPr>
            <a:spLocks/>
          </p:cNvSpPr>
          <p:nvPr/>
        </p:nvSpPr>
        <p:spPr bwMode="auto">
          <a:xfrm>
            <a:off x="5759450" y="5056188"/>
            <a:ext cx="1198563" cy="496887"/>
          </a:xfrm>
          <a:custGeom>
            <a:avLst/>
            <a:gdLst>
              <a:gd name="T0" fmla="*/ 0 w 1198879"/>
              <a:gd name="T1" fmla="*/ 495689 h 497204"/>
              <a:gd name="T2" fmla="*/ 1197361 w 1198879"/>
              <a:gd name="T3" fmla="*/ 0 h 497204"/>
              <a:gd name="T4" fmla="*/ 0 60000 65536"/>
              <a:gd name="T5" fmla="*/ 0 60000 65536"/>
              <a:gd name="T6" fmla="*/ 0 w 1198879"/>
              <a:gd name="T7" fmla="*/ 0 h 497204"/>
              <a:gd name="T8" fmla="*/ 1198879 w 1198879"/>
              <a:gd name="T9" fmla="*/ 497204 h 4972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98879" h="497204">
                <a:moveTo>
                  <a:pt x="0" y="496955"/>
                </a:moveTo>
                <a:lnTo>
                  <a:pt x="1198625" y="0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0" name="object 12"/>
          <p:cNvSpPr>
            <a:spLocks noChangeArrowheads="1"/>
          </p:cNvSpPr>
          <p:nvPr/>
        </p:nvSpPr>
        <p:spPr bwMode="auto">
          <a:xfrm>
            <a:off x="1512888" y="3284538"/>
            <a:ext cx="111125" cy="25257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61" name="object 13"/>
          <p:cNvSpPr>
            <a:spLocks/>
          </p:cNvSpPr>
          <p:nvPr/>
        </p:nvSpPr>
        <p:spPr bwMode="auto">
          <a:xfrm>
            <a:off x="1568450" y="3306763"/>
            <a:ext cx="0" cy="2441575"/>
          </a:xfrm>
          <a:custGeom>
            <a:avLst/>
            <a:gdLst>
              <a:gd name="T0" fmla="*/ 0 h 2441575"/>
              <a:gd name="T1" fmla="*/ 2441499 h 2441575"/>
              <a:gd name="T2" fmla="*/ 0 60000 65536"/>
              <a:gd name="T3" fmla="*/ 0 60000 65536"/>
              <a:gd name="T4" fmla="*/ 0 h 2441575"/>
              <a:gd name="T5" fmla="*/ 2441575 h 24415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41575">
                <a:moveTo>
                  <a:pt x="0" y="0"/>
                </a:moveTo>
                <a:lnTo>
                  <a:pt x="0" y="2441499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2" name="object 14"/>
          <p:cNvSpPr>
            <a:spLocks noChangeArrowheads="1"/>
          </p:cNvSpPr>
          <p:nvPr/>
        </p:nvSpPr>
        <p:spPr bwMode="auto">
          <a:xfrm>
            <a:off x="3516313" y="3284538"/>
            <a:ext cx="112712" cy="9556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63" name="object 15"/>
          <p:cNvSpPr>
            <a:spLocks/>
          </p:cNvSpPr>
          <p:nvPr/>
        </p:nvSpPr>
        <p:spPr bwMode="auto">
          <a:xfrm>
            <a:off x="3571875" y="3306763"/>
            <a:ext cx="1588" cy="869950"/>
          </a:xfrm>
          <a:custGeom>
            <a:avLst/>
            <a:gdLst>
              <a:gd name="T0" fmla="*/ 796 w 1904"/>
              <a:gd name="T1" fmla="*/ 0 h 869950"/>
              <a:gd name="T2" fmla="*/ 0 w 1904"/>
              <a:gd name="T3" fmla="*/ 869935 h 869950"/>
              <a:gd name="T4" fmla="*/ 0 60000 65536"/>
              <a:gd name="T5" fmla="*/ 0 60000 65536"/>
              <a:gd name="T6" fmla="*/ 0 w 1904"/>
              <a:gd name="T7" fmla="*/ 0 h 869950"/>
              <a:gd name="T8" fmla="*/ 1904 w 1904"/>
              <a:gd name="T9" fmla="*/ 869950 h 869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4" h="869950">
                <a:moveTo>
                  <a:pt x="1645" y="0"/>
                </a:moveTo>
                <a:lnTo>
                  <a:pt x="0" y="869935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4" name="object 16"/>
          <p:cNvSpPr>
            <a:spLocks noChangeArrowheads="1"/>
          </p:cNvSpPr>
          <p:nvPr/>
        </p:nvSpPr>
        <p:spPr bwMode="auto">
          <a:xfrm>
            <a:off x="5332413" y="3284538"/>
            <a:ext cx="112712" cy="207803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65" name="object 17"/>
          <p:cNvSpPr>
            <a:spLocks/>
          </p:cNvSpPr>
          <p:nvPr/>
        </p:nvSpPr>
        <p:spPr bwMode="auto">
          <a:xfrm>
            <a:off x="5387975" y="3306763"/>
            <a:ext cx="1588" cy="1993900"/>
          </a:xfrm>
          <a:custGeom>
            <a:avLst/>
            <a:gdLst>
              <a:gd name="T0" fmla="*/ 796 w 1904"/>
              <a:gd name="T1" fmla="*/ 0 h 1993900"/>
              <a:gd name="T2" fmla="*/ 0 w 1904"/>
              <a:gd name="T3" fmla="*/ 1993885 h 1993900"/>
              <a:gd name="T4" fmla="*/ 0 60000 65536"/>
              <a:gd name="T5" fmla="*/ 0 60000 65536"/>
              <a:gd name="T6" fmla="*/ 0 w 1904"/>
              <a:gd name="T7" fmla="*/ 0 h 1993900"/>
              <a:gd name="T8" fmla="*/ 1904 w 1904"/>
              <a:gd name="T9" fmla="*/ 1993900 h 19939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4" h="1993900">
                <a:moveTo>
                  <a:pt x="1645" y="0"/>
                </a:moveTo>
                <a:lnTo>
                  <a:pt x="0" y="1993885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6" name="object 18"/>
          <p:cNvSpPr>
            <a:spLocks noChangeArrowheads="1"/>
          </p:cNvSpPr>
          <p:nvPr/>
        </p:nvSpPr>
        <p:spPr bwMode="auto">
          <a:xfrm>
            <a:off x="6902450" y="3286125"/>
            <a:ext cx="111125" cy="13398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67" name="object 19"/>
          <p:cNvSpPr>
            <a:spLocks/>
          </p:cNvSpPr>
          <p:nvPr/>
        </p:nvSpPr>
        <p:spPr bwMode="auto">
          <a:xfrm>
            <a:off x="6958013" y="3308350"/>
            <a:ext cx="0" cy="1254125"/>
          </a:xfrm>
          <a:custGeom>
            <a:avLst/>
            <a:gdLst>
              <a:gd name="T0" fmla="*/ 0 h 1254125"/>
              <a:gd name="T1" fmla="*/ 1254114 h 1254125"/>
              <a:gd name="T2" fmla="*/ 0 60000 65536"/>
              <a:gd name="T3" fmla="*/ 0 60000 65536"/>
              <a:gd name="T4" fmla="*/ 0 h 1254125"/>
              <a:gd name="T5" fmla="*/ 1254125 h 12541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254125">
                <a:moveTo>
                  <a:pt x="0" y="0"/>
                </a:moveTo>
                <a:lnTo>
                  <a:pt x="0" y="1254114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8" name="object 21"/>
          <p:cNvSpPr>
            <a:spLocks/>
          </p:cNvSpPr>
          <p:nvPr/>
        </p:nvSpPr>
        <p:spPr bwMode="auto">
          <a:xfrm>
            <a:off x="1296988" y="5754688"/>
            <a:ext cx="1147762" cy="523875"/>
          </a:xfrm>
          <a:custGeom>
            <a:avLst/>
            <a:gdLst>
              <a:gd name="T0" fmla="*/ 0 w 1148080"/>
              <a:gd name="T1" fmla="*/ 0 h 523875"/>
              <a:gd name="T2" fmla="*/ 0 w 1148080"/>
              <a:gd name="T3" fmla="*/ 377689 h 523875"/>
              <a:gd name="T4" fmla="*/ 1898 w 1148080"/>
              <a:gd name="T5" fmla="*/ 389674 h 523875"/>
              <a:gd name="T6" fmla="*/ 29221 w 1148080"/>
              <a:gd name="T7" fmla="*/ 423875 h 523875"/>
              <a:gd name="T8" fmla="*/ 63976 w 1148080"/>
              <a:gd name="T9" fmla="*/ 444840 h 523875"/>
              <a:gd name="T10" fmla="*/ 110589 w 1148080"/>
              <a:gd name="T11" fmla="*/ 463985 h 523875"/>
              <a:gd name="T12" fmla="*/ 167877 w 1148080"/>
              <a:gd name="T13" fmla="*/ 481010 h 523875"/>
              <a:gd name="T14" fmla="*/ 234664 w 1148080"/>
              <a:gd name="T15" fmla="*/ 495614 h 523875"/>
              <a:gd name="T16" fmla="*/ 309763 w 1148080"/>
              <a:gd name="T17" fmla="*/ 507496 h 523875"/>
              <a:gd name="T18" fmla="*/ 350063 w 1148080"/>
              <a:gd name="T19" fmla="*/ 512323 h 523875"/>
              <a:gd name="T20" fmla="*/ 391996 w 1148080"/>
              <a:gd name="T21" fmla="*/ 516356 h 523875"/>
              <a:gd name="T22" fmla="*/ 435421 w 1148080"/>
              <a:gd name="T23" fmla="*/ 519558 h 523875"/>
              <a:gd name="T24" fmla="*/ 480187 w 1148080"/>
              <a:gd name="T25" fmla="*/ 521892 h 523875"/>
              <a:gd name="T26" fmla="*/ 526145 w 1148080"/>
              <a:gd name="T27" fmla="*/ 523320 h 523875"/>
              <a:gd name="T28" fmla="*/ 573149 w 1148080"/>
              <a:gd name="T29" fmla="*/ 523804 h 523875"/>
              <a:gd name="T30" fmla="*/ 620171 w 1148080"/>
              <a:gd name="T31" fmla="*/ 523320 h 523875"/>
              <a:gd name="T32" fmla="*/ 666144 w 1148080"/>
              <a:gd name="T33" fmla="*/ 521892 h 523875"/>
              <a:gd name="T34" fmla="*/ 710924 w 1148080"/>
              <a:gd name="T35" fmla="*/ 519558 h 523875"/>
              <a:gd name="T36" fmla="*/ 754361 w 1148080"/>
              <a:gd name="T37" fmla="*/ 516356 h 523875"/>
              <a:gd name="T38" fmla="*/ 796305 w 1148080"/>
              <a:gd name="T39" fmla="*/ 512323 h 523875"/>
              <a:gd name="T40" fmla="*/ 836614 w 1148080"/>
              <a:gd name="T41" fmla="*/ 507496 h 523875"/>
              <a:gd name="T42" fmla="*/ 875137 w 1148080"/>
              <a:gd name="T43" fmla="*/ 501914 h 523875"/>
              <a:gd name="T44" fmla="*/ 946241 w 1148080"/>
              <a:gd name="T45" fmla="*/ 488633 h 523875"/>
              <a:gd name="T46" fmla="*/ 1008432 w 1148080"/>
              <a:gd name="T47" fmla="*/ 472781 h 523875"/>
              <a:gd name="T48" fmla="*/ 1060538 w 1148080"/>
              <a:gd name="T49" fmla="*/ 454659 h 523875"/>
              <a:gd name="T50" fmla="*/ 1101375 w 1148080"/>
              <a:gd name="T51" fmla="*/ 434566 h 523875"/>
              <a:gd name="T52" fmla="*/ 1138916 w 1148080"/>
              <a:gd name="T53" fmla="*/ 401391 h 523875"/>
              <a:gd name="T54" fmla="*/ 1146418 w 1148080"/>
              <a:gd name="T55" fmla="*/ 377689 h 523875"/>
              <a:gd name="T56" fmla="*/ 1146418 w 1148080"/>
              <a:gd name="T57" fmla="*/ 146111 h 523875"/>
              <a:gd name="T58" fmla="*/ 573149 w 1148080"/>
              <a:gd name="T59" fmla="*/ 146111 h 523875"/>
              <a:gd name="T60" fmla="*/ 526145 w 1148080"/>
              <a:gd name="T61" fmla="*/ 145627 h 523875"/>
              <a:gd name="T62" fmla="*/ 480187 w 1148080"/>
              <a:gd name="T63" fmla="*/ 144199 h 523875"/>
              <a:gd name="T64" fmla="*/ 435421 w 1148080"/>
              <a:gd name="T65" fmla="*/ 141865 h 523875"/>
              <a:gd name="T66" fmla="*/ 391996 w 1148080"/>
              <a:gd name="T67" fmla="*/ 138662 h 523875"/>
              <a:gd name="T68" fmla="*/ 350063 w 1148080"/>
              <a:gd name="T69" fmla="*/ 134628 h 523875"/>
              <a:gd name="T70" fmla="*/ 309763 w 1148080"/>
              <a:gd name="T71" fmla="*/ 129802 h 523875"/>
              <a:gd name="T72" fmla="*/ 271248 w 1148080"/>
              <a:gd name="T73" fmla="*/ 124219 h 523875"/>
              <a:gd name="T74" fmla="*/ 200158 w 1148080"/>
              <a:gd name="T75" fmla="*/ 110938 h 523875"/>
              <a:gd name="T76" fmla="*/ 137975 w 1148080"/>
              <a:gd name="T77" fmla="*/ 95085 h 523875"/>
              <a:gd name="T78" fmla="*/ 85875 w 1148080"/>
              <a:gd name="T79" fmla="*/ 76963 h 523875"/>
              <a:gd name="T80" fmla="*/ 45045 w 1148080"/>
              <a:gd name="T81" fmla="*/ 56870 h 523875"/>
              <a:gd name="T82" fmla="*/ 7502 w 1148080"/>
              <a:gd name="T83" fmla="*/ 23698 h 523875"/>
              <a:gd name="T84" fmla="*/ 1898 w 1148080"/>
              <a:gd name="T85" fmla="*/ 11982 h 523875"/>
              <a:gd name="T86" fmla="*/ 0 w 1148080"/>
              <a:gd name="T87" fmla="*/ 0 h 523875"/>
              <a:gd name="T88" fmla="*/ 1146418 w 1148080"/>
              <a:gd name="T89" fmla="*/ 0 h 523875"/>
              <a:gd name="T90" fmla="*/ 1129761 w 1148080"/>
              <a:gd name="T91" fmla="*/ 35110 h 523875"/>
              <a:gd name="T92" fmla="*/ 1082438 w 1148080"/>
              <a:gd name="T93" fmla="*/ 67144 h 523875"/>
              <a:gd name="T94" fmla="*/ 1035822 w 1148080"/>
              <a:gd name="T95" fmla="*/ 86289 h 523875"/>
              <a:gd name="T96" fmla="*/ 978525 w 1148080"/>
              <a:gd name="T97" fmla="*/ 103314 h 523875"/>
              <a:gd name="T98" fmla="*/ 911729 w 1148080"/>
              <a:gd name="T99" fmla="*/ 117919 h 523875"/>
              <a:gd name="T100" fmla="*/ 836614 w 1148080"/>
              <a:gd name="T101" fmla="*/ 129802 h 523875"/>
              <a:gd name="T102" fmla="*/ 796305 w 1148080"/>
              <a:gd name="T103" fmla="*/ 134628 h 523875"/>
              <a:gd name="T104" fmla="*/ 754361 w 1148080"/>
              <a:gd name="T105" fmla="*/ 138662 h 523875"/>
              <a:gd name="T106" fmla="*/ 710924 w 1148080"/>
              <a:gd name="T107" fmla="*/ 141865 h 523875"/>
              <a:gd name="T108" fmla="*/ 666144 w 1148080"/>
              <a:gd name="T109" fmla="*/ 144199 h 523875"/>
              <a:gd name="T110" fmla="*/ 620171 w 1148080"/>
              <a:gd name="T111" fmla="*/ 145627 h 523875"/>
              <a:gd name="T112" fmla="*/ 573149 w 1148080"/>
              <a:gd name="T113" fmla="*/ 146111 h 523875"/>
              <a:gd name="T114" fmla="*/ 1146418 w 1148080"/>
              <a:gd name="T115" fmla="*/ 146111 h 523875"/>
              <a:gd name="T116" fmla="*/ 1146418 w 1148080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80"/>
              <a:gd name="T178" fmla="*/ 0 h 523875"/>
              <a:gd name="T179" fmla="*/ 1148080 w 1148080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80" h="523875">
                <a:moveTo>
                  <a:pt x="0" y="0"/>
                </a:moveTo>
                <a:lnTo>
                  <a:pt x="0" y="377689"/>
                </a:lnTo>
                <a:lnTo>
                  <a:pt x="1902" y="389674"/>
                </a:lnTo>
                <a:lnTo>
                  <a:pt x="29253" y="423875"/>
                </a:lnTo>
                <a:lnTo>
                  <a:pt x="64048" y="444840"/>
                </a:lnTo>
                <a:lnTo>
                  <a:pt x="110713" y="463985"/>
                </a:lnTo>
                <a:lnTo>
                  <a:pt x="168065" y="481010"/>
                </a:lnTo>
                <a:lnTo>
                  <a:pt x="234924" y="495614"/>
                </a:lnTo>
                <a:lnTo>
                  <a:pt x="310107" y="507496"/>
                </a:lnTo>
                <a:lnTo>
                  <a:pt x="350451" y="512323"/>
                </a:lnTo>
                <a:lnTo>
                  <a:pt x="392432" y="516356"/>
                </a:lnTo>
                <a:lnTo>
                  <a:pt x="435905" y="519558"/>
                </a:lnTo>
                <a:lnTo>
                  <a:pt x="480719" y="521892"/>
                </a:lnTo>
                <a:lnTo>
                  <a:pt x="526729" y="523320"/>
                </a:lnTo>
                <a:lnTo>
                  <a:pt x="573785" y="523804"/>
                </a:lnTo>
                <a:lnTo>
                  <a:pt x="620859" y="523320"/>
                </a:lnTo>
                <a:lnTo>
                  <a:pt x="666884" y="521892"/>
                </a:lnTo>
                <a:lnTo>
                  <a:pt x="711712" y="519558"/>
                </a:lnTo>
                <a:lnTo>
                  <a:pt x="755197" y="516356"/>
                </a:lnTo>
                <a:lnTo>
                  <a:pt x="797189" y="512323"/>
                </a:lnTo>
                <a:lnTo>
                  <a:pt x="837542" y="507496"/>
                </a:lnTo>
                <a:lnTo>
                  <a:pt x="876109" y="501914"/>
                </a:lnTo>
                <a:lnTo>
                  <a:pt x="947290" y="488633"/>
                </a:lnTo>
                <a:lnTo>
                  <a:pt x="1009552" y="472781"/>
                </a:lnTo>
                <a:lnTo>
                  <a:pt x="1061714" y="454659"/>
                </a:lnTo>
                <a:lnTo>
                  <a:pt x="1102595" y="434566"/>
                </a:lnTo>
                <a:lnTo>
                  <a:pt x="1140180" y="401391"/>
                </a:lnTo>
                <a:lnTo>
                  <a:pt x="1147690" y="377689"/>
                </a:lnTo>
                <a:lnTo>
                  <a:pt x="1147690" y="146111"/>
                </a:lnTo>
                <a:lnTo>
                  <a:pt x="573785" y="146111"/>
                </a:lnTo>
                <a:lnTo>
                  <a:pt x="526729" y="145627"/>
                </a:lnTo>
                <a:lnTo>
                  <a:pt x="480719" y="144199"/>
                </a:lnTo>
                <a:lnTo>
                  <a:pt x="435905" y="141865"/>
                </a:lnTo>
                <a:lnTo>
                  <a:pt x="392432" y="138662"/>
                </a:lnTo>
                <a:lnTo>
                  <a:pt x="350451" y="134628"/>
                </a:lnTo>
                <a:lnTo>
                  <a:pt x="310107" y="129802"/>
                </a:lnTo>
                <a:lnTo>
                  <a:pt x="271548" y="124219"/>
                </a:lnTo>
                <a:lnTo>
                  <a:pt x="200380" y="110938"/>
                </a:lnTo>
                <a:lnTo>
                  <a:pt x="138127" y="95085"/>
                </a:lnTo>
                <a:lnTo>
                  <a:pt x="85971" y="76963"/>
                </a:lnTo>
                <a:lnTo>
                  <a:pt x="45093" y="56870"/>
                </a:lnTo>
                <a:lnTo>
                  <a:pt x="7510" y="23698"/>
                </a:lnTo>
                <a:lnTo>
                  <a:pt x="1902" y="11982"/>
                </a:lnTo>
                <a:lnTo>
                  <a:pt x="0" y="0"/>
                </a:lnTo>
                <a:close/>
              </a:path>
              <a:path w="1148080" h="523875">
                <a:moveTo>
                  <a:pt x="1147690" y="0"/>
                </a:moveTo>
                <a:lnTo>
                  <a:pt x="1131013" y="35110"/>
                </a:lnTo>
                <a:lnTo>
                  <a:pt x="1083638" y="67144"/>
                </a:lnTo>
                <a:lnTo>
                  <a:pt x="1036970" y="86289"/>
                </a:lnTo>
                <a:lnTo>
                  <a:pt x="979610" y="103314"/>
                </a:lnTo>
                <a:lnTo>
                  <a:pt x="912741" y="117919"/>
                </a:lnTo>
                <a:lnTo>
                  <a:pt x="837542" y="129802"/>
                </a:lnTo>
                <a:lnTo>
                  <a:pt x="797189" y="134628"/>
                </a:lnTo>
                <a:lnTo>
                  <a:pt x="755197" y="138662"/>
                </a:lnTo>
                <a:lnTo>
                  <a:pt x="711712" y="141865"/>
                </a:lnTo>
                <a:lnTo>
                  <a:pt x="666884" y="144199"/>
                </a:lnTo>
                <a:lnTo>
                  <a:pt x="620859" y="145627"/>
                </a:lnTo>
                <a:lnTo>
                  <a:pt x="573785" y="146111"/>
                </a:lnTo>
                <a:lnTo>
                  <a:pt x="1147690" y="146111"/>
                </a:lnTo>
                <a:lnTo>
                  <a:pt x="1147690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9" name="object 22"/>
          <p:cNvSpPr>
            <a:spLocks/>
          </p:cNvSpPr>
          <p:nvPr/>
        </p:nvSpPr>
        <p:spPr bwMode="auto">
          <a:xfrm>
            <a:off x="1296988" y="5608638"/>
            <a:ext cx="1147762" cy="292100"/>
          </a:xfrm>
          <a:custGeom>
            <a:avLst/>
            <a:gdLst>
              <a:gd name="T0" fmla="*/ 573149 w 1148080"/>
              <a:gd name="T1" fmla="*/ 0 h 292735"/>
              <a:gd name="T2" fmla="*/ 526145 w 1148080"/>
              <a:gd name="T3" fmla="*/ 480 h 292735"/>
              <a:gd name="T4" fmla="*/ 480187 w 1148080"/>
              <a:gd name="T5" fmla="*/ 1896 h 292735"/>
              <a:gd name="T6" fmla="*/ 435421 w 1148080"/>
              <a:gd name="T7" fmla="*/ 4210 h 292735"/>
              <a:gd name="T8" fmla="*/ 391996 w 1148080"/>
              <a:gd name="T9" fmla="*/ 7384 h 292735"/>
              <a:gd name="T10" fmla="*/ 350063 w 1148080"/>
              <a:gd name="T11" fmla="*/ 11381 h 292735"/>
              <a:gd name="T12" fmla="*/ 309763 w 1148080"/>
              <a:gd name="T13" fmla="*/ 16168 h 292735"/>
              <a:gd name="T14" fmla="*/ 271248 w 1148080"/>
              <a:gd name="T15" fmla="*/ 21702 h 292735"/>
              <a:gd name="T16" fmla="*/ 200158 w 1148080"/>
              <a:gd name="T17" fmla="*/ 34866 h 292735"/>
              <a:gd name="T18" fmla="*/ 137975 w 1148080"/>
              <a:gd name="T19" fmla="*/ 50581 h 292735"/>
              <a:gd name="T20" fmla="*/ 85875 w 1148080"/>
              <a:gd name="T21" fmla="*/ 68547 h 292735"/>
              <a:gd name="T22" fmla="*/ 45045 w 1148080"/>
              <a:gd name="T23" fmla="*/ 88466 h 292735"/>
              <a:gd name="T24" fmla="*/ 7502 w 1148080"/>
              <a:gd name="T25" fmla="*/ 121354 h 292735"/>
              <a:gd name="T26" fmla="*/ 0 w 1148080"/>
              <a:gd name="T27" fmla="*/ 144851 h 292735"/>
              <a:gd name="T28" fmla="*/ 1898 w 1148080"/>
              <a:gd name="T29" fmla="*/ 156730 h 292735"/>
              <a:gd name="T30" fmla="*/ 29221 w 1148080"/>
              <a:gd name="T31" fmla="*/ 190633 h 292735"/>
              <a:gd name="T32" fmla="*/ 63976 w 1148080"/>
              <a:gd name="T33" fmla="*/ 211413 h 292735"/>
              <a:gd name="T34" fmla="*/ 110589 w 1148080"/>
              <a:gd name="T35" fmla="*/ 230394 h 292735"/>
              <a:gd name="T36" fmla="*/ 167877 w 1148080"/>
              <a:gd name="T37" fmla="*/ 247271 h 292735"/>
              <a:gd name="T38" fmla="*/ 234664 w 1148080"/>
              <a:gd name="T39" fmla="*/ 261751 h 292735"/>
              <a:gd name="T40" fmla="*/ 309763 w 1148080"/>
              <a:gd name="T41" fmla="*/ 273530 h 292735"/>
              <a:gd name="T42" fmla="*/ 350063 w 1148080"/>
              <a:gd name="T43" fmla="*/ 278315 h 292735"/>
              <a:gd name="T44" fmla="*/ 391996 w 1148080"/>
              <a:gd name="T45" fmla="*/ 282314 h 292735"/>
              <a:gd name="T46" fmla="*/ 435421 w 1148080"/>
              <a:gd name="T47" fmla="*/ 285489 h 292735"/>
              <a:gd name="T48" fmla="*/ 480187 w 1148080"/>
              <a:gd name="T49" fmla="*/ 287803 h 292735"/>
              <a:gd name="T50" fmla="*/ 526145 w 1148080"/>
              <a:gd name="T51" fmla="*/ 289219 h 292735"/>
              <a:gd name="T52" fmla="*/ 573149 w 1148080"/>
              <a:gd name="T53" fmla="*/ 289698 h 292735"/>
              <a:gd name="T54" fmla="*/ 620171 w 1148080"/>
              <a:gd name="T55" fmla="*/ 289219 h 292735"/>
              <a:gd name="T56" fmla="*/ 666144 w 1148080"/>
              <a:gd name="T57" fmla="*/ 287803 h 292735"/>
              <a:gd name="T58" fmla="*/ 710924 w 1148080"/>
              <a:gd name="T59" fmla="*/ 285489 h 292735"/>
              <a:gd name="T60" fmla="*/ 754361 w 1148080"/>
              <a:gd name="T61" fmla="*/ 282314 h 292735"/>
              <a:gd name="T62" fmla="*/ 796305 w 1148080"/>
              <a:gd name="T63" fmla="*/ 278315 h 292735"/>
              <a:gd name="T64" fmla="*/ 836614 w 1148080"/>
              <a:gd name="T65" fmla="*/ 273530 h 292735"/>
              <a:gd name="T66" fmla="*/ 875137 w 1148080"/>
              <a:gd name="T67" fmla="*/ 267996 h 292735"/>
              <a:gd name="T68" fmla="*/ 946241 w 1148080"/>
              <a:gd name="T69" fmla="*/ 254830 h 292735"/>
              <a:gd name="T70" fmla="*/ 1008432 w 1148080"/>
              <a:gd name="T71" fmla="*/ 239114 h 292735"/>
              <a:gd name="T72" fmla="*/ 1060538 w 1148080"/>
              <a:gd name="T73" fmla="*/ 221148 h 292735"/>
              <a:gd name="T74" fmla="*/ 1101375 w 1148080"/>
              <a:gd name="T75" fmla="*/ 201231 h 292735"/>
              <a:gd name="T76" fmla="*/ 1138916 w 1148080"/>
              <a:gd name="T77" fmla="*/ 168344 h 292735"/>
              <a:gd name="T78" fmla="*/ 1146418 w 1148080"/>
              <a:gd name="T79" fmla="*/ 144851 h 292735"/>
              <a:gd name="T80" fmla="*/ 1144520 w 1148080"/>
              <a:gd name="T81" fmla="*/ 132970 h 292735"/>
              <a:gd name="T82" fmla="*/ 1117195 w 1148080"/>
              <a:gd name="T83" fmla="*/ 99065 h 292735"/>
              <a:gd name="T84" fmla="*/ 1082438 w 1148080"/>
              <a:gd name="T85" fmla="*/ 78281 h 292735"/>
              <a:gd name="T86" fmla="*/ 1035822 w 1148080"/>
              <a:gd name="T87" fmla="*/ 59302 h 292735"/>
              <a:gd name="T88" fmla="*/ 978525 w 1148080"/>
              <a:gd name="T89" fmla="*/ 42424 h 292735"/>
              <a:gd name="T90" fmla="*/ 911729 w 1148080"/>
              <a:gd name="T91" fmla="*/ 27946 h 292735"/>
              <a:gd name="T92" fmla="*/ 836614 w 1148080"/>
              <a:gd name="T93" fmla="*/ 16168 h 292735"/>
              <a:gd name="T94" fmla="*/ 796305 w 1148080"/>
              <a:gd name="T95" fmla="*/ 11381 h 292735"/>
              <a:gd name="T96" fmla="*/ 754361 w 1148080"/>
              <a:gd name="T97" fmla="*/ 7384 h 292735"/>
              <a:gd name="T98" fmla="*/ 710924 w 1148080"/>
              <a:gd name="T99" fmla="*/ 4210 h 292735"/>
              <a:gd name="T100" fmla="*/ 666144 w 1148080"/>
              <a:gd name="T101" fmla="*/ 1896 h 292735"/>
              <a:gd name="T102" fmla="*/ 620171 w 1148080"/>
              <a:gd name="T103" fmla="*/ 480 h 292735"/>
              <a:gd name="T104" fmla="*/ 573149 w 1148080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80"/>
              <a:gd name="T160" fmla="*/ 0 h 292735"/>
              <a:gd name="T161" fmla="*/ 1148080 w 1148080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80" h="292735">
                <a:moveTo>
                  <a:pt x="573785" y="0"/>
                </a:moveTo>
                <a:lnTo>
                  <a:pt x="526729" y="484"/>
                </a:lnTo>
                <a:lnTo>
                  <a:pt x="480719" y="1912"/>
                </a:lnTo>
                <a:lnTo>
                  <a:pt x="435905" y="4246"/>
                </a:lnTo>
                <a:lnTo>
                  <a:pt x="392432" y="7448"/>
                </a:lnTo>
                <a:lnTo>
                  <a:pt x="350451" y="11481"/>
                </a:lnTo>
                <a:lnTo>
                  <a:pt x="310107" y="16308"/>
                </a:lnTo>
                <a:lnTo>
                  <a:pt x="271548" y="21890"/>
                </a:lnTo>
                <a:lnTo>
                  <a:pt x="200380" y="35170"/>
                </a:lnTo>
                <a:lnTo>
                  <a:pt x="138127" y="51022"/>
                </a:lnTo>
                <a:lnTo>
                  <a:pt x="85971" y="69145"/>
                </a:lnTo>
                <a:lnTo>
                  <a:pt x="45093" y="89238"/>
                </a:lnTo>
                <a:lnTo>
                  <a:pt x="7510" y="122413"/>
                </a:lnTo>
                <a:lnTo>
                  <a:pt x="0" y="146115"/>
                </a:lnTo>
                <a:lnTo>
                  <a:pt x="1902" y="158097"/>
                </a:lnTo>
                <a:lnTo>
                  <a:pt x="29253" y="192295"/>
                </a:lnTo>
                <a:lnTo>
                  <a:pt x="64048" y="213259"/>
                </a:lnTo>
                <a:lnTo>
                  <a:pt x="110713" y="232404"/>
                </a:lnTo>
                <a:lnTo>
                  <a:pt x="168065" y="249429"/>
                </a:lnTo>
                <a:lnTo>
                  <a:pt x="234924" y="264034"/>
                </a:lnTo>
                <a:lnTo>
                  <a:pt x="310107" y="275917"/>
                </a:lnTo>
                <a:lnTo>
                  <a:pt x="350451" y="280743"/>
                </a:lnTo>
                <a:lnTo>
                  <a:pt x="392432" y="284777"/>
                </a:lnTo>
                <a:lnTo>
                  <a:pt x="435905" y="287980"/>
                </a:lnTo>
                <a:lnTo>
                  <a:pt x="480719" y="290314"/>
                </a:lnTo>
                <a:lnTo>
                  <a:pt x="526729" y="291742"/>
                </a:lnTo>
                <a:lnTo>
                  <a:pt x="573785" y="292226"/>
                </a:lnTo>
                <a:lnTo>
                  <a:pt x="620859" y="291742"/>
                </a:lnTo>
                <a:lnTo>
                  <a:pt x="666884" y="290314"/>
                </a:lnTo>
                <a:lnTo>
                  <a:pt x="711712" y="287980"/>
                </a:lnTo>
                <a:lnTo>
                  <a:pt x="755197" y="284777"/>
                </a:lnTo>
                <a:lnTo>
                  <a:pt x="797189" y="280743"/>
                </a:lnTo>
                <a:lnTo>
                  <a:pt x="837542" y="275917"/>
                </a:lnTo>
                <a:lnTo>
                  <a:pt x="876109" y="270334"/>
                </a:lnTo>
                <a:lnTo>
                  <a:pt x="947290" y="257053"/>
                </a:lnTo>
                <a:lnTo>
                  <a:pt x="1009552" y="241200"/>
                </a:lnTo>
                <a:lnTo>
                  <a:pt x="1061714" y="223078"/>
                </a:lnTo>
                <a:lnTo>
                  <a:pt x="1102595" y="202985"/>
                </a:lnTo>
                <a:lnTo>
                  <a:pt x="1140180" y="169813"/>
                </a:lnTo>
                <a:lnTo>
                  <a:pt x="1147690" y="146115"/>
                </a:lnTo>
                <a:lnTo>
                  <a:pt x="1145788" y="134130"/>
                </a:lnTo>
                <a:lnTo>
                  <a:pt x="1118435" y="99929"/>
                </a:lnTo>
                <a:lnTo>
                  <a:pt x="1083638" y="78964"/>
                </a:lnTo>
                <a:lnTo>
                  <a:pt x="1036970" y="59819"/>
                </a:lnTo>
                <a:lnTo>
                  <a:pt x="979610" y="42794"/>
                </a:lnTo>
                <a:lnTo>
                  <a:pt x="912741" y="28190"/>
                </a:lnTo>
                <a:lnTo>
                  <a:pt x="837542" y="16308"/>
                </a:lnTo>
                <a:lnTo>
                  <a:pt x="797189" y="11481"/>
                </a:lnTo>
                <a:lnTo>
                  <a:pt x="755197" y="7448"/>
                </a:lnTo>
                <a:lnTo>
                  <a:pt x="711712" y="4246"/>
                </a:lnTo>
                <a:lnTo>
                  <a:pt x="666884" y="1912"/>
                </a:lnTo>
                <a:lnTo>
                  <a:pt x="620859" y="484"/>
                </a:lnTo>
                <a:lnTo>
                  <a:pt x="573785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0" name="object 24"/>
          <p:cNvSpPr>
            <a:spLocks/>
          </p:cNvSpPr>
          <p:nvPr/>
        </p:nvSpPr>
        <p:spPr bwMode="auto">
          <a:xfrm>
            <a:off x="3127375" y="6257925"/>
            <a:ext cx="1147763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700 h 523875"/>
              <a:gd name="T4" fmla="*/ 1898 w 1148079"/>
              <a:gd name="T5" fmla="*/ 389684 h 523875"/>
              <a:gd name="T6" fmla="*/ 29223 w 1148079"/>
              <a:gd name="T7" fmla="*/ 423885 h 523875"/>
              <a:gd name="T8" fmla="*/ 63980 w 1148079"/>
              <a:gd name="T9" fmla="*/ 444850 h 523875"/>
              <a:gd name="T10" fmla="*/ 110601 w 1148079"/>
              <a:gd name="T11" fmla="*/ 463995 h 523875"/>
              <a:gd name="T12" fmla="*/ 167897 w 1148079"/>
              <a:gd name="T13" fmla="*/ 481020 h 523875"/>
              <a:gd name="T14" fmla="*/ 234691 w 1148079"/>
              <a:gd name="T15" fmla="*/ 495623 h 523875"/>
              <a:gd name="T16" fmla="*/ 309810 w 1148079"/>
              <a:gd name="T17" fmla="*/ 507505 h 523875"/>
              <a:gd name="T18" fmla="*/ 350118 w 1148079"/>
              <a:gd name="T19" fmla="*/ 512332 h 523875"/>
              <a:gd name="T20" fmla="*/ 392064 w 1148079"/>
              <a:gd name="T21" fmla="*/ 516365 h 523875"/>
              <a:gd name="T22" fmla="*/ 435500 w 1148079"/>
              <a:gd name="T23" fmla="*/ 519567 h 523875"/>
              <a:gd name="T24" fmla="*/ 480281 w 1148079"/>
              <a:gd name="T25" fmla="*/ 521901 h 523875"/>
              <a:gd name="T26" fmla="*/ 526254 w 1148079"/>
              <a:gd name="T27" fmla="*/ 523329 h 523875"/>
              <a:gd name="T28" fmla="*/ 573275 w 1148079"/>
              <a:gd name="T29" fmla="*/ 523814 h 523875"/>
              <a:gd name="T30" fmla="*/ 620281 w 1148079"/>
              <a:gd name="T31" fmla="*/ 523329 h 523875"/>
              <a:gd name="T32" fmla="*/ 666242 w 1148079"/>
              <a:gd name="T33" fmla="*/ 521901 h 523875"/>
              <a:gd name="T34" fmla="*/ 711013 w 1148079"/>
              <a:gd name="T35" fmla="*/ 519567 h 523875"/>
              <a:gd name="T36" fmla="*/ 754443 w 1148079"/>
              <a:gd name="T37" fmla="*/ 516365 h 523875"/>
              <a:gd name="T38" fmla="*/ 796388 w 1148079"/>
              <a:gd name="T39" fmla="*/ 512332 h 523875"/>
              <a:gd name="T40" fmla="*/ 836695 w 1148079"/>
              <a:gd name="T41" fmla="*/ 507505 h 523875"/>
              <a:gd name="T42" fmla="*/ 875222 w 1148079"/>
              <a:gd name="T43" fmla="*/ 501923 h 523875"/>
              <a:gd name="T44" fmla="*/ 946333 w 1148079"/>
              <a:gd name="T45" fmla="*/ 488643 h 523875"/>
              <a:gd name="T46" fmla="*/ 1008541 w 1148079"/>
              <a:gd name="T47" fmla="*/ 472791 h 523875"/>
              <a:gd name="T48" fmla="*/ 1060663 w 1148079"/>
              <a:gd name="T49" fmla="*/ 454668 h 523875"/>
              <a:gd name="T50" fmla="*/ 1101516 w 1148079"/>
              <a:gd name="T51" fmla="*/ 434576 h 523875"/>
              <a:gd name="T52" fmla="*/ 1139075 w 1148079"/>
              <a:gd name="T53" fmla="*/ 401401 h 523875"/>
              <a:gd name="T54" fmla="*/ 1146582 w 1148079"/>
              <a:gd name="T55" fmla="*/ 377700 h 523875"/>
              <a:gd name="T56" fmla="*/ 1146582 w 1148079"/>
              <a:gd name="T57" fmla="*/ 146111 h 523875"/>
              <a:gd name="T58" fmla="*/ 573275 w 1148079"/>
              <a:gd name="T59" fmla="*/ 146111 h 523875"/>
              <a:gd name="T60" fmla="*/ 526254 w 1148079"/>
              <a:gd name="T61" fmla="*/ 145627 h 523875"/>
              <a:gd name="T62" fmla="*/ 480281 w 1148079"/>
              <a:gd name="T63" fmla="*/ 144199 h 523875"/>
              <a:gd name="T64" fmla="*/ 435500 w 1148079"/>
              <a:gd name="T65" fmla="*/ 141865 h 523875"/>
              <a:gd name="T66" fmla="*/ 392064 w 1148079"/>
              <a:gd name="T67" fmla="*/ 138663 h 523875"/>
              <a:gd name="T68" fmla="*/ 350118 w 1148079"/>
              <a:gd name="T69" fmla="*/ 134630 h 523875"/>
              <a:gd name="T70" fmla="*/ 309810 w 1148079"/>
              <a:gd name="T71" fmla="*/ 129803 h 523875"/>
              <a:gd name="T72" fmla="*/ 271283 w 1148079"/>
              <a:gd name="T73" fmla="*/ 124221 h 523875"/>
              <a:gd name="T74" fmla="*/ 200181 w 1148079"/>
              <a:gd name="T75" fmla="*/ 110941 h 523875"/>
              <a:gd name="T76" fmla="*/ 137987 w 1148079"/>
              <a:gd name="T77" fmla="*/ 95089 h 523875"/>
              <a:gd name="T78" fmla="*/ 85881 w 1148079"/>
              <a:gd name="T79" fmla="*/ 76967 h 523875"/>
              <a:gd name="T80" fmla="*/ 45048 w 1148079"/>
              <a:gd name="T81" fmla="*/ 56874 h 523875"/>
              <a:gd name="T82" fmla="*/ 7502 w 1148079"/>
              <a:gd name="T83" fmla="*/ 23700 h 523875"/>
              <a:gd name="T84" fmla="*/ 1898 w 1148079"/>
              <a:gd name="T85" fmla="*/ 11983 h 523875"/>
              <a:gd name="T86" fmla="*/ 0 w 1148079"/>
              <a:gd name="T87" fmla="*/ 0 h 523875"/>
              <a:gd name="T88" fmla="*/ 1146582 w 1148079"/>
              <a:gd name="T89" fmla="*/ 0 h 523875"/>
              <a:gd name="T90" fmla="*/ 1129915 w 1148079"/>
              <a:gd name="T91" fmla="*/ 35113 h 523875"/>
              <a:gd name="T92" fmla="*/ 1082572 w 1148079"/>
              <a:gd name="T93" fmla="*/ 67148 h 523875"/>
              <a:gd name="T94" fmla="*/ 1035936 w 1148079"/>
              <a:gd name="T95" fmla="*/ 86293 h 523875"/>
              <a:gd name="T96" fmla="*/ 978623 w 1148079"/>
              <a:gd name="T97" fmla="*/ 103318 h 523875"/>
              <a:gd name="T98" fmla="*/ 911818 w 1148079"/>
              <a:gd name="T99" fmla="*/ 117921 h 523875"/>
              <a:gd name="T100" fmla="*/ 836695 w 1148079"/>
              <a:gd name="T101" fmla="*/ 129803 h 523875"/>
              <a:gd name="T102" fmla="*/ 796388 w 1148079"/>
              <a:gd name="T103" fmla="*/ 134630 h 523875"/>
              <a:gd name="T104" fmla="*/ 754443 w 1148079"/>
              <a:gd name="T105" fmla="*/ 138663 h 523875"/>
              <a:gd name="T106" fmla="*/ 711013 w 1148079"/>
              <a:gd name="T107" fmla="*/ 141865 h 523875"/>
              <a:gd name="T108" fmla="*/ 666242 w 1148079"/>
              <a:gd name="T109" fmla="*/ 144199 h 523875"/>
              <a:gd name="T110" fmla="*/ 620281 w 1148079"/>
              <a:gd name="T111" fmla="*/ 145627 h 523875"/>
              <a:gd name="T112" fmla="*/ 573275 w 1148079"/>
              <a:gd name="T113" fmla="*/ 146111 h 523875"/>
              <a:gd name="T114" fmla="*/ 1146582 w 1148079"/>
              <a:gd name="T115" fmla="*/ 146111 h 523875"/>
              <a:gd name="T116" fmla="*/ 1146582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700"/>
                </a:lnTo>
                <a:lnTo>
                  <a:pt x="1902" y="389684"/>
                </a:lnTo>
                <a:lnTo>
                  <a:pt x="29255" y="423885"/>
                </a:lnTo>
                <a:lnTo>
                  <a:pt x="64052" y="444850"/>
                </a:lnTo>
                <a:lnTo>
                  <a:pt x="110721" y="463995"/>
                </a:lnTo>
                <a:lnTo>
                  <a:pt x="168081" y="481020"/>
                </a:lnTo>
                <a:lnTo>
                  <a:pt x="234951" y="495623"/>
                </a:lnTo>
                <a:lnTo>
                  <a:pt x="310150" y="507505"/>
                </a:lnTo>
                <a:lnTo>
                  <a:pt x="350503" y="512332"/>
                </a:lnTo>
                <a:lnTo>
                  <a:pt x="392496" y="516365"/>
                </a:lnTo>
                <a:lnTo>
                  <a:pt x="435980" y="519567"/>
                </a:lnTo>
                <a:lnTo>
                  <a:pt x="480809" y="521901"/>
                </a:lnTo>
                <a:lnTo>
                  <a:pt x="526834" y="523329"/>
                </a:lnTo>
                <a:lnTo>
                  <a:pt x="573907" y="523814"/>
                </a:lnTo>
                <a:lnTo>
                  <a:pt x="620965" y="523329"/>
                </a:lnTo>
                <a:lnTo>
                  <a:pt x="666977" y="521901"/>
                </a:lnTo>
                <a:lnTo>
                  <a:pt x="711797" y="519567"/>
                </a:lnTo>
                <a:lnTo>
                  <a:pt x="755275" y="516365"/>
                </a:lnTo>
                <a:lnTo>
                  <a:pt x="797265" y="512332"/>
                </a:lnTo>
                <a:lnTo>
                  <a:pt x="837618" y="507505"/>
                </a:lnTo>
                <a:lnTo>
                  <a:pt x="876186" y="501923"/>
                </a:lnTo>
                <a:lnTo>
                  <a:pt x="947377" y="488643"/>
                </a:lnTo>
                <a:lnTo>
                  <a:pt x="1009653" y="472791"/>
                </a:lnTo>
                <a:lnTo>
                  <a:pt x="1061831" y="454668"/>
                </a:lnTo>
                <a:lnTo>
                  <a:pt x="1102728" y="434576"/>
                </a:lnTo>
                <a:lnTo>
                  <a:pt x="1140331" y="401401"/>
                </a:lnTo>
                <a:lnTo>
                  <a:pt x="1147846" y="377700"/>
                </a:lnTo>
                <a:lnTo>
                  <a:pt x="1147846" y="146111"/>
                </a:lnTo>
                <a:lnTo>
                  <a:pt x="573907" y="146111"/>
                </a:lnTo>
                <a:lnTo>
                  <a:pt x="526834" y="145627"/>
                </a:lnTo>
                <a:lnTo>
                  <a:pt x="480809" y="144199"/>
                </a:lnTo>
                <a:lnTo>
                  <a:pt x="435980" y="141865"/>
                </a:lnTo>
                <a:lnTo>
                  <a:pt x="392496" y="138663"/>
                </a:lnTo>
                <a:lnTo>
                  <a:pt x="350503" y="134630"/>
                </a:lnTo>
                <a:lnTo>
                  <a:pt x="310150" y="129803"/>
                </a:lnTo>
                <a:lnTo>
                  <a:pt x="271583" y="124221"/>
                </a:lnTo>
                <a:lnTo>
                  <a:pt x="200401" y="110941"/>
                </a:lnTo>
                <a:lnTo>
                  <a:pt x="138139" y="95089"/>
                </a:lnTo>
                <a:lnTo>
                  <a:pt x="85977" y="76967"/>
                </a:lnTo>
                <a:lnTo>
                  <a:pt x="45096" y="56874"/>
                </a:lnTo>
                <a:lnTo>
                  <a:pt x="7510" y="23700"/>
                </a:lnTo>
                <a:lnTo>
                  <a:pt x="1902" y="11983"/>
                </a:lnTo>
                <a:lnTo>
                  <a:pt x="0" y="0"/>
                </a:lnTo>
                <a:close/>
              </a:path>
              <a:path w="1148079" h="523875">
                <a:moveTo>
                  <a:pt x="1147846" y="0"/>
                </a:moveTo>
                <a:lnTo>
                  <a:pt x="1131159" y="35113"/>
                </a:lnTo>
                <a:lnTo>
                  <a:pt x="1083764" y="67148"/>
                </a:lnTo>
                <a:lnTo>
                  <a:pt x="1037078" y="86293"/>
                </a:lnTo>
                <a:lnTo>
                  <a:pt x="979703" y="103318"/>
                </a:lnTo>
                <a:lnTo>
                  <a:pt x="912822" y="117921"/>
                </a:lnTo>
                <a:lnTo>
                  <a:pt x="837618" y="129803"/>
                </a:lnTo>
                <a:lnTo>
                  <a:pt x="797265" y="134630"/>
                </a:lnTo>
                <a:lnTo>
                  <a:pt x="755275" y="138663"/>
                </a:lnTo>
                <a:lnTo>
                  <a:pt x="711797" y="141865"/>
                </a:lnTo>
                <a:lnTo>
                  <a:pt x="666977" y="144199"/>
                </a:lnTo>
                <a:lnTo>
                  <a:pt x="620965" y="145627"/>
                </a:lnTo>
                <a:lnTo>
                  <a:pt x="573907" y="146111"/>
                </a:lnTo>
                <a:lnTo>
                  <a:pt x="1147846" y="146111"/>
                </a:lnTo>
                <a:lnTo>
                  <a:pt x="1147846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1" name="object 25"/>
          <p:cNvSpPr>
            <a:spLocks/>
          </p:cNvSpPr>
          <p:nvPr/>
        </p:nvSpPr>
        <p:spPr bwMode="auto">
          <a:xfrm>
            <a:off x="3127375" y="6111875"/>
            <a:ext cx="1147763" cy="292100"/>
          </a:xfrm>
          <a:custGeom>
            <a:avLst/>
            <a:gdLst>
              <a:gd name="T0" fmla="*/ 573275 w 1148079"/>
              <a:gd name="T1" fmla="*/ 0 h 292735"/>
              <a:gd name="T2" fmla="*/ 526254 w 1148079"/>
              <a:gd name="T3" fmla="*/ 480 h 292735"/>
              <a:gd name="T4" fmla="*/ 480281 w 1148079"/>
              <a:gd name="T5" fmla="*/ 1896 h 292735"/>
              <a:gd name="T6" fmla="*/ 435500 w 1148079"/>
              <a:gd name="T7" fmla="*/ 4210 h 292735"/>
              <a:gd name="T8" fmla="*/ 392064 w 1148079"/>
              <a:gd name="T9" fmla="*/ 7385 h 292735"/>
              <a:gd name="T10" fmla="*/ 350118 w 1148079"/>
              <a:gd name="T11" fmla="*/ 11383 h 292735"/>
              <a:gd name="T12" fmla="*/ 309810 w 1148079"/>
              <a:gd name="T13" fmla="*/ 16170 h 292735"/>
              <a:gd name="T14" fmla="*/ 271283 w 1148079"/>
              <a:gd name="T15" fmla="*/ 21705 h 292735"/>
              <a:gd name="T16" fmla="*/ 200181 w 1148079"/>
              <a:gd name="T17" fmla="*/ 34870 h 292735"/>
              <a:gd name="T18" fmla="*/ 137987 w 1148079"/>
              <a:gd name="T19" fmla="*/ 50586 h 292735"/>
              <a:gd name="T20" fmla="*/ 85881 w 1148079"/>
              <a:gd name="T21" fmla="*/ 68553 h 292735"/>
              <a:gd name="T22" fmla="*/ 45048 w 1148079"/>
              <a:gd name="T23" fmla="*/ 88471 h 292735"/>
              <a:gd name="T24" fmla="*/ 7502 w 1148079"/>
              <a:gd name="T25" fmla="*/ 121357 h 292735"/>
              <a:gd name="T26" fmla="*/ 0 w 1148079"/>
              <a:gd name="T27" fmla="*/ 144851 h 292735"/>
              <a:gd name="T28" fmla="*/ 1898 w 1148079"/>
              <a:gd name="T29" fmla="*/ 156731 h 292735"/>
              <a:gd name="T30" fmla="*/ 29223 w 1148079"/>
              <a:gd name="T31" fmla="*/ 190637 h 292735"/>
              <a:gd name="T32" fmla="*/ 63980 w 1148079"/>
              <a:gd name="T33" fmla="*/ 211417 h 292735"/>
              <a:gd name="T34" fmla="*/ 110601 w 1148079"/>
              <a:gd name="T35" fmla="*/ 230398 h 292735"/>
              <a:gd name="T36" fmla="*/ 167897 w 1148079"/>
              <a:gd name="T37" fmla="*/ 247275 h 292735"/>
              <a:gd name="T38" fmla="*/ 234691 w 1148079"/>
              <a:gd name="T39" fmla="*/ 261753 h 292735"/>
              <a:gd name="T40" fmla="*/ 309810 w 1148079"/>
              <a:gd name="T41" fmla="*/ 273531 h 292735"/>
              <a:gd name="T42" fmla="*/ 350118 w 1148079"/>
              <a:gd name="T43" fmla="*/ 278317 h 292735"/>
              <a:gd name="T44" fmla="*/ 392064 w 1148079"/>
              <a:gd name="T45" fmla="*/ 282315 h 292735"/>
              <a:gd name="T46" fmla="*/ 435500 w 1148079"/>
              <a:gd name="T47" fmla="*/ 285489 h 292735"/>
              <a:gd name="T48" fmla="*/ 480281 w 1148079"/>
              <a:gd name="T49" fmla="*/ 287803 h 292735"/>
              <a:gd name="T50" fmla="*/ 526254 w 1148079"/>
              <a:gd name="T51" fmla="*/ 289219 h 292735"/>
              <a:gd name="T52" fmla="*/ 573275 w 1148079"/>
              <a:gd name="T53" fmla="*/ 289698 h 292735"/>
              <a:gd name="T54" fmla="*/ 620281 w 1148079"/>
              <a:gd name="T55" fmla="*/ 289219 h 292735"/>
              <a:gd name="T56" fmla="*/ 666242 w 1148079"/>
              <a:gd name="T57" fmla="*/ 287803 h 292735"/>
              <a:gd name="T58" fmla="*/ 711013 w 1148079"/>
              <a:gd name="T59" fmla="*/ 285489 h 292735"/>
              <a:gd name="T60" fmla="*/ 754443 w 1148079"/>
              <a:gd name="T61" fmla="*/ 282315 h 292735"/>
              <a:gd name="T62" fmla="*/ 796388 w 1148079"/>
              <a:gd name="T63" fmla="*/ 278317 h 292735"/>
              <a:gd name="T64" fmla="*/ 836695 w 1148079"/>
              <a:gd name="T65" fmla="*/ 273531 h 292735"/>
              <a:gd name="T66" fmla="*/ 875222 w 1148079"/>
              <a:gd name="T67" fmla="*/ 267998 h 292735"/>
              <a:gd name="T68" fmla="*/ 946333 w 1148079"/>
              <a:gd name="T69" fmla="*/ 254833 h 292735"/>
              <a:gd name="T70" fmla="*/ 1008541 w 1148079"/>
              <a:gd name="T71" fmla="*/ 239118 h 292735"/>
              <a:gd name="T72" fmla="*/ 1060663 w 1148079"/>
              <a:gd name="T73" fmla="*/ 221152 h 292735"/>
              <a:gd name="T74" fmla="*/ 1101516 w 1148079"/>
              <a:gd name="T75" fmla="*/ 201235 h 292735"/>
              <a:gd name="T76" fmla="*/ 1139075 w 1148079"/>
              <a:gd name="T77" fmla="*/ 168346 h 292735"/>
              <a:gd name="T78" fmla="*/ 1146582 w 1148079"/>
              <a:gd name="T79" fmla="*/ 144851 h 292735"/>
              <a:gd name="T80" fmla="*/ 1144682 w 1148079"/>
              <a:gd name="T81" fmla="*/ 132972 h 292735"/>
              <a:gd name="T82" fmla="*/ 1117344 w 1148079"/>
              <a:gd name="T83" fmla="*/ 99070 h 292735"/>
              <a:gd name="T84" fmla="*/ 1082572 w 1148079"/>
              <a:gd name="T85" fmla="*/ 78287 h 292735"/>
              <a:gd name="T86" fmla="*/ 1035936 w 1148079"/>
              <a:gd name="T87" fmla="*/ 59307 h 292735"/>
              <a:gd name="T88" fmla="*/ 978623 w 1148079"/>
              <a:gd name="T89" fmla="*/ 42428 h 292735"/>
              <a:gd name="T90" fmla="*/ 911818 w 1148079"/>
              <a:gd name="T91" fmla="*/ 27949 h 292735"/>
              <a:gd name="T92" fmla="*/ 836695 w 1148079"/>
              <a:gd name="T93" fmla="*/ 16170 h 292735"/>
              <a:gd name="T94" fmla="*/ 796388 w 1148079"/>
              <a:gd name="T95" fmla="*/ 11383 h 292735"/>
              <a:gd name="T96" fmla="*/ 754443 w 1148079"/>
              <a:gd name="T97" fmla="*/ 7385 h 292735"/>
              <a:gd name="T98" fmla="*/ 711013 w 1148079"/>
              <a:gd name="T99" fmla="*/ 4210 h 292735"/>
              <a:gd name="T100" fmla="*/ 666242 w 1148079"/>
              <a:gd name="T101" fmla="*/ 1896 h 292735"/>
              <a:gd name="T102" fmla="*/ 620281 w 1148079"/>
              <a:gd name="T103" fmla="*/ 480 h 292735"/>
              <a:gd name="T104" fmla="*/ 573275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907" y="0"/>
                </a:moveTo>
                <a:lnTo>
                  <a:pt x="526834" y="484"/>
                </a:lnTo>
                <a:lnTo>
                  <a:pt x="480809" y="1912"/>
                </a:lnTo>
                <a:lnTo>
                  <a:pt x="435980" y="4246"/>
                </a:lnTo>
                <a:lnTo>
                  <a:pt x="392496" y="7449"/>
                </a:lnTo>
                <a:lnTo>
                  <a:pt x="350503" y="11483"/>
                </a:lnTo>
                <a:lnTo>
                  <a:pt x="310150" y="16310"/>
                </a:lnTo>
                <a:lnTo>
                  <a:pt x="271583" y="21893"/>
                </a:lnTo>
                <a:lnTo>
                  <a:pt x="200401" y="35174"/>
                </a:lnTo>
                <a:lnTo>
                  <a:pt x="138139" y="51027"/>
                </a:lnTo>
                <a:lnTo>
                  <a:pt x="85977" y="69151"/>
                </a:lnTo>
                <a:lnTo>
                  <a:pt x="45096" y="89243"/>
                </a:lnTo>
                <a:lnTo>
                  <a:pt x="7510" y="122416"/>
                </a:lnTo>
                <a:lnTo>
                  <a:pt x="0" y="146115"/>
                </a:lnTo>
                <a:lnTo>
                  <a:pt x="1902" y="158098"/>
                </a:lnTo>
                <a:lnTo>
                  <a:pt x="29255" y="192299"/>
                </a:lnTo>
                <a:lnTo>
                  <a:pt x="64052" y="213263"/>
                </a:lnTo>
                <a:lnTo>
                  <a:pt x="110721" y="232408"/>
                </a:lnTo>
                <a:lnTo>
                  <a:pt x="168081" y="249433"/>
                </a:lnTo>
                <a:lnTo>
                  <a:pt x="234951" y="264036"/>
                </a:lnTo>
                <a:lnTo>
                  <a:pt x="310150" y="275918"/>
                </a:lnTo>
                <a:lnTo>
                  <a:pt x="350503" y="280745"/>
                </a:lnTo>
                <a:lnTo>
                  <a:pt x="392496" y="284778"/>
                </a:lnTo>
                <a:lnTo>
                  <a:pt x="435980" y="287980"/>
                </a:lnTo>
                <a:lnTo>
                  <a:pt x="480809" y="290314"/>
                </a:lnTo>
                <a:lnTo>
                  <a:pt x="526834" y="291742"/>
                </a:lnTo>
                <a:lnTo>
                  <a:pt x="573907" y="292226"/>
                </a:lnTo>
                <a:lnTo>
                  <a:pt x="620965" y="291742"/>
                </a:lnTo>
                <a:lnTo>
                  <a:pt x="666977" y="290314"/>
                </a:lnTo>
                <a:lnTo>
                  <a:pt x="711797" y="287980"/>
                </a:lnTo>
                <a:lnTo>
                  <a:pt x="755275" y="284778"/>
                </a:lnTo>
                <a:lnTo>
                  <a:pt x="797265" y="280745"/>
                </a:lnTo>
                <a:lnTo>
                  <a:pt x="837618" y="275918"/>
                </a:lnTo>
                <a:lnTo>
                  <a:pt x="876186" y="270336"/>
                </a:lnTo>
                <a:lnTo>
                  <a:pt x="947377" y="257056"/>
                </a:lnTo>
                <a:lnTo>
                  <a:pt x="1009653" y="241204"/>
                </a:lnTo>
                <a:lnTo>
                  <a:pt x="1061831" y="223082"/>
                </a:lnTo>
                <a:lnTo>
                  <a:pt x="1102728" y="202989"/>
                </a:lnTo>
                <a:lnTo>
                  <a:pt x="1140331" y="169815"/>
                </a:lnTo>
                <a:lnTo>
                  <a:pt x="1147846" y="146115"/>
                </a:lnTo>
                <a:lnTo>
                  <a:pt x="1145942" y="134132"/>
                </a:lnTo>
                <a:lnTo>
                  <a:pt x="1118576" y="99934"/>
                </a:lnTo>
                <a:lnTo>
                  <a:pt x="1083764" y="78970"/>
                </a:lnTo>
                <a:lnTo>
                  <a:pt x="1037078" y="59824"/>
                </a:lnTo>
                <a:lnTo>
                  <a:pt x="979703" y="42798"/>
                </a:lnTo>
                <a:lnTo>
                  <a:pt x="912822" y="28193"/>
                </a:lnTo>
                <a:lnTo>
                  <a:pt x="837618" y="16310"/>
                </a:lnTo>
                <a:lnTo>
                  <a:pt x="797265" y="11483"/>
                </a:lnTo>
                <a:lnTo>
                  <a:pt x="755275" y="7449"/>
                </a:lnTo>
                <a:lnTo>
                  <a:pt x="711797" y="4246"/>
                </a:lnTo>
                <a:lnTo>
                  <a:pt x="666977" y="1912"/>
                </a:lnTo>
                <a:lnTo>
                  <a:pt x="620965" y="484"/>
                </a:lnTo>
                <a:lnTo>
                  <a:pt x="573907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2" name="object 27"/>
          <p:cNvSpPr>
            <a:spLocks/>
          </p:cNvSpPr>
          <p:nvPr/>
        </p:nvSpPr>
        <p:spPr bwMode="auto">
          <a:xfrm>
            <a:off x="2998788" y="4322763"/>
            <a:ext cx="1147762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702 h 523875"/>
              <a:gd name="T4" fmla="*/ 1898 w 1148079"/>
              <a:gd name="T5" fmla="*/ 389677 h 523875"/>
              <a:gd name="T6" fmla="*/ 29223 w 1148079"/>
              <a:gd name="T7" fmla="*/ 423856 h 523875"/>
              <a:gd name="T8" fmla="*/ 63980 w 1148079"/>
              <a:gd name="T9" fmla="*/ 444809 h 523875"/>
              <a:gd name="T10" fmla="*/ 110595 w 1148079"/>
              <a:gd name="T11" fmla="*/ 463945 h 523875"/>
              <a:gd name="T12" fmla="*/ 167890 w 1148079"/>
              <a:gd name="T13" fmla="*/ 480963 h 523875"/>
              <a:gd name="T14" fmla="*/ 234675 w 1148079"/>
              <a:gd name="T15" fmla="*/ 495561 h 523875"/>
              <a:gd name="T16" fmla="*/ 309776 w 1148079"/>
              <a:gd name="T17" fmla="*/ 507440 h 523875"/>
              <a:gd name="T18" fmla="*/ 350077 w 1148079"/>
              <a:gd name="T19" fmla="*/ 512265 h 523875"/>
              <a:gd name="T20" fmla="*/ 392015 w 1148079"/>
              <a:gd name="T21" fmla="*/ 516297 h 523875"/>
              <a:gd name="T22" fmla="*/ 435440 w 1148079"/>
              <a:gd name="T23" fmla="*/ 519498 h 523875"/>
              <a:gd name="T24" fmla="*/ 480203 w 1148079"/>
              <a:gd name="T25" fmla="*/ 521832 h 523875"/>
              <a:gd name="T26" fmla="*/ 526164 w 1148079"/>
              <a:gd name="T27" fmla="*/ 523259 h 523875"/>
              <a:gd name="T28" fmla="*/ 573169 w 1148079"/>
              <a:gd name="T29" fmla="*/ 523743 h 523875"/>
              <a:gd name="T30" fmla="*/ 620190 w 1148079"/>
              <a:gd name="T31" fmla="*/ 523259 h 523875"/>
              <a:gd name="T32" fmla="*/ 666163 w 1148079"/>
              <a:gd name="T33" fmla="*/ 521832 h 523875"/>
              <a:gd name="T34" fmla="*/ 710942 w 1148079"/>
              <a:gd name="T35" fmla="*/ 519498 h 523875"/>
              <a:gd name="T36" fmla="*/ 754378 w 1148079"/>
              <a:gd name="T37" fmla="*/ 516297 h 523875"/>
              <a:gd name="T38" fmla="*/ 796325 w 1148079"/>
              <a:gd name="T39" fmla="*/ 512265 h 523875"/>
              <a:gd name="T40" fmla="*/ 836634 w 1148079"/>
              <a:gd name="T41" fmla="*/ 507440 h 523875"/>
              <a:gd name="T42" fmla="*/ 875157 w 1148079"/>
              <a:gd name="T43" fmla="*/ 501859 h 523875"/>
              <a:gd name="T44" fmla="*/ 946259 w 1148079"/>
              <a:gd name="T45" fmla="*/ 488583 h 523875"/>
              <a:gd name="T46" fmla="*/ 1008453 w 1148079"/>
              <a:gd name="T47" fmla="*/ 472738 h 523875"/>
              <a:gd name="T48" fmla="*/ 1060560 w 1148079"/>
              <a:gd name="T49" fmla="*/ 454623 h 523875"/>
              <a:gd name="T50" fmla="*/ 1101397 w 1148079"/>
              <a:gd name="T51" fmla="*/ 434541 h 523875"/>
              <a:gd name="T52" fmla="*/ 1138938 w 1148079"/>
              <a:gd name="T53" fmla="*/ 401386 h 523875"/>
              <a:gd name="T54" fmla="*/ 1146441 w 1148079"/>
              <a:gd name="T55" fmla="*/ 377702 h 523875"/>
              <a:gd name="T56" fmla="*/ 1146441 w 1148079"/>
              <a:gd name="T57" fmla="*/ 146054 h 523875"/>
              <a:gd name="T58" fmla="*/ 573169 w 1148079"/>
              <a:gd name="T59" fmla="*/ 146054 h 523875"/>
              <a:gd name="T60" fmla="*/ 526164 w 1148079"/>
              <a:gd name="T61" fmla="*/ 145569 h 523875"/>
              <a:gd name="T62" fmla="*/ 480203 w 1148079"/>
              <a:gd name="T63" fmla="*/ 144141 h 523875"/>
              <a:gd name="T64" fmla="*/ 435440 w 1148079"/>
              <a:gd name="T65" fmla="*/ 141808 h 523875"/>
              <a:gd name="T66" fmla="*/ 392015 w 1148079"/>
              <a:gd name="T67" fmla="*/ 138605 h 523875"/>
              <a:gd name="T68" fmla="*/ 350077 w 1148079"/>
              <a:gd name="T69" fmla="*/ 134573 h 523875"/>
              <a:gd name="T70" fmla="*/ 309776 w 1148079"/>
              <a:gd name="T71" fmla="*/ 129747 h 523875"/>
              <a:gd name="T72" fmla="*/ 271261 w 1148079"/>
              <a:gd name="T73" fmla="*/ 124166 h 523875"/>
              <a:gd name="T74" fmla="*/ 200170 w 1148079"/>
              <a:gd name="T75" fmla="*/ 110888 h 523875"/>
              <a:gd name="T76" fmla="*/ 137982 w 1148079"/>
              <a:gd name="T77" fmla="*/ 95041 h 523875"/>
              <a:gd name="T78" fmla="*/ 85880 w 1148079"/>
              <a:gd name="T79" fmla="*/ 76925 h 523875"/>
              <a:gd name="T80" fmla="*/ 45048 w 1148079"/>
              <a:gd name="T81" fmla="*/ 56841 h 523875"/>
              <a:gd name="T82" fmla="*/ 7502 w 1148079"/>
              <a:gd name="T83" fmla="*/ 23685 h 523875"/>
              <a:gd name="T84" fmla="*/ 1898 w 1148079"/>
              <a:gd name="T85" fmla="*/ 11975 h 523875"/>
              <a:gd name="T86" fmla="*/ 0 w 1148079"/>
              <a:gd name="T87" fmla="*/ 0 h 523875"/>
              <a:gd name="T88" fmla="*/ 1146441 w 1148079"/>
              <a:gd name="T89" fmla="*/ 0 h 523875"/>
              <a:gd name="T90" fmla="*/ 1129783 w 1148079"/>
              <a:gd name="T91" fmla="*/ 35091 h 523875"/>
              <a:gd name="T92" fmla="*/ 1082460 w 1148079"/>
              <a:gd name="T93" fmla="*/ 67110 h 523875"/>
              <a:gd name="T94" fmla="*/ 1035842 w 1148079"/>
              <a:gd name="T95" fmla="*/ 86247 h 523875"/>
              <a:gd name="T96" fmla="*/ 978544 w 1148079"/>
              <a:gd name="T97" fmla="*/ 103267 h 523875"/>
              <a:gd name="T98" fmla="*/ 911749 w 1148079"/>
              <a:gd name="T99" fmla="*/ 117867 h 523875"/>
              <a:gd name="T100" fmla="*/ 836634 w 1148079"/>
              <a:gd name="T101" fmla="*/ 129747 h 523875"/>
              <a:gd name="T102" fmla="*/ 796325 w 1148079"/>
              <a:gd name="T103" fmla="*/ 134573 h 523875"/>
              <a:gd name="T104" fmla="*/ 754378 w 1148079"/>
              <a:gd name="T105" fmla="*/ 138605 h 523875"/>
              <a:gd name="T106" fmla="*/ 710942 w 1148079"/>
              <a:gd name="T107" fmla="*/ 141808 h 523875"/>
              <a:gd name="T108" fmla="*/ 666163 w 1148079"/>
              <a:gd name="T109" fmla="*/ 144141 h 523875"/>
              <a:gd name="T110" fmla="*/ 620190 w 1148079"/>
              <a:gd name="T111" fmla="*/ 145569 h 523875"/>
              <a:gd name="T112" fmla="*/ 573169 w 1148079"/>
              <a:gd name="T113" fmla="*/ 146054 h 523875"/>
              <a:gd name="T114" fmla="*/ 1146441 w 1148079"/>
              <a:gd name="T115" fmla="*/ 146054 h 523875"/>
              <a:gd name="T116" fmla="*/ 1146441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702"/>
                </a:lnTo>
                <a:lnTo>
                  <a:pt x="1902" y="389677"/>
                </a:lnTo>
                <a:lnTo>
                  <a:pt x="29255" y="423856"/>
                </a:lnTo>
                <a:lnTo>
                  <a:pt x="64052" y="444809"/>
                </a:lnTo>
                <a:lnTo>
                  <a:pt x="110719" y="463945"/>
                </a:lnTo>
                <a:lnTo>
                  <a:pt x="168074" y="480963"/>
                </a:lnTo>
                <a:lnTo>
                  <a:pt x="234935" y="495561"/>
                </a:lnTo>
                <a:lnTo>
                  <a:pt x="310120" y="507440"/>
                </a:lnTo>
                <a:lnTo>
                  <a:pt x="350465" y="512265"/>
                </a:lnTo>
                <a:lnTo>
                  <a:pt x="392447" y="516297"/>
                </a:lnTo>
                <a:lnTo>
                  <a:pt x="435920" y="519498"/>
                </a:lnTo>
                <a:lnTo>
                  <a:pt x="480735" y="521832"/>
                </a:lnTo>
                <a:lnTo>
                  <a:pt x="526744" y="523259"/>
                </a:lnTo>
                <a:lnTo>
                  <a:pt x="573801" y="523743"/>
                </a:lnTo>
                <a:lnTo>
                  <a:pt x="620874" y="523259"/>
                </a:lnTo>
                <a:lnTo>
                  <a:pt x="666899" y="521832"/>
                </a:lnTo>
                <a:lnTo>
                  <a:pt x="711728" y="519498"/>
                </a:lnTo>
                <a:lnTo>
                  <a:pt x="755212" y="516297"/>
                </a:lnTo>
                <a:lnTo>
                  <a:pt x="797205" y="512265"/>
                </a:lnTo>
                <a:lnTo>
                  <a:pt x="837558" y="507440"/>
                </a:lnTo>
                <a:lnTo>
                  <a:pt x="876125" y="501859"/>
                </a:lnTo>
                <a:lnTo>
                  <a:pt x="947307" y="488583"/>
                </a:lnTo>
                <a:lnTo>
                  <a:pt x="1009569" y="472738"/>
                </a:lnTo>
                <a:lnTo>
                  <a:pt x="1061732" y="454623"/>
                </a:lnTo>
                <a:lnTo>
                  <a:pt x="1102613" y="434541"/>
                </a:lnTo>
                <a:lnTo>
                  <a:pt x="1140198" y="401386"/>
                </a:lnTo>
                <a:lnTo>
                  <a:pt x="1147709" y="377702"/>
                </a:lnTo>
                <a:lnTo>
                  <a:pt x="1147709" y="146054"/>
                </a:lnTo>
                <a:lnTo>
                  <a:pt x="573801" y="146054"/>
                </a:lnTo>
                <a:lnTo>
                  <a:pt x="526744" y="145569"/>
                </a:lnTo>
                <a:lnTo>
                  <a:pt x="480735" y="144141"/>
                </a:lnTo>
                <a:lnTo>
                  <a:pt x="435920" y="141808"/>
                </a:lnTo>
                <a:lnTo>
                  <a:pt x="392447" y="138605"/>
                </a:lnTo>
                <a:lnTo>
                  <a:pt x="350465" y="134573"/>
                </a:lnTo>
                <a:lnTo>
                  <a:pt x="310120" y="129747"/>
                </a:lnTo>
                <a:lnTo>
                  <a:pt x="271561" y="124166"/>
                </a:lnTo>
                <a:lnTo>
                  <a:pt x="200390" y="110888"/>
                </a:lnTo>
                <a:lnTo>
                  <a:pt x="138134" y="95041"/>
                </a:lnTo>
                <a:lnTo>
                  <a:pt x="85976" y="76925"/>
                </a:lnTo>
                <a:lnTo>
                  <a:pt x="45096" y="56841"/>
                </a:lnTo>
                <a:lnTo>
                  <a:pt x="7510" y="23685"/>
                </a:lnTo>
                <a:lnTo>
                  <a:pt x="1902" y="11975"/>
                </a:lnTo>
                <a:lnTo>
                  <a:pt x="0" y="0"/>
                </a:lnTo>
                <a:close/>
              </a:path>
              <a:path w="1148079" h="523875">
                <a:moveTo>
                  <a:pt x="1147709" y="0"/>
                </a:moveTo>
                <a:lnTo>
                  <a:pt x="1131031" y="35091"/>
                </a:lnTo>
                <a:lnTo>
                  <a:pt x="1083656" y="67110"/>
                </a:lnTo>
                <a:lnTo>
                  <a:pt x="1036987" y="86247"/>
                </a:lnTo>
                <a:lnTo>
                  <a:pt x="979627" y="103267"/>
                </a:lnTo>
                <a:lnTo>
                  <a:pt x="912757" y="117867"/>
                </a:lnTo>
                <a:lnTo>
                  <a:pt x="837558" y="129747"/>
                </a:lnTo>
                <a:lnTo>
                  <a:pt x="797205" y="134573"/>
                </a:lnTo>
                <a:lnTo>
                  <a:pt x="755212" y="138605"/>
                </a:lnTo>
                <a:lnTo>
                  <a:pt x="711728" y="141808"/>
                </a:lnTo>
                <a:lnTo>
                  <a:pt x="666899" y="144141"/>
                </a:lnTo>
                <a:lnTo>
                  <a:pt x="620874" y="145569"/>
                </a:lnTo>
                <a:lnTo>
                  <a:pt x="573801" y="146054"/>
                </a:lnTo>
                <a:lnTo>
                  <a:pt x="1147709" y="146054"/>
                </a:lnTo>
                <a:lnTo>
                  <a:pt x="1147709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3" name="object 28"/>
          <p:cNvSpPr>
            <a:spLocks/>
          </p:cNvSpPr>
          <p:nvPr/>
        </p:nvSpPr>
        <p:spPr bwMode="auto">
          <a:xfrm>
            <a:off x="2998788" y="4176713"/>
            <a:ext cx="1147762" cy="292100"/>
          </a:xfrm>
          <a:custGeom>
            <a:avLst/>
            <a:gdLst>
              <a:gd name="T0" fmla="*/ 573169 w 1148079"/>
              <a:gd name="T1" fmla="*/ 0 h 292735"/>
              <a:gd name="T2" fmla="*/ 526164 w 1148079"/>
              <a:gd name="T3" fmla="*/ 481 h 292735"/>
              <a:gd name="T4" fmla="*/ 480203 w 1148079"/>
              <a:gd name="T5" fmla="*/ 1899 h 292735"/>
              <a:gd name="T6" fmla="*/ 435440 w 1148079"/>
              <a:gd name="T7" fmla="*/ 4217 h 292735"/>
              <a:gd name="T8" fmla="*/ 392015 w 1148079"/>
              <a:gd name="T9" fmla="*/ 7396 h 292735"/>
              <a:gd name="T10" fmla="*/ 350077 w 1148079"/>
              <a:gd name="T11" fmla="*/ 11399 h 292735"/>
              <a:gd name="T12" fmla="*/ 309776 w 1148079"/>
              <a:gd name="T13" fmla="*/ 16192 h 292735"/>
              <a:gd name="T14" fmla="*/ 271261 w 1148079"/>
              <a:gd name="T15" fmla="*/ 21732 h 292735"/>
              <a:gd name="T16" fmla="*/ 200170 w 1148079"/>
              <a:gd name="T17" fmla="*/ 34911 h 292735"/>
              <a:gd name="T18" fmla="*/ 137982 w 1148079"/>
              <a:gd name="T19" fmla="*/ 50639 h 292735"/>
              <a:gd name="T20" fmla="*/ 85880 w 1148079"/>
              <a:gd name="T21" fmla="*/ 68616 h 292735"/>
              <a:gd name="T22" fmla="*/ 45048 w 1148079"/>
              <a:gd name="T23" fmla="*/ 88541 h 292735"/>
              <a:gd name="T24" fmla="*/ 7502 w 1148079"/>
              <a:gd name="T25" fmla="*/ 121424 h 292735"/>
              <a:gd name="T26" fmla="*/ 0 w 1148079"/>
              <a:gd name="T27" fmla="*/ 144908 h 292735"/>
              <a:gd name="T28" fmla="*/ 1898 w 1148079"/>
              <a:gd name="T29" fmla="*/ 156780 h 292735"/>
              <a:gd name="T30" fmla="*/ 29223 w 1148079"/>
              <a:gd name="T31" fmla="*/ 190665 h 292735"/>
              <a:gd name="T32" fmla="*/ 63980 w 1148079"/>
              <a:gd name="T33" fmla="*/ 211437 h 292735"/>
              <a:gd name="T34" fmla="*/ 110595 w 1148079"/>
              <a:gd name="T35" fmla="*/ 230410 h 292735"/>
              <a:gd name="T36" fmla="*/ 167890 w 1148079"/>
              <a:gd name="T37" fmla="*/ 247282 h 292735"/>
              <a:gd name="T38" fmla="*/ 234675 w 1148079"/>
              <a:gd name="T39" fmla="*/ 261757 h 292735"/>
              <a:gd name="T40" fmla="*/ 309776 w 1148079"/>
              <a:gd name="T41" fmla="*/ 273533 h 292735"/>
              <a:gd name="T42" fmla="*/ 350077 w 1148079"/>
              <a:gd name="T43" fmla="*/ 278318 h 292735"/>
              <a:gd name="T44" fmla="*/ 392015 w 1148079"/>
              <a:gd name="T45" fmla="*/ 282315 h 292735"/>
              <a:gd name="T46" fmla="*/ 435440 w 1148079"/>
              <a:gd name="T47" fmla="*/ 285489 h 292735"/>
              <a:gd name="T48" fmla="*/ 480203 w 1148079"/>
              <a:gd name="T49" fmla="*/ 287803 h 292735"/>
              <a:gd name="T50" fmla="*/ 526164 w 1148079"/>
              <a:gd name="T51" fmla="*/ 289219 h 292735"/>
              <a:gd name="T52" fmla="*/ 573169 w 1148079"/>
              <a:gd name="T53" fmla="*/ 289698 h 292735"/>
              <a:gd name="T54" fmla="*/ 620190 w 1148079"/>
              <a:gd name="T55" fmla="*/ 289219 h 292735"/>
              <a:gd name="T56" fmla="*/ 666163 w 1148079"/>
              <a:gd name="T57" fmla="*/ 287803 h 292735"/>
              <a:gd name="T58" fmla="*/ 710942 w 1148079"/>
              <a:gd name="T59" fmla="*/ 285489 h 292735"/>
              <a:gd name="T60" fmla="*/ 754378 w 1148079"/>
              <a:gd name="T61" fmla="*/ 282315 h 292735"/>
              <a:gd name="T62" fmla="*/ 796325 w 1148079"/>
              <a:gd name="T63" fmla="*/ 278318 h 292735"/>
              <a:gd name="T64" fmla="*/ 836634 w 1148079"/>
              <a:gd name="T65" fmla="*/ 273533 h 292735"/>
              <a:gd name="T66" fmla="*/ 875157 w 1148079"/>
              <a:gd name="T67" fmla="*/ 268001 h 292735"/>
              <a:gd name="T68" fmla="*/ 946259 w 1148079"/>
              <a:gd name="T69" fmla="*/ 254838 h 292735"/>
              <a:gd name="T70" fmla="*/ 1008453 w 1148079"/>
              <a:gd name="T71" fmla="*/ 239128 h 292735"/>
              <a:gd name="T72" fmla="*/ 1060560 w 1148079"/>
              <a:gd name="T73" fmla="*/ 221167 h 292735"/>
              <a:gd name="T74" fmla="*/ 1101397 w 1148079"/>
              <a:gd name="T75" fmla="*/ 201259 h 292735"/>
              <a:gd name="T76" fmla="*/ 1138938 w 1148079"/>
              <a:gd name="T77" fmla="*/ 168389 h 292735"/>
              <a:gd name="T78" fmla="*/ 1146441 w 1148079"/>
              <a:gd name="T79" fmla="*/ 144908 h 292735"/>
              <a:gd name="T80" fmla="*/ 1144542 w 1148079"/>
              <a:gd name="T81" fmla="*/ 133036 h 292735"/>
              <a:gd name="T82" fmla="*/ 1117217 w 1148079"/>
              <a:gd name="T83" fmla="*/ 99139 h 292735"/>
              <a:gd name="T84" fmla="*/ 1082460 w 1148079"/>
              <a:gd name="T85" fmla="*/ 78353 h 292735"/>
              <a:gd name="T86" fmla="*/ 1035842 w 1148079"/>
              <a:gd name="T87" fmla="*/ 59365 h 292735"/>
              <a:gd name="T88" fmla="*/ 978544 w 1148079"/>
              <a:gd name="T89" fmla="*/ 42475 h 292735"/>
              <a:gd name="T90" fmla="*/ 911749 w 1148079"/>
              <a:gd name="T91" fmla="*/ 27984 h 292735"/>
              <a:gd name="T92" fmla="*/ 836634 w 1148079"/>
              <a:gd name="T93" fmla="*/ 16192 h 292735"/>
              <a:gd name="T94" fmla="*/ 796325 w 1148079"/>
              <a:gd name="T95" fmla="*/ 11399 h 292735"/>
              <a:gd name="T96" fmla="*/ 754378 w 1148079"/>
              <a:gd name="T97" fmla="*/ 7396 h 292735"/>
              <a:gd name="T98" fmla="*/ 710942 w 1148079"/>
              <a:gd name="T99" fmla="*/ 4217 h 292735"/>
              <a:gd name="T100" fmla="*/ 666163 w 1148079"/>
              <a:gd name="T101" fmla="*/ 1899 h 292735"/>
              <a:gd name="T102" fmla="*/ 620190 w 1148079"/>
              <a:gd name="T103" fmla="*/ 481 h 292735"/>
              <a:gd name="T104" fmla="*/ 573169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801" y="0"/>
                </a:moveTo>
                <a:lnTo>
                  <a:pt x="526744" y="485"/>
                </a:lnTo>
                <a:lnTo>
                  <a:pt x="480735" y="1915"/>
                </a:lnTo>
                <a:lnTo>
                  <a:pt x="435920" y="4253"/>
                </a:lnTo>
                <a:lnTo>
                  <a:pt x="392447" y="7460"/>
                </a:lnTo>
                <a:lnTo>
                  <a:pt x="350465" y="11499"/>
                </a:lnTo>
                <a:lnTo>
                  <a:pt x="310120" y="16332"/>
                </a:lnTo>
                <a:lnTo>
                  <a:pt x="271561" y="21921"/>
                </a:lnTo>
                <a:lnTo>
                  <a:pt x="200390" y="35215"/>
                </a:lnTo>
                <a:lnTo>
                  <a:pt x="138134" y="51081"/>
                </a:lnTo>
                <a:lnTo>
                  <a:pt x="85976" y="69214"/>
                </a:lnTo>
                <a:lnTo>
                  <a:pt x="45096" y="89313"/>
                </a:lnTo>
                <a:lnTo>
                  <a:pt x="7510" y="122484"/>
                </a:lnTo>
                <a:lnTo>
                  <a:pt x="0" y="146172"/>
                </a:lnTo>
                <a:lnTo>
                  <a:pt x="1902" y="158148"/>
                </a:lnTo>
                <a:lnTo>
                  <a:pt x="29255" y="192328"/>
                </a:lnTo>
                <a:lnTo>
                  <a:pt x="64052" y="213283"/>
                </a:lnTo>
                <a:lnTo>
                  <a:pt x="110719" y="232420"/>
                </a:lnTo>
                <a:lnTo>
                  <a:pt x="168074" y="249440"/>
                </a:lnTo>
                <a:lnTo>
                  <a:pt x="234935" y="264040"/>
                </a:lnTo>
                <a:lnTo>
                  <a:pt x="310120" y="275920"/>
                </a:lnTo>
                <a:lnTo>
                  <a:pt x="350465" y="280746"/>
                </a:lnTo>
                <a:lnTo>
                  <a:pt x="392447" y="284778"/>
                </a:lnTo>
                <a:lnTo>
                  <a:pt x="435920" y="287980"/>
                </a:lnTo>
                <a:lnTo>
                  <a:pt x="480735" y="290314"/>
                </a:lnTo>
                <a:lnTo>
                  <a:pt x="526744" y="291742"/>
                </a:lnTo>
                <a:lnTo>
                  <a:pt x="573801" y="292226"/>
                </a:lnTo>
                <a:lnTo>
                  <a:pt x="620874" y="291742"/>
                </a:lnTo>
                <a:lnTo>
                  <a:pt x="666899" y="290314"/>
                </a:lnTo>
                <a:lnTo>
                  <a:pt x="711728" y="287980"/>
                </a:lnTo>
                <a:lnTo>
                  <a:pt x="755212" y="284778"/>
                </a:lnTo>
                <a:lnTo>
                  <a:pt x="797205" y="280746"/>
                </a:lnTo>
                <a:lnTo>
                  <a:pt x="837558" y="275920"/>
                </a:lnTo>
                <a:lnTo>
                  <a:pt x="876125" y="270339"/>
                </a:lnTo>
                <a:lnTo>
                  <a:pt x="947307" y="257061"/>
                </a:lnTo>
                <a:lnTo>
                  <a:pt x="1009569" y="241214"/>
                </a:lnTo>
                <a:lnTo>
                  <a:pt x="1061732" y="223097"/>
                </a:lnTo>
                <a:lnTo>
                  <a:pt x="1102613" y="203014"/>
                </a:lnTo>
                <a:lnTo>
                  <a:pt x="1140198" y="169858"/>
                </a:lnTo>
                <a:lnTo>
                  <a:pt x="1147709" y="146172"/>
                </a:lnTo>
                <a:lnTo>
                  <a:pt x="1145806" y="134196"/>
                </a:lnTo>
                <a:lnTo>
                  <a:pt x="1118453" y="100004"/>
                </a:lnTo>
                <a:lnTo>
                  <a:pt x="1083656" y="79036"/>
                </a:lnTo>
                <a:lnTo>
                  <a:pt x="1036987" y="59883"/>
                </a:lnTo>
                <a:lnTo>
                  <a:pt x="979627" y="42846"/>
                </a:lnTo>
                <a:lnTo>
                  <a:pt x="912757" y="28228"/>
                </a:lnTo>
                <a:lnTo>
                  <a:pt x="837558" y="16332"/>
                </a:lnTo>
                <a:lnTo>
                  <a:pt x="797205" y="11499"/>
                </a:lnTo>
                <a:lnTo>
                  <a:pt x="755212" y="7460"/>
                </a:lnTo>
                <a:lnTo>
                  <a:pt x="711728" y="4253"/>
                </a:lnTo>
                <a:lnTo>
                  <a:pt x="666899" y="1915"/>
                </a:lnTo>
                <a:lnTo>
                  <a:pt x="620874" y="485"/>
                </a:lnTo>
                <a:lnTo>
                  <a:pt x="573801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4" name="object 30"/>
          <p:cNvSpPr>
            <a:spLocks noChangeArrowheads="1"/>
          </p:cNvSpPr>
          <p:nvPr/>
        </p:nvSpPr>
        <p:spPr bwMode="auto">
          <a:xfrm>
            <a:off x="5211763" y="5162550"/>
            <a:ext cx="457200" cy="11588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75" name="object 31"/>
          <p:cNvSpPr>
            <a:spLocks/>
          </p:cNvSpPr>
          <p:nvPr/>
        </p:nvSpPr>
        <p:spPr bwMode="auto">
          <a:xfrm>
            <a:off x="4814888" y="5419725"/>
            <a:ext cx="1147762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759 h 523875"/>
              <a:gd name="T4" fmla="*/ 1898 w 1148079"/>
              <a:gd name="T5" fmla="*/ 389744 h 523875"/>
              <a:gd name="T6" fmla="*/ 29222 w 1148079"/>
              <a:gd name="T7" fmla="*/ 423945 h 523875"/>
              <a:gd name="T8" fmla="*/ 63977 w 1148079"/>
              <a:gd name="T9" fmla="*/ 444910 h 523875"/>
              <a:gd name="T10" fmla="*/ 110590 w 1148079"/>
              <a:gd name="T11" fmla="*/ 464055 h 523875"/>
              <a:gd name="T12" fmla="*/ 167882 w 1148079"/>
              <a:gd name="T13" fmla="*/ 481080 h 523875"/>
              <a:gd name="T14" fmla="*/ 234665 w 1148079"/>
              <a:gd name="T15" fmla="*/ 495684 h 523875"/>
              <a:gd name="T16" fmla="*/ 309764 w 1148079"/>
              <a:gd name="T17" fmla="*/ 507566 h 523875"/>
              <a:gd name="T18" fmla="*/ 350064 w 1148079"/>
              <a:gd name="T19" fmla="*/ 512393 h 523875"/>
              <a:gd name="T20" fmla="*/ 392002 w 1148079"/>
              <a:gd name="T21" fmla="*/ 516426 h 523875"/>
              <a:gd name="T22" fmla="*/ 435426 w 1148079"/>
              <a:gd name="T23" fmla="*/ 519628 h 523875"/>
              <a:gd name="T24" fmla="*/ 480188 w 1148079"/>
              <a:gd name="T25" fmla="*/ 521962 h 523875"/>
              <a:gd name="T26" fmla="*/ 526149 w 1148079"/>
              <a:gd name="T27" fmla="*/ 523390 h 523875"/>
              <a:gd name="T28" fmla="*/ 573153 w 1148079"/>
              <a:gd name="T29" fmla="*/ 523874 h 523875"/>
              <a:gd name="T30" fmla="*/ 620175 w 1148079"/>
              <a:gd name="T31" fmla="*/ 523390 h 523875"/>
              <a:gd name="T32" fmla="*/ 666148 w 1148079"/>
              <a:gd name="T33" fmla="*/ 521962 h 523875"/>
              <a:gd name="T34" fmla="*/ 710926 w 1148079"/>
              <a:gd name="T35" fmla="*/ 519628 h 523875"/>
              <a:gd name="T36" fmla="*/ 754363 w 1148079"/>
              <a:gd name="T37" fmla="*/ 516426 h 523875"/>
              <a:gd name="T38" fmla="*/ 796310 w 1148079"/>
              <a:gd name="T39" fmla="*/ 512393 h 523875"/>
              <a:gd name="T40" fmla="*/ 836619 w 1148079"/>
              <a:gd name="T41" fmla="*/ 507566 h 523875"/>
              <a:gd name="T42" fmla="*/ 875142 w 1148079"/>
              <a:gd name="T43" fmla="*/ 501984 h 523875"/>
              <a:gd name="T44" fmla="*/ 946243 w 1148079"/>
              <a:gd name="T45" fmla="*/ 488704 h 523875"/>
              <a:gd name="T46" fmla="*/ 1008438 w 1148079"/>
              <a:gd name="T47" fmla="*/ 472852 h 523875"/>
              <a:gd name="T48" fmla="*/ 1060544 w 1148079"/>
              <a:gd name="T49" fmla="*/ 454729 h 523875"/>
              <a:gd name="T50" fmla="*/ 1101381 w 1148079"/>
              <a:gd name="T51" fmla="*/ 434636 h 523875"/>
              <a:gd name="T52" fmla="*/ 1138923 w 1148079"/>
              <a:gd name="T53" fmla="*/ 401461 h 523875"/>
              <a:gd name="T54" fmla="*/ 1146425 w 1148079"/>
              <a:gd name="T55" fmla="*/ 377759 h 523875"/>
              <a:gd name="T56" fmla="*/ 1146425 w 1148079"/>
              <a:gd name="T57" fmla="*/ 146172 h 523875"/>
              <a:gd name="T58" fmla="*/ 573153 w 1148079"/>
              <a:gd name="T59" fmla="*/ 146172 h 523875"/>
              <a:gd name="T60" fmla="*/ 526149 w 1148079"/>
              <a:gd name="T61" fmla="*/ 145688 h 523875"/>
              <a:gd name="T62" fmla="*/ 480188 w 1148079"/>
              <a:gd name="T63" fmla="*/ 144260 h 523875"/>
              <a:gd name="T64" fmla="*/ 435426 w 1148079"/>
              <a:gd name="T65" fmla="*/ 141927 h 523875"/>
              <a:gd name="T66" fmla="*/ 392002 w 1148079"/>
              <a:gd name="T67" fmla="*/ 138725 h 523875"/>
              <a:gd name="T68" fmla="*/ 350064 w 1148079"/>
              <a:gd name="T69" fmla="*/ 134691 h 523875"/>
              <a:gd name="T70" fmla="*/ 309764 w 1148079"/>
              <a:gd name="T71" fmla="*/ 129865 h 523875"/>
              <a:gd name="T72" fmla="*/ 271250 w 1148079"/>
              <a:gd name="T73" fmla="*/ 124283 h 523875"/>
              <a:gd name="T74" fmla="*/ 200161 w 1148079"/>
              <a:gd name="T75" fmla="*/ 111000 h 523875"/>
              <a:gd name="T76" fmla="*/ 137976 w 1148079"/>
              <a:gd name="T77" fmla="*/ 95145 h 523875"/>
              <a:gd name="T78" fmla="*/ 85875 w 1148079"/>
              <a:gd name="T79" fmla="*/ 77016 h 523875"/>
              <a:gd name="T80" fmla="*/ 45046 w 1148079"/>
              <a:gd name="T81" fmla="*/ 56915 h 523875"/>
              <a:gd name="T82" fmla="*/ 7502 w 1148079"/>
              <a:gd name="T83" fmla="*/ 23720 h 523875"/>
              <a:gd name="T84" fmla="*/ 1898 w 1148079"/>
              <a:gd name="T85" fmla="*/ 11994 h 523875"/>
              <a:gd name="T86" fmla="*/ 0 w 1148079"/>
              <a:gd name="T87" fmla="*/ 0 h 523875"/>
              <a:gd name="T88" fmla="*/ 1146425 w 1148079"/>
              <a:gd name="T89" fmla="*/ 0 h 523875"/>
              <a:gd name="T90" fmla="*/ 1129768 w 1148079"/>
              <a:gd name="T91" fmla="*/ 35141 h 523875"/>
              <a:gd name="T92" fmla="*/ 1082445 w 1148079"/>
              <a:gd name="T93" fmla="*/ 67193 h 523875"/>
              <a:gd name="T94" fmla="*/ 1035827 w 1148079"/>
              <a:gd name="T95" fmla="*/ 86346 h 523875"/>
              <a:gd name="T96" fmla="*/ 978528 w 1148079"/>
              <a:gd name="T97" fmla="*/ 103375 h 523875"/>
              <a:gd name="T98" fmla="*/ 911734 w 1148079"/>
              <a:gd name="T99" fmla="*/ 117982 h 523875"/>
              <a:gd name="T100" fmla="*/ 836619 w 1148079"/>
              <a:gd name="T101" fmla="*/ 129865 h 523875"/>
              <a:gd name="T102" fmla="*/ 796310 w 1148079"/>
              <a:gd name="T103" fmla="*/ 134691 h 523875"/>
              <a:gd name="T104" fmla="*/ 754363 w 1148079"/>
              <a:gd name="T105" fmla="*/ 138725 h 523875"/>
              <a:gd name="T106" fmla="*/ 710926 w 1148079"/>
              <a:gd name="T107" fmla="*/ 141927 h 523875"/>
              <a:gd name="T108" fmla="*/ 666148 w 1148079"/>
              <a:gd name="T109" fmla="*/ 144260 h 523875"/>
              <a:gd name="T110" fmla="*/ 620175 w 1148079"/>
              <a:gd name="T111" fmla="*/ 145688 h 523875"/>
              <a:gd name="T112" fmla="*/ 573153 w 1148079"/>
              <a:gd name="T113" fmla="*/ 146172 h 523875"/>
              <a:gd name="T114" fmla="*/ 1146425 w 1148079"/>
              <a:gd name="T115" fmla="*/ 146172 h 523875"/>
              <a:gd name="T116" fmla="*/ 1146425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759"/>
                </a:lnTo>
                <a:lnTo>
                  <a:pt x="1902" y="389744"/>
                </a:lnTo>
                <a:lnTo>
                  <a:pt x="29254" y="423945"/>
                </a:lnTo>
                <a:lnTo>
                  <a:pt x="64049" y="444910"/>
                </a:lnTo>
                <a:lnTo>
                  <a:pt x="110714" y="464055"/>
                </a:lnTo>
                <a:lnTo>
                  <a:pt x="168066" y="481080"/>
                </a:lnTo>
                <a:lnTo>
                  <a:pt x="234925" y="495684"/>
                </a:lnTo>
                <a:lnTo>
                  <a:pt x="310108" y="507566"/>
                </a:lnTo>
                <a:lnTo>
                  <a:pt x="350452" y="512393"/>
                </a:lnTo>
                <a:lnTo>
                  <a:pt x="392434" y="516426"/>
                </a:lnTo>
                <a:lnTo>
                  <a:pt x="435906" y="519628"/>
                </a:lnTo>
                <a:lnTo>
                  <a:pt x="480720" y="521962"/>
                </a:lnTo>
                <a:lnTo>
                  <a:pt x="526729" y="523390"/>
                </a:lnTo>
                <a:lnTo>
                  <a:pt x="573785" y="523874"/>
                </a:lnTo>
                <a:lnTo>
                  <a:pt x="620859" y="523390"/>
                </a:lnTo>
                <a:lnTo>
                  <a:pt x="666884" y="521962"/>
                </a:lnTo>
                <a:lnTo>
                  <a:pt x="711712" y="519628"/>
                </a:lnTo>
                <a:lnTo>
                  <a:pt x="755197" y="516426"/>
                </a:lnTo>
                <a:lnTo>
                  <a:pt x="797190" y="512393"/>
                </a:lnTo>
                <a:lnTo>
                  <a:pt x="837543" y="507566"/>
                </a:lnTo>
                <a:lnTo>
                  <a:pt x="876110" y="501984"/>
                </a:lnTo>
                <a:lnTo>
                  <a:pt x="947291" y="488704"/>
                </a:lnTo>
                <a:lnTo>
                  <a:pt x="1009554" y="472852"/>
                </a:lnTo>
                <a:lnTo>
                  <a:pt x="1061716" y="454729"/>
                </a:lnTo>
                <a:lnTo>
                  <a:pt x="1102597" y="434636"/>
                </a:lnTo>
                <a:lnTo>
                  <a:pt x="1140183" y="401461"/>
                </a:lnTo>
                <a:lnTo>
                  <a:pt x="1147693" y="377759"/>
                </a:lnTo>
                <a:lnTo>
                  <a:pt x="1147693" y="146172"/>
                </a:lnTo>
                <a:lnTo>
                  <a:pt x="573785" y="146172"/>
                </a:lnTo>
                <a:lnTo>
                  <a:pt x="526729" y="145688"/>
                </a:lnTo>
                <a:lnTo>
                  <a:pt x="480720" y="144260"/>
                </a:lnTo>
                <a:lnTo>
                  <a:pt x="435906" y="141927"/>
                </a:lnTo>
                <a:lnTo>
                  <a:pt x="392434" y="138725"/>
                </a:lnTo>
                <a:lnTo>
                  <a:pt x="350452" y="134691"/>
                </a:lnTo>
                <a:lnTo>
                  <a:pt x="310108" y="129865"/>
                </a:lnTo>
                <a:lnTo>
                  <a:pt x="271550" y="124283"/>
                </a:lnTo>
                <a:lnTo>
                  <a:pt x="200381" y="111000"/>
                </a:lnTo>
                <a:lnTo>
                  <a:pt x="138128" y="95145"/>
                </a:lnTo>
                <a:lnTo>
                  <a:pt x="85971" y="77016"/>
                </a:lnTo>
                <a:lnTo>
                  <a:pt x="45094" y="56915"/>
                </a:lnTo>
                <a:lnTo>
                  <a:pt x="7510" y="23720"/>
                </a:lnTo>
                <a:lnTo>
                  <a:pt x="1902" y="11994"/>
                </a:lnTo>
                <a:lnTo>
                  <a:pt x="0" y="0"/>
                </a:lnTo>
                <a:close/>
              </a:path>
              <a:path w="1148079" h="523875">
                <a:moveTo>
                  <a:pt x="1147693" y="0"/>
                </a:moveTo>
                <a:lnTo>
                  <a:pt x="1131016" y="35141"/>
                </a:lnTo>
                <a:lnTo>
                  <a:pt x="1083641" y="67193"/>
                </a:lnTo>
                <a:lnTo>
                  <a:pt x="1036972" y="86346"/>
                </a:lnTo>
                <a:lnTo>
                  <a:pt x="979611" y="103375"/>
                </a:lnTo>
                <a:lnTo>
                  <a:pt x="912742" y="117982"/>
                </a:lnTo>
                <a:lnTo>
                  <a:pt x="837543" y="129865"/>
                </a:lnTo>
                <a:lnTo>
                  <a:pt x="797190" y="134691"/>
                </a:lnTo>
                <a:lnTo>
                  <a:pt x="755197" y="138725"/>
                </a:lnTo>
                <a:lnTo>
                  <a:pt x="711712" y="141927"/>
                </a:lnTo>
                <a:lnTo>
                  <a:pt x="666884" y="144260"/>
                </a:lnTo>
                <a:lnTo>
                  <a:pt x="620859" y="145688"/>
                </a:lnTo>
                <a:lnTo>
                  <a:pt x="573785" y="146172"/>
                </a:lnTo>
                <a:lnTo>
                  <a:pt x="1147693" y="146172"/>
                </a:lnTo>
                <a:lnTo>
                  <a:pt x="1147693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6" name="object 32"/>
          <p:cNvSpPr>
            <a:spLocks/>
          </p:cNvSpPr>
          <p:nvPr/>
        </p:nvSpPr>
        <p:spPr bwMode="auto">
          <a:xfrm>
            <a:off x="4814888" y="5273675"/>
            <a:ext cx="1147762" cy="292100"/>
          </a:xfrm>
          <a:custGeom>
            <a:avLst/>
            <a:gdLst>
              <a:gd name="T0" fmla="*/ 573153 w 1148079"/>
              <a:gd name="T1" fmla="*/ 0 h 292735"/>
              <a:gd name="T2" fmla="*/ 526149 w 1148079"/>
              <a:gd name="T3" fmla="*/ 480 h 292735"/>
              <a:gd name="T4" fmla="*/ 480188 w 1148079"/>
              <a:gd name="T5" fmla="*/ 1896 h 292735"/>
              <a:gd name="T6" fmla="*/ 435426 w 1148079"/>
              <a:gd name="T7" fmla="*/ 4210 h 292735"/>
              <a:gd name="T8" fmla="*/ 392002 w 1148079"/>
              <a:gd name="T9" fmla="*/ 7384 h 292735"/>
              <a:gd name="T10" fmla="*/ 350064 w 1148079"/>
              <a:gd name="T11" fmla="*/ 11380 h 292735"/>
              <a:gd name="T12" fmla="*/ 309764 w 1148079"/>
              <a:gd name="T13" fmla="*/ 16166 h 292735"/>
              <a:gd name="T14" fmla="*/ 271250 w 1148079"/>
              <a:gd name="T15" fmla="*/ 21699 h 292735"/>
              <a:gd name="T16" fmla="*/ 200161 w 1148079"/>
              <a:gd name="T17" fmla="*/ 34861 h 292735"/>
              <a:gd name="T18" fmla="*/ 137976 w 1148079"/>
              <a:gd name="T19" fmla="*/ 50571 h 292735"/>
              <a:gd name="T20" fmla="*/ 85875 w 1148079"/>
              <a:gd name="T21" fmla="*/ 68530 h 292735"/>
              <a:gd name="T22" fmla="*/ 45046 w 1148079"/>
              <a:gd name="T23" fmla="*/ 88440 h 292735"/>
              <a:gd name="T24" fmla="*/ 7502 w 1148079"/>
              <a:gd name="T25" fmla="*/ 121310 h 292735"/>
              <a:gd name="T26" fmla="*/ 0 w 1148079"/>
              <a:gd name="T27" fmla="*/ 144791 h 292735"/>
              <a:gd name="T28" fmla="*/ 1898 w 1148079"/>
              <a:gd name="T29" fmla="*/ 156681 h 292735"/>
              <a:gd name="T30" fmla="*/ 29222 w 1148079"/>
              <a:gd name="T31" fmla="*/ 190610 h 292735"/>
              <a:gd name="T32" fmla="*/ 63977 w 1148079"/>
              <a:gd name="T33" fmla="*/ 211401 h 292735"/>
              <a:gd name="T34" fmla="*/ 110590 w 1148079"/>
              <a:gd name="T35" fmla="*/ 230390 h 292735"/>
              <a:gd name="T36" fmla="*/ 167882 w 1148079"/>
              <a:gd name="T37" fmla="*/ 247272 h 292735"/>
              <a:gd name="T38" fmla="*/ 234665 w 1148079"/>
              <a:gd name="T39" fmla="*/ 261753 h 292735"/>
              <a:gd name="T40" fmla="*/ 309764 w 1148079"/>
              <a:gd name="T41" fmla="*/ 273532 h 292735"/>
              <a:gd name="T42" fmla="*/ 350064 w 1148079"/>
              <a:gd name="T43" fmla="*/ 278318 h 292735"/>
              <a:gd name="T44" fmla="*/ 392002 w 1148079"/>
              <a:gd name="T45" fmla="*/ 282316 h 292735"/>
              <a:gd name="T46" fmla="*/ 435426 w 1148079"/>
              <a:gd name="T47" fmla="*/ 285490 h 292735"/>
              <a:gd name="T48" fmla="*/ 480188 w 1148079"/>
              <a:gd name="T49" fmla="*/ 287803 h 292735"/>
              <a:gd name="T50" fmla="*/ 526149 w 1148079"/>
              <a:gd name="T51" fmla="*/ 289219 h 292735"/>
              <a:gd name="T52" fmla="*/ 573153 w 1148079"/>
              <a:gd name="T53" fmla="*/ 289698 h 292735"/>
              <a:gd name="T54" fmla="*/ 620175 w 1148079"/>
              <a:gd name="T55" fmla="*/ 289219 h 292735"/>
              <a:gd name="T56" fmla="*/ 666148 w 1148079"/>
              <a:gd name="T57" fmla="*/ 287803 h 292735"/>
              <a:gd name="T58" fmla="*/ 710926 w 1148079"/>
              <a:gd name="T59" fmla="*/ 285490 h 292735"/>
              <a:gd name="T60" fmla="*/ 754363 w 1148079"/>
              <a:gd name="T61" fmla="*/ 282316 h 292735"/>
              <a:gd name="T62" fmla="*/ 796310 w 1148079"/>
              <a:gd name="T63" fmla="*/ 278318 h 292735"/>
              <a:gd name="T64" fmla="*/ 836619 w 1148079"/>
              <a:gd name="T65" fmla="*/ 273532 h 292735"/>
              <a:gd name="T66" fmla="*/ 875142 w 1148079"/>
              <a:gd name="T67" fmla="*/ 267999 h 292735"/>
              <a:gd name="T68" fmla="*/ 946243 w 1148079"/>
              <a:gd name="T69" fmla="*/ 254831 h 292735"/>
              <a:gd name="T70" fmla="*/ 1008438 w 1148079"/>
              <a:gd name="T71" fmla="*/ 239113 h 292735"/>
              <a:gd name="T72" fmla="*/ 1060544 w 1148079"/>
              <a:gd name="T73" fmla="*/ 221140 h 292735"/>
              <a:gd name="T74" fmla="*/ 1101381 w 1148079"/>
              <a:gd name="T75" fmla="*/ 201215 h 292735"/>
              <a:gd name="T76" fmla="*/ 1138923 w 1148079"/>
              <a:gd name="T77" fmla="*/ 168306 h 292735"/>
              <a:gd name="T78" fmla="*/ 1146425 w 1148079"/>
              <a:gd name="T79" fmla="*/ 144791 h 292735"/>
              <a:gd name="T80" fmla="*/ 1144527 w 1148079"/>
              <a:gd name="T81" fmla="*/ 132918 h 292735"/>
              <a:gd name="T82" fmla="*/ 1117202 w 1148079"/>
              <a:gd name="T83" fmla="*/ 99034 h 292735"/>
              <a:gd name="T84" fmla="*/ 1082445 w 1148079"/>
              <a:gd name="T85" fmla="*/ 78260 h 292735"/>
              <a:gd name="T86" fmla="*/ 1035827 w 1148079"/>
              <a:gd name="T87" fmla="*/ 59289 h 292735"/>
              <a:gd name="T88" fmla="*/ 978528 w 1148079"/>
              <a:gd name="T89" fmla="*/ 42416 h 292735"/>
              <a:gd name="T90" fmla="*/ 911734 w 1148079"/>
              <a:gd name="T91" fmla="*/ 27942 h 292735"/>
              <a:gd name="T92" fmla="*/ 836619 w 1148079"/>
              <a:gd name="T93" fmla="*/ 16166 h 292735"/>
              <a:gd name="T94" fmla="*/ 796310 w 1148079"/>
              <a:gd name="T95" fmla="*/ 11380 h 292735"/>
              <a:gd name="T96" fmla="*/ 754363 w 1148079"/>
              <a:gd name="T97" fmla="*/ 7384 h 292735"/>
              <a:gd name="T98" fmla="*/ 710926 w 1148079"/>
              <a:gd name="T99" fmla="*/ 4210 h 292735"/>
              <a:gd name="T100" fmla="*/ 666148 w 1148079"/>
              <a:gd name="T101" fmla="*/ 1896 h 292735"/>
              <a:gd name="T102" fmla="*/ 620175 w 1148079"/>
              <a:gd name="T103" fmla="*/ 480 h 292735"/>
              <a:gd name="T104" fmla="*/ 573153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785" y="0"/>
                </a:moveTo>
                <a:lnTo>
                  <a:pt x="526729" y="484"/>
                </a:lnTo>
                <a:lnTo>
                  <a:pt x="480720" y="1912"/>
                </a:lnTo>
                <a:lnTo>
                  <a:pt x="435906" y="4246"/>
                </a:lnTo>
                <a:lnTo>
                  <a:pt x="392434" y="7448"/>
                </a:lnTo>
                <a:lnTo>
                  <a:pt x="350452" y="11480"/>
                </a:lnTo>
                <a:lnTo>
                  <a:pt x="310108" y="16306"/>
                </a:lnTo>
                <a:lnTo>
                  <a:pt x="271550" y="21887"/>
                </a:lnTo>
                <a:lnTo>
                  <a:pt x="200381" y="35165"/>
                </a:lnTo>
                <a:lnTo>
                  <a:pt x="138128" y="51012"/>
                </a:lnTo>
                <a:lnTo>
                  <a:pt x="85971" y="69128"/>
                </a:lnTo>
                <a:lnTo>
                  <a:pt x="45094" y="89212"/>
                </a:lnTo>
                <a:lnTo>
                  <a:pt x="7510" y="122368"/>
                </a:lnTo>
                <a:lnTo>
                  <a:pt x="0" y="146054"/>
                </a:lnTo>
                <a:lnTo>
                  <a:pt x="1902" y="158048"/>
                </a:lnTo>
                <a:lnTo>
                  <a:pt x="29254" y="192272"/>
                </a:lnTo>
                <a:lnTo>
                  <a:pt x="64049" y="213247"/>
                </a:lnTo>
                <a:lnTo>
                  <a:pt x="110714" y="232400"/>
                </a:lnTo>
                <a:lnTo>
                  <a:pt x="168066" y="249430"/>
                </a:lnTo>
                <a:lnTo>
                  <a:pt x="234925" y="264036"/>
                </a:lnTo>
                <a:lnTo>
                  <a:pt x="310108" y="275919"/>
                </a:lnTo>
                <a:lnTo>
                  <a:pt x="350452" y="280746"/>
                </a:lnTo>
                <a:lnTo>
                  <a:pt x="392434" y="284779"/>
                </a:lnTo>
                <a:lnTo>
                  <a:pt x="435906" y="287981"/>
                </a:lnTo>
                <a:lnTo>
                  <a:pt x="480720" y="290314"/>
                </a:lnTo>
                <a:lnTo>
                  <a:pt x="526729" y="291742"/>
                </a:lnTo>
                <a:lnTo>
                  <a:pt x="573785" y="292226"/>
                </a:lnTo>
                <a:lnTo>
                  <a:pt x="620859" y="291742"/>
                </a:lnTo>
                <a:lnTo>
                  <a:pt x="666884" y="290314"/>
                </a:lnTo>
                <a:lnTo>
                  <a:pt x="711712" y="287981"/>
                </a:lnTo>
                <a:lnTo>
                  <a:pt x="755197" y="284779"/>
                </a:lnTo>
                <a:lnTo>
                  <a:pt x="797190" y="280746"/>
                </a:lnTo>
                <a:lnTo>
                  <a:pt x="837543" y="275919"/>
                </a:lnTo>
                <a:lnTo>
                  <a:pt x="876110" y="270337"/>
                </a:lnTo>
                <a:lnTo>
                  <a:pt x="947291" y="257054"/>
                </a:lnTo>
                <a:lnTo>
                  <a:pt x="1009554" y="241199"/>
                </a:lnTo>
                <a:lnTo>
                  <a:pt x="1061716" y="223070"/>
                </a:lnTo>
                <a:lnTo>
                  <a:pt x="1102597" y="202969"/>
                </a:lnTo>
                <a:lnTo>
                  <a:pt x="1140183" y="169774"/>
                </a:lnTo>
                <a:lnTo>
                  <a:pt x="1147693" y="146054"/>
                </a:lnTo>
                <a:lnTo>
                  <a:pt x="1145791" y="134078"/>
                </a:lnTo>
                <a:lnTo>
                  <a:pt x="1118438" y="99898"/>
                </a:lnTo>
                <a:lnTo>
                  <a:pt x="1083641" y="78943"/>
                </a:lnTo>
                <a:lnTo>
                  <a:pt x="1036972" y="59806"/>
                </a:lnTo>
                <a:lnTo>
                  <a:pt x="979611" y="42786"/>
                </a:lnTo>
                <a:lnTo>
                  <a:pt x="912742" y="28186"/>
                </a:lnTo>
                <a:lnTo>
                  <a:pt x="837543" y="16306"/>
                </a:lnTo>
                <a:lnTo>
                  <a:pt x="797190" y="11480"/>
                </a:lnTo>
                <a:lnTo>
                  <a:pt x="755197" y="7448"/>
                </a:lnTo>
                <a:lnTo>
                  <a:pt x="711712" y="4246"/>
                </a:lnTo>
                <a:lnTo>
                  <a:pt x="666884" y="1912"/>
                </a:lnTo>
                <a:lnTo>
                  <a:pt x="620859" y="484"/>
                </a:lnTo>
                <a:lnTo>
                  <a:pt x="573785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7" name="object 35"/>
          <p:cNvSpPr>
            <a:spLocks/>
          </p:cNvSpPr>
          <p:nvPr/>
        </p:nvSpPr>
        <p:spPr bwMode="auto">
          <a:xfrm>
            <a:off x="6472238" y="4657725"/>
            <a:ext cx="1147762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820 h 523875"/>
              <a:gd name="T4" fmla="*/ 1898 w 1148079"/>
              <a:gd name="T5" fmla="*/ 389798 h 523875"/>
              <a:gd name="T6" fmla="*/ 29222 w 1148079"/>
              <a:gd name="T7" fmla="*/ 423981 h 523875"/>
              <a:gd name="T8" fmla="*/ 63977 w 1148079"/>
              <a:gd name="T9" fmla="*/ 444936 h 523875"/>
              <a:gd name="T10" fmla="*/ 110590 w 1148079"/>
              <a:gd name="T11" fmla="*/ 464074 h 523875"/>
              <a:gd name="T12" fmla="*/ 167882 w 1148079"/>
              <a:gd name="T13" fmla="*/ 481092 h 523875"/>
              <a:gd name="T14" fmla="*/ 234665 w 1148079"/>
              <a:gd name="T15" fmla="*/ 495692 h 523875"/>
              <a:gd name="T16" fmla="*/ 309764 w 1148079"/>
              <a:gd name="T17" fmla="*/ 507570 h 523875"/>
              <a:gd name="T18" fmla="*/ 350064 w 1148079"/>
              <a:gd name="T19" fmla="*/ 512395 h 523875"/>
              <a:gd name="T20" fmla="*/ 392002 w 1148079"/>
              <a:gd name="T21" fmla="*/ 516428 h 523875"/>
              <a:gd name="T22" fmla="*/ 435426 w 1148079"/>
              <a:gd name="T23" fmla="*/ 519629 h 523875"/>
              <a:gd name="T24" fmla="*/ 480188 w 1148079"/>
              <a:gd name="T25" fmla="*/ 521963 h 523875"/>
              <a:gd name="T26" fmla="*/ 526149 w 1148079"/>
              <a:gd name="T27" fmla="*/ 523390 h 523875"/>
              <a:gd name="T28" fmla="*/ 573153 w 1148079"/>
              <a:gd name="T29" fmla="*/ 523874 h 523875"/>
              <a:gd name="T30" fmla="*/ 620175 w 1148079"/>
              <a:gd name="T31" fmla="*/ 523390 h 523875"/>
              <a:gd name="T32" fmla="*/ 666148 w 1148079"/>
              <a:gd name="T33" fmla="*/ 521963 h 523875"/>
              <a:gd name="T34" fmla="*/ 710926 w 1148079"/>
              <a:gd name="T35" fmla="*/ 519629 h 523875"/>
              <a:gd name="T36" fmla="*/ 754363 w 1148079"/>
              <a:gd name="T37" fmla="*/ 516428 h 523875"/>
              <a:gd name="T38" fmla="*/ 796310 w 1148079"/>
              <a:gd name="T39" fmla="*/ 512395 h 523875"/>
              <a:gd name="T40" fmla="*/ 836619 w 1148079"/>
              <a:gd name="T41" fmla="*/ 507570 h 523875"/>
              <a:gd name="T42" fmla="*/ 875142 w 1148079"/>
              <a:gd name="T43" fmla="*/ 501990 h 523875"/>
              <a:gd name="T44" fmla="*/ 946243 w 1148079"/>
              <a:gd name="T45" fmla="*/ 488713 h 523875"/>
              <a:gd name="T46" fmla="*/ 1008438 w 1148079"/>
              <a:gd name="T47" fmla="*/ 472867 h 523875"/>
              <a:gd name="T48" fmla="*/ 1060544 w 1148079"/>
              <a:gd name="T49" fmla="*/ 454751 h 523875"/>
              <a:gd name="T50" fmla="*/ 1101381 w 1148079"/>
              <a:gd name="T51" fmla="*/ 434667 h 523875"/>
              <a:gd name="T52" fmla="*/ 1138923 w 1148079"/>
              <a:gd name="T53" fmla="*/ 401509 h 523875"/>
              <a:gd name="T54" fmla="*/ 1146425 w 1148079"/>
              <a:gd name="T55" fmla="*/ 377820 h 523875"/>
              <a:gd name="T56" fmla="*/ 1146425 w 1148079"/>
              <a:gd name="T57" fmla="*/ 146172 h 523875"/>
              <a:gd name="T58" fmla="*/ 573153 w 1148079"/>
              <a:gd name="T59" fmla="*/ 146172 h 523875"/>
              <a:gd name="T60" fmla="*/ 526149 w 1148079"/>
              <a:gd name="T61" fmla="*/ 145688 h 523875"/>
              <a:gd name="T62" fmla="*/ 480188 w 1148079"/>
              <a:gd name="T63" fmla="*/ 144260 h 523875"/>
              <a:gd name="T64" fmla="*/ 435426 w 1148079"/>
              <a:gd name="T65" fmla="*/ 141927 h 523875"/>
              <a:gd name="T66" fmla="*/ 392002 w 1148079"/>
              <a:gd name="T67" fmla="*/ 138725 h 523875"/>
              <a:gd name="T68" fmla="*/ 350064 w 1148079"/>
              <a:gd name="T69" fmla="*/ 134691 h 523875"/>
              <a:gd name="T70" fmla="*/ 309764 w 1148079"/>
              <a:gd name="T71" fmla="*/ 129865 h 523875"/>
              <a:gd name="T72" fmla="*/ 271250 w 1148079"/>
              <a:gd name="T73" fmla="*/ 124283 h 523875"/>
              <a:gd name="T74" fmla="*/ 200161 w 1148079"/>
              <a:gd name="T75" fmla="*/ 111000 h 523875"/>
              <a:gd name="T76" fmla="*/ 137976 w 1148079"/>
              <a:gd name="T77" fmla="*/ 95145 h 523875"/>
              <a:gd name="T78" fmla="*/ 85875 w 1148079"/>
              <a:gd name="T79" fmla="*/ 77016 h 523875"/>
              <a:gd name="T80" fmla="*/ 45046 w 1148079"/>
              <a:gd name="T81" fmla="*/ 56915 h 523875"/>
              <a:gd name="T82" fmla="*/ 7502 w 1148079"/>
              <a:gd name="T83" fmla="*/ 23720 h 523875"/>
              <a:gd name="T84" fmla="*/ 1898 w 1148079"/>
              <a:gd name="T85" fmla="*/ 11994 h 523875"/>
              <a:gd name="T86" fmla="*/ 0 w 1148079"/>
              <a:gd name="T87" fmla="*/ 0 h 523875"/>
              <a:gd name="T88" fmla="*/ 1146425 w 1148079"/>
              <a:gd name="T89" fmla="*/ 0 h 523875"/>
              <a:gd name="T90" fmla="*/ 1129768 w 1148079"/>
              <a:gd name="T91" fmla="*/ 35141 h 523875"/>
              <a:gd name="T92" fmla="*/ 1082445 w 1148079"/>
              <a:gd name="T93" fmla="*/ 67193 h 523875"/>
              <a:gd name="T94" fmla="*/ 1035827 w 1148079"/>
              <a:gd name="T95" fmla="*/ 86346 h 523875"/>
              <a:gd name="T96" fmla="*/ 978528 w 1148079"/>
              <a:gd name="T97" fmla="*/ 103375 h 523875"/>
              <a:gd name="T98" fmla="*/ 911734 w 1148079"/>
              <a:gd name="T99" fmla="*/ 117982 h 523875"/>
              <a:gd name="T100" fmla="*/ 836619 w 1148079"/>
              <a:gd name="T101" fmla="*/ 129865 h 523875"/>
              <a:gd name="T102" fmla="*/ 796310 w 1148079"/>
              <a:gd name="T103" fmla="*/ 134691 h 523875"/>
              <a:gd name="T104" fmla="*/ 754363 w 1148079"/>
              <a:gd name="T105" fmla="*/ 138725 h 523875"/>
              <a:gd name="T106" fmla="*/ 710926 w 1148079"/>
              <a:gd name="T107" fmla="*/ 141927 h 523875"/>
              <a:gd name="T108" fmla="*/ 666148 w 1148079"/>
              <a:gd name="T109" fmla="*/ 144260 h 523875"/>
              <a:gd name="T110" fmla="*/ 620175 w 1148079"/>
              <a:gd name="T111" fmla="*/ 145688 h 523875"/>
              <a:gd name="T112" fmla="*/ 573153 w 1148079"/>
              <a:gd name="T113" fmla="*/ 146172 h 523875"/>
              <a:gd name="T114" fmla="*/ 1146425 w 1148079"/>
              <a:gd name="T115" fmla="*/ 146172 h 523875"/>
              <a:gd name="T116" fmla="*/ 1146425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820"/>
                </a:lnTo>
                <a:lnTo>
                  <a:pt x="1902" y="389798"/>
                </a:lnTo>
                <a:lnTo>
                  <a:pt x="29254" y="423981"/>
                </a:lnTo>
                <a:lnTo>
                  <a:pt x="64049" y="444936"/>
                </a:lnTo>
                <a:lnTo>
                  <a:pt x="110714" y="464074"/>
                </a:lnTo>
                <a:lnTo>
                  <a:pt x="168066" y="481092"/>
                </a:lnTo>
                <a:lnTo>
                  <a:pt x="234925" y="495692"/>
                </a:lnTo>
                <a:lnTo>
                  <a:pt x="310108" y="507570"/>
                </a:lnTo>
                <a:lnTo>
                  <a:pt x="350452" y="512395"/>
                </a:lnTo>
                <a:lnTo>
                  <a:pt x="392434" y="516428"/>
                </a:lnTo>
                <a:lnTo>
                  <a:pt x="435906" y="519629"/>
                </a:lnTo>
                <a:lnTo>
                  <a:pt x="480720" y="521963"/>
                </a:lnTo>
                <a:lnTo>
                  <a:pt x="526729" y="523390"/>
                </a:lnTo>
                <a:lnTo>
                  <a:pt x="573785" y="523874"/>
                </a:lnTo>
                <a:lnTo>
                  <a:pt x="620859" y="523390"/>
                </a:lnTo>
                <a:lnTo>
                  <a:pt x="666884" y="521963"/>
                </a:lnTo>
                <a:lnTo>
                  <a:pt x="711712" y="519629"/>
                </a:lnTo>
                <a:lnTo>
                  <a:pt x="755197" y="516428"/>
                </a:lnTo>
                <a:lnTo>
                  <a:pt x="797190" y="512395"/>
                </a:lnTo>
                <a:lnTo>
                  <a:pt x="837543" y="507570"/>
                </a:lnTo>
                <a:lnTo>
                  <a:pt x="876110" y="501990"/>
                </a:lnTo>
                <a:lnTo>
                  <a:pt x="947291" y="488713"/>
                </a:lnTo>
                <a:lnTo>
                  <a:pt x="1009554" y="472867"/>
                </a:lnTo>
                <a:lnTo>
                  <a:pt x="1061716" y="454751"/>
                </a:lnTo>
                <a:lnTo>
                  <a:pt x="1102597" y="434667"/>
                </a:lnTo>
                <a:lnTo>
                  <a:pt x="1140183" y="401509"/>
                </a:lnTo>
                <a:lnTo>
                  <a:pt x="1147693" y="377820"/>
                </a:lnTo>
                <a:lnTo>
                  <a:pt x="1147693" y="146172"/>
                </a:lnTo>
                <a:lnTo>
                  <a:pt x="573785" y="146172"/>
                </a:lnTo>
                <a:lnTo>
                  <a:pt x="526729" y="145688"/>
                </a:lnTo>
                <a:lnTo>
                  <a:pt x="480720" y="144260"/>
                </a:lnTo>
                <a:lnTo>
                  <a:pt x="435906" y="141927"/>
                </a:lnTo>
                <a:lnTo>
                  <a:pt x="392434" y="138725"/>
                </a:lnTo>
                <a:lnTo>
                  <a:pt x="350452" y="134691"/>
                </a:lnTo>
                <a:lnTo>
                  <a:pt x="310108" y="129865"/>
                </a:lnTo>
                <a:lnTo>
                  <a:pt x="271550" y="124283"/>
                </a:lnTo>
                <a:lnTo>
                  <a:pt x="200381" y="111000"/>
                </a:lnTo>
                <a:lnTo>
                  <a:pt x="138128" y="95145"/>
                </a:lnTo>
                <a:lnTo>
                  <a:pt x="85971" y="77016"/>
                </a:lnTo>
                <a:lnTo>
                  <a:pt x="45094" y="56915"/>
                </a:lnTo>
                <a:lnTo>
                  <a:pt x="7510" y="23720"/>
                </a:lnTo>
                <a:lnTo>
                  <a:pt x="1902" y="11994"/>
                </a:lnTo>
                <a:lnTo>
                  <a:pt x="0" y="0"/>
                </a:lnTo>
                <a:close/>
              </a:path>
              <a:path w="1148079" h="523875">
                <a:moveTo>
                  <a:pt x="1147693" y="0"/>
                </a:moveTo>
                <a:lnTo>
                  <a:pt x="1131016" y="35141"/>
                </a:lnTo>
                <a:lnTo>
                  <a:pt x="1083641" y="67193"/>
                </a:lnTo>
                <a:lnTo>
                  <a:pt x="1036972" y="86346"/>
                </a:lnTo>
                <a:lnTo>
                  <a:pt x="979611" y="103375"/>
                </a:lnTo>
                <a:lnTo>
                  <a:pt x="912742" y="117982"/>
                </a:lnTo>
                <a:lnTo>
                  <a:pt x="837543" y="129865"/>
                </a:lnTo>
                <a:lnTo>
                  <a:pt x="797190" y="134691"/>
                </a:lnTo>
                <a:lnTo>
                  <a:pt x="755197" y="138725"/>
                </a:lnTo>
                <a:lnTo>
                  <a:pt x="711712" y="141927"/>
                </a:lnTo>
                <a:lnTo>
                  <a:pt x="666884" y="144260"/>
                </a:lnTo>
                <a:lnTo>
                  <a:pt x="620859" y="145688"/>
                </a:lnTo>
                <a:lnTo>
                  <a:pt x="573785" y="146172"/>
                </a:lnTo>
                <a:lnTo>
                  <a:pt x="1147693" y="146172"/>
                </a:lnTo>
                <a:lnTo>
                  <a:pt x="1147693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8" name="object 36"/>
          <p:cNvSpPr>
            <a:spLocks/>
          </p:cNvSpPr>
          <p:nvPr/>
        </p:nvSpPr>
        <p:spPr bwMode="auto">
          <a:xfrm>
            <a:off x="6472238" y="4511675"/>
            <a:ext cx="1147762" cy="292100"/>
          </a:xfrm>
          <a:custGeom>
            <a:avLst/>
            <a:gdLst>
              <a:gd name="T0" fmla="*/ 573153 w 1148079"/>
              <a:gd name="T1" fmla="*/ 0 h 292735"/>
              <a:gd name="T2" fmla="*/ 526149 w 1148079"/>
              <a:gd name="T3" fmla="*/ 480 h 292735"/>
              <a:gd name="T4" fmla="*/ 480188 w 1148079"/>
              <a:gd name="T5" fmla="*/ 1896 h 292735"/>
              <a:gd name="T6" fmla="*/ 435426 w 1148079"/>
              <a:gd name="T7" fmla="*/ 4210 h 292735"/>
              <a:gd name="T8" fmla="*/ 392002 w 1148079"/>
              <a:gd name="T9" fmla="*/ 7384 h 292735"/>
              <a:gd name="T10" fmla="*/ 350064 w 1148079"/>
              <a:gd name="T11" fmla="*/ 11380 h 292735"/>
              <a:gd name="T12" fmla="*/ 309764 w 1148079"/>
              <a:gd name="T13" fmla="*/ 16166 h 292735"/>
              <a:gd name="T14" fmla="*/ 271250 w 1148079"/>
              <a:gd name="T15" fmla="*/ 21699 h 292735"/>
              <a:gd name="T16" fmla="*/ 200161 w 1148079"/>
              <a:gd name="T17" fmla="*/ 34861 h 292735"/>
              <a:gd name="T18" fmla="*/ 137976 w 1148079"/>
              <a:gd name="T19" fmla="*/ 50571 h 292735"/>
              <a:gd name="T20" fmla="*/ 85875 w 1148079"/>
              <a:gd name="T21" fmla="*/ 68530 h 292735"/>
              <a:gd name="T22" fmla="*/ 45046 w 1148079"/>
              <a:gd name="T23" fmla="*/ 88440 h 292735"/>
              <a:gd name="T24" fmla="*/ 7502 w 1148079"/>
              <a:gd name="T25" fmla="*/ 121310 h 292735"/>
              <a:gd name="T26" fmla="*/ 0 w 1148079"/>
              <a:gd name="T27" fmla="*/ 144791 h 292735"/>
              <a:gd name="T28" fmla="*/ 1898 w 1148079"/>
              <a:gd name="T29" fmla="*/ 156681 h 292735"/>
              <a:gd name="T30" fmla="*/ 29222 w 1148079"/>
              <a:gd name="T31" fmla="*/ 190610 h 292735"/>
              <a:gd name="T32" fmla="*/ 63977 w 1148079"/>
              <a:gd name="T33" fmla="*/ 211401 h 292735"/>
              <a:gd name="T34" fmla="*/ 110590 w 1148079"/>
              <a:gd name="T35" fmla="*/ 230390 h 292735"/>
              <a:gd name="T36" fmla="*/ 167882 w 1148079"/>
              <a:gd name="T37" fmla="*/ 247272 h 292735"/>
              <a:gd name="T38" fmla="*/ 234665 w 1148079"/>
              <a:gd name="T39" fmla="*/ 261753 h 292735"/>
              <a:gd name="T40" fmla="*/ 309764 w 1148079"/>
              <a:gd name="T41" fmla="*/ 273532 h 292735"/>
              <a:gd name="T42" fmla="*/ 350064 w 1148079"/>
              <a:gd name="T43" fmla="*/ 278318 h 292735"/>
              <a:gd name="T44" fmla="*/ 392002 w 1148079"/>
              <a:gd name="T45" fmla="*/ 282316 h 292735"/>
              <a:gd name="T46" fmla="*/ 435426 w 1148079"/>
              <a:gd name="T47" fmla="*/ 285490 h 292735"/>
              <a:gd name="T48" fmla="*/ 480188 w 1148079"/>
              <a:gd name="T49" fmla="*/ 287803 h 292735"/>
              <a:gd name="T50" fmla="*/ 526149 w 1148079"/>
              <a:gd name="T51" fmla="*/ 289219 h 292735"/>
              <a:gd name="T52" fmla="*/ 573153 w 1148079"/>
              <a:gd name="T53" fmla="*/ 289698 h 292735"/>
              <a:gd name="T54" fmla="*/ 620175 w 1148079"/>
              <a:gd name="T55" fmla="*/ 289219 h 292735"/>
              <a:gd name="T56" fmla="*/ 666148 w 1148079"/>
              <a:gd name="T57" fmla="*/ 287803 h 292735"/>
              <a:gd name="T58" fmla="*/ 710926 w 1148079"/>
              <a:gd name="T59" fmla="*/ 285490 h 292735"/>
              <a:gd name="T60" fmla="*/ 754363 w 1148079"/>
              <a:gd name="T61" fmla="*/ 282316 h 292735"/>
              <a:gd name="T62" fmla="*/ 796310 w 1148079"/>
              <a:gd name="T63" fmla="*/ 278318 h 292735"/>
              <a:gd name="T64" fmla="*/ 836619 w 1148079"/>
              <a:gd name="T65" fmla="*/ 273532 h 292735"/>
              <a:gd name="T66" fmla="*/ 875142 w 1148079"/>
              <a:gd name="T67" fmla="*/ 267999 h 292735"/>
              <a:gd name="T68" fmla="*/ 946243 w 1148079"/>
              <a:gd name="T69" fmla="*/ 254831 h 292735"/>
              <a:gd name="T70" fmla="*/ 1008438 w 1148079"/>
              <a:gd name="T71" fmla="*/ 239113 h 292735"/>
              <a:gd name="T72" fmla="*/ 1060544 w 1148079"/>
              <a:gd name="T73" fmla="*/ 221140 h 292735"/>
              <a:gd name="T74" fmla="*/ 1101381 w 1148079"/>
              <a:gd name="T75" fmla="*/ 201215 h 292735"/>
              <a:gd name="T76" fmla="*/ 1138923 w 1148079"/>
              <a:gd name="T77" fmla="*/ 168306 h 292735"/>
              <a:gd name="T78" fmla="*/ 1146425 w 1148079"/>
              <a:gd name="T79" fmla="*/ 144791 h 292735"/>
              <a:gd name="T80" fmla="*/ 1144527 w 1148079"/>
              <a:gd name="T81" fmla="*/ 132918 h 292735"/>
              <a:gd name="T82" fmla="*/ 1117202 w 1148079"/>
              <a:gd name="T83" fmla="*/ 99034 h 292735"/>
              <a:gd name="T84" fmla="*/ 1082445 w 1148079"/>
              <a:gd name="T85" fmla="*/ 78260 h 292735"/>
              <a:gd name="T86" fmla="*/ 1035827 w 1148079"/>
              <a:gd name="T87" fmla="*/ 59289 h 292735"/>
              <a:gd name="T88" fmla="*/ 978528 w 1148079"/>
              <a:gd name="T89" fmla="*/ 42416 h 292735"/>
              <a:gd name="T90" fmla="*/ 911734 w 1148079"/>
              <a:gd name="T91" fmla="*/ 27942 h 292735"/>
              <a:gd name="T92" fmla="*/ 836619 w 1148079"/>
              <a:gd name="T93" fmla="*/ 16166 h 292735"/>
              <a:gd name="T94" fmla="*/ 796310 w 1148079"/>
              <a:gd name="T95" fmla="*/ 11380 h 292735"/>
              <a:gd name="T96" fmla="*/ 754363 w 1148079"/>
              <a:gd name="T97" fmla="*/ 7384 h 292735"/>
              <a:gd name="T98" fmla="*/ 710926 w 1148079"/>
              <a:gd name="T99" fmla="*/ 4210 h 292735"/>
              <a:gd name="T100" fmla="*/ 666148 w 1148079"/>
              <a:gd name="T101" fmla="*/ 1896 h 292735"/>
              <a:gd name="T102" fmla="*/ 620175 w 1148079"/>
              <a:gd name="T103" fmla="*/ 480 h 292735"/>
              <a:gd name="T104" fmla="*/ 573153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785" y="0"/>
                </a:moveTo>
                <a:lnTo>
                  <a:pt x="526729" y="484"/>
                </a:lnTo>
                <a:lnTo>
                  <a:pt x="480720" y="1912"/>
                </a:lnTo>
                <a:lnTo>
                  <a:pt x="435906" y="4246"/>
                </a:lnTo>
                <a:lnTo>
                  <a:pt x="392434" y="7448"/>
                </a:lnTo>
                <a:lnTo>
                  <a:pt x="350452" y="11480"/>
                </a:lnTo>
                <a:lnTo>
                  <a:pt x="310108" y="16306"/>
                </a:lnTo>
                <a:lnTo>
                  <a:pt x="271550" y="21887"/>
                </a:lnTo>
                <a:lnTo>
                  <a:pt x="200381" y="35165"/>
                </a:lnTo>
                <a:lnTo>
                  <a:pt x="138128" y="51012"/>
                </a:lnTo>
                <a:lnTo>
                  <a:pt x="85971" y="69128"/>
                </a:lnTo>
                <a:lnTo>
                  <a:pt x="45094" y="89212"/>
                </a:lnTo>
                <a:lnTo>
                  <a:pt x="7510" y="122368"/>
                </a:lnTo>
                <a:lnTo>
                  <a:pt x="0" y="146054"/>
                </a:lnTo>
                <a:lnTo>
                  <a:pt x="1902" y="158048"/>
                </a:lnTo>
                <a:lnTo>
                  <a:pt x="29254" y="192272"/>
                </a:lnTo>
                <a:lnTo>
                  <a:pt x="64049" y="213247"/>
                </a:lnTo>
                <a:lnTo>
                  <a:pt x="110714" y="232400"/>
                </a:lnTo>
                <a:lnTo>
                  <a:pt x="168066" y="249430"/>
                </a:lnTo>
                <a:lnTo>
                  <a:pt x="234925" y="264036"/>
                </a:lnTo>
                <a:lnTo>
                  <a:pt x="310108" y="275919"/>
                </a:lnTo>
                <a:lnTo>
                  <a:pt x="350452" y="280746"/>
                </a:lnTo>
                <a:lnTo>
                  <a:pt x="392434" y="284779"/>
                </a:lnTo>
                <a:lnTo>
                  <a:pt x="435906" y="287981"/>
                </a:lnTo>
                <a:lnTo>
                  <a:pt x="480720" y="290314"/>
                </a:lnTo>
                <a:lnTo>
                  <a:pt x="526729" y="291742"/>
                </a:lnTo>
                <a:lnTo>
                  <a:pt x="573785" y="292226"/>
                </a:lnTo>
                <a:lnTo>
                  <a:pt x="620859" y="291742"/>
                </a:lnTo>
                <a:lnTo>
                  <a:pt x="666884" y="290314"/>
                </a:lnTo>
                <a:lnTo>
                  <a:pt x="711712" y="287981"/>
                </a:lnTo>
                <a:lnTo>
                  <a:pt x="755197" y="284779"/>
                </a:lnTo>
                <a:lnTo>
                  <a:pt x="797190" y="280746"/>
                </a:lnTo>
                <a:lnTo>
                  <a:pt x="837543" y="275919"/>
                </a:lnTo>
                <a:lnTo>
                  <a:pt x="876110" y="270337"/>
                </a:lnTo>
                <a:lnTo>
                  <a:pt x="947291" y="257054"/>
                </a:lnTo>
                <a:lnTo>
                  <a:pt x="1009554" y="241199"/>
                </a:lnTo>
                <a:lnTo>
                  <a:pt x="1061716" y="223070"/>
                </a:lnTo>
                <a:lnTo>
                  <a:pt x="1102597" y="202969"/>
                </a:lnTo>
                <a:lnTo>
                  <a:pt x="1140183" y="169774"/>
                </a:lnTo>
                <a:lnTo>
                  <a:pt x="1147693" y="146054"/>
                </a:lnTo>
                <a:lnTo>
                  <a:pt x="1145791" y="134078"/>
                </a:lnTo>
                <a:lnTo>
                  <a:pt x="1118438" y="99898"/>
                </a:lnTo>
                <a:lnTo>
                  <a:pt x="1083641" y="78943"/>
                </a:lnTo>
                <a:lnTo>
                  <a:pt x="1036972" y="59806"/>
                </a:lnTo>
                <a:lnTo>
                  <a:pt x="979611" y="42786"/>
                </a:lnTo>
                <a:lnTo>
                  <a:pt x="912742" y="28186"/>
                </a:lnTo>
                <a:lnTo>
                  <a:pt x="837543" y="16306"/>
                </a:lnTo>
                <a:lnTo>
                  <a:pt x="797190" y="11480"/>
                </a:lnTo>
                <a:lnTo>
                  <a:pt x="755197" y="7448"/>
                </a:lnTo>
                <a:lnTo>
                  <a:pt x="711712" y="4246"/>
                </a:lnTo>
                <a:lnTo>
                  <a:pt x="666884" y="1912"/>
                </a:lnTo>
                <a:lnTo>
                  <a:pt x="620859" y="484"/>
                </a:lnTo>
                <a:lnTo>
                  <a:pt x="573785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9" name="object 37"/>
          <p:cNvSpPr>
            <a:spLocks noChangeArrowheads="1"/>
          </p:cNvSpPr>
          <p:nvPr/>
        </p:nvSpPr>
        <p:spPr bwMode="auto">
          <a:xfrm>
            <a:off x="989013" y="3122613"/>
            <a:ext cx="6751637" cy="90646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80" name="object 39"/>
          <p:cNvSpPr>
            <a:spLocks/>
          </p:cNvSpPr>
          <p:nvPr/>
        </p:nvSpPr>
        <p:spPr bwMode="auto">
          <a:xfrm>
            <a:off x="5581650" y="3367088"/>
            <a:ext cx="166688" cy="165100"/>
          </a:xfrm>
          <a:custGeom>
            <a:avLst/>
            <a:gdLst>
              <a:gd name="T0" fmla="*/ 77601 w 167639"/>
              <a:gd name="T1" fmla="*/ 0 h 165735"/>
              <a:gd name="T2" fmla="*/ 38240 w 167639"/>
              <a:gd name="T3" fmla="*/ 12470 h 165735"/>
              <a:gd name="T4" fmla="*/ 10497 w 167639"/>
              <a:gd name="T5" fmla="*/ 41620 h 165735"/>
              <a:gd name="T6" fmla="*/ 0 w 167639"/>
              <a:gd name="T7" fmla="*/ 81799 h 165735"/>
              <a:gd name="T8" fmla="*/ 963 w 167639"/>
              <a:gd name="T9" fmla="*/ 94336 h 165735"/>
              <a:gd name="T10" fmla="*/ 16160 w 167639"/>
              <a:gd name="T11" fmla="*/ 129672 h 165735"/>
              <a:gd name="T12" fmla="*/ 47578 w 167639"/>
              <a:gd name="T13" fmla="*/ 154124 h 165735"/>
              <a:gd name="T14" fmla="*/ 92325 w 167639"/>
              <a:gd name="T15" fmla="*/ 162934 h 165735"/>
              <a:gd name="T16" fmla="*/ 105386 w 167639"/>
              <a:gd name="T17" fmla="*/ 160134 h 165735"/>
              <a:gd name="T18" fmla="*/ 138694 w 167639"/>
              <a:gd name="T19" fmla="*/ 139798 h 165735"/>
              <a:gd name="T20" fmla="*/ 159296 w 167639"/>
              <a:gd name="T21" fmla="*/ 104318 h 165735"/>
              <a:gd name="T22" fmla="*/ 163500 w 167639"/>
              <a:gd name="T23" fmla="*/ 74000 h 165735"/>
              <a:gd name="T24" fmla="*/ 161049 w 167639"/>
              <a:gd name="T25" fmla="*/ 60503 h 165735"/>
              <a:gd name="T26" fmla="*/ 141404 w 167639"/>
              <a:gd name="T27" fmla="*/ 25988 h 165735"/>
              <a:gd name="T28" fmla="*/ 106789 w 167639"/>
              <a:gd name="T29" fmla="*/ 4503 h 165735"/>
              <a:gd name="T30" fmla="*/ 77601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87" y="0"/>
                </a:moveTo>
                <a:lnTo>
                  <a:pt x="39120" y="12663"/>
                </a:lnTo>
                <a:lnTo>
                  <a:pt x="10739" y="42264"/>
                </a:lnTo>
                <a:lnTo>
                  <a:pt x="0" y="83065"/>
                </a:lnTo>
                <a:lnTo>
                  <a:pt x="986" y="95796"/>
                </a:lnTo>
                <a:lnTo>
                  <a:pt x="16532" y="131680"/>
                </a:lnTo>
                <a:lnTo>
                  <a:pt x="48673" y="156509"/>
                </a:lnTo>
                <a:lnTo>
                  <a:pt x="94451" y="165455"/>
                </a:lnTo>
                <a:lnTo>
                  <a:pt x="107812" y="162612"/>
                </a:lnTo>
                <a:lnTo>
                  <a:pt x="141886" y="141962"/>
                </a:lnTo>
                <a:lnTo>
                  <a:pt x="162962" y="105932"/>
                </a:lnTo>
                <a:lnTo>
                  <a:pt x="167263" y="75146"/>
                </a:lnTo>
                <a:lnTo>
                  <a:pt x="164756" y="61440"/>
                </a:lnTo>
                <a:lnTo>
                  <a:pt x="144659" y="26390"/>
                </a:lnTo>
                <a:lnTo>
                  <a:pt x="109247" y="4572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1" name="object 40"/>
          <p:cNvSpPr>
            <a:spLocks/>
          </p:cNvSpPr>
          <p:nvPr/>
        </p:nvSpPr>
        <p:spPr bwMode="auto">
          <a:xfrm>
            <a:off x="5581650" y="3367088"/>
            <a:ext cx="166688" cy="165100"/>
          </a:xfrm>
          <a:custGeom>
            <a:avLst/>
            <a:gdLst>
              <a:gd name="T0" fmla="*/ 0 w 167639"/>
              <a:gd name="T1" fmla="*/ 81799 h 165735"/>
              <a:gd name="T2" fmla="*/ 10497 w 167639"/>
              <a:gd name="T3" fmla="*/ 41620 h 165735"/>
              <a:gd name="T4" fmla="*/ 38240 w 167639"/>
              <a:gd name="T5" fmla="*/ 12470 h 165735"/>
              <a:gd name="T6" fmla="*/ 77601 w 167639"/>
              <a:gd name="T7" fmla="*/ 0 h 165735"/>
              <a:gd name="T8" fmla="*/ 92696 w 167639"/>
              <a:gd name="T9" fmla="*/ 1142 h 165735"/>
              <a:gd name="T10" fmla="*/ 131309 w 167639"/>
              <a:gd name="T11" fmla="*/ 17120 h 165735"/>
              <a:gd name="T12" fmla="*/ 156438 w 167639"/>
              <a:gd name="T13" fmla="*/ 47873 h 165735"/>
              <a:gd name="T14" fmla="*/ 163500 w 167639"/>
              <a:gd name="T15" fmla="*/ 74000 h 165735"/>
              <a:gd name="T16" fmla="*/ 162474 w 167639"/>
              <a:gd name="T17" fmla="*/ 89739 h 165735"/>
              <a:gd name="T18" fmla="*/ 147220 w 167639"/>
              <a:gd name="T19" fmla="*/ 129479 h 165735"/>
              <a:gd name="T20" fmla="*/ 117591 w 167639"/>
              <a:gd name="T21" fmla="*/ 155258 h 165735"/>
              <a:gd name="T22" fmla="*/ 92325 w 167639"/>
              <a:gd name="T23" fmla="*/ 162934 h 165735"/>
              <a:gd name="T24" fmla="*/ 76107 w 167639"/>
              <a:gd name="T25" fmla="*/ 162029 h 165735"/>
              <a:gd name="T26" fmla="*/ 35481 w 167639"/>
              <a:gd name="T27" fmla="*/ 147477 h 165735"/>
              <a:gd name="T28" fmla="*/ 9150 w 167639"/>
              <a:gd name="T29" fmla="*/ 118869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39" y="42264"/>
                </a:lnTo>
                <a:lnTo>
                  <a:pt x="39120" y="12663"/>
                </a:lnTo>
                <a:lnTo>
                  <a:pt x="79387" y="0"/>
                </a:lnTo>
                <a:lnTo>
                  <a:pt x="94830" y="1158"/>
                </a:lnTo>
                <a:lnTo>
                  <a:pt x="134331" y="17385"/>
                </a:lnTo>
                <a:lnTo>
                  <a:pt x="160040" y="48614"/>
                </a:lnTo>
                <a:lnTo>
                  <a:pt x="167263" y="75146"/>
                </a:lnTo>
                <a:lnTo>
                  <a:pt x="166214" y="91127"/>
                </a:lnTo>
                <a:lnTo>
                  <a:pt x="150609" y="131483"/>
                </a:lnTo>
                <a:lnTo>
                  <a:pt x="120298" y="157660"/>
                </a:lnTo>
                <a:lnTo>
                  <a:pt x="94451" y="165455"/>
                </a:lnTo>
                <a:lnTo>
                  <a:pt x="77859" y="164536"/>
                </a:lnTo>
                <a:lnTo>
                  <a:pt x="36298" y="149759"/>
                </a:lnTo>
                <a:lnTo>
                  <a:pt x="9360" y="120709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2" name="object 42"/>
          <p:cNvSpPr>
            <a:spLocks/>
          </p:cNvSpPr>
          <p:nvPr/>
        </p:nvSpPr>
        <p:spPr bwMode="auto">
          <a:xfrm>
            <a:off x="5861050" y="3200400"/>
            <a:ext cx="166688" cy="165100"/>
          </a:xfrm>
          <a:custGeom>
            <a:avLst/>
            <a:gdLst>
              <a:gd name="T0" fmla="*/ 77601 w 167639"/>
              <a:gd name="T1" fmla="*/ 0 h 165735"/>
              <a:gd name="T2" fmla="*/ 38240 w 167639"/>
              <a:gd name="T3" fmla="*/ 12470 h 165735"/>
              <a:gd name="T4" fmla="*/ 10497 w 167639"/>
              <a:gd name="T5" fmla="*/ 41620 h 165735"/>
              <a:gd name="T6" fmla="*/ 0 w 167639"/>
              <a:gd name="T7" fmla="*/ 81799 h 165735"/>
              <a:gd name="T8" fmla="*/ 964 w 167639"/>
              <a:gd name="T9" fmla="*/ 94340 h 165735"/>
              <a:gd name="T10" fmla="*/ 16162 w 167639"/>
              <a:gd name="T11" fmla="*/ 129674 h 165735"/>
              <a:gd name="T12" fmla="*/ 47581 w 167639"/>
              <a:gd name="T13" fmla="*/ 154125 h 165735"/>
              <a:gd name="T14" fmla="*/ 92331 w 167639"/>
              <a:gd name="T15" fmla="*/ 162934 h 165735"/>
              <a:gd name="T16" fmla="*/ 105397 w 167639"/>
              <a:gd name="T17" fmla="*/ 160134 h 165735"/>
              <a:gd name="T18" fmla="*/ 138706 w 167639"/>
              <a:gd name="T19" fmla="*/ 139799 h 165735"/>
              <a:gd name="T20" fmla="*/ 159300 w 167639"/>
              <a:gd name="T21" fmla="*/ 104318 h 165735"/>
              <a:gd name="T22" fmla="*/ 163501 w 167639"/>
              <a:gd name="T23" fmla="*/ 74000 h 165735"/>
              <a:gd name="T24" fmla="*/ 161051 w 167639"/>
              <a:gd name="T25" fmla="*/ 60503 h 165735"/>
              <a:gd name="T26" fmla="*/ 141414 w 167639"/>
              <a:gd name="T27" fmla="*/ 25988 h 165735"/>
              <a:gd name="T28" fmla="*/ 106801 w 167639"/>
              <a:gd name="T29" fmla="*/ 4503 h 165735"/>
              <a:gd name="T30" fmla="*/ 77601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87" y="0"/>
                </a:moveTo>
                <a:lnTo>
                  <a:pt x="39120" y="12663"/>
                </a:lnTo>
                <a:lnTo>
                  <a:pt x="10739" y="42264"/>
                </a:lnTo>
                <a:lnTo>
                  <a:pt x="0" y="83065"/>
                </a:lnTo>
                <a:lnTo>
                  <a:pt x="987" y="95800"/>
                </a:lnTo>
                <a:lnTo>
                  <a:pt x="16534" y="131682"/>
                </a:lnTo>
                <a:lnTo>
                  <a:pt x="48676" y="156510"/>
                </a:lnTo>
                <a:lnTo>
                  <a:pt x="94457" y="165455"/>
                </a:lnTo>
                <a:lnTo>
                  <a:pt x="107823" y="162612"/>
                </a:lnTo>
                <a:lnTo>
                  <a:pt x="141898" y="141963"/>
                </a:lnTo>
                <a:lnTo>
                  <a:pt x="162966" y="105932"/>
                </a:lnTo>
                <a:lnTo>
                  <a:pt x="167264" y="75146"/>
                </a:lnTo>
                <a:lnTo>
                  <a:pt x="164758" y="61440"/>
                </a:lnTo>
                <a:lnTo>
                  <a:pt x="144669" y="26390"/>
                </a:lnTo>
                <a:lnTo>
                  <a:pt x="109259" y="4572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3" name="object 43"/>
          <p:cNvSpPr>
            <a:spLocks/>
          </p:cNvSpPr>
          <p:nvPr/>
        </p:nvSpPr>
        <p:spPr bwMode="auto">
          <a:xfrm>
            <a:off x="5861050" y="3200400"/>
            <a:ext cx="166688" cy="165100"/>
          </a:xfrm>
          <a:custGeom>
            <a:avLst/>
            <a:gdLst>
              <a:gd name="T0" fmla="*/ 0 w 167639"/>
              <a:gd name="T1" fmla="*/ 81799 h 165735"/>
              <a:gd name="T2" fmla="*/ 10497 w 167639"/>
              <a:gd name="T3" fmla="*/ 41620 h 165735"/>
              <a:gd name="T4" fmla="*/ 38240 w 167639"/>
              <a:gd name="T5" fmla="*/ 12470 h 165735"/>
              <a:gd name="T6" fmla="*/ 77601 w 167639"/>
              <a:gd name="T7" fmla="*/ 0 h 165735"/>
              <a:gd name="T8" fmla="*/ 92703 w 167639"/>
              <a:gd name="T9" fmla="*/ 1142 h 165735"/>
              <a:gd name="T10" fmla="*/ 131322 w 167639"/>
              <a:gd name="T11" fmla="*/ 17120 h 165735"/>
              <a:gd name="T12" fmla="*/ 156443 w 167639"/>
              <a:gd name="T13" fmla="*/ 47873 h 165735"/>
              <a:gd name="T14" fmla="*/ 163501 w 167639"/>
              <a:gd name="T15" fmla="*/ 74000 h 165735"/>
              <a:gd name="T16" fmla="*/ 162475 w 167639"/>
              <a:gd name="T17" fmla="*/ 89739 h 165735"/>
              <a:gd name="T18" fmla="*/ 147229 w 167639"/>
              <a:gd name="T19" fmla="*/ 129480 h 165735"/>
              <a:gd name="T20" fmla="*/ 117603 w 167639"/>
              <a:gd name="T21" fmla="*/ 155258 h 165735"/>
              <a:gd name="T22" fmla="*/ 92331 w 167639"/>
              <a:gd name="T23" fmla="*/ 162934 h 165735"/>
              <a:gd name="T24" fmla="*/ 76112 w 167639"/>
              <a:gd name="T25" fmla="*/ 162029 h 165735"/>
              <a:gd name="T26" fmla="*/ 35484 w 167639"/>
              <a:gd name="T27" fmla="*/ 147478 h 165735"/>
              <a:gd name="T28" fmla="*/ 9151 w 167639"/>
              <a:gd name="T29" fmla="*/ 118872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39" y="42264"/>
                </a:lnTo>
                <a:lnTo>
                  <a:pt x="39120" y="12663"/>
                </a:lnTo>
                <a:lnTo>
                  <a:pt x="79387" y="0"/>
                </a:lnTo>
                <a:lnTo>
                  <a:pt x="94837" y="1158"/>
                </a:lnTo>
                <a:lnTo>
                  <a:pt x="134344" y="17385"/>
                </a:lnTo>
                <a:lnTo>
                  <a:pt x="160045" y="48614"/>
                </a:lnTo>
                <a:lnTo>
                  <a:pt x="167264" y="75146"/>
                </a:lnTo>
                <a:lnTo>
                  <a:pt x="166215" y="91127"/>
                </a:lnTo>
                <a:lnTo>
                  <a:pt x="150618" y="131484"/>
                </a:lnTo>
                <a:lnTo>
                  <a:pt x="120311" y="157660"/>
                </a:lnTo>
                <a:lnTo>
                  <a:pt x="94457" y="165455"/>
                </a:lnTo>
                <a:lnTo>
                  <a:pt x="77864" y="164536"/>
                </a:lnTo>
                <a:lnTo>
                  <a:pt x="36301" y="149760"/>
                </a:lnTo>
                <a:lnTo>
                  <a:pt x="9362" y="120712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4" name="object 45"/>
          <p:cNvSpPr>
            <a:spLocks/>
          </p:cNvSpPr>
          <p:nvPr/>
        </p:nvSpPr>
        <p:spPr bwMode="auto">
          <a:xfrm>
            <a:off x="5861050" y="3643313"/>
            <a:ext cx="166688" cy="166687"/>
          </a:xfrm>
          <a:custGeom>
            <a:avLst/>
            <a:gdLst>
              <a:gd name="T0" fmla="*/ 77696 w 167639"/>
              <a:gd name="T1" fmla="*/ 0 h 165735"/>
              <a:gd name="T2" fmla="*/ 38290 w 167639"/>
              <a:gd name="T3" fmla="*/ 12923 h 165735"/>
              <a:gd name="T4" fmla="*/ 10512 w 167639"/>
              <a:gd name="T5" fmla="*/ 43183 h 165735"/>
              <a:gd name="T6" fmla="*/ 0 w 167639"/>
              <a:gd name="T7" fmla="*/ 84871 h 165735"/>
              <a:gd name="T8" fmla="*/ 968 w 167639"/>
              <a:gd name="T9" fmla="*/ 97966 h 165735"/>
              <a:gd name="T10" fmla="*/ 16172 w 167639"/>
              <a:gd name="T11" fmla="*/ 134729 h 165735"/>
              <a:gd name="T12" fmla="*/ 47573 w 167639"/>
              <a:gd name="T13" fmla="*/ 160146 h 165735"/>
              <a:gd name="T14" fmla="*/ 92277 w 167639"/>
              <a:gd name="T15" fmla="*/ 169301 h 165735"/>
              <a:gd name="T16" fmla="*/ 105352 w 167639"/>
              <a:gd name="T17" fmla="*/ 166401 h 165735"/>
              <a:gd name="T18" fmla="*/ 138686 w 167639"/>
              <a:gd name="T19" fmla="*/ 145288 h 165735"/>
              <a:gd name="T20" fmla="*/ 159302 w 167639"/>
              <a:gd name="T21" fmla="*/ 108438 h 165735"/>
              <a:gd name="T22" fmla="*/ 163515 w 167639"/>
              <a:gd name="T23" fmla="*/ 76958 h 165735"/>
              <a:gd name="T24" fmla="*/ 161088 w 167639"/>
              <a:gd name="T25" fmla="*/ 62935 h 165735"/>
              <a:gd name="T26" fmla="*/ 141485 w 167639"/>
              <a:gd name="T27" fmla="*/ 27054 h 165735"/>
              <a:gd name="T28" fmla="*/ 106883 w 167639"/>
              <a:gd name="T29" fmla="*/ 4691 h 165735"/>
              <a:gd name="T30" fmla="*/ 77696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484" y="0"/>
                </a:moveTo>
                <a:lnTo>
                  <a:pt x="39171" y="12630"/>
                </a:lnTo>
                <a:lnTo>
                  <a:pt x="10754" y="42205"/>
                </a:lnTo>
                <a:lnTo>
                  <a:pt x="0" y="82949"/>
                </a:lnTo>
                <a:lnTo>
                  <a:pt x="992" y="95747"/>
                </a:lnTo>
                <a:lnTo>
                  <a:pt x="16544" y="131678"/>
                </a:lnTo>
                <a:lnTo>
                  <a:pt x="48668" y="156519"/>
                </a:lnTo>
                <a:lnTo>
                  <a:pt x="94400" y="165467"/>
                </a:lnTo>
                <a:lnTo>
                  <a:pt x="107776" y="162632"/>
                </a:lnTo>
                <a:lnTo>
                  <a:pt x="141878" y="141997"/>
                </a:lnTo>
                <a:lnTo>
                  <a:pt x="162969" y="105982"/>
                </a:lnTo>
                <a:lnTo>
                  <a:pt x="167279" y="75214"/>
                </a:lnTo>
                <a:lnTo>
                  <a:pt x="164796" y="61511"/>
                </a:lnTo>
                <a:lnTo>
                  <a:pt x="144741" y="26440"/>
                </a:lnTo>
                <a:lnTo>
                  <a:pt x="109343" y="4585"/>
                </a:lnTo>
                <a:lnTo>
                  <a:pt x="794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5" name="object 46"/>
          <p:cNvSpPr>
            <a:spLocks/>
          </p:cNvSpPr>
          <p:nvPr/>
        </p:nvSpPr>
        <p:spPr bwMode="auto">
          <a:xfrm>
            <a:off x="5861050" y="3643313"/>
            <a:ext cx="166688" cy="166687"/>
          </a:xfrm>
          <a:custGeom>
            <a:avLst/>
            <a:gdLst>
              <a:gd name="T0" fmla="*/ 0 w 167639"/>
              <a:gd name="T1" fmla="*/ 84871 h 165735"/>
              <a:gd name="T2" fmla="*/ 10512 w 167639"/>
              <a:gd name="T3" fmla="*/ 43183 h 165735"/>
              <a:gd name="T4" fmla="*/ 38290 w 167639"/>
              <a:gd name="T5" fmla="*/ 12923 h 165735"/>
              <a:gd name="T6" fmla="*/ 77696 w 167639"/>
              <a:gd name="T7" fmla="*/ 0 h 165735"/>
              <a:gd name="T8" fmla="*/ 92791 w 167639"/>
              <a:gd name="T9" fmla="*/ 1190 h 165735"/>
              <a:gd name="T10" fmla="*/ 131396 w 167639"/>
              <a:gd name="T11" fmla="*/ 17826 h 165735"/>
              <a:gd name="T12" fmla="*/ 156497 w 167639"/>
              <a:gd name="T13" fmla="*/ 49810 h 165735"/>
              <a:gd name="T14" fmla="*/ 163515 w 167639"/>
              <a:gd name="T15" fmla="*/ 76958 h 165735"/>
              <a:gd name="T16" fmla="*/ 162486 w 167639"/>
              <a:gd name="T17" fmla="*/ 93298 h 165735"/>
              <a:gd name="T18" fmla="*/ 147218 w 167639"/>
              <a:gd name="T19" fmla="*/ 134570 h 165735"/>
              <a:gd name="T20" fmla="*/ 117568 w 167639"/>
              <a:gd name="T21" fmla="*/ 161340 h 165735"/>
              <a:gd name="T22" fmla="*/ 92277 w 167639"/>
              <a:gd name="T23" fmla="*/ 169301 h 165735"/>
              <a:gd name="T24" fmla="*/ 76075 w 167639"/>
              <a:gd name="T25" fmla="*/ 168361 h 165735"/>
              <a:gd name="T26" fmla="*/ 35484 w 167639"/>
              <a:gd name="T27" fmla="*/ 153237 h 165735"/>
              <a:gd name="T28" fmla="*/ 9161 w 167639"/>
              <a:gd name="T29" fmla="*/ 123492 h 165735"/>
              <a:gd name="T30" fmla="*/ 0 w 167639"/>
              <a:gd name="T31" fmla="*/ 84871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2949"/>
                </a:moveTo>
                <a:lnTo>
                  <a:pt x="10754" y="42205"/>
                </a:lnTo>
                <a:lnTo>
                  <a:pt x="39171" y="12630"/>
                </a:lnTo>
                <a:lnTo>
                  <a:pt x="79484" y="0"/>
                </a:lnTo>
                <a:lnTo>
                  <a:pt x="94926" y="1162"/>
                </a:lnTo>
                <a:lnTo>
                  <a:pt x="134421" y="17422"/>
                </a:lnTo>
                <a:lnTo>
                  <a:pt x="160099" y="48682"/>
                </a:lnTo>
                <a:lnTo>
                  <a:pt x="167279" y="75214"/>
                </a:lnTo>
                <a:lnTo>
                  <a:pt x="166226" y="91184"/>
                </a:lnTo>
                <a:lnTo>
                  <a:pt x="150607" y="131522"/>
                </a:lnTo>
                <a:lnTo>
                  <a:pt x="120274" y="157686"/>
                </a:lnTo>
                <a:lnTo>
                  <a:pt x="94400" y="165467"/>
                </a:lnTo>
                <a:lnTo>
                  <a:pt x="77827" y="164547"/>
                </a:lnTo>
                <a:lnTo>
                  <a:pt x="36301" y="149767"/>
                </a:lnTo>
                <a:lnTo>
                  <a:pt x="9372" y="120696"/>
                </a:lnTo>
                <a:lnTo>
                  <a:pt x="0" y="82949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6" name="object 48"/>
          <p:cNvSpPr>
            <a:spLocks/>
          </p:cNvSpPr>
          <p:nvPr/>
        </p:nvSpPr>
        <p:spPr bwMode="auto">
          <a:xfrm>
            <a:off x="6140450" y="3422650"/>
            <a:ext cx="166688" cy="165100"/>
          </a:xfrm>
          <a:custGeom>
            <a:avLst/>
            <a:gdLst>
              <a:gd name="T0" fmla="*/ 77601 w 167639"/>
              <a:gd name="T1" fmla="*/ 0 h 165735"/>
              <a:gd name="T2" fmla="*/ 38240 w 167639"/>
              <a:gd name="T3" fmla="*/ 12499 h 165735"/>
              <a:gd name="T4" fmla="*/ 10497 w 167639"/>
              <a:gd name="T5" fmla="*/ 41673 h 165735"/>
              <a:gd name="T6" fmla="*/ 0 w 167639"/>
              <a:gd name="T7" fmla="*/ 81799 h 165735"/>
              <a:gd name="T8" fmla="*/ 985 w 167639"/>
              <a:gd name="T9" fmla="*/ 94506 h 165735"/>
              <a:gd name="T10" fmla="*/ 16220 w 167639"/>
              <a:gd name="T11" fmla="*/ 129840 h 165735"/>
              <a:gd name="T12" fmla="*/ 47650 w 167639"/>
              <a:gd name="T13" fmla="*/ 154258 h 165735"/>
              <a:gd name="T14" fmla="*/ 92406 w 167639"/>
              <a:gd name="T15" fmla="*/ 163044 h 165735"/>
              <a:gd name="T16" fmla="*/ 105458 w 167639"/>
              <a:gd name="T17" fmla="*/ 160235 h 165735"/>
              <a:gd name="T18" fmla="*/ 138733 w 167639"/>
              <a:gd name="T19" fmla="*/ 139879 h 165735"/>
              <a:gd name="T20" fmla="*/ 159304 w 167639"/>
              <a:gd name="T21" fmla="*/ 104370 h 165735"/>
              <a:gd name="T22" fmla="*/ 163501 w 167639"/>
              <a:gd name="T23" fmla="*/ 74019 h 165735"/>
              <a:gd name="T24" fmla="*/ 161051 w 167639"/>
              <a:gd name="T25" fmla="*/ 60543 h 165735"/>
              <a:gd name="T26" fmla="*/ 141414 w 167639"/>
              <a:gd name="T27" fmla="*/ 26034 h 165735"/>
              <a:gd name="T28" fmla="*/ 106801 w 167639"/>
              <a:gd name="T29" fmla="*/ 4516 h 165735"/>
              <a:gd name="T30" fmla="*/ 77601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87" y="0"/>
                </a:moveTo>
                <a:lnTo>
                  <a:pt x="39120" y="12692"/>
                </a:lnTo>
                <a:lnTo>
                  <a:pt x="10739" y="42318"/>
                </a:lnTo>
                <a:lnTo>
                  <a:pt x="0" y="83065"/>
                </a:lnTo>
                <a:lnTo>
                  <a:pt x="1009" y="95968"/>
                </a:lnTo>
                <a:lnTo>
                  <a:pt x="16594" y="131848"/>
                </a:lnTo>
                <a:lnTo>
                  <a:pt x="48747" y="156645"/>
                </a:lnTo>
                <a:lnTo>
                  <a:pt x="94532" y="165567"/>
                </a:lnTo>
                <a:lnTo>
                  <a:pt x="107886" y="162714"/>
                </a:lnTo>
                <a:lnTo>
                  <a:pt x="141927" y="142043"/>
                </a:lnTo>
                <a:lnTo>
                  <a:pt x="162971" y="105985"/>
                </a:lnTo>
                <a:lnTo>
                  <a:pt x="167264" y="75165"/>
                </a:lnTo>
                <a:lnTo>
                  <a:pt x="164758" y="61481"/>
                </a:lnTo>
                <a:lnTo>
                  <a:pt x="144669" y="26437"/>
                </a:lnTo>
                <a:lnTo>
                  <a:pt x="109259" y="4585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7" name="object 49"/>
          <p:cNvSpPr>
            <a:spLocks/>
          </p:cNvSpPr>
          <p:nvPr/>
        </p:nvSpPr>
        <p:spPr bwMode="auto">
          <a:xfrm>
            <a:off x="6140450" y="3422650"/>
            <a:ext cx="166688" cy="165100"/>
          </a:xfrm>
          <a:custGeom>
            <a:avLst/>
            <a:gdLst>
              <a:gd name="T0" fmla="*/ 0 w 167639"/>
              <a:gd name="T1" fmla="*/ 81799 h 165735"/>
              <a:gd name="T2" fmla="*/ 10497 w 167639"/>
              <a:gd name="T3" fmla="*/ 41673 h 165735"/>
              <a:gd name="T4" fmla="*/ 38240 w 167639"/>
              <a:gd name="T5" fmla="*/ 12499 h 165735"/>
              <a:gd name="T6" fmla="*/ 77601 w 167639"/>
              <a:gd name="T7" fmla="*/ 0 h 165735"/>
              <a:gd name="T8" fmla="*/ 92703 w 167639"/>
              <a:gd name="T9" fmla="*/ 1145 h 165735"/>
              <a:gd name="T10" fmla="*/ 131322 w 167639"/>
              <a:gd name="T11" fmla="*/ 17157 h 165735"/>
              <a:gd name="T12" fmla="*/ 156443 w 167639"/>
              <a:gd name="T13" fmla="*/ 47925 h 165735"/>
              <a:gd name="T14" fmla="*/ 163501 w 167639"/>
              <a:gd name="T15" fmla="*/ 74019 h 165735"/>
              <a:gd name="T16" fmla="*/ 162477 w 167639"/>
              <a:gd name="T17" fmla="*/ 89775 h 165735"/>
              <a:gd name="T18" fmla="*/ 147247 w 167639"/>
              <a:gd name="T19" fmla="*/ 129552 h 165735"/>
              <a:gd name="T20" fmla="*/ 117655 w 167639"/>
              <a:gd name="T21" fmla="*/ 155351 h 165735"/>
              <a:gd name="T22" fmla="*/ 92406 w 167639"/>
              <a:gd name="T23" fmla="*/ 163044 h 165735"/>
              <a:gd name="T24" fmla="*/ 76183 w 167639"/>
              <a:gd name="T25" fmla="*/ 162144 h 165735"/>
              <a:gd name="T26" fmla="*/ 35552 w 167639"/>
              <a:gd name="T27" fmla="*/ 147622 h 165735"/>
              <a:gd name="T28" fmla="*/ 9202 w 167639"/>
              <a:gd name="T29" fmla="*/ 119040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39" y="42318"/>
                </a:lnTo>
                <a:lnTo>
                  <a:pt x="39120" y="12692"/>
                </a:lnTo>
                <a:lnTo>
                  <a:pt x="79387" y="0"/>
                </a:lnTo>
                <a:lnTo>
                  <a:pt x="94837" y="1161"/>
                </a:lnTo>
                <a:lnTo>
                  <a:pt x="134344" y="17422"/>
                </a:lnTo>
                <a:lnTo>
                  <a:pt x="160045" y="48666"/>
                </a:lnTo>
                <a:lnTo>
                  <a:pt x="167264" y="75165"/>
                </a:lnTo>
                <a:lnTo>
                  <a:pt x="166217" y="91164"/>
                </a:lnTo>
                <a:lnTo>
                  <a:pt x="150637" y="131556"/>
                </a:lnTo>
                <a:lnTo>
                  <a:pt x="120363" y="157754"/>
                </a:lnTo>
                <a:lnTo>
                  <a:pt x="94532" y="165567"/>
                </a:lnTo>
                <a:lnTo>
                  <a:pt x="77937" y="164653"/>
                </a:lnTo>
                <a:lnTo>
                  <a:pt x="36370" y="149906"/>
                </a:lnTo>
                <a:lnTo>
                  <a:pt x="9413" y="120882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8" name="object 51"/>
          <p:cNvSpPr>
            <a:spLocks/>
          </p:cNvSpPr>
          <p:nvPr/>
        </p:nvSpPr>
        <p:spPr bwMode="auto">
          <a:xfrm>
            <a:off x="5468938" y="3643313"/>
            <a:ext cx="168275" cy="166687"/>
          </a:xfrm>
          <a:custGeom>
            <a:avLst/>
            <a:gdLst>
              <a:gd name="T0" fmla="*/ 80698 w 167639"/>
              <a:gd name="T1" fmla="*/ 0 h 165735"/>
              <a:gd name="T2" fmla="*/ 39769 w 167639"/>
              <a:gd name="T3" fmla="*/ 12923 h 165735"/>
              <a:gd name="T4" fmla="*/ 10918 w 167639"/>
              <a:gd name="T5" fmla="*/ 43183 h 165735"/>
              <a:gd name="T6" fmla="*/ 0 w 167639"/>
              <a:gd name="T7" fmla="*/ 84871 h 165735"/>
              <a:gd name="T8" fmla="*/ 1008 w 167639"/>
              <a:gd name="T9" fmla="*/ 97966 h 165735"/>
              <a:gd name="T10" fmla="*/ 16796 w 167639"/>
              <a:gd name="T11" fmla="*/ 134729 h 165735"/>
              <a:gd name="T12" fmla="*/ 49411 w 167639"/>
              <a:gd name="T13" fmla="*/ 160146 h 165735"/>
              <a:gd name="T14" fmla="*/ 95840 w 167639"/>
              <a:gd name="T15" fmla="*/ 169301 h 165735"/>
              <a:gd name="T16" fmla="*/ 109421 w 167639"/>
              <a:gd name="T17" fmla="*/ 166401 h 165735"/>
              <a:gd name="T18" fmla="*/ 144042 w 167639"/>
              <a:gd name="T19" fmla="*/ 145288 h 165735"/>
              <a:gd name="T20" fmla="*/ 165456 w 167639"/>
              <a:gd name="T21" fmla="*/ 108438 h 165735"/>
              <a:gd name="T22" fmla="*/ 169832 w 167639"/>
              <a:gd name="T23" fmla="*/ 76958 h 165735"/>
              <a:gd name="T24" fmla="*/ 167311 w 167639"/>
              <a:gd name="T25" fmla="*/ 62935 h 165735"/>
              <a:gd name="T26" fmla="*/ 146949 w 167639"/>
              <a:gd name="T27" fmla="*/ 27054 h 165735"/>
              <a:gd name="T28" fmla="*/ 111012 w 167639"/>
              <a:gd name="T29" fmla="*/ 4691 h 165735"/>
              <a:gd name="T30" fmla="*/ 80698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484" y="0"/>
                </a:moveTo>
                <a:lnTo>
                  <a:pt x="39171" y="12630"/>
                </a:lnTo>
                <a:lnTo>
                  <a:pt x="10754" y="42205"/>
                </a:lnTo>
                <a:lnTo>
                  <a:pt x="0" y="82949"/>
                </a:lnTo>
                <a:lnTo>
                  <a:pt x="992" y="95747"/>
                </a:lnTo>
                <a:lnTo>
                  <a:pt x="16544" y="131678"/>
                </a:lnTo>
                <a:lnTo>
                  <a:pt x="48668" y="156519"/>
                </a:lnTo>
                <a:lnTo>
                  <a:pt x="94400" y="165467"/>
                </a:lnTo>
                <a:lnTo>
                  <a:pt x="107776" y="162632"/>
                </a:lnTo>
                <a:lnTo>
                  <a:pt x="141878" y="141997"/>
                </a:lnTo>
                <a:lnTo>
                  <a:pt x="162969" y="105982"/>
                </a:lnTo>
                <a:lnTo>
                  <a:pt x="167279" y="75214"/>
                </a:lnTo>
                <a:lnTo>
                  <a:pt x="164796" y="61511"/>
                </a:lnTo>
                <a:lnTo>
                  <a:pt x="144741" y="26440"/>
                </a:lnTo>
                <a:lnTo>
                  <a:pt x="109343" y="4585"/>
                </a:lnTo>
                <a:lnTo>
                  <a:pt x="794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9" name="object 52"/>
          <p:cNvSpPr>
            <a:spLocks/>
          </p:cNvSpPr>
          <p:nvPr/>
        </p:nvSpPr>
        <p:spPr bwMode="auto">
          <a:xfrm>
            <a:off x="5468938" y="3643313"/>
            <a:ext cx="168275" cy="166687"/>
          </a:xfrm>
          <a:custGeom>
            <a:avLst/>
            <a:gdLst>
              <a:gd name="T0" fmla="*/ 0 w 167639"/>
              <a:gd name="T1" fmla="*/ 84871 h 165735"/>
              <a:gd name="T2" fmla="*/ 10918 w 167639"/>
              <a:gd name="T3" fmla="*/ 43183 h 165735"/>
              <a:gd name="T4" fmla="*/ 39769 w 167639"/>
              <a:gd name="T5" fmla="*/ 12923 h 165735"/>
              <a:gd name="T6" fmla="*/ 80698 w 167639"/>
              <a:gd name="T7" fmla="*/ 0 h 165735"/>
              <a:gd name="T8" fmla="*/ 96374 w 167639"/>
              <a:gd name="T9" fmla="*/ 1190 h 165735"/>
              <a:gd name="T10" fmla="*/ 136473 w 167639"/>
              <a:gd name="T11" fmla="*/ 17826 h 165735"/>
              <a:gd name="T12" fmla="*/ 162542 w 167639"/>
              <a:gd name="T13" fmla="*/ 49810 h 165735"/>
              <a:gd name="T14" fmla="*/ 169832 w 167639"/>
              <a:gd name="T15" fmla="*/ 76958 h 165735"/>
              <a:gd name="T16" fmla="*/ 168763 w 167639"/>
              <a:gd name="T17" fmla="*/ 93298 h 165735"/>
              <a:gd name="T18" fmla="*/ 152906 w 167639"/>
              <a:gd name="T19" fmla="*/ 134570 h 165735"/>
              <a:gd name="T20" fmla="*/ 122110 w 167639"/>
              <a:gd name="T21" fmla="*/ 161340 h 165735"/>
              <a:gd name="T22" fmla="*/ 95840 w 167639"/>
              <a:gd name="T23" fmla="*/ 169301 h 165735"/>
              <a:gd name="T24" fmla="*/ 79015 w 167639"/>
              <a:gd name="T25" fmla="*/ 168361 h 165735"/>
              <a:gd name="T26" fmla="*/ 36855 w 167639"/>
              <a:gd name="T27" fmla="*/ 153237 h 165735"/>
              <a:gd name="T28" fmla="*/ 9516 w 167639"/>
              <a:gd name="T29" fmla="*/ 123492 h 165735"/>
              <a:gd name="T30" fmla="*/ 0 w 167639"/>
              <a:gd name="T31" fmla="*/ 84871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2949"/>
                </a:moveTo>
                <a:lnTo>
                  <a:pt x="10754" y="42205"/>
                </a:lnTo>
                <a:lnTo>
                  <a:pt x="39171" y="12630"/>
                </a:lnTo>
                <a:lnTo>
                  <a:pt x="79484" y="0"/>
                </a:lnTo>
                <a:lnTo>
                  <a:pt x="94926" y="1162"/>
                </a:lnTo>
                <a:lnTo>
                  <a:pt x="134421" y="17422"/>
                </a:lnTo>
                <a:lnTo>
                  <a:pt x="160099" y="48682"/>
                </a:lnTo>
                <a:lnTo>
                  <a:pt x="167279" y="75214"/>
                </a:lnTo>
                <a:lnTo>
                  <a:pt x="166226" y="91184"/>
                </a:lnTo>
                <a:lnTo>
                  <a:pt x="150607" y="131522"/>
                </a:lnTo>
                <a:lnTo>
                  <a:pt x="120274" y="157686"/>
                </a:lnTo>
                <a:lnTo>
                  <a:pt x="94400" y="165467"/>
                </a:lnTo>
                <a:lnTo>
                  <a:pt x="77827" y="164547"/>
                </a:lnTo>
                <a:lnTo>
                  <a:pt x="36301" y="149767"/>
                </a:lnTo>
                <a:lnTo>
                  <a:pt x="9372" y="120696"/>
                </a:lnTo>
                <a:lnTo>
                  <a:pt x="0" y="82949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90" name="object 54"/>
          <p:cNvSpPr>
            <a:spLocks/>
          </p:cNvSpPr>
          <p:nvPr/>
        </p:nvSpPr>
        <p:spPr bwMode="auto">
          <a:xfrm>
            <a:off x="5724525" y="3341688"/>
            <a:ext cx="160338" cy="49212"/>
          </a:xfrm>
          <a:custGeom>
            <a:avLst/>
            <a:gdLst>
              <a:gd name="T0" fmla="*/ 0 w 161289"/>
              <a:gd name="T1" fmla="*/ 50043 h 48895"/>
              <a:gd name="T2" fmla="*/ 157141 w 161289"/>
              <a:gd name="T3" fmla="*/ 0 h 48895"/>
              <a:gd name="T4" fmla="*/ 0 60000 65536"/>
              <a:gd name="T5" fmla="*/ 0 60000 65536"/>
              <a:gd name="T6" fmla="*/ 0 w 161289"/>
              <a:gd name="T7" fmla="*/ 0 h 48895"/>
              <a:gd name="T8" fmla="*/ 161289 w 161289"/>
              <a:gd name="T9" fmla="*/ 48895 h 488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289" h="48895">
                <a:moveTo>
                  <a:pt x="0" y="48767"/>
                </a:moveTo>
                <a:lnTo>
                  <a:pt x="160903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91" name="object 56"/>
          <p:cNvSpPr>
            <a:spLocks/>
          </p:cNvSpPr>
          <p:nvPr/>
        </p:nvSpPr>
        <p:spPr bwMode="auto">
          <a:xfrm>
            <a:off x="5553075" y="3508375"/>
            <a:ext cx="52388" cy="136525"/>
          </a:xfrm>
          <a:custGeom>
            <a:avLst/>
            <a:gdLst>
              <a:gd name="T0" fmla="*/ 0 w 52704"/>
              <a:gd name="T1" fmla="*/ 137820 h 135889"/>
              <a:gd name="T2" fmla="*/ 51208 w 52704"/>
              <a:gd name="T3" fmla="*/ 0 h 135889"/>
              <a:gd name="T4" fmla="*/ 0 60000 65536"/>
              <a:gd name="T5" fmla="*/ 0 60000 65536"/>
              <a:gd name="T6" fmla="*/ 0 w 52704"/>
              <a:gd name="T7" fmla="*/ 0 h 135889"/>
              <a:gd name="T8" fmla="*/ 52704 w 52704"/>
              <a:gd name="T9" fmla="*/ 135889 h 135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704" h="135889">
                <a:moveTo>
                  <a:pt x="0" y="135270"/>
                </a:moveTo>
                <a:lnTo>
                  <a:pt x="52456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92" name="object 58"/>
          <p:cNvSpPr>
            <a:spLocks/>
          </p:cNvSpPr>
          <p:nvPr/>
        </p:nvSpPr>
        <p:spPr bwMode="auto">
          <a:xfrm>
            <a:off x="5611813" y="3367088"/>
            <a:ext cx="333375" cy="301625"/>
          </a:xfrm>
          <a:custGeom>
            <a:avLst/>
            <a:gdLst>
              <a:gd name="T0" fmla="*/ 0 w 332104"/>
              <a:gd name="T1" fmla="*/ 301508 h 301625"/>
              <a:gd name="T2" fmla="*/ 337067 w 332104"/>
              <a:gd name="T3" fmla="*/ 0 h 301625"/>
              <a:gd name="T4" fmla="*/ 0 60000 65536"/>
              <a:gd name="T5" fmla="*/ 0 60000 65536"/>
              <a:gd name="T6" fmla="*/ 0 w 332104"/>
              <a:gd name="T7" fmla="*/ 0 h 301625"/>
              <a:gd name="T8" fmla="*/ 332104 w 332104"/>
              <a:gd name="T9" fmla="*/ 301625 h 3016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2104" h="301625">
                <a:moveTo>
                  <a:pt x="0" y="301508"/>
                </a:moveTo>
                <a:lnTo>
                  <a:pt x="331957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93" name="object 60"/>
          <p:cNvSpPr>
            <a:spLocks/>
          </p:cNvSpPr>
          <p:nvPr/>
        </p:nvSpPr>
        <p:spPr bwMode="auto">
          <a:xfrm>
            <a:off x="5613400" y="3784600"/>
            <a:ext cx="273050" cy="1588"/>
          </a:xfrm>
          <a:custGeom>
            <a:avLst/>
            <a:gdLst>
              <a:gd name="T0" fmla="*/ 0 w 273050"/>
              <a:gd name="T1" fmla="*/ 0 h 1270"/>
              <a:gd name="T2" fmla="*/ 272674 w 273050"/>
              <a:gd name="T3" fmla="*/ 2831 h 1270"/>
              <a:gd name="T4" fmla="*/ 0 60000 65536"/>
              <a:gd name="T5" fmla="*/ 0 60000 65536"/>
              <a:gd name="T6" fmla="*/ 0 w 273050"/>
              <a:gd name="T7" fmla="*/ 0 h 1270"/>
              <a:gd name="T8" fmla="*/ 273050 w 273050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050" h="1270">
                <a:moveTo>
                  <a:pt x="0" y="0"/>
                </a:moveTo>
                <a:lnTo>
                  <a:pt x="272674" y="1158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94" name="object 62"/>
          <p:cNvSpPr>
            <a:spLocks/>
          </p:cNvSpPr>
          <p:nvPr/>
        </p:nvSpPr>
        <p:spPr bwMode="auto">
          <a:xfrm>
            <a:off x="5945188" y="3367088"/>
            <a:ext cx="219075" cy="79375"/>
          </a:xfrm>
          <a:custGeom>
            <a:avLst/>
            <a:gdLst>
              <a:gd name="T0" fmla="*/ 0 w 220345"/>
              <a:gd name="T1" fmla="*/ 0 h 80010"/>
              <a:gd name="T2" fmla="*/ 215065 w 220345"/>
              <a:gd name="T3" fmla="*/ 77264 h 80010"/>
              <a:gd name="T4" fmla="*/ 0 60000 65536"/>
              <a:gd name="T5" fmla="*/ 0 60000 65536"/>
              <a:gd name="T6" fmla="*/ 0 w 220345"/>
              <a:gd name="T7" fmla="*/ 0 h 80010"/>
              <a:gd name="T8" fmla="*/ 220345 w 220345"/>
              <a:gd name="T9" fmla="*/ 80010 h 800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0345" h="80010">
                <a:moveTo>
                  <a:pt x="0" y="0"/>
                </a:moveTo>
                <a:lnTo>
                  <a:pt x="220096" y="79766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95" name="object 64"/>
          <p:cNvSpPr>
            <a:spLocks/>
          </p:cNvSpPr>
          <p:nvPr/>
        </p:nvSpPr>
        <p:spPr bwMode="auto">
          <a:xfrm>
            <a:off x="6027738" y="3563938"/>
            <a:ext cx="136525" cy="163512"/>
          </a:xfrm>
          <a:custGeom>
            <a:avLst/>
            <a:gdLst>
              <a:gd name="T0" fmla="*/ 0 w 136525"/>
              <a:gd name="T1" fmla="*/ 164093 h 163195"/>
              <a:gd name="T2" fmla="*/ 136276 w 136525"/>
              <a:gd name="T3" fmla="*/ 0 h 163195"/>
              <a:gd name="T4" fmla="*/ 0 60000 65536"/>
              <a:gd name="T5" fmla="*/ 0 60000 65536"/>
              <a:gd name="T6" fmla="*/ 0 w 136525"/>
              <a:gd name="T7" fmla="*/ 0 h 163195"/>
              <a:gd name="T8" fmla="*/ 136525 w 136525"/>
              <a:gd name="T9" fmla="*/ 163195 h 1631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525" h="163195">
                <a:moveTo>
                  <a:pt x="0" y="162824"/>
                </a:moveTo>
                <a:lnTo>
                  <a:pt x="136276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96" name="object 67"/>
          <p:cNvSpPr txBox="1">
            <a:spLocks noChangeArrowheads="1"/>
          </p:cNvSpPr>
          <p:nvPr/>
        </p:nvSpPr>
        <p:spPr bwMode="auto">
          <a:xfrm>
            <a:off x="3200400" y="3352800"/>
            <a:ext cx="24114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FFFF"/>
                </a:solidFill>
              </a:rPr>
              <a:t>Network OS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7697" name="object 96"/>
          <p:cNvSpPr txBox="1">
            <a:spLocks noChangeArrowheads="1"/>
          </p:cNvSpPr>
          <p:nvPr/>
        </p:nvSpPr>
        <p:spPr bwMode="auto">
          <a:xfrm>
            <a:off x="304800" y="2540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104FFB"/>
                </a:solidFill>
                <a:cs typeface="Calibri" panose="020F0502020204030204" pitchFamily="34" charset="0"/>
              </a:rPr>
              <a:t>Software</a:t>
            </a:r>
            <a:r>
              <a:rPr lang="en-US" altLang="en-US" sz="4000" b="1">
                <a:solidFill>
                  <a:srgbClr val="104FF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104FFB"/>
                </a:solidFill>
                <a:cs typeface="Calibri" panose="020F0502020204030204" pitchFamily="34" charset="0"/>
              </a:rPr>
              <a:t>Defined</a:t>
            </a:r>
            <a:r>
              <a:rPr lang="en-US" altLang="en-US" sz="4000" b="1">
                <a:solidFill>
                  <a:srgbClr val="104FFB"/>
                </a:solidFill>
                <a:cs typeface="Times New Roman" panose="02020603050405020304" pitchFamily="18" charset="0"/>
              </a:rPr>
              <a:t> </a:t>
            </a:r>
            <a:r>
              <a:rPr lang="it-IT" altLang="en-US" sz="4000" b="1">
                <a:solidFill>
                  <a:srgbClr val="104FFB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4000" b="1">
                <a:solidFill>
                  <a:srgbClr val="104FFB"/>
                </a:solidFill>
                <a:cs typeface="Calibri" panose="020F0502020204030204" pitchFamily="34" charset="0"/>
              </a:rPr>
              <a:t>etwork</a:t>
            </a:r>
            <a:endParaRPr lang="en-US" altLang="en-US" sz="400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7698" name="object 97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A96A6B93-CCB1-4FB8-9A72-09FB8132DB84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26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7699" name="Rectangle 100"/>
          <p:cNvSpPr>
            <a:spLocks noChangeArrowheads="1"/>
          </p:cNvSpPr>
          <p:nvPr/>
        </p:nvSpPr>
        <p:spPr bwMode="auto">
          <a:xfrm>
            <a:off x="3429000" y="2819400"/>
            <a:ext cx="212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13"/>
              </a:spcBef>
            </a:pPr>
            <a:r>
              <a:rPr lang="en-US" altLang="en-US">
                <a:solidFill>
                  <a:schemeClr val="tx1"/>
                </a:solidFill>
              </a:rPr>
              <a:t>Global Network View</a:t>
            </a: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524000" y="2160588"/>
            <a:ext cx="5554663" cy="727075"/>
            <a:chOff x="960" y="1361"/>
            <a:chExt cx="3499" cy="458"/>
          </a:xfrm>
        </p:grpSpPr>
        <p:sp>
          <p:nvSpPr>
            <p:cNvPr id="27722" name="object 65"/>
            <p:cNvSpPr>
              <a:spLocks noChangeArrowheads="1"/>
            </p:cNvSpPr>
            <p:nvPr/>
          </p:nvSpPr>
          <p:spPr bwMode="auto">
            <a:xfrm>
              <a:off x="960" y="1361"/>
              <a:ext cx="3499" cy="458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23" name="object 67"/>
            <p:cNvSpPr txBox="1">
              <a:spLocks noChangeArrowheads="1"/>
            </p:cNvSpPr>
            <p:nvPr/>
          </p:nvSpPr>
          <p:spPr bwMode="auto">
            <a:xfrm>
              <a:off x="1920" y="1440"/>
              <a:ext cx="177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</a:t>
              </a: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Program</a:t>
              </a:r>
            </a:p>
          </p:txBody>
        </p:sp>
      </p:grpSp>
      <p:sp>
        <p:nvSpPr>
          <p:cNvPr id="26730" name="object 65"/>
          <p:cNvSpPr>
            <a:spLocks noChangeArrowheads="1"/>
          </p:cNvSpPr>
          <p:nvPr/>
        </p:nvSpPr>
        <p:spPr bwMode="auto">
          <a:xfrm>
            <a:off x="1524000" y="2160588"/>
            <a:ext cx="5554663" cy="7270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731" name="object 66"/>
          <p:cNvSpPr>
            <a:spLocks noChangeArrowheads="1"/>
          </p:cNvSpPr>
          <p:nvPr/>
        </p:nvSpPr>
        <p:spPr bwMode="auto">
          <a:xfrm>
            <a:off x="1022350" y="2112963"/>
            <a:ext cx="6751638" cy="75882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732" name="object 67"/>
          <p:cNvSpPr txBox="1">
            <a:spLocks noChangeArrowheads="1"/>
          </p:cNvSpPr>
          <p:nvPr/>
        </p:nvSpPr>
        <p:spPr bwMode="auto">
          <a:xfrm>
            <a:off x="3189288" y="1792288"/>
            <a:ext cx="2411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Virtual Topology</a:t>
            </a:r>
          </a:p>
        </p:txBody>
      </p:sp>
      <p:sp>
        <p:nvSpPr>
          <p:cNvPr id="26733" name="object 69"/>
          <p:cNvSpPr>
            <a:spLocks/>
          </p:cNvSpPr>
          <p:nvPr/>
        </p:nvSpPr>
        <p:spPr bwMode="auto">
          <a:xfrm>
            <a:off x="5800725" y="2300288"/>
            <a:ext cx="168275" cy="165100"/>
          </a:xfrm>
          <a:custGeom>
            <a:avLst/>
            <a:gdLst>
              <a:gd name="T0" fmla="*/ 80610 w 167639"/>
              <a:gd name="T1" fmla="*/ 0 h 165735"/>
              <a:gd name="T2" fmla="*/ 39772 w 167639"/>
              <a:gd name="T3" fmla="*/ 12470 h 165735"/>
              <a:gd name="T4" fmla="*/ 10929 w 167639"/>
              <a:gd name="T5" fmla="*/ 41620 h 165735"/>
              <a:gd name="T6" fmla="*/ 0 w 167639"/>
              <a:gd name="T7" fmla="*/ 81799 h 165735"/>
              <a:gd name="T8" fmla="*/ 1005 w 167639"/>
              <a:gd name="T9" fmla="*/ 94335 h 165735"/>
              <a:gd name="T10" fmla="*/ 16819 w 167639"/>
              <a:gd name="T11" fmla="*/ 129672 h 165735"/>
              <a:gd name="T12" fmla="*/ 49470 w 167639"/>
              <a:gd name="T13" fmla="*/ 154124 h 165735"/>
              <a:gd name="T14" fmla="*/ 95891 w 167639"/>
              <a:gd name="T15" fmla="*/ 162934 h 165735"/>
              <a:gd name="T16" fmla="*/ 109464 w 167639"/>
              <a:gd name="T17" fmla="*/ 160136 h 165735"/>
              <a:gd name="T18" fmla="*/ 144059 w 167639"/>
              <a:gd name="T19" fmla="*/ 139802 h 165735"/>
              <a:gd name="T20" fmla="*/ 165453 w 167639"/>
              <a:gd name="T21" fmla="*/ 104324 h 165735"/>
              <a:gd name="T22" fmla="*/ 169817 w 167639"/>
              <a:gd name="T23" fmla="*/ 74009 h 165735"/>
              <a:gd name="T24" fmla="*/ 167274 w 167639"/>
              <a:gd name="T25" fmla="*/ 60510 h 165735"/>
              <a:gd name="T26" fmla="*/ 146882 w 167639"/>
              <a:gd name="T27" fmla="*/ 25991 h 165735"/>
              <a:gd name="T28" fmla="*/ 110935 w 167639"/>
              <a:gd name="T29" fmla="*/ 4504 h 165735"/>
              <a:gd name="T30" fmla="*/ 80610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98" y="0"/>
                </a:moveTo>
                <a:lnTo>
                  <a:pt x="39174" y="12663"/>
                </a:lnTo>
                <a:lnTo>
                  <a:pt x="10765" y="42264"/>
                </a:lnTo>
                <a:lnTo>
                  <a:pt x="0" y="83065"/>
                </a:lnTo>
                <a:lnTo>
                  <a:pt x="989" y="95795"/>
                </a:lnTo>
                <a:lnTo>
                  <a:pt x="16566" y="131680"/>
                </a:lnTo>
                <a:lnTo>
                  <a:pt x="48726" y="156509"/>
                </a:lnTo>
                <a:lnTo>
                  <a:pt x="94450" y="165456"/>
                </a:lnTo>
                <a:lnTo>
                  <a:pt x="107818" y="162614"/>
                </a:lnTo>
                <a:lnTo>
                  <a:pt x="141895" y="141966"/>
                </a:lnTo>
                <a:lnTo>
                  <a:pt x="162966" y="105938"/>
                </a:lnTo>
                <a:lnTo>
                  <a:pt x="167264" y="75155"/>
                </a:lnTo>
                <a:lnTo>
                  <a:pt x="164760" y="61447"/>
                </a:lnTo>
                <a:lnTo>
                  <a:pt x="144674" y="26393"/>
                </a:lnTo>
                <a:lnTo>
                  <a:pt x="109267" y="4573"/>
                </a:lnTo>
                <a:lnTo>
                  <a:pt x="793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34" name="object 70"/>
          <p:cNvSpPr>
            <a:spLocks/>
          </p:cNvSpPr>
          <p:nvPr/>
        </p:nvSpPr>
        <p:spPr bwMode="auto">
          <a:xfrm>
            <a:off x="5800725" y="2300288"/>
            <a:ext cx="168275" cy="165100"/>
          </a:xfrm>
          <a:custGeom>
            <a:avLst/>
            <a:gdLst>
              <a:gd name="T0" fmla="*/ 0 w 167639"/>
              <a:gd name="T1" fmla="*/ 81799 h 165735"/>
              <a:gd name="T2" fmla="*/ 10929 w 167639"/>
              <a:gd name="T3" fmla="*/ 41620 h 165735"/>
              <a:gd name="T4" fmla="*/ 39772 w 167639"/>
              <a:gd name="T5" fmla="*/ 12470 h 165735"/>
              <a:gd name="T6" fmla="*/ 80610 w 167639"/>
              <a:gd name="T7" fmla="*/ 0 h 165735"/>
              <a:gd name="T8" fmla="*/ 96294 w 167639"/>
              <a:gd name="T9" fmla="*/ 1142 h 165735"/>
              <a:gd name="T10" fmla="*/ 136401 w 167639"/>
              <a:gd name="T11" fmla="*/ 17122 h 165735"/>
              <a:gd name="T12" fmla="*/ 162491 w 167639"/>
              <a:gd name="T13" fmla="*/ 47878 h 165735"/>
              <a:gd name="T14" fmla="*/ 169817 w 167639"/>
              <a:gd name="T15" fmla="*/ 74009 h 165735"/>
              <a:gd name="T16" fmla="*/ 168753 w 167639"/>
              <a:gd name="T17" fmla="*/ 89745 h 165735"/>
              <a:gd name="T18" fmla="*/ 152915 w 167639"/>
              <a:gd name="T19" fmla="*/ 129484 h 165735"/>
              <a:gd name="T20" fmla="*/ 122143 w 167639"/>
              <a:gd name="T21" fmla="*/ 155261 h 165735"/>
              <a:gd name="T22" fmla="*/ 95891 w 167639"/>
              <a:gd name="T23" fmla="*/ 162934 h 165735"/>
              <a:gd name="T24" fmla="*/ 79077 w 167639"/>
              <a:gd name="T25" fmla="*/ 162030 h 165735"/>
              <a:gd name="T26" fmla="*/ 36904 w 167639"/>
              <a:gd name="T27" fmla="*/ 147477 h 165735"/>
              <a:gd name="T28" fmla="*/ 9526 w 167639"/>
              <a:gd name="T29" fmla="*/ 118869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65" y="42264"/>
                </a:lnTo>
                <a:lnTo>
                  <a:pt x="39174" y="12663"/>
                </a:lnTo>
                <a:lnTo>
                  <a:pt x="79398" y="0"/>
                </a:lnTo>
                <a:lnTo>
                  <a:pt x="94846" y="1158"/>
                </a:lnTo>
                <a:lnTo>
                  <a:pt x="134349" y="17387"/>
                </a:lnTo>
                <a:lnTo>
                  <a:pt x="160048" y="48619"/>
                </a:lnTo>
                <a:lnTo>
                  <a:pt x="167264" y="75155"/>
                </a:lnTo>
                <a:lnTo>
                  <a:pt x="166216" y="91134"/>
                </a:lnTo>
                <a:lnTo>
                  <a:pt x="150616" y="131488"/>
                </a:lnTo>
                <a:lnTo>
                  <a:pt x="120307" y="157663"/>
                </a:lnTo>
                <a:lnTo>
                  <a:pt x="94450" y="165456"/>
                </a:lnTo>
                <a:lnTo>
                  <a:pt x="77888" y="164537"/>
                </a:lnTo>
                <a:lnTo>
                  <a:pt x="36350" y="149759"/>
                </a:lnTo>
                <a:lnTo>
                  <a:pt x="9382" y="120708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35" name="object 72"/>
          <p:cNvSpPr>
            <a:spLocks/>
          </p:cNvSpPr>
          <p:nvPr/>
        </p:nvSpPr>
        <p:spPr bwMode="auto">
          <a:xfrm>
            <a:off x="6080125" y="2133600"/>
            <a:ext cx="168275" cy="165100"/>
          </a:xfrm>
          <a:custGeom>
            <a:avLst/>
            <a:gdLst>
              <a:gd name="T0" fmla="*/ 80598 w 167639"/>
              <a:gd name="T1" fmla="*/ 0 h 165735"/>
              <a:gd name="T2" fmla="*/ 39717 w 167639"/>
              <a:gd name="T3" fmla="*/ 12470 h 165735"/>
              <a:gd name="T4" fmla="*/ 10903 w 167639"/>
              <a:gd name="T5" fmla="*/ 41620 h 165735"/>
              <a:gd name="T6" fmla="*/ 0 w 167639"/>
              <a:gd name="T7" fmla="*/ 81799 h 165735"/>
              <a:gd name="T8" fmla="*/ 1002 w 167639"/>
              <a:gd name="T9" fmla="*/ 94336 h 165735"/>
              <a:gd name="T10" fmla="*/ 16784 w 167639"/>
              <a:gd name="T11" fmla="*/ 129672 h 165735"/>
              <a:gd name="T12" fmla="*/ 49416 w 167639"/>
              <a:gd name="T13" fmla="*/ 154124 h 165735"/>
              <a:gd name="T14" fmla="*/ 95892 w 167639"/>
              <a:gd name="T15" fmla="*/ 162934 h 165735"/>
              <a:gd name="T16" fmla="*/ 109458 w 167639"/>
              <a:gd name="T17" fmla="*/ 160134 h 165735"/>
              <a:gd name="T18" fmla="*/ 144050 w 167639"/>
              <a:gd name="T19" fmla="*/ 139798 h 165735"/>
              <a:gd name="T20" fmla="*/ 165449 w 167639"/>
              <a:gd name="T21" fmla="*/ 104318 h 165735"/>
              <a:gd name="T22" fmla="*/ 169816 w 167639"/>
              <a:gd name="T23" fmla="*/ 74000 h 165735"/>
              <a:gd name="T24" fmla="*/ 167270 w 167639"/>
              <a:gd name="T25" fmla="*/ 60503 h 165735"/>
              <a:gd name="T26" fmla="*/ 146867 w 167639"/>
              <a:gd name="T27" fmla="*/ 25988 h 165735"/>
              <a:gd name="T28" fmla="*/ 110914 w 167639"/>
              <a:gd name="T29" fmla="*/ 4503 h 165735"/>
              <a:gd name="T30" fmla="*/ 80598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87" y="0"/>
                </a:moveTo>
                <a:lnTo>
                  <a:pt x="39120" y="12663"/>
                </a:lnTo>
                <a:lnTo>
                  <a:pt x="10739" y="42264"/>
                </a:lnTo>
                <a:lnTo>
                  <a:pt x="0" y="83065"/>
                </a:lnTo>
                <a:lnTo>
                  <a:pt x="986" y="95796"/>
                </a:lnTo>
                <a:lnTo>
                  <a:pt x="16532" y="131680"/>
                </a:lnTo>
                <a:lnTo>
                  <a:pt x="48673" y="156509"/>
                </a:lnTo>
                <a:lnTo>
                  <a:pt x="94451" y="165455"/>
                </a:lnTo>
                <a:lnTo>
                  <a:pt x="107812" y="162612"/>
                </a:lnTo>
                <a:lnTo>
                  <a:pt x="141886" y="141962"/>
                </a:lnTo>
                <a:lnTo>
                  <a:pt x="162962" y="105932"/>
                </a:lnTo>
                <a:lnTo>
                  <a:pt x="167263" y="75146"/>
                </a:lnTo>
                <a:lnTo>
                  <a:pt x="164756" y="61440"/>
                </a:lnTo>
                <a:lnTo>
                  <a:pt x="144659" y="26390"/>
                </a:lnTo>
                <a:lnTo>
                  <a:pt x="109247" y="4572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36" name="object 73"/>
          <p:cNvSpPr>
            <a:spLocks/>
          </p:cNvSpPr>
          <p:nvPr/>
        </p:nvSpPr>
        <p:spPr bwMode="auto">
          <a:xfrm>
            <a:off x="6080125" y="2133600"/>
            <a:ext cx="168275" cy="165100"/>
          </a:xfrm>
          <a:custGeom>
            <a:avLst/>
            <a:gdLst>
              <a:gd name="T0" fmla="*/ 0 w 167639"/>
              <a:gd name="T1" fmla="*/ 81799 h 165735"/>
              <a:gd name="T2" fmla="*/ 10903 w 167639"/>
              <a:gd name="T3" fmla="*/ 41620 h 165735"/>
              <a:gd name="T4" fmla="*/ 39717 w 167639"/>
              <a:gd name="T5" fmla="*/ 12470 h 165735"/>
              <a:gd name="T6" fmla="*/ 80598 w 167639"/>
              <a:gd name="T7" fmla="*/ 0 h 165735"/>
              <a:gd name="T8" fmla="*/ 96278 w 167639"/>
              <a:gd name="T9" fmla="*/ 1142 h 165735"/>
              <a:gd name="T10" fmla="*/ 136382 w 167639"/>
              <a:gd name="T11" fmla="*/ 17120 h 165735"/>
              <a:gd name="T12" fmla="*/ 162482 w 167639"/>
              <a:gd name="T13" fmla="*/ 47873 h 165735"/>
              <a:gd name="T14" fmla="*/ 169816 w 167639"/>
              <a:gd name="T15" fmla="*/ 74000 h 165735"/>
              <a:gd name="T16" fmla="*/ 168751 w 167639"/>
              <a:gd name="T17" fmla="*/ 89739 h 165735"/>
              <a:gd name="T18" fmla="*/ 152908 w 167639"/>
              <a:gd name="T19" fmla="*/ 129479 h 165735"/>
              <a:gd name="T20" fmla="*/ 122134 w 167639"/>
              <a:gd name="T21" fmla="*/ 155258 h 165735"/>
              <a:gd name="T22" fmla="*/ 95892 w 167639"/>
              <a:gd name="T23" fmla="*/ 162934 h 165735"/>
              <a:gd name="T24" fmla="*/ 79048 w 167639"/>
              <a:gd name="T25" fmla="*/ 162029 h 165735"/>
              <a:gd name="T26" fmla="*/ 36852 w 167639"/>
              <a:gd name="T27" fmla="*/ 147477 h 165735"/>
              <a:gd name="T28" fmla="*/ 9504 w 167639"/>
              <a:gd name="T29" fmla="*/ 118869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39" y="42264"/>
                </a:lnTo>
                <a:lnTo>
                  <a:pt x="39120" y="12663"/>
                </a:lnTo>
                <a:lnTo>
                  <a:pt x="79387" y="0"/>
                </a:lnTo>
                <a:lnTo>
                  <a:pt x="94830" y="1158"/>
                </a:lnTo>
                <a:lnTo>
                  <a:pt x="134331" y="17385"/>
                </a:lnTo>
                <a:lnTo>
                  <a:pt x="160040" y="48614"/>
                </a:lnTo>
                <a:lnTo>
                  <a:pt x="167263" y="75146"/>
                </a:lnTo>
                <a:lnTo>
                  <a:pt x="166214" y="91127"/>
                </a:lnTo>
                <a:lnTo>
                  <a:pt x="150609" y="131483"/>
                </a:lnTo>
                <a:lnTo>
                  <a:pt x="120298" y="157660"/>
                </a:lnTo>
                <a:lnTo>
                  <a:pt x="94451" y="165455"/>
                </a:lnTo>
                <a:lnTo>
                  <a:pt x="77859" y="164536"/>
                </a:lnTo>
                <a:lnTo>
                  <a:pt x="36298" y="149759"/>
                </a:lnTo>
                <a:lnTo>
                  <a:pt x="9360" y="120709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37" name="object 75"/>
          <p:cNvSpPr>
            <a:spLocks/>
          </p:cNvSpPr>
          <p:nvPr/>
        </p:nvSpPr>
        <p:spPr bwMode="auto">
          <a:xfrm>
            <a:off x="5689600" y="2576513"/>
            <a:ext cx="166688" cy="166687"/>
          </a:xfrm>
          <a:custGeom>
            <a:avLst/>
            <a:gdLst>
              <a:gd name="T0" fmla="*/ 77709 w 167639"/>
              <a:gd name="T1" fmla="*/ 0 h 165735"/>
              <a:gd name="T2" fmla="*/ 38356 w 167639"/>
              <a:gd name="T3" fmla="*/ 12923 h 165735"/>
              <a:gd name="T4" fmla="*/ 10544 w 167639"/>
              <a:gd name="T5" fmla="*/ 43183 h 165735"/>
              <a:gd name="T6" fmla="*/ 0 w 167639"/>
              <a:gd name="T7" fmla="*/ 84871 h 165735"/>
              <a:gd name="T8" fmla="*/ 973 w 167639"/>
              <a:gd name="T9" fmla="*/ 97976 h 165735"/>
              <a:gd name="T10" fmla="*/ 16218 w 167639"/>
              <a:gd name="T11" fmla="*/ 134735 h 165735"/>
              <a:gd name="T12" fmla="*/ 47647 w 167639"/>
              <a:gd name="T13" fmla="*/ 160148 h 165735"/>
              <a:gd name="T14" fmla="*/ 92290 w 167639"/>
              <a:gd name="T15" fmla="*/ 169303 h 165735"/>
              <a:gd name="T16" fmla="*/ 105387 w 167639"/>
              <a:gd name="T17" fmla="*/ 166403 h 165735"/>
              <a:gd name="T18" fmla="*/ 138729 w 167639"/>
              <a:gd name="T19" fmla="*/ 145292 h 165735"/>
              <a:gd name="T20" fmla="*/ 159315 w 167639"/>
              <a:gd name="T21" fmla="*/ 108445 h 165735"/>
              <a:gd name="T22" fmla="*/ 163517 w 167639"/>
              <a:gd name="T23" fmla="*/ 76968 h 165735"/>
              <a:gd name="T24" fmla="*/ 161099 w 167639"/>
              <a:gd name="T25" fmla="*/ 62944 h 165735"/>
              <a:gd name="T26" fmla="*/ 141533 w 167639"/>
              <a:gd name="T27" fmla="*/ 27058 h 165735"/>
              <a:gd name="T28" fmla="*/ 106938 w 167639"/>
              <a:gd name="T29" fmla="*/ 4692 h 165735"/>
              <a:gd name="T30" fmla="*/ 77709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497" y="0"/>
                </a:moveTo>
                <a:lnTo>
                  <a:pt x="39239" y="12630"/>
                </a:lnTo>
                <a:lnTo>
                  <a:pt x="10786" y="42205"/>
                </a:lnTo>
                <a:lnTo>
                  <a:pt x="0" y="82949"/>
                </a:lnTo>
                <a:lnTo>
                  <a:pt x="997" y="95757"/>
                </a:lnTo>
                <a:lnTo>
                  <a:pt x="16592" y="131683"/>
                </a:lnTo>
                <a:lnTo>
                  <a:pt x="48744" y="156521"/>
                </a:lnTo>
                <a:lnTo>
                  <a:pt x="94416" y="165469"/>
                </a:lnTo>
                <a:lnTo>
                  <a:pt x="107813" y="162634"/>
                </a:lnTo>
                <a:lnTo>
                  <a:pt x="141922" y="142001"/>
                </a:lnTo>
                <a:lnTo>
                  <a:pt x="162982" y="105989"/>
                </a:lnTo>
                <a:lnTo>
                  <a:pt x="167281" y="75224"/>
                </a:lnTo>
                <a:lnTo>
                  <a:pt x="164807" y="61520"/>
                </a:lnTo>
                <a:lnTo>
                  <a:pt x="144790" y="26444"/>
                </a:lnTo>
                <a:lnTo>
                  <a:pt x="109400" y="4586"/>
                </a:lnTo>
                <a:lnTo>
                  <a:pt x="794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38" name="object 76"/>
          <p:cNvSpPr>
            <a:spLocks/>
          </p:cNvSpPr>
          <p:nvPr/>
        </p:nvSpPr>
        <p:spPr bwMode="auto">
          <a:xfrm>
            <a:off x="5689600" y="2576513"/>
            <a:ext cx="166688" cy="166687"/>
          </a:xfrm>
          <a:custGeom>
            <a:avLst/>
            <a:gdLst>
              <a:gd name="T0" fmla="*/ 0 w 167639"/>
              <a:gd name="T1" fmla="*/ 84871 h 165735"/>
              <a:gd name="T2" fmla="*/ 10544 w 167639"/>
              <a:gd name="T3" fmla="*/ 43183 h 165735"/>
              <a:gd name="T4" fmla="*/ 38356 w 167639"/>
              <a:gd name="T5" fmla="*/ 12923 h 165735"/>
              <a:gd name="T6" fmla="*/ 77709 w 167639"/>
              <a:gd name="T7" fmla="*/ 0 h 165735"/>
              <a:gd name="T8" fmla="*/ 92830 w 167639"/>
              <a:gd name="T9" fmla="*/ 1190 h 165735"/>
              <a:gd name="T10" fmla="*/ 131452 w 167639"/>
              <a:gd name="T11" fmla="*/ 17829 h 165735"/>
              <a:gd name="T12" fmla="*/ 156520 w 167639"/>
              <a:gd name="T13" fmla="*/ 49818 h 165735"/>
              <a:gd name="T14" fmla="*/ 163517 w 167639"/>
              <a:gd name="T15" fmla="*/ 76968 h 165735"/>
              <a:gd name="T16" fmla="*/ 162490 w 167639"/>
              <a:gd name="T17" fmla="*/ 93307 h 165735"/>
              <a:gd name="T18" fmla="*/ 147251 w 167639"/>
              <a:gd name="T19" fmla="*/ 134576 h 165735"/>
              <a:gd name="T20" fmla="*/ 117613 w 167639"/>
              <a:gd name="T21" fmla="*/ 161343 h 165735"/>
              <a:gd name="T22" fmla="*/ 92290 w 167639"/>
              <a:gd name="T23" fmla="*/ 169303 h 165735"/>
              <a:gd name="T24" fmla="*/ 76125 w 167639"/>
              <a:gd name="T25" fmla="*/ 168362 h 165735"/>
              <a:gd name="T26" fmla="*/ 35556 w 167639"/>
              <a:gd name="T27" fmla="*/ 153240 h 165735"/>
              <a:gd name="T28" fmla="*/ 9193 w 167639"/>
              <a:gd name="T29" fmla="*/ 123499 h 165735"/>
              <a:gd name="T30" fmla="*/ 0 w 167639"/>
              <a:gd name="T31" fmla="*/ 84871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2949"/>
                </a:moveTo>
                <a:lnTo>
                  <a:pt x="10786" y="42205"/>
                </a:lnTo>
                <a:lnTo>
                  <a:pt x="39239" y="12630"/>
                </a:lnTo>
                <a:lnTo>
                  <a:pt x="79497" y="0"/>
                </a:lnTo>
                <a:lnTo>
                  <a:pt x="94968" y="1162"/>
                </a:lnTo>
                <a:lnTo>
                  <a:pt x="134478" y="17425"/>
                </a:lnTo>
                <a:lnTo>
                  <a:pt x="160122" y="48689"/>
                </a:lnTo>
                <a:lnTo>
                  <a:pt x="167281" y="75224"/>
                </a:lnTo>
                <a:lnTo>
                  <a:pt x="166230" y="91193"/>
                </a:lnTo>
                <a:lnTo>
                  <a:pt x="150641" y="131527"/>
                </a:lnTo>
                <a:lnTo>
                  <a:pt x="120321" y="157689"/>
                </a:lnTo>
                <a:lnTo>
                  <a:pt x="94416" y="165469"/>
                </a:lnTo>
                <a:lnTo>
                  <a:pt x="77877" y="164548"/>
                </a:lnTo>
                <a:lnTo>
                  <a:pt x="36374" y="149770"/>
                </a:lnTo>
                <a:lnTo>
                  <a:pt x="9404" y="120703"/>
                </a:lnTo>
                <a:lnTo>
                  <a:pt x="0" y="82949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39" name="object 78"/>
          <p:cNvSpPr>
            <a:spLocks/>
          </p:cNvSpPr>
          <p:nvPr/>
        </p:nvSpPr>
        <p:spPr bwMode="auto">
          <a:xfrm>
            <a:off x="5943600" y="2274888"/>
            <a:ext cx="161925" cy="49212"/>
          </a:xfrm>
          <a:custGeom>
            <a:avLst/>
            <a:gdLst>
              <a:gd name="T0" fmla="*/ 0 w 161289"/>
              <a:gd name="T1" fmla="*/ 50047 h 48894"/>
              <a:gd name="T2" fmla="*/ 163332 w 161289"/>
              <a:gd name="T3" fmla="*/ 0 h 48894"/>
              <a:gd name="T4" fmla="*/ 0 60000 65536"/>
              <a:gd name="T5" fmla="*/ 0 60000 65536"/>
              <a:gd name="T6" fmla="*/ 0 w 161289"/>
              <a:gd name="T7" fmla="*/ 0 h 48894"/>
              <a:gd name="T8" fmla="*/ 161289 w 161289"/>
              <a:gd name="T9" fmla="*/ 48894 h 488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289" h="48894">
                <a:moveTo>
                  <a:pt x="0" y="48767"/>
                </a:moveTo>
                <a:lnTo>
                  <a:pt x="160781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40" name="object 80"/>
          <p:cNvSpPr>
            <a:spLocks/>
          </p:cNvSpPr>
          <p:nvPr/>
        </p:nvSpPr>
        <p:spPr bwMode="auto">
          <a:xfrm>
            <a:off x="5773738" y="2441575"/>
            <a:ext cx="52387" cy="136525"/>
          </a:xfrm>
          <a:custGeom>
            <a:avLst/>
            <a:gdLst>
              <a:gd name="T0" fmla="*/ 0 w 52704"/>
              <a:gd name="T1" fmla="*/ 137820 h 135889"/>
              <a:gd name="T2" fmla="*/ 51204 w 52704"/>
              <a:gd name="T3" fmla="*/ 0 h 135889"/>
              <a:gd name="T4" fmla="*/ 0 60000 65536"/>
              <a:gd name="T5" fmla="*/ 0 60000 65536"/>
              <a:gd name="T6" fmla="*/ 0 w 52704"/>
              <a:gd name="T7" fmla="*/ 0 h 135889"/>
              <a:gd name="T8" fmla="*/ 52704 w 52704"/>
              <a:gd name="T9" fmla="*/ 135889 h 135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704" h="135889">
                <a:moveTo>
                  <a:pt x="0" y="135270"/>
                </a:moveTo>
                <a:lnTo>
                  <a:pt x="52456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41" name="object 82"/>
          <p:cNvSpPr>
            <a:spLocks/>
          </p:cNvSpPr>
          <p:nvPr/>
        </p:nvSpPr>
        <p:spPr bwMode="auto">
          <a:xfrm>
            <a:off x="5832475" y="2300288"/>
            <a:ext cx="331788" cy="301625"/>
          </a:xfrm>
          <a:custGeom>
            <a:avLst/>
            <a:gdLst>
              <a:gd name="T0" fmla="*/ 0 w 332104"/>
              <a:gd name="T1" fmla="*/ 301508 h 301625"/>
              <a:gd name="T2" fmla="*/ 330605 w 332104"/>
              <a:gd name="T3" fmla="*/ 0 h 301625"/>
              <a:gd name="T4" fmla="*/ 0 60000 65536"/>
              <a:gd name="T5" fmla="*/ 0 60000 65536"/>
              <a:gd name="T6" fmla="*/ 0 w 332104"/>
              <a:gd name="T7" fmla="*/ 0 h 301625"/>
              <a:gd name="T8" fmla="*/ 332104 w 332104"/>
              <a:gd name="T9" fmla="*/ 301625 h 3016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2104" h="301625">
                <a:moveTo>
                  <a:pt x="0" y="301508"/>
                </a:moveTo>
                <a:lnTo>
                  <a:pt x="331866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42" name="object 84"/>
          <p:cNvSpPr>
            <a:spLocks/>
          </p:cNvSpPr>
          <p:nvPr/>
        </p:nvSpPr>
        <p:spPr bwMode="auto">
          <a:xfrm>
            <a:off x="6867525" y="2508250"/>
            <a:ext cx="168275" cy="165100"/>
          </a:xfrm>
          <a:custGeom>
            <a:avLst/>
            <a:gdLst>
              <a:gd name="T0" fmla="*/ 80608 w 167640"/>
              <a:gd name="T1" fmla="*/ 0 h 165735"/>
              <a:gd name="T2" fmla="*/ 39771 w 167640"/>
              <a:gd name="T3" fmla="*/ 12499 h 165735"/>
              <a:gd name="T4" fmla="*/ 10929 w 167640"/>
              <a:gd name="T5" fmla="*/ 41673 h 165735"/>
              <a:gd name="T6" fmla="*/ 0 w 167640"/>
              <a:gd name="T7" fmla="*/ 81799 h 165735"/>
              <a:gd name="T8" fmla="*/ 1030 w 167640"/>
              <a:gd name="T9" fmla="*/ 94490 h 165735"/>
              <a:gd name="T10" fmla="*/ 16888 w 167640"/>
              <a:gd name="T11" fmla="*/ 129793 h 165735"/>
              <a:gd name="T12" fmla="*/ 49555 w 167640"/>
              <a:gd name="T13" fmla="*/ 154237 h 165735"/>
              <a:gd name="T14" fmla="*/ 95989 w 167640"/>
              <a:gd name="T15" fmla="*/ 163043 h 165735"/>
              <a:gd name="T16" fmla="*/ 109569 w 167640"/>
              <a:gd name="T17" fmla="*/ 160227 h 165735"/>
              <a:gd name="T18" fmla="*/ 144135 w 167640"/>
              <a:gd name="T19" fmla="*/ 139838 h 165735"/>
              <a:gd name="T20" fmla="*/ 165466 w 167640"/>
              <a:gd name="T21" fmla="*/ 104329 h 165735"/>
              <a:gd name="T22" fmla="*/ 169814 w 167640"/>
              <a:gd name="T23" fmla="*/ 74027 h 165735"/>
              <a:gd name="T24" fmla="*/ 167278 w 167640"/>
              <a:gd name="T25" fmla="*/ 60550 h 165735"/>
              <a:gd name="T26" fmla="*/ 146921 w 167640"/>
              <a:gd name="T27" fmla="*/ 26037 h 165735"/>
              <a:gd name="T28" fmla="*/ 110980 w 167640"/>
              <a:gd name="T29" fmla="*/ 4516 h 165735"/>
              <a:gd name="T30" fmla="*/ 80608 w 167640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79398" y="0"/>
                </a:moveTo>
                <a:lnTo>
                  <a:pt x="39174" y="12692"/>
                </a:lnTo>
                <a:lnTo>
                  <a:pt x="10765" y="42318"/>
                </a:lnTo>
                <a:lnTo>
                  <a:pt x="0" y="83065"/>
                </a:lnTo>
                <a:lnTo>
                  <a:pt x="1014" y="95952"/>
                </a:lnTo>
                <a:lnTo>
                  <a:pt x="16635" y="131801"/>
                </a:lnTo>
                <a:lnTo>
                  <a:pt x="48811" y="156623"/>
                </a:lnTo>
                <a:lnTo>
                  <a:pt x="94549" y="165566"/>
                </a:lnTo>
                <a:lnTo>
                  <a:pt x="107925" y="162706"/>
                </a:lnTo>
                <a:lnTo>
                  <a:pt x="141971" y="142002"/>
                </a:lnTo>
                <a:lnTo>
                  <a:pt x="162983" y="105943"/>
                </a:lnTo>
                <a:lnTo>
                  <a:pt x="167265" y="75173"/>
                </a:lnTo>
                <a:lnTo>
                  <a:pt x="164768" y="61488"/>
                </a:lnTo>
                <a:lnTo>
                  <a:pt x="144717" y="26440"/>
                </a:lnTo>
                <a:lnTo>
                  <a:pt x="109314" y="4585"/>
                </a:lnTo>
                <a:lnTo>
                  <a:pt x="793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43" name="object 85"/>
          <p:cNvSpPr>
            <a:spLocks/>
          </p:cNvSpPr>
          <p:nvPr/>
        </p:nvSpPr>
        <p:spPr bwMode="auto">
          <a:xfrm>
            <a:off x="6867525" y="2508250"/>
            <a:ext cx="168275" cy="165100"/>
          </a:xfrm>
          <a:custGeom>
            <a:avLst/>
            <a:gdLst>
              <a:gd name="T0" fmla="*/ 0 w 167640"/>
              <a:gd name="T1" fmla="*/ 81799 h 165735"/>
              <a:gd name="T2" fmla="*/ 10929 w 167640"/>
              <a:gd name="T3" fmla="*/ 41673 h 165735"/>
              <a:gd name="T4" fmla="*/ 39771 w 167640"/>
              <a:gd name="T5" fmla="*/ 12499 h 165735"/>
              <a:gd name="T6" fmla="*/ 80608 w 167640"/>
              <a:gd name="T7" fmla="*/ 0 h 165735"/>
              <a:gd name="T8" fmla="*/ 96322 w 167640"/>
              <a:gd name="T9" fmla="*/ 1145 h 165735"/>
              <a:gd name="T10" fmla="*/ 136449 w 167640"/>
              <a:gd name="T11" fmla="*/ 17158 h 165735"/>
              <a:gd name="T12" fmla="*/ 162506 w 167640"/>
              <a:gd name="T13" fmla="*/ 47930 h 165735"/>
              <a:gd name="T14" fmla="*/ 169814 w 167640"/>
              <a:gd name="T15" fmla="*/ 74027 h 165735"/>
              <a:gd name="T16" fmla="*/ 168754 w 167640"/>
              <a:gd name="T17" fmla="*/ 89752 h 165735"/>
              <a:gd name="T18" fmla="*/ 152968 w 167640"/>
              <a:gd name="T19" fmla="*/ 129504 h 165735"/>
              <a:gd name="T20" fmla="*/ 122246 w 167640"/>
              <a:gd name="T21" fmla="*/ 155333 h 165735"/>
              <a:gd name="T22" fmla="*/ 95989 w 167640"/>
              <a:gd name="T23" fmla="*/ 163043 h 165735"/>
              <a:gd name="T24" fmla="*/ 79170 w 167640"/>
              <a:gd name="T25" fmla="*/ 162140 h 165735"/>
              <a:gd name="T26" fmla="*/ 36987 w 167640"/>
              <a:gd name="T27" fmla="*/ 147590 h 165735"/>
              <a:gd name="T28" fmla="*/ 9585 w 167640"/>
              <a:gd name="T29" fmla="*/ 118996 h 165735"/>
              <a:gd name="T30" fmla="*/ 0 w 167640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0" y="83065"/>
                </a:moveTo>
                <a:lnTo>
                  <a:pt x="10765" y="42318"/>
                </a:lnTo>
                <a:lnTo>
                  <a:pt x="39174" y="12692"/>
                </a:lnTo>
                <a:lnTo>
                  <a:pt x="79398" y="0"/>
                </a:lnTo>
                <a:lnTo>
                  <a:pt x="94877" y="1161"/>
                </a:lnTo>
                <a:lnTo>
                  <a:pt x="134401" y="17424"/>
                </a:lnTo>
                <a:lnTo>
                  <a:pt x="160067" y="48671"/>
                </a:lnTo>
                <a:lnTo>
                  <a:pt x="167265" y="75173"/>
                </a:lnTo>
                <a:lnTo>
                  <a:pt x="166221" y="91141"/>
                </a:lnTo>
                <a:lnTo>
                  <a:pt x="150672" y="131508"/>
                </a:lnTo>
                <a:lnTo>
                  <a:pt x="120411" y="157736"/>
                </a:lnTo>
                <a:lnTo>
                  <a:pt x="94549" y="165566"/>
                </a:lnTo>
                <a:lnTo>
                  <a:pt x="77981" y="164649"/>
                </a:lnTo>
                <a:lnTo>
                  <a:pt x="36431" y="149874"/>
                </a:lnTo>
                <a:lnTo>
                  <a:pt x="9441" y="120837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44" name="object 87"/>
          <p:cNvSpPr>
            <a:spLocks/>
          </p:cNvSpPr>
          <p:nvPr/>
        </p:nvSpPr>
        <p:spPr bwMode="auto">
          <a:xfrm>
            <a:off x="7146925" y="2286000"/>
            <a:ext cx="168275" cy="165100"/>
          </a:xfrm>
          <a:custGeom>
            <a:avLst/>
            <a:gdLst>
              <a:gd name="T0" fmla="*/ 80611 w 167640"/>
              <a:gd name="T1" fmla="*/ 0 h 165735"/>
              <a:gd name="T2" fmla="*/ 39784 w 167640"/>
              <a:gd name="T3" fmla="*/ 12470 h 165735"/>
              <a:gd name="T4" fmla="*/ 10935 w 167640"/>
              <a:gd name="T5" fmla="*/ 41620 h 165735"/>
              <a:gd name="T6" fmla="*/ 0 w 167640"/>
              <a:gd name="T7" fmla="*/ 81799 h 165735"/>
              <a:gd name="T8" fmla="*/ 1008 w 167640"/>
              <a:gd name="T9" fmla="*/ 94350 h 165735"/>
              <a:gd name="T10" fmla="*/ 16835 w 167640"/>
              <a:gd name="T11" fmla="*/ 129680 h 165735"/>
              <a:gd name="T12" fmla="*/ 49495 w 167640"/>
              <a:gd name="T13" fmla="*/ 154127 h 165735"/>
              <a:gd name="T14" fmla="*/ 95912 w 167640"/>
              <a:gd name="T15" fmla="*/ 162935 h 165735"/>
              <a:gd name="T16" fmla="*/ 109504 w 167640"/>
              <a:gd name="T17" fmla="*/ 160137 h 165735"/>
              <a:gd name="T18" fmla="*/ 144106 w 167640"/>
              <a:gd name="T19" fmla="*/ 139803 h 165735"/>
              <a:gd name="T20" fmla="*/ 165461 w 167640"/>
              <a:gd name="T21" fmla="*/ 104326 h 165735"/>
              <a:gd name="T22" fmla="*/ 169815 w 167640"/>
              <a:gd name="T23" fmla="*/ 74011 h 165735"/>
              <a:gd name="T24" fmla="*/ 167279 w 167640"/>
              <a:gd name="T25" fmla="*/ 60511 h 165735"/>
              <a:gd name="T26" fmla="*/ 146922 w 167640"/>
              <a:gd name="T27" fmla="*/ 25992 h 165735"/>
              <a:gd name="T28" fmla="*/ 110982 w 167640"/>
              <a:gd name="T29" fmla="*/ 4504 h 165735"/>
              <a:gd name="T30" fmla="*/ 80611 w 167640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79401" y="0"/>
                </a:moveTo>
                <a:lnTo>
                  <a:pt x="39187" y="12663"/>
                </a:lnTo>
                <a:lnTo>
                  <a:pt x="10771" y="42264"/>
                </a:lnTo>
                <a:lnTo>
                  <a:pt x="0" y="83065"/>
                </a:lnTo>
                <a:lnTo>
                  <a:pt x="992" y="95810"/>
                </a:lnTo>
                <a:lnTo>
                  <a:pt x="16582" y="131688"/>
                </a:lnTo>
                <a:lnTo>
                  <a:pt x="48752" y="156512"/>
                </a:lnTo>
                <a:lnTo>
                  <a:pt x="94472" y="165457"/>
                </a:lnTo>
                <a:lnTo>
                  <a:pt x="107860" y="162615"/>
                </a:lnTo>
                <a:lnTo>
                  <a:pt x="141942" y="141967"/>
                </a:lnTo>
                <a:lnTo>
                  <a:pt x="162978" y="105940"/>
                </a:lnTo>
                <a:lnTo>
                  <a:pt x="167266" y="75157"/>
                </a:lnTo>
                <a:lnTo>
                  <a:pt x="164769" y="61448"/>
                </a:lnTo>
                <a:lnTo>
                  <a:pt x="144718" y="26394"/>
                </a:lnTo>
                <a:lnTo>
                  <a:pt x="109316" y="4573"/>
                </a:lnTo>
                <a:lnTo>
                  <a:pt x="794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45" name="object 88"/>
          <p:cNvSpPr>
            <a:spLocks/>
          </p:cNvSpPr>
          <p:nvPr/>
        </p:nvSpPr>
        <p:spPr bwMode="auto">
          <a:xfrm>
            <a:off x="7146925" y="2286000"/>
            <a:ext cx="168275" cy="165100"/>
          </a:xfrm>
          <a:custGeom>
            <a:avLst/>
            <a:gdLst>
              <a:gd name="T0" fmla="*/ 0 w 167640"/>
              <a:gd name="T1" fmla="*/ 81799 h 165735"/>
              <a:gd name="T2" fmla="*/ 10935 w 167640"/>
              <a:gd name="T3" fmla="*/ 41620 h 165735"/>
              <a:gd name="T4" fmla="*/ 39784 w 167640"/>
              <a:gd name="T5" fmla="*/ 12470 h 165735"/>
              <a:gd name="T6" fmla="*/ 80611 w 167640"/>
              <a:gd name="T7" fmla="*/ 0 h 165735"/>
              <a:gd name="T8" fmla="*/ 96324 w 167640"/>
              <a:gd name="T9" fmla="*/ 1142 h 165735"/>
              <a:gd name="T10" fmla="*/ 136450 w 167640"/>
              <a:gd name="T11" fmla="*/ 17122 h 165735"/>
              <a:gd name="T12" fmla="*/ 162507 w 167640"/>
              <a:gd name="T13" fmla="*/ 47880 h 165735"/>
              <a:gd name="T14" fmla="*/ 169815 w 167640"/>
              <a:gd name="T15" fmla="*/ 74011 h 165735"/>
              <a:gd name="T16" fmla="*/ 168753 w 167640"/>
              <a:gd name="T17" fmla="*/ 89747 h 165735"/>
              <a:gd name="T18" fmla="*/ 152948 w 167640"/>
              <a:gd name="T19" fmla="*/ 129485 h 165735"/>
              <a:gd name="T20" fmla="*/ 122193 w 167640"/>
              <a:gd name="T21" fmla="*/ 155262 h 165735"/>
              <a:gd name="T22" fmla="*/ 95912 w 167640"/>
              <a:gd name="T23" fmla="*/ 162935 h 165735"/>
              <a:gd name="T24" fmla="*/ 79099 w 167640"/>
              <a:gd name="T25" fmla="*/ 162030 h 165735"/>
              <a:gd name="T26" fmla="*/ 36928 w 167640"/>
              <a:gd name="T27" fmla="*/ 147481 h 165735"/>
              <a:gd name="T28" fmla="*/ 9538 w 167640"/>
              <a:gd name="T29" fmla="*/ 118878 h 165735"/>
              <a:gd name="T30" fmla="*/ 0 w 167640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0" y="83065"/>
                </a:moveTo>
                <a:lnTo>
                  <a:pt x="10771" y="42264"/>
                </a:lnTo>
                <a:lnTo>
                  <a:pt x="39187" y="12663"/>
                </a:lnTo>
                <a:lnTo>
                  <a:pt x="79401" y="0"/>
                </a:lnTo>
                <a:lnTo>
                  <a:pt x="94879" y="1158"/>
                </a:lnTo>
                <a:lnTo>
                  <a:pt x="134402" y="17387"/>
                </a:lnTo>
                <a:lnTo>
                  <a:pt x="160068" y="48621"/>
                </a:lnTo>
                <a:lnTo>
                  <a:pt x="167266" y="75157"/>
                </a:lnTo>
                <a:lnTo>
                  <a:pt x="166220" y="91136"/>
                </a:lnTo>
                <a:lnTo>
                  <a:pt x="150652" y="131489"/>
                </a:lnTo>
                <a:lnTo>
                  <a:pt x="120359" y="157664"/>
                </a:lnTo>
                <a:lnTo>
                  <a:pt x="94472" y="165457"/>
                </a:lnTo>
                <a:lnTo>
                  <a:pt x="77913" y="164537"/>
                </a:lnTo>
                <a:lnTo>
                  <a:pt x="36374" y="149763"/>
                </a:lnTo>
                <a:lnTo>
                  <a:pt x="9394" y="120718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46" name="object 90"/>
          <p:cNvSpPr>
            <a:spLocks/>
          </p:cNvSpPr>
          <p:nvPr/>
        </p:nvSpPr>
        <p:spPr bwMode="auto">
          <a:xfrm>
            <a:off x="6477000" y="2508250"/>
            <a:ext cx="166688" cy="165100"/>
          </a:xfrm>
          <a:custGeom>
            <a:avLst/>
            <a:gdLst>
              <a:gd name="T0" fmla="*/ 77599 w 167640"/>
              <a:gd name="T1" fmla="*/ 0 h 165735"/>
              <a:gd name="T2" fmla="*/ 38239 w 167640"/>
              <a:gd name="T3" fmla="*/ 12499 h 165735"/>
              <a:gd name="T4" fmla="*/ 10497 w 167640"/>
              <a:gd name="T5" fmla="*/ 41673 h 165735"/>
              <a:gd name="T6" fmla="*/ 0 w 167640"/>
              <a:gd name="T7" fmla="*/ 81799 h 165735"/>
              <a:gd name="T8" fmla="*/ 984 w 167640"/>
              <a:gd name="T9" fmla="*/ 94474 h 165735"/>
              <a:gd name="T10" fmla="*/ 16219 w 167640"/>
              <a:gd name="T11" fmla="*/ 129785 h 165735"/>
              <a:gd name="T12" fmla="*/ 47646 w 167640"/>
              <a:gd name="T13" fmla="*/ 154235 h 165735"/>
              <a:gd name="T14" fmla="*/ 92396 w 167640"/>
              <a:gd name="T15" fmla="*/ 163043 h 165735"/>
              <a:gd name="T16" fmla="*/ 105446 w 167640"/>
              <a:gd name="T17" fmla="*/ 160225 h 165735"/>
              <a:gd name="T18" fmla="*/ 138719 w 167640"/>
              <a:gd name="T19" fmla="*/ 139834 h 165735"/>
              <a:gd name="T20" fmla="*/ 159298 w 167640"/>
              <a:gd name="T21" fmla="*/ 104323 h 165735"/>
              <a:gd name="T22" fmla="*/ 163496 w 167640"/>
              <a:gd name="T23" fmla="*/ 74019 h 165735"/>
              <a:gd name="T24" fmla="*/ 161045 w 167640"/>
              <a:gd name="T25" fmla="*/ 60543 h 165735"/>
              <a:gd name="T26" fmla="*/ 141400 w 167640"/>
              <a:gd name="T27" fmla="*/ 26034 h 165735"/>
              <a:gd name="T28" fmla="*/ 106787 w 167640"/>
              <a:gd name="T29" fmla="*/ 4516 h 165735"/>
              <a:gd name="T30" fmla="*/ 77599 w 167640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79387" y="0"/>
                </a:moveTo>
                <a:lnTo>
                  <a:pt x="39120" y="12692"/>
                </a:lnTo>
                <a:lnTo>
                  <a:pt x="10739" y="42318"/>
                </a:lnTo>
                <a:lnTo>
                  <a:pt x="0" y="83065"/>
                </a:lnTo>
                <a:lnTo>
                  <a:pt x="1008" y="95936"/>
                </a:lnTo>
                <a:lnTo>
                  <a:pt x="16593" y="131793"/>
                </a:lnTo>
                <a:lnTo>
                  <a:pt x="48744" y="156621"/>
                </a:lnTo>
                <a:lnTo>
                  <a:pt x="94526" y="165565"/>
                </a:lnTo>
                <a:lnTo>
                  <a:pt x="107876" y="162704"/>
                </a:lnTo>
                <a:lnTo>
                  <a:pt x="141915" y="141998"/>
                </a:lnTo>
                <a:lnTo>
                  <a:pt x="162968" y="105937"/>
                </a:lnTo>
                <a:lnTo>
                  <a:pt x="167263" y="75165"/>
                </a:lnTo>
                <a:lnTo>
                  <a:pt x="164756" y="61481"/>
                </a:lnTo>
                <a:lnTo>
                  <a:pt x="144658" y="26437"/>
                </a:lnTo>
                <a:lnTo>
                  <a:pt x="109247" y="4585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47" name="object 91"/>
          <p:cNvSpPr>
            <a:spLocks/>
          </p:cNvSpPr>
          <p:nvPr/>
        </p:nvSpPr>
        <p:spPr bwMode="auto">
          <a:xfrm>
            <a:off x="6477000" y="2508250"/>
            <a:ext cx="166688" cy="165100"/>
          </a:xfrm>
          <a:custGeom>
            <a:avLst/>
            <a:gdLst>
              <a:gd name="T0" fmla="*/ 0 w 167640"/>
              <a:gd name="T1" fmla="*/ 81799 h 165735"/>
              <a:gd name="T2" fmla="*/ 10497 w 167640"/>
              <a:gd name="T3" fmla="*/ 41673 h 165735"/>
              <a:gd name="T4" fmla="*/ 38239 w 167640"/>
              <a:gd name="T5" fmla="*/ 12499 h 165735"/>
              <a:gd name="T6" fmla="*/ 77599 w 167640"/>
              <a:gd name="T7" fmla="*/ 0 h 165735"/>
              <a:gd name="T8" fmla="*/ 92695 w 167640"/>
              <a:gd name="T9" fmla="*/ 1145 h 165735"/>
              <a:gd name="T10" fmla="*/ 131306 w 167640"/>
              <a:gd name="T11" fmla="*/ 17157 h 165735"/>
              <a:gd name="T12" fmla="*/ 156435 w 167640"/>
              <a:gd name="T13" fmla="*/ 47925 h 165735"/>
              <a:gd name="T14" fmla="*/ 163496 w 167640"/>
              <a:gd name="T15" fmla="*/ 74019 h 165735"/>
              <a:gd name="T16" fmla="*/ 162472 w 167640"/>
              <a:gd name="T17" fmla="*/ 89745 h 165735"/>
              <a:gd name="T18" fmla="*/ 147235 w 167640"/>
              <a:gd name="T19" fmla="*/ 129500 h 165735"/>
              <a:gd name="T20" fmla="*/ 117639 w 167640"/>
              <a:gd name="T21" fmla="*/ 155330 h 165735"/>
              <a:gd name="T22" fmla="*/ 92396 w 167640"/>
              <a:gd name="T23" fmla="*/ 163043 h 165735"/>
              <a:gd name="T24" fmla="*/ 76176 w 167640"/>
              <a:gd name="T25" fmla="*/ 162139 h 165735"/>
              <a:gd name="T26" fmla="*/ 35549 w 167640"/>
              <a:gd name="T27" fmla="*/ 147586 h 165735"/>
              <a:gd name="T28" fmla="*/ 9200 w 167640"/>
              <a:gd name="T29" fmla="*/ 118986 h 165735"/>
              <a:gd name="T30" fmla="*/ 0 w 167640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0" y="83065"/>
                </a:moveTo>
                <a:lnTo>
                  <a:pt x="10739" y="42318"/>
                </a:lnTo>
                <a:lnTo>
                  <a:pt x="39120" y="12692"/>
                </a:lnTo>
                <a:lnTo>
                  <a:pt x="79387" y="0"/>
                </a:lnTo>
                <a:lnTo>
                  <a:pt x="94830" y="1161"/>
                </a:lnTo>
                <a:lnTo>
                  <a:pt x="134331" y="17422"/>
                </a:lnTo>
                <a:lnTo>
                  <a:pt x="160040" y="48666"/>
                </a:lnTo>
                <a:lnTo>
                  <a:pt x="167263" y="75165"/>
                </a:lnTo>
                <a:lnTo>
                  <a:pt x="166216" y="91134"/>
                </a:lnTo>
                <a:lnTo>
                  <a:pt x="150628" y="131504"/>
                </a:lnTo>
                <a:lnTo>
                  <a:pt x="120350" y="157733"/>
                </a:lnTo>
                <a:lnTo>
                  <a:pt x="94526" y="165565"/>
                </a:lnTo>
                <a:lnTo>
                  <a:pt x="77932" y="164648"/>
                </a:lnTo>
                <a:lnTo>
                  <a:pt x="36368" y="149870"/>
                </a:lnTo>
                <a:lnTo>
                  <a:pt x="9412" y="120827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48" name="object 93"/>
          <p:cNvSpPr>
            <a:spLocks/>
          </p:cNvSpPr>
          <p:nvPr/>
        </p:nvSpPr>
        <p:spPr bwMode="auto">
          <a:xfrm>
            <a:off x="6619875" y="2649538"/>
            <a:ext cx="273050" cy="0"/>
          </a:xfrm>
          <a:custGeom>
            <a:avLst/>
            <a:gdLst>
              <a:gd name="T0" fmla="*/ 0 w 273050"/>
              <a:gd name="T1" fmla="*/ 0 h 1269"/>
              <a:gd name="T2" fmla="*/ 272552 w 273050"/>
              <a:gd name="T3" fmla="*/ 0 h 1269"/>
              <a:gd name="T4" fmla="*/ 0 60000 65536"/>
              <a:gd name="T5" fmla="*/ 0 60000 65536"/>
              <a:gd name="T6" fmla="*/ 0 w 273050"/>
              <a:gd name="T7" fmla="*/ 0 h 1269"/>
              <a:gd name="T8" fmla="*/ 273050 w 273050"/>
              <a:gd name="T9" fmla="*/ 0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050" h="1269">
                <a:moveTo>
                  <a:pt x="0" y="0"/>
                </a:moveTo>
                <a:lnTo>
                  <a:pt x="272552" y="1158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49" name="object 95"/>
          <p:cNvSpPr>
            <a:spLocks/>
          </p:cNvSpPr>
          <p:nvPr/>
        </p:nvSpPr>
        <p:spPr bwMode="auto">
          <a:xfrm>
            <a:off x="7035800" y="2427288"/>
            <a:ext cx="136525" cy="163512"/>
          </a:xfrm>
          <a:custGeom>
            <a:avLst/>
            <a:gdLst>
              <a:gd name="T0" fmla="*/ 0 w 136525"/>
              <a:gd name="T1" fmla="*/ 164220 h 163194"/>
              <a:gd name="T2" fmla="*/ 136397 w 136525"/>
              <a:gd name="T3" fmla="*/ 0 h 163194"/>
              <a:gd name="T4" fmla="*/ 0 60000 65536"/>
              <a:gd name="T5" fmla="*/ 0 60000 65536"/>
              <a:gd name="T6" fmla="*/ 0 w 136525"/>
              <a:gd name="T7" fmla="*/ 0 h 163194"/>
              <a:gd name="T8" fmla="*/ 136525 w 136525"/>
              <a:gd name="T9" fmla="*/ 163194 h 163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525" h="163194">
                <a:moveTo>
                  <a:pt x="0" y="162946"/>
                </a:moveTo>
                <a:lnTo>
                  <a:pt x="136397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50" name="Rectangle 126"/>
          <p:cNvSpPr>
            <a:spLocks noChangeArrowheads="1"/>
          </p:cNvSpPr>
          <p:nvPr/>
        </p:nvSpPr>
        <p:spPr bwMode="auto">
          <a:xfrm>
            <a:off x="1981200" y="2286000"/>
            <a:ext cx="457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FFFF"/>
                </a:solidFill>
              </a:rPr>
              <a:t>Network Hypervisor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1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0" grpId="0" animBg="1"/>
      <p:bldP spid="26731" grpId="0" animBg="1"/>
      <p:bldP spid="26732" grpId="0"/>
      <p:bldP spid="26733" grpId="0" animBg="1"/>
      <p:bldP spid="26734" grpId="0" animBg="1"/>
      <p:bldP spid="26735" grpId="0" animBg="1"/>
      <p:bldP spid="26736" grpId="0" animBg="1"/>
      <p:bldP spid="26737" grpId="0" animBg="1"/>
      <p:bldP spid="26738" grpId="0" animBg="1"/>
      <p:bldP spid="26739" grpId="0" animBg="1"/>
      <p:bldP spid="26740" grpId="0" animBg="1"/>
      <p:bldP spid="26741" grpId="0" animBg="1"/>
      <p:bldP spid="26742" grpId="0" animBg="1"/>
      <p:bldP spid="26743" grpId="0" animBg="1"/>
      <p:bldP spid="26744" grpId="0" animBg="1"/>
      <p:bldP spid="26745" grpId="0" animBg="1"/>
      <p:bldP spid="26746" grpId="0" animBg="1"/>
      <p:bldP spid="26747" grpId="0" animBg="1"/>
      <p:bldP spid="26748" grpId="0" animBg="1"/>
      <p:bldP spid="26749" grpId="0" animBg="1"/>
      <p:bldP spid="267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4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68F345A9-C665-4BCD-9395-A1AE469564D1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27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8675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6525" eaLnBrk="1" hangingPunct="1">
              <a:tabLst>
                <a:tab pos="1443038" algn="l"/>
                <a:tab pos="9402763" algn="l"/>
              </a:tabLs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Clean Separation of Concerns</a:t>
            </a:r>
          </a:p>
        </p:txBody>
      </p:sp>
      <p:sp>
        <p:nvSpPr>
          <p:cNvPr id="3" name="object 3"/>
          <p:cNvSpPr txBox="1">
            <a:spLocks noChangeArrowheads="1"/>
          </p:cNvSpPr>
          <p:nvPr/>
        </p:nvSpPr>
        <p:spPr bwMode="auto">
          <a:xfrm>
            <a:off x="306388" y="990600"/>
            <a:ext cx="8609012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85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200" b="1">
                <a:solidFill>
                  <a:schemeClr val="tx1"/>
                </a:solidFill>
              </a:rPr>
              <a:t>Control program: </a:t>
            </a:r>
            <a:r>
              <a:rPr lang="en-US" altLang="en-US" sz="2200">
                <a:solidFill>
                  <a:schemeClr val="tx1"/>
                </a:solidFill>
              </a:rPr>
              <a:t>express goals on </a:t>
            </a:r>
            <a:r>
              <a:rPr lang="it-IT" altLang="en-US" sz="2200">
                <a:solidFill>
                  <a:schemeClr val="tx1"/>
                </a:solidFill>
              </a:rPr>
              <a:t>Virtual Topology</a:t>
            </a:r>
            <a:endParaRPr lang="en-US" altLang="en-US" sz="2200">
              <a:solidFill>
                <a:schemeClr val="tx1"/>
              </a:solidFill>
            </a:endParaRP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b="1">
                <a:solidFill>
                  <a:srgbClr val="8A0E09"/>
                </a:solidFill>
              </a:rPr>
              <a:t>Operator Requirements</a:t>
            </a:r>
            <a:endParaRPr lang="it-IT" altLang="en-US" b="1">
              <a:solidFill>
                <a:srgbClr val="8A0E09"/>
              </a:solidFill>
            </a:endParaRP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b="1">
                <a:solidFill>
                  <a:srgbClr val="8A0E09"/>
                </a:solidFill>
              </a:rPr>
              <a:t>Configuration = Function(view)</a:t>
            </a:r>
            <a:endParaRPr lang="it-IT" altLang="en-US" b="1">
              <a:solidFill>
                <a:srgbClr val="8A0E09"/>
              </a:solidFill>
            </a:endParaRP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>
                <a:solidFill>
                  <a:srgbClr val="8A0E09"/>
                </a:solidFill>
              </a:rPr>
              <a:t>Not a distributed protocol, now just a graph algorithm</a:t>
            </a:r>
            <a:endParaRPr lang="it-IT" altLang="en-US">
              <a:solidFill>
                <a:srgbClr val="8A0E09"/>
              </a:solidFill>
            </a:endParaRP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en-US" altLang="en-US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it-IT" altLang="en-US" sz="2200" b="1">
                <a:solidFill>
                  <a:schemeClr val="tx1"/>
                </a:solidFill>
              </a:rPr>
              <a:t>Network</a:t>
            </a:r>
            <a:r>
              <a:rPr lang="en-US" altLang="en-US" sz="2200" b="1">
                <a:solidFill>
                  <a:schemeClr val="tx1"/>
                </a:solidFill>
              </a:rPr>
              <a:t> </a:t>
            </a:r>
            <a:r>
              <a:rPr lang="it-IT" altLang="en-US" sz="2200" b="1">
                <a:solidFill>
                  <a:schemeClr val="tx1"/>
                </a:solidFill>
              </a:rPr>
              <a:t>Hypervisor</a:t>
            </a:r>
            <a:r>
              <a:rPr lang="en-US" altLang="en-US" sz="2200" b="1">
                <a:solidFill>
                  <a:schemeClr val="tx1"/>
                </a:solidFill>
              </a:rPr>
              <a:t>: </a:t>
            </a:r>
            <a:r>
              <a:rPr lang="it-IT" altLang="en-US" sz="2200">
                <a:solidFill>
                  <a:schemeClr val="tx1"/>
                </a:solidFill>
              </a:rPr>
              <a:t>Virtual Topology</a:t>
            </a:r>
            <a:r>
              <a:rPr lang="en-US" altLang="en-US" sz="2200">
                <a:solidFill>
                  <a:schemeClr val="tx1"/>
                </a:solidFill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Wingdings" panose="05000000000000000000" pitchFamily="2" charset="2"/>
              </a:rPr>
              <a:t>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sz="2200">
                <a:solidFill>
                  <a:schemeClr val="tx1"/>
                </a:solidFill>
              </a:rPr>
              <a:t>G</a:t>
            </a:r>
            <a:r>
              <a:rPr lang="en-US" altLang="en-US" sz="2200">
                <a:solidFill>
                  <a:schemeClr val="tx1"/>
                </a:solidFill>
              </a:rPr>
              <a:t>lobal </a:t>
            </a:r>
            <a:r>
              <a:rPr lang="it-IT" altLang="en-US" sz="2200">
                <a:solidFill>
                  <a:schemeClr val="tx1"/>
                </a:solidFill>
              </a:rPr>
              <a:t>Network V</a:t>
            </a:r>
            <a:r>
              <a:rPr lang="en-US" altLang="en-US" sz="2200">
                <a:solidFill>
                  <a:schemeClr val="tx1"/>
                </a:solidFill>
              </a:rPr>
              <a:t>iew</a:t>
            </a:r>
            <a:endParaRPr lang="it-IT" altLang="en-US" sz="2200">
              <a:solidFill>
                <a:schemeClr val="tx1"/>
              </a:solidFill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endParaRPr lang="en-US" altLang="en-US" sz="22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200" b="1">
                <a:solidFill>
                  <a:schemeClr val="tx1"/>
                </a:solidFill>
              </a:rPr>
              <a:t>N</a:t>
            </a:r>
            <a:r>
              <a:rPr lang="it-IT" altLang="en-US" sz="2200" b="1">
                <a:solidFill>
                  <a:schemeClr val="tx1"/>
                </a:solidFill>
              </a:rPr>
              <a:t>etwork </a:t>
            </a:r>
            <a:r>
              <a:rPr lang="en-US" altLang="en-US" sz="2200" b="1">
                <a:solidFill>
                  <a:schemeClr val="tx1"/>
                </a:solidFill>
              </a:rPr>
              <a:t>OS: </a:t>
            </a:r>
            <a:r>
              <a:rPr lang="it-IT" altLang="en-US" sz="2200">
                <a:solidFill>
                  <a:schemeClr val="tx1"/>
                </a:solidFill>
              </a:rPr>
              <a:t>G</a:t>
            </a:r>
            <a:r>
              <a:rPr lang="en-US" altLang="en-US" sz="2200">
                <a:solidFill>
                  <a:schemeClr val="tx1"/>
                </a:solidFill>
              </a:rPr>
              <a:t>lobal </a:t>
            </a:r>
            <a:r>
              <a:rPr lang="it-IT" altLang="en-US" sz="2200">
                <a:solidFill>
                  <a:schemeClr val="tx1"/>
                </a:solidFill>
              </a:rPr>
              <a:t>Network V</a:t>
            </a:r>
            <a:r>
              <a:rPr lang="en-US" altLang="en-US" sz="2200">
                <a:solidFill>
                  <a:schemeClr val="tx1"/>
                </a:solidFill>
              </a:rPr>
              <a:t>iew </a:t>
            </a:r>
            <a:r>
              <a:rPr lang="en-US" altLang="en-US" sz="2200">
                <a:solidFill>
                  <a:schemeClr val="tx1"/>
                </a:solidFill>
                <a:latin typeface="Wingdings" panose="05000000000000000000" pitchFamily="2" charset="2"/>
              </a:rPr>
              <a:t>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</a:rPr>
              <a:t>physical switches</a:t>
            </a:r>
          </a:p>
          <a:p>
            <a:pPr lvl="1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>
                <a:solidFill>
                  <a:srgbClr val="8A0E09"/>
                </a:solidFill>
              </a:rPr>
              <a:t>Gathers information for global network view</a:t>
            </a:r>
          </a:p>
          <a:p>
            <a:pPr lvl="1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>
                <a:solidFill>
                  <a:srgbClr val="8A0E09"/>
                </a:solidFill>
              </a:rPr>
              <a:t>Conveys configurations from control program to switches</a:t>
            </a: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endParaRPr lang="it-IT" altLang="en-US" sz="2000">
              <a:solidFill>
                <a:schemeClr val="tx1"/>
              </a:solidFill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it-IT" altLang="en-US" sz="2200">
                <a:solidFill>
                  <a:schemeClr val="tx1"/>
                </a:solidFill>
              </a:rPr>
              <a:t>Router/switches: merely follow orders from NOS</a:t>
            </a: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endParaRPr lang="it-IT" altLang="en-US" sz="2200" b="1" u="sng">
              <a:solidFill>
                <a:schemeClr val="tx1"/>
              </a:solidFill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it-IT" altLang="en-US" sz="2200" b="1" u="sng">
                <a:solidFill>
                  <a:schemeClr val="tx1"/>
                </a:solidFill>
              </a:rPr>
              <a:t>Clean separation of control and data planes</a:t>
            </a:r>
          </a:p>
          <a:p>
            <a:pPr lvl="1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it-IT" altLang="en-US">
                <a:solidFill>
                  <a:srgbClr val="8A0E09"/>
                </a:solidFill>
              </a:rPr>
              <a:t>Not packaged togheter in proprietary boxes</a:t>
            </a:r>
          </a:p>
          <a:p>
            <a:pPr lvl="1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it-IT" altLang="en-US">
                <a:solidFill>
                  <a:srgbClr val="8A0E09"/>
                </a:solidFill>
              </a:rPr>
              <a:t>Enables use of commodity hardware, 3rd party software</a:t>
            </a:r>
          </a:p>
          <a:p>
            <a:pPr lvl="1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>
                <a:solidFill>
                  <a:srgbClr val="8A0E09"/>
                </a:solidFill>
              </a:rPr>
              <a:t>Easier to write, maintain, verify, reason about,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 noChangeArrowheads="1"/>
          </p:cNvSpPr>
          <p:nvPr/>
        </p:nvSpPr>
        <p:spPr bwMode="auto">
          <a:xfrm>
            <a:off x="2393950" y="4645025"/>
            <a:ext cx="1495425" cy="12287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object 3"/>
          <p:cNvSpPr>
            <a:spLocks/>
          </p:cNvSpPr>
          <p:nvPr/>
        </p:nvSpPr>
        <p:spPr bwMode="auto">
          <a:xfrm>
            <a:off x="2444750" y="4678363"/>
            <a:ext cx="1393825" cy="1122362"/>
          </a:xfrm>
          <a:custGeom>
            <a:avLst/>
            <a:gdLst>
              <a:gd name="T0" fmla="*/ 0 w 1394460"/>
              <a:gd name="T1" fmla="*/ 1121157 h 1122679"/>
              <a:gd name="T2" fmla="*/ 1391307 w 1394460"/>
              <a:gd name="T3" fmla="*/ 0 h 1122679"/>
              <a:gd name="T4" fmla="*/ 0 60000 65536"/>
              <a:gd name="T5" fmla="*/ 0 60000 65536"/>
              <a:gd name="T6" fmla="*/ 0 w 1394460"/>
              <a:gd name="T7" fmla="*/ 0 h 1122679"/>
              <a:gd name="T8" fmla="*/ 1394460 w 1394460"/>
              <a:gd name="T9" fmla="*/ 1122679 h 11226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94460" h="1122679">
                <a:moveTo>
                  <a:pt x="0" y="1122425"/>
                </a:moveTo>
                <a:lnTo>
                  <a:pt x="1393844" y="0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object 4"/>
          <p:cNvSpPr>
            <a:spLocks noChangeArrowheads="1"/>
          </p:cNvSpPr>
          <p:nvPr/>
        </p:nvSpPr>
        <p:spPr bwMode="auto">
          <a:xfrm>
            <a:off x="3965575" y="4529138"/>
            <a:ext cx="1204913" cy="844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01" name="object 5"/>
          <p:cNvSpPr>
            <a:spLocks/>
          </p:cNvSpPr>
          <p:nvPr/>
        </p:nvSpPr>
        <p:spPr bwMode="auto">
          <a:xfrm>
            <a:off x="4014788" y="4562475"/>
            <a:ext cx="1106487" cy="738188"/>
          </a:xfrm>
          <a:custGeom>
            <a:avLst/>
            <a:gdLst>
              <a:gd name="T0" fmla="*/ 0 w 1106804"/>
              <a:gd name="T1" fmla="*/ 0 h 738504"/>
              <a:gd name="T2" fmla="*/ 1105155 w 1106804"/>
              <a:gd name="T3" fmla="*/ 736983 h 738504"/>
              <a:gd name="T4" fmla="*/ 0 60000 65536"/>
              <a:gd name="T5" fmla="*/ 0 60000 65536"/>
              <a:gd name="T6" fmla="*/ 0 w 1106804"/>
              <a:gd name="T7" fmla="*/ 0 h 738504"/>
              <a:gd name="T8" fmla="*/ 1106804 w 1106804"/>
              <a:gd name="T9" fmla="*/ 738504 h 738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6804" h="738504">
                <a:moveTo>
                  <a:pt x="0" y="0"/>
                </a:moveTo>
                <a:lnTo>
                  <a:pt x="1106423" y="738246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object 6"/>
          <p:cNvSpPr>
            <a:spLocks noChangeArrowheads="1"/>
          </p:cNvSpPr>
          <p:nvPr/>
        </p:nvSpPr>
        <p:spPr bwMode="auto">
          <a:xfrm>
            <a:off x="4052888" y="5767388"/>
            <a:ext cx="1384300" cy="8493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03" name="object 7"/>
          <p:cNvSpPr>
            <a:spLocks/>
          </p:cNvSpPr>
          <p:nvPr/>
        </p:nvSpPr>
        <p:spPr bwMode="auto">
          <a:xfrm>
            <a:off x="4102100" y="5800725"/>
            <a:ext cx="1285875" cy="742950"/>
          </a:xfrm>
          <a:custGeom>
            <a:avLst/>
            <a:gdLst>
              <a:gd name="T0" fmla="*/ 0 w 1286510"/>
              <a:gd name="T1" fmla="*/ 742949 h 742950"/>
              <a:gd name="T2" fmla="*/ 1283353 w 1286510"/>
              <a:gd name="T3" fmla="*/ 0 h 742950"/>
              <a:gd name="T4" fmla="*/ 0 60000 65536"/>
              <a:gd name="T5" fmla="*/ 0 60000 65536"/>
              <a:gd name="T6" fmla="*/ 0 w 1286510"/>
              <a:gd name="T7" fmla="*/ 0 h 742950"/>
              <a:gd name="T8" fmla="*/ 1286510 w 1286510"/>
              <a:gd name="T9" fmla="*/ 742950 h 742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6510" h="742950">
                <a:moveTo>
                  <a:pt x="0" y="742949"/>
                </a:moveTo>
                <a:lnTo>
                  <a:pt x="1285890" y="0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4" name="object 8"/>
          <p:cNvSpPr>
            <a:spLocks noChangeArrowheads="1"/>
          </p:cNvSpPr>
          <p:nvPr/>
        </p:nvSpPr>
        <p:spPr bwMode="auto">
          <a:xfrm>
            <a:off x="1871663" y="6243638"/>
            <a:ext cx="1490662" cy="374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05" name="object 9"/>
          <p:cNvSpPr>
            <a:spLocks/>
          </p:cNvSpPr>
          <p:nvPr/>
        </p:nvSpPr>
        <p:spPr bwMode="auto">
          <a:xfrm>
            <a:off x="1916113" y="6278563"/>
            <a:ext cx="1400175" cy="265112"/>
          </a:xfrm>
          <a:custGeom>
            <a:avLst/>
            <a:gdLst>
              <a:gd name="T0" fmla="*/ 0 w 1400175"/>
              <a:gd name="T1" fmla="*/ 0 h 265429"/>
              <a:gd name="T2" fmla="*/ 1400165 w 1400175"/>
              <a:gd name="T3" fmla="*/ 263851 h 265429"/>
              <a:gd name="T4" fmla="*/ 0 60000 65536"/>
              <a:gd name="T5" fmla="*/ 0 60000 65536"/>
              <a:gd name="T6" fmla="*/ 0 w 1400175"/>
              <a:gd name="T7" fmla="*/ 0 h 265429"/>
              <a:gd name="T8" fmla="*/ 1400175 w 1400175"/>
              <a:gd name="T9" fmla="*/ 265429 h 2654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0175" h="265429">
                <a:moveTo>
                  <a:pt x="0" y="0"/>
                </a:moveTo>
                <a:lnTo>
                  <a:pt x="1400165" y="265115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6" name="object 10"/>
          <p:cNvSpPr>
            <a:spLocks noChangeArrowheads="1"/>
          </p:cNvSpPr>
          <p:nvPr/>
        </p:nvSpPr>
        <p:spPr bwMode="auto">
          <a:xfrm>
            <a:off x="5711825" y="5021263"/>
            <a:ext cx="1293813" cy="6064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07" name="object 11"/>
          <p:cNvSpPr>
            <a:spLocks/>
          </p:cNvSpPr>
          <p:nvPr/>
        </p:nvSpPr>
        <p:spPr bwMode="auto">
          <a:xfrm>
            <a:off x="5759450" y="5056188"/>
            <a:ext cx="1198563" cy="496887"/>
          </a:xfrm>
          <a:custGeom>
            <a:avLst/>
            <a:gdLst>
              <a:gd name="T0" fmla="*/ 0 w 1198879"/>
              <a:gd name="T1" fmla="*/ 495689 h 497204"/>
              <a:gd name="T2" fmla="*/ 1197361 w 1198879"/>
              <a:gd name="T3" fmla="*/ 0 h 497204"/>
              <a:gd name="T4" fmla="*/ 0 60000 65536"/>
              <a:gd name="T5" fmla="*/ 0 60000 65536"/>
              <a:gd name="T6" fmla="*/ 0 w 1198879"/>
              <a:gd name="T7" fmla="*/ 0 h 497204"/>
              <a:gd name="T8" fmla="*/ 1198879 w 1198879"/>
              <a:gd name="T9" fmla="*/ 497204 h 4972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98879" h="497204">
                <a:moveTo>
                  <a:pt x="0" y="496955"/>
                </a:moveTo>
                <a:lnTo>
                  <a:pt x="1198625" y="0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8" name="object 12"/>
          <p:cNvSpPr>
            <a:spLocks noChangeArrowheads="1"/>
          </p:cNvSpPr>
          <p:nvPr/>
        </p:nvSpPr>
        <p:spPr bwMode="auto">
          <a:xfrm>
            <a:off x="1512888" y="3284538"/>
            <a:ext cx="111125" cy="25257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09" name="object 13"/>
          <p:cNvSpPr>
            <a:spLocks/>
          </p:cNvSpPr>
          <p:nvPr/>
        </p:nvSpPr>
        <p:spPr bwMode="auto">
          <a:xfrm>
            <a:off x="1568450" y="3306763"/>
            <a:ext cx="0" cy="2441575"/>
          </a:xfrm>
          <a:custGeom>
            <a:avLst/>
            <a:gdLst>
              <a:gd name="T0" fmla="*/ 0 h 2441575"/>
              <a:gd name="T1" fmla="*/ 2441499 h 2441575"/>
              <a:gd name="T2" fmla="*/ 0 60000 65536"/>
              <a:gd name="T3" fmla="*/ 0 60000 65536"/>
              <a:gd name="T4" fmla="*/ 0 h 2441575"/>
              <a:gd name="T5" fmla="*/ 2441575 h 24415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41575">
                <a:moveTo>
                  <a:pt x="0" y="0"/>
                </a:moveTo>
                <a:lnTo>
                  <a:pt x="0" y="2441499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0" name="object 14"/>
          <p:cNvSpPr>
            <a:spLocks noChangeArrowheads="1"/>
          </p:cNvSpPr>
          <p:nvPr/>
        </p:nvSpPr>
        <p:spPr bwMode="auto">
          <a:xfrm>
            <a:off x="3516313" y="3284538"/>
            <a:ext cx="112712" cy="9556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11" name="object 15"/>
          <p:cNvSpPr>
            <a:spLocks/>
          </p:cNvSpPr>
          <p:nvPr/>
        </p:nvSpPr>
        <p:spPr bwMode="auto">
          <a:xfrm>
            <a:off x="3571875" y="3306763"/>
            <a:ext cx="1588" cy="869950"/>
          </a:xfrm>
          <a:custGeom>
            <a:avLst/>
            <a:gdLst>
              <a:gd name="T0" fmla="*/ 796 w 1904"/>
              <a:gd name="T1" fmla="*/ 0 h 869950"/>
              <a:gd name="T2" fmla="*/ 0 w 1904"/>
              <a:gd name="T3" fmla="*/ 869935 h 869950"/>
              <a:gd name="T4" fmla="*/ 0 60000 65536"/>
              <a:gd name="T5" fmla="*/ 0 60000 65536"/>
              <a:gd name="T6" fmla="*/ 0 w 1904"/>
              <a:gd name="T7" fmla="*/ 0 h 869950"/>
              <a:gd name="T8" fmla="*/ 1904 w 1904"/>
              <a:gd name="T9" fmla="*/ 869950 h 869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4" h="869950">
                <a:moveTo>
                  <a:pt x="1645" y="0"/>
                </a:moveTo>
                <a:lnTo>
                  <a:pt x="0" y="869935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2" name="object 16"/>
          <p:cNvSpPr>
            <a:spLocks noChangeArrowheads="1"/>
          </p:cNvSpPr>
          <p:nvPr/>
        </p:nvSpPr>
        <p:spPr bwMode="auto">
          <a:xfrm>
            <a:off x="5332413" y="3284538"/>
            <a:ext cx="112712" cy="207803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13" name="object 17"/>
          <p:cNvSpPr>
            <a:spLocks/>
          </p:cNvSpPr>
          <p:nvPr/>
        </p:nvSpPr>
        <p:spPr bwMode="auto">
          <a:xfrm>
            <a:off x="5387975" y="3306763"/>
            <a:ext cx="1588" cy="1993900"/>
          </a:xfrm>
          <a:custGeom>
            <a:avLst/>
            <a:gdLst>
              <a:gd name="T0" fmla="*/ 796 w 1904"/>
              <a:gd name="T1" fmla="*/ 0 h 1993900"/>
              <a:gd name="T2" fmla="*/ 0 w 1904"/>
              <a:gd name="T3" fmla="*/ 1993885 h 1993900"/>
              <a:gd name="T4" fmla="*/ 0 60000 65536"/>
              <a:gd name="T5" fmla="*/ 0 60000 65536"/>
              <a:gd name="T6" fmla="*/ 0 w 1904"/>
              <a:gd name="T7" fmla="*/ 0 h 1993900"/>
              <a:gd name="T8" fmla="*/ 1904 w 1904"/>
              <a:gd name="T9" fmla="*/ 1993900 h 19939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4" h="1993900">
                <a:moveTo>
                  <a:pt x="1645" y="0"/>
                </a:moveTo>
                <a:lnTo>
                  <a:pt x="0" y="1993885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4" name="object 18"/>
          <p:cNvSpPr>
            <a:spLocks noChangeArrowheads="1"/>
          </p:cNvSpPr>
          <p:nvPr/>
        </p:nvSpPr>
        <p:spPr bwMode="auto">
          <a:xfrm>
            <a:off x="6902450" y="3286125"/>
            <a:ext cx="111125" cy="13398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15" name="object 19"/>
          <p:cNvSpPr>
            <a:spLocks/>
          </p:cNvSpPr>
          <p:nvPr/>
        </p:nvSpPr>
        <p:spPr bwMode="auto">
          <a:xfrm>
            <a:off x="6958013" y="3308350"/>
            <a:ext cx="0" cy="1254125"/>
          </a:xfrm>
          <a:custGeom>
            <a:avLst/>
            <a:gdLst>
              <a:gd name="T0" fmla="*/ 0 h 1254125"/>
              <a:gd name="T1" fmla="*/ 1254114 h 1254125"/>
              <a:gd name="T2" fmla="*/ 0 60000 65536"/>
              <a:gd name="T3" fmla="*/ 0 60000 65536"/>
              <a:gd name="T4" fmla="*/ 0 h 1254125"/>
              <a:gd name="T5" fmla="*/ 1254125 h 12541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254125">
                <a:moveTo>
                  <a:pt x="0" y="0"/>
                </a:moveTo>
                <a:lnTo>
                  <a:pt x="0" y="1254114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6" name="object 21"/>
          <p:cNvSpPr>
            <a:spLocks/>
          </p:cNvSpPr>
          <p:nvPr/>
        </p:nvSpPr>
        <p:spPr bwMode="auto">
          <a:xfrm>
            <a:off x="1296988" y="5754688"/>
            <a:ext cx="1147762" cy="523875"/>
          </a:xfrm>
          <a:custGeom>
            <a:avLst/>
            <a:gdLst>
              <a:gd name="T0" fmla="*/ 0 w 1148080"/>
              <a:gd name="T1" fmla="*/ 0 h 523875"/>
              <a:gd name="T2" fmla="*/ 0 w 1148080"/>
              <a:gd name="T3" fmla="*/ 377689 h 523875"/>
              <a:gd name="T4" fmla="*/ 1898 w 1148080"/>
              <a:gd name="T5" fmla="*/ 389674 h 523875"/>
              <a:gd name="T6" fmla="*/ 29221 w 1148080"/>
              <a:gd name="T7" fmla="*/ 423875 h 523875"/>
              <a:gd name="T8" fmla="*/ 63976 w 1148080"/>
              <a:gd name="T9" fmla="*/ 444840 h 523875"/>
              <a:gd name="T10" fmla="*/ 110589 w 1148080"/>
              <a:gd name="T11" fmla="*/ 463985 h 523875"/>
              <a:gd name="T12" fmla="*/ 167877 w 1148080"/>
              <a:gd name="T13" fmla="*/ 481010 h 523875"/>
              <a:gd name="T14" fmla="*/ 234664 w 1148080"/>
              <a:gd name="T15" fmla="*/ 495614 h 523875"/>
              <a:gd name="T16" fmla="*/ 309763 w 1148080"/>
              <a:gd name="T17" fmla="*/ 507496 h 523875"/>
              <a:gd name="T18" fmla="*/ 350063 w 1148080"/>
              <a:gd name="T19" fmla="*/ 512323 h 523875"/>
              <a:gd name="T20" fmla="*/ 391996 w 1148080"/>
              <a:gd name="T21" fmla="*/ 516356 h 523875"/>
              <a:gd name="T22" fmla="*/ 435421 w 1148080"/>
              <a:gd name="T23" fmla="*/ 519558 h 523875"/>
              <a:gd name="T24" fmla="*/ 480187 w 1148080"/>
              <a:gd name="T25" fmla="*/ 521892 h 523875"/>
              <a:gd name="T26" fmla="*/ 526145 w 1148080"/>
              <a:gd name="T27" fmla="*/ 523320 h 523875"/>
              <a:gd name="T28" fmla="*/ 573149 w 1148080"/>
              <a:gd name="T29" fmla="*/ 523804 h 523875"/>
              <a:gd name="T30" fmla="*/ 620171 w 1148080"/>
              <a:gd name="T31" fmla="*/ 523320 h 523875"/>
              <a:gd name="T32" fmla="*/ 666144 w 1148080"/>
              <a:gd name="T33" fmla="*/ 521892 h 523875"/>
              <a:gd name="T34" fmla="*/ 710924 w 1148080"/>
              <a:gd name="T35" fmla="*/ 519558 h 523875"/>
              <a:gd name="T36" fmla="*/ 754361 w 1148080"/>
              <a:gd name="T37" fmla="*/ 516356 h 523875"/>
              <a:gd name="T38" fmla="*/ 796305 w 1148080"/>
              <a:gd name="T39" fmla="*/ 512323 h 523875"/>
              <a:gd name="T40" fmla="*/ 836614 w 1148080"/>
              <a:gd name="T41" fmla="*/ 507496 h 523875"/>
              <a:gd name="T42" fmla="*/ 875137 w 1148080"/>
              <a:gd name="T43" fmla="*/ 501914 h 523875"/>
              <a:gd name="T44" fmla="*/ 946241 w 1148080"/>
              <a:gd name="T45" fmla="*/ 488633 h 523875"/>
              <a:gd name="T46" fmla="*/ 1008432 w 1148080"/>
              <a:gd name="T47" fmla="*/ 472781 h 523875"/>
              <a:gd name="T48" fmla="*/ 1060538 w 1148080"/>
              <a:gd name="T49" fmla="*/ 454659 h 523875"/>
              <a:gd name="T50" fmla="*/ 1101375 w 1148080"/>
              <a:gd name="T51" fmla="*/ 434566 h 523875"/>
              <a:gd name="T52" fmla="*/ 1138916 w 1148080"/>
              <a:gd name="T53" fmla="*/ 401391 h 523875"/>
              <a:gd name="T54" fmla="*/ 1146418 w 1148080"/>
              <a:gd name="T55" fmla="*/ 377689 h 523875"/>
              <a:gd name="T56" fmla="*/ 1146418 w 1148080"/>
              <a:gd name="T57" fmla="*/ 146111 h 523875"/>
              <a:gd name="T58" fmla="*/ 573149 w 1148080"/>
              <a:gd name="T59" fmla="*/ 146111 h 523875"/>
              <a:gd name="T60" fmla="*/ 526145 w 1148080"/>
              <a:gd name="T61" fmla="*/ 145627 h 523875"/>
              <a:gd name="T62" fmla="*/ 480187 w 1148080"/>
              <a:gd name="T63" fmla="*/ 144199 h 523875"/>
              <a:gd name="T64" fmla="*/ 435421 w 1148080"/>
              <a:gd name="T65" fmla="*/ 141865 h 523875"/>
              <a:gd name="T66" fmla="*/ 391996 w 1148080"/>
              <a:gd name="T67" fmla="*/ 138662 h 523875"/>
              <a:gd name="T68" fmla="*/ 350063 w 1148080"/>
              <a:gd name="T69" fmla="*/ 134628 h 523875"/>
              <a:gd name="T70" fmla="*/ 309763 w 1148080"/>
              <a:gd name="T71" fmla="*/ 129802 h 523875"/>
              <a:gd name="T72" fmla="*/ 271248 w 1148080"/>
              <a:gd name="T73" fmla="*/ 124219 h 523875"/>
              <a:gd name="T74" fmla="*/ 200158 w 1148080"/>
              <a:gd name="T75" fmla="*/ 110938 h 523875"/>
              <a:gd name="T76" fmla="*/ 137975 w 1148080"/>
              <a:gd name="T77" fmla="*/ 95085 h 523875"/>
              <a:gd name="T78" fmla="*/ 85875 w 1148080"/>
              <a:gd name="T79" fmla="*/ 76963 h 523875"/>
              <a:gd name="T80" fmla="*/ 45045 w 1148080"/>
              <a:gd name="T81" fmla="*/ 56870 h 523875"/>
              <a:gd name="T82" fmla="*/ 7502 w 1148080"/>
              <a:gd name="T83" fmla="*/ 23698 h 523875"/>
              <a:gd name="T84" fmla="*/ 1898 w 1148080"/>
              <a:gd name="T85" fmla="*/ 11982 h 523875"/>
              <a:gd name="T86" fmla="*/ 0 w 1148080"/>
              <a:gd name="T87" fmla="*/ 0 h 523875"/>
              <a:gd name="T88" fmla="*/ 1146418 w 1148080"/>
              <a:gd name="T89" fmla="*/ 0 h 523875"/>
              <a:gd name="T90" fmla="*/ 1129761 w 1148080"/>
              <a:gd name="T91" fmla="*/ 35110 h 523875"/>
              <a:gd name="T92" fmla="*/ 1082438 w 1148080"/>
              <a:gd name="T93" fmla="*/ 67144 h 523875"/>
              <a:gd name="T94" fmla="*/ 1035822 w 1148080"/>
              <a:gd name="T95" fmla="*/ 86289 h 523875"/>
              <a:gd name="T96" fmla="*/ 978525 w 1148080"/>
              <a:gd name="T97" fmla="*/ 103314 h 523875"/>
              <a:gd name="T98" fmla="*/ 911729 w 1148080"/>
              <a:gd name="T99" fmla="*/ 117919 h 523875"/>
              <a:gd name="T100" fmla="*/ 836614 w 1148080"/>
              <a:gd name="T101" fmla="*/ 129802 h 523875"/>
              <a:gd name="T102" fmla="*/ 796305 w 1148080"/>
              <a:gd name="T103" fmla="*/ 134628 h 523875"/>
              <a:gd name="T104" fmla="*/ 754361 w 1148080"/>
              <a:gd name="T105" fmla="*/ 138662 h 523875"/>
              <a:gd name="T106" fmla="*/ 710924 w 1148080"/>
              <a:gd name="T107" fmla="*/ 141865 h 523875"/>
              <a:gd name="T108" fmla="*/ 666144 w 1148080"/>
              <a:gd name="T109" fmla="*/ 144199 h 523875"/>
              <a:gd name="T110" fmla="*/ 620171 w 1148080"/>
              <a:gd name="T111" fmla="*/ 145627 h 523875"/>
              <a:gd name="T112" fmla="*/ 573149 w 1148080"/>
              <a:gd name="T113" fmla="*/ 146111 h 523875"/>
              <a:gd name="T114" fmla="*/ 1146418 w 1148080"/>
              <a:gd name="T115" fmla="*/ 146111 h 523875"/>
              <a:gd name="T116" fmla="*/ 1146418 w 1148080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80"/>
              <a:gd name="T178" fmla="*/ 0 h 523875"/>
              <a:gd name="T179" fmla="*/ 1148080 w 1148080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80" h="523875">
                <a:moveTo>
                  <a:pt x="0" y="0"/>
                </a:moveTo>
                <a:lnTo>
                  <a:pt x="0" y="377689"/>
                </a:lnTo>
                <a:lnTo>
                  <a:pt x="1902" y="389674"/>
                </a:lnTo>
                <a:lnTo>
                  <a:pt x="29253" y="423875"/>
                </a:lnTo>
                <a:lnTo>
                  <a:pt x="64048" y="444840"/>
                </a:lnTo>
                <a:lnTo>
                  <a:pt x="110713" y="463985"/>
                </a:lnTo>
                <a:lnTo>
                  <a:pt x="168065" y="481010"/>
                </a:lnTo>
                <a:lnTo>
                  <a:pt x="234924" y="495614"/>
                </a:lnTo>
                <a:lnTo>
                  <a:pt x="310107" y="507496"/>
                </a:lnTo>
                <a:lnTo>
                  <a:pt x="350451" y="512323"/>
                </a:lnTo>
                <a:lnTo>
                  <a:pt x="392432" y="516356"/>
                </a:lnTo>
                <a:lnTo>
                  <a:pt x="435905" y="519558"/>
                </a:lnTo>
                <a:lnTo>
                  <a:pt x="480719" y="521892"/>
                </a:lnTo>
                <a:lnTo>
                  <a:pt x="526729" y="523320"/>
                </a:lnTo>
                <a:lnTo>
                  <a:pt x="573785" y="523804"/>
                </a:lnTo>
                <a:lnTo>
                  <a:pt x="620859" y="523320"/>
                </a:lnTo>
                <a:lnTo>
                  <a:pt x="666884" y="521892"/>
                </a:lnTo>
                <a:lnTo>
                  <a:pt x="711712" y="519558"/>
                </a:lnTo>
                <a:lnTo>
                  <a:pt x="755197" y="516356"/>
                </a:lnTo>
                <a:lnTo>
                  <a:pt x="797189" y="512323"/>
                </a:lnTo>
                <a:lnTo>
                  <a:pt x="837542" y="507496"/>
                </a:lnTo>
                <a:lnTo>
                  <a:pt x="876109" y="501914"/>
                </a:lnTo>
                <a:lnTo>
                  <a:pt x="947290" y="488633"/>
                </a:lnTo>
                <a:lnTo>
                  <a:pt x="1009552" y="472781"/>
                </a:lnTo>
                <a:lnTo>
                  <a:pt x="1061714" y="454659"/>
                </a:lnTo>
                <a:lnTo>
                  <a:pt x="1102595" y="434566"/>
                </a:lnTo>
                <a:lnTo>
                  <a:pt x="1140180" y="401391"/>
                </a:lnTo>
                <a:lnTo>
                  <a:pt x="1147690" y="377689"/>
                </a:lnTo>
                <a:lnTo>
                  <a:pt x="1147690" y="146111"/>
                </a:lnTo>
                <a:lnTo>
                  <a:pt x="573785" y="146111"/>
                </a:lnTo>
                <a:lnTo>
                  <a:pt x="526729" y="145627"/>
                </a:lnTo>
                <a:lnTo>
                  <a:pt x="480719" y="144199"/>
                </a:lnTo>
                <a:lnTo>
                  <a:pt x="435905" y="141865"/>
                </a:lnTo>
                <a:lnTo>
                  <a:pt x="392432" y="138662"/>
                </a:lnTo>
                <a:lnTo>
                  <a:pt x="350451" y="134628"/>
                </a:lnTo>
                <a:lnTo>
                  <a:pt x="310107" y="129802"/>
                </a:lnTo>
                <a:lnTo>
                  <a:pt x="271548" y="124219"/>
                </a:lnTo>
                <a:lnTo>
                  <a:pt x="200380" y="110938"/>
                </a:lnTo>
                <a:lnTo>
                  <a:pt x="138127" y="95085"/>
                </a:lnTo>
                <a:lnTo>
                  <a:pt x="85971" y="76963"/>
                </a:lnTo>
                <a:lnTo>
                  <a:pt x="45093" y="56870"/>
                </a:lnTo>
                <a:lnTo>
                  <a:pt x="7510" y="23698"/>
                </a:lnTo>
                <a:lnTo>
                  <a:pt x="1902" y="11982"/>
                </a:lnTo>
                <a:lnTo>
                  <a:pt x="0" y="0"/>
                </a:lnTo>
                <a:close/>
              </a:path>
              <a:path w="1148080" h="523875">
                <a:moveTo>
                  <a:pt x="1147690" y="0"/>
                </a:moveTo>
                <a:lnTo>
                  <a:pt x="1131013" y="35110"/>
                </a:lnTo>
                <a:lnTo>
                  <a:pt x="1083638" y="67144"/>
                </a:lnTo>
                <a:lnTo>
                  <a:pt x="1036970" y="86289"/>
                </a:lnTo>
                <a:lnTo>
                  <a:pt x="979610" y="103314"/>
                </a:lnTo>
                <a:lnTo>
                  <a:pt x="912741" y="117919"/>
                </a:lnTo>
                <a:lnTo>
                  <a:pt x="837542" y="129802"/>
                </a:lnTo>
                <a:lnTo>
                  <a:pt x="797189" y="134628"/>
                </a:lnTo>
                <a:lnTo>
                  <a:pt x="755197" y="138662"/>
                </a:lnTo>
                <a:lnTo>
                  <a:pt x="711712" y="141865"/>
                </a:lnTo>
                <a:lnTo>
                  <a:pt x="666884" y="144199"/>
                </a:lnTo>
                <a:lnTo>
                  <a:pt x="620859" y="145627"/>
                </a:lnTo>
                <a:lnTo>
                  <a:pt x="573785" y="146111"/>
                </a:lnTo>
                <a:lnTo>
                  <a:pt x="1147690" y="146111"/>
                </a:lnTo>
                <a:lnTo>
                  <a:pt x="1147690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7" name="object 22"/>
          <p:cNvSpPr>
            <a:spLocks/>
          </p:cNvSpPr>
          <p:nvPr/>
        </p:nvSpPr>
        <p:spPr bwMode="auto">
          <a:xfrm>
            <a:off x="1296988" y="5608638"/>
            <a:ext cx="1147762" cy="292100"/>
          </a:xfrm>
          <a:custGeom>
            <a:avLst/>
            <a:gdLst>
              <a:gd name="T0" fmla="*/ 573149 w 1148080"/>
              <a:gd name="T1" fmla="*/ 0 h 292735"/>
              <a:gd name="T2" fmla="*/ 526145 w 1148080"/>
              <a:gd name="T3" fmla="*/ 480 h 292735"/>
              <a:gd name="T4" fmla="*/ 480187 w 1148080"/>
              <a:gd name="T5" fmla="*/ 1896 h 292735"/>
              <a:gd name="T6" fmla="*/ 435421 w 1148080"/>
              <a:gd name="T7" fmla="*/ 4210 h 292735"/>
              <a:gd name="T8" fmla="*/ 391996 w 1148080"/>
              <a:gd name="T9" fmla="*/ 7384 h 292735"/>
              <a:gd name="T10" fmla="*/ 350063 w 1148080"/>
              <a:gd name="T11" fmla="*/ 11381 h 292735"/>
              <a:gd name="T12" fmla="*/ 309763 w 1148080"/>
              <a:gd name="T13" fmla="*/ 16168 h 292735"/>
              <a:gd name="T14" fmla="*/ 271248 w 1148080"/>
              <a:gd name="T15" fmla="*/ 21702 h 292735"/>
              <a:gd name="T16" fmla="*/ 200158 w 1148080"/>
              <a:gd name="T17" fmla="*/ 34866 h 292735"/>
              <a:gd name="T18" fmla="*/ 137975 w 1148080"/>
              <a:gd name="T19" fmla="*/ 50581 h 292735"/>
              <a:gd name="T20" fmla="*/ 85875 w 1148080"/>
              <a:gd name="T21" fmla="*/ 68547 h 292735"/>
              <a:gd name="T22" fmla="*/ 45045 w 1148080"/>
              <a:gd name="T23" fmla="*/ 88466 h 292735"/>
              <a:gd name="T24" fmla="*/ 7502 w 1148080"/>
              <a:gd name="T25" fmla="*/ 121354 h 292735"/>
              <a:gd name="T26" fmla="*/ 0 w 1148080"/>
              <a:gd name="T27" fmla="*/ 144851 h 292735"/>
              <a:gd name="T28" fmla="*/ 1898 w 1148080"/>
              <a:gd name="T29" fmla="*/ 156730 h 292735"/>
              <a:gd name="T30" fmla="*/ 29221 w 1148080"/>
              <a:gd name="T31" fmla="*/ 190633 h 292735"/>
              <a:gd name="T32" fmla="*/ 63976 w 1148080"/>
              <a:gd name="T33" fmla="*/ 211413 h 292735"/>
              <a:gd name="T34" fmla="*/ 110589 w 1148080"/>
              <a:gd name="T35" fmla="*/ 230394 h 292735"/>
              <a:gd name="T36" fmla="*/ 167877 w 1148080"/>
              <a:gd name="T37" fmla="*/ 247271 h 292735"/>
              <a:gd name="T38" fmla="*/ 234664 w 1148080"/>
              <a:gd name="T39" fmla="*/ 261751 h 292735"/>
              <a:gd name="T40" fmla="*/ 309763 w 1148080"/>
              <a:gd name="T41" fmla="*/ 273530 h 292735"/>
              <a:gd name="T42" fmla="*/ 350063 w 1148080"/>
              <a:gd name="T43" fmla="*/ 278315 h 292735"/>
              <a:gd name="T44" fmla="*/ 391996 w 1148080"/>
              <a:gd name="T45" fmla="*/ 282314 h 292735"/>
              <a:gd name="T46" fmla="*/ 435421 w 1148080"/>
              <a:gd name="T47" fmla="*/ 285489 h 292735"/>
              <a:gd name="T48" fmla="*/ 480187 w 1148080"/>
              <a:gd name="T49" fmla="*/ 287803 h 292735"/>
              <a:gd name="T50" fmla="*/ 526145 w 1148080"/>
              <a:gd name="T51" fmla="*/ 289219 h 292735"/>
              <a:gd name="T52" fmla="*/ 573149 w 1148080"/>
              <a:gd name="T53" fmla="*/ 289698 h 292735"/>
              <a:gd name="T54" fmla="*/ 620171 w 1148080"/>
              <a:gd name="T55" fmla="*/ 289219 h 292735"/>
              <a:gd name="T56" fmla="*/ 666144 w 1148080"/>
              <a:gd name="T57" fmla="*/ 287803 h 292735"/>
              <a:gd name="T58" fmla="*/ 710924 w 1148080"/>
              <a:gd name="T59" fmla="*/ 285489 h 292735"/>
              <a:gd name="T60" fmla="*/ 754361 w 1148080"/>
              <a:gd name="T61" fmla="*/ 282314 h 292735"/>
              <a:gd name="T62" fmla="*/ 796305 w 1148080"/>
              <a:gd name="T63" fmla="*/ 278315 h 292735"/>
              <a:gd name="T64" fmla="*/ 836614 w 1148080"/>
              <a:gd name="T65" fmla="*/ 273530 h 292735"/>
              <a:gd name="T66" fmla="*/ 875137 w 1148080"/>
              <a:gd name="T67" fmla="*/ 267996 h 292735"/>
              <a:gd name="T68" fmla="*/ 946241 w 1148080"/>
              <a:gd name="T69" fmla="*/ 254830 h 292735"/>
              <a:gd name="T70" fmla="*/ 1008432 w 1148080"/>
              <a:gd name="T71" fmla="*/ 239114 h 292735"/>
              <a:gd name="T72" fmla="*/ 1060538 w 1148080"/>
              <a:gd name="T73" fmla="*/ 221148 h 292735"/>
              <a:gd name="T74" fmla="*/ 1101375 w 1148080"/>
              <a:gd name="T75" fmla="*/ 201231 h 292735"/>
              <a:gd name="T76" fmla="*/ 1138916 w 1148080"/>
              <a:gd name="T77" fmla="*/ 168344 h 292735"/>
              <a:gd name="T78" fmla="*/ 1146418 w 1148080"/>
              <a:gd name="T79" fmla="*/ 144851 h 292735"/>
              <a:gd name="T80" fmla="*/ 1144520 w 1148080"/>
              <a:gd name="T81" fmla="*/ 132970 h 292735"/>
              <a:gd name="T82" fmla="*/ 1117195 w 1148080"/>
              <a:gd name="T83" fmla="*/ 99065 h 292735"/>
              <a:gd name="T84" fmla="*/ 1082438 w 1148080"/>
              <a:gd name="T85" fmla="*/ 78281 h 292735"/>
              <a:gd name="T86" fmla="*/ 1035822 w 1148080"/>
              <a:gd name="T87" fmla="*/ 59302 h 292735"/>
              <a:gd name="T88" fmla="*/ 978525 w 1148080"/>
              <a:gd name="T89" fmla="*/ 42424 h 292735"/>
              <a:gd name="T90" fmla="*/ 911729 w 1148080"/>
              <a:gd name="T91" fmla="*/ 27946 h 292735"/>
              <a:gd name="T92" fmla="*/ 836614 w 1148080"/>
              <a:gd name="T93" fmla="*/ 16168 h 292735"/>
              <a:gd name="T94" fmla="*/ 796305 w 1148080"/>
              <a:gd name="T95" fmla="*/ 11381 h 292735"/>
              <a:gd name="T96" fmla="*/ 754361 w 1148080"/>
              <a:gd name="T97" fmla="*/ 7384 h 292735"/>
              <a:gd name="T98" fmla="*/ 710924 w 1148080"/>
              <a:gd name="T99" fmla="*/ 4210 h 292735"/>
              <a:gd name="T100" fmla="*/ 666144 w 1148080"/>
              <a:gd name="T101" fmla="*/ 1896 h 292735"/>
              <a:gd name="T102" fmla="*/ 620171 w 1148080"/>
              <a:gd name="T103" fmla="*/ 480 h 292735"/>
              <a:gd name="T104" fmla="*/ 573149 w 1148080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80"/>
              <a:gd name="T160" fmla="*/ 0 h 292735"/>
              <a:gd name="T161" fmla="*/ 1148080 w 1148080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80" h="292735">
                <a:moveTo>
                  <a:pt x="573785" y="0"/>
                </a:moveTo>
                <a:lnTo>
                  <a:pt x="526729" y="484"/>
                </a:lnTo>
                <a:lnTo>
                  <a:pt x="480719" y="1912"/>
                </a:lnTo>
                <a:lnTo>
                  <a:pt x="435905" y="4246"/>
                </a:lnTo>
                <a:lnTo>
                  <a:pt x="392432" y="7448"/>
                </a:lnTo>
                <a:lnTo>
                  <a:pt x="350451" y="11481"/>
                </a:lnTo>
                <a:lnTo>
                  <a:pt x="310107" y="16308"/>
                </a:lnTo>
                <a:lnTo>
                  <a:pt x="271548" y="21890"/>
                </a:lnTo>
                <a:lnTo>
                  <a:pt x="200380" y="35170"/>
                </a:lnTo>
                <a:lnTo>
                  <a:pt x="138127" y="51022"/>
                </a:lnTo>
                <a:lnTo>
                  <a:pt x="85971" y="69145"/>
                </a:lnTo>
                <a:lnTo>
                  <a:pt x="45093" y="89238"/>
                </a:lnTo>
                <a:lnTo>
                  <a:pt x="7510" y="122413"/>
                </a:lnTo>
                <a:lnTo>
                  <a:pt x="0" y="146115"/>
                </a:lnTo>
                <a:lnTo>
                  <a:pt x="1902" y="158097"/>
                </a:lnTo>
                <a:lnTo>
                  <a:pt x="29253" y="192295"/>
                </a:lnTo>
                <a:lnTo>
                  <a:pt x="64048" y="213259"/>
                </a:lnTo>
                <a:lnTo>
                  <a:pt x="110713" y="232404"/>
                </a:lnTo>
                <a:lnTo>
                  <a:pt x="168065" y="249429"/>
                </a:lnTo>
                <a:lnTo>
                  <a:pt x="234924" y="264034"/>
                </a:lnTo>
                <a:lnTo>
                  <a:pt x="310107" y="275917"/>
                </a:lnTo>
                <a:lnTo>
                  <a:pt x="350451" y="280743"/>
                </a:lnTo>
                <a:lnTo>
                  <a:pt x="392432" y="284777"/>
                </a:lnTo>
                <a:lnTo>
                  <a:pt x="435905" y="287980"/>
                </a:lnTo>
                <a:lnTo>
                  <a:pt x="480719" y="290314"/>
                </a:lnTo>
                <a:lnTo>
                  <a:pt x="526729" y="291742"/>
                </a:lnTo>
                <a:lnTo>
                  <a:pt x="573785" y="292226"/>
                </a:lnTo>
                <a:lnTo>
                  <a:pt x="620859" y="291742"/>
                </a:lnTo>
                <a:lnTo>
                  <a:pt x="666884" y="290314"/>
                </a:lnTo>
                <a:lnTo>
                  <a:pt x="711712" y="287980"/>
                </a:lnTo>
                <a:lnTo>
                  <a:pt x="755197" y="284777"/>
                </a:lnTo>
                <a:lnTo>
                  <a:pt x="797189" y="280743"/>
                </a:lnTo>
                <a:lnTo>
                  <a:pt x="837542" y="275917"/>
                </a:lnTo>
                <a:lnTo>
                  <a:pt x="876109" y="270334"/>
                </a:lnTo>
                <a:lnTo>
                  <a:pt x="947290" y="257053"/>
                </a:lnTo>
                <a:lnTo>
                  <a:pt x="1009552" y="241200"/>
                </a:lnTo>
                <a:lnTo>
                  <a:pt x="1061714" y="223078"/>
                </a:lnTo>
                <a:lnTo>
                  <a:pt x="1102595" y="202985"/>
                </a:lnTo>
                <a:lnTo>
                  <a:pt x="1140180" y="169813"/>
                </a:lnTo>
                <a:lnTo>
                  <a:pt x="1147690" y="146115"/>
                </a:lnTo>
                <a:lnTo>
                  <a:pt x="1145788" y="134130"/>
                </a:lnTo>
                <a:lnTo>
                  <a:pt x="1118435" y="99929"/>
                </a:lnTo>
                <a:lnTo>
                  <a:pt x="1083638" y="78964"/>
                </a:lnTo>
                <a:lnTo>
                  <a:pt x="1036970" y="59819"/>
                </a:lnTo>
                <a:lnTo>
                  <a:pt x="979610" y="42794"/>
                </a:lnTo>
                <a:lnTo>
                  <a:pt x="912741" y="28190"/>
                </a:lnTo>
                <a:lnTo>
                  <a:pt x="837542" y="16308"/>
                </a:lnTo>
                <a:lnTo>
                  <a:pt x="797189" y="11481"/>
                </a:lnTo>
                <a:lnTo>
                  <a:pt x="755197" y="7448"/>
                </a:lnTo>
                <a:lnTo>
                  <a:pt x="711712" y="4246"/>
                </a:lnTo>
                <a:lnTo>
                  <a:pt x="666884" y="1912"/>
                </a:lnTo>
                <a:lnTo>
                  <a:pt x="620859" y="484"/>
                </a:lnTo>
                <a:lnTo>
                  <a:pt x="573785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8" name="object 24"/>
          <p:cNvSpPr>
            <a:spLocks/>
          </p:cNvSpPr>
          <p:nvPr/>
        </p:nvSpPr>
        <p:spPr bwMode="auto">
          <a:xfrm>
            <a:off x="3127375" y="6257925"/>
            <a:ext cx="1147763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700 h 523875"/>
              <a:gd name="T4" fmla="*/ 1898 w 1148079"/>
              <a:gd name="T5" fmla="*/ 389684 h 523875"/>
              <a:gd name="T6" fmla="*/ 29223 w 1148079"/>
              <a:gd name="T7" fmla="*/ 423885 h 523875"/>
              <a:gd name="T8" fmla="*/ 63980 w 1148079"/>
              <a:gd name="T9" fmla="*/ 444850 h 523875"/>
              <a:gd name="T10" fmla="*/ 110601 w 1148079"/>
              <a:gd name="T11" fmla="*/ 463995 h 523875"/>
              <a:gd name="T12" fmla="*/ 167897 w 1148079"/>
              <a:gd name="T13" fmla="*/ 481020 h 523875"/>
              <a:gd name="T14" fmla="*/ 234691 w 1148079"/>
              <a:gd name="T15" fmla="*/ 495623 h 523875"/>
              <a:gd name="T16" fmla="*/ 309810 w 1148079"/>
              <a:gd name="T17" fmla="*/ 507505 h 523875"/>
              <a:gd name="T18" fmla="*/ 350118 w 1148079"/>
              <a:gd name="T19" fmla="*/ 512332 h 523875"/>
              <a:gd name="T20" fmla="*/ 392064 w 1148079"/>
              <a:gd name="T21" fmla="*/ 516365 h 523875"/>
              <a:gd name="T22" fmla="*/ 435500 w 1148079"/>
              <a:gd name="T23" fmla="*/ 519567 h 523875"/>
              <a:gd name="T24" fmla="*/ 480281 w 1148079"/>
              <a:gd name="T25" fmla="*/ 521901 h 523875"/>
              <a:gd name="T26" fmla="*/ 526254 w 1148079"/>
              <a:gd name="T27" fmla="*/ 523329 h 523875"/>
              <a:gd name="T28" fmla="*/ 573275 w 1148079"/>
              <a:gd name="T29" fmla="*/ 523814 h 523875"/>
              <a:gd name="T30" fmla="*/ 620281 w 1148079"/>
              <a:gd name="T31" fmla="*/ 523329 h 523875"/>
              <a:gd name="T32" fmla="*/ 666242 w 1148079"/>
              <a:gd name="T33" fmla="*/ 521901 h 523875"/>
              <a:gd name="T34" fmla="*/ 711013 w 1148079"/>
              <a:gd name="T35" fmla="*/ 519567 h 523875"/>
              <a:gd name="T36" fmla="*/ 754443 w 1148079"/>
              <a:gd name="T37" fmla="*/ 516365 h 523875"/>
              <a:gd name="T38" fmla="*/ 796388 w 1148079"/>
              <a:gd name="T39" fmla="*/ 512332 h 523875"/>
              <a:gd name="T40" fmla="*/ 836695 w 1148079"/>
              <a:gd name="T41" fmla="*/ 507505 h 523875"/>
              <a:gd name="T42" fmla="*/ 875222 w 1148079"/>
              <a:gd name="T43" fmla="*/ 501923 h 523875"/>
              <a:gd name="T44" fmla="*/ 946333 w 1148079"/>
              <a:gd name="T45" fmla="*/ 488643 h 523875"/>
              <a:gd name="T46" fmla="*/ 1008541 w 1148079"/>
              <a:gd name="T47" fmla="*/ 472791 h 523875"/>
              <a:gd name="T48" fmla="*/ 1060663 w 1148079"/>
              <a:gd name="T49" fmla="*/ 454668 h 523875"/>
              <a:gd name="T50" fmla="*/ 1101516 w 1148079"/>
              <a:gd name="T51" fmla="*/ 434576 h 523875"/>
              <a:gd name="T52" fmla="*/ 1139075 w 1148079"/>
              <a:gd name="T53" fmla="*/ 401401 h 523875"/>
              <a:gd name="T54" fmla="*/ 1146582 w 1148079"/>
              <a:gd name="T55" fmla="*/ 377700 h 523875"/>
              <a:gd name="T56" fmla="*/ 1146582 w 1148079"/>
              <a:gd name="T57" fmla="*/ 146111 h 523875"/>
              <a:gd name="T58" fmla="*/ 573275 w 1148079"/>
              <a:gd name="T59" fmla="*/ 146111 h 523875"/>
              <a:gd name="T60" fmla="*/ 526254 w 1148079"/>
              <a:gd name="T61" fmla="*/ 145627 h 523875"/>
              <a:gd name="T62" fmla="*/ 480281 w 1148079"/>
              <a:gd name="T63" fmla="*/ 144199 h 523875"/>
              <a:gd name="T64" fmla="*/ 435500 w 1148079"/>
              <a:gd name="T65" fmla="*/ 141865 h 523875"/>
              <a:gd name="T66" fmla="*/ 392064 w 1148079"/>
              <a:gd name="T67" fmla="*/ 138663 h 523875"/>
              <a:gd name="T68" fmla="*/ 350118 w 1148079"/>
              <a:gd name="T69" fmla="*/ 134630 h 523875"/>
              <a:gd name="T70" fmla="*/ 309810 w 1148079"/>
              <a:gd name="T71" fmla="*/ 129803 h 523875"/>
              <a:gd name="T72" fmla="*/ 271283 w 1148079"/>
              <a:gd name="T73" fmla="*/ 124221 h 523875"/>
              <a:gd name="T74" fmla="*/ 200181 w 1148079"/>
              <a:gd name="T75" fmla="*/ 110941 h 523875"/>
              <a:gd name="T76" fmla="*/ 137987 w 1148079"/>
              <a:gd name="T77" fmla="*/ 95089 h 523875"/>
              <a:gd name="T78" fmla="*/ 85881 w 1148079"/>
              <a:gd name="T79" fmla="*/ 76967 h 523875"/>
              <a:gd name="T80" fmla="*/ 45048 w 1148079"/>
              <a:gd name="T81" fmla="*/ 56874 h 523875"/>
              <a:gd name="T82" fmla="*/ 7502 w 1148079"/>
              <a:gd name="T83" fmla="*/ 23700 h 523875"/>
              <a:gd name="T84" fmla="*/ 1898 w 1148079"/>
              <a:gd name="T85" fmla="*/ 11983 h 523875"/>
              <a:gd name="T86" fmla="*/ 0 w 1148079"/>
              <a:gd name="T87" fmla="*/ 0 h 523875"/>
              <a:gd name="T88" fmla="*/ 1146582 w 1148079"/>
              <a:gd name="T89" fmla="*/ 0 h 523875"/>
              <a:gd name="T90" fmla="*/ 1129915 w 1148079"/>
              <a:gd name="T91" fmla="*/ 35113 h 523875"/>
              <a:gd name="T92" fmla="*/ 1082572 w 1148079"/>
              <a:gd name="T93" fmla="*/ 67148 h 523875"/>
              <a:gd name="T94" fmla="*/ 1035936 w 1148079"/>
              <a:gd name="T95" fmla="*/ 86293 h 523875"/>
              <a:gd name="T96" fmla="*/ 978623 w 1148079"/>
              <a:gd name="T97" fmla="*/ 103318 h 523875"/>
              <a:gd name="T98" fmla="*/ 911818 w 1148079"/>
              <a:gd name="T99" fmla="*/ 117921 h 523875"/>
              <a:gd name="T100" fmla="*/ 836695 w 1148079"/>
              <a:gd name="T101" fmla="*/ 129803 h 523875"/>
              <a:gd name="T102" fmla="*/ 796388 w 1148079"/>
              <a:gd name="T103" fmla="*/ 134630 h 523875"/>
              <a:gd name="T104" fmla="*/ 754443 w 1148079"/>
              <a:gd name="T105" fmla="*/ 138663 h 523875"/>
              <a:gd name="T106" fmla="*/ 711013 w 1148079"/>
              <a:gd name="T107" fmla="*/ 141865 h 523875"/>
              <a:gd name="T108" fmla="*/ 666242 w 1148079"/>
              <a:gd name="T109" fmla="*/ 144199 h 523875"/>
              <a:gd name="T110" fmla="*/ 620281 w 1148079"/>
              <a:gd name="T111" fmla="*/ 145627 h 523875"/>
              <a:gd name="T112" fmla="*/ 573275 w 1148079"/>
              <a:gd name="T113" fmla="*/ 146111 h 523875"/>
              <a:gd name="T114" fmla="*/ 1146582 w 1148079"/>
              <a:gd name="T115" fmla="*/ 146111 h 523875"/>
              <a:gd name="T116" fmla="*/ 1146582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700"/>
                </a:lnTo>
                <a:lnTo>
                  <a:pt x="1902" y="389684"/>
                </a:lnTo>
                <a:lnTo>
                  <a:pt x="29255" y="423885"/>
                </a:lnTo>
                <a:lnTo>
                  <a:pt x="64052" y="444850"/>
                </a:lnTo>
                <a:lnTo>
                  <a:pt x="110721" y="463995"/>
                </a:lnTo>
                <a:lnTo>
                  <a:pt x="168081" y="481020"/>
                </a:lnTo>
                <a:lnTo>
                  <a:pt x="234951" y="495623"/>
                </a:lnTo>
                <a:lnTo>
                  <a:pt x="310150" y="507505"/>
                </a:lnTo>
                <a:lnTo>
                  <a:pt x="350503" y="512332"/>
                </a:lnTo>
                <a:lnTo>
                  <a:pt x="392496" y="516365"/>
                </a:lnTo>
                <a:lnTo>
                  <a:pt x="435980" y="519567"/>
                </a:lnTo>
                <a:lnTo>
                  <a:pt x="480809" y="521901"/>
                </a:lnTo>
                <a:lnTo>
                  <a:pt x="526834" y="523329"/>
                </a:lnTo>
                <a:lnTo>
                  <a:pt x="573907" y="523814"/>
                </a:lnTo>
                <a:lnTo>
                  <a:pt x="620965" y="523329"/>
                </a:lnTo>
                <a:lnTo>
                  <a:pt x="666977" y="521901"/>
                </a:lnTo>
                <a:lnTo>
                  <a:pt x="711797" y="519567"/>
                </a:lnTo>
                <a:lnTo>
                  <a:pt x="755275" y="516365"/>
                </a:lnTo>
                <a:lnTo>
                  <a:pt x="797265" y="512332"/>
                </a:lnTo>
                <a:lnTo>
                  <a:pt x="837618" y="507505"/>
                </a:lnTo>
                <a:lnTo>
                  <a:pt x="876186" y="501923"/>
                </a:lnTo>
                <a:lnTo>
                  <a:pt x="947377" y="488643"/>
                </a:lnTo>
                <a:lnTo>
                  <a:pt x="1009653" y="472791"/>
                </a:lnTo>
                <a:lnTo>
                  <a:pt x="1061831" y="454668"/>
                </a:lnTo>
                <a:lnTo>
                  <a:pt x="1102728" y="434576"/>
                </a:lnTo>
                <a:lnTo>
                  <a:pt x="1140331" y="401401"/>
                </a:lnTo>
                <a:lnTo>
                  <a:pt x="1147846" y="377700"/>
                </a:lnTo>
                <a:lnTo>
                  <a:pt x="1147846" y="146111"/>
                </a:lnTo>
                <a:lnTo>
                  <a:pt x="573907" y="146111"/>
                </a:lnTo>
                <a:lnTo>
                  <a:pt x="526834" y="145627"/>
                </a:lnTo>
                <a:lnTo>
                  <a:pt x="480809" y="144199"/>
                </a:lnTo>
                <a:lnTo>
                  <a:pt x="435980" y="141865"/>
                </a:lnTo>
                <a:lnTo>
                  <a:pt x="392496" y="138663"/>
                </a:lnTo>
                <a:lnTo>
                  <a:pt x="350503" y="134630"/>
                </a:lnTo>
                <a:lnTo>
                  <a:pt x="310150" y="129803"/>
                </a:lnTo>
                <a:lnTo>
                  <a:pt x="271583" y="124221"/>
                </a:lnTo>
                <a:lnTo>
                  <a:pt x="200401" y="110941"/>
                </a:lnTo>
                <a:lnTo>
                  <a:pt x="138139" y="95089"/>
                </a:lnTo>
                <a:lnTo>
                  <a:pt x="85977" y="76967"/>
                </a:lnTo>
                <a:lnTo>
                  <a:pt x="45096" y="56874"/>
                </a:lnTo>
                <a:lnTo>
                  <a:pt x="7510" y="23700"/>
                </a:lnTo>
                <a:lnTo>
                  <a:pt x="1902" y="11983"/>
                </a:lnTo>
                <a:lnTo>
                  <a:pt x="0" y="0"/>
                </a:lnTo>
                <a:close/>
              </a:path>
              <a:path w="1148079" h="523875">
                <a:moveTo>
                  <a:pt x="1147846" y="0"/>
                </a:moveTo>
                <a:lnTo>
                  <a:pt x="1131159" y="35113"/>
                </a:lnTo>
                <a:lnTo>
                  <a:pt x="1083764" y="67148"/>
                </a:lnTo>
                <a:lnTo>
                  <a:pt x="1037078" y="86293"/>
                </a:lnTo>
                <a:lnTo>
                  <a:pt x="979703" y="103318"/>
                </a:lnTo>
                <a:lnTo>
                  <a:pt x="912822" y="117921"/>
                </a:lnTo>
                <a:lnTo>
                  <a:pt x="837618" y="129803"/>
                </a:lnTo>
                <a:lnTo>
                  <a:pt x="797265" y="134630"/>
                </a:lnTo>
                <a:lnTo>
                  <a:pt x="755275" y="138663"/>
                </a:lnTo>
                <a:lnTo>
                  <a:pt x="711797" y="141865"/>
                </a:lnTo>
                <a:lnTo>
                  <a:pt x="666977" y="144199"/>
                </a:lnTo>
                <a:lnTo>
                  <a:pt x="620965" y="145627"/>
                </a:lnTo>
                <a:lnTo>
                  <a:pt x="573907" y="146111"/>
                </a:lnTo>
                <a:lnTo>
                  <a:pt x="1147846" y="146111"/>
                </a:lnTo>
                <a:lnTo>
                  <a:pt x="1147846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9" name="object 25"/>
          <p:cNvSpPr>
            <a:spLocks/>
          </p:cNvSpPr>
          <p:nvPr/>
        </p:nvSpPr>
        <p:spPr bwMode="auto">
          <a:xfrm>
            <a:off x="3127375" y="6111875"/>
            <a:ext cx="1147763" cy="292100"/>
          </a:xfrm>
          <a:custGeom>
            <a:avLst/>
            <a:gdLst>
              <a:gd name="T0" fmla="*/ 573275 w 1148079"/>
              <a:gd name="T1" fmla="*/ 0 h 292735"/>
              <a:gd name="T2" fmla="*/ 526254 w 1148079"/>
              <a:gd name="T3" fmla="*/ 480 h 292735"/>
              <a:gd name="T4" fmla="*/ 480281 w 1148079"/>
              <a:gd name="T5" fmla="*/ 1896 h 292735"/>
              <a:gd name="T6" fmla="*/ 435500 w 1148079"/>
              <a:gd name="T7" fmla="*/ 4210 h 292735"/>
              <a:gd name="T8" fmla="*/ 392064 w 1148079"/>
              <a:gd name="T9" fmla="*/ 7385 h 292735"/>
              <a:gd name="T10" fmla="*/ 350118 w 1148079"/>
              <a:gd name="T11" fmla="*/ 11383 h 292735"/>
              <a:gd name="T12" fmla="*/ 309810 w 1148079"/>
              <a:gd name="T13" fmla="*/ 16170 h 292735"/>
              <a:gd name="T14" fmla="*/ 271283 w 1148079"/>
              <a:gd name="T15" fmla="*/ 21705 h 292735"/>
              <a:gd name="T16" fmla="*/ 200181 w 1148079"/>
              <a:gd name="T17" fmla="*/ 34870 h 292735"/>
              <a:gd name="T18" fmla="*/ 137987 w 1148079"/>
              <a:gd name="T19" fmla="*/ 50586 h 292735"/>
              <a:gd name="T20" fmla="*/ 85881 w 1148079"/>
              <a:gd name="T21" fmla="*/ 68553 h 292735"/>
              <a:gd name="T22" fmla="*/ 45048 w 1148079"/>
              <a:gd name="T23" fmla="*/ 88471 h 292735"/>
              <a:gd name="T24" fmla="*/ 7502 w 1148079"/>
              <a:gd name="T25" fmla="*/ 121357 h 292735"/>
              <a:gd name="T26" fmla="*/ 0 w 1148079"/>
              <a:gd name="T27" fmla="*/ 144851 h 292735"/>
              <a:gd name="T28" fmla="*/ 1898 w 1148079"/>
              <a:gd name="T29" fmla="*/ 156731 h 292735"/>
              <a:gd name="T30" fmla="*/ 29223 w 1148079"/>
              <a:gd name="T31" fmla="*/ 190637 h 292735"/>
              <a:gd name="T32" fmla="*/ 63980 w 1148079"/>
              <a:gd name="T33" fmla="*/ 211417 h 292735"/>
              <a:gd name="T34" fmla="*/ 110601 w 1148079"/>
              <a:gd name="T35" fmla="*/ 230398 h 292735"/>
              <a:gd name="T36" fmla="*/ 167897 w 1148079"/>
              <a:gd name="T37" fmla="*/ 247275 h 292735"/>
              <a:gd name="T38" fmla="*/ 234691 w 1148079"/>
              <a:gd name="T39" fmla="*/ 261753 h 292735"/>
              <a:gd name="T40" fmla="*/ 309810 w 1148079"/>
              <a:gd name="T41" fmla="*/ 273531 h 292735"/>
              <a:gd name="T42" fmla="*/ 350118 w 1148079"/>
              <a:gd name="T43" fmla="*/ 278317 h 292735"/>
              <a:gd name="T44" fmla="*/ 392064 w 1148079"/>
              <a:gd name="T45" fmla="*/ 282315 h 292735"/>
              <a:gd name="T46" fmla="*/ 435500 w 1148079"/>
              <a:gd name="T47" fmla="*/ 285489 h 292735"/>
              <a:gd name="T48" fmla="*/ 480281 w 1148079"/>
              <a:gd name="T49" fmla="*/ 287803 h 292735"/>
              <a:gd name="T50" fmla="*/ 526254 w 1148079"/>
              <a:gd name="T51" fmla="*/ 289219 h 292735"/>
              <a:gd name="T52" fmla="*/ 573275 w 1148079"/>
              <a:gd name="T53" fmla="*/ 289698 h 292735"/>
              <a:gd name="T54" fmla="*/ 620281 w 1148079"/>
              <a:gd name="T55" fmla="*/ 289219 h 292735"/>
              <a:gd name="T56" fmla="*/ 666242 w 1148079"/>
              <a:gd name="T57" fmla="*/ 287803 h 292735"/>
              <a:gd name="T58" fmla="*/ 711013 w 1148079"/>
              <a:gd name="T59" fmla="*/ 285489 h 292735"/>
              <a:gd name="T60" fmla="*/ 754443 w 1148079"/>
              <a:gd name="T61" fmla="*/ 282315 h 292735"/>
              <a:gd name="T62" fmla="*/ 796388 w 1148079"/>
              <a:gd name="T63" fmla="*/ 278317 h 292735"/>
              <a:gd name="T64" fmla="*/ 836695 w 1148079"/>
              <a:gd name="T65" fmla="*/ 273531 h 292735"/>
              <a:gd name="T66" fmla="*/ 875222 w 1148079"/>
              <a:gd name="T67" fmla="*/ 267998 h 292735"/>
              <a:gd name="T68" fmla="*/ 946333 w 1148079"/>
              <a:gd name="T69" fmla="*/ 254833 h 292735"/>
              <a:gd name="T70" fmla="*/ 1008541 w 1148079"/>
              <a:gd name="T71" fmla="*/ 239118 h 292735"/>
              <a:gd name="T72" fmla="*/ 1060663 w 1148079"/>
              <a:gd name="T73" fmla="*/ 221152 h 292735"/>
              <a:gd name="T74" fmla="*/ 1101516 w 1148079"/>
              <a:gd name="T75" fmla="*/ 201235 h 292735"/>
              <a:gd name="T76" fmla="*/ 1139075 w 1148079"/>
              <a:gd name="T77" fmla="*/ 168346 h 292735"/>
              <a:gd name="T78" fmla="*/ 1146582 w 1148079"/>
              <a:gd name="T79" fmla="*/ 144851 h 292735"/>
              <a:gd name="T80" fmla="*/ 1144682 w 1148079"/>
              <a:gd name="T81" fmla="*/ 132972 h 292735"/>
              <a:gd name="T82" fmla="*/ 1117344 w 1148079"/>
              <a:gd name="T83" fmla="*/ 99070 h 292735"/>
              <a:gd name="T84" fmla="*/ 1082572 w 1148079"/>
              <a:gd name="T85" fmla="*/ 78287 h 292735"/>
              <a:gd name="T86" fmla="*/ 1035936 w 1148079"/>
              <a:gd name="T87" fmla="*/ 59307 h 292735"/>
              <a:gd name="T88" fmla="*/ 978623 w 1148079"/>
              <a:gd name="T89" fmla="*/ 42428 h 292735"/>
              <a:gd name="T90" fmla="*/ 911818 w 1148079"/>
              <a:gd name="T91" fmla="*/ 27949 h 292735"/>
              <a:gd name="T92" fmla="*/ 836695 w 1148079"/>
              <a:gd name="T93" fmla="*/ 16170 h 292735"/>
              <a:gd name="T94" fmla="*/ 796388 w 1148079"/>
              <a:gd name="T95" fmla="*/ 11383 h 292735"/>
              <a:gd name="T96" fmla="*/ 754443 w 1148079"/>
              <a:gd name="T97" fmla="*/ 7385 h 292735"/>
              <a:gd name="T98" fmla="*/ 711013 w 1148079"/>
              <a:gd name="T99" fmla="*/ 4210 h 292735"/>
              <a:gd name="T100" fmla="*/ 666242 w 1148079"/>
              <a:gd name="T101" fmla="*/ 1896 h 292735"/>
              <a:gd name="T102" fmla="*/ 620281 w 1148079"/>
              <a:gd name="T103" fmla="*/ 480 h 292735"/>
              <a:gd name="T104" fmla="*/ 573275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907" y="0"/>
                </a:moveTo>
                <a:lnTo>
                  <a:pt x="526834" y="484"/>
                </a:lnTo>
                <a:lnTo>
                  <a:pt x="480809" y="1912"/>
                </a:lnTo>
                <a:lnTo>
                  <a:pt x="435980" y="4246"/>
                </a:lnTo>
                <a:lnTo>
                  <a:pt x="392496" y="7449"/>
                </a:lnTo>
                <a:lnTo>
                  <a:pt x="350503" y="11483"/>
                </a:lnTo>
                <a:lnTo>
                  <a:pt x="310150" y="16310"/>
                </a:lnTo>
                <a:lnTo>
                  <a:pt x="271583" y="21893"/>
                </a:lnTo>
                <a:lnTo>
                  <a:pt x="200401" y="35174"/>
                </a:lnTo>
                <a:lnTo>
                  <a:pt x="138139" y="51027"/>
                </a:lnTo>
                <a:lnTo>
                  <a:pt x="85977" y="69151"/>
                </a:lnTo>
                <a:lnTo>
                  <a:pt x="45096" y="89243"/>
                </a:lnTo>
                <a:lnTo>
                  <a:pt x="7510" y="122416"/>
                </a:lnTo>
                <a:lnTo>
                  <a:pt x="0" y="146115"/>
                </a:lnTo>
                <a:lnTo>
                  <a:pt x="1902" y="158098"/>
                </a:lnTo>
                <a:lnTo>
                  <a:pt x="29255" y="192299"/>
                </a:lnTo>
                <a:lnTo>
                  <a:pt x="64052" y="213263"/>
                </a:lnTo>
                <a:lnTo>
                  <a:pt x="110721" y="232408"/>
                </a:lnTo>
                <a:lnTo>
                  <a:pt x="168081" y="249433"/>
                </a:lnTo>
                <a:lnTo>
                  <a:pt x="234951" y="264036"/>
                </a:lnTo>
                <a:lnTo>
                  <a:pt x="310150" y="275918"/>
                </a:lnTo>
                <a:lnTo>
                  <a:pt x="350503" y="280745"/>
                </a:lnTo>
                <a:lnTo>
                  <a:pt x="392496" y="284778"/>
                </a:lnTo>
                <a:lnTo>
                  <a:pt x="435980" y="287980"/>
                </a:lnTo>
                <a:lnTo>
                  <a:pt x="480809" y="290314"/>
                </a:lnTo>
                <a:lnTo>
                  <a:pt x="526834" y="291742"/>
                </a:lnTo>
                <a:lnTo>
                  <a:pt x="573907" y="292226"/>
                </a:lnTo>
                <a:lnTo>
                  <a:pt x="620965" y="291742"/>
                </a:lnTo>
                <a:lnTo>
                  <a:pt x="666977" y="290314"/>
                </a:lnTo>
                <a:lnTo>
                  <a:pt x="711797" y="287980"/>
                </a:lnTo>
                <a:lnTo>
                  <a:pt x="755275" y="284778"/>
                </a:lnTo>
                <a:lnTo>
                  <a:pt x="797265" y="280745"/>
                </a:lnTo>
                <a:lnTo>
                  <a:pt x="837618" y="275918"/>
                </a:lnTo>
                <a:lnTo>
                  <a:pt x="876186" y="270336"/>
                </a:lnTo>
                <a:lnTo>
                  <a:pt x="947377" y="257056"/>
                </a:lnTo>
                <a:lnTo>
                  <a:pt x="1009653" y="241204"/>
                </a:lnTo>
                <a:lnTo>
                  <a:pt x="1061831" y="223082"/>
                </a:lnTo>
                <a:lnTo>
                  <a:pt x="1102728" y="202989"/>
                </a:lnTo>
                <a:lnTo>
                  <a:pt x="1140331" y="169815"/>
                </a:lnTo>
                <a:lnTo>
                  <a:pt x="1147846" y="146115"/>
                </a:lnTo>
                <a:lnTo>
                  <a:pt x="1145942" y="134132"/>
                </a:lnTo>
                <a:lnTo>
                  <a:pt x="1118576" y="99934"/>
                </a:lnTo>
                <a:lnTo>
                  <a:pt x="1083764" y="78970"/>
                </a:lnTo>
                <a:lnTo>
                  <a:pt x="1037078" y="59824"/>
                </a:lnTo>
                <a:lnTo>
                  <a:pt x="979703" y="42798"/>
                </a:lnTo>
                <a:lnTo>
                  <a:pt x="912822" y="28193"/>
                </a:lnTo>
                <a:lnTo>
                  <a:pt x="837618" y="16310"/>
                </a:lnTo>
                <a:lnTo>
                  <a:pt x="797265" y="11483"/>
                </a:lnTo>
                <a:lnTo>
                  <a:pt x="755275" y="7449"/>
                </a:lnTo>
                <a:lnTo>
                  <a:pt x="711797" y="4246"/>
                </a:lnTo>
                <a:lnTo>
                  <a:pt x="666977" y="1912"/>
                </a:lnTo>
                <a:lnTo>
                  <a:pt x="620965" y="484"/>
                </a:lnTo>
                <a:lnTo>
                  <a:pt x="573907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20" name="object 27"/>
          <p:cNvSpPr>
            <a:spLocks/>
          </p:cNvSpPr>
          <p:nvPr/>
        </p:nvSpPr>
        <p:spPr bwMode="auto">
          <a:xfrm>
            <a:off x="2998788" y="4322763"/>
            <a:ext cx="1147762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702 h 523875"/>
              <a:gd name="T4" fmla="*/ 1898 w 1148079"/>
              <a:gd name="T5" fmla="*/ 389677 h 523875"/>
              <a:gd name="T6" fmla="*/ 29223 w 1148079"/>
              <a:gd name="T7" fmla="*/ 423856 h 523875"/>
              <a:gd name="T8" fmla="*/ 63980 w 1148079"/>
              <a:gd name="T9" fmla="*/ 444809 h 523875"/>
              <a:gd name="T10" fmla="*/ 110595 w 1148079"/>
              <a:gd name="T11" fmla="*/ 463945 h 523875"/>
              <a:gd name="T12" fmla="*/ 167890 w 1148079"/>
              <a:gd name="T13" fmla="*/ 480963 h 523875"/>
              <a:gd name="T14" fmla="*/ 234675 w 1148079"/>
              <a:gd name="T15" fmla="*/ 495561 h 523875"/>
              <a:gd name="T16" fmla="*/ 309776 w 1148079"/>
              <a:gd name="T17" fmla="*/ 507440 h 523875"/>
              <a:gd name="T18" fmla="*/ 350077 w 1148079"/>
              <a:gd name="T19" fmla="*/ 512265 h 523875"/>
              <a:gd name="T20" fmla="*/ 392015 w 1148079"/>
              <a:gd name="T21" fmla="*/ 516297 h 523875"/>
              <a:gd name="T22" fmla="*/ 435440 w 1148079"/>
              <a:gd name="T23" fmla="*/ 519498 h 523875"/>
              <a:gd name="T24" fmla="*/ 480203 w 1148079"/>
              <a:gd name="T25" fmla="*/ 521832 h 523875"/>
              <a:gd name="T26" fmla="*/ 526164 w 1148079"/>
              <a:gd name="T27" fmla="*/ 523259 h 523875"/>
              <a:gd name="T28" fmla="*/ 573169 w 1148079"/>
              <a:gd name="T29" fmla="*/ 523743 h 523875"/>
              <a:gd name="T30" fmla="*/ 620190 w 1148079"/>
              <a:gd name="T31" fmla="*/ 523259 h 523875"/>
              <a:gd name="T32" fmla="*/ 666163 w 1148079"/>
              <a:gd name="T33" fmla="*/ 521832 h 523875"/>
              <a:gd name="T34" fmla="*/ 710942 w 1148079"/>
              <a:gd name="T35" fmla="*/ 519498 h 523875"/>
              <a:gd name="T36" fmla="*/ 754378 w 1148079"/>
              <a:gd name="T37" fmla="*/ 516297 h 523875"/>
              <a:gd name="T38" fmla="*/ 796325 w 1148079"/>
              <a:gd name="T39" fmla="*/ 512265 h 523875"/>
              <a:gd name="T40" fmla="*/ 836634 w 1148079"/>
              <a:gd name="T41" fmla="*/ 507440 h 523875"/>
              <a:gd name="T42" fmla="*/ 875157 w 1148079"/>
              <a:gd name="T43" fmla="*/ 501859 h 523875"/>
              <a:gd name="T44" fmla="*/ 946259 w 1148079"/>
              <a:gd name="T45" fmla="*/ 488583 h 523875"/>
              <a:gd name="T46" fmla="*/ 1008453 w 1148079"/>
              <a:gd name="T47" fmla="*/ 472738 h 523875"/>
              <a:gd name="T48" fmla="*/ 1060560 w 1148079"/>
              <a:gd name="T49" fmla="*/ 454623 h 523875"/>
              <a:gd name="T50" fmla="*/ 1101397 w 1148079"/>
              <a:gd name="T51" fmla="*/ 434541 h 523875"/>
              <a:gd name="T52" fmla="*/ 1138938 w 1148079"/>
              <a:gd name="T53" fmla="*/ 401386 h 523875"/>
              <a:gd name="T54" fmla="*/ 1146441 w 1148079"/>
              <a:gd name="T55" fmla="*/ 377702 h 523875"/>
              <a:gd name="T56" fmla="*/ 1146441 w 1148079"/>
              <a:gd name="T57" fmla="*/ 146054 h 523875"/>
              <a:gd name="T58" fmla="*/ 573169 w 1148079"/>
              <a:gd name="T59" fmla="*/ 146054 h 523875"/>
              <a:gd name="T60" fmla="*/ 526164 w 1148079"/>
              <a:gd name="T61" fmla="*/ 145569 h 523875"/>
              <a:gd name="T62" fmla="*/ 480203 w 1148079"/>
              <a:gd name="T63" fmla="*/ 144141 h 523875"/>
              <a:gd name="T64" fmla="*/ 435440 w 1148079"/>
              <a:gd name="T65" fmla="*/ 141808 h 523875"/>
              <a:gd name="T66" fmla="*/ 392015 w 1148079"/>
              <a:gd name="T67" fmla="*/ 138605 h 523875"/>
              <a:gd name="T68" fmla="*/ 350077 w 1148079"/>
              <a:gd name="T69" fmla="*/ 134573 h 523875"/>
              <a:gd name="T70" fmla="*/ 309776 w 1148079"/>
              <a:gd name="T71" fmla="*/ 129747 h 523875"/>
              <a:gd name="T72" fmla="*/ 271261 w 1148079"/>
              <a:gd name="T73" fmla="*/ 124166 h 523875"/>
              <a:gd name="T74" fmla="*/ 200170 w 1148079"/>
              <a:gd name="T75" fmla="*/ 110888 h 523875"/>
              <a:gd name="T76" fmla="*/ 137982 w 1148079"/>
              <a:gd name="T77" fmla="*/ 95041 h 523875"/>
              <a:gd name="T78" fmla="*/ 85880 w 1148079"/>
              <a:gd name="T79" fmla="*/ 76925 h 523875"/>
              <a:gd name="T80" fmla="*/ 45048 w 1148079"/>
              <a:gd name="T81" fmla="*/ 56841 h 523875"/>
              <a:gd name="T82" fmla="*/ 7502 w 1148079"/>
              <a:gd name="T83" fmla="*/ 23685 h 523875"/>
              <a:gd name="T84" fmla="*/ 1898 w 1148079"/>
              <a:gd name="T85" fmla="*/ 11975 h 523875"/>
              <a:gd name="T86" fmla="*/ 0 w 1148079"/>
              <a:gd name="T87" fmla="*/ 0 h 523875"/>
              <a:gd name="T88" fmla="*/ 1146441 w 1148079"/>
              <a:gd name="T89" fmla="*/ 0 h 523875"/>
              <a:gd name="T90" fmla="*/ 1129783 w 1148079"/>
              <a:gd name="T91" fmla="*/ 35091 h 523875"/>
              <a:gd name="T92" fmla="*/ 1082460 w 1148079"/>
              <a:gd name="T93" fmla="*/ 67110 h 523875"/>
              <a:gd name="T94" fmla="*/ 1035842 w 1148079"/>
              <a:gd name="T95" fmla="*/ 86247 h 523875"/>
              <a:gd name="T96" fmla="*/ 978544 w 1148079"/>
              <a:gd name="T97" fmla="*/ 103267 h 523875"/>
              <a:gd name="T98" fmla="*/ 911749 w 1148079"/>
              <a:gd name="T99" fmla="*/ 117867 h 523875"/>
              <a:gd name="T100" fmla="*/ 836634 w 1148079"/>
              <a:gd name="T101" fmla="*/ 129747 h 523875"/>
              <a:gd name="T102" fmla="*/ 796325 w 1148079"/>
              <a:gd name="T103" fmla="*/ 134573 h 523875"/>
              <a:gd name="T104" fmla="*/ 754378 w 1148079"/>
              <a:gd name="T105" fmla="*/ 138605 h 523875"/>
              <a:gd name="T106" fmla="*/ 710942 w 1148079"/>
              <a:gd name="T107" fmla="*/ 141808 h 523875"/>
              <a:gd name="T108" fmla="*/ 666163 w 1148079"/>
              <a:gd name="T109" fmla="*/ 144141 h 523875"/>
              <a:gd name="T110" fmla="*/ 620190 w 1148079"/>
              <a:gd name="T111" fmla="*/ 145569 h 523875"/>
              <a:gd name="T112" fmla="*/ 573169 w 1148079"/>
              <a:gd name="T113" fmla="*/ 146054 h 523875"/>
              <a:gd name="T114" fmla="*/ 1146441 w 1148079"/>
              <a:gd name="T115" fmla="*/ 146054 h 523875"/>
              <a:gd name="T116" fmla="*/ 1146441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702"/>
                </a:lnTo>
                <a:lnTo>
                  <a:pt x="1902" y="389677"/>
                </a:lnTo>
                <a:lnTo>
                  <a:pt x="29255" y="423856"/>
                </a:lnTo>
                <a:lnTo>
                  <a:pt x="64052" y="444809"/>
                </a:lnTo>
                <a:lnTo>
                  <a:pt x="110719" y="463945"/>
                </a:lnTo>
                <a:lnTo>
                  <a:pt x="168074" y="480963"/>
                </a:lnTo>
                <a:lnTo>
                  <a:pt x="234935" y="495561"/>
                </a:lnTo>
                <a:lnTo>
                  <a:pt x="310120" y="507440"/>
                </a:lnTo>
                <a:lnTo>
                  <a:pt x="350465" y="512265"/>
                </a:lnTo>
                <a:lnTo>
                  <a:pt x="392447" y="516297"/>
                </a:lnTo>
                <a:lnTo>
                  <a:pt x="435920" y="519498"/>
                </a:lnTo>
                <a:lnTo>
                  <a:pt x="480735" y="521832"/>
                </a:lnTo>
                <a:lnTo>
                  <a:pt x="526744" y="523259"/>
                </a:lnTo>
                <a:lnTo>
                  <a:pt x="573801" y="523743"/>
                </a:lnTo>
                <a:lnTo>
                  <a:pt x="620874" y="523259"/>
                </a:lnTo>
                <a:lnTo>
                  <a:pt x="666899" y="521832"/>
                </a:lnTo>
                <a:lnTo>
                  <a:pt x="711728" y="519498"/>
                </a:lnTo>
                <a:lnTo>
                  <a:pt x="755212" y="516297"/>
                </a:lnTo>
                <a:lnTo>
                  <a:pt x="797205" y="512265"/>
                </a:lnTo>
                <a:lnTo>
                  <a:pt x="837558" y="507440"/>
                </a:lnTo>
                <a:lnTo>
                  <a:pt x="876125" y="501859"/>
                </a:lnTo>
                <a:lnTo>
                  <a:pt x="947307" y="488583"/>
                </a:lnTo>
                <a:lnTo>
                  <a:pt x="1009569" y="472738"/>
                </a:lnTo>
                <a:lnTo>
                  <a:pt x="1061732" y="454623"/>
                </a:lnTo>
                <a:lnTo>
                  <a:pt x="1102613" y="434541"/>
                </a:lnTo>
                <a:lnTo>
                  <a:pt x="1140198" y="401386"/>
                </a:lnTo>
                <a:lnTo>
                  <a:pt x="1147709" y="377702"/>
                </a:lnTo>
                <a:lnTo>
                  <a:pt x="1147709" y="146054"/>
                </a:lnTo>
                <a:lnTo>
                  <a:pt x="573801" y="146054"/>
                </a:lnTo>
                <a:lnTo>
                  <a:pt x="526744" y="145569"/>
                </a:lnTo>
                <a:lnTo>
                  <a:pt x="480735" y="144141"/>
                </a:lnTo>
                <a:lnTo>
                  <a:pt x="435920" y="141808"/>
                </a:lnTo>
                <a:lnTo>
                  <a:pt x="392447" y="138605"/>
                </a:lnTo>
                <a:lnTo>
                  <a:pt x="350465" y="134573"/>
                </a:lnTo>
                <a:lnTo>
                  <a:pt x="310120" y="129747"/>
                </a:lnTo>
                <a:lnTo>
                  <a:pt x="271561" y="124166"/>
                </a:lnTo>
                <a:lnTo>
                  <a:pt x="200390" y="110888"/>
                </a:lnTo>
                <a:lnTo>
                  <a:pt x="138134" y="95041"/>
                </a:lnTo>
                <a:lnTo>
                  <a:pt x="85976" y="76925"/>
                </a:lnTo>
                <a:lnTo>
                  <a:pt x="45096" y="56841"/>
                </a:lnTo>
                <a:lnTo>
                  <a:pt x="7510" y="23685"/>
                </a:lnTo>
                <a:lnTo>
                  <a:pt x="1902" y="11975"/>
                </a:lnTo>
                <a:lnTo>
                  <a:pt x="0" y="0"/>
                </a:lnTo>
                <a:close/>
              </a:path>
              <a:path w="1148079" h="523875">
                <a:moveTo>
                  <a:pt x="1147709" y="0"/>
                </a:moveTo>
                <a:lnTo>
                  <a:pt x="1131031" y="35091"/>
                </a:lnTo>
                <a:lnTo>
                  <a:pt x="1083656" y="67110"/>
                </a:lnTo>
                <a:lnTo>
                  <a:pt x="1036987" y="86247"/>
                </a:lnTo>
                <a:lnTo>
                  <a:pt x="979627" y="103267"/>
                </a:lnTo>
                <a:lnTo>
                  <a:pt x="912757" y="117867"/>
                </a:lnTo>
                <a:lnTo>
                  <a:pt x="837558" y="129747"/>
                </a:lnTo>
                <a:lnTo>
                  <a:pt x="797205" y="134573"/>
                </a:lnTo>
                <a:lnTo>
                  <a:pt x="755212" y="138605"/>
                </a:lnTo>
                <a:lnTo>
                  <a:pt x="711728" y="141808"/>
                </a:lnTo>
                <a:lnTo>
                  <a:pt x="666899" y="144141"/>
                </a:lnTo>
                <a:lnTo>
                  <a:pt x="620874" y="145569"/>
                </a:lnTo>
                <a:lnTo>
                  <a:pt x="573801" y="146054"/>
                </a:lnTo>
                <a:lnTo>
                  <a:pt x="1147709" y="146054"/>
                </a:lnTo>
                <a:lnTo>
                  <a:pt x="1147709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21" name="object 28"/>
          <p:cNvSpPr>
            <a:spLocks/>
          </p:cNvSpPr>
          <p:nvPr/>
        </p:nvSpPr>
        <p:spPr bwMode="auto">
          <a:xfrm>
            <a:off x="2998788" y="4176713"/>
            <a:ext cx="1147762" cy="292100"/>
          </a:xfrm>
          <a:custGeom>
            <a:avLst/>
            <a:gdLst>
              <a:gd name="T0" fmla="*/ 573169 w 1148079"/>
              <a:gd name="T1" fmla="*/ 0 h 292735"/>
              <a:gd name="T2" fmla="*/ 526164 w 1148079"/>
              <a:gd name="T3" fmla="*/ 481 h 292735"/>
              <a:gd name="T4" fmla="*/ 480203 w 1148079"/>
              <a:gd name="T5" fmla="*/ 1899 h 292735"/>
              <a:gd name="T6" fmla="*/ 435440 w 1148079"/>
              <a:gd name="T7" fmla="*/ 4217 h 292735"/>
              <a:gd name="T8" fmla="*/ 392015 w 1148079"/>
              <a:gd name="T9" fmla="*/ 7396 h 292735"/>
              <a:gd name="T10" fmla="*/ 350077 w 1148079"/>
              <a:gd name="T11" fmla="*/ 11399 h 292735"/>
              <a:gd name="T12" fmla="*/ 309776 w 1148079"/>
              <a:gd name="T13" fmla="*/ 16192 h 292735"/>
              <a:gd name="T14" fmla="*/ 271261 w 1148079"/>
              <a:gd name="T15" fmla="*/ 21732 h 292735"/>
              <a:gd name="T16" fmla="*/ 200170 w 1148079"/>
              <a:gd name="T17" fmla="*/ 34911 h 292735"/>
              <a:gd name="T18" fmla="*/ 137982 w 1148079"/>
              <a:gd name="T19" fmla="*/ 50639 h 292735"/>
              <a:gd name="T20" fmla="*/ 85880 w 1148079"/>
              <a:gd name="T21" fmla="*/ 68616 h 292735"/>
              <a:gd name="T22" fmla="*/ 45048 w 1148079"/>
              <a:gd name="T23" fmla="*/ 88541 h 292735"/>
              <a:gd name="T24" fmla="*/ 7502 w 1148079"/>
              <a:gd name="T25" fmla="*/ 121424 h 292735"/>
              <a:gd name="T26" fmla="*/ 0 w 1148079"/>
              <a:gd name="T27" fmla="*/ 144908 h 292735"/>
              <a:gd name="T28" fmla="*/ 1898 w 1148079"/>
              <a:gd name="T29" fmla="*/ 156780 h 292735"/>
              <a:gd name="T30" fmla="*/ 29223 w 1148079"/>
              <a:gd name="T31" fmla="*/ 190665 h 292735"/>
              <a:gd name="T32" fmla="*/ 63980 w 1148079"/>
              <a:gd name="T33" fmla="*/ 211437 h 292735"/>
              <a:gd name="T34" fmla="*/ 110595 w 1148079"/>
              <a:gd name="T35" fmla="*/ 230410 h 292735"/>
              <a:gd name="T36" fmla="*/ 167890 w 1148079"/>
              <a:gd name="T37" fmla="*/ 247282 h 292735"/>
              <a:gd name="T38" fmla="*/ 234675 w 1148079"/>
              <a:gd name="T39" fmla="*/ 261757 h 292735"/>
              <a:gd name="T40" fmla="*/ 309776 w 1148079"/>
              <a:gd name="T41" fmla="*/ 273533 h 292735"/>
              <a:gd name="T42" fmla="*/ 350077 w 1148079"/>
              <a:gd name="T43" fmla="*/ 278318 h 292735"/>
              <a:gd name="T44" fmla="*/ 392015 w 1148079"/>
              <a:gd name="T45" fmla="*/ 282315 h 292735"/>
              <a:gd name="T46" fmla="*/ 435440 w 1148079"/>
              <a:gd name="T47" fmla="*/ 285489 h 292735"/>
              <a:gd name="T48" fmla="*/ 480203 w 1148079"/>
              <a:gd name="T49" fmla="*/ 287803 h 292735"/>
              <a:gd name="T50" fmla="*/ 526164 w 1148079"/>
              <a:gd name="T51" fmla="*/ 289219 h 292735"/>
              <a:gd name="T52" fmla="*/ 573169 w 1148079"/>
              <a:gd name="T53" fmla="*/ 289698 h 292735"/>
              <a:gd name="T54" fmla="*/ 620190 w 1148079"/>
              <a:gd name="T55" fmla="*/ 289219 h 292735"/>
              <a:gd name="T56" fmla="*/ 666163 w 1148079"/>
              <a:gd name="T57" fmla="*/ 287803 h 292735"/>
              <a:gd name="T58" fmla="*/ 710942 w 1148079"/>
              <a:gd name="T59" fmla="*/ 285489 h 292735"/>
              <a:gd name="T60" fmla="*/ 754378 w 1148079"/>
              <a:gd name="T61" fmla="*/ 282315 h 292735"/>
              <a:gd name="T62" fmla="*/ 796325 w 1148079"/>
              <a:gd name="T63" fmla="*/ 278318 h 292735"/>
              <a:gd name="T64" fmla="*/ 836634 w 1148079"/>
              <a:gd name="T65" fmla="*/ 273533 h 292735"/>
              <a:gd name="T66" fmla="*/ 875157 w 1148079"/>
              <a:gd name="T67" fmla="*/ 268001 h 292735"/>
              <a:gd name="T68" fmla="*/ 946259 w 1148079"/>
              <a:gd name="T69" fmla="*/ 254838 h 292735"/>
              <a:gd name="T70" fmla="*/ 1008453 w 1148079"/>
              <a:gd name="T71" fmla="*/ 239128 h 292735"/>
              <a:gd name="T72" fmla="*/ 1060560 w 1148079"/>
              <a:gd name="T73" fmla="*/ 221167 h 292735"/>
              <a:gd name="T74" fmla="*/ 1101397 w 1148079"/>
              <a:gd name="T75" fmla="*/ 201259 h 292735"/>
              <a:gd name="T76" fmla="*/ 1138938 w 1148079"/>
              <a:gd name="T77" fmla="*/ 168389 h 292735"/>
              <a:gd name="T78" fmla="*/ 1146441 w 1148079"/>
              <a:gd name="T79" fmla="*/ 144908 h 292735"/>
              <a:gd name="T80" fmla="*/ 1144542 w 1148079"/>
              <a:gd name="T81" fmla="*/ 133036 h 292735"/>
              <a:gd name="T82" fmla="*/ 1117217 w 1148079"/>
              <a:gd name="T83" fmla="*/ 99139 h 292735"/>
              <a:gd name="T84" fmla="*/ 1082460 w 1148079"/>
              <a:gd name="T85" fmla="*/ 78353 h 292735"/>
              <a:gd name="T86" fmla="*/ 1035842 w 1148079"/>
              <a:gd name="T87" fmla="*/ 59365 h 292735"/>
              <a:gd name="T88" fmla="*/ 978544 w 1148079"/>
              <a:gd name="T89" fmla="*/ 42475 h 292735"/>
              <a:gd name="T90" fmla="*/ 911749 w 1148079"/>
              <a:gd name="T91" fmla="*/ 27984 h 292735"/>
              <a:gd name="T92" fmla="*/ 836634 w 1148079"/>
              <a:gd name="T93" fmla="*/ 16192 h 292735"/>
              <a:gd name="T94" fmla="*/ 796325 w 1148079"/>
              <a:gd name="T95" fmla="*/ 11399 h 292735"/>
              <a:gd name="T96" fmla="*/ 754378 w 1148079"/>
              <a:gd name="T97" fmla="*/ 7396 h 292735"/>
              <a:gd name="T98" fmla="*/ 710942 w 1148079"/>
              <a:gd name="T99" fmla="*/ 4217 h 292735"/>
              <a:gd name="T100" fmla="*/ 666163 w 1148079"/>
              <a:gd name="T101" fmla="*/ 1899 h 292735"/>
              <a:gd name="T102" fmla="*/ 620190 w 1148079"/>
              <a:gd name="T103" fmla="*/ 481 h 292735"/>
              <a:gd name="T104" fmla="*/ 573169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801" y="0"/>
                </a:moveTo>
                <a:lnTo>
                  <a:pt x="526744" y="485"/>
                </a:lnTo>
                <a:lnTo>
                  <a:pt x="480735" y="1915"/>
                </a:lnTo>
                <a:lnTo>
                  <a:pt x="435920" y="4253"/>
                </a:lnTo>
                <a:lnTo>
                  <a:pt x="392447" y="7460"/>
                </a:lnTo>
                <a:lnTo>
                  <a:pt x="350465" y="11499"/>
                </a:lnTo>
                <a:lnTo>
                  <a:pt x="310120" y="16332"/>
                </a:lnTo>
                <a:lnTo>
                  <a:pt x="271561" y="21921"/>
                </a:lnTo>
                <a:lnTo>
                  <a:pt x="200390" y="35215"/>
                </a:lnTo>
                <a:lnTo>
                  <a:pt x="138134" y="51081"/>
                </a:lnTo>
                <a:lnTo>
                  <a:pt x="85976" y="69214"/>
                </a:lnTo>
                <a:lnTo>
                  <a:pt x="45096" y="89313"/>
                </a:lnTo>
                <a:lnTo>
                  <a:pt x="7510" y="122484"/>
                </a:lnTo>
                <a:lnTo>
                  <a:pt x="0" y="146172"/>
                </a:lnTo>
                <a:lnTo>
                  <a:pt x="1902" y="158148"/>
                </a:lnTo>
                <a:lnTo>
                  <a:pt x="29255" y="192328"/>
                </a:lnTo>
                <a:lnTo>
                  <a:pt x="64052" y="213283"/>
                </a:lnTo>
                <a:lnTo>
                  <a:pt x="110719" y="232420"/>
                </a:lnTo>
                <a:lnTo>
                  <a:pt x="168074" y="249440"/>
                </a:lnTo>
                <a:lnTo>
                  <a:pt x="234935" y="264040"/>
                </a:lnTo>
                <a:lnTo>
                  <a:pt x="310120" y="275920"/>
                </a:lnTo>
                <a:lnTo>
                  <a:pt x="350465" y="280746"/>
                </a:lnTo>
                <a:lnTo>
                  <a:pt x="392447" y="284778"/>
                </a:lnTo>
                <a:lnTo>
                  <a:pt x="435920" y="287980"/>
                </a:lnTo>
                <a:lnTo>
                  <a:pt x="480735" y="290314"/>
                </a:lnTo>
                <a:lnTo>
                  <a:pt x="526744" y="291742"/>
                </a:lnTo>
                <a:lnTo>
                  <a:pt x="573801" y="292226"/>
                </a:lnTo>
                <a:lnTo>
                  <a:pt x="620874" y="291742"/>
                </a:lnTo>
                <a:lnTo>
                  <a:pt x="666899" y="290314"/>
                </a:lnTo>
                <a:lnTo>
                  <a:pt x="711728" y="287980"/>
                </a:lnTo>
                <a:lnTo>
                  <a:pt x="755212" y="284778"/>
                </a:lnTo>
                <a:lnTo>
                  <a:pt x="797205" y="280746"/>
                </a:lnTo>
                <a:lnTo>
                  <a:pt x="837558" y="275920"/>
                </a:lnTo>
                <a:lnTo>
                  <a:pt x="876125" y="270339"/>
                </a:lnTo>
                <a:lnTo>
                  <a:pt x="947307" y="257061"/>
                </a:lnTo>
                <a:lnTo>
                  <a:pt x="1009569" y="241214"/>
                </a:lnTo>
                <a:lnTo>
                  <a:pt x="1061732" y="223097"/>
                </a:lnTo>
                <a:lnTo>
                  <a:pt x="1102613" y="203014"/>
                </a:lnTo>
                <a:lnTo>
                  <a:pt x="1140198" y="169858"/>
                </a:lnTo>
                <a:lnTo>
                  <a:pt x="1147709" y="146172"/>
                </a:lnTo>
                <a:lnTo>
                  <a:pt x="1145806" y="134196"/>
                </a:lnTo>
                <a:lnTo>
                  <a:pt x="1118453" y="100004"/>
                </a:lnTo>
                <a:lnTo>
                  <a:pt x="1083656" y="79036"/>
                </a:lnTo>
                <a:lnTo>
                  <a:pt x="1036987" y="59883"/>
                </a:lnTo>
                <a:lnTo>
                  <a:pt x="979627" y="42846"/>
                </a:lnTo>
                <a:lnTo>
                  <a:pt x="912757" y="28228"/>
                </a:lnTo>
                <a:lnTo>
                  <a:pt x="837558" y="16332"/>
                </a:lnTo>
                <a:lnTo>
                  <a:pt x="797205" y="11499"/>
                </a:lnTo>
                <a:lnTo>
                  <a:pt x="755212" y="7460"/>
                </a:lnTo>
                <a:lnTo>
                  <a:pt x="711728" y="4253"/>
                </a:lnTo>
                <a:lnTo>
                  <a:pt x="666899" y="1915"/>
                </a:lnTo>
                <a:lnTo>
                  <a:pt x="620874" y="485"/>
                </a:lnTo>
                <a:lnTo>
                  <a:pt x="573801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22" name="object 31"/>
          <p:cNvSpPr>
            <a:spLocks/>
          </p:cNvSpPr>
          <p:nvPr/>
        </p:nvSpPr>
        <p:spPr bwMode="auto">
          <a:xfrm>
            <a:off x="4814888" y="5419725"/>
            <a:ext cx="1147762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759 h 523875"/>
              <a:gd name="T4" fmla="*/ 1898 w 1148079"/>
              <a:gd name="T5" fmla="*/ 389744 h 523875"/>
              <a:gd name="T6" fmla="*/ 29222 w 1148079"/>
              <a:gd name="T7" fmla="*/ 423945 h 523875"/>
              <a:gd name="T8" fmla="*/ 63977 w 1148079"/>
              <a:gd name="T9" fmla="*/ 444910 h 523875"/>
              <a:gd name="T10" fmla="*/ 110590 w 1148079"/>
              <a:gd name="T11" fmla="*/ 464055 h 523875"/>
              <a:gd name="T12" fmla="*/ 167882 w 1148079"/>
              <a:gd name="T13" fmla="*/ 481080 h 523875"/>
              <a:gd name="T14" fmla="*/ 234665 w 1148079"/>
              <a:gd name="T15" fmla="*/ 495684 h 523875"/>
              <a:gd name="T16" fmla="*/ 309764 w 1148079"/>
              <a:gd name="T17" fmla="*/ 507566 h 523875"/>
              <a:gd name="T18" fmla="*/ 350064 w 1148079"/>
              <a:gd name="T19" fmla="*/ 512393 h 523875"/>
              <a:gd name="T20" fmla="*/ 392002 w 1148079"/>
              <a:gd name="T21" fmla="*/ 516426 h 523875"/>
              <a:gd name="T22" fmla="*/ 435426 w 1148079"/>
              <a:gd name="T23" fmla="*/ 519628 h 523875"/>
              <a:gd name="T24" fmla="*/ 480188 w 1148079"/>
              <a:gd name="T25" fmla="*/ 521962 h 523875"/>
              <a:gd name="T26" fmla="*/ 526149 w 1148079"/>
              <a:gd name="T27" fmla="*/ 523390 h 523875"/>
              <a:gd name="T28" fmla="*/ 573153 w 1148079"/>
              <a:gd name="T29" fmla="*/ 523874 h 523875"/>
              <a:gd name="T30" fmla="*/ 620175 w 1148079"/>
              <a:gd name="T31" fmla="*/ 523390 h 523875"/>
              <a:gd name="T32" fmla="*/ 666148 w 1148079"/>
              <a:gd name="T33" fmla="*/ 521962 h 523875"/>
              <a:gd name="T34" fmla="*/ 710926 w 1148079"/>
              <a:gd name="T35" fmla="*/ 519628 h 523875"/>
              <a:gd name="T36" fmla="*/ 754363 w 1148079"/>
              <a:gd name="T37" fmla="*/ 516426 h 523875"/>
              <a:gd name="T38" fmla="*/ 796310 w 1148079"/>
              <a:gd name="T39" fmla="*/ 512393 h 523875"/>
              <a:gd name="T40" fmla="*/ 836619 w 1148079"/>
              <a:gd name="T41" fmla="*/ 507566 h 523875"/>
              <a:gd name="T42" fmla="*/ 875142 w 1148079"/>
              <a:gd name="T43" fmla="*/ 501984 h 523875"/>
              <a:gd name="T44" fmla="*/ 946243 w 1148079"/>
              <a:gd name="T45" fmla="*/ 488704 h 523875"/>
              <a:gd name="T46" fmla="*/ 1008438 w 1148079"/>
              <a:gd name="T47" fmla="*/ 472852 h 523875"/>
              <a:gd name="T48" fmla="*/ 1060544 w 1148079"/>
              <a:gd name="T49" fmla="*/ 454729 h 523875"/>
              <a:gd name="T50" fmla="*/ 1101381 w 1148079"/>
              <a:gd name="T51" fmla="*/ 434636 h 523875"/>
              <a:gd name="T52" fmla="*/ 1138923 w 1148079"/>
              <a:gd name="T53" fmla="*/ 401461 h 523875"/>
              <a:gd name="T54" fmla="*/ 1146425 w 1148079"/>
              <a:gd name="T55" fmla="*/ 377759 h 523875"/>
              <a:gd name="T56" fmla="*/ 1146425 w 1148079"/>
              <a:gd name="T57" fmla="*/ 146172 h 523875"/>
              <a:gd name="T58" fmla="*/ 573153 w 1148079"/>
              <a:gd name="T59" fmla="*/ 146172 h 523875"/>
              <a:gd name="T60" fmla="*/ 526149 w 1148079"/>
              <a:gd name="T61" fmla="*/ 145688 h 523875"/>
              <a:gd name="T62" fmla="*/ 480188 w 1148079"/>
              <a:gd name="T63" fmla="*/ 144260 h 523875"/>
              <a:gd name="T64" fmla="*/ 435426 w 1148079"/>
              <a:gd name="T65" fmla="*/ 141927 h 523875"/>
              <a:gd name="T66" fmla="*/ 392002 w 1148079"/>
              <a:gd name="T67" fmla="*/ 138725 h 523875"/>
              <a:gd name="T68" fmla="*/ 350064 w 1148079"/>
              <a:gd name="T69" fmla="*/ 134691 h 523875"/>
              <a:gd name="T70" fmla="*/ 309764 w 1148079"/>
              <a:gd name="T71" fmla="*/ 129865 h 523875"/>
              <a:gd name="T72" fmla="*/ 271250 w 1148079"/>
              <a:gd name="T73" fmla="*/ 124283 h 523875"/>
              <a:gd name="T74" fmla="*/ 200161 w 1148079"/>
              <a:gd name="T75" fmla="*/ 111000 h 523875"/>
              <a:gd name="T76" fmla="*/ 137976 w 1148079"/>
              <a:gd name="T77" fmla="*/ 95145 h 523875"/>
              <a:gd name="T78" fmla="*/ 85875 w 1148079"/>
              <a:gd name="T79" fmla="*/ 77016 h 523875"/>
              <a:gd name="T80" fmla="*/ 45046 w 1148079"/>
              <a:gd name="T81" fmla="*/ 56915 h 523875"/>
              <a:gd name="T82" fmla="*/ 7502 w 1148079"/>
              <a:gd name="T83" fmla="*/ 23720 h 523875"/>
              <a:gd name="T84" fmla="*/ 1898 w 1148079"/>
              <a:gd name="T85" fmla="*/ 11994 h 523875"/>
              <a:gd name="T86" fmla="*/ 0 w 1148079"/>
              <a:gd name="T87" fmla="*/ 0 h 523875"/>
              <a:gd name="T88" fmla="*/ 1146425 w 1148079"/>
              <a:gd name="T89" fmla="*/ 0 h 523875"/>
              <a:gd name="T90" fmla="*/ 1129768 w 1148079"/>
              <a:gd name="T91" fmla="*/ 35141 h 523875"/>
              <a:gd name="T92" fmla="*/ 1082445 w 1148079"/>
              <a:gd name="T93" fmla="*/ 67193 h 523875"/>
              <a:gd name="T94" fmla="*/ 1035827 w 1148079"/>
              <a:gd name="T95" fmla="*/ 86346 h 523875"/>
              <a:gd name="T96" fmla="*/ 978528 w 1148079"/>
              <a:gd name="T97" fmla="*/ 103375 h 523875"/>
              <a:gd name="T98" fmla="*/ 911734 w 1148079"/>
              <a:gd name="T99" fmla="*/ 117982 h 523875"/>
              <a:gd name="T100" fmla="*/ 836619 w 1148079"/>
              <a:gd name="T101" fmla="*/ 129865 h 523875"/>
              <a:gd name="T102" fmla="*/ 796310 w 1148079"/>
              <a:gd name="T103" fmla="*/ 134691 h 523875"/>
              <a:gd name="T104" fmla="*/ 754363 w 1148079"/>
              <a:gd name="T105" fmla="*/ 138725 h 523875"/>
              <a:gd name="T106" fmla="*/ 710926 w 1148079"/>
              <a:gd name="T107" fmla="*/ 141927 h 523875"/>
              <a:gd name="T108" fmla="*/ 666148 w 1148079"/>
              <a:gd name="T109" fmla="*/ 144260 h 523875"/>
              <a:gd name="T110" fmla="*/ 620175 w 1148079"/>
              <a:gd name="T111" fmla="*/ 145688 h 523875"/>
              <a:gd name="T112" fmla="*/ 573153 w 1148079"/>
              <a:gd name="T113" fmla="*/ 146172 h 523875"/>
              <a:gd name="T114" fmla="*/ 1146425 w 1148079"/>
              <a:gd name="T115" fmla="*/ 146172 h 523875"/>
              <a:gd name="T116" fmla="*/ 1146425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759"/>
                </a:lnTo>
                <a:lnTo>
                  <a:pt x="1902" y="389744"/>
                </a:lnTo>
                <a:lnTo>
                  <a:pt x="29254" y="423945"/>
                </a:lnTo>
                <a:lnTo>
                  <a:pt x="64049" y="444910"/>
                </a:lnTo>
                <a:lnTo>
                  <a:pt x="110714" y="464055"/>
                </a:lnTo>
                <a:lnTo>
                  <a:pt x="168066" y="481080"/>
                </a:lnTo>
                <a:lnTo>
                  <a:pt x="234925" y="495684"/>
                </a:lnTo>
                <a:lnTo>
                  <a:pt x="310108" y="507566"/>
                </a:lnTo>
                <a:lnTo>
                  <a:pt x="350452" y="512393"/>
                </a:lnTo>
                <a:lnTo>
                  <a:pt x="392434" y="516426"/>
                </a:lnTo>
                <a:lnTo>
                  <a:pt x="435906" y="519628"/>
                </a:lnTo>
                <a:lnTo>
                  <a:pt x="480720" y="521962"/>
                </a:lnTo>
                <a:lnTo>
                  <a:pt x="526729" y="523390"/>
                </a:lnTo>
                <a:lnTo>
                  <a:pt x="573785" y="523874"/>
                </a:lnTo>
                <a:lnTo>
                  <a:pt x="620859" y="523390"/>
                </a:lnTo>
                <a:lnTo>
                  <a:pt x="666884" y="521962"/>
                </a:lnTo>
                <a:lnTo>
                  <a:pt x="711712" y="519628"/>
                </a:lnTo>
                <a:lnTo>
                  <a:pt x="755197" y="516426"/>
                </a:lnTo>
                <a:lnTo>
                  <a:pt x="797190" y="512393"/>
                </a:lnTo>
                <a:lnTo>
                  <a:pt x="837543" y="507566"/>
                </a:lnTo>
                <a:lnTo>
                  <a:pt x="876110" y="501984"/>
                </a:lnTo>
                <a:lnTo>
                  <a:pt x="947291" y="488704"/>
                </a:lnTo>
                <a:lnTo>
                  <a:pt x="1009554" y="472852"/>
                </a:lnTo>
                <a:lnTo>
                  <a:pt x="1061716" y="454729"/>
                </a:lnTo>
                <a:lnTo>
                  <a:pt x="1102597" y="434636"/>
                </a:lnTo>
                <a:lnTo>
                  <a:pt x="1140183" y="401461"/>
                </a:lnTo>
                <a:lnTo>
                  <a:pt x="1147693" y="377759"/>
                </a:lnTo>
                <a:lnTo>
                  <a:pt x="1147693" y="146172"/>
                </a:lnTo>
                <a:lnTo>
                  <a:pt x="573785" y="146172"/>
                </a:lnTo>
                <a:lnTo>
                  <a:pt x="526729" y="145688"/>
                </a:lnTo>
                <a:lnTo>
                  <a:pt x="480720" y="144260"/>
                </a:lnTo>
                <a:lnTo>
                  <a:pt x="435906" y="141927"/>
                </a:lnTo>
                <a:lnTo>
                  <a:pt x="392434" y="138725"/>
                </a:lnTo>
                <a:lnTo>
                  <a:pt x="350452" y="134691"/>
                </a:lnTo>
                <a:lnTo>
                  <a:pt x="310108" y="129865"/>
                </a:lnTo>
                <a:lnTo>
                  <a:pt x="271550" y="124283"/>
                </a:lnTo>
                <a:lnTo>
                  <a:pt x="200381" y="111000"/>
                </a:lnTo>
                <a:lnTo>
                  <a:pt x="138128" y="95145"/>
                </a:lnTo>
                <a:lnTo>
                  <a:pt x="85971" y="77016"/>
                </a:lnTo>
                <a:lnTo>
                  <a:pt x="45094" y="56915"/>
                </a:lnTo>
                <a:lnTo>
                  <a:pt x="7510" y="23720"/>
                </a:lnTo>
                <a:lnTo>
                  <a:pt x="1902" y="11994"/>
                </a:lnTo>
                <a:lnTo>
                  <a:pt x="0" y="0"/>
                </a:lnTo>
                <a:close/>
              </a:path>
              <a:path w="1148079" h="523875">
                <a:moveTo>
                  <a:pt x="1147693" y="0"/>
                </a:moveTo>
                <a:lnTo>
                  <a:pt x="1131016" y="35141"/>
                </a:lnTo>
                <a:lnTo>
                  <a:pt x="1083641" y="67193"/>
                </a:lnTo>
                <a:lnTo>
                  <a:pt x="1036972" y="86346"/>
                </a:lnTo>
                <a:lnTo>
                  <a:pt x="979611" y="103375"/>
                </a:lnTo>
                <a:lnTo>
                  <a:pt x="912742" y="117982"/>
                </a:lnTo>
                <a:lnTo>
                  <a:pt x="837543" y="129865"/>
                </a:lnTo>
                <a:lnTo>
                  <a:pt x="797190" y="134691"/>
                </a:lnTo>
                <a:lnTo>
                  <a:pt x="755197" y="138725"/>
                </a:lnTo>
                <a:lnTo>
                  <a:pt x="711712" y="141927"/>
                </a:lnTo>
                <a:lnTo>
                  <a:pt x="666884" y="144260"/>
                </a:lnTo>
                <a:lnTo>
                  <a:pt x="620859" y="145688"/>
                </a:lnTo>
                <a:lnTo>
                  <a:pt x="573785" y="146172"/>
                </a:lnTo>
                <a:lnTo>
                  <a:pt x="1147693" y="146172"/>
                </a:lnTo>
                <a:lnTo>
                  <a:pt x="1147693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23" name="object 32"/>
          <p:cNvSpPr>
            <a:spLocks/>
          </p:cNvSpPr>
          <p:nvPr/>
        </p:nvSpPr>
        <p:spPr bwMode="auto">
          <a:xfrm>
            <a:off x="4814888" y="5273675"/>
            <a:ext cx="1147762" cy="292100"/>
          </a:xfrm>
          <a:custGeom>
            <a:avLst/>
            <a:gdLst>
              <a:gd name="T0" fmla="*/ 573153 w 1148079"/>
              <a:gd name="T1" fmla="*/ 0 h 292735"/>
              <a:gd name="T2" fmla="*/ 526149 w 1148079"/>
              <a:gd name="T3" fmla="*/ 480 h 292735"/>
              <a:gd name="T4" fmla="*/ 480188 w 1148079"/>
              <a:gd name="T5" fmla="*/ 1896 h 292735"/>
              <a:gd name="T6" fmla="*/ 435426 w 1148079"/>
              <a:gd name="T7" fmla="*/ 4210 h 292735"/>
              <a:gd name="T8" fmla="*/ 392002 w 1148079"/>
              <a:gd name="T9" fmla="*/ 7384 h 292735"/>
              <a:gd name="T10" fmla="*/ 350064 w 1148079"/>
              <a:gd name="T11" fmla="*/ 11380 h 292735"/>
              <a:gd name="T12" fmla="*/ 309764 w 1148079"/>
              <a:gd name="T13" fmla="*/ 16166 h 292735"/>
              <a:gd name="T14" fmla="*/ 271250 w 1148079"/>
              <a:gd name="T15" fmla="*/ 21699 h 292735"/>
              <a:gd name="T16" fmla="*/ 200161 w 1148079"/>
              <a:gd name="T17" fmla="*/ 34861 h 292735"/>
              <a:gd name="T18" fmla="*/ 137976 w 1148079"/>
              <a:gd name="T19" fmla="*/ 50571 h 292735"/>
              <a:gd name="T20" fmla="*/ 85875 w 1148079"/>
              <a:gd name="T21" fmla="*/ 68530 h 292735"/>
              <a:gd name="T22" fmla="*/ 45046 w 1148079"/>
              <a:gd name="T23" fmla="*/ 88440 h 292735"/>
              <a:gd name="T24" fmla="*/ 7502 w 1148079"/>
              <a:gd name="T25" fmla="*/ 121310 h 292735"/>
              <a:gd name="T26" fmla="*/ 0 w 1148079"/>
              <a:gd name="T27" fmla="*/ 144791 h 292735"/>
              <a:gd name="T28" fmla="*/ 1898 w 1148079"/>
              <a:gd name="T29" fmla="*/ 156681 h 292735"/>
              <a:gd name="T30" fmla="*/ 29222 w 1148079"/>
              <a:gd name="T31" fmla="*/ 190610 h 292735"/>
              <a:gd name="T32" fmla="*/ 63977 w 1148079"/>
              <a:gd name="T33" fmla="*/ 211401 h 292735"/>
              <a:gd name="T34" fmla="*/ 110590 w 1148079"/>
              <a:gd name="T35" fmla="*/ 230390 h 292735"/>
              <a:gd name="T36" fmla="*/ 167882 w 1148079"/>
              <a:gd name="T37" fmla="*/ 247272 h 292735"/>
              <a:gd name="T38" fmla="*/ 234665 w 1148079"/>
              <a:gd name="T39" fmla="*/ 261753 h 292735"/>
              <a:gd name="T40" fmla="*/ 309764 w 1148079"/>
              <a:gd name="T41" fmla="*/ 273532 h 292735"/>
              <a:gd name="T42" fmla="*/ 350064 w 1148079"/>
              <a:gd name="T43" fmla="*/ 278318 h 292735"/>
              <a:gd name="T44" fmla="*/ 392002 w 1148079"/>
              <a:gd name="T45" fmla="*/ 282316 h 292735"/>
              <a:gd name="T46" fmla="*/ 435426 w 1148079"/>
              <a:gd name="T47" fmla="*/ 285490 h 292735"/>
              <a:gd name="T48" fmla="*/ 480188 w 1148079"/>
              <a:gd name="T49" fmla="*/ 287803 h 292735"/>
              <a:gd name="T50" fmla="*/ 526149 w 1148079"/>
              <a:gd name="T51" fmla="*/ 289219 h 292735"/>
              <a:gd name="T52" fmla="*/ 573153 w 1148079"/>
              <a:gd name="T53" fmla="*/ 289698 h 292735"/>
              <a:gd name="T54" fmla="*/ 620175 w 1148079"/>
              <a:gd name="T55" fmla="*/ 289219 h 292735"/>
              <a:gd name="T56" fmla="*/ 666148 w 1148079"/>
              <a:gd name="T57" fmla="*/ 287803 h 292735"/>
              <a:gd name="T58" fmla="*/ 710926 w 1148079"/>
              <a:gd name="T59" fmla="*/ 285490 h 292735"/>
              <a:gd name="T60" fmla="*/ 754363 w 1148079"/>
              <a:gd name="T61" fmla="*/ 282316 h 292735"/>
              <a:gd name="T62" fmla="*/ 796310 w 1148079"/>
              <a:gd name="T63" fmla="*/ 278318 h 292735"/>
              <a:gd name="T64" fmla="*/ 836619 w 1148079"/>
              <a:gd name="T65" fmla="*/ 273532 h 292735"/>
              <a:gd name="T66" fmla="*/ 875142 w 1148079"/>
              <a:gd name="T67" fmla="*/ 267999 h 292735"/>
              <a:gd name="T68" fmla="*/ 946243 w 1148079"/>
              <a:gd name="T69" fmla="*/ 254831 h 292735"/>
              <a:gd name="T70" fmla="*/ 1008438 w 1148079"/>
              <a:gd name="T71" fmla="*/ 239113 h 292735"/>
              <a:gd name="T72" fmla="*/ 1060544 w 1148079"/>
              <a:gd name="T73" fmla="*/ 221140 h 292735"/>
              <a:gd name="T74" fmla="*/ 1101381 w 1148079"/>
              <a:gd name="T75" fmla="*/ 201215 h 292735"/>
              <a:gd name="T76" fmla="*/ 1138923 w 1148079"/>
              <a:gd name="T77" fmla="*/ 168306 h 292735"/>
              <a:gd name="T78" fmla="*/ 1146425 w 1148079"/>
              <a:gd name="T79" fmla="*/ 144791 h 292735"/>
              <a:gd name="T80" fmla="*/ 1144527 w 1148079"/>
              <a:gd name="T81" fmla="*/ 132918 h 292735"/>
              <a:gd name="T82" fmla="*/ 1117202 w 1148079"/>
              <a:gd name="T83" fmla="*/ 99034 h 292735"/>
              <a:gd name="T84" fmla="*/ 1082445 w 1148079"/>
              <a:gd name="T85" fmla="*/ 78260 h 292735"/>
              <a:gd name="T86" fmla="*/ 1035827 w 1148079"/>
              <a:gd name="T87" fmla="*/ 59289 h 292735"/>
              <a:gd name="T88" fmla="*/ 978528 w 1148079"/>
              <a:gd name="T89" fmla="*/ 42416 h 292735"/>
              <a:gd name="T90" fmla="*/ 911734 w 1148079"/>
              <a:gd name="T91" fmla="*/ 27942 h 292735"/>
              <a:gd name="T92" fmla="*/ 836619 w 1148079"/>
              <a:gd name="T93" fmla="*/ 16166 h 292735"/>
              <a:gd name="T94" fmla="*/ 796310 w 1148079"/>
              <a:gd name="T95" fmla="*/ 11380 h 292735"/>
              <a:gd name="T96" fmla="*/ 754363 w 1148079"/>
              <a:gd name="T97" fmla="*/ 7384 h 292735"/>
              <a:gd name="T98" fmla="*/ 710926 w 1148079"/>
              <a:gd name="T99" fmla="*/ 4210 h 292735"/>
              <a:gd name="T100" fmla="*/ 666148 w 1148079"/>
              <a:gd name="T101" fmla="*/ 1896 h 292735"/>
              <a:gd name="T102" fmla="*/ 620175 w 1148079"/>
              <a:gd name="T103" fmla="*/ 480 h 292735"/>
              <a:gd name="T104" fmla="*/ 573153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785" y="0"/>
                </a:moveTo>
                <a:lnTo>
                  <a:pt x="526729" y="484"/>
                </a:lnTo>
                <a:lnTo>
                  <a:pt x="480720" y="1912"/>
                </a:lnTo>
                <a:lnTo>
                  <a:pt x="435906" y="4246"/>
                </a:lnTo>
                <a:lnTo>
                  <a:pt x="392434" y="7448"/>
                </a:lnTo>
                <a:lnTo>
                  <a:pt x="350452" y="11480"/>
                </a:lnTo>
                <a:lnTo>
                  <a:pt x="310108" y="16306"/>
                </a:lnTo>
                <a:lnTo>
                  <a:pt x="271550" y="21887"/>
                </a:lnTo>
                <a:lnTo>
                  <a:pt x="200381" y="35165"/>
                </a:lnTo>
                <a:lnTo>
                  <a:pt x="138128" y="51012"/>
                </a:lnTo>
                <a:lnTo>
                  <a:pt x="85971" y="69128"/>
                </a:lnTo>
                <a:lnTo>
                  <a:pt x="45094" y="89212"/>
                </a:lnTo>
                <a:lnTo>
                  <a:pt x="7510" y="122368"/>
                </a:lnTo>
                <a:lnTo>
                  <a:pt x="0" y="146054"/>
                </a:lnTo>
                <a:lnTo>
                  <a:pt x="1902" y="158048"/>
                </a:lnTo>
                <a:lnTo>
                  <a:pt x="29254" y="192272"/>
                </a:lnTo>
                <a:lnTo>
                  <a:pt x="64049" y="213247"/>
                </a:lnTo>
                <a:lnTo>
                  <a:pt x="110714" y="232400"/>
                </a:lnTo>
                <a:lnTo>
                  <a:pt x="168066" y="249430"/>
                </a:lnTo>
                <a:lnTo>
                  <a:pt x="234925" y="264036"/>
                </a:lnTo>
                <a:lnTo>
                  <a:pt x="310108" y="275919"/>
                </a:lnTo>
                <a:lnTo>
                  <a:pt x="350452" y="280746"/>
                </a:lnTo>
                <a:lnTo>
                  <a:pt x="392434" y="284779"/>
                </a:lnTo>
                <a:lnTo>
                  <a:pt x="435906" y="287981"/>
                </a:lnTo>
                <a:lnTo>
                  <a:pt x="480720" y="290314"/>
                </a:lnTo>
                <a:lnTo>
                  <a:pt x="526729" y="291742"/>
                </a:lnTo>
                <a:lnTo>
                  <a:pt x="573785" y="292226"/>
                </a:lnTo>
                <a:lnTo>
                  <a:pt x="620859" y="291742"/>
                </a:lnTo>
                <a:lnTo>
                  <a:pt x="666884" y="290314"/>
                </a:lnTo>
                <a:lnTo>
                  <a:pt x="711712" y="287981"/>
                </a:lnTo>
                <a:lnTo>
                  <a:pt x="755197" y="284779"/>
                </a:lnTo>
                <a:lnTo>
                  <a:pt x="797190" y="280746"/>
                </a:lnTo>
                <a:lnTo>
                  <a:pt x="837543" y="275919"/>
                </a:lnTo>
                <a:lnTo>
                  <a:pt x="876110" y="270337"/>
                </a:lnTo>
                <a:lnTo>
                  <a:pt x="947291" y="257054"/>
                </a:lnTo>
                <a:lnTo>
                  <a:pt x="1009554" y="241199"/>
                </a:lnTo>
                <a:lnTo>
                  <a:pt x="1061716" y="223070"/>
                </a:lnTo>
                <a:lnTo>
                  <a:pt x="1102597" y="202969"/>
                </a:lnTo>
                <a:lnTo>
                  <a:pt x="1140183" y="169774"/>
                </a:lnTo>
                <a:lnTo>
                  <a:pt x="1147693" y="146054"/>
                </a:lnTo>
                <a:lnTo>
                  <a:pt x="1145791" y="134078"/>
                </a:lnTo>
                <a:lnTo>
                  <a:pt x="1118438" y="99898"/>
                </a:lnTo>
                <a:lnTo>
                  <a:pt x="1083641" y="78943"/>
                </a:lnTo>
                <a:lnTo>
                  <a:pt x="1036972" y="59806"/>
                </a:lnTo>
                <a:lnTo>
                  <a:pt x="979611" y="42786"/>
                </a:lnTo>
                <a:lnTo>
                  <a:pt x="912742" y="28186"/>
                </a:lnTo>
                <a:lnTo>
                  <a:pt x="837543" y="16306"/>
                </a:lnTo>
                <a:lnTo>
                  <a:pt x="797190" y="11480"/>
                </a:lnTo>
                <a:lnTo>
                  <a:pt x="755197" y="7448"/>
                </a:lnTo>
                <a:lnTo>
                  <a:pt x="711712" y="4246"/>
                </a:lnTo>
                <a:lnTo>
                  <a:pt x="666884" y="1912"/>
                </a:lnTo>
                <a:lnTo>
                  <a:pt x="620859" y="484"/>
                </a:lnTo>
                <a:lnTo>
                  <a:pt x="573785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24" name="object 34"/>
          <p:cNvSpPr>
            <a:spLocks noChangeArrowheads="1"/>
          </p:cNvSpPr>
          <p:nvPr/>
        </p:nvSpPr>
        <p:spPr bwMode="auto">
          <a:xfrm>
            <a:off x="6870700" y="4400550"/>
            <a:ext cx="457200" cy="11588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25" name="object 35"/>
          <p:cNvSpPr>
            <a:spLocks/>
          </p:cNvSpPr>
          <p:nvPr/>
        </p:nvSpPr>
        <p:spPr bwMode="auto">
          <a:xfrm>
            <a:off x="6472238" y="4657725"/>
            <a:ext cx="1147762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820 h 523875"/>
              <a:gd name="T4" fmla="*/ 1898 w 1148079"/>
              <a:gd name="T5" fmla="*/ 389798 h 523875"/>
              <a:gd name="T6" fmla="*/ 29222 w 1148079"/>
              <a:gd name="T7" fmla="*/ 423981 h 523875"/>
              <a:gd name="T8" fmla="*/ 63977 w 1148079"/>
              <a:gd name="T9" fmla="*/ 444936 h 523875"/>
              <a:gd name="T10" fmla="*/ 110590 w 1148079"/>
              <a:gd name="T11" fmla="*/ 464074 h 523875"/>
              <a:gd name="T12" fmla="*/ 167882 w 1148079"/>
              <a:gd name="T13" fmla="*/ 481092 h 523875"/>
              <a:gd name="T14" fmla="*/ 234665 w 1148079"/>
              <a:gd name="T15" fmla="*/ 495692 h 523875"/>
              <a:gd name="T16" fmla="*/ 309764 w 1148079"/>
              <a:gd name="T17" fmla="*/ 507570 h 523875"/>
              <a:gd name="T18" fmla="*/ 350064 w 1148079"/>
              <a:gd name="T19" fmla="*/ 512395 h 523875"/>
              <a:gd name="T20" fmla="*/ 392002 w 1148079"/>
              <a:gd name="T21" fmla="*/ 516428 h 523875"/>
              <a:gd name="T22" fmla="*/ 435426 w 1148079"/>
              <a:gd name="T23" fmla="*/ 519629 h 523875"/>
              <a:gd name="T24" fmla="*/ 480188 w 1148079"/>
              <a:gd name="T25" fmla="*/ 521963 h 523875"/>
              <a:gd name="T26" fmla="*/ 526149 w 1148079"/>
              <a:gd name="T27" fmla="*/ 523390 h 523875"/>
              <a:gd name="T28" fmla="*/ 573153 w 1148079"/>
              <a:gd name="T29" fmla="*/ 523874 h 523875"/>
              <a:gd name="T30" fmla="*/ 620175 w 1148079"/>
              <a:gd name="T31" fmla="*/ 523390 h 523875"/>
              <a:gd name="T32" fmla="*/ 666148 w 1148079"/>
              <a:gd name="T33" fmla="*/ 521963 h 523875"/>
              <a:gd name="T34" fmla="*/ 710926 w 1148079"/>
              <a:gd name="T35" fmla="*/ 519629 h 523875"/>
              <a:gd name="T36" fmla="*/ 754363 w 1148079"/>
              <a:gd name="T37" fmla="*/ 516428 h 523875"/>
              <a:gd name="T38" fmla="*/ 796310 w 1148079"/>
              <a:gd name="T39" fmla="*/ 512395 h 523875"/>
              <a:gd name="T40" fmla="*/ 836619 w 1148079"/>
              <a:gd name="T41" fmla="*/ 507570 h 523875"/>
              <a:gd name="T42" fmla="*/ 875142 w 1148079"/>
              <a:gd name="T43" fmla="*/ 501990 h 523875"/>
              <a:gd name="T44" fmla="*/ 946243 w 1148079"/>
              <a:gd name="T45" fmla="*/ 488713 h 523875"/>
              <a:gd name="T46" fmla="*/ 1008438 w 1148079"/>
              <a:gd name="T47" fmla="*/ 472867 h 523875"/>
              <a:gd name="T48" fmla="*/ 1060544 w 1148079"/>
              <a:gd name="T49" fmla="*/ 454751 h 523875"/>
              <a:gd name="T50" fmla="*/ 1101381 w 1148079"/>
              <a:gd name="T51" fmla="*/ 434667 h 523875"/>
              <a:gd name="T52" fmla="*/ 1138923 w 1148079"/>
              <a:gd name="T53" fmla="*/ 401509 h 523875"/>
              <a:gd name="T54" fmla="*/ 1146425 w 1148079"/>
              <a:gd name="T55" fmla="*/ 377820 h 523875"/>
              <a:gd name="T56" fmla="*/ 1146425 w 1148079"/>
              <a:gd name="T57" fmla="*/ 146172 h 523875"/>
              <a:gd name="T58" fmla="*/ 573153 w 1148079"/>
              <a:gd name="T59" fmla="*/ 146172 h 523875"/>
              <a:gd name="T60" fmla="*/ 526149 w 1148079"/>
              <a:gd name="T61" fmla="*/ 145688 h 523875"/>
              <a:gd name="T62" fmla="*/ 480188 w 1148079"/>
              <a:gd name="T63" fmla="*/ 144260 h 523875"/>
              <a:gd name="T64" fmla="*/ 435426 w 1148079"/>
              <a:gd name="T65" fmla="*/ 141927 h 523875"/>
              <a:gd name="T66" fmla="*/ 392002 w 1148079"/>
              <a:gd name="T67" fmla="*/ 138725 h 523875"/>
              <a:gd name="T68" fmla="*/ 350064 w 1148079"/>
              <a:gd name="T69" fmla="*/ 134691 h 523875"/>
              <a:gd name="T70" fmla="*/ 309764 w 1148079"/>
              <a:gd name="T71" fmla="*/ 129865 h 523875"/>
              <a:gd name="T72" fmla="*/ 271250 w 1148079"/>
              <a:gd name="T73" fmla="*/ 124283 h 523875"/>
              <a:gd name="T74" fmla="*/ 200161 w 1148079"/>
              <a:gd name="T75" fmla="*/ 111000 h 523875"/>
              <a:gd name="T76" fmla="*/ 137976 w 1148079"/>
              <a:gd name="T77" fmla="*/ 95145 h 523875"/>
              <a:gd name="T78" fmla="*/ 85875 w 1148079"/>
              <a:gd name="T79" fmla="*/ 77016 h 523875"/>
              <a:gd name="T80" fmla="*/ 45046 w 1148079"/>
              <a:gd name="T81" fmla="*/ 56915 h 523875"/>
              <a:gd name="T82" fmla="*/ 7502 w 1148079"/>
              <a:gd name="T83" fmla="*/ 23720 h 523875"/>
              <a:gd name="T84" fmla="*/ 1898 w 1148079"/>
              <a:gd name="T85" fmla="*/ 11994 h 523875"/>
              <a:gd name="T86" fmla="*/ 0 w 1148079"/>
              <a:gd name="T87" fmla="*/ 0 h 523875"/>
              <a:gd name="T88" fmla="*/ 1146425 w 1148079"/>
              <a:gd name="T89" fmla="*/ 0 h 523875"/>
              <a:gd name="T90" fmla="*/ 1129768 w 1148079"/>
              <a:gd name="T91" fmla="*/ 35141 h 523875"/>
              <a:gd name="T92" fmla="*/ 1082445 w 1148079"/>
              <a:gd name="T93" fmla="*/ 67193 h 523875"/>
              <a:gd name="T94" fmla="*/ 1035827 w 1148079"/>
              <a:gd name="T95" fmla="*/ 86346 h 523875"/>
              <a:gd name="T96" fmla="*/ 978528 w 1148079"/>
              <a:gd name="T97" fmla="*/ 103375 h 523875"/>
              <a:gd name="T98" fmla="*/ 911734 w 1148079"/>
              <a:gd name="T99" fmla="*/ 117982 h 523875"/>
              <a:gd name="T100" fmla="*/ 836619 w 1148079"/>
              <a:gd name="T101" fmla="*/ 129865 h 523875"/>
              <a:gd name="T102" fmla="*/ 796310 w 1148079"/>
              <a:gd name="T103" fmla="*/ 134691 h 523875"/>
              <a:gd name="T104" fmla="*/ 754363 w 1148079"/>
              <a:gd name="T105" fmla="*/ 138725 h 523875"/>
              <a:gd name="T106" fmla="*/ 710926 w 1148079"/>
              <a:gd name="T107" fmla="*/ 141927 h 523875"/>
              <a:gd name="T108" fmla="*/ 666148 w 1148079"/>
              <a:gd name="T109" fmla="*/ 144260 h 523875"/>
              <a:gd name="T110" fmla="*/ 620175 w 1148079"/>
              <a:gd name="T111" fmla="*/ 145688 h 523875"/>
              <a:gd name="T112" fmla="*/ 573153 w 1148079"/>
              <a:gd name="T113" fmla="*/ 146172 h 523875"/>
              <a:gd name="T114" fmla="*/ 1146425 w 1148079"/>
              <a:gd name="T115" fmla="*/ 146172 h 523875"/>
              <a:gd name="T116" fmla="*/ 1146425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820"/>
                </a:lnTo>
                <a:lnTo>
                  <a:pt x="1902" y="389798"/>
                </a:lnTo>
                <a:lnTo>
                  <a:pt x="29254" y="423981"/>
                </a:lnTo>
                <a:lnTo>
                  <a:pt x="64049" y="444936"/>
                </a:lnTo>
                <a:lnTo>
                  <a:pt x="110714" y="464074"/>
                </a:lnTo>
                <a:lnTo>
                  <a:pt x="168066" y="481092"/>
                </a:lnTo>
                <a:lnTo>
                  <a:pt x="234925" y="495692"/>
                </a:lnTo>
                <a:lnTo>
                  <a:pt x="310108" y="507570"/>
                </a:lnTo>
                <a:lnTo>
                  <a:pt x="350452" y="512395"/>
                </a:lnTo>
                <a:lnTo>
                  <a:pt x="392434" y="516428"/>
                </a:lnTo>
                <a:lnTo>
                  <a:pt x="435906" y="519629"/>
                </a:lnTo>
                <a:lnTo>
                  <a:pt x="480720" y="521963"/>
                </a:lnTo>
                <a:lnTo>
                  <a:pt x="526729" y="523390"/>
                </a:lnTo>
                <a:lnTo>
                  <a:pt x="573785" y="523874"/>
                </a:lnTo>
                <a:lnTo>
                  <a:pt x="620859" y="523390"/>
                </a:lnTo>
                <a:lnTo>
                  <a:pt x="666884" y="521963"/>
                </a:lnTo>
                <a:lnTo>
                  <a:pt x="711712" y="519629"/>
                </a:lnTo>
                <a:lnTo>
                  <a:pt x="755197" y="516428"/>
                </a:lnTo>
                <a:lnTo>
                  <a:pt x="797190" y="512395"/>
                </a:lnTo>
                <a:lnTo>
                  <a:pt x="837543" y="507570"/>
                </a:lnTo>
                <a:lnTo>
                  <a:pt x="876110" y="501990"/>
                </a:lnTo>
                <a:lnTo>
                  <a:pt x="947291" y="488713"/>
                </a:lnTo>
                <a:lnTo>
                  <a:pt x="1009554" y="472867"/>
                </a:lnTo>
                <a:lnTo>
                  <a:pt x="1061716" y="454751"/>
                </a:lnTo>
                <a:lnTo>
                  <a:pt x="1102597" y="434667"/>
                </a:lnTo>
                <a:lnTo>
                  <a:pt x="1140183" y="401509"/>
                </a:lnTo>
                <a:lnTo>
                  <a:pt x="1147693" y="377820"/>
                </a:lnTo>
                <a:lnTo>
                  <a:pt x="1147693" y="146172"/>
                </a:lnTo>
                <a:lnTo>
                  <a:pt x="573785" y="146172"/>
                </a:lnTo>
                <a:lnTo>
                  <a:pt x="526729" y="145688"/>
                </a:lnTo>
                <a:lnTo>
                  <a:pt x="480720" y="144260"/>
                </a:lnTo>
                <a:lnTo>
                  <a:pt x="435906" y="141927"/>
                </a:lnTo>
                <a:lnTo>
                  <a:pt x="392434" y="138725"/>
                </a:lnTo>
                <a:lnTo>
                  <a:pt x="350452" y="134691"/>
                </a:lnTo>
                <a:lnTo>
                  <a:pt x="310108" y="129865"/>
                </a:lnTo>
                <a:lnTo>
                  <a:pt x="271550" y="124283"/>
                </a:lnTo>
                <a:lnTo>
                  <a:pt x="200381" y="111000"/>
                </a:lnTo>
                <a:lnTo>
                  <a:pt x="138128" y="95145"/>
                </a:lnTo>
                <a:lnTo>
                  <a:pt x="85971" y="77016"/>
                </a:lnTo>
                <a:lnTo>
                  <a:pt x="45094" y="56915"/>
                </a:lnTo>
                <a:lnTo>
                  <a:pt x="7510" y="23720"/>
                </a:lnTo>
                <a:lnTo>
                  <a:pt x="1902" y="11994"/>
                </a:lnTo>
                <a:lnTo>
                  <a:pt x="0" y="0"/>
                </a:lnTo>
                <a:close/>
              </a:path>
              <a:path w="1148079" h="523875">
                <a:moveTo>
                  <a:pt x="1147693" y="0"/>
                </a:moveTo>
                <a:lnTo>
                  <a:pt x="1131016" y="35141"/>
                </a:lnTo>
                <a:lnTo>
                  <a:pt x="1083641" y="67193"/>
                </a:lnTo>
                <a:lnTo>
                  <a:pt x="1036972" y="86346"/>
                </a:lnTo>
                <a:lnTo>
                  <a:pt x="979611" y="103375"/>
                </a:lnTo>
                <a:lnTo>
                  <a:pt x="912742" y="117982"/>
                </a:lnTo>
                <a:lnTo>
                  <a:pt x="837543" y="129865"/>
                </a:lnTo>
                <a:lnTo>
                  <a:pt x="797190" y="134691"/>
                </a:lnTo>
                <a:lnTo>
                  <a:pt x="755197" y="138725"/>
                </a:lnTo>
                <a:lnTo>
                  <a:pt x="711712" y="141927"/>
                </a:lnTo>
                <a:lnTo>
                  <a:pt x="666884" y="144260"/>
                </a:lnTo>
                <a:lnTo>
                  <a:pt x="620859" y="145688"/>
                </a:lnTo>
                <a:lnTo>
                  <a:pt x="573785" y="146172"/>
                </a:lnTo>
                <a:lnTo>
                  <a:pt x="1147693" y="146172"/>
                </a:lnTo>
                <a:lnTo>
                  <a:pt x="1147693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26" name="object 36"/>
          <p:cNvSpPr>
            <a:spLocks/>
          </p:cNvSpPr>
          <p:nvPr/>
        </p:nvSpPr>
        <p:spPr bwMode="auto">
          <a:xfrm>
            <a:off x="6472238" y="4511675"/>
            <a:ext cx="1147762" cy="292100"/>
          </a:xfrm>
          <a:custGeom>
            <a:avLst/>
            <a:gdLst>
              <a:gd name="T0" fmla="*/ 573153 w 1148079"/>
              <a:gd name="T1" fmla="*/ 0 h 292735"/>
              <a:gd name="T2" fmla="*/ 526149 w 1148079"/>
              <a:gd name="T3" fmla="*/ 480 h 292735"/>
              <a:gd name="T4" fmla="*/ 480188 w 1148079"/>
              <a:gd name="T5" fmla="*/ 1896 h 292735"/>
              <a:gd name="T6" fmla="*/ 435426 w 1148079"/>
              <a:gd name="T7" fmla="*/ 4210 h 292735"/>
              <a:gd name="T8" fmla="*/ 392002 w 1148079"/>
              <a:gd name="T9" fmla="*/ 7384 h 292735"/>
              <a:gd name="T10" fmla="*/ 350064 w 1148079"/>
              <a:gd name="T11" fmla="*/ 11380 h 292735"/>
              <a:gd name="T12" fmla="*/ 309764 w 1148079"/>
              <a:gd name="T13" fmla="*/ 16166 h 292735"/>
              <a:gd name="T14" fmla="*/ 271250 w 1148079"/>
              <a:gd name="T15" fmla="*/ 21699 h 292735"/>
              <a:gd name="T16" fmla="*/ 200161 w 1148079"/>
              <a:gd name="T17" fmla="*/ 34861 h 292735"/>
              <a:gd name="T18" fmla="*/ 137976 w 1148079"/>
              <a:gd name="T19" fmla="*/ 50571 h 292735"/>
              <a:gd name="T20" fmla="*/ 85875 w 1148079"/>
              <a:gd name="T21" fmla="*/ 68530 h 292735"/>
              <a:gd name="T22" fmla="*/ 45046 w 1148079"/>
              <a:gd name="T23" fmla="*/ 88440 h 292735"/>
              <a:gd name="T24" fmla="*/ 7502 w 1148079"/>
              <a:gd name="T25" fmla="*/ 121310 h 292735"/>
              <a:gd name="T26" fmla="*/ 0 w 1148079"/>
              <a:gd name="T27" fmla="*/ 144791 h 292735"/>
              <a:gd name="T28" fmla="*/ 1898 w 1148079"/>
              <a:gd name="T29" fmla="*/ 156681 h 292735"/>
              <a:gd name="T30" fmla="*/ 29222 w 1148079"/>
              <a:gd name="T31" fmla="*/ 190610 h 292735"/>
              <a:gd name="T32" fmla="*/ 63977 w 1148079"/>
              <a:gd name="T33" fmla="*/ 211401 h 292735"/>
              <a:gd name="T34" fmla="*/ 110590 w 1148079"/>
              <a:gd name="T35" fmla="*/ 230390 h 292735"/>
              <a:gd name="T36" fmla="*/ 167882 w 1148079"/>
              <a:gd name="T37" fmla="*/ 247272 h 292735"/>
              <a:gd name="T38" fmla="*/ 234665 w 1148079"/>
              <a:gd name="T39" fmla="*/ 261753 h 292735"/>
              <a:gd name="T40" fmla="*/ 309764 w 1148079"/>
              <a:gd name="T41" fmla="*/ 273532 h 292735"/>
              <a:gd name="T42" fmla="*/ 350064 w 1148079"/>
              <a:gd name="T43" fmla="*/ 278318 h 292735"/>
              <a:gd name="T44" fmla="*/ 392002 w 1148079"/>
              <a:gd name="T45" fmla="*/ 282316 h 292735"/>
              <a:gd name="T46" fmla="*/ 435426 w 1148079"/>
              <a:gd name="T47" fmla="*/ 285490 h 292735"/>
              <a:gd name="T48" fmla="*/ 480188 w 1148079"/>
              <a:gd name="T49" fmla="*/ 287803 h 292735"/>
              <a:gd name="T50" fmla="*/ 526149 w 1148079"/>
              <a:gd name="T51" fmla="*/ 289219 h 292735"/>
              <a:gd name="T52" fmla="*/ 573153 w 1148079"/>
              <a:gd name="T53" fmla="*/ 289698 h 292735"/>
              <a:gd name="T54" fmla="*/ 620175 w 1148079"/>
              <a:gd name="T55" fmla="*/ 289219 h 292735"/>
              <a:gd name="T56" fmla="*/ 666148 w 1148079"/>
              <a:gd name="T57" fmla="*/ 287803 h 292735"/>
              <a:gd name="T58" fmla="*/ 710926 w 1148079"/>
              <a:gd name="T59" fmla="*/ 285490 h 292735"/>
              <a:gd name="T60" fmla="*/ 754363 w 1148079"/>
              <a:gd name="T61" fmla="*/ 282316 h 292735"/>
              <a:gd name="T62" fmla="*/ 796310 w 1148079"/>
              <a:gd name="T63" fmla="*/ 278318 h 292735"/>
              <a:gd name="T64" fmla="*/ 836619 w 1148079"/>
              <a:gd name="T65" fmla="*/ 273532 h 292735"/>
              <a:gd name="T66" fmla="*/ 875142 w 1148079"/>
              <a:gd name="T67" fmla="*/ 267999 h 292735"/>
              <a:gd name="T68" fmla="*/ 946243 w 1148079"/>
              <a:gd name="T69" fmla="*/ 254831 h 292735"/>
              <a:gd name="T70" fmla="*/ 1008438 w 1148079"/>
              <a:gd name="T71" fmla="*/ 239113 h 292735"/>
              <a:gd name="T72" fmla="*/ 1060544 w 1148079"/>
              <a:gd name="T73" fmla="*/ 221140 h 292735"/>
              <a:gd name="T74" fmla="*/ 1101381 w 1148079"/>
              <a:gd name="T75" fmla="*/ 201215 h 292735"/>
              <a:gd name="T76" fmla="*/ 1138923 w 1148079"/>
              <a:gd name="T77" fmla="*/ 168306 h 292735"/>
              <a:gd name="T78" fmla="*/ 1146425 w 1148079"/>
              <a:gd name="T79" fmla="*/ 144791 h 292735"/>
              <a:gd name="T80" fmla="*/ 1144527 w 1148079"/>
              <a:gd name="T81" fmla="*/ 132918 h 292735"/>
              <a:gd name="T82" fmla="*/ 1117202 w 1148079"/>
              <a:gd name="T83" fmla="*/ 99034 h 292735"/>
              <a:gd name="T84" fmla="*/ 1082445 w 1148079"/>
              <a:gd name="T85" fmla="*/ 78260 h 292735"/>
              <a:gd name="T86" fmla="*/ 1035827 w 1148079"/>
              <a:gd name="T87" fmla="*/ 59289 h 292735"/>
              <a:gd name="T88" fmla="*/ 978528 w 1148079"/>
              <a:gd name="T89" fmla="*/ 42416 h 292735"/>
              <a:gd name="T90" fmla="*/ 911734 w 1148079"/>
              <a:gd name="T91" fmla="*/ 27942 h 292735"/>
              <a:gd name="T92" fmla="*/ 836619 w 1148079"/>
              <a:gd name="T93" fmla="*/ 16166 h 292735"/>
              <a:gd name="T94" fmla="*/ 796310 w 1148079"/>
              <a:gd name="T95" fmla="*/ 11380 h 292735"/>
              <a:gd name="T96" fmla="*/ 754363 w 1148079"/>
              <a:gd name="T97" fmla="*/ 7384 h 292735"/>
              <a:gd name="T98" fmla="*/ 710926 w 1148079"/>
              <a:gd name="T99" fmla="*/ 4210 h 292735"/>
              <a:gd name="T100" fmla="*/ 666148 w 1148079"/>
              <a:gd name="T101" fmla="*/ 1896 h 292735"/>
              <a:gd name="T102" fmla="*/ 620175 w 1148079"/>
              <a:gd name="T103" fmla="*/ 480 h 292735"/>
              <a:gd name="T104" fmla="*/ 573153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785" y="0"/>
                </a:moveTo>
                <a:lnTo>
                  <a:pt x="526729" y="484"/>
                </a:lnTo>
                <a:lnTo>
                  <a:pt x="480720" y="1912"/>
                </a:lnTo>
                <a:lnTo>
                  <a:pt x="435906" y="4246"/>
                </a:lnTo>
                <a:lnTo>
                  <a:pt x="392434" y="7448"/>
                </a:lnTo>
                <a:lnTo>
                  <a:pt x="350452" y="11480"/>
                </a:lnTo>
                <a:lnTo>
                  <a:pt x="310108" y="16306"/>
                </a:lnTo>
                <a:lnTo>
                  <a:pt x="271550" y="21887"/>
                </a:lnTo>
                <a:lnTo>
                  <a:pt x="200381" y="35165"/>
                </a:lnTo>
                <a:lnTo>
                  <a:pt x="138128" y="51012"/>
                </a:lnTo>
                <a:lnTo>
                  <a:pt x="85971" y="69128"/>
                </a:lnTo>
                <a:lnTo>
                  <a:pt x="45094" y="89212"/>
                </a:lnTo>
                <a:lnTo>
                  <a:pt x="7510" y="122368"/>
                </a:lnTo>
                <a:lnTo>
                  <a:pt x="0" y="146054"/>
                </a:lnTo>
                <a:lnTo>
                  <a:pt x="1902" y="158048"/>
                </a:lnTo>
                <a:lnTo>
                  <a:pt x="29254" y="192272"/>
                </a:lnTo>
                <a:lnTo>
                  <a:pt x="64049" y="213247"/>
                </a:lnTo>
                <a:lnTo>
                  <a:pt x="110714" y="232400"/>
                </a:lnTo>
                <a:lnTo>
                  <a:pt x="168066" y="249430"/>
                </a:lnTo>
                <a:lnTo>
                  <a:pt x="234925" y="264036"/>
                </a:lnTo>
                <a:lnTo>
                  <a:pt x="310108" y="275919"/>
                </a:lnTo>
                <a:lnTo>
                  <a:pt x="350452" y="280746"/>
                </a:lnTo>
                <a:lnTo>
                  <a:pt x="392434" y="284779"/>
                </a:lnTo>
                <a:lnTo>
                  <a:pt x="435906" y="287981"/>
                </a:lnTo>
                <a:lnTo>
                  <a:pt x="480720" y="290314"/>
                </a:lnTo>
                <a:lnTo>
                  <a:pt x="526729" y="291742"/>
                </a:lnTo>
                <a:lnTo>
                  <a:pt x="573785" y="292226"/>
                </a:lnTo>
                <a:lnTo>
                  <a:pt x="620859" y="291742"/>
                </a:lnTo>
                <a:lnTo>
                  <a:pt x="666884" y="290314"/>
                </a:lnTo>
                <a:lnTo>
                  <a:pt x="711712" y="287981"/>
                </a:lnTo>
                <a:lnTo>
                  <a:pt x="755197" y="284779"/>
                </a:lnTo>
                <a:lnTo>
                  <a:pt x="797190" y="280746"/>
                </a:lnTo>
                <a:lnTo>
                  <a:pt x="837543" y="275919"/>
                </a:lnTo>
                <a:lnTo>
                  <a:pt x="876110" y="270337"/>
                </a:lnTo>
                <a:lnTo>
                  <a:pt x="947291" y="257054"/>
                </a:lnTo>
                <a:lnTo>
                  <a:pt x="1009554" y="241199"/>
                </a:lnTo>
                <a:lnTo>
                  <a:pt x="1061716" y="223070"/>
                </a:lnTo>
                <a:lnTo>
                  <a:pt x="1102597" y="202969"/>
                </a:lnTo>
                <a:lnTo>
                  <a:pt x="1140183" y="169774"/>
                </a:lnTo>
                <a:lnTo>
                  <a:pt x="1147693" y="146054"/>
                </a:lnTo>
                <a:lnTo>
                  <a:pt x="1145791" y="134078"/>
                </a:lnTo>
                <a:lnTo>
                  <a:pt x="1118438" y="99898"/>
                </a:lnTo>
                <a:lnTo>
                  <a:pt x="1083641" y="78943"/>
                </a:lnTo>
                <a:lnTo>
                  <a:pt x="1036972" y="59806"/>
                </a:lnTo>
                <a:lnTo>
                  <a:pt x="979611" y="42786"/>
                </a:lnTo>
                <a:lnTo>
                  <a:pt x="912742" y="28186"/>
                </a:lnTo>
                <a:lnTo>
                  <a:pt x="837543" y="16306"/>
                </a:lnTo>
                <a:lnTo>
                  <a:pt x="797190" y="11480"/>
                </a:lnTo>
                <a:lnTo>
                  <a:pt x="755197" y="7448"/>
                </a:lnTo>
                <a:lnTo>
                  <a:pt x="711712" y="4246"/>
                </a:lnTo>
                <a:lnTo>
                  <a:pt x="666884" y="1912"/>
                </a:lnTo>
                <a:lnTo>
                  <a:pt x="620859" y="484"/>
                </a:lnTo>
                <a:lnTo>
                  <a:pt x="573785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27" name="object 37"/>
          <p:cNvSpPr>
            <a:spLocks noChangeArrowheads="1"/>
          </p:cNvSpPr>
          <p:nvPr/>
        </p:nvSpPr>
        <p:spPr bwMode="auto">
          <a:xfrm>
            <a:off x="989013" y="3122613"/>
            <a:ext cx="6751637" cy="90646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28" name="object 39"/>
          <p:cNvSpPr>
            <a:spLocks/>
          </p:cNvSpPr>
          <p:nvPr/>
        </p:nvSpPr>
        <p:spPr bwMode="auto">
          <a:xfrm>
            <a:off x="5581650" y="3367088"/>
            <a:ext cx="166688" cy="165100"/>
          </a:xfrm>
          <a:custGeom>
            <a:avLst/>
            <a:gdLst>
              <a:gd name="T0" fmla="*/ 77601 w 167639"/>
              <a:gd name="T1" fmla="*/ 0 h 165735"/>
              <a:gd name="T2" fmla="*/ 38240 w 167639"/>
              <a:gd name="T3" fmla="*/ 12470 h 165735"/>
              <a:gd name="T4" fmla="*/ 10497 w 167639"/>
              <a:gd name="T5" fmla="*/ 41620 h 165735"/>
              <a:gd name="T6" fmla="*/ 0 w 167639"/>
              <a:gd name="T7" fmla="*/ 81799 h 165735"/>
              <a:gd name="T8" fmla="*/ 963 w 167639"/>
              <a:gd name="T9" fmla="*/ 94336 h 165735"/>
              <a:gd name="T10" fmla="*/ 16160 w 167639"/>
              <a:gd name="T11" fmla="*/ 129672 h 165735"/>
              <a:gd name="T12" fmla="*/ 47578 w 167639"/>
              <a:gd name="T13" fmla="*/ 154124 h 165735"/>
              <a:gd name="T14" fmla="*/ 92325 w 167639"/>
              <a:gd name="T15" fmla="*/ 162934 h 165735"/>
              <a:gd name="T16" fmla="*/ 105386 w 167639"/>
              <a:gd name="T17" fmla="*/ 160134 h 165735"/>
              <a:gd name="T18" fmla="*/ 138694 w 167639"/>
              <a:gd name="T19" fmla="*/ 139798 h 165735"/>
              <a:gd name="T20" fmla="*/ 159296 w 167639"/>
              <a:gd name="T21" fmla="*/ 104318 h 165735"/>
              <a:gd name="T22" fmla="*/ 163500 w 167639"/>
              <a:gd name="T23" fmla="*/ 74000 h 165735"/>
              <a:gd name="T24" fmla="*/ 161049 w 167639"/>
              <a:gd name="T25" fmla="*/ 60503 h 165735"/>
              <a:gd name="T26" fmla="*/ 141404 w 167639"/>
              <a:gd name="T27" fmla="*/ 25988 h 165735"/>
              <a:gd name="T28" fmla="*/ 106789 w 167639"/>
              <a:gd name="T29" fmla="*/ 4503 h 165735"/>
              <a:gd name="T30" fmla="*/ 77601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87" y="0"/>
                </a:moveTo>
                <a:lnTo>
                  <a:pt x="39120" y="12663"/>
                </a:lnTo>
                <a:lnTo>
                  <a:pt x="10739" y="42264"/>
                </a:lnTo>
                <a:lnTo>
                  <a:pt x="0" y="83065"/>
                </a:lnTo>
                <a:lnTo>
                  <a:pt x="986" y="95796"/>
                </a:lnTo>
                <a:lnTo>
                  <a:pt x="16532" y="131680"/>
                </a:lnTo>
                <a:lnTo>
                  <a:pt x="48673" y="156509"/>
                </a:lnTo>
                <a:lnTo>
                  <a:pt x="94451" y="165455"/>
                </a:lnTo>
                <a:lnTo>
                  <a:pt x="107812" y="162612"/>
                </a:lnTo>
                <a:lnTo>
                  <a:pt x="141886" y="141962"/>
                </a:lnTo>
                <a:lnTo>
                  <a:pt x="162962" y="105932"/>
                </a:lnTo>
                <a:lnTo>
                  <a:pt x="167263" y="75146"/>
                </a:lnTo>
                <a:lnTo>
                  <a:pt x="164756" y="61440"/>
                </a:lnTo>
                <a:lnTo>
                  <a:pt x="144659" y="26390"/>
                </a:lnTo>
                <a:lnTo>
                  <a:pt x="109247" y="4572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29" name="object 40"/>
          <p:cNvSpPr>
            <a:spLocks/>
          </p:cNvSpPr>
          <p:nvPr/>
        </p:nvSpPr>
        <p:spPr bwMode="auto">
          <a:xfrm>
            <a:off x="5581650" y="3367088"/>
            <a:ext cx="166688" cy="165100"/>
          </a:xfrm>
          <a:custGeom>
            <a:avLst/>
            <a:gdLst>
              <a:gd name="T0" fmla="*/ 0 w 167639"/>
              <a:gd name="T1" fmla="*/ 81799 h 165735"/>
              <a:gd name="T2" fmla="*/ 10497 w 167639"/>
              <a:gd name="T3" fmla="*/ 41620 h 165735"/>
              <a:gd name="T4" fmla="*/ 38240 w 167639"/>
              <a:gd name="T5" fmla="*/ 12470 h 165735"/>
              <a:gd name="T6" fmla="*/ 77601 w 167639"/>
              <a:gd name="T7" fmla="*/ 0 h 165735"/>
              <a:gd name="T8" fmla="*/ 92696 w 167639"/>
              <a:gd name="T9" fmla="*/ 1142 h 165735"/>
              <a:gd name="T10" fmla="*/ 131309 w 167639"/>
              <a:gd name="T11" fmla="*/ 17120 h 165735"/>
              <a:gd name="T12" fmla="*/ 156438 w 167639"/>
              <a:gd name="T13" fmla="*/ 47873 h 165735"/>
              <a:gd name="T14" fmla="*/ 163500 w 167639"/>
              <a:gd name="T15" fmla="*/ 74000 h 165735"/>
              <a:gd name="T16" fmla="*/ 162474 w 167639"/>
              <a:gd name="T17" fmla="*/ 89739 h 165735"/>
              <a:gd name="T18" fmla="*/ 147220 w 167639"/>
              <a:gd name="T19" fmla="*/ 129479 h 165735"/>
              <a:gd name="T20" fmla="*/ 117591 w 167639"/>
              <a:gd name="T21" fmla="*/ 155258 h 165735"/>
              <a:gd name="T22" fmla="*/ 92325 w 167639"/>
              <a:gd name="T23" fmla="*/ 162934 h 165735"/>
              <a:gd name="T24" fmla="*/ 76107 w 167639"/>
              <a:gd name="T25" fmla="*/ 162029 h 165735"/>
              <a:gd name="T26" fmla="*/ 35481 w 167639"/>
              <a:gd name="T27" fmla="*/ 147477 h 165735"/>
              <a:gd name="T28" fmla="*/ 9150 w 167639"/>
              <a:gd name="T29" fmla="*/ 118869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39" y="42264"/>
                </a:lnTo>
                <a:lnTo>
                  <a:pt x="39120" y="12663"/>
                </a:lnTo>
                <a:lnTo>
                  <a:pt x="79387" y="0"/>
                </a:lnTo>
                <a:lnTo>
                  <a:pt x="94830" y="1158"/>
                </a:lnTo>
                <a:lnTo>
                  <a:pt x="134331" y="17385"/>
                </a:lnTo>
                <a:lnTo>
                  <a:pt x="160040" y="48614"/>
                </a:lnTo>
                <a:lnTo>
                  <a:pt x="167263" y="75146"/>
                </a:lnTo>
                <a:lnTo>
                  <a:pt x="166214" y="91127"/>
                </a:lnTo>
                <a:lnTo>
                  <a:pt x="150609" y="131483"/>
                </a:lnTo>
                <a:lnTo>
                  <a:pt x="120298" y="157660"/>
                </a:lnTo>
                <a:lnTo>
                  <a:pt x="94451" y="165455"/>
                </a:lnTo>
                <a:lnTo>
                  <a:pt x="77859" y="164536"/>
                </a:lnTo>
                <a:lnTo>
                  <a:pt x="36298" y="149759"/>
                </a:lnTo>
                <a:lnTo>
                  <a:pt x="9360" y="120709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30" name="object 42"/>
          <p:cNvSpPr>
            <a:spLocks/>
          </p:cNvSpPr>
          <p:nvPr/>
        </p:nvSpPr>
        <p:spPr bwMode="auto">
          <a:xfrm>
            <a:off x="5861050" y="3200400"/>
            <a:ext cx="166688" cy="165100"/>
          </a:xfrm>
          <a:custGeom>
            <a:avLst/>
            <a:gdLst>
              <a:gd name="T0" fmla="*/ 77601 w 167639"/>
              <a:gd name="T1" fmla="*/ 0 h 165735"/>
              <a:gd name="T2" fmla="*/ 38240 w 167639"/>
              <a:gd name="T3" fmla="*/ 12470 h 165735"/>
              <a:gd name="T4" fmla="*/ 10497 w 167639"/>
              <a:gd name="T5" fmla="*/ 41620 h 165735"/>
              <a:gd name="T6" fmla="*/ 0 w 167639"/>
              <a:gd name="T7" fmla="*/ 81799 h 165735"/>
              <a:gd name="T8" fmla="*/ 964 w 167639"/>
              <a:gd name="T9" fmla="*/ 94340 h 165735"/>
              <a:gd name="T10" fmla="*/ 16162 w 167639"/>
              <a:gd name="T11" fmla="*/ 129674 h 165735"/>
              <a:gd name="T12" fmla="*/ 47581 w 167639"/>
              <a:gd name="T13" fmla="*/ 154125 h 165735"/>
              <a:gd name="T14" fmla="*/ 92331 w 167639"/>
              <a:gd name="T15" fmla="*/ 162934 h 165735"/>
              <a:gd name="T16" fmla="*/ 105397 w 167639"/>
              <a:gd name="T17" fmla="*/ 160134 h 165735"/>
              <a:gd name="T18" fmla="*/ 138706 w 167639"/>
              <a:gd name="T19" fmla="*/ 139799 h 165735"/>
              <a:gd name="T20" fmla="*/ 159300 w 167639"/>
              <a:gd name="T21" fmla="*/ 104318 h 165735"/>
              <a:gd name="T22" fmla="*/ 163501 w 167639"/>
              <a:gd name="T23" fmla="*/ 74000 h 165735"/>
              <a:gd name="T24" fmla="*/ 161051 w 167639"/>
              <a:gd name="T25" fmla="*/ 60503 h 165735"/>
              <a:gd name="T26" fmla="*/ 141414 w 167639"/>
              <a:gd name="T27" fmla="*/ 25988 h 165735"/>
              <a:gd name="T28" fmla="*/ 106801 w 167639"/>
              <a:gd name="T29" fmla="*/ 4503 h 165735"/>
              <a:gd name="T30" fmla="*/ 77601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87" y="0"/>
                </a:moveTo>
                <a:lnTo>
                  <a:pt x="39120" y="12663"/>
                </a:lnTo>
                <a:lnTo>
                  <a:pt x="10739" y="42264"/>
                </a:lnTo>
                <a:lnTo>
                  <a:pt x="0" y="83065"/>
                </a:lnTo>
                <a:lnTo>
                  <a:pt x="987" y="95800"/>
                </a:lnTo>
                <a:lnTo>
                  <a:pt x="16534" y="131682"/>
                </a:lnTo>
                <a:lnTo>
                  <a:pt x="48676" y="156510"/>
                </a:lnTo>
                <a:lnTo>
                  <a:pt x="94457" y="165455"/>
                </a:lnTo>
                <a:lnTo>
                  <a:pt x="107823" y="162612"/>
                </a:lnTo>
                <a:lnTo>
                  <a:pt x="141898" y="141963"/>
                </a:lnTo>
                <a:lnTo>
                  <a:pt x="162966" y="105932"/>
                </a:lnTo>
                <a:lnTo>
                  <a:pt x="167264" y="75146"/>
                </a:lnTo>
                <a:lnTo>
                  <a:pt x="164758" y="61440"/>
                </a:lnTo>
                <a:lnTo>
                  <a:pt x="144669" y="26390"/>
                </a:lnTo>
                <a:lnTo>
                  <a:pt x="109259" y="4572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31" name="object 43"/>
          <p:cNvSpPr>
            <a:spLocks/>
          </p:cNvSpPr>
          <p:nvPr/>
        </p:nvSpPr>
        <p:spPr bwMode="auto">
          <a:xfrm>
            <a:off x="5861050" y="3200400"/>
            <a:ext cx="166688" cy="165100"/>
          </a:xfrm>
          <a:custGeom>
            <a:avLst/>
            <a:gdLst>
              <a:gd name="T0" fmla="*/ 0 w 167639"/>
              <a:gd name="T1" fmla="*/ 81799 h 165735"/>
              <a:gd name="T2" fmla="*/ 10497 w 167639"/>
              <a:gd name="T3" fmla="*/ 41620 h 165735"/>
              <a:gd name="T4" fmla="*/ 38240 w 167639"/>
              <a:gd name="T5" fmla="*/ 12470 h 165735"/>
              <a:gd name="T6" fmla="*/ 77601 w 167639"/>
              <a:gd name="T7" fmla="*/ 0 h 165735"/>
              <a:gd name="T8" fmla="*/ 92703 w 167639"/>
              <a:gd name="T9" fmla="*/ 1142 h 165735"/>
              <a:gd name="T10" fmla="*/ 131322 w 167639"/>
              <a:gd name="T11" fmla="*/ 17120 h 165735"/>
              <a:gd name="T12" fmla="*/ 156443 w 167639"/>
              <a:gd name="T13" fmla="*/ 47873 h 165735"/>
              <a:gd name="T14" fmla="*/ 163501 w 167639"/>
              <a:gd name="T15" fmla="*/ 74000 h 165735"/>
              <a:gd name="T16" fmla="*/ 162475 w 167639"/>
              <a:gd name="T17" fmla="*/ 89739 h 165735"/>
              <a:gd name="T18" fmla="*/ 147229 w 167639"/>
              <a:gd name="T19" fmla="*/ 129480 h 165735"/>
              <a:gd name="T20" fmla="*/ 117603 w 167639"/>
              <a:gd name="T21" fmla="*/ 155258 h 165735"/>
              <a:gd name="T22" fmla="*/ 92331 w 167639"/>
              <a:gd name="T23" fmla="*/ 162934 h 165735"/>
              <a:gd name="T24" fmla="*/ 76112 w 167639"/>
              <a:gd name="T25" fmla="*/ 162029 h 165735"/>
              <a:gd name="T26" fmla="*/ 35484 w 167639"/>
              <a:gd name="T27" fmla="*/ 147478 h 165735"/>
              <a:gd name="T28" fmla="*/ 9151 w 167639"/>
              <a:gd name="T29" fmla="*/ 118872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39" y="42264"/>
                </a:lnTo>
                <a:lnTo>
                  <a:pt x="39120" y="12663"/>
                </a:lnTo>
                <a:lnTo>
                  <a:pt x="79387" y="0"/>
                </a:lnTo>
                <a:lnTo>
                  <a:pt x="94837" y="1158"/>
                </a:lnTo>
                <a:lnTo>
                  <a:pt x="134344" y="17385"/>
                </a:lnTo>
                <a:lnTo>
                  <a:pt x="160045" y="48614"/>
                </a:lnTo>
                <a:lnTo>
                  <a:pt x="167264" y="75146"/>
                </a:lnTo>
                <a:lnTo>
                  <a:pt x="166215" y="91127"/>
                </a:lnTo>
                <a:lnTo>
                  <a:pt x="150618" y="131484"/>
                </a:lnTo>
                <a:lnTo>
                  <a:pt x="120311" y="157660"/>
                </a:lnTo>
                <a:lnTo>
                  <a:pt x="94457" y="165455"/>
                </a:lnTo>
                <a:lnTo>
                  <a:pt x="77864" y="164536"/>
                </a:lnTo>
                <a:lnTo>
                  <a:pt x="36301" y="149760"/>
                </a:lnTo>
                <a:lnTo>
                  <a:pt x="9362" y="120712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32" name="object 45"/>
          <p:cNvSpPr>
            <a:spLocks/>
          </p:cNvSpPr>
          <p:nvPr/>
        </p:nvSpPr>
        <p:spPr bwMode="auto">
          <a:xfrm>
            <a:off x="5861050" y="3643313"/>
            <a:ext cx="166688" cy="166687"/>
          </a:xfrm>
          <a:custGeom>
            <a:avLst/>
            <a:gdLst>
              <a:gd name="T0" fmla="*/ 77696 w 167639"/>
              <a:gd name="T1" fmla="*/ 0 h 165735"/>
              <a:gd name="T2" fmla="*/ 38290 w 167639"/>
              <a:gd name="T3" fmla="*/ 12923 h 165735"/>
              <a:gd name="T4" fmla="*/ 10512 w 167639"/>
              <a:gd name="T5" fmla="*/ 43183 h 165735"/>
              <a:gd name="T6" fmla="*/ 0 w 167639"/>
              <a:gd name="T7" fmla="*/ 84871 h 165735"/>
              <a:gd name="T8" fmla="*/ 968 w 167639"/>
              <a:gd name="T9" fmla="*/ 97966 h 165735"/>
              <a:gd name="T10" fmla="*/ 16172 w 167639"/>
              <a:gd name="T11" fmla="*/ 134729 h 165735"/>
              <a:gd name="T12" fmla="*/ 47573 w 167639"/>
              <a:gd name="T13" fmla="*/ 160146 h 165735"/>
              <a:gd name="T14" fmla="*/ 92277 w 167639"/>
              <a:gd name="T15" fmla="*/ 169301 h 165735"/>
              <a:gd name="T16" fmla="*/ 105352 w 167639"/>
              <a:gd name="T17" fmla="*/ 166401 h 165735"/>
              <a:gd name="T18" fmla="*/ 138686 w 167639"/>
              <a:gd name="T19" fmla="*/ 145288 h 165735"/>
              <a:gd name="T20" fmla="*/ 159302 w 167639"/>
              <a:gd name="T21" fmla="*/ 108438 h 165735"/>
              <a:gd name="T22" fmla="*/ 163515 w 167639"/>
              <a:gd name="T23" fmla="*/ 76958 h 165735"/>
              <a:gd name="T24" fmla="*/ 161088 w 167639"/>
              <a:gd name="T25" fmla="*/ 62935 h 165735"/>
              <a:gd name="T26" fmla="*/ 141485 w 167639"/>
              <a:gd name="T27" fmla="*/ 27054 h 165735"/>
              <a:gd name="T28" fmla="*/ 106883 w 167639"/>
              <a:gd name="T29" fmla="*/ 4691 h 165735"/>
              <a:gd name="T30" fmla="*/ 77696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484" y="0"/>
                </a:moveTo>
                <a:lnTo>
                  <a:pt x="39171" y="12630"/>
                </a:lnTo>
                <a:lnTo>
                  <a:pt x="10754" y="42205"/>
                </a:lnTo>
                <a:lnTo>
                  <a:pt x="0" y="82949"/>
                </a:lnTo>
                <a:lnTo>
                  <a:pt x="992" y="95747"/>
                </a:lnTo>
                <a:lnTo>
                  <a:pt x="16544" y="131678"/>
                </a:lnTo>
                <a:lnTo>
                  <a:pt x="48668" y="156519"/>
                </a:lnTo>
                <a:lnTo>
                  <a:pt x="94400" y="165467"/>
                </a:lnTo>
                <a:lnTo>
                  <a:pt x="107776" y="162632"/>
                </a:lnTo>
                <a:lnTo>
                  <a:pt x="141878" y="141997"/>
                </a:lnTo>
                <a:lnTo>
                  <a:pt x="162969" y="105982"/>
                </a:lnTo>
                <a:lnTo>
                  <a:pt x="167279" y="75214"/>
                </a:lnTo>
                <a:lnTo>
                  <a:pt x="164796" y="61511"/>
                </a:lnTo>
                <a:lnTo>
                  <a:pt x="144741" y="26440"/>
                </a:lnTo>
                <a:lnTo>
                  <a:pt x="109343" y="4585"/>
                </a:lnTo>
                <a:lnTo>
                  <a:pt x="794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33" name="object 46"/>
          <p:cNvSpPr>
            <a:spLocks/>
          </p:cNvSpPr>
          <p:nvPr/>
        </p:nvSpPr>
        <p:spPr bwMode="auto">
          <a:xfrm>
            <a:off x="5861050" y="3643313"/>
            <a:ext cx="166688" cy="166687"/>
          </a:xfrm>
          <a:custGeom>
            <a:avLst/>
            <a:gdLst>
              <a:gd name="T0" fmla="*/ 0 w 167639"/>
              <a:gd name="T1" fmla="*/ 84871 h 165735"/>
              <a:gd name="T2" fmla="*/ 10512 w 167639"/>
              <a:gd name="T3" fmla="*/ 43183 h 165735"/>
              <a:gd name="T4" fmla="*/ 38290 w 167639"/>
              <a:gd name="T5" fmla="*/ 12923 h 165735"/>
              <a:gd name="T6" fmla="*/ 77696 w 167639"/>
              <a:gd name="T7" fmla="*/ 0 h 165735"/>
              <a:gd name="T8" fmla="*/ 92791 w 167639"/>
              <a:gd name="T9" fmla="*/ 1190 h 165735"/>
              <a:gd name="T10" fmla="*/ 131396 w 167639"/>
              <a:gd name="T11" fmla="*/ 17826 h 165735"/>
              <a:gd name="T12" fmla="*/ 156497 w 167639"/>
              <a:gd name="T13" fmla="*/ 49810 h 165735"/>
              <a:gd name="T14" fmla="*/ 163515 w 167639"/>
              <a:gd name="T15" fmla="*/ 76958 h 165735"/>
              <a:gd name="T16" fmla="*/ 162486 w 167639"/>
              <a:gd name="T17" fmla="*/ 93298 h 165735"/>
              <a:gd name="T18" fmla="*/ 147218 w 167639"/>
              <a:gd name="T19" fmla="*/ 134570 h 165735"/>
              <a:gd name="T20" fmla="*/ 117568 w 167639"/>
              <a:gd name="T21" fmla="*/ 161340 h 165735"/>
              <a:gd name="T22" fmla="*/ 92277 w 167639"/>
              <a:gd name="T23" fmla="*/ 169301 h 165735"/>
              <a:gd name="T24" fmla="*/ 76075 w 167639"/>
              <a:gd name="T25" fmla="*/ 168361 h 165735"/>
              <a:gd name="T26" fmla="*/ 35484 w 167639"/>
              <a:gd name="T27" fmla="*/ 153237 h 165735"/>
              <a:gd name="T28" fmla="*/ 9161 w 167639"/>
              <a:gd name="T29" fmla="*/ 123492 h 165735"/>
              <a:gd name="T30" fmla="*/ 0 w 167639"/>
              <a:gd name="T31" fmla="*/ 84871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2949"/>
                </a:moveTo>
                <a:lnTo>
                  <a:pt x="10754" y="42205"/>
                </a:lnTo>
                <a:lnTo>
                  <a:pt x="39171" y="12630"/>
                </a:lnTo>
                <a:lnTo>
                  <a:pt x="79484" y="0"/>
                </a:lnTo>
                <a:lnTo>
                  <a:pt x="94926" y="1162"/>
                </a:lnTo>
                <a:lnTo>
                  <a:pt x="134421" y="17422"/>
                </a:lnTo>
                <a:lnTo>
                  <a:pt x="160099" y="48682"/>
                </a:lnTo>
                <a:lnTo>
                  <a:pt x="167279" y="75214"/>
                </a:lnTo>
                <a:lnTo>
                  <a:pt x="166226" y="91184"/>
                </a:lnTo>
                <a:lnTo>
                  <a:pt x="150607" y="131522"/>
                </a:lnTo>
                <a:lnTo>
                  <a:pt x="120274" y="157686"/>
                </a:lnTo>
                <a:lnTo>
                  <a:pt x="94400" y="165467"/>
                </a:lnTo>
                <a:lnTo>
                  <a:pt x="77827" y="164547"/>
                </a:lnTo>
                <a:lnTo>
                  <a:pt x="36301" y="149767"/>
                </a:lnTo>
                <a:lnTo>
                  <a:pt x="9372" y="120696"/>
                </a:lnTo>
                <a:lnTo>
                  <a:pt x="0" y="82949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34" name="object 48"/>
          <p:cNvSpPr>
            <a:spLocks/>
          </p:cNvSpPr>
          <p:nvPr/>
        </p:nvSpPr>
        <p:spPr bwMode="auto">
          <a:xfrm>
            <a:off x="6140450" y="3422650"/>
            <a:ext cx="166688" cy="165100"/>
          </a:xfrm>
          <a:custGeom>
            <a:avLst/>
            <a:gdLst>
              <a:gd name="T0" fmla="*/ 77601 w 167639"/>
              <a:gd name="T1" fmla="*/ 0 h 165735"/>
              <a:gd name="T2" fmla="*/ 38240 w 167639"/>
              <a:gd name="T3" fmla="*/ 12499 h 165735"/>
              <a:gd name="T4" fmla="*/ 10497 w 167639"/>
              <a:gd name="T5" fmla="*/ 41673 h 165735"/>
              <a:gd name="T6" fmla="*/ 0 w 167639"/>
              <a:gd name="T7" fmla="*/ 81799 h 165735"/>
              <a:gd name="T8" fmla="*/ 985 w 167639"/>
              <a:gd name="T9" fmla="*/ 94506 h 165735"/>
              <a:gd name="T10" fmla="*/ 16220 w 167639"/>
              <a:gd name="T11" fmla="*/ 129840 h 165735"/>
              <a:gd name="T12" fmla="*/ 47650 w 167639"/>
              <a:gd name="T13" fmla="*/ 154258 h 165735"/>
              <a:gd name="T14" fmla="*/ 92406 w 167639"/>
              <a:gd name="T15" fmla="*/ 163044 h 165735"/>
              <a:gd name="T16" fmla="*/ 105458 w 167639"/>
              <a:gd name="T17" fmla="*/ 160235 h 165735"/>
              <a:gd name="T18" fmla="*/ 138733 w 167639"/>
              <a:gd name="T19" fmla="*/ 139879 h 165735"/>
              <a:gd name="T20" fmla="*/ 159304 w 167639"/>
              <a:gd name="T21" fmla="*/ 104370 h 165735"/>
              <a:gd name="T22" fmla="*/ 163501 w 167639"/>
              <a:gd name="T23" fmla="*/ 74019 h 165735"/>
              <a:gd name="T24" fmla="*/ 161051 w 167639"/>
              <a:gd name="T25" fmla="*/ 60543 h 165735"/>
              <a:gd name="T26" fmla="*/ 141414 w 167639"/>
              <a:gd name="T27" fmla="*/ 26034 h 165735"/>
              <a:gd name="T28" fmla="*/ 106801 w 167639"/>
              <a:gd name="T29" fmla="*/ 4516 h 165735"/>
              <a:gd name="T30" fmla="*/ 77601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87" y="0"/>
                </a:moveTo>
                <a:lnTo>
                  <a:pt x="39120" y="12692"/>
                </a:lnTo>
                <a:lnTo>
                  <a:pt x="10739" y="42318"/>
                </a:lnTo>
                <a:lnTo>
                  <a:pt x="0" y="83065"/>
                </a:lnTo>
                <a:lnTo>
                  <a:pt x="1009" y="95968"/>
                </a:lnTo>
                <a:lnTo>
                  <a:pt x="16594" y="131848"/>
                </a:lnTo>
                <a:lnTo>
                  <a:pt x="48747" y="156645"/>
                </a:lnTo>
                <a:lnTo>
                  <a:pt x="94532" y="165567"/>
                </a:lnTo>
                <a:lnTo>
                  <a:pt x="107886" y="162714"/>
                </a:lnTo>
                <a:lnTo>
                  <a:pt x="141927" y="142043"/>
                </a:lnTo>
                <a:lnTo>
                  <a:pt x="162971" y="105985"/>
                </a:lnTo>
                <a:lnTo>
                  <a:pt x="167264" y="75165"/>
                </a:lnTo>
                <a:lnTo>
                  <a:pt x="164758" y="61481"/>
                </a:lnTo>
                <a:lnTo>
                  <a:pt x="144669" y="26437"/>
                </a:lnTo>
                <a:lnTo>
                  <a:pt x="109259" y="4585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35" name="object 49"/>
          <p:cNvSpPr>
            <a:spLocks/>
          </p:cNvSpPr>
          <p:nvPr/>
        </p:nvSpPr>
        <p:spPr bwMode="auto">
          <a:xfrm>
            <a:off x="6140450" y="3422650"/>
            <a:ext cx="166688" cy="165100"/>
          </a:xfrm>
          <a:custGeom>
            <a:avLst/>
            <a:gdLst>
              <a:gd name="T0" fmla="*/ 0 w 167639"/>
              <a:gd name="T1" fmla="*/ 81799 h 165735"/>
              <a:gd name="T2" fmla="*/ 10497 w 167639"/>
              <a:gd name="T3" fmla="*/ 41673 h 165735"/>
              <a:gd name="T4" fmla="*/ 38240 w 167639"/>
              <a:gd name="T5" fmla="*/ 12499 h 165735"/>
              <a:gd name="T6" fmla="*/ 77601 w 167639"/>
              <a:gd name="T7" fmla="*/ 0 h 165735"/>
              <a:gd name="T8" fmla="*/ 92703 w 167639"/>
              <a:gd name="T9" fmla="*/ 1145 h 165735"/>
              <a:gd name="T10" fmla="*/ 131322 w 167639"/>
              <a:gd name="T11" fmla="*/ 17157 h 165735"/>
              <a:gd name="T12" fmla="*/ 156443 w 167639"/>
              <a:gd name="T13" fmla="*/ 47925 h 165735"/>
              <a:gd name="T14" fmla="*/ 163501 w 167639"/>
              <a:gd name="T15" fmla="*/ 74019 h 165735"/>
              <a:gd name="T16" fmla="*/ 162477 w 167639"/>
              <a:gd name="T17" fmla="*/ 89775 h 165735"/>
              <a:gd name="T18" fmla="*/ 147247 w 167639"/>
              <a:gd name="T19" fmla="*/ 129552 h 165735"/>
              <a:gd name="T20" fmla="*/ 117655 w 167639"/>
              <a:gd name="T21" fmla="*/ 155351 h 165735"/>
              <a:gd name="T22" fmla="*/ 92406 w 167639"/>
              <a:gd name="T23" fmla="*/ 163044 h 165735"/>
              <a:gd name="T24" fmla="*/ 76183 w 167639"/>
              <a:gd name="T25" fmla="*/ 162144 h 165735"/>
              <a:gd name="T26" fmla="*/ 35552 w 167639"/>
              <a:gd name="T27" fmla="*/ 147622 h 165735"/>
              <a:gd name="T28" fmla="*/ 9202 w 167639"/>
              <a:gd name="T29" fmla="*/ 119040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39" y="42318"/>
                </a:lnTo>
                <a:lnTo>
                  <a:pt x="39120" y="12692"/>
                </a:lnTo>
                <a:lnTo>
                  <a:pt x="79387" y="0"/>
                </a:lnTo>
                <a:lnTo>
                  <a:pt x="94837" y="1161"/>
                </a:lnTo>
                <a:lnTo>
                  <a:pt x="134344" y="17422"/>
                </a:lnTo>
                <a:lnTo>
                  <a:pt x="160045" y="48666"/>
                </a:lnTo>
                <a:lnTo>
                  <a:pt x="167264" y="75165"/>
                </a:lnTo>
                <a:lnTo>
                  <a:pt x="166217" y="91164"/>
                </a:lnTo>
                <a:lnTo>
                  <a:pt x="150637" y="131556"/>
                </a:lnTo>
                <a:lnTo>
                  <a:pt x="120363" y="157754"/>
                </a:lnTo>
                <a:lnTo>
                  <a:pt x="94532" y="165567"/>
                </a:lnTo>
                <a:lnTo>
                  <a:pt x="77937" y="164653"/>
                </a:lnTo>
                <a:lnTo>
                  <a:pt x="36370" y="149906"/>
                </a:lnTo>
                <a:lnTo>
                  <a:pt x="9413" y="120882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36" name="object 51"/>
          <p:cNvSpPr>
            <a:spLocks/>
          </p:cNvSpPr>
          <p:nvPr/>
        </p:nvSpPr>
        <p:spPr bwMode="auto">
          <a:xfrm>
            <a:off x="5468938" y="3643313"/>
            <a:ext cx="168275" cy="166687"/>
          </a:xfrm>
          <a:custGeom>
            <a:avLst/>
            <a:gdLst>
              <a:gd name="T0" fmla="*/ 80698 w 167639"/>
              <a:gd name="T1" fmla="*/ 0 h 165735"/>
              <a:gd name="T2" fmla="*/ 39769 w 167639"/>
              <a:gd name="T3" fmla="*/ 12923 h 165735"/>
              <a:gd name="T4" fmla="*/ 10918 w 167639"/>
              <a:gd name="T5" fmla="*/ 43183 h 165735"/>
              <a:gd name="T6" fmla="*/ 0 w 167639"/>
              <a:gd name="T7" fmla="*/ 84871 h 165735"/>
              <a:gd name="T8" fmla="*/ 1008 w 167639"/>
              <a:gd name="T9" fmla="*/ 97966 h 165735"/>
              <a:gd name="T10" fmla="*/ 16796 w 167639"/>
              <a:gd name="T11" fmla="*/ 134729 h 165735"/>
              <a:gd name="T12" fmla="*/ 49411 w 167639"/>
              <a:gd name="T13" fmla="*/ 160146 h 165735"/>
              <a:gd name="T14" fmla="*/ 95840 w 167639"/>
              <a:gd name="T15" fmla="*/ 169301 h 165735"/>
              <a:gd name="T16" fmla="*/ 109421 w 167639"/>
              <a:gd name="T17" fmla="*/ 166401 h 165735"/>
              <a:gd name="T18" fmla="*/ 144042 w 167639"/>
              <a:gd name="T19" fmla="*/ 145288 h 165735"/>
              <a:gd name="T20" fmla="*/ 165456 w 167639"/>
              <a:gd name="T21" fmla="*/ 108438 h 165735"/>
              <a:gd name="T22" fmla="*/ 169832 w 167639"/>
              <a:gd name="T23" fmla="*/ 76958 h 165735"/>
              <a:gd name="T24" fmla="*/ 167311 w 167639"/>
              <a:gd name="T25" fmla="*/ 62935 h 165735"/>
              <a:gd name="T26" fmla="*/ 146949 w 167639"/>
              <a:gd name="T27" fmla="*/ 27054 h 165735"/>
              <a:gd name="T28" fmla="*/ 111012 w 167639"/>
              <a:gd name="T29" fmla="*/ 4691 h 165735"/>
              <a:gd name="T30" fmla="*/ 80698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484" y="0"/>
                </a:moveTo>
                <a:lnTo>
                  <a:pt x="39171" y="12630"/>
                </a:lnTo>
                <a:lnTo>
                  <a:pt x="10754" y="42205"/>
                </a:lnTo>
                <a:lnTo>
                  <a:pt x="0" y="82949"/>
                </a:lnTo>
                <a:lnTo>
                  <a:pt x="992" y="95747"/>
                </a:lnTo>
                <a:lnTo>
                  <a:pt x="16544" y="131678"/>
                </a:lnTo>
                <a:lnTo>
                  <a:pt x="48668" y="156519"/>
                </a:lnTo>
                <a:lnTo>
                  <a:pt x="94400" y="165467"/>
                </a:lnTo>
                <a:lnTo>
                  <a:pt x="107776" y="162632"/>
                </a:lnTo>
                <a:lnTo>
                  <a:pt x="141878" y="141997"/>
                </a:lnTo>
                <a:lnTo>
                  <a:pt x="162969" y="105982"/>
                </a:lnTo>
                <a:lnTo>
                  <a:pt x="167279" y="75214"/>
                </a:lnTo>
                <a:lnTo>
                  <a:pt x="164796" y="61511"/>
                </a:lnTo>
                <a:lnTo>
                  <a:pt x="144741" y="26440"/>
                </a:lnTo>
                <a:lnTo>
                  <a:pt x="109343" y="4585"/>
                </a:lnTo>
                <a:lnTo>
                  <a:pt x="794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37" name="object 52"/>
          <p:cNvSpPr>
            <a:spLocks/>
          </p:cNvSpPr>
          <p:nvPr/>
        </p:nvSpPr>
        <p:spPr bwMode="auto">
          <a:xfrm>
            <a:off x="5468938" y="3643313"/>
            <a:ext cx="168275" cy="166687"/>
          </a:xfrm>
          <a:custGeom>
            <a:avLst/>
            <a:gdLst>
              <a:gd name="T0" fmla="*/ 0 w 167639"/>
              <a:gd name="T1" fmla="*/ 84871 h 165735"/>
              <a:gd name="T2" fmla="*/ 10918 w 167639"/>
              <a:gd name="T3" fmla="*/ 43183 h 165735"/>
              <a:gd name="T4" fmla="*/ 39769 w 167639"/>
              <a:gd name="T5" fmla="*/ 12923 h 165735"/>
              <a:gd name="T6" fmla="*/ 80698 w 167639"/>
              <a:gd name="T7" fmla="*/ 0 h 165735"/>
              <a:gd name="T8" fmla="*/ 96374 w 167639"/>
              <a:gd name="T9" fmla="*/ 1190 h 165735"/>
              <a:gd name="T10" fmla="*/ 136473 w 167639"/>
              <a:gd name="T11" fmla="*/ 17826 h 165735"/>
              <a:gd name="T12" fmla="*/ 162542 w 167639"/>
              <a:gd name="T13" fmla="*/ 49810 h 165735"/>
              <a:gd name="T14" fmla="*/ 169832 w 167639"/>
              <a:gd name="T15" fmla="*/ 76958 h 165735"/>
              <a:gd name="T16" fmla="*/ 168763 w 167639"/>
              <a:gd name="T17" fmla="*/ 93298 h 165735"/>
              <a:gd name="T18" fmla="*/ 152906 w 167639"/>
              <a:gd name="T19" fmla="*/ 134570 h 165735"/>
              <a:gd name="T20" fmla="*/ 122110 w 167639"/>
              <a:gd name="T21" fmla="*/ 161340 h 165735"/>
              <a:gd name="T22" fmla="*/ 95840 w 167639"/>
              <a:gd name="T23" fmla="*/ 169301 h 165735"/>
              <a:gd name="T24" fmla="*/ 79015 w 167639"/>
              <a:gd name="T25" fmla="*/ 168361 h 165735"/>
              <a:gd name="T26" fmla="*/ 36855 w 167639"/>
              <a:gd name="T27" fmla="*/ 153237 h 165735"/>
              <a:gd name="T28" fmla="*/ 9516 w 167639"/>
              <a:gd name="T29" fmla="*/ 123492 h 165735"/>
              <a:gd name="T30" fmla="*/ 0 w 167639"/>
              <a:gd name="T31" fmla="*/ 84871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2949"/>
                </a:moveTo>
                <a:lnTo>
                  <a:pt x="10754" y="42205"/>
                </a:lnTo>
                <a:lnTo>
                  <a:pt x="39171" y="12630"/>
                </a:lnTo>
                <a:lnTo>
                  <a:pt x="79484" y="0"/>
                </a:lnTo>
                <a:lnTo>
                  <a:pt x="94926" y="1162"/>
                </a:lnTo>
                <a:lnTo>
                  <a:pt x="134421" y="17422"/>
                </a:lnTo>
                <a:lnTo>
                  <a:pt x="160099" y="48682"/>
                </a:lnTo>
                <a:lnTo>
                  <a:pt x="167279" y="75214"/>
                </a:lnTo>
                <a:lnTo>
                  <a:pt x="166226" y="91184"/>
                </a:lnTo>
                <a:lnTo>
                  <a:pt x="150607" y="131522"/>
                </a:lnTo>
                <a:lnTo>
                  <a:pt x="120274" y="157686"/>
                </a:lnTo>
                <a:lnTo>
                  <a:pt x="94400" y="165467"/>
                </a:lnTo>
                <a:lnTo>
                  <a:pt x="77827" y="164547"/>
                </a:lnTo>
                <a:lnTo>
                  <a:pt x="36301" y="149767"/>
                </a:lnTo>
                <a:lnTo>
                  <a:pt x="9372" y="120696"/>
                </a:lnTo>
                <a:lnTo>
                  <a:pt x="0" y="82949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38" name="object 54"/>
          <p:cNvSpPr>
            <a:spLocks/>
          </p:cNvSpPr>
          <p:nvPr/>
        </p:nvSpPr>
        <p:spPr bwMode="auto">
          <a:xfrm>
            <a:off x="5724525" y="3341688"/>
            <a:ext cx="160338" cy="49212"/>
          </a:xfrm>
          <a:custGeom>
            <a:avLst/>
            <a:gdLst>
              <a:gd name="T0" fmla="*/ 0 w 161289"/>
              <a:gd name="T1" fmla="*/ 50043 h 48895"/>
              <a:gd name="T2" fmla="*/ 157141 w 161289"/>
              <a:gd name="T3" fmla="*/ 0 h 48895"/>
              <a:gd name="T4" fmla="*/ 0 60000 65536"/>
              <a:gd name="T5" fmla="*/ 0 60000 65536"/>
              <a:gd name="T6" fmla="*/ 0 w 161289"/>
              <a:gd name="T7" fmla="*/ 0 h 48895"/>
              <a:gd name="T8" fmla="*/ 161289 w 161289"/>
              <a:gd name="T9" fmla="*/ 48895 h 488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289" h="48895">
                <a:moveTo>
                  <a:pt x="0" y="48767"/>
                </a:moveTo>
                <a:lnTo>
                  <a:pt x="160903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39" name="object 56"/>
          <p:cNvSpPr>
            <a:spLocks/>
          </p:cNvSpPr>
          <p:nvPr/>
        </p:nvSpPr>
        <p:spPr bwMode="auto">
          <a:xfrm>
            <a:off x="5553075" y="3508375"/>
            <a:ext cx="52388" cy="136525"/>
          </a:xfrm>
          <a:custGeom>
            <a:avLst/>
            <a:gdLst>
              <a:gd name="T0" fmla="*/ 0 w 52704"/>
              <a:gd name="T1" fmla="*/ 137820 h 135889"/>
              <a:gd name="T2" fmla="*/ 51208 w 52704"/>
              <a:gd name="T3" fmla="*/ 0 h 135889"/>
              <a:gd name="T4" fmla="*/ 0 60000 65536"/>
              <a:gd name="T5" fmla="*/ 0 60000 65536"/>
              <a:gd name="T6" fmla="*/ 0 w 52704"/>
              <a:gd name="T7" fmla="*/ 0 h 135889"/>
              <a:gd name="T8" fmla="*/ 52704 w 52704"/>
              <a:gd name="T9" fmla="*/ 135889 h 135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704" h="135889">
                <a:moveTo>
                  <a:pt x="0" y="135270"/>
                </a:moveTo>
                <a:lnTo>
                  <a:pt x="52456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40" name="object 58"/>
          <p:cNvSpPr>
            <a:spLocks/>
          </p:cNvSpPr>
          <p:nvPr/>
        </p:nvSpPr>
        <p:spPr bwMode="auto">
          <a:xfrm>
            <a:off x="5611813" y="3367088"/>
            <a:ext cx="333375" cy="301625"/>
          </a:xfrm>
          <a:custGeom>
            <a:avLst/>
            <a:gdLst>
              <a:gd name="T0" fmla="*/ 0 w 332104"/>
              <a:gd name="T1" fmla="*/ 301508 h 301625"/>
              <a:gd name="T2" fmla="*/ 337067 w 332104"/>
              <a:gd name="T3" fmla="*/ 0 h 301625"/>
              <a:gd name="T4" fmla="*/ 0 60000 65536"/>
              <a:gd name="T5" fmla="*/ 0 60000 65536"/>
              <a:gd name="T6" fmla="*/ 0 w 332104"/>
              <a:gd name="T7" fmla="*/ 0 h 301625"/>
              <a:gd name="T8" fmla="*/ 332104 w 332104"/>
              <a:gd name="T9" fmla="*/ 301625 h 3016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2104" h="301625">
                <a:moveTo>
                  <a:pt x="0" y="301508"/>
                </a:moveTo>
                <a:lnTo>
                  <a:pt x="331957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41" name="object 60"/>
          <p:cNvSpPr>
            <a:spLocks/>
          </p:cNvSpPr>
          <p:nvPr/>
        </p:nvSpPr>
        <p:spPr bwMode="auto">
          <a:xfrm>
            <a:off x="5613400" y="3784600"/>
            <a:ext cx="273050" cy="1588"/>
          </a:xfrm>
          <a:custGeom>
            <a:avLst/>
            <a:gdLst>
              <a:gd name="T0" fmla="*/ 0 w 273050"/>
              <a:gd name="T1" fmla="*/ 0 h 1270"/>
              <a:gd name="T2" fmla="*/ 272674 w 273050"/>
              <a:gd name="T3" fmla="*/ 2831 h 1270"/>
              <a:gd name="T4" fmla="*/ 0 60000 65536"/>
              <a:gd name="T5" fmla="*/ 0 60000 65536"/>
              <a:gd name="T6" fmla="*/ 0 w 273050"/>
              <a:gd name="T7" fmla="*/ 0 h 1270"/>
              <a:gd name="T8" fmla="*/ 273050 w 273050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050" h="1270">
                <a:moveTo>
                  <a:pt x="0" y="0"/>
                </a:moveTo>
                <a:lnTo>
                  <a:pt x="272674" y="1158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42" name="object 62"/>
          <p:cNvSpPr>
            <a:spLocks/>
          </p:cNvSpPr>
          <p:nvPr/>
        </p:nvSpPr>
        <p:spPr bwMode="auto">
          <a:xfrm>
            <a:off x="5945188" y="3367088"/>
            <a:ext cx="219075" cy="79375"/>
          </a:xfrm>
          <a:custGeom>
            <a:avLst/>
            <a:gdLst>
              <a:gd name="T0" fmla="*/ 0 w 220345"/>
              <a:gd name="T1" fmla="*/ 0 h 80010"/>
              <a:gd name="T2" fmla="*/ 215065 w 220345"/>
              <a:gd name="T3" fmla="*/ 77264 h 80010"/>
              <a:gd name="T4" fmla="*/ 0 60000 65536"/>
              <a:gd name="T5" fmla="*/ 0 60000 65536"/>
              <a:gd name="T6" fmla="*/ 0 w 220345"/>
              <a:gd name="T7" fmla="*/ 0 h 80010"/>
              <a:gd name="T8" fmla="*/ 220345 w 220345"/>
              <a:gd name="T9" fmla="*/ 80010 h 800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0345" h="80010">
                <a:moveTo>
                  <a:pt x="0" y="0"/>
                </a:moveTo>
                <a:lnTo>
                  <a:pt x="220096" y="79766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43" name="object 64"/>
          <p:cNvSpPr>
            <a:spLocks/>
          </p:cNvSpPr>
          <p:nvPr/>
        </p:nvSpPr>
        <p:spPr bwMode="auto">
          <a:xfrm>
            <a:off x="6027738" y="3563938"/>
            <a:ext cx="136525" cy="163512"/>
          </a:xfrm>
          <a:custGeom>
            <a:avLst/>
            <a:gdLst>
              <a:gd name="T0" fmla="*/ 0 w 136525"/>
              <a:gd name="T1" fmla="*/ 164093 h 163195"/>
              <a:gd name="T2" fmla="*/ 136276 w 136525"/>
              <a:gd name="T3" fmla="*/ 0 h 163195"/>
              <a:gd name="T4" fmla="*/ 0 60000 65536"/>
              <a:gd name="T5" fmla="*/ 0 60000 65536"/>
              <a:gd name="T6" fmla="*/ 0 w 136525"/>
              <a:gd name="T7" fmla="*/ 0 h 163195"/>
              <a:gd name="T8" fmla="*/ 136525 w 136525"/>
              <a:gd name="T9" fmla="*/ 163195 h 1631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525" h="163195">
                <a:moveTo>
                  <a:pt x="0" y="162824"/>
                </a:moveTo>
                <a:lnTo>
                  <a:pt x="136276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44" name="object 65"/>
          <p:cNvSpPr>
            <a:spLocks noChangeArrowheads="1"/>
          </p:cNvSpPr>
          <p:nvPr/>
        </p:nvSpPr>
        <p:spPr bwMode="auto">
          <a:xfrm>
            <a:off x="1524000" y="1131888"/>
            <a:ext cx="5554663" cy="7270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45" name="object 66"/>
          <p:cNvSpPr>
            <a:spLocks noChangeArrowheads="1"/>
          </p:cNvSpPr>
          <p:nvPr/>
        </p:nvSpPr>
        <p:spPr bwMode="auto">
          <a:xfrm>
            <a:off x="1022350" y="2112963"/>
            <a:ext cx="6751638" cy="75882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46" name="object 67"/>
          <p:cNvSpPr txBox="1">
            <a:spLocks noChangeArrowheads="1"/>
          </p:cNvSpPr>
          <p:nvPr/>
        </p:nvSpPr>
        <p:spPr bwMode="auto">
          <a:xfrm>
            <a:off x="2992438" y="1223963"/>
            <a:ext cx="281305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  <a:p>
            <a:pPr algn="ctr" eaLnBrk="1" hangingPunct="1">
              <a:spcBef>
                <a:spcPts val="1588"/>
              </a:spcBef>
            </a:pPr>
            <a:r>
              <a:rPr lang="en-US" altLang="en-US">
                <a:solidFill>
                  <a:schemeClr val="tx1"/>
                </a:solidFill>
              </a:rPr>
              <a:t>Abstract Network View</a:t>
            </a:r>
          </a:p>
          <a:p>
            <a:pPr algn="ctr" eaLnBrk="1" hangingPunct="1">
              <a:spcBef>
                <a:spcPts val="1338"/>
              </a:spcBef>
            </a:pPr>
            <a:r>
              <a:rPr lang="en-US" altLang="en-US" sz="2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Virtualization</a:t>
            </a:r>
            <a:endParaRPr lang="en-US" alt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ts val="1513"/>
              </a:spcBef>
            </a:pPr>
            <a:r>
              <a:rPr lang="en-US" altLang="en-US">
                <a:solidFill>
                  <a:schemeClr val="tx1"/>
                </a:solidFill>
              </a:rPr>
              <a:t>Global Network View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9747" name="object 69"/>
          <p:cNvSpPr>
            <a:spLocks/>
          </p:cNvSpPr>
          <p:nvPr/>
        </p:nvSpPr>
        <p:spPr bwMode="auto">
          <a:xfrm>
            <a:off x="5800725" y="2300288"/>
            <a:ext cx="168275" cy="165100"/>
          </a:xfrm>
          <a:custGeom>
            <a:avLst/>
            <a:gdLst>
              <a:gd name="T0" fmla="*/ 80610 w 167639"/>
              <a:gd name="T1" fmla="*/ 0 h 165735"/>
              <a:gd name="T2" fmla="*/ 39772 w 167639"/>
              <a:gd name="T3" fmla="*/ 12470 h 165735"/>
              <a:gd name="T4" fmla="*/ 10929 w 167639"/>
              <a:gd name="T5" fmla="*/ 41620 h 165735"/>
              <a:gd name="T6" fmla="*/ 0 w 167639"/>
              <a:gd name="T7" fmla="*/ 81799 h 165735"/>
              <a:gd name="T8" fmla="*/ 1005 w 167639"/>
              <a:gd name="T9" fmla="*/ 94335 h 165735"/>
              <a:gd name="T10" fmla="*/ 16819 w 167639"/>
              <a:gd name="T11" fmla="*/ 129672 h 165735"/>
              <a:gd name="T12" fmla="*/ 49470 w 167639"/>
              <a:gd name="T13" fmla="*/ 154124 h 165735"/>
              <a:gd name="T14" fmla="*/ 95891 w 167639"/>
              <a:gd name="T15" fmla="*/ 162934 h 165735"/>
              <a:gd name="T16" fmla="*/ 109464 w 167639"/>
              <a:gd name="T17" fmla="*/ 160136 h 165735"/>
              <a:gd name="T18" fmla="*/ 144059 w 167639"/>
              <a:gd name="T19" fmla="*/ 139802 h 165735"/>
              <a:gd name="T20" fmla="*/ 165453 w 167639"/>
              <a:gd name="T21" fmla="*/ 104324 h 165735"/>
              <a:gd name="T22" fmla="*/ 169817 w 167639"/>
              <a:gd name="T23" fmla="*/ 74009 h 165735"/>
              <a:gd name="T24" fmla="*/ 167274 w 167639"/>
              <a:gd name="T25" fmla="*/ 60510 h 165735"/>
              <a:gd name="T26" fmla="*/ 146882 w 167639"/>
              <a:gd name="T27" fmla="*/ 25991 h 165735"/>
              <a:gd name="T28" fmla="*/ 110935 w 167639"/>
              <a:gd name="T29" fmla="*/ 4504 h 165735"/>
              <a:gd name="T30" fmla="*/ 80610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98" y="0"/>
                </a:moveTo>
                <a:lnTo>
                  <a:pt x="39174" y="12663"/>
                </a:lnTo>
                <a:lnTo>
                  <a:pt x="10765" y="42264"/>
                </a:lnTo>
                <a:lnTo>
                  <a:pt x="0" y="83065"/>
                </a:lnTo>
                <a:lnTo>
                  <a:pt x="989" y="95795"/>
                </a:lnTo>
                <a:lnTo>
                  <a:pt x="16566" y="131680"/>
                </a:lnTo>
                <a:lnTo>
                  <a:pt x="48726" y="156509"/>
                </a:lnTo>
                <a:lnTo>
                  <a:pt x="94450" y="165456"/>
                </a:lnTo>
                <a:lnTo>
                  <a:pt x="107818" y="162614"/>
                </a:lnTo>
                <a:lnTo>
                  <a:pt x="141895" y="141966"/>
                </a:lnTo>
                <a:lnTo>
                  <a:pt x="162966" y="105938"/>
                </a:lnTo>
                <a:lnTo>
                  <a:pt x="167264" y="75155"/>
                </a:lnTo>
                <a:lnTo>
                  <a:pt x="164760" y="61447"/>
                </a:lnTo>
                <a:lnTo>
                  <a:pt x="144674" y="26393"/>
                </a:lnTo>
                <a:lnTo>
                  <a:pt x="109267" y="4573"/>
                </a:lnTo>
                <a:lnTo>
                  <a:pt x="793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48" name="object 70"/>
          <p:cNvSpPr>
            <a:spLocks/>
          </p:cNvSpPr>
          <p:nvPr/>
        </p:nvSpPr>
        <p:spPr bwMode="auto">
          <a:xfrm>
            <a:off x="5800725" y="2300288"/>
            <a:ext cx="168275" cy="165100"/>
          </a:xfrm>
          <a:custGeom>
            <a:avLst/>
            <a:gdLst>
              <a:gd name="T0" fmla="*/ 0 w 167639"/>
              <a:gd name="T1" fmla="*/ 81799 h 165735"/>
              <a:gd name="T2" fmla="*/ 10929 w 167639"/>
              <a:gd name="T3" fmla="*/ 41620 h 165735"/>
              <a:gd name="T4" fmla="*/ 39772 w 167639"/>
              <a:gd name="T5" fmla="*/ 12470 h 165735"/>
              <a:gd name="T6" fmla="*/ 80610 w 167639"/>
              <a:gd name="T7" fmla="*/ 0 h 165735"/>
              <a:gd name="T8" fmla="*/ 96294 w 167639"/>
              <a:gd name="T9" fmla="*/ 1142 h 165735"/>
              <a:gd name="T10" fmla="*/ 136401 w 167639"/>
              <a:gd name="T11" fmla="*/ 17122 h 165735"/>
              <a:gd name="T12" fmla="*/ 162491 w 167639"/>
              <a:gd name="T13" fmla="*/ 47878 h 165735"/>
              <a:gd name="T14" fmla="*/ 169817 w 167639"/>
              <a:gd name="T15" fmla="*/ 74009 h 165735"/>
              <a:gd name="T16" fmla="*/ 168753 w 167639"/>
              <a:gd name="T17" fmla="*/ 89745 h 165735"/>
              <a:gd name="T18" fmla="*/ 152915 w 167639"/>
              <a:gd name="T19" fmla="*/ 129484 h 165735"/>
              <a:gd name="T20" fmla="*/ 122143 w 167639"/>
              <a:gd name="T21" fmla="*/ 155261 h 165735"/>
              <a:gd name="T22" fmla="*/ 95891 w 167639"/>
              <a:gd name="T23" fmla="*/ 162934 h 165735"/>
              <a:gd name="T24" fmla="*/ 79077 w 167639"/>
              <a:gd name="T25" fmla="*/ 162030 h 165735"/>
              <a:gd name="T26" fmla="*/ 36904 w 167639"/>
              <a:gd name="T27" fmla="*/ 147477 h 165735"/>
              <a:gd name="T28" fmla="*/ 9526 w 167639"/>
              <a:gd name="T29" fmla="*/ 118869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65" y="42264"/>
                </a:lnTo>
                <a:lnTo>
                  <a:pt x="39174" y="12663"/>
                </a:lnTo>
                <a:lnTo>
                  <a:pt x="79398" y="0"/>
                </a:lnTo>
                <a:lnTo>
                  <a:pt x="94846" y="1158"/>
                </a:lnTo>
                <a:lnTo>
                  <a:pt x="134349" y="17387"/>
                </a:lnTo>
                <a:lnTo>
                  <a:pt x="160048" y="48619"/>
                </a:lnTo>
                <a:lnTo>
                  <a:pt x="167264" y="75155"/>
                </a:lnTo>
                <a:lnTo>
                  <a:pt x="166216" y="91134"/>
                </a:lnTo>
                <a:lnTo>
                  <a:pt x="150616" y="131488"/>
                </a:lnTo>
                <a:lnTo>
                  <a:pt x="120307" y="157663"/>
                </a:lnTo>
                <a:lnTo>
                  <a:pt x="94450" y="165456"/>
                </a:lnTo>
                <a:lnTo>
                  <a:pt x="77888" y="164537"/>
                </a:lnTo>
                <a:lnTo>
                  <a:pt x="36350" y="149759"/>
                </a:lnTo>
                <a:lnTo>
                  <a:pt x="9382" y="120708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49" name="object 72"/>
          <p:cNvSpPr>
            <a:spLocks/>
          </p:cNvSpPr>
          <p:nvPr/>
        </p:nvSpPr>
        <p:spPr bwMode="auto">
          <a:xfrm>
            <a:off x="6080125" y="2133600"/>
            <a:ext cx="168275" cy="165100"/>
          </a:xfrm>
          <a:custGeom>
            <a:avLst/>
            <a:gdLst>
              <a:gd name="T0" fmla="*/ 80598 w 167639"/>
              <a:gd name="T1" fmla="*/ 0 h 165735"/>
              <a:gd name="T2" fmla="*/ 39717 w 167639"/>
              <a:gd name="T3" fmla="*/ 12470 h 165735"/>
              <a:gd name="T4" fmla="*/ 10903 w 167639"/>
              <a:gd name="T5" fmla="*/ 41620 h 165735"/>
              <a:gd name="T6" fmla="*/ 0 w 167639"/>
              <a:gd name="T7" fmla="*/ 81799 h 165735"/>
              <a:gd name="T8" fmla="*/ 1002 w 167639"/>
              <a:gd name="T9" fmla="*/ 94336 h 165735"/>
              <a:gd name="T10" fmla="*/ 16784 w 167639"/>
              <a:gd name="T11" fmla="*/ 129672 h 165735"/>
              <a:gd name="T12" fmla="*/ 49416 w 167639"/>
              <a:gd name="T13" fmla="*/ 154124 h 165735"/>
              <a:gd name="T14" fmla="*/ 95892 w 167639"/>
              <a:gd name="T15" fmla="*/ 162934 h 165735"/>
              <a:gd name="T16" fmla="*/ 109458 w 167639"/>
              <a:gd name="T17" fmla="*/ 160134 h 165735"/>
              <a:gd name="T18" fmla="*/ 144050 w 167639"/>
              <a:gd name="T19" fmla="*/ 139798 h 165735"/>
              <a:gd name="T20" fmla="*/ 165449 w 167639"/>
              <a:gd name="T21" fmla="*/ 104318 h 165735"/>
              <a:gd name="T22" fmla="*/ 169816 w 167639"/>
              <a:gd name="T23" fmla="*/ 74000 h 165735"/>
              <a:gd name="T24" fmla="*/ 167270 w 167639"/>
              <a:gd name="T25" fmla="*/ 60503 h 165735"/>
              <a:gd name="T26" fmla="*/ 146867 w 167639"/>
              <a:gd name="T27" fmla="*/ 25988 h 165735"/>
              <a:gd name="T28" fmla="*/ 110914 w 167639"/>
              <a:gd name="T29" fmla="*/ 4503 h 165735"/>
              <a:gd name="T30" fmla="*/ 80598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87" y="0"/>
                </a:moveTo>
                <a:lnTo>
                  <a:pt x="39120" y="12663"/>
                </a:lnTo>
                <a:lnTo>
                  <a:pt x="10739" y="42264"/>
                </a:lnTo>
                <a:lnTo>
                  <a:pt x="0" y="83065"/>
                </a:lnTo>
                <a:lnTo>
                  <a:pt x="986" y="95796"/>
                </a:lnTo>
                <a:lnTo>
                  <a:pt x="16532" y="131680"/>
                </a:lnTo>
                <a:lnTo>
                  <a:pt x="48673" y="156509"/>
                </a:lnTo>
                <a:lnTo>
                  <a:pt x="94451" y="165455"/>
                </a:lnTo>
                <a:lnTo>
                  <a:pt x="107812" y="162612"/>
                </a:lnTo>
                <a:lnTo>
                  <a:pt x="141886" y="141962"/>
                </a:lnTo>
                <a:lnTo>
                  <a:pt x="162962" y="105932"/>
                </a:lnTo>
                <a:lnTo>
                  <a:pt x="167263" y="75146"/>
                </a:lnTo>
                <a:lnTo>
                  <a:pt x="164756" y="61440"/>
                </a:lnTo>
                <a:lnTo>
                  <a:pt x="144659" y="26390"/>
                </a:lnTo>
                <a:lnTo>
                  <a:pt x="109247" y="4572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50" name="object 73"/>
          <p:cNvSpPr>
            <a:spLocks/>
          </p:cNvSpPr>
          <p:nvPr/>
        </p:nvSpPr>
        <p:spPr bwMode="auto">
          <a:xfrm>
            <a:off x="6080125" y="2133600"/>
            <a:ext cx="168275" cy="165100"/>
          </a:xfrm>
          <a:custGeom>
            <a:avLst/>
            <a:gdLst>
              <a:gd name="T0" fmla="*/ 0 w 167639"/>
              <a:gd name="T1" fmla="*/ 81799 h 165735"/>
              <a:gd name="T2" fmla="*/ 10903 w 167639"/>
              <a:gd name="T3" fmla="*/ 41620 h 165735"/>
              <a:gd name="T4" fmla="*/ 39717 w 167639"/>
              <a:gd name="T5" fmla="*/ 12470 h 165735"/>
              <a:gd name="T6" fmla="*/ 80598 w 167639"/>
              <a:gd name="T7" fmla="*/ 0 h 165735"/>
              <a:gd name="T8" fmla="*/ 96278 w 167639"/>
              <a:gd name="T9" fmla="*/ 1142 h 165735"/>
              <a:gd name="T10" fmla="*/ 136382 w 167639"/>
              <a:gd name="T11" fmla="*/ 17120 h 165735"/>
              <a:gd name="T12" fmla="*/ 162482 w 167639"/>
              <a:gd name="T13" fmla="*/ 47873 h 165735"/>
              <a:gd name="T14" fmla="*/ 169816 w 167639"/>
              <a:gd name="T15" fmla="*/ 74000 h 165735"/>
              <a:gd name="T16" fmla="*/ 168751 w 167639"/>
              <a:gd name="T17" fmla="*/ 89739 h 165735"/>
              <a:gd name="T18" fmla="*/ 152908 w 167639"/>
              <a:gd name="T19" fmla="*/ 129479 h 165735"/>
              <a:gd name="T20" fmla="*/ 122134 w 167639"/>
              <a:gd name="T21" fmla="*/ 155258 h 165735"/>
              <a:gd name="T22" fmla="*/ 95892 w 167639"/>
              <a:gd name="T23" fmla="*/ 162934 h 165735"/>
              <a:gd name="T24" fmla="*/ 79048 w 167639"/>
              <a:gd name="T25" fmla="*/ 162029 h 165735"/>
              <a:gd name="T26" fmla="*/ 36852 w 167639"/>
              <a:gd name="T27" fmla="*/ 147477 h 165735"/>
              <a:gd name="T28" fmla="*/ 9504 w 167639"/>
              <a:gd name="T29" fmla="*/ 118869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39" y="42264"/>
                </a:lnTo>
                <a:lnTo>
                  <a:pt x="39120" y="12663"/>
                </a:lnTo>
                <a:lnTo>
                  <a:pt x="79387" y="0"/>
                </a:lnTo>
                <a:lnTo>
                  <a:pt x="94830" y="1158"/>
                </a:lnTo>
                <a:lnTo>
                  <a:pt x="134331" y="17385"/>
                </a:lnTo>
                <a:lnTo>
                  <a:pt x="160040" y="48614"/>
                </a:lnTo>
                <a:lnTo>
                  <a:pt x="167263" y="75146"/>
                </a:lnTo>
                <a:lnTo>
                  <a:pt x="166214" y="91127"/>
                </a:lnTo>
                <a:lnTo>
                  <a:pt x="150609" y="131483"/>
                </a:lnTo>
                <a:lnTo>
                  <a:pt x="120298" y="157660"/>
                </a:lnTo>
                <a:lnTo>
                  <a:pt x="94451" y="165455"/>
                </a:lnTo>
                <a:lnTo>
                  <a:pt x="77859" y="164536"/>
                </a:lnTo>
                <a:lnTo>
                  <a:pt x="36298" y="149759"/>
                </a:lnTo>
                <a:lnTo>
                  <a:pt x="9360" y="120709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51" name="object 75"/>
          <p:cNvSpPr>
            <a:spLocks/>
          </p:cNvSpPr>
          <p:nvPr/>
        </p:nvSpPr>
        <p:spPr bwMode="auto">
          <a:xfrm>
            <a:off x="5689600" y="2576513"/>
            <a:ext cx="166688" cy="166687"/>
          </a:xfrm>
          <a:custGeom>
            <a:avLst/>
            <a:gdLst>
              <a:gd name="T0" fmla="*/ 77709 w 167639"/>
              <a:gd name="T1" fmla="*/ 0 h 165735"/>
              <a:gd name="T2" fmla="*/ 38356 w 167639"/>
              <a:gd name="T3" fmla="*/ 12923 h 165735"/>
              <a:gd name="T4" fmla="*/ 10544 w 167639"/>
              <a:gd name="T5" fmla="*/ 43183 h 165735"/>
              <a:gd name="T6" fmla="*/ 0 w 167639"/>
              <a:gd name="T7" fmla="*/ 84871 h 165735"/>
              <a:gd name="T8" fmla="*/ 973 w 167639"/>
              <a:gd name="T9" fmla="*/ 97976 h 165735"/>
              <a:gd name="T10" fmla="*/ 16218 w 167639"/>
              <a:gd name="T11" fmla="*/ 134735 h 165735"/>
              <a:gd name="T12" fmla="*/ 47647 w 167639"/>
              <a:gd name="T13" fmla="*/ 160148 h 165735"/>
              <a:gd name="T14" fmla="*/ 92290 w 167639"/>
              <a:gd name="T15" fmla="*/ 169303 h 165735"/>
              <a:gd name="T16" fmla="*/ 105387 w 167639"/>
              <a:gd name="T17" fmla="*/ 166403 h 165735"/>
              <a:gd name="T18" fmla="*/ 138729 w 167639"/>
              <a:gd name="T19" fmla="*/ 145292 h 165735"/>
              <a:gd name="T20" fmla="*/ 159315 w 167639"/>
              <a:gd name="T21" fmla="*/ 108445 h 165735"/>
              <a:gd name="T22" fmla="*/ 163517 w 167639"/>
              <a:gd name="T23" fmla="*/ 76968 h 165735"/>
              <a:gd name="T24" fmla="*/ 161099 w 167639"/>
              <a:gd name="T25" fmla="*/ 62944 h 165735"/>
              <a:gd name="T26" fmla="*/ 141533 w 167639"/>
              <a:gd name="T27" fmla="*/ 27058 h 165735"/>
              <a:gd name="T28" fmla="*/ 106938 w 167639"/>
              <a:gd name="T29" fmla="*/ 4692 h 165735"/>
              <a:gd name="T30" fmla="*/ 77709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497" y="0"/>
                </a:moveTo>
                <a:lnTo>
                  <a:pt x="39239" y="12630"/>
                </a:lnTo>
                <a:lnTo>
                  <a:pt x="10786" y="42205"/>
                </a:lnTo>
                <a:lnTo>
                  <a:pt x="0" y="82949"/>
                </a:lnTo>
                <a:lnTo>
                  <a:pt x="997" y="95757"/>
                </a:lnTo>
                <a:lnTo>
                  <a:pt x="16592" y="131683"/>
                </a:lnTo>
                <a:lnTo>
                  <a:pt x="48744" y="156521"/>
                </a:lnTo>
                <a:lnTo>
                  <a:pt x="94416" y="165469"/>
                </a:lnTo>
                <a:lnTo>
                  <a:pt x="107813" y="162634"/>
                </a:lnTo>
                <a:lnTo>
                  <a:pt x="141922" y="142001"/>
                </a:lnTo>
                <a:lnTo>
                  <a:pt x="162982" y="105989"/>
                </a:lnTo>
                <a:lnTo>
                  <a:pt x="167281" y="75224"/>
                </a:lnTo>
                <a:lnTo>
                  <a:pt x="164807" y="61520"/>
                </a:lnTo>
                <a:lnTo>
                  <a:pt x="144790" y="26444"/>
                </a:lnTo>
                <a:lnTo>
                  <a:pt x="109400" y="4586"/>
                </a:lnTo>
                <a:lnTo>
                  <a:pt x="794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52" name="object 76"/>
          <p:cNvSpPr>
            <a:spLocks/>
          </p:cNvSpPr>
          <p:nvPr/>
        </p:nvSpPr>
        <p:spPr bwMode="auto">
          <a:xfrm>
            <a:off x="5689600" y="2576513"/>
            <a:ext cx="166688" cy="166687"/>
          </a:xfrm>
          <a:custGeom>
            <a:avLst/>
            <a:gdLst>
              <a:gd name="T0" fmla="*/ 0 w 167639"/>
              <a:gd name="T1" fmla="*/ 84871 h 165735"/>
              <a:gd name="T2" fmla="*/ 10544 w 167639"/>
              <a:gd name="T3" fmla="*/ 43183 h 165735"/>
              <a:gd name="T4" fmla="*/ 38356 w 167639"/>
              <a:gd name="T5" fmla="*/ 12923 h 165735"/>
              <a:gd name="T6" fmla="*/ 77709 w 167639"/>
              <a:gd name="T7" fmla="*/ 0 h 165735"/>
              <a:gd name="T8" fmla="*/ 92830 w 167639"/>
              <a:gd name="T9" fmla="*/ 1190 h 165735"/>
              <a:gd name="T10" fmla="*/ 131452 w 167639"/>
              <a:gd name="T11" fmla="*/ 17829 h 165735"/>
              <a:gd name="T12" fmla="*/ 156520 w 167639"/>
              <a:gd name="T13" fmla="*/ 49818 h 165735"/>
              <a:gd name="T14" fmla="*/ 163517 w 167639"/>
              <a:gd name="T15" fmla="*/ 76968 h 165735"/>
              <a:gd name="T16" fmla="*/ 162490 w 167639"/>
              <a:gd name="T17" fmla="*/ 93307 h 165735"/>
              <a:gd name="T18" fmla="*/ 147251 w 167639"/>
              <a:gd name="T19" fmla="*/ 134576 h 165735"/>
              <a:gd name="T20" fmla="*/ 117613 w 167639"/>
              <a:gd name="T21" fmla="*/ 161343 h 165735"/>
              <a:gd name="T22" fmla="*/ 92290 w 167639"/>
              <a:gd name="T23" fmla="*/ 169303 h 165735"/>
              <a:gd name="T24" fmla="*/ 76125 w 167639"/>
              <a:gd name="T25" fmla="*/ 168362 h 165735"/>
              <a:gd name="T26" fmla="*/ 35556 w 167639"/>
              <a:gd name="T27" fmla="*/ 153240 h 165735"/>
              <a:gd name="T28" fmla="*/ 9193 w 167639"/>
              <a:gd name="T29" fmla="*/ 123499 h 165735"/>
              <a:gd name="T30" fmla="*/ 0 w 167639"/>
              <a:gd name="T31" fmla="*/ 84871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2949"/>
                </a:moveTo>
                <a:lnTo>
                  <a:pt x="10786" y="42205"/>
                </a:lnTo>
                <a:lnTo>
                  <a:pt x="39239" y="12630"/>
                </a:lnTo>
                <a:lnTo>
                  <a:pt x="79497" y="0"/>
                </a:lnTo>
                <a:lnTo>
                  <a:pt x="94968" y="1162"/>
                </a:lnTo>
                <a:lnTo>
                  <a:pt x="134478" y="17425"/>
                </a:lnTo>
                <a:lnTo>
                  <a:pt x="160122" y="48689"/>
                </a:lnTo>
                <a:lnTo>
                  <a:pt x="167281" y="75224"/>
                </a:lnTo>
                <a:lnTo>
                  <a:pt x="166230" y="91193"/>
                </a:lnTo>
                <a:lnTo>
                  <a:pt x="150641" y="131527"/>
                </a:lnTo>
                <a:lnTo>
                  <a:pt x="120321" y="157689"/>
                </a:lnTo>
                <a:lnTo>
                  <a:pt x="94416" y="165469"/>
                </a:lnTo>
                <a:lnTo>
                  <a:pt x="77877" y="164548"/>
                </a:lnTo>
                <a:lnTo>
                  <a:pt x="36374" y="149770"/>
                </a:lnTo>
                <a:lnTo>
                  <a:pt x="9404" y="120703"/>
                </a:lnTo>
                <a:lnTo>
                  <a:pt x="0" y="82949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53" name="object 78"/>
          <p:cNvSpPr>
            <a:spLocks/>
          </p:cNvSpPr>
          <p:nvPr/>
        </p:nvSpPr>
        <p:spPr bwMode="auto">
          <a:xfrm>
            <a:off x="5943600" y="2274888"/>
            <a:ext cx="161925" cy="49212"/>
          </a:xfrm>
          <a:custGeom>
            <a:avLst/>
            <a:gdLst>
              <a:gd name="T0" fmla="*/ 0 w 161289"/>
              <a:gd name="T1" fmla="*/ 50047 h 48894"/>
              <a:gd name="T2" fmla="*/ 163332 w 161289"/>
              <a:gd name="T3" fmla="*/ 0 h 48894"/>
              <a:gd name="T4" fmla="*/ 0 60000 65536"/>
              <a:gd name="T5" fmla="*/ 0 60000 65536"/>
              <a:gd name="T6" fmla="*/ 0 w 161289"/>
              <a:gd name="T7" fmla="*/ 0 h 48894"/>
              <a:gd name="T8" fmla="*/ 161289 w 161289"/>
              <a:gd name="T9" fmla="*/ 48894 h 488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289" h="48894">
                <a:moveTo>
                  <a:pt x="0" y="48767"/>
                </a:moveTo>
                <a:lnTo>
                  <a:pt x="160781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54" name="object 80"/>
          <p:cNvSpPr>
            <a:spLocks/>
          </p:cNvSpPr>
          <p:nvPr/>
        </p:nvSpPr>
        <p:spPr bwMode="auto">
          <a:xfrm>
            <a:off x="5773738" y="2441575"/>
            <a:ext cx="52387" cy="136525"/>
          </a:xfrm>
          <a:custGeom>
            <a:avLst/>
            <a:gdLst>
              <a:gd name="T0" fmla="*/ 0 w 52704"/>
              <a:gd name="T1" fmla="*/ 137820 h 135889"/>
              <a:gd name="T2" fmla="*/ 51204 w 52704"/>
              <a:gd name="T3" fmla="*/ 0 h 135889"/>
              <a:gd name="T4" fmla="*/ 0 60000 65536"/>
              <a:gd name="T5" fmla="*/ 0 60000 65536"/>
              <a:gd name="T6" fmla="*/ 0 w 52704"/>
              <a:gd name="T7" fmla="*/ 0 h 135889"/>
              <a:gd name="T8" fmla="*/ 52704 w 52704"/>
              <a:gd name="T9" fmla="*/ 135889 h 135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704" h="135889">
                <a:moveTo>
                  <a:pt x="0" y="135270"/>
                </a:moveTo>
                <a:lnTo>
                  <a:pt x="52456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55" name="object 82"/>
          <p:cNvSpPr>
            <a:spLocks/>
          </p:cNvSpPr>
          <p:nvPr/>
        </p:nvSpPr>
        <p:spPr bwMode="auto">
          <a:xfrm>
            <a:off x="5832475" y="2300288"/>
            <a:ext cx="331788" cy="301625"/>
          </a:xfrm>
          <a:custGeom>
            <a:avLst/>
            <a:gdLst>
              <a:gd name="T0" fmla="*/ 0 w 332104"/>
              <a:gd name="T1" fmla="*/ 301508 h 301625"/>
              <a:gd name="T2" fmla="*/ 330605 w 332104"/>
              <a:gd name="T3" fmla="*/ 0 h 301625"/>
              <a:gd name="T4" fmla="*/ 0 60000 65536"/>
              <a:gd name="T5" fmla="*/ 0 60000 65536"/>
              <a:gd name="T6" fmla="*/ 0 w 332104"/>
              <a:gd name="T7" fmla="*/ 0 h 301625"/>
              <a:gd name="T8" fmla="*/ 332104 w 332104"/>
              <a:gd name="T9" fmla="*/ 301625 h 3016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2104" h="301625">
                <a:moveTo>
                  <a:pt x="0" y="301508"/>
                </a:moveTo>
                <a:lnTo>
                  <a:pt x="331866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56" name="object 84"/>
          <p:cNvSpPr>
            <a:spLocks/>
          </p:cNvSpPr>
          <p:nvPr/>
        </p:nvSpPr>
        <p:spPr bwMode="auto">
          <a:xfrm>
            <a:off x="6867525" y="2508250"/>
            <a:ext cx="168275" cy="165100"/>
          </a:xfrm>
          <a:custGeom>
            <a:avLst/>
            <a:gdLst>
              <a:gd name="T0" fmla="*/ 80608 w 167640"/>
              <a:gd name="T1" fmla="*/ 0 h 165735"/>
              <a:gd name="T2" fmla="*/ 39771 w 167640"/>
              <a:gd name="T3" fmla="*/ 12499 h 165735"/>
              <a:gd name="T4" fmla="*/ 10929 w 167640"/>
              <a:gd name="T5" fmla="*/ 41673 h 165735"/>
              <a:gd name="T6" fmla="*/ 0 w 167640"/>
              <a:gd name="T7" fmla="*/ 81799 h 165735"/>
              <a:gd name="T8" fmla="*/ 1030 w 167640"/>
              <a:gd name="T9" fmla="*/ 94490 h 165735"/>
              <a:gd name="T10" fmla="*/ 16888 w 167640"/>
              <a:gd name="T11" fmla="*/ 129793 h 165735"/>
              <a:gd name="T12" fmla="*/ 49555 w 167640"/>
              <a:gd name="T13" fmla="*/ 154237 h 165735"/>
              <a:gd name="T14" fmla="*/ 95989 w 167640"/>
              <a:gd name="T15" fmla="*/ 163043 h 165735"/>
              <a:gd name="T16" fmla="*/ 109569 w 167640"/>
              <a:gd name="T17" fmla="*/ 160227 h 165735"/>
              <a:gd name="T18" fmla="*/ 144135 w 167640"/>
              <a:gd name="T19" fmla="*/ 139838 h 165735"/>
              <a:gd name="T20" fmla="*/ 165466 w 167640"/>
              <a:gd name="T21" fmla="*/ 104329 h 165735"/>
              <a:gd name="T22" fmla="*/ 169814 w 167640"/>
              <a:gd name="T23" fmla="*/ 74027 h 165735"/>
              <a:gd name="T24" fmla="*/ 167278 w 167640"/>
              <a:gd name="T25" fmla="*/ 60550 h 165735"/>
              <a:gd name="T26" fmla="*/ 146921 w 167640"/>
              <a:gd name="T27" fmla="*/ 26037 h 165735"/>
              <a:gd name="T28" fmla="*/ 110980 w 167640"/>
              <a:gd name="T29" fmla="*/ 4516 h 165735"/>
              <a:gd name="T30" fmla="*/ 80608 w 167640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79398" y="0"/>
                </a:moveTo>
                <a:lnTo>
                  <a:pt x="39174" y="12692"/>
                </a:lnTo>
                <a:lnTo>
                  <a:pt x="10765" y="42318"/>
                </a:lnTo>
                <a:lnTo>
                  <a:pt x="0" y="83065"/>
                </a:lnTo>
                <a:lnTo>
                  <a:pt x="1014" y="95952"/>
                </a:lnTo>
                <a:lnTo>
                  <a:pt x="16635" y="131801"/>
                </a:lnTo>
                <a:lnTo>
                  <a:pt x="48811" y="156623"/>
                </a:lnTo>
                <a:lnTo>
                  <a:pt x="94549" y="165566"/>
                </a:lnTo>
                <a:lnTo>
                  <a:pt x="107925" y="162706"/>
                </a:lnTo>
                <a:lnTo>
                  <a:pt x="141971" y="142002"/>
                </a:lnTo>
                <a:lnTo>
                  <a:pt x="162983" y="105943"/>
                </a:lnTo>
                <a:lnTo>
                  <a:pt x="167265" y="75173"/>
                </a:lnTo>
                <a:lnTo>
                  <a:pt x="164768" y="61488"/>
                </a:lnTo>
                <a:lnTo>
                  <a:pt x="144717" y="26440"/>
                </a:lnTo>
                <a:lnTo>
                  <a:pt x="109314" y="4585"/>
                </a:lnTo>
                <a:lnTo>
                  <a:pt x="793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57" name="object 85"/>
          <p:cNvSpPr>
            <a:spLocks/>
          </p:cNvSpPr>
          <p:nvPr/>
        </p:nvSpPr>
        <p:spPr bwMode="auto">
          <a:xfrm>
            <a:off x="6867525" y="2508250"/>
            <a:ext cx="168275" cy="165100"/>
          </a:xfrm>
          <a:custGeom>
            <a:avLst/>
            <a:gdLst>
              <a:gd name="T0" fmla="*/ 0 w 167640"/>
              <a:gd name="T1" fmla="*/ 81799 h 165735"/>
              <a:gd name="T2" fmla="*/ 10929 w 167640"/>
              <a:gd name="T3" fmla="*/ 41673 h 165735"/>
              <a:gd name="T4" fmla="*/ 39771 w 167640"/>
              <a:gd name="T5" fmla="*/ 12499 h 165735"/>
              <a:gd name="T6" fmla="*/ 80608 w 167640"/>
              <a:gd name="T7" fmla="*/ 0 h 165735"/>
              <a:gd name="T8" fmla="*/ 96322 w 167640"/>
              <a:gd name="T9" fmla="*/ 1145 h 165735"/>
              <a:gd name="T10" fmla="*/ 136449 w 167640"/>
              <a:gd name="T11" fmla="*/ 17158 h 165735"/>
              <a:gd name="T12" fmla="*/ 162506 w 167640"/>
              <a:gd name="T13" fmla="*/ 47930 h 165735"/>
              <a:gd name="T14" fmla="*/ 169814 w 167640"/>
              <a:gd name="T15" fmla="*/ 74027 h 165735"/>
              <a:gd name="T16" fmla="*/ 168754 w 167640"/>
              <a:gd name="T17" fmla="*/ 89752 h 165735"/>
              <a:gd name="T18" fmla="*/ 152968 w 167640"/>
              <a:gd name="T19" fmla="*/ 129504 h 165735"/>
              <a:gd name="T20" fmla="*/ 122246 w 167640"/>
              <a:gd name="T21" fmla="*/ 155333 h 165735"/>
              <a:gd name="T22" fmla="*/ 95989 w 167640"/>
              <a:gd name="T23" fmla="*/ 163043 h 165735"/>
              <a:gd name="T24" fmla="*/ 79170 w 167640"/>
              <a:gd name="T25" fmla="*/ 162140 h 165735"/>
              <a:gd name="T26" fmla="*/ 36987 w 167640"/>
              <a:gd name="T27" fmla="*/ 147590 h 165735"/>
              <a:gd name="T28" fmla="*/ 9585 w 167640"/>
              <a:gd name="T29" fmla="*/ 118996 h 165735"/>
              <a:gd name="T30" fmla="*/ 0 w 167640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0" y="83065"/>
                </a:moveTo>
                <a:lnTo>
                  <a:pt x="10765" y="42318"/>
                </a:lnTo>
                <a:lnTo>
                  <a:pt x="39174" y="12692"/>
                </a:lnTo>
                <a:lnTo>
                  <a:pt x="79398" y="0"/>
                </a:lnTo>
                <a:lnTo>
                  <a:pt x="94877" y="1161"/>
                </a:lnTo>
                <a:lnTo>
                  <a:pt x="134401" y="17424"/>
                </a:lnTo>
                <a:lnTo>
                  <a:pt x="160067" y="48671"/>
                </a:lnTo>
                <a:lnTo>
                  <a:pt x="167265" y="75173"/>
                </a:lnTo>
                <a:lnTo>
                  <a:pt x="166221" y="91141"/>
                </a:lnTo>
                <a:lnTo>
                  <a:pt x="150672" y="131508"/>
                </a:lnTo>
                <a:lnTo>
                  <a:pt x="120411" y="157736"/>
                </a:lnTo>
                <a:lnTo>
                  <a:pt x="94549" y="165566"/>
                </a:lnTo>
                <a:lnTo>
                  <a:pt x="77981" y="164649"/>
                </a:lnTo>
                <a:lnTo>
                  <a:pt x="36431" y="149874"/>
                </a:lnTo>
                <a:lnTo>
                  <a:pt x="9441" y="120837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58" name="object 87"/>
          <p:cNvSpPr>
            <a:spLocks/>
          </p:cNvSpPr>
          <p:nvPr/>
        </p:nvSpPr>
        <p:spPr bwMode="auto">
          <a:xfrm>
            <a:off x="7146925" y="2286000"/>
            <a:ext cx="168275" cy="165100"/>
          </a:xfrm>
          <a:custGeom>
            <a:avLst/>
            <a:gdLst>
              <a:gd name="T0" fmla="*/ 80611 w 167640"/>
              <a:gd name="T1" fmla="*/ 0 h 165735"/>
              <a:gd name="T2" fmla="*/ 39784 w 167640"/>
              <a:gd name="T3" fmla="*/ 12470 h 165735"/>
              <a:gd name="T4" fmla="*/ 10935 w 167640"/>
              <a:gd name="T5" fmla="*/ 41620 h 165735"/>
              <a:gd name="T6" fmla="*/ 0 w 167640"/>
              <a:gd name="T7" fmla="*/ 81799 h 165735"/>
              <a:gd name="T8" fmla="*/ 1008 w 167640"/>
              <a:gd name="T9" fmla="*/ 94350 h 165735"/>
              <a:gd name="T10" fmla="*/ 16835 w 167640"/>
              <a:gd name="T11" fmla="*/ 129680 h 165735"/>
              <a:gd name="T12" fmla="*/ 49495 w 167640"/>
              <a:gd name="T13" fmla="*/ 154127 h 165735"/>
              <a:gd name="T14" fmla="*/ 95912 w 167640"/>
              <a:gd name="T15" fmla="*/ 162935 h 165735"/>
              <a:gd name="T16" fmla="*/ 109504 w 167640"/>
              <a:gd name="T17" fmla="*/ 160137 h 165735"/>
              <a:gd name="T18" fmla="*/ 144106 w 167640"/>
              <a:gd name="T19" fmla="*/ 139803 h 165735"/>
              <a:gd name="T20" fmla="*/ 165461 w 167640"/>
              <a:gd name="T21" fmla="*/ 104326 h 165735"/>
              <a:gd name="T22" fmla="*/ 169815 w 167640"/>
              <a:gd name="T23" fmla="*/ 74011 h 165735"/>
              <a:gd name="T24" fmla="*/ 167279 w 167640"/>
              <a:gd name="T25" fmla="*/ 60511 h 165735"/>
              <a:gd name="T26" fmla="*/ 146922 w 167640"/>
              <a:gd name="T27" fmla="*/ 25992 h 165735"/>
              <a:gd name="T28" fmla="*/ 110982 w 167640"/>
              <a:gd name="T29" fmla="*/ 4504 h 165735"/>
              <a:gd name="T30" fmla="*/ 80611 w 167640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79401" y="0"/>
                </a:moveTo>
                <a:lnTo>
                  <a:pt x="39187" y="12663"/>
                </a:lnTo>
                <a:lnTo>
                  <a:pt x="10771" y="42264"/>
                </a:lnTo>
                <a:lnTo>
                  <a:pt x="0" y="83065"/>
                </a:lnTo>
                <a:lnTo>
                  <a:pt x="992" y="95810"/>
                </a:lnTo>
                <a:lnTo>
                  <a:pt x="16582" y="131688"/>
                </a:lnTo>
                <a:lnTo>
                  <a:pt x="48752" y="156512"/>
                </a:lnTo>
                <a:lnTo>
                  <a:pt x="94472" y="165457"/>
                </a:lnTo>
                <a:lnTo>
                  <a:pt x="107860" y="162615"/>
                </a:lnTo>
                <a:lnTo>
                  <a:pt x="141942" y="141967"/>
                </a:lnTo>
                <a:lnTo>
                  <a:pt x="162978" y="105940"/>
                </a:lnTo>
                <a:lnTo>
                  <a:pt x="167266" y="75157"/>
                </a:lnTo>
                <a:lnTo>
                  <a:pt x="164769" y="61448"/>
                </a:lnTo>
                <a:lnTo>
                  <a:pt x="144718" y="26394"/>
                </a:lnTo>
                <a:lnTo>
                  <a:pt x="109316" y="4573"/>
                </a:lnTo>
                <a:lnTo>
                  <a:pt x="794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59" name="object 88"/>
          <p:cNvSpPr>
            <a:spLocks/>
          </p:cNvSpPr>
          <p:nvPr/>
        </p:nvSpPr>
        <p:spPr bwMode="auto">
          <a:xfrm>
            <a:off x="7146925" y="2286000"/>
            <a:ext cx="168275" cy="165100"/>
          </a:xfrm>
          <a:custGeom>
            <a:avLst/>
            <a:gdLst>
              <a:gd name="T0" fmla="*/ 0 w 167640"/>
              <a:gd name="T1" fmla="*/ 81799 h 165735"/>
              <a:gd name="T2" fmla="*/ 10935 w 167640"/>
              <a:gd name="T3" fmla="*/ 41620 h 165735"/>
              <a:gd name="T4" fmla="*/ 39784 w 167640"/>
              <a:gd name="T5" fmla="*/ 12470 h 165735"/>
              <a:gd name="T6" fmla="*/ 80611 w 167640"/>
              <a:gd name="T7" fmla="*/ 0 h 165735"/>
              <a:gd name="T8" fmla="*/ 96324 w 167640"/>
              <a:gd name="T9" fmla="*/ 1142 h 165735"/>
              <a:gd name="T10" fmla="*/ 136450 w 167640"/>
              <a:gd name="T11" fmla="*/ 17122 h 165735"/>
              <a:gd name="T12" fmla="*/ 162507 w 167640"/>
              <a:gd name="T13" fmla="*/ 47880 h 165735"/>
              <a:gd name="T14" fmla="*/ 169815 w 167640"/>
              <a:gd name="T15" fmla="*/ 74011 h 165735"/>
              <a:gd name="T16" fmla="*/ 168753 w 167640"/>
              <a:gd name="T17" fmla="*/ 89747 h 165735"/>
              <a:gd name="T18" fmla="*/ 152948 w 167640"/>
              <a:gd name="T19" fmla="*/ 129485 h 165735"/>
              <a:gd name="T20" fmla="*/ 122193 w 167640"/>
              <a:gd name="T21" fmla="*/ 155262 h 165735"/>
              <a:gd name="T22" fmla="*/ 95912 w 167640"/>
              <a:gd name="T23" fmla="*/ 162935 h 165735"/>
              <a:gd name="T24" fmla="*/ 79099 w 167640"/>
              <a:gd name="T25" fmla="*/ 162030 h 165735"/>
              <a:gd name="T26" fmla="*/ 36928 w 167640"/>
              <a:gd name="T27" fmla="*/ 147481 h 165735"/>
              <a:gd name="T28" fmla="*/ 9538 w 167640"/>
              <a:gd name="T29" fmla="*/ 118878 h 165735"/>
              <a:gd name="T30" fmla="*/ 0 w 167640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0" y="83065"/>
                </a:moveTo>
                <a:lnTo>
                  <a:pt x="10771" y="42264"/>
                </a:lnTo>
                <a:lnTo>
                  <a:pt x="39187" y="12663"/>
                </a:lnTo>
                <a:lnTo>
                  <a:pt x="79401" y="0"/>
                </a:lnTo>
                <a:lnTo>
                  <a:pt x="94879" y="1158"/>
                </a:lnTo>
                <a:lnTo>
                  <a:pt x="134402" y="17387"/>
                </a:lnTo>
                <a:lnTo>
                  <a:pt x="160068" y="48621"/>
                </a:lnTo>
                <a:lnTo>
                  <a:pt x="167266" y="75157"/>
                </a:lnTo>
                <a:lnTo>
                  <a:pt x="166220" y="91136"/>
                </a:lnTo>
                <a:lnTo>
                  <a:pt x="150652" y="131489"/>
                </a:lnTo>
                <a:lnTo>
                  <a:pt x="120359" y="157664"/>
                </a:lnTo>
                <a:lnTo>
                  <a:pt x="94472" y="165457"/>
                </a:lnTo>
                <a:lnTo>
                  <a:pt x="77913" y="164537"/>
                </a:lnTo>
                <a:lnTo>
                  <a:pt x="36374" y="149763"/>
                </a:lnTo>
                <a:lnTo>
                  <a:pt x="9394" y="120718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60" name="object 90"/>
          <p:cNvSpPr>
            <a:spLocks/>
          </p:cNvSpPr>
          <p:nvPr/>
        </p:nvSpPr>
        <p:spPr bwMode="auto">
          <a:xfrm>
            <a:off x="6477000" y="2508250"/>
            <a:ext cx="166688" cy="165100"/>
          </a:xfrm>
          <a:custGeom>
            <a:avLst/>
            <a:gdLst>
              <a:gd name="T0" fmla="*/ 77599 w 167640"/>
              <a:gd name="T1" fmla="*/ 0 h 165735"/>
              <a:gd name="T2" fmla="*/ 38239 w 167640"/>
              <a:gd name="T3" fmla="*/ 12499 h 165735"/>
              <a:gd name="T4" fmla="*/ 10497 w 167640"/>
              <a:gd name="T5" fmla="*/ 41673 h 165735"/>
              <a:gd name="T6" fmla="*/ 0 w 167640"/>
              <a:gd name="T7" fmla="*/ 81799 h 165735"/>
              <a:gd name="T8" fmla="*/ 984 w 167640"/>
              <a:gd name="T9" fmla="*/ 94474 h 165735"/>
              <a:gd name="T10" fmla="*/ 16219 w 167640"/>
              <a:gd name="T11" fmla="*/ 129785 h 165735"/>
              <a:gd name="T12" fmla="*/ 47646 w 167640"/>
              <a:gd name="T13" fmla="*/ 154235 h 165735"/>
              <a:gd name="T14" fmla="*/ 92396 w 167640"/>
              <a:gd name="T15" fmla="*/ 163043 h 165735"/>
              <a:gd name="T16" fmla="*/ 105446 w 167640"/>
              <a:gd name="T17" fmla="*/ 160225 h 165735"/>
              <a:gd name="T18" fmla="*/ 138719 w 167640"/>
              <a:gd name="T19" fmla="*/ 139834 h 165735"/>
              <a:gd name="T20" fmla="*/ 159298 w 167640"/>
              <a:gd name="T21" fmla="*/ 104323 h 165735"/>
              <a:gd name="T22" fmla="*/ 163496 w 167640"/>
              <a:gd name="T23" fmla="*/ 74019 h 165735"/>
              <a:gd name="T24" fmla="*/ 161045 w 167640"/>
              <a:gd name="T25" fmla="*/ 60543 h 165735"/>
              <a:gd name="T26" fmla="*/ 141400 w 167640"/>
              <a:gd name="T27" fmla="*/ 26034 h 165735"/>
              <a:gd name="T28" fmla="*/ 106787 w 167640"/>
              <a:gd name="T29" fmla="*/ 4516 h 165735"/>
              <a:gd name="T30" fmla="*/ 77599 w 167640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79387" y="0"/>
                </a:moveTo>
                <a:lnTo>
                  <a:pt x="39120" y="12692"/>
                </a:lnTo>
                <a:lnTo>
                  <a:pt x="10739" y="42318"/>
                </a:lnTo>
                <a:lnTo>
                  <a:pt x="0" y="83065"/>
                </a:lnTo>
                <a:lnTo>
                  <a:pt x="1008" y="95936"/>
                </a:lnTo>
                <a:lnTo>
                  <a:pt x="16593" y="131793"/>
                </a:lnTo>
                <a:lnTo>
                  <a:pt x="48744" y="156621"/>
                </a:lnTo>
                <a:lnTo>
                  <a:pt x="94526" y="165565"/>
                </a:lnTo>
                <a:lnTo>
                  <a:pt x="107876" y="162704"/>
                </a:lnTo>
                <a:lnTo>
                  <a:pt x="141915" y="141998"/>
                </a:lnTo>
                <a:lnTo>
                  <a:pt x="162968" y="105937"/>
                </a:lnTo>
                <a:lnTo>
                  <a:pt x="167263" y="75165"/>
                </a:lnTo>
                <a:lnTo>
                  <a:pt x="164756" y="61481"/>
                </a:lnTo>
                <a:lnTo>
                  <a:pt x="144658" y="26437"/>
                </a:lnTo>
                <a:lnTo>
                  <a:pt x="109247" y="4585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61" name="object 91"/>
          <p:cNvSpPr>
            <a:spLocks/>
          </p:cNvSpPr>
          <p:nvPr/>
        </p:nvSpPr>
        <p:spPr bwMode="auto">
          <a:xfrm>
            <a:off x="6477000" y="2508250"/>
            <a:ext cx="166688" cy="165100"/>
          </a:xfrm>
          <a:custGeom>
            <a:avLst/>
            <a:gdLst>
              <a:gd name="T0" fmla="*/ 0 w 167640"/>
              <a:gd name="T1" fmla="*/ 81799 h 165735"/>
              <a:gd name="T2" fmla="*/ 10497 w 167640"/>
              <a:gd name="T3" fmla="*/ 41673 h 165735"/>
              <a:gd name="T4" fmla="*/ 38239 w 167640"/>
              <a:gd name="T5" fmla="*/ 12499 h 165735"/>
              <a:gd name="T6" fmla="*/ 77599 w 167640"/>
              <a:gd name="T7" fmla="*/ 0 h 165735"/>
              <a:gd name="T8" fmla="*/ 92695 w 167640"/>
              <a:gd name="T9" fmla="*/ 1145 h 165735"/>
              <a:gd name="T10" fmla="*/ 131306 w 167640"/>
              <a:gd name="T11" fmla="*/ 17157 h 165735"/>
              <a:gd name="T12" fmla="*/ 156435 w 167640"/>
              <a:gd name="T13" fmla="*/ 47925 h 165735"/>
              <a:gd name="T14" fmla="*/ 163496 w 167640"/>
              <a:gd name="T15" fmla="*/ 74019 h 165735"/>
              <a:gd name="T16" fmla="*/ 162472 w 167640"/>
              <a:gd name="T17" fmla="*/ 89745 h 165735"/>
              <a:gd name="T18" fmla="*/ 147235 w 167640"/>
              <a:gd name="T19" fmla="*/ 129500 h 165735"/>
              <a:gd name="T20" fmla="*/ 117639 w 167640"/>
              <a:gd name="T21" fmla="*/ 155330 h 165735"/>
              <a:gd name="T22" fmla="*/ 92396 w 167640"/>
              <a:gd name="T23" fmla="*/ 163043 h 165735"/>
              <a:gd name="T24" fmla="*/ 76176 w 167640"/>
              <a:gd name="T25" fmla="*/ 162139 h 165735"/>
              <a:gd name="T26" fmla="*/ 35549 w 167640"/>
              <a:gd name="T27" fmla="*/ 147586 h 165735"/>
              <a:gd name="T28" fmla="*/ 9200 w 167640"/>
              <a:gd name="T29" fmla="*/ 118986 h 165735"/>
              <a:gd name="T30" fmla="*/ 0 w 167640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0" y="83065"/>
                </a:moveTo>
                <a:lnTo>
                  <a:pt x="10739" y="42318"/>
                </a:lnTo>
                <a:lnTo>
                  <a:pt x="39120" y="12692"/>
                </a:lnTo>
                <a:lnTo>
                  <a:pt x="79387" y="0"/>
                </a:lnTo>
                <a:lnTo>
                  <a:pt x="94830" y="1161"/>
                </a:lnTo>
                <a:lnTo>
                  <a:pt x="134331" y="17422"/>
                </a:lnTo>
                <a:lnTo>
                  <a:pt x="160040" y="48666"/>
                </a:lnTo>
                <a:lnTo>
                  <a:pt x="167263" y="75165"/>
                </a:lnTo>
                <a:lnTo>
                  <a:pt x="166216" y="91134"/>
                </a:lnTo>
                <a:lnTo>
                  <a:pt x="150628" y="131504"/>
                </a:lnTo>
                <a:lnTo>
                  <a:pt x="120350" y="157733"/>
                </a:lnTo>
                <a:lnTo>
                  <a:pt x="94526" y="165565"/>
                </a:lnTo>
                <a:lnTo>
                  <a:pt x="77932" y="164648"/>
                </a:lnTo>
                <a:lnTo>
                  <a:pt x="36368" y="149870"/>
                </a:lnTo>
                <a:lnTo>
                  <a:pt x="9412" y="120827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62" name="object 93"/>
          <p:cNvSpPr>
            <a:spLocks/>
          </p:cNvSpPr>
          <p:nvPr/>
        </p:nvSpPr>
        <p:spPr bwMode="auto">
          <a:xfrm>
            <a:off x="6619875" y="2649538"/>
            <a:ext cx="273050" cy="0"/>
          </a:xfrm>
          <a:custGeom>
            <a:avLst/>
            <a:gdLst>
              <a:gd name="T0" fmla="*/ 0 w 273050"/>
              <a:gd name="T1" fmla="*/ 0 h 1269"/>
              <a:gd name="T2" fmla="*/ 272552 w 273050"/>
              <a:gd name="T3" fmla="*/ 0 h 1269"/>
              <a:gd name="T4" fmla="*/ 0 60000 65536"/>
              <a:gd name="T5" fmla="*/ 0 60000 65536"/>
              <a:gd name="T6" fmla="*/ 0 w 273050"/>
              <a:gd name="T7" fmla="*/ 0 h 1269"/>
              <a:gd name="T8" fmla="*/ 273050 w 273050"/>
              <a:gd name="T9" fmla="*/ 0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050" h="1269">
                <a:moveTo>
                  <a:pt x="0" y="0"/>
                </a:moveTo>
                <a:lnTo>
                  <a:pt x="272552" y="1158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63" name="object 95"/>
          <p:cNvSpPr>
            <a:spLocks/>
          </p:cNvSpPr>
          <p:nvPr/>
        </p:nvSpPr>
        <p:spPr bwMode="auto">
          <a:xfrm>
            <a:off x="7035800" y="2427288"/>
            <a:ext cx="136525" cy="163512"/>
          </a:xfrm>
          <a:custGeom>
            <a:avLst/>
            <a:gdLst>
              <a:gd name="T0" fmla="*/ 0 w 136525"/>
              <a:gd name="T1" fmla="*/ 164220 h 163194"/>
              <a:gd name="T2" fmla="*/ 136397 w 136525"/>
              <a:gd name="T3" fmla="*/ 0 h 163194"/>
              <a:gd name="T4" fmla="*/ 0 60000 65536"/>
              <a:gd name="T5" fmla="*/ 0 60000 65536"/>
              <a:gd name="T6" fmla="*/ 0 w 136525"/>
              <a:gd name="T7" fmla="*/ 0 h 163194"/>
              <a:gd name="T8" fmla="*/ 136525 w 136525"/>
              <a:gd name="T9" fmla="*/ 163194 h 163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525" h="163194">
                <a:moveTo>
                  <a:pt x="0" y="162946"/>
                </a:moveTo>
                <a:lnTo>
                  <a:pt x="136397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64" name="object 96"/>
          <p:cNvSpPr txBox="1">
            <a:spLocks noChangeArrowheads="1"/>
          </p:cNvSpPr>
          <p:nvPr/>
        </p:nvSpPr>
        <p:spPr bwMode="auto">
          <a:xfrm>
            <a:off x="609600" y="254000"/>
            <a:ext cx="8001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104FFB"/>
                </a:solidFill>
                <a:cs typeface="Calibri" panose="020F0502020204030204" pitchFamily="34" charset="0"/>
              </a:rPr>
              <a:t>SDN:</a:t>
            </a:r>
            <a:r>
              <a:rPr lang="en-US" altLang="en-US" sz="3600" b="1">
                <a:solidFill>
                  <a:srgbClr val="104FF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104FFB"/>
                </a:solidFill>
                <a:cs typeface="Calibri" panose="020F0502020204030204" pitchFamily="34" charset="0"/>
              </a:rPr>
              <a:t>Layers</a:t>
            </a:r>
            <a:r>
              <a:rPr lang="en-US" altLang="en-US" sz="3600" b="1">
                <a:solidFill>
                  <a:srgbClr val="104FF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104FFB"/>
                </a:solidFill>
                <a:cs typeface="Calibri" panose="020F0502020204030204" pitchFamily="34" charset="0"/>
              </a:rPr>
              <a:t>for</a:t>
            </a:r>
            <a:r>
              <a:rPr lang="en-US" altLang="en-US" sz="3600" b="1">
                <a:solidFill>
                  <a:srgbClr val="104FF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104FFB"/>
                </a:solidFill>
                <a:cs typeface="Calibri" panose="020F0502020204030204" pitchFamily="34" charset="0"/>
              </a:rPr>
              <a:t>the</a:t>
            </a:r>
            <a:r>
              <a:rPr lang="en-US" altLang="en-US" sz="3600" b="1">
                <a:solidFill>
                  <a:srgbClr val="104FF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104FFB"/>
                </a:solidFill>
                <a:cs typeface="Calibri" panose="020F0502020204030204" pitchFamily="34" charset="0"/>
              </a:rPr>
              <a:t>Control</a:t>
            </a:r>
            <a:r>
              <a:rPr lang="en-US" altLang="en-US" sz="3600" b="1">
                <a:solidFill>
                  <a:srgbClr val="104FF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104FFB"/>
                </a:solidFill>
                <a:cs typeface="Calibri" panose="020F0502020204030204" pitchFamily="34" charset="0"/>
              </a:rPr>
              <a:t>Plane</a:t>
            </a:r>
            <a:endParaRPr lang="en-US" altLang="en-US" sz="360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9765" name="object 97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4A82F4B5-99D9-47B3-8769-B8E88B16909D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28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766" name="Rectangle 101"/>
          <p:cNvSpPr>
            <a:spLocks noChangeArrowheads="1"/>
          </p:cNvSpPr>
          <p:nvPr/>
        </p:nvSpPr>
        <p:spPr bwMode="auto">
          <a:xfrm>
            <a:off x="3581400" y="3352800"/>
            <a:ext cx="16430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FFFF"/>
                </a:solidFill>
              </a:rPr>
              <a:t>Network OS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7338"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Abstractions Don’t Eliminate Complexity</a:t>
            </a:r>
          </a:p>
        </p:txBody>
      </p:sp>
      <p:sp>
        <p:nvSpPr>
          <p:cNvPr id="30723" name="object 5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D3328DA3-D354-473E-A198-B5A39B642A47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29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388" y="1135063"/>
            <a:ext cx="8101012" cy="35956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Eve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com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em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tra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ta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le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NOS,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V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ua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iz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tion</a:t>
            </a:r>
            <a:r>
              <a:rPr sz="2400" spc="3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are s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l compl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cated</a:t>
            </a:r>
            <a:r>
              <a:rPr sz="2400" spc="2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pi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ces</a:t>
            </a:r>
            <a:r>
              <a:rPr sz="2400" spc="2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of c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de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lvl="1" fontAlgn="auto">
              <a:lnSpc>
                <a:spcPts val="3500"/>
              </a:lnSpc>
              <a:spcBef>
                <a:spcPts val="38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35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main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hieve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ment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s: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mplif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es</a:t>
            </a:r>
            <a:r>
              <a:rPr sz="2400" spc="2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ter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ace for 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ontrol program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(use</a:t>
            </a:r>
            <a:r>
              <a:rPr sz="2400" spc="20" dirty="0">
                <a:solidFill>
                  <a:srgbClr val="8A0E09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-spec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fic)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75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shes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comple</a:t>
            </a:r>
            <a:r>
              <a:rPr sz="2400" spc="-20" dirty="0">
                <a:solidFill>
                  <a:srgbClr val="8A0E09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ity</a:t>
            </a:r>
            <a:r>
              <a:rPr sz="2400" spc="2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to reusab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spc="2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code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(SDN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platform)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lvl="1" fontAlgn="auto">
              <a:lnSpc>
                <a:spcPts val="1700"/>
              </a:lnSpc>
              <a:spcBef>
                <a:spcPts val="15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1700">
              <a:solidFill>
                <a:schemeClr val="tx1"/>
              </a:solidFill>
              <a:latin typeface="+mn-lt"/>
              <a:cs typeface="+mn-cs"/>
            </a:endParaRPr>
          </a:p>
          <a:p>
            <a:pPr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24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Just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lik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com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il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rs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….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228600" y="17463"/>
            <a:ext cx="8458200" cy="638175"/>
          </a:xfrm>
        </p:spPr>
        <p:txBody>
          <a:bodyPr lIns="90479" tIns="44446" rIns="90479" bIns="44446" anchor="b"/>
          <a:lstStyle/>
          <a:p>
            <a:r>
              <a:rPr lang="tr-TR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 Was SDN Needed?</a:t>
            </a:r>
            <a:endParaRPr lang="en-US" altLang="en-US" sz="3600" b="1">
              <a:solidFill>
                <a:srgbClr val="104F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lIns="90479" tIns="44446" rIns="90479" bIns="44446"/>
          <a:lstStyle/>
          <a:p>
            <a:pPr marL="285750" indent="-285750" eaLnBrk="1" hangingPunct="1">
              <a:lnSpc>
                <a:spcPts val="47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Networks are hard to </a:t>
            </a:r>
            <a:r>
              <a:rPr lang="en-US" altLang="en-US" sz="2000" u="sng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4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 and storage have been virtualized</a:t>
            </a:r>
          </a:p>
          <a:p>
            <a:pPr marL="1143000" lvl="2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4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more flexible and manageable infrastructure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4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 are still notoriously hard to manage</a:t>
            </a:r>
          </a:p>
          <a:p>
            <a:pPr marL="1143000" lvl="2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4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administrators large share of sysadmin staff</a:t>
            </a:r>
          </a:p>
          <a:p>
            <a:pPr marL="285750" indent="-285750" eaLnBrk="1" hangingPunct="1">
              <a:lnSpc>
                <a:spcPts val="47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Networks are hard to </a:t>
            </a:r>
            <a:r>
              <a:rPr lang="en-US" altLang="en-US" sz="2000" u="sng">
                <a:latin typeface="Arial" panose="020B0604020202020204" pitchFamily="34" charset="0"/>
                <a:cs typeface="Arial" panose="020B0604020202020204" pitchFamily="34" charset="0"/>
              </a:rPr>
              <a:t>evolve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4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innovation in systems software</a:t>
            </a:r>
          </a:p>
          <a:p>
            <a:pPr marL="1143000" lvl="2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4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languages, operating systems, etc.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4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 are stuck in the past</a:t>
            </a:r>
          </a:p>
          <a:p>
            <a:pPr marL="1143000" lvl="2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4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Routing algorithms change very slowly</a:t>
            </a:r>
          </a:p>
          <a:p>
            <a:pPr marL="1143000" lvl="2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4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management extremely primitive</a:t>
            </a:r>
          </a:p>
          <a:p>
            <a:pPr marL="285750" indent="-285750" eaLnBrk="1" hangingPunct="1">
              <a:lnSpc>
                <a:spcPts val="47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Networks design not based on </a:t>
            </a:r>
            <a:r>
              <a:rPr lang="en-US" altLang="en-US" sz="2000" u="sng">
                <a:latin typeface="Arial" panose="020B0604020202020204" pitchFamily="34" charset="0"/>
                <a:cs typeface="Arial" panose="020B0604020202020204" pitchFamily="34" charset="0"/>
              </a:rPr>
              <a:t>formal principles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4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courses teach fundamental principles </a:t>
            </a:r>
          </a:p>
          <a:p>
            <a:pPr marL="1143000" lvl="2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4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exclusion and other synchronization primitives</a:t>
            </a:r>
          </a:p>
          <a:p>
            <a:pPr marL="1143000" lvl="2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4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Files, file systems, threads, and other building blocks 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4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courses teach a big bag of protocols</a:t>
            </a:r>
          </a:p>
          <a:p>
            <a:pPr marL="1143000" lvl="2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4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formal principles, just general design guidelines</a:t>
            </a:r>
          </a:p>
        </p:txBody>
      </p:sp>
      <p:sp>
        <p:nvSpPr>
          <p:cNvPr id="4100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CF2915-EE99-4D2F-9BC6-003DB29E59DB}" type="slidenum">
              <a:rPr lang="en-US" altLang="en-US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636000" y="6580188"/>
            <a:ext cx="279400" cy="2936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solidFill>
                  <a:schemeClr val="tx1"/>
                </a:solidFill>
                <a:latin typeface="Arial"/>
                <a:cs typeface="Arial"/>
              </a:rPr>
              <a:t>30</a:t>
            </a:r>
            <a:endParaRPr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747" name="object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981200"/>
          </a:xfrm>
        </p:spPr>
        <p:txBody>
          <a:bodyPr/>
          <a:lstStyle/>
          <a:p>
            <a:pPr marL="136525" eaLnBrk="1" hangingPunct="1">
              <a:tabLst>
                <a:tab pos="687388" algn="l"/>
                <a:tab pos="9402763" algn="l"/>
              </a:tabLs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Virtualization is Killer App for SDN</a:t>
            </a:r>
          </a:p>
        </p:txBody>
      </p:sp>
      <p:sp>
        <p:nvSpPr>
          <p:cNvPr id="31748" name="object 3"/>
          <p:cNvSpPr txBox="1">
            <a:spLocks noChangeArrowheads="1"/>
          </p:cNvSpPr>
          <p:nvPr/>
        </p:nvSpPr>
        <p:spPr bwMode="auto">
          <a:xfrm>
            <a:off x="306388" y="1135063"/>
            <a:ext cx="8523287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85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Consider a multi-tenant datacenter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Want to allow each tenant to specify virtual topology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This defines their individual policies and requirements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lnSpc>
                <a:spcPts val="3500"/>
              </a:lnSpc>
              <a:spcBef>
                <a:spcPts val="3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en-US" altLang="en-US" sz="35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Datacenter’s network hypervisor compiles these virtual topologies into set of switch configurations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Takes 1000s of individual tenant virtual topologies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Computes configurations to implement all simultaneously</a:t>
            </a:r>
            <a:endParaRPr lang="en-US" altLang="en-US" sz="35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endParaRPr lang="en-US" altLang="en-US" sz="2800" b="1" i="1">
              <a:solidFill>
                <a:schemeClr val="tx1"/>
              </a:solidFill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 b="1" i="1">
                <a:solidFill>
                  <a:schemeClr val="tx1"/>
                </a:solidFill>
              </a:rPr>
              <a:t>This is what people are paying money for….</a:t>
            </a:r>
            <a:endParaRPr lang="en-US" altLang="en-US" sz="2800">
              <a:solidFill>
                <a:schemeClr val="tx1"/>
              </a:solidFill>
            </a:endParaRP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 b="1" i="1">
                <a:solidFill>
                  <a:srgbClr val="8A0E09"/>
                </a:solidFill>
              </a:rPr>
              <a:t>Enabled by SDN’s ability to virtualize the network</a:t>
            </a: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3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D1B22ED6-A86C-4CF5-B269-957DEFD764EF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31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79413" y="1931988"/>
            <a:ext cx="8383587" cy="574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What Sh</a:t>
            </a:r>
            <a:r>
              <a:rPr sz="3600" b="1" spc="-15" dirty="0">
                <a:solidFill>
                  <a:srgbClr val="104FFB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uld I</a:t>
            </a:r>
            <a:r>
              <a:rPr sz="3600" b="1" spc="-15" dirty="0">
                <a:solidFill>
                  <a:srgbClr val="104FFB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Remember A</a:t>
            </a:r>
            <a:r>
              <a:rPr sz="3600" b="1" spc="-15" dirty="0">
                <a:solidFill>
                  <a:srgbClr val="104FFB"/>
                </a:solidFill>
                <a:latin typeface="Arial"/>
                <a:cs typeface="Arial"/>
              </a:rPr>
              <a:t>b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out SDN?</a:t>
            </a:r>
            <a:endParaRPr sz="36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4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EB85D8D1-3849-4F89-BF00-9854D3DD8BFB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32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795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6525" eaLnBrk="1" hangingPunct="1">
              <a:tabLst>
                <a:tab pos="2598738" algn="l"/>
                <a:tab pos="9402763" algn="l"/>
              </a:tabLs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Four Crucial 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388" y="1135063"/>
            <a:ext cx="8264525" cy="52784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SDN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me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se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stra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ons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cont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ol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spec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fic</a:t>
            </a:r>
            <a:r>
              <a:rPr sz="2400" spc="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set 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f mechan</a:t>
            </a:r>
            <a:r>
              <a:rPr sz="2400" spc="-15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sms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75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OpenF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ow</a:t>
            </a:r>
            <a:r>
              <a:rPr sz="2400" spc="2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is l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ast i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teres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g</a:t>
            </a:r>
            <a:r>
              <a:rPr sz="2400" spc="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asp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ct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,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techn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ca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ly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lvl="1" fontAlgn="auto">
              <a:lnSpc>
                <a:spcPts val="3500"/>
              </a:lnSpc>
              <a:spcBef>
                <a:spcPts val="38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35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SDN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nvo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lv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es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om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put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ng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fu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n….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NOS han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s</a:t>
            </a:r>
            <a:r>
              <a:rPr sz="2400" spc="2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distributi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spc="2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of state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lvl="1" fontAlgn="auto">
              <a:lnSpc>
                <a:spcPts val="3500"/>
              </a:lnSpc>
              <a:spcBef>
                <a:spcPts val="39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35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…on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an</a:t>
            </a:r>
            <a:r>
              <a:rPr sz="28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act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etwo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k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nore</a:t>
            </a:r>
            <a:r>
              <a:rPr sz="2400" spc="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actual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phys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cal</a:t>
            </a:r>
            <a:r>
              <a:rPr sz="2400" spc="1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f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astructure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lvl="1" fontAlgn="auto">
              <a:lnSpc>
                <a:spcPts val="3500"/>
              </a:lnSpc>
              <a:spcBef>
                <a:spcPts val="37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35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Netwo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k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rtu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iz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on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“k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ll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”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ready</a:t>
            </a:r>
            <a:r>
              <a:rPr sz="2400" spc="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virtual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zed</a:t>
            </a:r>
            <a:r>
              <a:rPr sz="2400" spc="4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compute, storage;</a:t>
            </a:r>
            <a:r>
              <a:rPr sz="2400" spc="-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network is ne</a:t>
            </a:r>
            <a:r>
              <a:rPr sz="2400" spc="-15" dirty="0">
                <a:solidFill>
                  <a:srgbClr val="8A0E09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4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432A7F92-DBB1-4A94-9E98-2390B24F9E67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33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5000" y="1931988"/>
            <a:ext cx="7874000" cy="574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Does SDN</a:t>
            </a:r>
            <a:r>
              <a:rPr sz="3600" b="1" spc="-20" dirty="0">
                <a:solidFill>
                  <a:srgbClr val="104FFB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have </a:t>
            </a:r>
            <a:r>
              <a:rPr sz="3600" b="1" spc="-15" dirty="0">
                <a:solidFill>
                  <a:srgbClr val="104FFB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arger im</a:t>
            </a:r>
            <a:r>
              <a:rPr sz="3600" b="1" spc="-15" dirty="0">
                <a:solidFill>
                  <a:srgbClr val="104FFB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l</a:t>
            </a:r>
            <a:r>
              <a:rPr sz="3600" b="1" spc="-15" dirty="0">
                <a:solidFill>
                  <a:srgbClr val="104FFB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catio</a:t>
            </a:r>
            <a:r>
              <a:rPr sz="3600" b="1" spc="-15" dirty="0">
                <a:solidFill>
                  <a:srgbClr val="104FFB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104FFB"/>
                </a:solidFill>
                <a:latin typeface="Arial"/>
                <a:cs typeface="Arial"/>
              </a:rPr>
              <a:t>s?</a:t>
            </a:r>
            <a:endParaRPr sz="36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550" y="3727450"/>
            <a:ext cx="7958138" cy="9604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Aside</a:t>
            </a:r>
            <a:r>
              <a:rPr sz="2800" i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chemeClr val="tx1"/>
                </a:solidFill>
                <a:latin typeface="Arial"/>
                <a:cs typeface="Arial"/>
              </a:rPr>
              <a:t>fr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i="1" spc="-25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sz="2800" i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providing</a:t>
            </a:r>
            <a:r>
              <a:rPr sz="2800" i="1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schemeClr val="tx1"/>
                </a:solidFill>
                <a:latin typeface="Arial"/>
                <a:cs typeface="Arial"/>
              </a:rPr>
              <a:t>ea</a:t>
            </a:r>
            <a:r>
              <a:rPr sz="2800" i="1" spc="-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ier</a:t>
            </a:r>
            <a:r>
              <a:rPr sz="2800" i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etwork</a:t>
            </a:r>
            <a:r>
              <a:rPr sz="2800" i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schemeClr val="tx1"/>
                </a:solidFill>
                <a:latin typeface="Arial"/>
                <a:cs typeface="Arial"/>
              </a:rPr>
              <a:t>man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i="1" spc="-20" dirty="0">
                <a:solidFill>
                  <a:schemeClr val="tx1"/>
                </a:solidFill>
                <a:latin typeface="Arial"/>
                <a:cs typeface="Arial"/>
              </a:rPr>
              <a:t>gem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ent,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algn="ctr" fontAlgn="auto">
              <a:spcBef>
                <a:spcPts val="670"/>
              </a:spcBef>
              <a:spcAft>
                <a:spcPts val="0"/>
              </a:spcAft>
              <a:defRPr/>
            </a:pPr>
            <a:r>
              <a:rPr sz="2800" i="1" spc="-20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i="1" spc="-25" dirty="0">
                <a:solidFill>
                  <a:schemeClr val="tx1"/>
                </a:solidFill>
                <a:latin typeface="Arial"/>
                <a:cs typeface="Arial"/>
              </a:rPr>
              <a:t>w</a:t>
            </a:r>
            <a:r>
              <a:rPr sz="2800" i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chemeClr val="tx1"/>
                </a:solidFill>
                <a:latin typeface="Arial"/>
                <a:cs typeface="Arial"/>
              </a:rPr>
              <a:t>will</a:t>
            </a:r>
            <a:r>
              <a:rPr sz="2800" i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schemeClr val="tx1"/>
                </a:solidFill>
                <a:latin typeface="Arial"/>
                <a:cs typeface="Arial"/>
              </a:rPr>
              <a:t>SDN</a:t>
            </a:r>
            <a:r>
              <a:rPr sz="2800" i="1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ch</a:t>
            </a:r>
            <a:r>
              <a:rPr sz="2800" i="1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i="1" spc="-20" dirty="0">
                <a:solidFill>
                  <a:schemeClr val="tx1"/>
                </a:solidFill>
                <a:latin typeface="Arial"/>
                <a:cs typeface="Arial"/>
              </a:rPr>
              <a:t>ge</a:t>
            </a:r>
            <a:r>
              <a:rPr sz="2800" i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2800" i="1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i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schemeClr val="tx1"/>
                </a:solidFill>
                <a:latin typeface="Arial"/>
                <a:cs typeface="Arial"/>
              </a:rPr>
              <a:t>w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orld</a:t>
            </a:r>
            <a:r>
              <a:rPr sz="2800" i="1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800" i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i="1" spc="-1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two</a:t>
            </a:r>
            <a:r>
              <a:rPr sz="2800" i="1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k</a:t>
            </a:r>
            <a:r>
              <a:rPr sz="2800" i="1" spc="-5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i="1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2800" i="1" spc="-20" dirty="0">
                <a:solidFill>
                  <a:schemeClr val="tx1"/>
                </a:solidFill>
                <a:latin typeface="Arial"/>
                <a:cs typeface="Arial"/>
              </a:rPr>
              <a:t>?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4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A90CCC86-867B-4384-8DFF-A08EA377B88F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34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5843" name="object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487363"/>
          </a:xfrm>
        </p:spPr>
        <p:txBody>
          <a:bodyPr/>
          <a:lstStyle/>
          <a:p>
            <a:pPr marL="136525" eaLnBrk="1" hangingPunct="1">
              <a:tabLst>
                <a:tab pos="554038" algn="l"/>
                <a:tab pos="9402763" algn="l"/>
              </a:tabLst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Control/Data Planes Become Separate</a:t>
            </a:r>
          </a:p>
        </p:txBody>
      </p:sp>
      <p:sp>
        <p:nvSpPr>
          <p:cNvPr id="35844" name="object 3"/>
          <p:cNvSpPr txBox="1">
            <a:spLocks noChangeArrowheads="1"/>
          </p:cNvSpPr>
          <p:nvPr/>
        </p:nvSpPr>
        <p:spPr bwMode="auto">
          <a:xfrm>
            <a:off x="306388" y="1135063"/>
            <a:ext cx="8386762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85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Currently control plane tied to data plane</a:t>
            </a:r>
          </a:p>
          <a:p>
            <a:pPr eaLnBrk="1" hangingPunct="1">
              <a:lnSpc>
                <a:spcPts val="3500"/>
              </a:lnSpc>
              <a:spcBef>
                <a:spcPts val="50"/>
              </a:spcBef>
              <a:buFont typeface="Times New Roman" panose="02020603050405020304" pitchFamily="18" charset="0"/>
              <a:buChar char="•"/>
            </a:pPr>
            <a:endParaRPr lang="en-US" altLang="en-US" sz="35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NOS runs on servers: observes/controls data plane</a:t>
            </a:r>
          </a:p>
          <a:p>
            <a:pPr eaLnBrk="1" hangingPunct="1">
              <a:lnSpc>
                <a:spcPts val="3500"/>
              </a:lnSpc>
              <a:spcBef>
                <a:spcPts val="50"/>
              </a:spcBef>
              <a:buFont typeface="Times New Roman" panose="02020603050405020304" pitchFamily="18" charset="0"/>
              <a:buChar char="•"/>
            </a:pPr>
            <a:endParaRPr lang="en-US" altLang="en-US" sz="35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Changes the deployment and business models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Can buy the control plane separately from the switches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Enabling commodity hardware and 3</a:t>
            </a:r>
            <a:r>
              <a:rPr lang="en-US" altLang="en-US" sz="2400" baseline="24000">
                <a:solidFill>
                  <a:srgbClr val="8A0E09"/>
                </a:solidFill>
              </a:rPr>
              <a:t>rd  </a:t>
            </a:r>
            <a:r>
              <a:rPr lang="en-US" altLang="en-US" sz="2400">
                <a:solidFill>
                  <a:srgbClr val="8A0E09"/>
                </a:solidFill>
              </a:rPr>
              <a:t>party software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lnSpc>
                <a:spcPts val="3500"/>
              </a:lnSpc>
              <a:spcBef>
                <a:spcPts val="3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en-US" altLang="en-US" sz="35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Changes the testing model</a:t>
            </a:r>
          </a:p>
          <a:p>
            <a:pPr lvl="1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8A0E09"/>
                </a:solidFill>
              </a:rPr>
              <a:t>Simulator to analyze large-scale control planes</a:t>
            </a: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4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EFDFB930-7D74-430B-B8D4-EEB7A8D9411F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35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867" name="object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487363"/>
          </a:xfrm>
        </p:spPr>
        <p:txBody>
          <a:bodyPr/>
          <a:lstStyle/>
          <a:p>
            <a:pPr marL="136525" eaLnBrk="1" hangingPunct="1">
              <a:tabLst>
                <a:tab pos="746125" algn="l"/>
                <a:tab pos="9402763" algn="l"/>
              </a:tabLst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Networking Becomes Edge-Oriented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388" y="1135063"/>
            <a:ext cx="8451850" cy="50593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Can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imp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em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ent</a:t>
            </a:r>
            <a:r>
              <a:rPr sz="2800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mo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st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con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trol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f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nc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li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ed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Acc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ss cont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ol,</a:t>
            </a:r>
            <a:r>
              <a:rPr sz="2400" spc="-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Qo</a:t>
            </a:r>
            <a:r>
              <a:rPr sz="2400" spc="-5" dirty="0">
                <a:solidFill>
                  <a:srgbClr val="8A0E09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, mob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ty,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 m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ration,</a:t>
            </a:r>
            <a:r>
              <a:rPr sz="2400" spc="1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monitoring…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lvl="1" fontAlgn="auto">
              <a:lnSpc>
                <a:spcPts val="2150"/>
              </a:lnSpc>
              <a:spcBef>
                <a:spcPts val="4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2150">
              <a:solidFill>
                <a:schemeClr val="tx1"/>
              </a:solidFill>
              <a:latin typeface="+mn-lt"/>
              <a:cs typeface="+mn-cs"/>
            </a:endParaRPr>
          </a:p>
          <a:p>
            <a:pPr lv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25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Netwo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k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core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me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liv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ac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k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ets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2800" spc="4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-edge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ent protoco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s</a:t>
            </a:r>
            <a:r>
              <a:rPr sz="2400" spc="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do a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go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d</a:t>
            </a:r>
            <a:r>
              <a:rPr sz="2400" spc="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job (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ostly)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lvl="1" fontAlgn="auto">
              <a:lnSpc>
                <a:spcPts val="1700"/>
              </a:lnSpc>
              <a:spcBef>
                <a:spcPts val="15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1700">
              <a:solidFill>
                <a:schemeClr val="tx1"/>
              </a:solidFill>
              <a:latin typeface="+mn-lt"/>
              <a:cs typeface="+mn-cs"/>
            </a:endParaRPr>
          </a:p>
          <a:p>
            <a:pPr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24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b="1" spc="-15" dirty="0">
                <a:solidFill>
                  <a:schemeClr val="tx1"/>
                </a:solidFill>
                <a:latin typeface="Arial"/>
                <a:cs typeface="Arial"/>
              </a:rPr>
              <a:t>Let</a:t>
            </a:r>
            <a:r>
              <a:rPr sz="2800" b="1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chemeClr val="tx1"/>
                </a:solidFill>
                <a:latin typeface="Arial"/>
                <a:cs typeface="Arial"/>
              </a:rPr>
              <a:t>edge</a:t>
            </a:r>
            <a:r>
              <a:rPr sz="2800" b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chemeClr val="tx1"/>
                </a:solidFill>
                <a:latin typeface="Arial"/>
                <a:cs typeface="Arial"/>
              </a:rPr>
              <a:t>han</a:t>
            </a:r>
            <a:r>
              <a:rPr sz="2800" b="1" spc="-35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800" b="1" spc="-15" dirty="0">
                <a:solidFill>
                  <a:schemeClr val="tx1"/>
                </a:solidFill>
                <a:latin typeface="Arial"/>
                <a:cs typeface="Arial"/>
              </a:rPr>
              <a:t>le</a:t>
            </a:r>
            <a:r>
              <a:rPr sz="2800" b="1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chemeClr val="tx1"/>
                </a:solidFill>
                <a:latin typeface="Arial"/>
                <a:cs typeface="Arial"/>
              </a:rPr>
              <a:t>all</a:t>
            </a:r>
            <a:r>
              <a:rPr sz="28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chemeClr val="tx1"/>
                </a:solidFill>
                <a:latin typeface="Arial"/>
                <a:cs typeface="Arial"/>
              </a:rPr>
              <a:t>com</a:t>
            </a:r>
            <a:r>
              <a:rPr sz="2800" b="1" spc="-35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800" b="1" spc="-15" dirty="0">
                <a:solidFill>
                  <a:schemeClr val="tx1"/>
                </a:solidFill>
                <a:latin typeface="Arial"/>
                <a:cs typeface="Arial"/>
              </a:rPr>
              <a:t>lexity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mpli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ated</a:t>
            </a:r>
            <a:r>
              <a:rPr sz="2400" spc="3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match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ng, acti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ns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75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“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verlay” 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etworking</a:t>
            </a:r>
            <a:r>
              <a:rPr sz="2400" spc="1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via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tunne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s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lvl="1" fontAlgn="auto">
              <a:lnSpc>
                <a:spcPts val="3500"/>
              </a:lnSpc>
              <a:spcBef>
                <a:spcPts val="38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35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This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two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i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mp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rta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nt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imp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ic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ns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4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B224F540-7859-4292-B618-2B1B204381CE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36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7891" name="object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487363"/>
          </a:xfrm>
        </p:spPr>
        <p:txBody>
          <a:bodyPr/>
          <a:lstStyle/>
          <a:p>
            <a:pPr marL="136525" eaLnBrk="1" hangingPunct="1">
              <a:tabLst>
                <a:tab pos="644525" algn="l"/>
                <a:tab pos="9402763" algn="l"/>
              </a:tabLst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1. Makes SDN Incrementally Deployable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388" y="1135063"/>
            <a:ext cx="7864475" cy="35956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st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ware</a:t>
            </a:r>
            <a:r>
              <a:rPr sz="28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ten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as</a:t>
            </a:r>
            <a:r>
              <a:rPr sz="2800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Ope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Flow</a:t>
            </a:r>
            <a:r>
              <a:rPr sz="28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swi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ch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Open vS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itch</a:t>
            </a:r>
            <a:r>
              <a:rPr sz="2400" spc="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(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V</a:t>
            </a:r>
            <a:r>
              <a:rPr sz="2400" spc="-5" dirty="0">
                <a:solidFill>
                  <a:srgbClr val="8A0E09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)</a:t>
            </a:r>
            <a:r>
              <a:rPr sz="2400" spc="-1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Lin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u</a:t>
            </a:r>
            <a:r>
              <a:rPr sz="2400" spc="-15" dirty="0">
                <a:solidFill>
                  <a:srgbClr val="8A0E09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,</a:t>
            </a:r>
            <a:r>
              <a:rPr sz="2400" spc="3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X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,…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lvl="1" fontAlgn="auto">
              <a:lnSpc>
                <a:spcPts val="1600"/>
              </a:lnSpc>
              <a:spcBef>
                <a:spcPts val="14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1600">
              <a:solidFill>
                <a:schemeClr val="tx1"/>
              </a:solidFill>
              <a:latin typeface="+mn-lt"/>
              <a:cs typeface="+mn-cs"/>
            </a:endParaRPr>
          </a:p>
          <a:p>
            <a:pPr lv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25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8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ed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omes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softwa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witch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re</a:t>
            </a:r>
            <a:r>
              <a:rPr sz="2400" spc="1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network</a:t>
            </a:r>
            <a:r>
              <a:rPr sz="2400" spc="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can be l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gacy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hard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are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lvl="1" fontAlgn="auto">
              <a:lnSpc>
                <a:spcPts val="3500"/>
              </a:lnSpc>
              <a:spcBef>
                <a:spcPts val="39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35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Enab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es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nc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eme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tal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de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plo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ment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SDN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Might never ne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d</a:t>
            </a:r>
            <a:r>
              <a:rPr sz="2400" spc="2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OpenF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ow</a:t>
            </a:r>
            <a:r>
              <a:rPr sz="2400" spc="2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hardware</a:t>
            </a:r>
            <a:r>
              <a:rPr sz="2400" spc="2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sw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tches….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4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C312C183-CFFC-4861-9C04-8C6A3240A301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37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8915" name="object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487363"/>
          </a:xfrm>
        </p:spPr>
        <p:txBody>
          <a:bodyPr/>
          <a:lstStyle/>
          <a:p>
            <a:pPr marL="136525" eaLnBrk="1" hangingPunct="1">
              <a:tabLst>
                <a:tab pos="9402763" algn="l"/>
              </a:tabLst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2. Networking Becomes Software-Oriented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388" y="1135063"/>
            <a:ext cx="8539162" cy="4840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All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om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lic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at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f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war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di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2800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ne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ware</a:t>
            </a:r>
            <a:r>
              <a:rPr sz="28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(e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ge)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fontAlgn="auto">
              <a:lnSpc>
                <a:spcPts val="3500"/>
              </a:lnSpc>
              <a:spcBef>
                <a:spcPts val="52"/>
              </a:spcBef>
              <a:spcAft>
                <a:spcPts val="0"/>
              </a:spcAft>
              <a:buFont typeface="Times New Roman"/>
              <a:buChar char="•"/>
              <a:defRPr/>
            </a:pPr>
            <a:endParaRPr sz="35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cont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ol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pr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am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ve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…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5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…n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 a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protocol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(on a</a:t>
            </a:r>
            <a:r>
              <a:rPr sz="2400" spc="-1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cl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sed</a:t>
            </a:r>
            <a:r>
              <a:rPr sz="2400" spc="1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propr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etary sw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tch/ro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ter)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lvl="1" fontAlgn="auto">
              <a:lnSpc>
                <a:spcPts val="3500"/>
              </a:lnSpc>
              <a:spcBef>
                <a:spcPts val="36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35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We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800" i="1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i="1" spc="-2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2800" i="1" spc="-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i="1" spc="-15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i="1" spc="-20" dirty="0">
                <a:solidFill>
                  <a:schemeClr val="tx1"/>
                </a:solidFill>
                <a:latin typeface="Arial"/>
                <a:cs typeface="Arial"/>
              </a:rPr>
              <a:t>mming</a:t>
            </a:r>
            <a:r>
              <a:rPr sz="2800" i="1" spc="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8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two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k,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ot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ng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it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5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cus on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modu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arity</a:t>
            </a:r>
            <a:r>
              <a:rPr sz="2400" spc="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d</a:t>
            </a:r>
            <a:r>
              <a:rPr sz="2400" spc="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straction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, 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ot pack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ers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lvl="1" fontAlgn="auto">
              <a:lnSpc>
                <a:spcPts val="3500"/>
              </a:lnSpc>
              <a:spcBef>
                <a:spcPts val="36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35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b="1" spc="-15" dirty="0">
                <a:solidFill>
                  <a:schemeClr val="tx1"/>
                </a:solidFill>
                <a:latin typeface="Arial"/>
                <a:cs typeface="Arial"/>
              </a:rPr>
              <a:t>Inn</a:t>
            </a:r>
            <a:r>
              <a:rPr sz="2800" b="1" spc="-3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sz="2800" b="1" spc="-15" dirty="0">
                <a:solidFill>
                  <a:schemeClr val="tx1"/>
                </a:solidFill>
                <a:latin typeface="Arial"/>
                <a:cs typeface="Arial"/>
              </a:rPr>
              <a:t>ation</a:t>
            </a:r>
            <a:r>
              <a:rPr sz="2800" b="1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chemeClr val="tx1"/>
                </a:solidFill>
                <a:latin typeface="Arial"/>
                <a:cs typeface="Arial"/>
              </a:rPr>
              <a:t>at</a:t>
            </a:r>
            <a:r>
              <a:rPr sz="2800" b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chemeClr val="tx1"/>
                </a:solidFill>
                <a:latin typeface="Arial"/>
                <a:cs typeface="Arial"/>
              </a:rPr>
              <a:t>so</a:t>
            </a:r>
            <a:r>
              <a:rPr sz="2800" b="1" spc="-5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sz="2800" b="1" spc="-20" dirty="0">
                <a:solidFill>
                  <a:schemeClr val="tx1"/>
                </a:solidFill>
                <a:latin typeface="Arial"/>
                <a:cs typeface="Arial"/>
              </a:rPr>
              <a:t>twa</a:t>
            </a:r>
            <a:r>
              <a:rPr sz="2800" b="1" spc="-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b="1" spc="-15" dirty="0">
                <a:solidFill>
                  <a:schemeClr val="tx1"/>
                </a:solidFill>
                <a:latin typeface="Arial"/>
                <a:cs typeface="Arial"/>
              </a:rPr>
              <a:t>e,</a:t>
            </a:r>
            <a:r>
              <a:rPr sz="2800" b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b="1" spc="-3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b="1" spc="-1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b="1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chemeClr val="tx1"/>
                </a:solidFill>
                <a:latin typeface="Arial"/>
                <a:cs typeface="Arial"/>
              </a:rPr>
              <a:t>hardwar</a:t>
            </a:r>
            <a:r>
              <a:rPr sz="2800" b="1" spc="-10" dirty="0">
                <a:solidFill>
                  <a:schemeClr val="tx1"/>
                </a:solidFill>
                <a:latin typeface="Arial"/>
                <a:cs typeface="Arial"/>
              </a:rPr>
              <a:t>e,</a:t>
            </a:r>
            <a:r>
              <a:rPr sz="28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b="1" spc="-20" dirty="0">
                <a:solidFill>
                  <a:schemeClr val="tx1"/>
                </a:solidFill>
                <a:latin typeface="Arial"/>
                <a:cs typeface="Arial"/>
              </a:rPr>
              <a:t>peeds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fontAlgn="auto">
              <a:lnSpc>
                <a:spcPts val="3500"/>
              </a:lnSpc>
              <a:spcBef>
                <a:spcPts val="53"/>
              </a:spcBef>
              <a:spcAft>
                <a:spcPts val="0"/>
              </a:spcAft>
              <a:buFont typeface="Times New Roman"/>
              <a:buChar char="•"/>
              <a:defRPr/>
            </a:pPr>
            <a:endParaRPr sz="35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Software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ds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its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cl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an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ac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ons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797050"/>
          </a:xfrm>
        </p:spPr>
        <p:txBody>
          <a:bodyPr/>
          <a:lstStyle/>
          <a:p>
            <a:pPr marL="274638"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SDN Vision: Networks Become “Normal”</a:t>
            </a:r>
          </a:p>
        </p:txBody>
      </p:sp>
      <p:sp>
        <p:nvSpPr>
          <p:cNvPr id="39939" name="object 5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CB1576AD-6177-4F1B-97B5-0E66787AC5C6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38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388" y="1135063"/>
            <a:ext cx="8128000" cy="4400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Har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war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e:</a:t>
            </a:r>
            <a:r>
              <a:rPr sz="2800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Che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p,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nte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ch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’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w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fontAlgn="auto">
              <a:lnSpc>
                <a:spcPts val="4700"/>
              </a:lnSpc>
              <a:spcBef>
                <a:spcPts val="6"/>
              </a:spcBef>
              <a:spcAft>
                <a:spcPts val="0"/>
              </a:spcAft>
              <a:buFont typeface="Times New Roman"/>
              <a:buChar char="•"/>
              <a:defRPr/>
            </a:pPr>
            <a:endParaRPr sz="47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Softwa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sz="28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q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u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s,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u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ed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om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HW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fontAlgn="auto">
              <a:lnSpc>
                <a:spcPts val="4700"/>
              </a:lnSpc>
              <a:spcBef>
                <a:spcPts val="4"/>
              </a:spcBef>
              <a:spcAft>
                <a:spcPts val="0"/>
              </a:spcAft>
              <a:buFont typeface="Times New Roman"/>
              <a:buChar char="•"/>
              <a:defRPr/>
            </a:pPr>
            <a:endParaRPr sz="47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Fun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cti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li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y: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Mo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tly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iv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en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by</a:t>
            </a:r>
            <a:r>
              <a:rPr sz="28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SW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9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ge</a:t>
            </a:r>
            <a:r>
              <a:rPr sz="2400" spc="5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(software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sw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tch)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marL="698500" lvl="1" indent="-228600" fontAlgn="auto">
              <a:spcBef>
                <a:spcPts val="58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tabLst>
                <a:tab pos="698500" algn="l"/>
              </a:tabLst>
              <a:defRPr/>
            </a:pP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8A0E09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ntrol</a:t>
            </a:r>
            <a:r>
              <a:rPr sz="2400" spc="10" dirty="0">
                <a:solidFill>
                  <a:srgbClr val="8A0E0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A0E09"/>
                </a:solidFill>
                <a:latin typeface="Arial"/>
                <a:cs typeface="Arial"/>
              </a:rPr>
              <a:t>program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  <a:p>
            <a:pPr lvl="1" fontAlgn="auto">
              <a:lnSpc>
                <a:spcPts val="2250"/>
              </a:lnSpc>
              <a:spcBef>
                <a:spcPts val="38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2250">
              <a:solidFill>
                <a:schemeClr val="tx1"/>
              </a:solidFill>
              <a:latin typeface="+mn-lt"/>
              <a:cs typeface="+mn-cs"/>
            </a:endParaRPr>
          </a:p>
          <a:p>
            <a:pPr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8A0E09"/>
              </a:buClr>
              <a:buFont typeface="Arial"/>
              <a:buChar char="-"/>
              <a:defRPr/>
            </a:pPr>
            <a:endParaRPr sz="2400">
              <a:solidFill>
                <a:schemeClr val="tx1"/>
              </a:solidFill>
              <a:latin typeface="+mn-lt"/>
              <a:cs typeface="+mn-cs"/>
            </a:endParaRPr>
          </a:p>
          <a:p>
            <a:pPr marL="299085" indent="-286385" fontAlgn="auto">
              <a:spcBef>
                <a:spcPts val="0"/>
              </a:spcBef>
              <a:spcAft>
                <a:spcPts val="0"/>
              </a:spcAft>
              <a:buSzPct val="114285"/>
              <a:buFont typeface="Times New Roman"/>
              <a:buChar char="•"/>
              <a:tabLst>
                <a:tab pos="299720" algn="l"/>
              </a:tabLst>
              <a:defRPr/>
            </a:pP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Solid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nte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ec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f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u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dat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ns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flipV="1">
            <a:off x="1311275" y="3457575"/>
            <a:ext cx="2273300" cy="12842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 rot="16200000" flipH="1">
            <a:off x="3407568" y="3621882"/>
            <a:ext cx="1960563" cy="1606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 flipV="1">
            <a:off x="3054350" y="5405438"/>
            <a:ext cx="2136775" cy="7445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>
            <a:off x="1311275" y="4741863"/>
            <a:ext cx="1743075" cy="14081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 rot="5400000" flipH="1" flipV="1">
            <a:off x="5587207" y="3626643"/>
            <a:ext cx="1397000" cy="21891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5138" y="4078288"/>
            <a:ext cx="1525587" cy="13096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87898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  <a:ea typeface="ＭＳ Ｐゴシック" charset="-128"/>
              </a:rPr>
              <a:t>Custom Hardware</a:t>
            </a:r>
            <a:endParaRPr lang="en-US" sz="11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87663" y="2803525"/>
            <a:ext cx="1525587" cy="1308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603606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  <a:ea typeface="ＭＳ Ｐゴシック" charset="-128"/>
              </a:rPr>
              <a:t>Custom Hardware</a:t>
            </a:r>
            <a:endParaRPr lang="en-US" sz="11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16700" y="3398838"/>
            <a:ext cx="1525588" cy="1308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19916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  <a:ea typeface="ＭＳ Ｐゴシック" charset="-128"/>
              </a:rPr>
              <a:t>Custom Hardware</a:t>
            </a:r>
            <a:endParaRPr lang="en-US" sz="11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292350" y="5494338"/>
            <a:ext cx="1525588" cy="13096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29572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  <a:ea typeface="ＭＳ Ｐゴシック" charset="-128"/>
              </a:rPr>
              <a:t>Custom Hardware</a:t>
            </a:r>
            <a:endParaRPr lang="en-US" sz="11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421188" y="4619625"/>
            <a:ext cx="1525587" cy="1308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41971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  <a:ea typeface="ＭＳ Ｐゴシック" charset="-128"/>
              </a:rPr>
              <a:t>Custom Hardware</a:t>
            </a:r>
            <a:endParaRPr lang="en-US" sz="11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829" y="4511881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a typeface="ＭＳ Ｐゴシック" charset="-128"/>
              </a:rPr>
              <a:t>OS</a:t>
            </a:r>
            <a:endParaRPr lang="en-US" sz="9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88147" y="3236498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a typeface="ＭＳ Ｐゴシック" charset="-128"/>
              </a:rPr>
              <a:t>OS</a:t>
            </a:r>
            <a:endParaRPr lang="en-US" sz="9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17509" y="383205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a typeface="ＭＳ Ｐゴシック" charset="-128"/>
              </a:rPr>
              <a:t>OS</a:t>
            </a:r>
            <a:endParaRPr lang="en-US" sz="9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392598" y="5928615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a typeface="ＭＳ Ｐゴシック" charset="-128"/>
              </a:rPr>
              <a:t>OS</a:t>
            </a:r>
            <a:endParaRPr lang="en-US" sz="9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21795" y="505260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a typeface="ＭＳ Ｐゴシック" charset="-128"/>
              </a:rPr>
              <a:t>OS</a:t>
            </a:r>
            <a:endParaRPr lang="en-US" sz="9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21267" y="2135134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540000" y="1543050"/>
            <a:ext cx="3317875" cy="495300"/>
            <a:chOff x="2539310" y="715997"/>
            <a:chExt cx="3319928" cy="495228"/>
          </a:xfrm>
        </p:grpSpPr>
        <p:sp>
          <p:nvSpPr>
            <p:cNvPr id="60" name="Rounded Rectangle 59"/>
            <p:cNvSpPr/>
            <p:nvPr/>
          </p:nvSpPr>
          <p:spPr>
            <a:xfrm>
              <a:off x="2539310" y="719194"/>
              <a:ext cx="1278364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Feature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421200" y="715997"/>
              <a:ext cx="1438038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Feature</a:t>
              </a:r>
            </a:p>
          </p:txBody>
        </p:sp>
      </p:grpSp>
      <p:sp>
        <p:nvSpPr>
          <p:cNvPr id="41006" name="Title 73"/>
          <p:cNvSpPr>
            <a:spLocks noGrp="1"/>
          </p:cNvSpPr>
          <p:nvPr>
            <p:ph type="title" idx="4294967295"/>
          </p:nvPr>
        </p:nvSpPr>
        <p:spPr>
          <a:xfrm>
            <a:off x="228600" y="-425450"/>
            <a:ext cx="8458200" cy="1889125"/>
          </a:xfrm>
        </p:spPr>
        <p:txBody>
          <a:bodyPr lIns="91440" tIns="45720" rIns="91440" bIns="45720" anchor="ctr"/>
          <a:lstStyle/>
          <a:p>
            <a:r>
              <a:rPr lang="en-US" altLang="en-US" sz="32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- The network is changing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914650" y="2865438"/>
            <a:ext cx="1493838" cy="344487"/>
            <a:chOff x="2913956" y="2709863"/>
            <a:chExt cx="1493833" cy="344487"/>
          </a:xfrm>
        </p:grpSpPr>
        <p:grpSp>
          <p:nvGrpSpPr>
            <p:cNvPr id="41053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58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1090699" y="3982957"/>
                <a:ext cx="304747" cy="158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prstDash val="dot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41054" name="TextBox 4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Feature</a:t>
              </a:r>
            </a:p>
          </p:txBody>
        </p:sp>
        <p:sp>
          <p:nvSpPr>
            <p:cNvPr id="41055" name="TextBox 48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Feature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88950" y="4137025"/>
            <a:ext cx="1493838" cy="344488"/>
            <a:chOff x="2913956" y="2709863"/>
            <a:chExt cx="1493833" cy="344487"/>
          </a:xfrm>
        </p:grpSpPr>
        <p:grpSp>
          <p:nvGrpSpPr>
            <p:cNvPr id="41043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74" name="Straight Connector 73"/>
              <p:cNvCxnSpPr>
                <a:cxnSpLocks noChangeShapeType="1"/>
              </p:cNvCxnSpPr>
              <p:nvPr/>
            </p:nvCxnSpPr>
            <p:spPr bwMode="auto">
              <a:xfrm>
                <a:off x="1090699" y="3982957"/>
                <a:ext cx="304747" cy="158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prstDash val="dot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41044" name="TextBox 58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Feature</a:t>
              </a:r>
            </a:p>
          </p:txBody>
        </p:sp>
        <p:sp>
          <p:nvSpPr>
            <p:cNvPr id="41045" name="TextBox 60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Feature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6648450" y="3444875"/>
            <a:ext cx="1493838" cy="344488"/>
            <a:chOff x="2913956" y="2709863"/>
            <a:chExt cx="1493833" cy="344487"/>
          </a:xfrm>
        </p:grpSpPr>
        <p:grpSp>
          <p:nvGrpSpPr>
            <p:cNvPr id="41033" name="Group 75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1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1090699" y="3982957"/>
                <a:ext cx="304747" cy="158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prstDash val="dot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41034" name="TextBox 7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Feature</a:t>
              </a:r>
            </a:p>
          </p:txBody>
        </p:sp>
        <p:sp>
          <p:nvSpPr>
            <p:cNvPr id="41035" name="TextBox 77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Feature</a:t>
              </a: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4452938" y="4659313"/>
            <a:ext cx="1493837" cy="344487"/>
            <a:chOff x="2913956" y="2709863"/>
            <a:chExt cx="1493833" cy="344487"/>
          </a:xfrm>
        </p:grpSpPr>
        <p:grpSp>
          <p:nvGrpSpPr>
            <p:cNvPr id="41023" name="Group 82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8" name="Straight Connector 87"/>
              <p:cNvCxnSpPr>
                <a:cxnSpLocks noChangeShapeType="1"/>
              </p:cNvCxnSpPr>
              <p:nvPr/>
            </p:nvCxnSpPr>
            <p:spPr bwMode="auto">
              <a:xfrm>
                <a:off x="1090698" y="3982957"/>
                <a:ext cx="304747" cy="158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prstDash val="dot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41024" name="TextBox 83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Feature</a:t>
              </a:r>
            </a:p>
          </p:txBody>
        </p:sp>
        <p:sp>
          <p:nvSpPr>
            <p:cNvPr id="41025" name="TextBox 84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Feature</a:t>
              </a:r>
            </a:p>
          </p:txBody>
        </p:sp>
      </p:grp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2324100" y="5535613"/>
            <a:ext cx="1493838" cy="344487"/>
            <a:chOff x="2913956" y="2709863"/>
            <a:chExt cx="1493833" cy="344487"/>
          </a:xfrm>
        </p:grpSpPr>
        <p:grpSp>
          <p:nvGrpSpPr>
            <p:cNvPr id="41013" name="Group 89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95" name="Straight Connector 94"/>
              <p:cNvCxnSpPr>
                <a:cxnSpLocks noChangeShapeType="1"/>
              </p:cNvCxnSpPr>
              <p:nvPr/>
            </p:nvCxnSpPr>
            <p:spPr bwMode="auto">
              <a:xfrm>
                <a:off x="1090699" y="3982957"/>
                <a:ext cx="304747" cy="158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prstDash val="dot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41014" name="TextBox 90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Feature</a:t>
              </a:r>
            </a:p>
          </p:txBody>
        </p:sp>
        <p:sp>
          <p:nvSpPr>
            <p:cNvPr id="41015" name="TextBox 91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Feature</a:t>
              </a:r>
            </a:p>
          </p:txBody>
        </p:sp>
      </p:grpSp>
      <p:sp>
        <p:nvSpPr>
          <p:cNvPr id="41012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69855E-9630-431A-8CA3-F93156FC177D}" type="slidenum">
              <a:rPr lang="en-US" altLang="en-US">
                <a:solidFill>
                  <a:schemeClr val="tx1"/>
                </a:solidFill>
              </a:rPr>
              <a:pPr eaLnBrk="1" hangingPunct="1"/>
              <a:t>39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0.00087 -0.5275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L 5.55556E-7 -0.36181 " pathEditMode="relative" ptsTypes="AA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0104 -0.18102 " pathEditMode="relative" ptsTypes="AA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46 L -0.00174 -0.57021 " pathEditMode="relative" ptsTypes="AA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575E-6 3.79366E-7 L 0.00313 -0.26024 " pathEditMode="relative" ptsTypes="AA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575E-6 -2.44506E-6 L -2.24575E-6 -0.42193 " pathEditMode="relative" ptsTypes="AA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228600" y="139700"/>
            <a:ext cx="8763000" cy="515938"/>
          </a:xfrm>
        </p:spPr>
        <p:txBody>
          <a:bodyPr lIns="90479" tIns="44446" rIns="90479" bIns="44446" anchor="b"/>
          <a:lstStyle/>
          <a:p>
            <a:r>
              <a:rPr lang="en-US" altLang="en-US" sz="28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 design not based on formal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lIns="90479" tIns="44446" rIns="90479" bIns="44446"/>
          <a:lstStyle/>
          <a:p>
            <a:pPr marL="285750" indent="-285750" eaLnBrk="1" hangingPunct="1">
              <a:lnSpc>
                <a:spcPts val="47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Networks used to be simple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0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Ethernet/IP straightforward, easy to manage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en-US" altLang="en-US" sz="2000">
              <a:solidFill>
                <a:srgbClr val="8A0E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New control requirements have led to complexity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0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ACLs, VLANs, TE, Middleboxes, DPI,…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en-US" altLang="en-US" sz="2000">
              <a:solidFill>
                <a:srgbClr val="8A0E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The infrastructure still works...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0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because of our great ability to master complexity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en-US" altLang="en-US" sz="2000">
              <a:solidFill>
                <a:srgbClr val="8A0E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Ability to master complexity both blessing and curse</a:t>
            </a:r>
            <a:endParaRPr lang="en-US" altLang="en-US" sz="1800"/>
          </a:p>
        </p:txBody>
      </p:sp>
      <p:sp>
        <p:nvSpPr>
          <p:cNvPr id="5124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7ADCC5-D1FE-4B9C-8BCA-A18B3AF91D6A}" type="slidenum">
              <a:rPr lang="en-US" altLang="en-US">
                <a:solidFill>
                  <a:schemeClr val="tx1"/>
                </a:solidFill>
              </a:rPr>
              <a:pPr eaLnBrk="1" hangingPunct="1"/>
              <a:t>4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17646" y="1588163"/>
            <a:ext cx="1977532" cy="492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Control Program 1</a:t>
            </a:r>
          </a:p>
        </p:txBody>
      </p: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flipV="1">
            <a:off x="1982788" y="4206875"/>
            <a:ext cx="1666875" cy="127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3860800" y="4075113"/>
            <a:ext cx="1322388" cy="8397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 flipV="1">
            <a:off x="3965575" y="5483225"/>
            <a:ext cx="1536700" cy="844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>
            <a:off x="1350963" y="6026150"/>
            <a:ext cx="1674812" cy="301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 flipV="1">
            <a:off x="5946775" y="4635500"/>
            <a:ext cx="1433513" cy="5667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 rot="16200000" flipH="1">
            <a:off x="-453231" y="4034632"/>
            <a:ext cx="2776537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 rot="5400000">
            <a:off x="2836863" y="3140075"/>
            <a:ext cx="989012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3" name="Straight Connector 72"/>
          <p:cNvCxnSpPr>
            <a:cxnSpLocks noChangeShapeType="1"/>
          </p:cNvCxnSpPr>
          <p:nvPr/>
        </p:nvCxnSpPr>
        <p:spPr bwMode="auto">
          <a:xfrm rot="5400000">
            <a:off x="4368800" y="3779838"/>
            <a:ext cx="2268537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5" name="Straight Connector 74"/>
          <p:cNvCxnSpPr>
            <a:cxnSpLocks noChangeShapeType="1"/>
          </p:cNvCxnSpPr>
          <p:nvPr/>
        </p:nvCxnSpPr>
        <p:spPr bwMode="auto">
          <a:xfrm rot="5400000">
            <a:off x="6665912" y="3360738"/>
            <a:ext cx="1427163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9" name="Rounded Rectangle 78"/>
          <p:cNvSpPr/>
          <p:nvPr/>
        </p:nvSpPr>
        <p:spPr>
          <a:xfrm>
            <a:off x="821267" y="2229446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3649663" y="2647950"/>
            <a:ext cx="4521200" cy="987425"/>
            <a:chOff x="3650213" y="1672972"/>
            <a:chExt cx="4521413" cy="673471"/>
          </a:xfrm>
        </p:grpSpPr>
        <p:sp>
          <p:nvSpPr>
            <p:cNvPr id="101" name="Right Brace 100"/>
            <p:cNvSpPr>
              <a:spLocks/>
            </p:cNvSpPr>
            <p:nvPr/>
          </p:nvSpPr>
          <p:spPr bwMode="auto">
            <a:xfrm>
              <a:off x="3650213" y="1672972"/>
              <a:ext cx="219085" cy="673471"/>
            </a:xfrm>
            <a:prstGeom prst="rightBrace">
              <a:avLst>
                <a:gd name="adj1" fmla="val 3152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68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+mj-lt"/>
                <a:cs typeface="+mn-cs"/>
              </a:endParaRPr>
            </a:p>
          </p:txBody>
        </p:sp>
        <p:sp>
          <p:nvSpPr>
            <p:cNvPr id="42023" name="TextBox 101"/>
            <p:cNvSpPr txBox="1">
              <a:spLocks noChangeArrowheads="1"/>
            </p:cNvSpPr>
            <p:nvPr/>
          </p:nvSpPr>
          <p:spPr bwMode="auto">
            <a:xfrm>
              <a:off x="3861360" y="1810482"/>
              <a:ext cx="4310266" cy="252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1. Open interface to packet forwarding</a:t>
              </a:r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0" y="1066800"/>
            <a:ext cx="5791200" cy="1133475"/>
            <a:chOff x="594" y="103780"/>
            <a:chExt cx="5791153" cy="1132821"/>
          </a:xfrm>
        </p:grpSpPr>
        <p:cxnSp>
          <p:nvCxnSpPr>
            <p:cNvPr id="109" name="Straight Connector 108"/>
            <p:cNvCxnSpPr>
              <a:cxnSpLocks noChangeShapeType="1"/>
            </p:cNvCxnSpPr>
            <p:nvPr/>
          </p:nvCxnSpPr>
          <p:spPr bwMode="auto">
            <a:xfrm>
              <a:off x="2210376" y="1235015"/>
              <a:ext cx="3581371" cy="15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2020" name="TextBox 109"/>
            <p:cNvSpPr txBox="1">
              <a:spLocks noChangeArrowheads="1"/>
            </p:cNvSpPr>
            <p:nvPr/>
          </p:nvSpPr>
          <p:spPr bwMode="auto">
            <a:xfrm>
              <a:off x="594" y="103780"/>
              <a:ext cx="4448139" cy="36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3. Consistent, up-to-date global network view</a:t>
              </a:r>
            </a:p>
          </p:txBody>
        </p:sp>
        <p:cxnSp>
          <p:nvCxnSpPr>
            <p:cNvPr id="113" name="Straight Connector 112"/>
            <p:cNvCxnSpPr>
              <a:cxnSpLocks noChangeShapeType="1"/>
            </p:cNvCxnSpPr>
            <p:nvPr/>
          </p:nvCxnSpPr>
          <p:spPr bwMode="auto">
            <a:xfrm rot="16200000" flipV="1">
              <a:off x="1606572" y="631211"/>
              <a:ext cx="826611" cy="3809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5667375" y="1011238"/>
            <a:ext cx="3798888" cy="1425575"/>
            <a:chOff x="5957958" y="-1051208"/>
            <a:chExt cx="3468744" cy="1424229"/>
          </a:xfrm>
        </p:grpSpPr>
        <p:sp>
          <p:nvSpPr>
            <p:cNvPr id="29737" name="TextBox 103"/>
            <p:cNvSpPr txBox="1">
              <a:spLocks noChangeArrowheads="1"/>
            </p:cNvSpPr>
            <p:nvPr/>
          </p:nvSpPr>
          <p:spPr bwMode="auto">
            <a:xfrm>
              <a:off x="5957958" y="-1051208"/>
              <a:ext cx="3468744" cy="921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j-lt"/>
                  <a:cs typeface="+mn-cs"/>
                </a:rPr>
                <a:t>2. At least one Network OS</a:t>
              </a:r>
              <a:br>
                <a:rPr lang="en-US" dirty="0">
                  <a:solidFill>
                    <a:schemeClr val="tx1"/>
                  </a:solidFill>
                  <a:latin typeface="+mj-lt"/>
                  <a:cs typeface="+mn-cs"/>
                </a:rPr>
              </a:br>
              <a:r>
                <a:rPr lang="en-US" dirty="0">
                  <a:solidFill>
                    <a:schemeClr val="tx1"/>
                  </a:solidFill>
                  <a:latin typeface="+mj-lt"/>
                  <a:cs typeface="+mn-cs"/>
                </a:rPr>
                <a:t>probably many.</a:t>
              </a:r>
              <a:br>
                <a:rPr lang="en-US" dirty="0">
                  <a:solidFill>
                    <a:schemeClr val="tx1"/>
                  </a:solidFill>
                  <a:latin typeface="+mj-lt"/>
                  <a:cs typeface="+mn-cs"/>
                </a:rPr>
              </a:br>
              <a:r>
                <a:rPr lang="en-US" dirty="0">
                  <a:solidFill>
                    <a:schemeClr val="tx1"/>
                  </a:solidFill>
                  <a:latin typeface="+mj-lt"/>
                  <a:cs typeface="+mn-cs"/>
                </a:rPr>
                <a:t>Open- and closed-source</a:t>
              </a:r>
            </a:p>
          </p:txBody>
        </p:sp>
        <p:cxnSp>
          <p:nvCxnSpPr>
            <p:cNvPr id="119" name="Straight Arrow Connector 118"/>
            <p:cNvCxnSpPr>
              <a:cxnSpLocks noChangeShapeType="1"/>
            </p:cNvCxnSpPr>
            <p:nvPr/>
          </p:nvCxnSpPr>
          <p:spPr bwMode="auto">
            <a:xfrm rot="10800000" flipV="1">
              <a:off x="6549369" y="-129742"/>
              <a:ext cx="792898" cy="50276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42004" name="Title 31"/>
          <p:cNvSpPr>
            <a:spLocks noGrp="1"/>
          </p:cNvSpPr>
          <p:nvPr>
            <p:ph type="title" idx="4294967295"/>
          </p:nvPr>
        </p:nvSpPr>
        <p:spPr>
          <a:xfrm>
            <a:off x="457200" y="-219075"/>
            <a:ext cx="8229600" cy="188912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z="32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- Software Defined Network (SDN)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11188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n-cs"/>
              </a:rPr>
              <a:t>Forwarding </a:t>
            </a:r>
          </a:p>
          <a:p>
            <a:pPr algn="ctr">
              <a:defRPr/>
            </a:pPr>
            <a:endParaRPr lang="en-US">
              <a:solidFill>
                <a:schemeClr val="bg1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800350" y="5837238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n-cs"/>
              </a:rPr>
              <a:t>Forwarding </a:t>
            </a:r>
          </a:p>
          <a:p>
            <a:pPr algn="ctr">
              <a:defRPr/>
            </a:pPr>
            <a:endParaRPr lang="en-US">
              <a:solidFill>
                <a:schemeClr val="bg1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646363" y="3635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n-cs"/>
              </a:rPr>
              <a:t>Forwarding </a:t>
            </a:r>
          </a:p>
          <a:p>
            <a:pPr algn="ctr">
              <a:defRPr/>
            </a:pPr>
            <a:endParaRPr lang="en-US">
              <a:solidFill>
                <a:schemeClr val="bg1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8063" y="4883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n-cs"/>
              </a:rPr>
              <a:t>Forwarding </a:t>
            </a:r>
          </a:p>
          <a:p>
            <a:pPr algn="ctr">
              <a:defRPr/>
            </a:pPr>
            <a:endParaRPr lang="en-US">
              <a:solidFill>
                <a:schemeClr val="bg1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799263" y="4016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n-cs"/>
              </a:rPr>
              <a:t>Forwarding </a:t>
            </a:r>
          </a:p>
          <a:p>
            <a:pPr algn="ctr">
              <a:defRPr/>
            </a:pPr>
            <a:endParaRPr lang="en-US">
              <a:solidFill>
                <a:schemeClr val="bg1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572000" y="3124200"/>
            <a:ext cx="1844675" cy="739775"/>
            <a:chOff x="4809596" y="3324225"/>
            <a:chExt cx="1432560" cy="592669"/>
          </a:xfrm>
        </p:grpSpPr>
        <p:sp>
          <p:nvSpPr>
            <p:cNvPr id="39" name="Rectangle 38"/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016" name="Picture 31" descr="OpenFlow-Logo-Medium.t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ounded Rectangle 4"/>
          <p:cNvSpPr/>
          <p:nvPr/>
        </p:nvSpPr>
        <p:spPr>
          <a:xfrm>
            <a:off x="4351246" y="1588163"/>
            <a:ext cx="1977532" cy="492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Control Program 2</a:t>
            </a:r>
          </a:p>
        </p:txBody>
      </p:sp>
      <p:sp>
        <p:nvSpPr>
          <p:cNvPr id="42014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402151-6C63-4A77-A396-F6E054A05CF5}" type="slidenum">
              <a:rPr lang="en-US" altLang="en-US">
                <a:solidFill>
                  <a:schemeClr val="tx1"/>
                </a:solidFill>
              </a:rPr>
              <a:pPr eaLnBrk="1" hangingPunct="1"/>
              <a:t>40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8"/>
          <p:cNvSpPr>
            <a:spLocks noChangeShapeType="1"/>
          </p:cNvSpPr>
          <p:nvPr/>
        </p:nvSpPr>
        <p:spPr bwMode="auto">
          <a:xfrm flipH="1">
            <a:off x="5334000" y="3151188"/>
            <a:ext cx="0" cy="1454150"/>
          </a:xfrm>
          <a:prstGeom prst="line">
            <a:avLst/>
          </a:prstGeom>
          <a:noFill/>
          <a:ln w="88900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1" name="Rectangle 9"/>
          <p:cNvSpPr>
            <a:spLocks/>
          </p:cNvSpPr>
          <p:nvPr/>
        </p:nvSpPr>
        <p:spPr bwMode="auto">
          <a:xfrm>
            <a:off x="2044700" y="3692525"/>
            <a:ext cx="3160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464" bIns="0">
            <a:spAutoFit/>
          </a:bodyPr>
          <a:lstStyle>
            <a:lvl1pPr marL="41275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400">
                <a:solidFill>
                  <a:srgbClr val="1F497D"/>
                </a:solidFill>
                <a:ea typeface="ＭＳ Ｐゴシック" panose="020B0600070205080204" pitchFamily="34" charset="-128"/>
                <a:sym typeface="Gill Sans"/>
              </a:rPr>
              <a:t>OpenFlow Protocol</a:t>
            </a:r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>
            <a:off x="1828800" y="4605338"/>
            <a:ext cx="5364163" cy="1368425"/>
          </a:xfrm>
          <a:prstGeom prst="roundRect">
            <a:avLst>
              <a:gd name="adj" fmla="val 6486"/>
            </a:avLst>
          </a:prstGeom>
          <a:gradFill rotWithShape="1"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Helvetica"/>
              <a:ea typeface="ヒラギノ明朝 ProN W3" charset="-128"/>
              <a:cs typeface="Helvetica"/>
              <a:sym typeface="Times New Roman" charset="0"/>
            </a:endParaRPr>
          </a:p>
        </p:txBody>
      </p:sp>
      <p:sp>
        <p:nvSpPr>
          <p:cNvPr id="14" name="AutoShape 2"/>
          <p:cNvSpPr>
            <a:spLocks/>
          </p:cNvSpPr>
          <p:nvPr/>
        </p:nvSpPr>
        <p:spPr bwMode="auto">
          <a:xfrm>
            <a:off x="1997075" y="5380038"/>
            <a:ext cx="5008563" cy="47625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Data Path (Hardware)</a:t>
            </a:r>
          </a:p>
        </p:txBody>
      </p:sp>
      <p:sp>
        <p:nvSpPr>
          <p:cNvPr id="15" name="AutoShape 3"/>
          <p:cNvSpPr>
            <a:spLocks/>
          </p:cNvSpPr>
          <p:nvPr/>
        </p:nvSpPr>
        <p:spPr bwMode="auto">
          <a:xfrm>
            <a:off x="1997075" y="4718050"/>
            <a:ext cx="3489325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Control Path</a:t>
            </a:r>
          </a:p>
        </p:txBody>
      </p:sp>
      <p:sp>
        <p:nvSpPr>
          <p:cNvPr id="43015" name="Line 4"/>
          <p:cNvSpPr>
            <a:spLocks noChangeShapeType="1"/>
          </p:cNvSpPr>
          <p:nvPr/>
        </p:nvSpPr>
        <p:spPr bwMode="auto">
          <a:xfrm rot="10800000" flipH="1">
            <a:off x="1944688" y="5284788"/>
            <a:ext cx="5138737" cy="7937"/>
          </a:xfrm>
          <a:prstGeom prst="line">
            <a:avLst/>
          </a:prstGeom>
          <a:noFill/>
          <a:ln w="381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5638800" y="4718050"/>
            <a:ext cx="1366838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OpenFlow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1828551" y="4599729"/>
            <a:ext cx="5410200" cy="1381761"/>
            <a:chOff x="3276600" y="4755203"/>
            <a:chExt cx="5410200" cy="1381761"/>
          </a:xfrm>
          <a:effectLst>
            <a:reflection stA="50000" endPos="15000" dist="12700" dir="5400000" sy="-100000" algn="bl" rotWithShape="0"/>
          </a:effectLst>
        </p:grpSpPr>
        <p:grpSp>
          <p:nvGrpSpPr>
            <p:cNvPr id="3" name="Group 56"/>
            <p:cNvGrpSpPr/>
            <p:nvPr/>
          </p:nvGrpSpPr>
          <p:grpSpPr>
            <a:xfrm>
              <a:off x="3276600" y="4755203"/>
              <a:ext cx="5410200" cy="1381761"/>
              <a:chOff x="3276600" y="4755203"/>
              <a:chExt cx="5410200" cy="1381761"/>
            </a:xfrm>
          </p:grpSpPr>
          <p:sp>
            <p:nvSpPr>
              <p:cNvPr id="21" name="AutoShape 1"/>
              <p:cNvSpPr>
                <a:spLocks/>
              </p:cNvSpPr>
              <p:nvPr/>
            </p:nvSpPr>
            <p:spPr bwMode="auto">
              <a:xfrm>
                <a:off x="3276600" y="4755203"/>
                <a:ext cx="5410200" cy="1381761"/>
              </a:xfrm>
              <a:prstGeom prst="roundRect">
                <a:avLst>
                  <a:gd name="adj" fmla="val 6486"/>
                </a:avLst>
              </a:prstGeom>
              <a:gradFill>
                <a:gsLst>
                  <a:gs pos="0">
                    <a:schemeClr val="bg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</a:gradFill>
              <a:ln w="12700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Helvetica"/>
                  <a:ea typeface="ヒラギノ明朝 ProN W3" charset="-128"/>
                  <a:cs typeface="Helvetica"/>
                  <a:sym typeface="Times New Roman" charset="0"/>
                </a:endParaRPr>
              </a:p>
            </p:txBody>
          </p:sp>
          <p:grpSp>
            <p:nvGrpSpPr>
              <p:cNvPr id="4" name="Group 53"/>
              <p:cNvGrpSpPr/>
              <p:nvPr/>
            </p:nvGrpSpPr>
            <p:grpSpPr>
              <a:xfrm>
                <a:off x="3559955" y="5405444"/>
                <a:ext cx="4965347" cy="577142"/>
                <a:chOff x="3702749" y="5194834"/>
                <a:chExt cx="4685609" cy="375437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702749" y="5194834"/>
                  <a:ext cx="2264094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7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702749" y="5383030"/>
                  <a:ext cx="2265637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8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122721" y="5194834"/>
                  <a:ext cx="2264094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122721" y="5383030"/>
                  <a:ext cx="2265637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  <p:grpSp>
            <p:nvGrpSpPr>
              <p:cNvPr id="5" name="Group 54"/>
              <p:cNvGrpSpPr/>
              <p:nvPr/>
            </p:nvGrpSpPr>
            <p:grpSpPr>
              <a:xfrm>
                <a:off x="7935721" y="4917764"/>
                <a:ext cx="589596" cy="243840"/>
                <a:chOff x="7799710" y="4630432"/>
                <a:chExt cx="556378" cy="183420"/>
              </a:xfrm>
            </p:grpSpPr>
            <p:pic>
              <p:nvPicPr>
                <p:cNvPr id="24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799710" y="4630432"/>
                  <a:ext cx="278575" cy="183420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5" name="Picture 8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077513" y="4630432"/>
                  <a:ext cx="278575" cy="183420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</p:grpSp>
        <p:sp>
          <p:nvSpPr>
            <p:cNvPr id="20" name="Rectangle 19"/>
            <p:cNvSpPr/>
            <p:nvPr/>
          </p:nvSpPr>
          <p:spPr>
            <a:xfrm>
              <a:off x="3489960" y="4836484"/>
              <a:ext cx="2837439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139">
                <a:defRPr/>
              </a:pPr>
              <a:r>
                <a:rPr lang="en-US" sz="2800" b="1" noProof="1">
                  <a:solidFill>
                    <a:prstClr val="white"/>
                  </a:solidFill>
                  <a:effectLst>
                    <a:outerShdw blurRad="92075" dist="25400" dir="2700000" algn="tl" rotWithShape="0">
                      <a:srgbClr val="000000">
                        <a:alpha val="76000"/>
                      </a:srgbClr>
                    </a:outerShdw>
                  </a:effectLst>
                  <a:latin typeface="Helvetica"/>
                  <a:cs typeface="Helvetica"/>
                  <a:sym typeface="Times New Roman" charset="0"/>
                </a:rPr>
                <a:t>Ethernet Switch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219200" y="2347867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6" name="Group 64"/>
          <p:cNvGrpSpPr/>
          <p:nvPr/>
        </p:nvGrpSpPr>
        <p:grpSpPr>
          <a:xfrm>
            <a:off x="5655733" y="2404421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6" name="Oval 35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>
              <a:stCxn id="36" idx="7"/>
              <a:endCxn id="37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0"/>
              <a:endCxn id="36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7"/>
              <a:endCxn id="37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5"/>
              <a:endCxn id="38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4"/>
              <a:endCxn id="39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8" idx="6"/>
              <a:endCxn id="39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>
            <a:off x="1998133" y="1755797"/>
            <a:ext cx="251460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Control Program A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82584" y="17526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Control Program B</a:t>
            </a:r>
          </a:p>
        </p:txBody>
      </p:sp>
      <p:sp>
        <p:nvSpPr>
          <p:cNvPr id="43028" name="Title 31"/>
          <p:cNvSpPr>
            <a:spLocks noGrp="1"/>
          </p:cNvSpPr>
          <p:nvPr>
            <p:ph type="title" idx="4294967295"/>
          </p:nvPr>
        </p:nvSpPr>
        <p:spPr>
          <a:xfrm>
            <a:off x="457200" y="230188"/>
            <a:ext cx="8229600" cy="9906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z="32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OpenFlow Basics</a:t>
            </a:r>
          </a:p>
        </p:txBody>
      </p:sp>
      <p:sp>
        <p:nvSpPr>
          <p:cNvPr id="43029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43AEF1-A562-4E01-A6D4-C0DD4295B4FA}" type="slidenum">
              <a:rPr lang="en-US" altLang="en-US">
                <a:solidFill>
                  <a:schemeClr val="tx1"/>
                </a:solidFill>
              </a:rPr>
              <a:pPr eaLnBrk="1" hangingPunct="1"/>
              <a:t>41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228600" y="-425450"/>
            <a:ext cx="8458200" cy="1889125"/>
          </a:xfrm>
        </p:spPr>
        <p:txBody>
          <a:bodyPr lIns="91440" tIns="45720" rIns="91440" bIns="45720" anchor="ctr"/>
          <a:lstStyle/>
          <a:p>
            <a:r>
              <a:rPr lang="en-US" altLang="en-US" sz="32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Primitives &lt;Match, Action&gt;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marL="514350" indent="-514350" defTabSz="457200"/>
            <a:r>
              <a:rPr lang="en-US" altLang="en-US" sz="2400" b="1">
                <a:latin typeface="Arial" panose="020B0604020202020204" pitchFamily="34" charset="0"/>
              </a:rPr>
              <a:t>Match</a:t>
            </a:r>
            <a:r>
              <a:rPr lang="en-US" altLang="en-US" sz="2400">
                <a:latin typeface="Arial" panose="020B0604020202020204" pitchFamily="34" charset="0"/>
              </a:rPr>
              <a:t> arbitrary bits in headers:</a:t>
            </a:r>
          </a:p>
          <a:p>
            <a:pPr marL="514350" indent="-514350" defTabSz="457200"/>
            <a:endParaRPr lang="en-US" altLang="en-US" sz="2400">
              <a:latin typeface="Arial" panose="020B0604020202020204" pitchFamily="34" charset="0"/>
            </a:endParaRPr>
          </a:p>
          <a:p>
            <a:pPr marL="514350" indent="-514350" defTabSz="457200"/>
            <a:endParaRPr lang="en-US" altLang="en-US" sz="2400">
              <a:latin typeface="Arial" panose="020B0604020202020204" pitchFamily="34" charset="0"/>
            </a:endParaRPr>
          </a:p>
          <a:p>
            <a:pPr marL="514350" indent="-514350" defTabSz="457200"/>
            <a:endParaRPr lang="en-US" altLang="en-US" sz="2400">
              <a:latin typeface="Arial" panose="020B0604020202020204" pitchFamily="34" charset="0"/>
            </a:endParaRPr>
          </a:p>
          <a:p>
            <a:pPr marL="796925" lvl="1" indent="-396875" defTabSz="457200"/>
            <a:r>
              <a:rPr lang="en-US" altLang="en-US" sz="2400">
                <a:latin typeface="Arial" panose="020B0604020202020204" pitchFamily="34" charset="0"/>
              </a:rPr>
              <a:t>Match on any header, or new header</a:t>
            </a:r>
          </a:p>
          <a:p>
            <a:pPr marL="796925" lvl="1" indent="-396875" defTabSz="457200"/>
            <a:r>
              <a:rPr lang="en-US" altLang="en-US" sz="2400">
                <a:latin typeface="Arial" panose="020B0604020202020204" pitchFamily="34" charset="0"/>
              </a:rPr>
              <a:t>Allows any flow granularity</a:t>
            </a:r>
          </a:p>
          <a:p>
            <a:pPr marL="514350" indent="-514350" defTabSz="457200"/>
            <a:r>
              <a:rPr lang="en-US" altLang="en-US" sz="2400" b="1">
                <a:latin typeface="Arial" panose="020B0604020202020204" pitchFamily="34" charset="0"/>
              </a:rPr>
              <a:t>Action</a:t>
            </a:r>
          </a:p>
          <a:p>
            <a:pPr marL="796925" lvl="1" indent="-396875" defTabSz="457200"/>
            <a:r>
              <a:rPr lang="en-US" altLang="en-US" sz="2400">
                <a:latin typeface="Arial" panose="020B0604020202020204" pitchFamily="34" charset="0"/>
              </a:rPr>
              <a:t>Forward to port(s), drop, send to controller</a:t>
            </a:r>
          </a:p>
          <a:p>
            <a:pPr marL="796925" lvl="1" indent="-396875" defTabSz="457200"/>
            <a:r>
              <a:rPr lang="en-US" altLang="en-US" sz="2400">
                <a:latin typeface="Arial" panose="020B0604020202020204" pitchFamily="34" charset="0"/>
              </a:rPr>
              <a:t>Overwrite header with mask, push or pop</a:t>
            </a:r>
          </a:p>
          <a:p>
            <a:pPr marL="796925" lvl="1" indent="-396875" defTabSz="457200"/>
            <a:r>
              <a:rPr lang="en-US" altLang="en-US" sz="2400">
                <a:latin typeface="Arial" panose="020B0604020202020204" pitchFamily="34" charset="0"/>
              </a:rPr>
              <a:t>Forward at specific bit-rate</a:t>
            </a:r>
            <a:endParaRPr lang="en-US" altLang="en-US" sz="1800"/>
          </a:p>
          <a:p>
            <a:pPr marL="514350" indent="-514350" defTabSz="457200">
              <a:buFontTx/>
              <a:buNone/>
            </a:pPr>
            <a:r>
              <a:rPr lang="en-US" altLang="en-US" sz="1400"/>
              <a:t>									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7100" y="1600200"/>
            <a:ext cx="2800350" cy="576263"/>
          </a:xfrm>
          <a:prstGeom prst="rect">
            <a:avLst/>
          </a:prstGeom>
          <a:solidFill>
            <a:srgbClr val="D7E4B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F497D"/>
                </a:solidFill>
                <a:latin typeface="+mj-lt"/>
                <a:cs typeface="+mn-cs"/>
              </a:rPr>
              <a:t>Header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27450" y="1600200"/>
            <a:ext cx="4265613" cy="576263"/>
          </a:xfrm>
          <a:prstGeom prst="rect">
            <a:avLst/>
          </a:prstGeom>
          <a:solidFill>
            <a:srgbClr val="CCC1D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F497D"/>
                </a:solidFill>
                <a:latin typeface="+mj-lt"/>
                <a:cs typeface="+mn-cs"/>
              </a:rPr>
              <a:t>Data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990600" y="2376488"/>
            <a:ext cx="279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+mj-lt"/>
                <a:cs typeface="+mn-cs"/>
              </a:rPr>
              <a:t>Match: 1000x01xx0101001x</a:t>
            </a:r>
          </a:p>
        </p:txBody>
      </p:sp>
      <p:sp>
        <p:nvSpPr>
          <p:cNvPr id="44039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773D08-DE68-406B-B44D-8232172CE378}" type="slidenum">
              <a:rPr lang="en-US" altLang="en-US">
                <a:solidFill>
                  <a:schemeClr val="tx1"/>
                </a:solidFill>
              </a:rPr>
              <a:pPr eaLnBrk="1" hangingPunct="1"/>
              <a:t>42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cxnSpLocks noChangeShapeType="1"/>
            <a:endCxn id="74" idx="0"/>
          </p:cNvCxnSpPr>
          <p:nvPr/>
        </p:nvCxnSpPr>
        <p:spPr bwMode="auto">
          <a:xfrm rot="5400000">
            <a:off x="3181350" y="3714750"/>
            <a:ext cx="2133600" cy="38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" name="Rounded Rectangle 4"/>
          <p:cNvSpPr/>
          <p:nvPr/>
        </p:nvSpPr>
        <p:spPr>
          <a:xfrm>
            <a:off x="1065212" y="1637376"/>
            <a:ext cx="251460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Control Program A</a:t>
            </a:r>
          </a:p>
        </p:txBody>
      </p:sp>
      <p:cxnSp>
        <p:nvCxnSpPr>
          <p:cNvPr id="44" name="Straight Connector 43"/>
          <p:cNvCxnSpPr>
            <a:cxnSpLocks noChangeShapeType="1"/>
            <a:stCxn id="34" idx="1"/>
          </p:cNvCxnSpPr>
          <p:nvPr/>
        </p:nvCxnSpPr>
        <p:spPr bwMode="auto">
          <a:xfrm rot="5400000" flipH="1" flipV="1">
            <a:off x="606425" y="4194175"/>
            <a:ext cx="122555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1981200" y="4114800"/>
            <a:ext cx="2590800" cy="1905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7" name="Rounded Rectangle 66"/>
          <p:cNvSpPr/>
          <p:nvPr/>
        </p:nvSpPr>
        <p:spPr>
          <a:xfrm>
            <a:off x="3649663" y="1634179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Control Program B</a:t>
            </a:r>
          </a:p>
        </p:txBody>
      </p: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 rot="16200000" flipH="1">
            <a:off x="-988219" y="4034632"/>
            <a:ext cx="2776537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 rot="5400000">
            <a:off x="1258887" y="3236913"/>
            <a:ext cx="989013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3" name="Straight Connector 72"/>
          <p:cNvCxnSpPr>
            <a:cxnSpLocks noChangeShapeType="1"/>
            <a:endCxn id="37" idx="1"/>
          </p:cNvCxnSpPr>
          <p:nvPr/>
        </p:nvCxnSpPr>
        <p:spPr bwMode="auto">
          <a:xfrm rot="5400000">
            <a:off x="3505201" y="4114800"/>
            <a:ext cx="3048000" cy="317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9" name="Rounded Rectangle 78"/>
          <p:cNvSpPr/>
          <p:nvPr/>
        </p:nvSpPr>
        <p:spPr>
          <a:xfrm>
            <a:off x="286279" y="22294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FFFFFF"/>
                </a:solidFill>
                <a:latin typeface="Arial" pitchFamily="34" charset="0"/>
              </a:rPr>
              <a:t>Network OS</a:t>
            </a:r>
          </a:p>
        </p:txBody>
      </p:sp>
      <p:sp>
        <p:nvSpPr>
          <p:cNvPr id="45073" name="Title 31"/>
          <p:cNvSpPr>
            <a:spLocks noGrp="1"/>
          </p:cNvSpPr>
          <p:nvPr>
            <p:ph type="title" idx="4294967295"/>
          </p:nvPr>
        </p:nvSpPr>
        <p:spPr>
          <a:xfrm>
            <a:off x="457200" y="230188"/>
            <a:ext cx="8229600" cy="9906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z="32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OpenFlow Basics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76200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ＭＳ Ｐゴシック" pitchFamily="34" charset="-128"/>
              </a:rPr>
              <a:t>Packet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ＭＳ Ｐゴシック" pitchFamily="34" charset="-128"/>
              </a:rPr>
              <a:t>Forwarding </a:t>
            </a:r>
          </a:p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1066800" y="35814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ＭＳ Ｐゴシック" pitchFamily="34" charset="-128"/>
              </a:rPr>
              <a:t>Packet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ＭＳ Ｐゴシック" pitchFamily="34" charset="-128"/>
              </a:rPr>
              <a:t>Forwarding </a:t>
            </a:r>
          </a:p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343400" y="56388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ＭＳ Ｐゴシック" pitchFamily="34" charset="-128"/>
              </a:rPr>
              <a:t>Packet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ＭＳ Ｐゴシック" pitchFamily="34" charset="-128"/>
              </a:rPr>
              <a:t>Forwarding </a:t>
            </a:r>
          </a:p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pitchFamily="34" charset="-128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4722812" y="22860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3733800" y="4800600"/>
            <a:ext cx="990600" cy="1143000"/>
          </a:xfrm>
          <a:prstGeom prst="rect">
            <a:avLst/>
          </a:prstGeom>
          <a:gradFill rotWithShape="1">
            <a:gsLst>
              <a:gs pos="0">
                <a:srgbClr val="E6B9B8"/>
              </a:gs>
              <a:gs pos="100000">
                <a:srgbClr val="953735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ea typeface="ＭＳ Ｐゴシック" pitchFamily="34" charset="-128"/>
              </a:rPr>
              <a:t>Flow</a:t>
            </a:r>
          </a:p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ea typeface="ＭＳ Ｐゴシック" pitchFamily="34" charset="-128"/>
              </a:rPr>
              <a:t>Table(s)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338638" y="3124200"/>
            <a:ext cx="3178175" cy="396875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“If header = </a:t>
            </a:r>
            <a:r>
              <a:rPr lang="en-US" altLang="en-US" sz="2000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, send to port 4”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337050" y="4114800"/>
            <a:ext cx="2911475" cy="396875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“If header = </a:t>
            </a:r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?</a:t>
            </a:r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, send to me”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337050" y="3486150"/>
            <a:ext cx="4165600" cy="701675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“If header =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q</a:t>
            </a:r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, overwrite header with </a:t>
            </a:r>
            <a:r>
              <a:rPr lang="en-US" altLang="en-US" sz="2000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, </a:t>
            </a:r>
            <a:b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   add header </a:t>
            </a:r>
            <a:r>
              <a:rPr lang="en-US" altLang="en-US" sz="2000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s</a:t>
            </a:r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, and send to ports 5,6”</a:t>
            </a:r>
          </a:p>
        </p:txBody>
      </p:sp>
      <p:sp>
        <p:nvSpPr>
          <p:cNvPr id="45082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79175A-4E57-44B9-BFED-6C0B6F3333E9}" type="slidenum">
              <a:rPr lang="en-US" altLang="en-US">
                <a:solidFill>
                  <a:schemeClr val="tx1"/>
                </a:solidFill>
              </a:rPr>
              <a:pPr eaLnBrk="1" hangingPunct="1"/>
              <a:t>43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2" grpId="0" animBg="1"/>
      <p:bldP spid="39" grpId="0" animBg="1"/>
      <p:bldP spid="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1"/>
          <p:cNvSpPr>
            <a:spLocks noGrp="1"/>
          </p:cNvSpPr>
          <p:nvPr>
            <p:ph type="title" idx="4294967295"/>
          </p:nvPr>
        </p:nvSpPr>
        <p:spPr>
          <a:xfrm>
            <a:off x="457200" y="434975"/>
            <a:ext cx="8229600" cy="5794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z="32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sophisticated flow identification</a:t>
            </a:r>
          </a:p>
        </p:txBody>
      </p:sp>
      <p:sp>
        <p:nvSpPr>
          <p:cNvPr id="46083" name="Title 31"/>
          <p:cNvSpPr>
            <a:spLocks/>
          </p:cNvSpPr>
          <p:nvPr/>
        </p:nvSpPr>
        <p:spPr bwMode="auto">
          <a:xfrm>
            <a:off x="457200" y="12954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104FFB"/>
                </a:solidFill>
              </a:rPr>
              <a:t>Application level flow</a:t>
            </a:r>
          </a:p>
        </p:txBody>
      </p:sp>
      <p:sp>
        <p:nvSpPr>
          <p:cNvPr id="46084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F1644C-0992-412D-AC31-6177B0E91AF0}" type="slidenum">
              <a:rPr lang="en-US" altLang="en-US">
                <a:solidFill>
                  <a:schemeClr val="tx1"/>
                </a:solidFill>
              </a:rPr>
              <a:pPr eaLnBrk="1" hangingPunct="1"/>
              <a:t>44</a:t>
            </a:fld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46085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362200"/>
            <a:ext cx="791527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1"/>
          <p:cNvSpPr>
            <a:spLocks noGrp="1"/>
          </p:cNvSpPr>
          <p:nvPr>
            <p:ph type="title" idx="4294967295"/>
          </p:nvPr>
        </p:nvSpPr>
        <p:spPr>
          <a:xfrm>
            <a:off x="457200" y="434975"/>
            <a:ext cx="8229600" cy="5794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z="32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sophisticated flow identification</a:t>
            </a:r>
          </a:p>
        </p:txBody>
      </p:sp>
      <p:sp>
        <p:nvSpPr>
          <p:cNvPr id="47107" name="Title 31"/>
          <p:cNvSpPr>
            <a:spLocks/>
          </p:cNvSpPr>
          <p:nvPr/>
        </p:nvSpPr>
        <p:spPr bwMode="auto">
          <a:xfrm>
            <a:off x="457200" y="12954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104FFB"/>
                </a:solidFill>
              </a:rPr>
              <a:t>IP flow</a:t>
            </a: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386638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42108D-BD8E-44B9-9450-ABAA3EF69705}" type="slidenum">
              <a:rPr lang="en-US" altLang="en-US">
                <a:solidFill>
                  <a:schemeClr val="tx1"/>
                </a:solidFill>
              </a:rPr>
              <a:pPr eaLnBrk="1" hangingPunct="1"/>
              <a:t>45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1"/>
          <p:cNvSpPr>
            <a:spLocks noGrp="1"/>
          </p:cNvSpPr>
          <p:nvPr>
            <p:ph type="title" idx="4294967295"/>
          </p:nvPr>
        </p:nvSpPr>
        <p:spPr>
          <a:xfrm>
            <a:off x="457200" y="434975"/>
            <a:ext cx="8229600" cy="5794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z="32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sophisticated flow identification</a:t>
            </a:r>
          </a:p>
        </p:txBody>
      </p:sp>
      <p:sp>
        <p:nvSpPr>
          <p:cNvPr id="48131" name="Title 31"/>
          <p:cNvSpPr>
            <a:spLocks/>
          </p:cNvSpPr>
          <p:nvPr/>
        </p:nvSpPr>
        <p:spPr bwMode="auto">
          <a:xfrm>
            <a:off x="457200" y="12954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104FFB"/>
                </a:solidFill>
              </a:rPr>
              <a:t>Custom flow</a:t>
            </a: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46760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620CAD-BEFE-4D0E-ADFE-9E5C6460313C}" type="slidenum">
              <a:rPr lang="en-US" altLang="en-US">
                <a:solidFill>
                  <a:schemeClr val="tx1"/>
                </a:solidFill>
              </a:rPr>
              <a:pPr eaLnBrk="1" hangingPunct="1"/>
              <a:t>46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1"/>
          <p:cNvSpPr>
            <a:spLocks noGrp="1"/>
          </p:cNvSpPr>
          <p:nvPr>
            <p:ph type="title" idx="4294967295"/>
          </p:nvPr>
        </p:nvSpPr>
        <p:spPr>
          <a:xfrm>
            <a:off x="457200" y="434975"/>
            <a:ext cx="8229600" cy="5794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z="32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sophisticated flow identification</a:t>
            </a:r>
          </a:p>
        </p:txBody>
      </p:sp>
      <p:sp>
        <p:nvSpPr>
          <p:cNvPr id="49155" name="Title 31"/>
          <p:cNvSpPr>
            <a:spLocks/>
          </p:cNvSpPr>
          <p:nvPr/>
        </p:nvSpPr>
        <p:spPr bwMode="auto">
          <a:xfrm>
            <a:off x="457200" y="12954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104FFB"/>
                </a:solidFill>
              </a:rPr>
              <a:t>My flow</a:t>
            </a:r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620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1B8D65-9927-4DA3-82AF-A5D34B9A40DA}" type="slidenum">
              <a:rPr lang="en-US" altLang="en-US">
                <a:solidFill>
                  <a:schemeClr val="tx1"/>
                </a:solidFill>
              </a:rPr>
              <a:pPr eaLnBrk="1" hangingPunct="1"/>
              <a:t>47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14288"/>
            <a:ext cx="8459788" cy="1009650"/>
          </a:xfrm>
        </p:spPr>
        <p:txBody>
          <a:bodyPr tIns="35203" anchor="ctr"/>
          <a:lstStyle/>
          <a:p>
            <a:pPr defTabSz="4492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en-US" sz="32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SDN “Implementations” – Software/Hardware</a:t>
            </a:r>
            <a:endParaRPr lang="en-GB" altLang="en-US" sz="3200" b="1">
              <a:solidFill>
                <a:srgbClr val="104F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306388" y="1084263"/>
            <a:ext cx="8532812" cy="4452937"/>
          </a:xfrm>
          <a:noFill/>
        </p:spPr>
        <p:txBody>
          <a:bodyPr tIns="25602"/>
          <a:lstStyle/>
          <a:p>
            <a:pPr marL="431800" indent="-323850" defTabSz="449263" eaLnBrk="1" hangingPunct="1">
              <a:spcBef>
                <a:spcPct val="0"/>
              </a:spcBef>
              <a:buSzPct val="114000"/>
              <a:buFont typeface="Times New Roman" panose="02020603050405020304" pitchFamily="18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2000">
                <a:latin typeface="Arial" panose="020B0604020202020204" pitchFamily="34" charset="0"/>
              </a:rPr>
              <a:t>Forwarding Model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1800">
                <a:solidFill>
                  <a:srgbClr val="8A0E09"/>
                </a:solidFill>
                <a:latin typeface="Arial" panose="020B0604020202020204" pitchFamily="34" charset="0"/>
              </a:rPr>
              <a:t>OpenFlow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1800">
                <a:solidFill>
                  <a:srgbClr val="8A0E09"/>
                </a:solidFill>
                <a:latin typeface="Arial" panose="020B0604020202020204" pitchFamily="34" charset="0"/>
              </a:rPr>
              <a:t>ForCES</a:t>
            </a:r>
          </a:p>
          <a:p>
            <a:pPr marL="431800" indent="-323850" defTabSz="449263" eaLnBrk="1" hangingPunct="1">
              <a:spcBef>
                <a:spcPct val="0"/>
              </a:spcBef>
              <a:buSzPct val="114000"/>
              <a:buFont typeface="Times New Roman" panose="02020603050405020304" pitchFamily="18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2000">
                <a:latin typeface="Arial" panose="020B0604020202020204" pitchFamily="34" charset="0"/>
              </a:rPr>
              <a:t>Software Switches compliant with OpenFlow std.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1600">
                <a:solidFill>
                  <a:srgbClr val="8A0E09"/>
                </a:solidFill>
                <a:latin typeface="Arial" panose="020B0604020202020204" pitchFamily="34" charset="0"/>
              </a:rPr>
              <a:t>Open vSwitch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1600">
                <a:solidFill>
                  <a:srgbClr val="8A0E09"/>
                </a:solidFill>
                <a:latin typeface="Arial" panose="020B0604020202020204" pitchFamily="34" charset="0"/>
              </a:rPr>
              <a:t>Pantou/OpenWRT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1600">
                <a:solidFill>
                  <a:srgbClr val="8A0E09"/>
                </a:solidFill>
                <a:latin typeface="Arial" panose="020B0604020202020204" pitchFamily="34" charset="0"/>
              </a:rPr>
              <a:t>Ofsoftswitch13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1600">
                <a:solidFill>
                  <a:srgbClr val="8A0E09"/>
                </a:solidFill>
                <a:latin typeface="Arial" panose="020B0604020202020204" pitchFamily="34" charset="0"/>
              </a:rPr>
              <a:t>Indigo</a:t>
            </a:r>
          </a:p>
          <a:p>
            <a:pPr marL="431800" indent="-323850" defTabSz="449263" eaLnBrk="1" hangingPunct="1">
              <a:spcBef>
                <a:spcPct val="0"/>
              </a:spcBef>
              <a:buSzPct val="114000"/>
              <a:buFont typeface="Times New Roman" panose="02020603050405020304" pitchFamily="18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en-US" sz="2000">
                <a:latin typeface="Arial" panose="020B0604020202020204" pitchFamily="34" charset="0"/>
              </a:rPr>
              <a:t>Controller </a:t>
            </a:r>
            <a:r>
              <a:rPr lang="en-GB" altLang="en-US" sz="2000">
                <a:latin typeface="Arial" panose="020B0604020202020204" pitchFamily="34" charset="0"/>
              </a:rPr>
              <a:t>compliant with OpenFlow std.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1600">
                <a:solidFill>
                  <a:srgbClr val="8A0E09"/>
                </a:solidFill>
                <a:latin typeface="Arial" panose="020B0604020202020204" pitchFamily="34" charset="0"/>
              </a:rPr>
              <a:t>POX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1600">
                <a:solidFill>
                  <a:srgbClr val="8A0E09"/>
                </a:solidFill>
                <a:latin typeface="Arial" panose="020B0604020202020204" pitchFamily="34" charset="0"/>
              </a:rPr>
              <a:t>NOX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1600">
                <a:solidFill>
                  <a:srgbClr val="8A0E09"/>
                </a:solidFill>
                <a:latin typeface="Arial" panose="020B0604020202020204" pitchFamily="34" charset="0"/>
              </a:rPr>
              <a:t>MUL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1600">
                <a:solidFill>
                  <a:srgbClr val="8A0E09"/>
                </a:solidFill>
                <a:latin typeface="Arial" panose="020B0604020202020204" pitchFamily="34" charset="0"/>
              </a:rPr>
              <a:t>Maestro</a:t>
            </a:r>
          </a:p>
          <a:p>
            <a:pPr marL="431800" indent="-323850" defTabSz="449263" eaLnBrk="1" hangingPunct="1">
              <a:spcBef>
                <a:spcPct val="0"/>
              </a:spcBef>
              <a:buSzPct val="114000"/>
              <a:buFont typeface="Times New Roman" panose="02020603050405020304" pitchFamily="18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en-US" sz="1800">
                <a:latin typeface="Arial" panose="020B0604020202020204" pitchFamily="34" charset="0"/>
              </a:rPr>
              <a:t>Available Commodity Switches </a:t>
            </a:r>
            <a:r>
              <a:rPr lang="en-GB" altLang="en-US" sz="1800">
                <a:latin typeface="Arial" panose="020B0604020202020204" pitchFamily="34" charset="0"/>
              </a:rPr>
              <a:t>compliant with OpenFlow std.</a:t>
            </a:r>
            <a:r>
              <a:rPr lang="en-GB" altLang="en-US" sz="1800">
                <a:solidFill>
                  <a:srgbClr val="8A0E09"/>
                </a:solidFill>
              </a:rPr>
              <a:t> 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1600">
                <a:solidFill>
                  <a:schemeClr val="accent1"/>
                </a:solidFill>
                <a:latin typeface="Arial" panose="020B0604020202020204" pitchFamily="34" charset="0"/>
              </a:rPr>
              <a:t>Hewlett-Packard 8200zl, 6600, 6200zl,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1600">
                <a:solidFill>
                  <a:schemeClr val="accent1"/>
                </a:solidFill>
                <a:latin typeface="Arial" panose="020B0604020202020204" pitchFamily="34" charset="0"/>
              </a:rPr>
              <a:t>Brocade 5400zl, and 3500/3500yl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1600">
                <a:solidFill>
                  <a:schemeClr val="accent1"/>
                </a:solidFill>
                <a:latin typeface="Arial" panose="020B0604020202020204" pitchFamily="34" charset="0"/>
              </a:rPr>
              <a:t>IBM NetIron CES 2000 Series</a:t>
            </a:r>
            <a:endParaRPr lang="en-GB" altLang="en-US" sz="1600">
              <a:solidFill>
                <a:schemeClr val="accent1"/>
              </a:solidFill>
              <a:latin typeface="Arial" panose="020B0604020202020204" pitchFamily="34" charset="0"/>
              <a:hlinkClick r:id="rId3"/>
            </a:endParaRPr>
          </a:p>
        </p:txBody>
      </p:sp>
      <p:sp>
        <p:nvSpPr>
          <p:cNvPr id="50180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B19458-3351-4B58-944C-196AB9D5B552}" type="slidenum">
              <a:rPr lang="en-US" altLang="en-US">
                <a:solidFill>
                  <a:schemeClr val="tx1"/>
                </a:solidFill>
              </a:rPr>
              <a:pPr eaLnBrk="1" hangingPunct="1"/>
              <a:t>48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81000" y="5943600"/>
            <a:ext cx="7772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1200">
                <a:solidFill>
                  <a:schemeClr val="tx1"/>
                </a:solidFill>
              </a:rPr>
              <a:t>Bruno Astuto A. Nunes, Marc Mendonca, Xuan-Nam Nguyen, Katia Obraczka, and Thierry Turletti, “A Survey of Software-Defined Networking: Past, Present, and Future of Programmable Networks”, Technical Report, </a:t>
            </a:r>
            <a:r>
              <a:rPr lang="it-IT" altLang="en-US" sz="1200">
                <a:solidFill>
                  <a:schemeClr val="tx1"/>
                </a:solidFill>
                <a:hlinkClick r:id="rId4"/>
              </a:rPr>
              <a:t>http://hal.inria.fr/hal-00825087/PDF/bare_jrnl.pdf</a:t>
            </a:r>
            <a:endParaRPr lang="it-IT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57175"/>
            <a:ext cx="8459788" cy="522288"/>
          </a:xfrm>
        </p:spPr>
        <p:txBody>
          <a:bodyPr tIns="35203" anchor="ctr"/>
          <a:lstStyle/>
          <a:p>
            <a:pPr defTabSz="4492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en-US" sz="32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SDN Literature - Sources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306388" y="1084263"/>
            <a:ext cx="8532812" cy="4722812"/>
          </a:xfrm>
        </p:spPr>
        <p:txBody>
          <a:bodyPr tIns="25602"/>
          <a:lstStyle/>
          <a:p>
            <a:pPr marL="431800" indent="-323850" defTabSz="449263" eaLnBrk="1" hangingPunct="1">
              <a:spcBef>
                <a:spcPct val="0"/>
              </a:spcBef>
              <a:buSzPct val="114000"/>
              <a:buFont typeface="Times New Roman" panose="02020603050405020304" pitchFamily="18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2800">
                <a:latin typeface="Arial" panose="020B0604020202020204" pitchFamily="34" charset="0"/>
              </a:rPr>
              <a:t>Browsing on proceedings of: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 typeface="Times New Roman" panose="02020603050405020304" pitchFamily="18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>
                <a:latin typeface="Arial" panose="020B0604020202020204" pitchFamily="34" charset="0"/>
              </a:rPr>
              <a:t>ACM Sigcomm;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 typeface="Times New Roman" panose="02020603050405020304" pitchFamily="18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>
                <a:latin typeface="Arial" panose="020B0604020202020204" pitchFamily="34" charset="0"/>
              </a:rPr>
              <a:t>ACM Sigcomm Workshop HotSDN;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 typeface="Times New Roman" panose="02020603050405020304" pitchFamily="18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>
                <a:latin typeface="Arial" panose="020B0604020202020204" pitchFamily="34" charset="0"/>
              </a:rPr>
              <a:t>ACM Sigcomm Workshop HotNets;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 typeface="Times New Roman" panose="02020603050405020304" pitchFamily="18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>
                <a:latin typeface="Arial" panose="020B0604020202020204" pitchFamily="34" charset="0"/>
              </a:rPr>
              <a:t>ACM CoNEXT;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 typeface="Times New Roman" panose="02020603050405020304" pitchFamily="18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>
                <a:latin typeface="Arial" panose="020B0604020202020204" pitchFamily="34" charset="0"/>
              </a:rPr>
              <a:t>USENIX NSDI;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 typeface="Times New Roman" panose="02020603050405020304" pitchFamily="18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>
                <a:latin typeface="Arial" panose="020B0604020202020204" pitchFamily="34" charset="0"/>
              </a:rPr>
              <a:t>USENIX HotCloud;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 typeface="Times New Roman" panose="02020603050405020304" pitchFamily="18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>
                <a:latin typeface="Arial" panose="020B0604020202020204" pitchFamily="34" charset="0"/>
              </a:rPr>
              <a:t>USENIX Hot-ICE;</a:t>
            </a:r>
          </a:p>
          <a:p>
            <a:pPr marL="863600" lvl="1" indent="-323850" defTabSz="449263" eaLnBrk="1" hangingPunct="1">
              <a:spcBef>
                <a:spcPct val="0"/>
              </a:spcBef>
              <a:buSzPct val="114000"/>
              <a:buFont typeface="Times New Roman" panose="02020603050405020304" pitchFamily="18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>
                <a:latin typeface="Arial" panose="020B0604020202020204" pitchFamily="34" charset="0"/>
              </a:rPr>
              <a:t>ONS;</a:t>
            </a:r>
          </a:p>
          <a:p>
            <a:pPr marL="431800" indent="-323850" defTabSz="449263" eaLnBrk="1" hangingPunct="1">
              <a:spcBef>
                <a:spcPct val="0"/>
              </a:spcBef>
              <a:buSzPct val="114000"/>
              <a:buFont typeface="Times New Roman" panose="02020603050405020304" pitchFamily="18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en-US" sz="2800">
                <a:latin typeface="Arial" panose="020B0604020202020204" pitchFamily="34" charset="0"/>
              </a:rPr>
              <a:t>SDN reading list: </a:t>
            </a:r>
            <a:r>
              <a:rPr lang="en-GB" altLang="en-US" sz="2800">
                <a:latin typeface="Arial" panose="020B0604020202020204" pitchFamily="34" charset="0"/>
                <a:hlinkClick r:id="rId3"/>
              </a:rPr>
              <a:t>http://www.nec-labs.com/~lume/sdn-reading-list.html</a:t>
            </a:r>
          </a:p>
        </p:txBody>
      </p:sp>
      <p:sp>
        <p:nvSpPr>
          <p:cNvPr id="51204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FC077B-A377-4C07-A4A7-DBBC7F132516}" type="slidenum">
              <a:rPr lang="en-US" altLang="en-US">
                <a:solidFill>
                  <a:schemeClr val="tx1"/>
                </a:solidFill>
              </a:rPr>
              <a:pPr eaLnBrk="1" hangingPunct="1"/>
              <a:t>49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228600" y="79375"/>
            <a:ext cx="8458200" cy="576263"/>
          </a:xfrm>
        </p:spPr>
        <p:txBody>
          <a:bodyPr lIns="90479" tIns="44446" rIns="90479" bIns="44446" anchor="b"/>
          <a:lstStyle/>
          <a:p>
            <a:r>
              <a:rPr lang="pl-PL" altLang="en-US" sz="32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Programming Made the Transition</a:t>
            </a:r>
            <a:endParaRPr lang="en-US" altLang="en-US" sz="3200" b="1">
              <a:solidFill>
                <a:srgbClr val="104F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lIns="90479" tIns="44446" rIns="90479" bIns="44446"/>
          <a:lstStyle/>
          <a:p>
            <a:pPr marL="285750" indent="-285750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Machine languages: no abstractions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8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to deal with low-level details</a:t>
            </a:r>
          </a:p>
          <a:p>
            <a:pPr marL="285750" indent="-28575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en-US" altLang="en-US" sz="1800">
              <a:solidFill>
                <a:srgbClr val="8A0E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ro-RO" altLang="en-US" sz="2400">
                <a:latin typeface="Arial" panose="020B0604020202020204" pitchFamily="34" charset="0"/>
                <a:cs typeface="Arial" panose="020B0604020202020204" pitchFamily="34" charset="0"/>
              </a:rPr>
              <a:t>Higher-level languages: OS and other abstractions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ro-RO" altLang="en-US" sz="18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system, virtual memory, abstract data types, ...</a:t>
            </a:r>
          </a:p>
          <a:p>
            <a:pPr marL="285750" indent="-28575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en-US" altLang="en-US" sz="1800">
              <a:solidFill>
                <a:srgbClr val="8A0E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Modern languages: even more abstractions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18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orientation, garbage collection,...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en-US" altLang="en-US" sz="1800">
              <a:solidFill>
                <a:srgbClr val="8A0E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lnSpc>
                <a:spcPct val="120000"/>
              </a:lnSpc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Abstractions simplify programming</a:t>
            </a:r>
          </a:p>
          <a:p>
            <a:pPr marL="285750" indent="-285750" algn="ctr">
              <a:lnSpc>
                <a:spcPct val="120000"/>
              </a:lnSpc>
              <a:buFontTx/>
              <a:buNone/>
            </a:pPr>
            <a:r>
              <a:rPr lang="en-US" altLang="en-US" sz="1800">
                <a:solidFill>
                  <a:srgbClr val="8A0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 to write, maintain, reason about programs</a:t>
            </a:r>
          </a:p>
          <a:p>
            <a:pPr marL="285750" indent="-285750" algn="ctr">
              <a:lnSpc>
                <a:spcPct val="120000"/>
              </a:lnSpc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Abstractions are the way we extracted simplicity</a:t>
            </a:r>
          </a:p>
          <a:p>
            <a:pPr marL="285750" indent="-285750" algn="ctr">
              <a:lnSpc>
                <a:spcPct val="120000"/>
              </a:lnSpc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So, what role do abstractions play in networking?</a:t>
            </a:r>
          </a:p>
        </p:txBody>
      </p:sp>
      <p:sp>
        <p:nvSpPr>
          <p:cNvPr id="6148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AD941C-FF39-43B0-9E9C-91770ECC4A0C}" type="slidenum">
              <a:rPr lang="en-US" altLang="en-US">
                <a:solidFill>
                  <a:schemeClr val="tx1"/>
                </a:solidFill>
              </a:rPr>
              <a:pPr eaLnBrk="1" hangingPunct="1"/>
              <a:t>5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228600" y="257175"/>
            <a:ext cx="8458200" cy="522288"/>
          </a:xfrm>
        </p:spPr>
        <p:txBody>
          <a:bodyPr tIns="35203" anchor="ctr"/>
          <a:lstStyle/>
          <a:p>
            <a:pPr defTabSz="4492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en-US" sz="32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SDN research areas</a:t>
            </a:r>
          </a:p>
        </p:txBody>
      </p:sp>
      <p:sp>
        <p:nvSpPr>
          <p:cNvPr id="52227" name="Rectangle 18"/>
          <p:cNvSpPr>
            <a:spLocks noGrp="1"/>
          </p:cNvSpPr>
          <p:nvPr>
            <p:ph type="body" sz="half" idx="1"/>
          </p:nvPr>
        </p:nvSpPr>
        <p:spPr>
          <a:xfrm>
            <a:off x="1449388" y="1447800"/>
            <a:ext cx="3276600" cy="42576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it-IT" altLang="en-US" sz="1600">
                <a:latin typeface="Arial" panose="020B0604020202020204" pitchFamily="34" charset="0"/>
              </a:rPr>
              <a:t>Controller scalability</a:t>
            </a:r>
          </a:p>
          <a:p>
            <a:pPr lvl="1">
              <a:buFontTx/>
              <a:buNone/>
            </a:pPr>
            <a:r>
              <a:rPr lang="it-IT" altLang="en-US" sz="1600">
                <a:latin typeface="Arial" panose="020B0604020202020204" pitchFamily="34" charset="0"/>
              </a:rPr>
              <a:t> </a:t>
            </a:r>
            <a:r>
              <a:rPr lang="it-IT" altLang="en-US" sz="1600">
                <a:solidFill>
                  <a:srgbClr val="8A0E09"/>
                </a:solidFill>
                <a:latin typeface="Arial" panose="020B0604020202020204" pitchFamily="34" charset="0"/>
              </a:rPr>
              <a:t>multi-controller</a:t>
            </a:r>
          </a:p>
          <a:p>
            <a:pPr lvl="1">
              <a:buFontTx/>
              <a:buNone/>
            </a:pPr>
            <a:r>
              <a:rPr lang="it-IT" altLang="en-US" sz="1600">
                <a:solidFill>
                  <a:srgbClr val="8A0E09"/>
                </a:solidFill>
                <a:latin typeface="Arial" panose="020B0604020202020204" pitchFamily="34" charset="0"/>
              </a:rPr>
              <a:t> reduce messages sent to controller</a:t>
            </a:r>
          </a:p>
          <a:p>
            <a:pPr lvl="1">
              <a:buFontTx/>
              <a:buNone/>
            </a:pPr>
            <a:r>
              <a:rPr lang="it-IT" altLang="en-US" sz="1600">
                <a:solidFill>
                  <a:srgbClr val="8A0E09"/>
                </a:solidFill>
                <a:latin typeface="Arial" panose="020B0604020202020204" pitchFamily="34" charset="0"/>
              </a:rPr>
              <a:t> switch/CPU design approaches</a:t>
            </a:r>
          </a:p>
          <a:p>
            <a:pPr lvl="1">
              <a:buFontTx/>
              <a:buNone/>
            </a:pPr>
            <a:endParaRPr lang="it-IT" altLang="en-US" sz="1600">
              <a:latin typeface="Arial" panose="020B0604020202020204" pitchFamily="34" charset="0"/>
            </a:endParaRPr>
          </a:p>
          <a:p>
            <a:pPr lvl="1">
              <a:buFontTx/>
              <a:buNone/>
            </a:pPr>
            <a:endParaRPr lang="it-IT" altLang="en-US" sz="160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it-IT" altLang="en-US" sz="1600">
                <a:latin typeface="Arial" panose="020B0604020202020204" pitchFamily="34" charset="0"/>
              </a:rPr>
              <a:t>Network Updates</a:t>
            </a:r>
          </a:p>
          <a:p>
            <a:pPr marL="0" indent="0">
              <a:buFontTx/>
              <a:buNone/>
            </a:pPr>
            <a:endParaRPr lang="it-IT" altLang="en-US" sz="160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it-IT" altLang="en-US" sz="160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it-IT" altLang="en-US" sz="1600">
                <a:latin typeface="Arial" panose="020B0604020202020204" pitchFamily="34" charset="0"/>
              </a:rPr>
              <a:t>Programming</a:t>
            </a:r>
          </a:p>
          <a:p>
            <a:pPr marL="0" indent="0">
              <a:buFontTx/>
              <a:buNone/>
            </a:pPr>
            <a:endParaRPr lang="it-IT" altLang="en-US" sz="160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it-IT" altLang="en-US" sz="160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it-IT" altLang="en-US" sz="1600">
                <a:latin typeface="Arial" panose="020B0604020202020204" pitchFamily="34" charset="0"/>
              </a:rPr>
              <a:t>Testing/Debugging</a:t>
            </a:r>
          </a:p>
        </p:txBody>
      </p:sp>
      <p:sp>
        <p:nvSpPr>
          <p:cNvPr id="52228" name="Rectangle 19"/>
          <p:cNvSpPr>
            <a:spLocks noGrp="1"/>
          </p:cNvSpPr>
          <p:nvPr>
            <p:ph type="body" sz="half" idx="2"/>
          </p:nvPr>
        </p:nvSpPr>
        <p:spPr>
          <a:xfrm>
            <a:off x="5564188" y="1957388"/>
            <a:ext cx="3503612" cy="31813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it-IT" altLang="en-US" sz="1600">
                <a:latin typeface="Arial" panose="020B0604020202020204" pitchFamily="34" charset="0"/>
              </a:rPr>
              <a:t>Traffic Management/QoS</a:t>
            </a:r>
          </a:p>
          <a:p>
            <a:pPr lvl="1">
              <a:buFontTx/>
              <a:buNone/>
            </a:pPr>
            <a:r>
              <a:rPr lang="it-IT" altLang="en-US" sz="1600">
                <a:latin typeface="Arial" panose="020B0604020202020204" pitchFamily="34" charset="0"/>
              </a:rPr>
              <a:t> </a:t>
            </a:r>
            <a:r>
              <a:rPr lang="it-IT" altLang="en-US" sz="1600">
                <a:solidFill>
                  <a:srgbClr val="8A0E09"/>
                </a:solidFill>
                <a:latin typeface="Arial" panose="020B0604020202020204" pitchFamily="34" charset="0"/>
              </a:rPr>
              <a:t>flow scheduling</a:t>
            </a:r>
          </a:p>
          <a:p>
            <a:pPr lvl="1">
              <a:buFontTx/>
              <a:buNone/>
            </a:pPr>
            <a:r>
              <a:rPr lang="it-IT" altLang="en-US" sz="1600">
                <a:solidFill>
                  <a:srgbClr val="8A0E09"/>
                </a:solidFill>
                <a:latin typeface="Arial" panose="020B0604020202020204" pitchFamily="34" charset="0"/>
              </a:rPr>
              <a:t>Load balancing</a:t>
            </a:r>
          </a:p>
          <a:p>
            <a:pPr lvl="1">
              <a:buFontTx/>
              <a:buNone/>
            </a:pPr>
            <a:r>
              <a:rPr lang="it-IT" altLang="en-US" sz="1600">
                <a:solidFill>
                  <a:srgbClr val="8A0E09"/>
                </a:solidFill>
                <a:latin typeface="Arial" panose="020B0604020202020204" pitchFamily="34" charset="0"/>
              </a:rPr>
              <a:t>Transport protocol</a:t>
            </a:r>
          </a:p>
          <a:p>
            <a:pPr lvl="1">
              <a:buFontTx/>
              <a:buNone/>
            </a:pPr>
            <a:endParaRPr lang="it-IT" altLang="en-US" sz="1600">
              <a:solidFill>
                <a:srgbClr val="8A0E09"/>
              </a:solidFill>
              <a:latin typeface="Arial" panose="020B0604020202020204" pitchFamily="34" charset="0"/>
            </a:endParaRPr>
          </a:p>
          <a:p>
            <a:pPr lvl="1">
              <a:buFontTx/>
              <a:buNone/>
            </a:pPr>
            <a:endParaRPr lang="it-IT" altLang="en-US" sz="1600">
              <a:solidFill>
                <a:srgbClr val="8A0E09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it-IT" altLang="en-US" sz="1600">
                <a:latin typeface="Arial" panose="020B0604020202020204" pitchFamily="34" charset="0"/>
              </a:rPr>
              <a:t>Monitoring</a:t>
            </a:r>
          </a:p>
          <a:p>
            <a:pPr marL="0" indent="0">
              <a:buFontTx/>
              <a:buNone/>
            </a:pPr>
            <a:endParaRPr lang="it-IT" altLang="en-US" sz="160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it-IT" altLang="en-US" sz="160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it-IT" altLang="en-US" sz="1600">
                <a:latin typeface="Arial" panose="020B0604020202020204" pitchFamily="34" charset="0"/>
              </a:rPr>
              <a:t>Security</a:t>
            </a:r>
          </a:p>
          <a:p>
            <a:pPr marL="0" indent="0">
              <a:buFontTx/>
              <a:buNone/>
            </a:pPr>
            <a:endParaRPr lang="it-IT" altLang="en-US" sz="1600"/>
          </a:p>
        </p:txBody>
      </p:sp>
      <p:sp>
        <p:nvSpPr>
          <p:cNvPr id="52229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623977-E15B-4715-8595-2ED0A24FB8F4}" type="slidenum">
              <a:rPr lang="en-US" altLang="en-US">
                <a:solidFill>
                  <a:schemeClr val="tx1"/>
                </a:solidFill>
              </a:rPr>
              <a:pPr eaLnBrk="1" hangingPunct="1"/>
              <a:t>50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2230" name="Text Box 13"/>
          <p:cNvSpPr txBox="1">
            <a:spLocks noChangeArrowheads="1"/>
          </p:cNvSpPr>
          <p:nvPr/>
        </p:nvSpPr>
        <p:spPr bwMode="auto">
          <a:xfrm rot="-5400000">
            <a:off x="-1674812" y="35814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400">
                <a:solidFill>
                  <a:schemeClr val="tx1"/>
                </a:solidFill>
              </a:rPr>
              <a:t>SDN architecture</a:t>
            </a:r>
          </a:p>
        </p:txBody>
      </p:sp>
      <p:sp>
        <p:nvSpPr>
          <p:cNvPr id="52231" name="Text Box 14"/>
          <p:cNvSpPr txBox="1">
            <a:spLocks noChangeArrowheads="1"/>
          </p:cNvSpPr>
          <p:nvPr/>
        </p:nvSpPr>
        <p:spPr bwMode="auto">
          <a:xfrm rot="-5400000">
            <a:off x="1599406" y="3428207"/>
            <a:ext cx="655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400">
                <a:solidFill>
                  <a:schemeClr val="tx1"/>
                </a:solidFill>
              </a:rPr>
              <a:t>SDN applications</a:t>
            </a:r>
          </a:p>
        </p:txBody>
      </p:sp>
      <p:sp>
        <p:nvSpPr>
          <p:cNvPr id="52232" name="Line 15"/>
          <p:cNvSpPr>
            <a:spLocks noChangeShapeType="1"/>
          </p:cNvSpPr>
          <p:nvPr/>
        </p:nvSpPr>
        <p:spPr bwMode="auto">
          <a:xfrm>
            <a:off x="1219200" y="10668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16"/>
          <p:cNvSpPr>
            <a:spLocks noChangeShapeType="1"/>
          </p:cNvSpPr>
          <p:nvPr/>
        </p:nvSpPr>
        <p:spPr bwMode="auto">
          <a:xfrm>
            <a:off x="5334000" y="10668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228600" y="17463"/>
            <a:ext cx="8458200" cy="638175"/>
          </a:xfrm>
        </p:spPr>
        <p:txBody>
          <a:bodyPr lIns="90479" tIns="44446" rIns="90479" bIns="44446" anchor="b"/>
          <a:lstStyle/>
          <a:p>
            <a:r>
              <a:rPr lang="en-US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 Networking “Planes”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lIns="90479" tIns="44446" rIns="90479" bIns="44446"/>
          <a:lstStyle/>
          <a:p>
            <a:pPr marL="285750" indent="-285750"/>
            <a:r>
              <a:rPr lang="en-US" altLang="en-US" sz="2400" b="1">
                <a:latin typeface="Arial" panose="020B0604020202020204" pitchFamily="34" charset="0"/>
              </a:rPr>
              <a:t>Data plane</a:t>
            </a:r>
            <a:r>
              <a:rPr lang="en-US" altLang="en-US" sz="2400">
                <a:latin typeface="Arial" panose="020B0604020202020204" pitchFamily="34" charset="0"/>
              </a:rPr>
              <a:t>: processing and delivery of packets with local forwarding state</a:t>
            </a:r>
          </a:p>
          <a:p>
            <a:pPr marL="685800" lvl="1" indent="-228600"/>
            <a:r>
              <a:rPr lang="en-US" altLang="en-US" sz="2400">
                <a:solidFill>
                  <a:srgbClr val="8A0E09"/>
                </a:solidFill>
                <a:latin typeface="Arial" panose="020B0604020202020204" pitchFamily="34" charset="0"/>
              </a:rPr>
              <a:t>Forwarding state + packet header</a:t>
            </a:r>
            <a:r>
              <a:rPr lang="it-IT" altLang="en-US" sz="2400">
                <a:solidFill>
                  <a:srgbClr val="8A0E0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8A0E0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solidFill>
                  <a:srgbClr val="8A0E09"/>
                </a:solidFill>
                <a:latin typeface="Arial" panose="020B0604020202020204" pitchFamily="34" charset="0"/>
              </a:rPr>
              <a:t>forwarding decision</a:t>
            </a:r>
            <a:endParaRPr lang="en-US" altLang="en-US" sz="2400">
              <a:latin typeface="Arial" panose="020B0604020202020204" pitchFamily="34" charset="0"/>
            </a:endParaRPr>
          </a:p>
          <a:p>
            <a:pPr marL="285750" indent="-285750"/>
            <a:r>
              <a:rPr lang="en-US" altLang="en-US" sz="2400" b="1">
                <a:latin typeface="Arial" panose="020B0604020202020204" pitchFamily="34" charset="0"/>
              </a:rPr>
              <a:t>Control plane</a:t>
            </a:r>
            <a:r>
              <a:rPr lang="en-US" altLang="en-US" sz="2400">
                <a:latin typeface="Arial" panose="020B0604020202020204" pitchFamily="34" charset="0"/>
              </a:rPr>
              <a:t>: compute the state in routers (forwarding state)</a:t>
            </a:r>
          </a:p>
          <a:p>
            <a:pPr marL="685800" lvl="1" indent="-228600"/>
            <a:r>
              <a:rPr lang="en-US" altLang="en-US" sz="2400">
                <a:solidFill>
                  <a:srgbClr val="8A0E09"/>
                </a:solidFill>
                <a:latin typeface="Arial" panose="020B0604020202020204" pitchFamily="34" charset="0"/>
              </a:rPr>
              <a:t>Determines how and where packets are forwarded</a:t>
            </a:r>
          </a:p>
          <a:p>
            <a:pPr marL="685800" lvl="1" indent="-228600"/>
            <a:r>
              <a:rPr lang="en-US" altLang="en-US" sz="2400">
                <a:solidFill>
                  <a:srgbClr val="8A0E09"/>
                </a:solidFill>
                <a:latin typeface="Arial" panose="020B0604020202020204" pitchFamily="34" charset="0"/>
              </a:rPr>
              <a:t>Routing, traffic engineering, firewall state, …</a:t>
            </a:r>
          </a:p>
          <a:p>
            <a:pPr marL="685800" lvl="1" indent="-228600"/>
            <a:r>
              <a:rPr lang="en-US" altLang="en-US" sz="2400">
                <a:solidFill>
                  <a:srgbClr val="8A0E09"/>
                </a:solidFill>
                <a:latin typeface="Arial" panose="020B0604020202020204" pitchFamily="34" charset="0"/>
              </a:rPr>
              <a:t>Implemented with distributed protocols, </a:t>
            </a:r>
            <a:r>
              <a:rPr lang="en-US" altLang="en-US" sz="2400">
                <a:latin typeface="Arial" panose="020B0604020202020204" pitchFamily="34" charset="0"/>
              </a:rPr>
              <a:t>m</a:t>
            </a:r>
            <a:r>
              <a:rPr lang="en-US" altLang="en-US" sz="2400">
                <a:solidFill>
                  <a:srgbClr val="8A0E09"/>
                </a:solidFill>
                <a:latin typeface="Arial" panose="020B0604020202020204" pitchFamily="34" charset="0"/>
              </a:rPr>
              <a:t>anual configuration (and scripting) or centralized computation</a:t>
            </a:r>
            <a:endParaRPr lang="en-US" altLang="en-US" sz="2400">
              <a:latin typeface="Arial" panose="020B0604020202020204" pitchFamily="34" charset="0"/>
            </a:endParaRPr>
          </a:p>
          <a:p>
            <a:pPr marL="285750" indent="-285750"/>
            <a:endParaRPr lang="it-IT" altLang="en-US" sz="2400">
              <a:latin typeface="Arial" panose="020B0604020202020204" pitchFamily="34" charset="0"/>
            </a:endParaRPr>
          </a:p>
          <a:p>
            <a:pPr marL="285750" indent="-285750"/>
            <a:r>
              <a:rPr lang="en-US" altLang="en-US" sz="2400">
                <a:latin typeface="Arial" panose="020B0604020202020204" pitchFamily="34" charset="0"/>
              </a:rPr>
              <a:t>These different planes require different abstractions</a:t>
            </a:r>
          </a:p>
        </p:txBody>
      </p:sp>
      <p:sp>
        <p:nvSpPr>
          <p:cNvPr id="7172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4E3703-F162-4937-B87C-F3FE27E0718B}" type="slidenum">
              <a:rPr lang="en-US" altLang="en-US">
                <a:solidFill>
                  <a:schemeClr val="tx1"/>
                </a:solidFill>
              </a:rPr>
              <a:pPr eaLnBrk="1" hangingPunct="1"/>
              <a:t>6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228600" y="17463"/>
            <a:ext cx="8458200" cy="638175"/>
          </a:xfrm>
        </p:spPr>
        <p:txBody>
          <a:bodyPr lIns="90479" tIns="44446" rIns="90479" bIns="44446" anchor="b"/>
          <a:lstStyle/>
          <a:p>
            <a:r>
              <a:rPr lang="en-US" altLang="en-US" sz="3600" b="1">
                <a:solidFill>
                  <a:srgbClr val="10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Plane Abstractions: Layers</a:t>
            </a:r>
          </a:p>
        </p:txBody>
      </p:sp>
      <p:sp>
        <p:nvSpPr>
          <p:cNvPr id="8195" name="object 2"/>
          <p:cNvSpPr>
            <a:spLocks noChangeArrowheads="1"/>
          </p:cNvSpPr>
          <p:nvPr/>
        </p:nvSpPr>
        <p:spPr bwMode="auto">
          <a:xfrm>
            <a:off x="5537200" y="1568450"/>
            <a:ext cx="2705100" cy="4235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object 4"/>
          <p:cNvSpPr txBox="1">
            <a:spLocks noChangeArrowheads="1"/>
          </p:cNvSpPr>
          <p:nvPr/>
        </p:nvSpPr>
        <p:spPr bwMode="auto">
          <a:xfrm>
            <a:off x="173038" y="1322388"/>
            <a:ext cx="5187950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1"/>
                </a:solidFill>
              </a:rPr>
              <a:t>Applications</a:t>
            </a:r>
          </a:p>
          <a:p>
            <a:pPr algn="ctr" eaLnBrk="1" hangingPunct="1">
              <a:spcBef>
                <a:spcPts val="675"/>
              </a:spcBef>
            </a:pPr>
            <a:r>
              <a:rPr lang="en-US" altLang="en-US" sz="2400">
                <a:solidFill>
                  <a:srgbClr val="FF0000"/>
                </a:solidFill>
              </a:rPr>
              <a:t>…built on…</a:t>
            </a:r>
            <a:endParaRPr lang="en-US" altLang="en-US" sz="2400">
              <a:solidFill>
                <a:schemeClr val="tx1"/>
              </a:solidFill>
            </a:endParaRPr>
          </a:p>
          <a:p>
            <a:pPr algn="ctr" eaLnBrk="1" hangingPunct="1">
              <a:spcBef>
                <a:spcPts val="838"/>
              </a:spcBef>
            </a:pPr>
            <a:r>
              <a:rPr lang="en-US" altLang="en-US" sz="2800">
                <a:solidFill>
                  <a:schemeClr val="tx1"/>
                </a:solidFill>
              </a:rPr>
              <a:t>Reliable (or unreliable) transport</a:t>
            </a:r>
          </a:p>
          <a:p>
            <a:pPr algn="ctr" eaLnBrk="1" hangingPunct="1">
              <a:spcBef>
                <a:spcPts val="1013"/>
              </a:spcBef>
            </a:pPr>
            <a:r>
              <a:rPr lang="en-US" altLang="en-US" sz="2400">
                <a:solidFill>
                  <a:srgbClr val="FF0000"/>
                </a:solidFill>
              </a:rPr>
              <a:t>…built on…</a:t>
            </a:r>
            <a:endParaRPr lang="en-US" altLang="en-US" sz="2400">
              <a:solidFill>
                <a:schemeClr val="tx1"/>
              </a:solidFill>
            </a:endParaRPr>
          </a:p>
          <a:p>
            <a:pPr algn="ctr" eaLnBrk="1" hangingPunct="1">
              <a:spcBef>
                <a:spcPts val="838"/>
              </a:spcBef>
            </a:pPr>
            <a:r>
              <a:rPr lang="en-US" altLang="en-US" sz="2800">
                <a:solidFill>
                  <a:schemeClr val="tx1"/>
                </a:solidFill>
              </a:rPr>
              <a:t>Best-effort global packet delivery</a:t>
            </a:r>
          </a:p>
          <a:p>
            <a:pPr algn="ctr" eaLnBrk="1" hangingPunct="1">
              <a:spcBef>
                <a:spcPts val="1450"/>
              </a:spcBef>
            </a:pPr>
            <a:r>
              <a:rPr lang="en-US" altLang="en-US" sz="2400">
                <a:solidFill>
                  <a:srgbClr val="FF0000"/>
                </a:solidFill>
              </a:rPr>
              <a:t>…built on…</a:t>
            </a:r>
            <a:endParaRPr lang="en-US" altLang="en-US" sz="2400">
              <a:solidFill>
                <a:schemeClr val="tx1"/>
              </a:solidFill>
            </a:endParaRPr>
          </a:p>
          <a:p>
            <a:pPr algn="ctr" eaLnBrk="1" hangingPunct="1">
              <a:spcBef>
                <a:spcPts val="738"/>
              </a:spcBef>
            </a:pPr>
            <a:r>
              <a:rPr lang="en-US" altLang="en-US" sz="2800">
                <a:solidFill>
                  <a:schemeClr val="tx1"/>
                </a:solidFill>
              </a:rPr>
              <a:t>Best-effort local packet delivery</a:t>
            </a:r>
          </a:p>
          <a:p>
            <a:pPr algn="ctr" eaLnBrk="1" hangingPunct="1">
              <a:spcBef>
                <a:spcPts val="2038"/>
              </a:spcBef>
            </a:pPr>
            <a:r>
              <a:rPr lang="en-US" altLang="en-US" sz="2400">
                <a:solidFill>
                  <a:srgbClr val="FF0000"/>
                </a:solidFill>
              </a:rPr>
              <a:t>…built on…</a:t>
            </a:r>
            <a:endParaRPr lang="en-US" altLang="en-US" sz="2400">
              <a:solidFill>
                <a:schemeClr val="tx1"/>
              </a:solidFill>
            </a:endParaRPr>
          </a:p>
          <a:p>
            <a:pPr algn="ctr" eaLnBrk="1" hangingPunct="1">
              <a:spcBef>
                <a:spcPts val="1038"/>
              </a:spcBef>
            </a:pPr>
            <a:r>
              <a:rPr lang="en-US" altLang="en-US" sz="2800">
                <a:solidFill>
                  <a:schemeClr val="tx1"/>
                </a:solidFill>
              </a:rPr>
              <a:t>Local physical transfer of bits</a:t>
            </a:r>
          </a:p>
        </p:txBody>
      </p:sp>
      <p:sp>
        <p:nvSpPr>
          <p:cNvPr id="8197" name="object 4"/>
          <p:cNvSpPr txBox="1">
            <a:spLocks noGrp="1"/>
          </p:cNvSpPr>
          <p:nvPr/>
        </p:nvSpPr>
        <p:spPr bwMode="auto">
          <a:xfrm>
            <a:off x="8623300" y="65801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137732-C9D8-4F58-B694-49B3E0626344}" type="slidenum">
              <a:rPr lang="en-US" altLang="en-US">
                <a:solidFill>
                  <a:schemeClr val="tx1"/>
                </a:solidFill>
              </a:rPr>
              <a:pPr eaLnBrk="1" hangingPunct="1"/>
              <a:t>7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/>
          </p:cNvSpPr>
          <p:nvPr/>
        </p:nvSpPr>
        <p:spPr bwMode="auto">
          <a:xfrm>
            <a:off x="3276600" y="1828800"/>
            <a:ext cx="2346325" cy="3697288"/>
          </a:xfrm>
          <a:custGeom>
            <a:avLst/>
            <a:gdLst>
              <a:gd name="T0" fmla="*/ 1327375 w 2346325"/>
              <a:gd name="T1" fmla="*/ 378081 h 3696970"/>
              <a:gd name="T2" fmla="*/ 1621044 w 2346325"/>
              <a:gd name="T3" fmla="*/ 509191 h 3696970"/>
              <a:gd name="T4" fmla="*/ 1787827 w 2346325"/>
              <a:gd name="T5" fmla="*/ 689083 h 3696970"/>
              <a:gd name="T6" fmla="*/ 1854933 w 2346325"/>
              <a:gd name="T7" fmla="*/ 823243 h 3696970"/>
              <a:gd name="T8" fmla="*/ 1887477 w 2346325"/>
              <a:gd name="T9" fmla="*/ 1021431 h 3696970"/>
              <a:gd name="T10" fmla="*/ 1883139 w 2346325"/>
              <a:gd name="T11" fmla="*/ 1091559 h 3696970"/>
              <a:gd name="T12" fmla="*/ 1870119 w 2346325"/>
              <a:gd name="T13" fmla="*/ 1161687 h 3696970"/>
              <a:gd name="T14" fmla="*/ 1824789 w 2346325"/>
              <a:gd name="T15" fmla="*/ 1274501 h 3696970"/>
              <a:gd name="T16" fmla="*/ 1773168 w 2346325"/>
              <a:gd name="T17" fmla="*/ 1353777 h 3696970"/>
              <a:gd name="T18" fmla="*/ 1659120 w 2346325"/>
              <a:gd name="T19" fmla="*/ 1481837 h 3696970"/>
              <a:gd name="T20" fmla="*/ 1561406 w 2346325"/>
              <a:gd name="T21" fmla="*/ 1573307 h 3696970"/>
              <a:gd name="T22" fmla="*/ 1450281 w 2346325"/>
              <a:gd name="T23" fmla="*/ 1673927 h 3696970"/>
              <a:gd name="T24" fmla="*/ 1353957 w 2346325"/>
              <a:gd name="T25" fmla="*/ 1762349 h 3696970"/>
              <a:gd name="T26" fmla="*/ 1236893 w 2346325"/>
              <a:gd name="T27" fmla="*/ 1878213 h 3696970"/>
              <a:gd name="T28" fmla="*/ 1183470 w 2346325"/>
              <a:gd name="T29" fmla="*/ 1939193 h 3696970"/>
              <a:gd name="T30" fmla="*/ 1128558 w 2346325"/>
              <a:gd name="T31" fmla="*/ 2012369 h 3696970"/>
              <a:gd name="T32" fmla="*/ 1082036 w 2346325"/>
              <a:gd name="T33" fmla="*/ 2085547 h 3696970"/>
              <a:gd name="T34" fmla="*/ 1043899 w 2346325"/>
              <a:gd name="T35" fmla="*/ 2158722 h 3696970"/>
              <a:gd name="T36" fmla="*/ 1012168 w 2346325"/>
              <a:gd name="T37" fmla="*/ 2234951 h 3696970"/>
              <a:gd name="T38" fmla="*/ 981446 w 2346325"/>
              <a:gd name="T39" fmla="*/ 2335567 h 3696970"/>
              <a:gd name="T40" fmla="*/ 960055 w 2346325"/>
              <a:gd name="T41" fmla="*/ 2448383 h 3696970"/>
              <a:gd name="T42" fmla="*/ 945192 w 2346325"/>
              <a:gd name="T43" fmla="*/ 2646570 h 3696970"/>
              <a:gd name="T44" fmla="*/ 946217 w 2346325"/>
              <a:gd name="T45" fmla="*/ 2756335 h 3696970"/>
              <a:gd name="T46" fmla="*/ 1377108 w 2346325"/>
              <a:gd name="T47" fmla="*/ 2777679 h 3696970"/>
              <a:gd name="T48" fmla="*/ 1382023 w 2346325"/>
              <a:gd name="T49" fmla="*/ 2655719 h 3696970"/>
              <a:gd name="T50" fmla="*/ 1390482 w 2346325"/>
              <a:gd name="T51" fmla="*/ 2552050 h 3696970"/>
              <a:gd name="T52" fmla="*/ 1402593 w 2346325"/>
              <a:gd name="T53" fmla="*/ 2466678 h 3696970"/>
              <a:gd name="T54" fmla="*/ 1435466 w 2346325"/>
              <a:gd name="T55" fmla="*/ 2350815 h 3696970"/>
              <a:gd name="T56" fmla="*/ 1485371 w 2346325"/>
              <a:gd name="T57" fmla="*/ 2247146 h 3696970"/>
              <a:gd name="T58" fmla="*/ 1520024 w 2346325"/>
              <a:gd name="T59" fmla="*/ 2195311 h 3696970"/>
              <a:gd name="T60" fmla="*/ 1603878 w 2346325"/>
              <a:gd name="T61" fmla="*/ 2103839 h 3696970"/>
              <a:gd name="T62" fmla="*/ 1680852 w 2346325"/>
              <a:gd name="T63" fmla="*/ 2027615 h 3696970"/>
              <a:gd name="T64" fmla="*/ 1776749 w 2346325"/>
              <a:gd name="T65" fmla="*/ 1939193 h 3696970"/>
              <a:gd name="T66" fmla="*/ 1919600 w 2346325"/>
              <a:gd name="T67" fmla="*/ 1808085 h 3696970"/>
              <a:gd name="T68" fmla="*/ 2047378 w 2346325"/>
              <a:gd name="T69" fmla="*/ 1680025 h 3696970"/>
              <a:gd name="T70" fmla="*/ 2148507 w 2346325"/>
              <a:gd name="T71" fmla="*/ 1561111 h 3696970"/>
              <a:gd name="T72" fmla="*/ 2222977 w 2346325"/>
              <a:gd name="T73" fmla="*/ 1451347 h 3696970"/>
              <a:gd name="T74" fmla="*/ 2274865 w 2346325"/>
              <a:gd name="T75" fmla="*/ 1350727 h 3696970"/>
              <a:gd name="T76" fmla="*/ 2328457 w 2346325"/>
              <a:gd name="T77" fmla="*/ 1176931 h 3696970"/>
              <a:gd name="T78" fmla="*/ 2345527 w 2346325"/>
              <a:gd name="T79" fmla="*/ 951303 h 3696970"/>
              <a:gd name="T80" fmla="*/ 2307435 w 2346325"/>
              <a:gd name="T81" fmla="*/ 719575 h 3696970"/>
              <a:gd name="T82" fmla="*/ 2212189 w 2346325"/>
              <a:gd name="T83" fmla="*/ 509191 h 3696970"/>
              <a:gd name="T84" fmla="*/ 2103039 w 2346325"/>
              <a:gd name="T85" fmla="*/ 365883 h 3696970"/>
              <a:gd name="T86" fmla="*/ 806896 w 2346325"/>
              <a:gd name="T87" fmla="*/ 42687 h 3696970"/>
              <a:gd name="T88" fmla="*/ 533783 w 2346325"/>
              <a:gd name="T89" fmla="*/ 152451 h 3696970"/>
              <a:gd name="T90" fmla="*/ 368289 w 2346325"/>
              <a:gd name="T91" fmla="*/ 271363 h 3696970"/>
              <a:gd name="T92" fmla="*/ 230411 w 2346325"/>
              <a:gd name="T93" fmla="*/ 420767 h 3696970"/>
              <a:gd name="T94" fmla="*/ 123085 w 2346325"/>
              <a:gd name="T95" fmla="*/ 600663 h 3696970"/>
              <a:gd name="T96" fmla="*/ 46289 w 2346325"/>
              <a:gd name="T97" fmla="*/ 811047 h 3696970"/>
              <a:gd name="T98" fmla="*/ 0 w 2346325"/>
              <a:gd name="T99" fmla="*/ 1048871 h 3696970"/>
              <a:gd name="T100" fmla="*/ 506424 w 2346325"/>
              <a:gd name="T101" fmla="*/ 893371 h 3696970"/>
              <a:gd name="T102" fmla="*/ 638265 w 2346325"/>
              <a:gd name="T103" fmla="*/ 625055 h 3696970"/>
              <a:gd name="T104" fmla="*/ 832449 w 2346325"/>
              <a:gd name="T105" fmla="*/ 454307 h 3696970"/>
              <a:gd name="T106" fmla="*/ 1129455 w 2346325"/>
              <a:gd name="T107" fmla="*/ 368935 h 3696970"/>
              <a:gd name="T108" fmla="*/ 2059776 w 2346325"/>
              <a:gd name="T109" fmla="*/ 320149 h 3696970"/>
              <a:gd name="T110" fmla="*/ 1893231 w 2346325"/>
              <a:gd name="T111" fmla="*/ 185991 h 3696970"/>
              <a:gd name="T112" fmla="*/ 1657456 w 2346325"/>
              <a:gd name="T113" fmla="*/ 73175 h 3696970"/>
              <a:gd name="T114" fmla="*/ 1230957 w 2346325"/>
              <a:gd name="T115" fmla="*/ 0 h 3696970"/>
              <a:gd name="T116" fmla="*/ 1428632 w 2346325"/>
              <a:gd name="T117" fmla="*/ 3189112 h 369697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46325"/>
              <a:gd name="T178" fmla="*/ 0 h 3696970"/>
              <a:gd name="T179" fmla="*/ 2346325 w 2346325"/>
              <a:gd name="T180" fmla="*/ 3696970 h 369697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46325" h="3696970">
                <a:moveTo>
                  <a:pt x="2103039" y="365759"/>
                </a:moveTo>
                <a:lnTo>
                  <a:pt x="1185550" y="365759"/>
                </a:lnTo>
                <a:lnTo>
                  <a:pt x="1214829" y="368807"/>
                </a:lnTo>
                <a:lnTo>
                  <a:pt x="1243650" y="368807"/>
                </a:lnTo>
                <a:lnTo>
                  <a:pt x="1327371" y="377951"/>
                </a:lnTo>
                <a:lnTo>
                  <a:pt x="1380897" y="390143"/>
                </a:lnTo>
                <a:lnTo>
                  <a:pt x="1482453" y="426719"/>
                </a:lnTo>
                <a:lnTo>
                  <a:pt x="1530483" y="451103"/>
                </a:lnTo>
                <a:lnTo>
                  <a:pt x="1576678" y="478535"/>
                </a:lnTo>
                <a:lnTo>
                  <a:pt x="1621040" y="509015"/>
                </a:lnTo>
                <a:lnTo>
                  <a:pt x="1663566" y="545591"/>
                </a:lnTo>
                <a:lnTo>
                  <a:pt x="1703961" y="585215"/>
                </a:lnTo>
                <a:lnTo>
                  <a:pt x="1722765" y="603503"/>
                </a:lnTo>
                <a:lnTo>
                  <a:pt x="1757325" y="646175"/>
                </a:lnTo>
                <a:lnTo>
                  <a:pt x="1787823" y="688847"/>
                </a:lnTo>
                <a:lnTo>
                  <a:pt x="1814256" y="731519"/>
                </a:lnTo>
                <a:lnTo>
                  <a:pt x="1825949" y="755903"/>
                </a:lnTo>
                <a:lnTo>
                  <a:pt x="1836625" y="777239"/>
                </a:lnTo>
                <a:lnTo>
                  <a:pt x="1846285" y="801623"/>
                </a:lnTo>
                <a:lnTo>
                  <a:pt x="1854929" y="822959"/>
                </a:lnTo>
                <a:lnTo>
                  <a:pt x="1862556" y="847343"/>
                </a:lnTo>
                <a:lnTo>
                  <a:pt x="1874759" y="896111"/>
                </a:lnTo>
                <a:lnTo>
                  <a:pt x="1882896" y="944879"/>
                </a:lnTo>
                <a:lnTo>
                  <a:pt x="1886965" y="996695"/>
                </a:lnTo>
                <a:lnTo>
                  <a:pt x="1887473" y="1021079"/>
                </a:lnTo>
                <a:lnTo>
                  <a:pt x="1887300" y="1036319"/>
                </a:lnTo>
                <a:lnTo>
                  <a:pt x="1886779" y="1051559"/>
                </a:lnTo>
                <a:lnTo>
                  <a:pt x="1885912" y="1063751"/>
                </a:lnTo>
                <a:lnTo>
                  <a:pt x="1884697" y="1078991"/>
                </a:lnTo>
                <a:lnTo>
                  <a:pt x="1883135" y="1091183"/>
                </a:lnTo>
                <a:lnTo>
                  <a:pt x="1881226" y="1106423"/>
                </a:lnTo>
                <a:lnTo>
                  <a:pt x="1878969" y="1118615"/>
                </a:lnTo>
                <a:lnTo>
                  <a:pt x="1876365" y="1133855"/>
                </a:lnTo>
                <a:lnTo>
                  <a:pt x="1873414" y="1146047"/>
                </a:lnTo>
                <a:lnTo>
                  <a:pt x="1870115" y="1161287"/>
                </a:lnTo>
                <a:lnTo>
                  <a:pt x="1866469" y="1173479"/>
                </a:lnTo>
                <a:lnTo>
                  <a:pt x="1862475" y="1185671"/>
                </a:lnTo>
                <a:lnTo>
                  <a:pt x="1858134" y="1200911"/>
                </a:lnTo>
                <a:lnTo>
                  <a:pt x="1843024" y="1237487"/>
                </a:lnTo>
                <a:lnTo>
                  <a:pt x="1824785" y="1274063"/>
                </a:lnTo>
                <a:lnTo>
                  <a:pt x="1810667" y="1298447"/>
                </a:lnTo>
                <a:lnTo>
                  <a:pt x="1802511" y="1313687"/>
                </a:lnTo>
                <a:lnTo>
                  <a:pt x="1793542" y="1325879"/>
                </a:lnTo>
                <a:lnTo>
                  <a:pt x="1783760" y="1338071"/>
                </a:lnTo>
                <a:lnTo>
                  <a:pt x="1773164" y="1353311"/>
                </a:lnTo>
                <a:lnTo>
                  <a:pt x="1749532" y="1383791"/>
                </a:lnTo>
                <a:lnTo>
                  <a:pt x="1722647" y="1414271"/>
                </a:lnTo>
                <a:lnTo>
                  <a:pt x="1692508" y="1444751"/>
                </a:lnTo>
                <a:lnTo>
                  <a:pt x="1676219" y="1463039"/>
                </a:lnTo>
                <a:lnTo>
                  <a:pt x="1659116" y="1481327"/>
                </a:lnTo>
                <a:lnTo>
                  <a:pt x="1641200" y="1496567"/>
                </a:lnTo>
                <a:lnTo>
                  <a:pt x="1622471" y="1514855"/>
                </a:lnTo>
                <a:lnTo>
                  <a:pt x="1602928" y="1536191"/>
                </a:lnTo>
                <a:lnTo>
                  <a:pt x="1582572" y="1554479"/>
                </a:lnTo>
                <a:lnTo>
                  <a:pt x="1561402" y="1572767"/>
                </a:lnTo>
                <a:lnTo>
                  <a:pt x="1539420" y="1594103"/>
                </a:lnTo>
                <a:lnTo>
                  <a:pt x="1516623" y="1612391"/>
                </a:lnTo>
                <a:lnTo>
                  <a:pt x="1493795" y="1633727"/>
                </a:lnTo>
                <a:lnTo>
                  <a:pt x="1471680" y="1652015"/>
                </a:lnTo>
                <a:lnTo>
                  <a:pt x="1450277" y="1673351"/>
                </a:lnTo>
                <a:lnTo>
                  <a:pt x="1429587" y="1691639"/>
                </a:lnTo>
                <a:lnTo>
                  <a:pt x="1409609" y="1709927"/>
                </a:lnTo>
                <a:lnTo>
                  <a:pt x="1390345" y="1728215"/>
                </a:lnTo>
                <a:lnTo>
                  <a:pt x="1371793" y="1743455"/>
                </a:lnTo>
                <a:lnTo>
                  <a:pt x="1353953" y="1761743"/>
                </a:lnTo>
                <a:lnTo>
                  <a:pt x="1320412" y="1792223"/>
                </a:lnTo>
                <a:lnTo>
                  <a:pt x="1289721" y="1822703"/>
                </a:lnTo>
                <a:lnTo>
                  <a:pt x="1261880" y="1853183"/>
                </a:lnTo>
                <a:lnTo>
                  <a:pt x="1249028" y="1865375"/>
                </a:lnTo>
                <a:lnTo>
                  <a:pt x="1236889" y="1877567"/>
                </a:lnTo>
                <a:lnTo>
                  <a:pt x="1225462" y="1889759"/>
                </a:lnTo>
                <a:lnTo>
                  <a:pt x="1214748" y="1901951"/>
                </a:lnTo>
                <a:lnTo>
                  <a:pt x="1204745" y="1914143"/>
                </a:lnTo>
                <a:lnTo>
                  <a:pt x="1195456" y="1923287"/>
                </a:lnTo>
                <a:lnTo>
                  <a:pt x="1183466" y="1938527"/>
                </a:lnTo>
                <a:lnTo>
                  <a:pt x="1171813" y="1953767"/>
                </a:lnTo>
                <a:lnTo>
                  <a:pt x="1160495" y="1969007"/>
                </a:lnTo>
                <a:lnTo>
                  <a:pt x="1149512" y="1984247"/>
                </a:lnTo>
                <a:lnTo>
                  <a:pt x="1138866" y="1996439"/>
                </a:lnTo>
                <a:lnTo>
                  <a:pt x="1128554" y="2011679"/>
                </a:lnTo>
                <a:lnTo>
                  <a:pt x="1118579" y="2026919"/>
                </a:lnTo>
                <a:lnTo>
                  <a:pt x="1108939" y="2042159"/>
                </a:lnTo>
                <a:lnTo>
                  <a:pt x="1099634" y="2054351"/>
                </a:lnTo>
                <a:lnTo>
                  <a:pt x="1090665" y="2069591"/>
                </a:lnTo>
                <a:lnTo>
                  <a:pt x="1082032" y="2084831"/>
                </a:lnTo>
                <a:lnTo>
                  <a:pt x="1073734" y="2100071"/>
                </a:lnTo>
                <a:lnTo>
                  <a:pt x="1065772" y="2115311"/>
                </a:lnTo>
                <a:lnTo>
                  <a:pt x="1058146" y="2127503"/>
                </a:lnTo>
                <a:lnTo>
                  <a:pt x="1050855" y="2142743"/>
                </a:lnTo>
                <a:lnTo>
                  <a:pt x="1043899" y="2157983"/>
                </a:lnTo>
                <a:lnTo>
                  <a:pt x="1037279" y="2170175"/>
                </a:lnTo>
                <a:lnTo>
                  <a:pt x="1030995" y="2185415"/>
                </a:lnTo>
                <a:lnTo>
                  <a:pt x="1025047" y="2200655"/>
                </a:lnTo>
                <a:lnTo>
                  <a:pt x="1019434" y="2215895"/>
                </a:lnTo>
                <a:lnTo>
                  <a:pt x="1012168" y="2234183"/>
                </a:lnTo>
                <a:lnTo>
                  <a:pt x="1005277" y="2252471"/>
                </a:lnTo>
                <a:lnTo>
                  <a:pt x="998759" y="2273807"/>
                </a:lnTo>
                <a:lnTo>
                  <a:pt x="992615" y="2295143"/>
                </a:lnTo>
                <a:lnTo>
                  <a:pt x="986844" y="2313431"/>
                </a:lnTo>
                <a:lnTo>
                  <a:pt x="981446" y="2334767"/>
                </a:lnTo>
                <a:lnTo>
                  <a:pt x="976422" y="2356103"/>
                </a:lnTo>
                <a:lnTo>
                  <a:pt x="971771" y="2380487"/>
                </a:lnTo>
                <a:lnTo>
                  <a:pt x="967493" y="2401823"/>
                </a:lnTo>
                <a:lnTo>
                  <a:pt x="963587" y="2423159"/>
                </a:lnTo>
                <a:lnTo>
                  <a:pt x="960055" y="2447543"/>
                </a:lnTo>
                <a:lnTo>
                  <a:pt x="956894" y="2471927"/>
                </a:lnTo>
                <a:lnTo>
                  <a:pt x="954106" y="2493263"/>
                </a:lnTo>
                <a:lnTo>
                  <a:pt x="949647" y="2545079"/>
                </a:lnTo>
                <a:lnTo>
                  <a:pt x="946676" y="2593847"/>
                </a:lnTo>
                <a:lnTo>
                  <a:pt x="945192" y="2645663"/>
                </a:lnTo>
                <a:lnTo>
                  <a:pt x="945008" y="2673095"/>
                </a:lnTo>
                <a:lnTo>
                  <a:pt x="945051" y="2682239"/>
                </a:lnTo>
                <a:lnTo>
                  <a:pt x="945652" y="2727959"/>
                </a:lnTo>
                <a:lnTo>
                  <a:pt x="945912" y="2740151"/>
                </a:lnTo>
                <a:lnTo>
                  <a:pt x="946217" y="2755391"/>
                </a:lnTo>
                <a:lnTo>
                  <a:pt x="946568" y="2770631"/>
                </a:lnTo>
                <a:lnTo>
                  <a:pt x="946965" y="2785871"/>
                </a:lnTo>
                <a:lnTo>
                  <a:pt x="947409" y="2801111"/>
                </a:lnTo>
                <a:lnTo>
                  <a:pt x="1376537" y="2801111"/>
                </a:lnTo>
                <a:lnTo>
                  <a:pt x="1377104" y="2776727"/>
                </a:lnTo>
                <a:lnTo>
                  <a:pt x="1377808" y="2749295"/>
                </a:lnTo>
                <a:lnTo>
                  <a:pt x="1378651" y="2724911"/>
                </a:lnTo>
                <a:lnTo>
                  <a:pt x="1379633" y="2700527"/>
                </a:lnTo>
                <a:lnTo>
                  <a:pt x="1380755" y="2679191"/>
                </a:lnTo>
                <a:lnTo>
                  <a:pt x="1382019" y="2654807"/>
                </a:lnTo>
                <a:lnTo>
                  <a:pt x="1383423" y="2633471"/>
                </a:lnTo>
                <a:lnTo>
                  <a:pt x="1384971" y="2612135"/>
                </a:lnTo>
                <a:lnTo>
                  <a:pt x="1386662" y="2590799"/>
                </a:lnTo>
                <a:lnTo>
                  <a:pt x="1388498" y="2572511"/>
                </a:lnTo>
                <a:lnTo>
                  <a:pt x="1390478" y="2551175"/>
                </a:lnTo>
                <a:lnTo>
                  <a:pt x="1392605" y="2532887"/>
                </a:lnTo>
                <a:lnTo>
                  <a:pt x="1394878" y="2514599"/>
                </a:lnTo>
                <a:lnTo>
                  <a:pt x="1397300" y="2499359"/>
                </a:lnTo>
                <a:lnTo>
                  <a:pt x="1399870" y="2484119"/>
                </a:lnTo>
                <a:lnTo>
                  <a:pt x="1402589" y="2465831"/>
                </a:lnTo>
                <a:lnTo>
                  <a:pt x="1405459" y="2450591"/>
                </a:lnTo>
                <a:lnTo>
                  <a:pt x="1408480" y="2438399"/>
                </a:lnTo>
                <a:lnTo>
                  <a:pt x="1411653" y="2423159"/>
                </a:lnTo>
                <a:lnTo>
                  <a:pt x="1422552" y="2386583"/>
                </a:lnTo>
                <a:lnTo>
                  <a:pt x="1435462" y="2350007"/>
                </a:lnTo>
                <a:lnTo>
                  <a:pt x="1450234" y="2313431"/>
                </a:lnTo>
                <a:lnTo>
                  <a:pt x="1466868" y="2279903"/>
                </a:lnTo>
                <a:lnTo>
                  <a:pt x="1472827" y="2267711"/>
                </a:lnTo>
                <a:lnTo>
                  <a:pt x="1478994" y="2255519"/>
                </a:lnTo>
                <a:lnTo>
                  <a:pt x="1485367" y="2246375"/>
                </a:lnTo>
                <a:lnTo>
                  <a:pt x="1491948" y="2234183"/>
                </a:lnTo>
                <a:lnTo>
                  <a:pt x="1498736" y="2225039"/>
                </a:lnTo>
                <a:lnTo>
                  <a:pt x="1505732" y="2215895"/>
                </a:lnTo>
                <a:lnTo>
                  <a:pt x="1512935" y="2203703"/>
                </a:lnTo>
                <a:lnTo>
                  <a:pt x="1520020" y="2194559"/>
                </a:lnTo>
                <a:lnTo>
                  <a:pt x="1527858" y="2185415"/>
                </a:lnTo>
                <a:lnTo>
                  <a:pt x="1536452" y="2176271"/>
                </a:lnTo>
                <a:lnTo>
                  <a:pt x="1545801" y="2164079"/>
                </a:lnTo>
                <a:lnTo>
                  <a:pt x="1578378" y="2127503"/>
                </a:lnTo>
                <a:lnTo>
                  <a:pt x="1603874" y="2103119"/>
                </a:lnTo>
                <a:lnTo>
                  <a:pt x="1617756" y="2087879"/>
                </a:lnTo>
                <a:lnTo>
                  <a:pt x="1632394" y="2072639"/>
                </a:lnTo>
                <a:lnTo>
                  <a:pt x="1647789" y="2057399"/>
                </a:lnTo>
                <a:lnTo>
                  <a:pt x="1663940" y="2042159"/>
                </a:lnTo>
                <a:lnTo>
                  <a:pt x="1680848" y="2026919"/>
                </a:lnTo>
                <a:lnTo>
                  <a:pt x="1698513" y="2008631"/>
                </a:lnTo>
                <a:lnTo>
                  <a:pt x="1716935" y="1993391"/>
                </a:lnTo>
                <a:lnTo>
                  <a:pt x="1736114" y="1975103"/>
                </a:lnTo>
                <a:lnTo>
                  <a:pt x="1756051" y="1956815"/>
                </a:lnTo>
                <a:lnTo>
                  <a:pt x="1776745" y="1938527"/>
                </a:lnTo>
                <a:lnTo>
                  <a:pt x="1798198" y="1920239"/>
                </a:lnTo>
                <a:lnTo>
                  <a:pt x="1830145" y="1889759"/>
                </a:lnTo>
                <a:lnTo>
                  <a:pt x="1861027" y="1862327"/>
                </a:lnTo>
                <a:lnTo>
                  <a:pt x="1890844" y="1834895"/>
                </a:lnTo>
                <a:lnTo>
                  <a:pt x="1919596" y="1807463"/>
                </a:lnTo>
                <a:lnTo>
                  <a:pt x="1947282" y="1780031"/>
                </a:lnTo>
                <a:lnTo>
                  <a:pt x="1973904" y="1755647"/>
                </a:lnTo>
                <a:lnTo>
                  <a:pt x="1999459" y="1728215"/>
                </a:lnTo>
                <a:lnTo>
                  <a:pt x="2023949" y="1703831"/>
                </a:lnTo>
                <a:lnTo>
                  <a:pt x="2047374" y="1679447"/>
                </a:lnTo>
                <a:lnTo>
                  <a:pt x="2069732" y="1655063"/>
                </a:lnTo>
                <a:lnTo>
                  <a:pt x="2091025" y="1630679"/>
                </a:lnTo>
                <a:lnTo>
                  <a:pt x="2111252" y="1606295"/>
                </a:lnTo>
                <a:lnTo>
                  <a:pt x="2130412" y="1581911"/>
                </a:lnTo>
                <a:lnTo>
                  <a:pt x="2148506" y="1560575"/>
                </a:lnTo>
                <a:lnTo>
                  <a:pt x="2165533" y="1536191"/>
                </a:lnTo>
                <a:lnTo>
                  <a:pt x="2181495" y="1514855"/>
                </a:lnTo>
                <a:lnTo>
                  <a:pt x="2196389" y="1493519"/>
                </a:lnTo>
                <a:lnTo>
                  <a:pt x="2210217" y="1472183"/>
                </a:lnTo>
                <a:lnTo>
                  <a:pt x="2222977" y="1450847"/>
                </a:lnTo>
                <a:lnTo>
                  <a:pt x="2234671" y="1429511"/>
                </a:lnTo>
                <a:lnTo>
                  <a:pt x="2245557" y="1411223"/>
                </a:lnTo>
                <a:lnTo>
                  <a:pt x="2255884" y="1389887"/>
                </a:lnTo>
                <a:lnTo>
                  <a:pt x="2265654" y="1368551"/>
                </a:lnTo>
                <a:lnTo>
                  <a:pt x="2274864" y="1350263"/>
                </a:lnTo>
                <a:lnTo>
                  <a:pt x="2291612" y="1307591"/>
                </a:lnTo>
                <a:lnTo>
                  <a:pt x="2306126" y="1264919"/>
                </a:lnTo>
                <a:lnTo>
                  <a:pt x="2318407" y="1222247"/>
                </a:lnTo>
                <a:lnTo>
                  <a:pt x="2323711" y="1197863"/>
                </a:lnTo>
                <a:lnTo>
                  <a:pt x="2328456" y="1176527"/>
                </a:lnTo>
                <a:lnTo>
                  <a:pt x="2336271" y="1130807"/>
                </a:lnTo>
                <a:lnTo>
                  <a:pt x="2341853" y="1085087"/>
                </a:lnTo>
                <a:lnTo>
                  <a:pt x="2345203" y="1039367"/>
                </a:lnTo>
                <a:lnTo>
                  <a:pt x="2346319" y="990599"/>
                </a:lnTo>
                <a:lnTo>
                  <a:pt x="2345526" y="950975"/>
                </a:lnTo>
                <a:lnTo>
                  <a:pt x="2343145" y="911351"/>
                </a:lnTo>
                <a:lnTo>
                  <a:pt x="2339178" y="871727"/>
                </a:lnTo>
                <a:lnTo>
                  <a:pt x="2333623" y="832103"/>
                </a:lnTo>
                <a:lnTo>
                  <a:pt x="2326481" y="792479"/>
                </a:lnTo>
                <a:lnTo>
                  <a:pt x="2307434" y="719327"/>
                </a:lnTo>
                <a:lnTo>
                  <a:pt x="2295529" y="682751"/>
                </a:lnTo>
                <a:lnTo>
                  <a:pt x="2282037" y="646175"/>
                </a:lnTo>
                <a:lnTo>
                  <a:pt x="2266957" y="609599"/>
                </a:lnTo>
                <a:lnTo>
                  <a:pt x="2232033" y="542543"/>
                </a:lnTo>
                <a:lnTo>
                  <a:pt x="2212189" y="509015"/>
                </a:lnTo>
                <a:lnTo>
                  <a:pt x="2190757" y="475487"/>
                </a:lnTo>
                <a:lnTo>
                  <a:pt x="2167737" y="441959"/>
                </a:lnTo>
                <a:lnTo>
                  <a:pt x="2143128" y="411479"/>
                </a:lnTo>
                <a:lnTo>
                  <a:pt x="2116931" y="380999"/>
                </a:lnTo>
                <a:lnTo>
                  <a:pt x="2103039" y="365759"/>
                </a:lnTo>
                <a:close/>
              </a:path>
              <a:path w="2346325" h="3696970">
                <a:moveTo>
                  <a:pt x="1230953" y="0"/>
                </a:moveTo>
                <a:lnTo>
                  <a:pt x="1128315" y="0"/>
                </a:lnTo>
                <a:lnTo>
                  <a:pt x="1031553" y="6095"/>
                </a:lnTo>
                <a:lnTo>
                  <a:pt x="893802" y="24383"/>
                </a:lnTo>
                <a:lnTo>
                  <a:pt x="806896" y="42671"/>
                </a:lnTo>
                <a:lnTo>
                  <a:pt x="723934" y="67055"/>
                </a:lnTo>
                <a:lnTo>
                  <a:pt x="644915" y="97535"/>
                </a:lnTo>
                <a:lnTo>
                  <a:pt x="606885" y="112775"/>
                </a:lnTo>
                <a:lnTo>
                  <a:pt x="569841" y="131063"/>
                </a:lnTo>
                <a:lnTo>
                  <a:pt x="533783" y="152399"/>
                </a:lnTo>
                <a:lnTo>
                  <a:pt x="498711" y="173735"/>
                </a:lnTo>
                <a:lnTo>
                  <a:pt x="464626" y="195071"/>
                </a:lnTo>
                <a:lnTo>
                  <a:pt x="431527" y="219455"/>
                </a:lnTo>
                <a:lnTo>
                  <a:pt x="399415" y="243839"/>
                </a:lnTo>
                <a:lnTo>
                  <a:pt x="368289" y="271271"/>
                </a:lnTo>
                <a:lnTo>
                  <a:pt x="338268" y="298703"/>
                </a:lnTo>
                <a:lnTo>
                  <a:pt x="309470" y="326135"/>
                </a:lnTo>
                <a:lnTo>
                  <a:pt x="281895" y="356615"/>
                </a:lnTo>
                <a:lnTo>
                  <a:pt x="255542" y="387095"/>
                </a:lnTo>
                <a:lnTo>
                  <a:pt x="230411" y="420623"/>
                </a:lnTo>
                <a:lnTo>
                  <a:pt x="206503" y="454151"/>
                </a:lnTo>
                <a:lnTo>
                  <a:pt x="183816" y="487679"/>
                </a:lnTo>
                <a:lnTo>
                  <a:pt x="162351" y="524255"/>
                </a:lnTo>
                <a:lnTo>
                  <a:pt x="142107" y="560831"/>
                </a:lnTo>
                <a:lnTo>
                  <a:pt x="123085" y="600455"/>
                </a:lnTo>
                <a:lnTo>
                  <a:pt x="105284" y="640079"/>
                </a:lnTo>
                <a:lnTo>
                  <a:pt x="88705" y="679703"/>
                </a:lnTo>
                <a:lnTo>
                  <a:pt x="73346" y="722375"/>
                </a:lnTo>
                <a:lnTo>
                  <a:pt x="59207" y="765047"/>
                </a:lnTo>
                <a:lnTo>
                  <a:pt x="46289" y="810767"/>
                </a:lnTo>
                <a:lnTo>
                  <a:pt x="34591" y="856487"/>
                </a:lnTo>
                <a:lnTo>
                  <a:pt x="24114" y="902207"/>
                </a:lnTo>
                <a:lnTo>
                  <a:pt x="14856" y="950975"/>
                </a:lnTo>
                <a:lnTo>
                  <a:pt x="6818" y="999743"/>
                </a:lnTo>
                <a:lnTo>
                  <a:pt x="0" y="1048511"/>
                </a:lnTo>
                <a:lnTo>
                  <a:pt x="458845" y="1103375"/>
                </a:lnTo>
                <a:lnTo>
                  <a:pt x="465135" y="1066799"/>
                </a:lnTo>
                <a:lnTo>
                  <a:pt x="472081" y="1030223"/>
                </a:lnTo>
                <a:lnTo>
                  <a:pt x="487940" y="960119"/>
                </a:lnTo>
                <a:lnTo>
                  <a:pt x="506424" y="893063"/>
                </a:lnTo>
                <a:lnTo>
                  <a:pt x="527534" y="832103"/>
                </a:lnTo>
                <a:lnTo>
                  <a:pt x="551272" y="774191"/>
                </a:lnTo>
                <a:lnTo>
                  <a:pt x="577639" y="719327"/>
                </a:lnTo>
                <a:lnTo>
                  <a:pt x="606636" y="670559"/>
                </a:lnTo>
                <a:lnTo>
                  <a:pt x="638265" y="624839"/>
                </a:lnTo>
                <a:lnTo>
                  <a:pt x="672526" y="582167"/>
                </a:lnTo>
                <a:lnTo>
                  <a:pt x="709421" y="545591"/>
                </a:lnTo>
                <a:lnTo>
                  <a:pt x="748542" y="512063"/>
                </a:lnTo>
                <a:lnTo>
                  <a:pt x="789551" y="481583"/>
                </a:lnTo>
                <a:lnTo>
                  <a:pt x="832449" y="454151"/>
                </a:lnTo>
                <a:lnTo>
                  <a:pt x="877234" y="432815"/>
                </a:lnTo>
                <a:lnTo>
                  <a:pt x="900334" y="420623"/>
                </a:lnTo>
                <a:lnTo>
                  <a:pt x="947949" y="402335"/>
                </a:lnTo>
                <a:lnTo>
                  <a:pt x="1048837" y="377951"/>
                </a:lnTo>
                <a:lnTo>
                  <a:pt x="1129451" y="368807"/>
                </a:lnTo>
                <a:lnTo>
                  <a:pt x="1157265" y="368807"/>
                </a:lnTo>
                <a:lnTo>
                  <a:pt x="1185550" y="365759"/>
                </a:lnTo>
                <a:lnTo>
                  <a:pt x="2103039" y="365759"/>
                </a:lnTo>
                <a:lnTo>
                  <a:pt x="2089146" y="350519"/>
                </a:lnTo>
                <a:lnTo>
                  <a:pt x="2059772" y="320039"/>
                </a:lnTo>
                <a:lnTo>
                  <a:pt x="2028809" y="289559"/>
                </a:lnTo>
                <a:lnTo>
                  <a:pt x="1996535" y="262127"/>
                </a:lnTo>
                <a:lnTo>
                  <a:pt x="1963179" y="234695"/>
                </a:lnTo>
                <a:lnTo>
                  <a:pt x="1928743" y="210311"/>
                </a:lnTo>
                <a:lnTo>
                  <a:pt x="1893227" y="185927"/>
                </a:lnTo>
                <a:lnTo>
                  <a:pt x="1856631" y="164591"/>
                </a:lnTo>
                <a:lnTo>
                  <a:pt x="1818955" y="143255"/>
                </a:lnTo>
                <a:lnTo>
                  <a:pt x="1780198" y="121919"/>
                </a:lnTo>
                <a:lnTo>
                  <a:pt x="1740363" y="103631"/>
                </a:lnTo>
                <a:lnTo>
                  <a:pt x="1657452" y="73151"/>
                </a:lnTo>
                <a:lnTo>
                  <a:pt x="1614378" y="57911"/>
                </a:lnTo>
                <a:lnTo>
                  <a:pt x="1570225" y="45719"/>
                </a:lnTo>
                <a:lnTo>
                  <a:pt x="1431293" y="18287"/>
                </a:lnTo>
                <a:lnTo>
                  <a:pt x="1333279" y="6095"/>
                </a:lnTo>
                <a:lnTo>
                  <a:pt x="1230953" y="0"/>
                </a:lnTo>
                <a:close/>
              </a:path>
              <a:path w="2346325" h="3696970">
                <a:moveTo>
                  <a:pt x="1428628" y="3188018"/>
                </a:moveTo>
                <a:lnTo>
                  <a:pt x="920221" y="3188018"/>
                </a:lnTo>
                <a:lnTo>
                  <a:pt x="920221" y="3696461"/>
                </a:lnTo>
                <a:lnTo>
                  <a:pt x="1428628" y="3696461"/>
                </a:lnTo>
                <a:lnTo>
                  <a:pt x="1428628" y="31880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9" name="object 3"/>
          <p:cNvSpPr>
            <a:spLocks noGrp="1"/>
          </p:cNvSpPr>
          <p:nvPr>
            <p:ph type="title"/>
          </p:nvPr>
        </p:nvSpPr>
        <p:spPr>
          <a:xfrm>
            <a:off x="304800" y="157163"/>
            <a:ext cx="8610600" cy="1981200"/>
          </a:xfrm>
        </p:spPr>
        <p:txBody>
          <a:bodyPr/>
          <a:lstStyle/>
          <a:p>
            <a:pPr marL="136525" eaLnBrk="1" hangingPunct="1">
              <a:tabLst>
                <a:tab pos="1760538" algn="l"/>
                <a:tab pos="9402763" algn="l"/>
              </a:tabLs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Control Plane Abstractions</a:t>
            </a:r>
          </a:p>
        </p:txBody>
      </p:sp>
      <p:sp>
        <p:nvSpPr>
          <p:cNvPr id="9220" name="object 4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8B44737F-DFF5-4624-B9E4-BAFC94FE6EFF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8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4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580188"/>
            <a:ext cx="3048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8CEC576D-612E-4B73-BB1D-E8D1F0E5764B}" type="slidenum">
              <a:rPr lang="en-US" altLang="en-US" smtClean="0">
                <a:solidFill>
                  <a:schemeClr val="tx1"/>
                </a:solidFill>
              </a:rPr>
              <a:pPr algn="l" eaLnBrk="1" hangingPunct="1"/>
              <a:t>9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243" name="object 2"/>
          <p:cNvSpPr>
            <a:spLocks noGrp="1"/>
          </p:cNvSpPr>
          <p:nvPr>
            <p:ph type="title"/>
          </p:nvPr>
        </p:nvSpPr>
        <p:spPr>
          <a:xfrm>
            <a:off x="304800" y="157163"/>
            <a:ext cx="8534400" cy="1797050"/>
          </a:xfrm>
        </p:spPr>
        <p:txBody>
          <a:bodyPr/>
          <a:lstStyle/>
          <a:p>
            <a:pPr marL="136525" eaLnBrk="1" hangingPunct="1">
              <a:tabLst>
                <a:tab pos="501650" algn="l"/>
                <a:tab pos="9402763" algn="l"/>
              </a:tabLst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(Too) Many Control Plane Mechanisms</a:t>
            </a:r>
          </a:p>
        </p:txBody>
      </p:sp>
      <p:sp>
        <p:nvSpPr>
          <p:cNvPr id="10244" name="object 3"/>
          <p:cNvSpPr txBox="1">
            <a:spLocks noChangeArrowheads="1"/>
          </p:cNvSpPr>
          <p:nvPr/>
        </p:nvSpPr>
        <p:spPr bwMode="auto">
          <a:xfrm>
            <a:off x="306388" y="1135063"/>
            <a:ext cx="817880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85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Variety of goals: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rgbClr val="8A0E09"/>
                </a:solidFill>
              </a:rPr>
              <a:t>Routing: </a:t>
            </a:r>
            <a:r>
              <a:rPr lang="en-US" altLang="en-US" sz="2400">
                <a:solidFill>
                  <a:srgbClr val="8A0E09"/>
                </a:solidFill>
              </a:rPr>
              <a:t>distributed routing algorithms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rgbClr val="8A0E09"/>
                </a:solidFill>
              </a:rPr>
              <a:t>Isolation</a:t>
            </a:r>
            <a:r>
              <a:rPr lang="en-US" altLang="en-US" sz="2400">
                <a:solidFill>
                  <a:srgbClr val="8A0E09"/>
                </a:solidFill>
              </a:rPr>
              <a:t>: ACLs, VLANs, Firewalls,…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spcBef>
                <a:spcPts val="575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rgbClr val="8A0E09"/>
                </a:solidFill>
              </a:rPr>
              <a:t>Traffic engineering</a:t>
            </a:r>
            <a:r>
              <a:rPr lang="en-US" altLang="en-US" sz="2400">
                <a:solidFill>
                  <a:srgbClr val="8A0E09"/>
                </a:solidFill>
              </a:rPr>
              <a:t>: adjusting weights, MPLS,…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lnSpc>
                <a:spcPts val="3500"/>
              </a:lnSpc>
              <a:spcBef>
                <a:spcPts val="3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en-US" altLang="en-US" sz="35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No modularity, limited functionality</a:t>
            </a:r>
          </a:p>
          <a:p>
            <a:pPr eaLnBrk="1" hangingPunct="1">
              <a:lnSpc>
                <a:spcPts val="3500"/>
              </a:lnSpc>
              <a:spcBef>
                <a:spcPts val="50"/>
              </a:spcBef>
              <a:buFont typeface="Times New Roman" panose="02020603050405020304" pitchFamily="18" charset="0"/>
              <a:buChar char="•"/>
            </a:pPr>
            <a:endParaRPr lang="en-US" altLang="en-US" sz="35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SzPct val="114000"/>
              <a:buFont typeface="Times New Roman" panose="02020603050405020304" pitchFamily="18" charset="0"/>
              <a:buChar char="•"/>
            </a:pPr>
            <a:r>
              <a:rPr lang="en-US" altLang="en-US" sz="2800" b="1">
                <a:solidFill>
                  <a:schemeClr val="tx1"/>
                </a:solidFill>
              </a:rPr>
              <a:t>Control Plane: mechanism without abstraction</a:t>
            </a:r>
            <a:endParaRPr lang="en-US" altLang="en-US" sz="2800">
              <a:solidFill>
                <a:schemeClr val="tx1"/>
              </a:solidFill>
            </a:endParaRP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r>
              <a:rPr lang="en-US" altLang="en-US" sz="2400" b="1" i="1">
                <a:solidFill>
                  <a:srgbClr val="8A0E09"/>
                </a:solidFill>
              </a:rPr>
              <a:t>Too many mechanisms, not enough functionality</a:t>
            </a:r>
            <a:endParaRPr lang="it-IT" altLang="en-US" sz="2400" b="1" i="1">
              <a:solidFill>
                <a:srgbClr val="8A0E09"/>
              </a:solidFill>
            </a:endParaRP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panose="020B0604020202020204" pitchFamily="34" charset="0"/>
              <a:buChar char="-"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5133</TotalTime>
  <Words>2361</Words>
  <Application>Microsoft Office PowerPoint</Application>
  <PresentationFormat>On-screen Show (4:3)</PresentationFormat>
  <Paragraphs>532</Paragraphs>
  <Slides>50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Times New Roman</vt:lpstr>
      <vt:lpstr>Wingdings</vt:lpstr>
      <vt:lpstr>ＭＳ Ｐゴシック</vt:lpstr>
      <vt:lpstr>Gill Sans</vt:lpstr>
      <vt:lpstr>Helvetica</vt:lpstr>
      <vt:lpstr>ヒラギノ明朝 ProN W3</vt:lpstr>
      <vt:lpstr>Office Theme</vt:lpstr>
      <vt:lpstr>Software Defined Networking (SDN)</vt:lpstr>
      <vt:lpstr>A Short History of SDN</vt:lpstr>
      <vt:lpstr>Why Was SDN Needed?</vt:lpstr>
      <vt:lpstr>Networks design not based on formal principles</vt:lpstr>
      <vt:lpstr>How Programming Made the Transition</vt:lpstr>
      <vt:lpstr>The Two Networking “Planes”</vt:lpstr>
      <vt:lpstr>Data Plane Abstractions: Layers</vt:lpstr>
      <vt:lpstr>Control Plane Abstractions</vt:lpstr>
      <vt:lpstr>(Too) Many Control Plane Mechanisms</vt:lpstr>
      <vt:lpstr>PowerPoint Presentation</vt:lpstr>
      <vt:lpstr>The Control Plane Problem</vt:lpstr>
      <vt:lpstr>Programming Analogy</vt:lpstr>
      <vt:lpstr>The Control Plane Problem</vt:lpstr>
      <vt:lpstr>SDN: Two Control Plane Abstractions</vt:lpstr>
      <vt:lpstr>PowerPoint Presentation</vt:lpstr>
      <vt:lpstr>Example1: OSPF and Dijkstra</vt:lpstr>
      <vt:lpstr>Example1: OSPF and Dijkstra</vt:lpstr>
      <vt:lpstr>Example2: Load Balancing</vt:lpstr>
      <vt:lpstr>Example2: Load Balancing</vt:lpstr>
      <vt:lpstr>Example2: Load Balancing</vt:lpstr>
      <vt:lpstr>Example2: Load Balancing</vt:lpstr>
      <vt:lpstr>Specification Abstraction</vt:lpstr>
      <vt:lpstr>Simple Example: Access Control</vt:lpstr>
      <vt:lpstr>Network Virtualization</vt:lpstr>
      <vt:lpstr>Virtualization Simplifies Control Program</vt:lpstr>
      <vt:lpstr>PowerPoint Presentation</vt:lpstr>
      <vt:lpstr>Clean Separation of Concerns</vt:lpstr>
      <vt:lpstr>PowerPoint Presentation</vt:lpstr>
      <vt:lpstr>Abstractions Don’t Eliminate Complexity</vt:lpstr>
      <vt:lpstr>Virtualization is Killer App for SDN</vt:lpstr>
      <vt:lpstr>PowerPoint Presentation</vt:lpstr>
      <vt:lpstr>Four Crucial Points</vt:lpstr>
      <vt:lpstr>PowerPoint Presentation</vt:lpstr>
      <vt:lpstr>Control/Data Planes Become Separate</vt:lpstr>
      <vt:lpstr>Networking Becomes Edge-Oriented</vt:lpstr>
      <vt:lpstr>1. Makes SDN Incrementally Deployable</vt:lpstr>
      <vt:lpstr>2. Networking Becomes Software-Oriented</vt:lpstr>
      <vt:lpstr>SDN Vision: Networks Become “Normal”</vt:lpstr>
      <vt:lpstr>Recap - The network is changing</vt:lpstr>
      <vt:lpstr>Recap - Software Defined Network (SDN)</vt:lpstr>
      <vt:lpstr>OpenFlow Basics</vt:lpstr>
      <vt:lpstr>Primitives &lt;Match, Action&gt;</vt:lpstr>
      <vt:lpstr>OpenFlow Basics</vt:lpstr>
      <vt:lpstr>More sophisticated flow identification</vt:lpstr>
      <vt:lpstr>More sophisticated flow identification</vt:lpstr>
      <vt:lpstr>More sophisticated flow identification</vt:lpstr>
      <vt:lpstr>More sophisticated flow identification</vt:lpstr>
      <vt:lpstr>SDN “Implementations” – Software/Hardware</vt:lpstr>
      <vt:lpstr>SDN Literature - Sources</vt:lpstr>
      <vt:lpstr>SDN research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History of SDN</dc:title>
  <dc:creator>Guest</dc:creator>
  <cp:lastModifiedBy>gkesden@gmail.com</cp:lastModifiedBy>
  <cp:revision>69</cp:revision>
  <dcterms:created xsi:type="dcterms:W3CDTF">2014-01-28T12:12:03Z</dcterms:created>
  <dcterms:modified xsi:type="dcterms:W3CDTF">2016-10-12T23:48:38Z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2014-01-28T00:00:00Z</vt:filetime>
  </property>
  <property fmtid="{D5CDD505-2E9C-101B-9397-08002B2CF9AE}" pid="3" name="LastSaved">
    <vt:filetime>2014-01-28T00:00:00Z</vt:filetime>
  </property>
</Properties>
</file>