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>
        <p:scale>
          <a:sx n="87" d="100"/>
          <a:sy n="87" d="100"/>
        </p:scale>
        <p:origin x="60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BigTable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CSE-291 (Cloud Computing) </a:t>
            </a:r>
          </a:p>
          <a:p>
            <a:r>
              <a:rPr lang="en-US" dirty="0"/>
              <a:t>Fall 2016</a:t>
            </a:r>
          </a:p>
        </p:txBody>
      </p:sp>
    </p:spTree>
    <p:extLst>
      <p:ext uri="{BB962C8B-B14F-4D97-AF65-F5344CB8AC3E}">
        <p14:creationId xmlns:p14="http://schemas.microsoft.com/office/powerpoint/2010/main" val="92341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Blocks: Chubby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Distributed lock service</a:t>
            </a:r>
          </a:p>
          <a:p>
            <a:r>
              <a:rPr lang="en-US" dirty="0"/>
              <a:t>5 active replicas, one is master</a:t>
            </a:r>
          </a:p>
          <a:p>
            <a:pPr lvl="1"/>
            <a:r>
              <a:rPr lang="en-US" dirty="0"/>
              <a:t>Only master serves requests</a:t>
            </a:r>
          </a:p>
          <a:p>
            <a:pPr lvl="1"/>
            <a:r>
              <a:rPr lang="en-US" dirty="0"/>
              <a:t>Needs majority to work</a:t>
            </a:r>
          </a:p>
          <a:p>
            <a:pPr lvl="1"/>
            <a:r>
              <a:rPr lang="en-US" dirty="0" err="1"/>
              <a:t>Paxos</a:t>
            </a:r>
            <a:r>
              <a:rPr lang="en-US" dirty="0"/>
              <a:t> based</a:t>
            </a:r>
          </a:p>
          <a:p>
            <a:r>
              <a:rPr lang="en-US" dirty="0"/>
              <a:t>Namespace is directories and tiny files</a:t>
            </a:r>
          </a:p>
          <a:p>
            <a:pPr lvl="1"/>
            <a:r>
              <a:rPr lang="en-US" dirty="0"/>
              <a:t>Directories and files can be used as locks</a:t>
            </a:r>
          </a:p>
          <a:p>
            <a:r>
              <a:rPr lang="en-US" dirty="0"/>
              <a:t>Locks are leased and callbacks can be requested</a:t>
            </a:r>
          </a:p>
          <a:p>
            <a:r>
              <a:rPr lang="en-US" dirty="0"/>
              <a:t>Used to ensure one active master, location of tablet servers, schema information, access control lists</a:t>
            </a:r>
          </a:p>
        </p:txBody>
      </p:sp>
    </p:spTree>
    <p:extLst>
      <p:ext uri="{BB962C8B-B14F-4D97-AF65-F5344CB8AC3E}">
        <p14:creationId xmlns:p14="http://schemas.microsoft.com/office/powerpoint/2010/main" val="194604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server</a:t>
            </a:r>
          </a:p>
          <a:p>
            <a:pPr lvl="1"/>
            <a:r>
              <a:rPr lang="en-US" dirty="0"/>
              <a:t>Assigns tablets to tablet servers</a:t>
            </a:r>
          </a:p>
          <a:p>
            <a:pPr lvl="1"/>
            <a:r>
              <a:rPr lang="en-US" dirty="0"/>
              <a:t>Detecting and managing changes to tablet servers</a:t>
            </a:r>
          </a:p>
          <a:p>
            <a:pPr lvl="1"/>
            <a:r>
              <a:rPr lang="en-US" dirty="0"/>
              <a:t>Load balancing across tablet servers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9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Tablet server</a:t>
            </a:r>
          </a:p>
          <a:p>
            <a:pPr lvl="1"/>
            <a:r>
              <a:rPr lang="en-US" dirty="0"/>
              <a:t>Can be dynamically added and removed</a:t>
            </a:r>
          </a:p>
          <a:p>
            <a:pPr lvl="1"/>
            <a:r>
              <a:rPr lang="en-US" dirty="0"/>
              <a:t>Manages read and writes</a:t>
            </a:r>
          </a:p>
          <a:p>
            <a:pPr lvl="1"/>
            <a:r>
              <a:rPr lang="en-US" dirty="0"/>
              <a:t>Split tablets that are too large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BigTable</a:t>
            </a:r>
            <a:r>
              <a:rPr lang="en-US" dirty="0"/>
              <a:t>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 stores Tables</a:t>
            </a:r>
          </a:p>
          <a:p>
            <a:r>
              <a:rPr lang="en-US" dirty="0"/>
              <a:t>Tables store Tablets</a:t>
            </a:r>
          </a:p>
          <a:p>
            <a:r>
              <a:rPr lang="en-US" dirty="0"/>
              <a:t>Tablets store Row Range</a:t>
            </a:r>
          </a:p>
          <a:p>
            <a:r>
              <a:rPr lang="en-US" dirty="0"/>
              <a:t>Initially, one Tablet per Table, then split with growth</a:t>
            </a:r>
          </a:p>
        </p:txBody>
      </p:sp>
    </p:spTree>
    <p:extLst>
      <p:ext uri="{BB962C8B-B14F-4D97-AF65-F5344CB8AC3E}">
        <p14:creationId xmlns:p14="http://schemas.microsoft.com/office/powerpoint/2010/main" val="349927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091" y="2628557"/>
            <a:ext cx="54387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2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tablet lives on one server at a time</a:t>
            </a:r>
          </a:p>
          <a:p>
            <a:r>
              <a:rPr lang="en-US" dirty="0"/>
              <a:t>Master keeps track of live tablet servers and assignments</a:t>
            </a:r>
          </a:p>
          <a:p>
            <a:r>
              <a:rPr lang="en-US" dirty="0"/>
              <a:t>Chubby used to keep track of tablet servers</a:t>
            </a:r>
          </a:p>
          <a:p>
            <a:pPr lvl="1"/>
            <a:r>
              <a:rPr lang="en-US" dirty="0"/>
              <a:t>Master monitors Chubby directory</a:t>
            </a:r>
          </a:p>
          <a:p>
            <a:r>
              <a:rPr lang="en-US" dirty="0"/>
              <a:t>Tablet servers can’t serve if they lose exclusive lock on tablet</a:t>
            </a:r>
          </a:p>
          <a:p>
            <a:r>
              <a:rPr lang="en-US" dirty="0"/>
              <a:t>Tablets reassigned when not reachable</a:t>
            </a:r>
          </a:p>
          <a:p>
            <a:pPr lvl="1"/>
            <a:r>
              <a:rPr lang="en-US" dirty="0"/>
              <a:t>Notify master if lost lock</a:t>
            </a:r>
          </a:p>
          <a:p>
            <a:pPr lvl="1"/>
            <a:r>
              <a:rPr lang="en-US" dirty="0"/>
              <a:t>Master heartbeats (asks for status of lock from tablet server)</a:t>
            </a:r>
          </a:p>
        </p:txBody>
      </p:sp>
    </p:spTree>
    <p:extLst>
      <p:ext uri="{BB962C8B-B14F-4D97-AF65-F5344CB8AC3E}">
        <p14:creationId xmlns:p14="http://schemas.microsoft.com/office/powerpoint/2010/main" val="177749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Serving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632093" cy="3318936"/>
          </a:xfrm>
        </p:spPr>
        <p:txBody>
          <a:bodyPr/>
          <a:lstStyle/>
          <a:p>
            <a:r>
              <a:rPr lang="en-US" dirty="0"/>
              <a:t>Persistent stores redo record stored in GFS</a:t>
            </a:r>
          </a:p>
          <a:p>
            <a:r>
              <a:rPr lang="en-US" dirty="0"/>
              <a:t>Commit log </a:t>
            </a:r>
          </a:p>
          <a:p>
            <a:r>
              <a:rPr lang="en-US" dirty="0"/>
              <a:t>Recent updates in in-memory </a:t>
            </a:r>
            <a:r>
              <a:rPr lang="en-US" i="1" dirty="0" err="1"/>
              <a:t>memtable</a:t>
            </a:r>
            <a:endParaRPr lang="en-US" i="1" dirty="0"/>
          </a:p>
          <a:p>
            <a:r>
              <a:rPr lang="en-US" dirty="0"/>
              <a:t>Older updates in </a:t>
            </a:r>
            <a:r>
              <a:rPr lang="en-US" i="1" dirty="0" err="1"/>
              <a:t>sstable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93" y="3014023"/>
            <a:ext cx="4754956" cy="313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6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Grouping of multiple column families together </a:t>
            </a:r>
          </a:p>
          <a:p>
            <a:pPr lvl="1"/>
            <a:r>
              <a:rPr lang="en-US" dirty="0"/>
              <a:t>Separate </a:t>
            </a:r>
            <a:r>
              <a:rPr lang="en-US" dirty="0" err="1"/>
              <a:t>SSTable</a:t>
            </a:r>
            <a:r>
              <a:rPr lang="en-US" dirty="0"/>
              <a:t> for each locality group</a:t>
            </a:r>
          </a:p>
          <a:p>
            <a:r>
              <a:rPr lang="en-US" dirty="0"/>
              <a:t>Makes it faster to access data that is accessed together</a:t>
            </a:r>
          </a:p>
        </p:txBody>
      </p:sp>
    </p:spTree>
    <p:extLst>
      <p:ext uri="{BB962C8B-B14F-4D97-AF65-F5344CB8AC3E}">
        <p14:creationId xmlns:p14="http://schemas.microsoft.com/office/powerpoint/2010/main" val="615479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block or across blocks</a:t>
            </a:r>
          </a:p>
          <a:p>
            <a:pPr lvl="1"/>
            <a:r>
              <a:rPr lang="en-US" dirty="0"/>
              <a:t>Per block enables small portions to be read without decompression of larger block</a:t>
            </a:r>
          </a:p>
          <a:p>
            <a:r>
              <a:rPr lang="en-US" dirty="0"/>
              <a:t>Sometimes 2 pass schemes</a:t>
            </a:r>
          </a:p>
          <a:p>
            <a:r>
              <a:rPr lang="en-US" dirty="0"/>
              <a:t>Want to emphasize speed over compression</a:t>
            </a:r>
          </a:p>
        </p:txBody>
      </p:sp>
    </p:spTree>
    <p:extLst>
      <p:ext uri="{BB962C8B-B14F-4D97-AF65-F5344CB8AC3E}">
        <p14:creationId xmlns:p14="http://schemas.microsoft.com/office/powerpoint/2010/main" val="55481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 cache</a:t>
            </a:r>
          </a:p>
          <a:p>
            <a:pPr lvl="1"/>
            <a:r>
              <a:rPr lang="en-US" dirty="0"/>
              <a:t>Key-value pairs from </a:t>
            </a:r>
            <a:r>
              <a:rPr lang="en-US" dirty="0" err="1"/>
              <a:t>sstable</a:t>
            </a:r>
            <a:endParaRPr lang="en-US" dirty="0"/>
          </a:p>
          <a:p>
            <a:r>
              <a:rPr lang="en-US" dirty="0"/>
              <a:t>Block cache</a:t>
            </a:r>
          </a:p>
          <a:p>
            <a:pPr lvl="1"/>
            <a:r>
              <a:rPr lang="en-US" dirty="0" err="1"/>
              <a:t>Sstable</a:t>
            </a:r>
            <a:r>
              <a:rPr lang="en-US" dirty="0"/>
              <a:t> blocks read from GFS</a:t>
            </a:r>
          </a:p>
        </p:txBody>
      </p:sp>
    </p:spTree>
    <p:extLst>
      <p:ext uri="{BB962C8B-B14F-4D97-AF65-F5344CB8AC3E}">
        <p14:creationId xmlns:p14="http://schemas.microsoft.com/office/powerpoint/2010/main" val="295291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Sparse, distributed persistent, multi-dimensional sorted map</a:t>
            </a:r>
          </a:p>
          <a:p>
            <a:r>
              <a:rPr lang="en-US" dirty="0"/>
              <a:t>Indexed by a row key, column key, and timestamp</a:t>
            </a:r>
          </a:p>
          <a:p>
            <a:r>
              <a:rPr lang="en-US" dirty="0"/>
              <a:t>Values are uninterpreted arrays of bytes</a:t>
            </a:r>
          </a:p>
          <a:p>
            <a:r>
              <a:rPr lang="en-US" dirty="0"/>
              <a:t>(</a:t>
            </a:r>
            <a:r>
              <a:rPr lang="en-US" dirty="0" err="1"/>
              <a:t>row:string</a:t>
            </a:r>
            <a:r>
              <a:rPr lang="en-US" dirty="0"/>
              <a:t>, </a:t>
            </a:r>
            <a:r>
              <a:rPr lang="en-US" dirty="0" err="1"/>
              <a:t>column:string</a:t>
            </a:r>
            <a:r>
              <a:rPr lang="en-US" dirty="0"/>
              <a:t>, time:int64) </a:t>
            </a:r>
            <a:r>
              <a:rPr lang="en-US" dirty="0">
                <a:sym typeface="Wingdings" panose="05000000000000000000" pitchFamily="2" charset="2"/>
              </a:rPr>
              <a:t>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Reads need to read from all </a:t>
            </a:r>
            <a:r>
              <a:rPr lang="en-US" dirty="0" err="1"/>
              <a:t>SStables</a:t>
            </a:r>
            <a:r>
              <a:rPr lang="en-US" dirty="0"/>
              <a:t> that make up table</a:t>
            </a:r>
          </a:p>
          <a:p>
            <a:r>
              <a:rPr lang="en-US" dirty="0"/>
              <a:t>Bloom filters reduce the number that are accessed by don’t have matching row/column pair.</a:t>
            </a:r>
          </a:p>
          <a:p>
            <a:pPr lvl="1"/>
            <a:r>
              <a:rPr lang="en-US" dirty="0"/>
              <a:t>Ditto for non-existent pairs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2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Logs are written concurrently</a:t>
            </a:r>
          </a:p>
          <a:p>
            <a:pPr lvl="1"/>
            <a:r>
              <a:rPr lang="en-US" dirty="0"/>
              <a:t>Different purposes</a:t>
            </a:r>
          </a:p>
          <a:p>
            <a:pPr lvl="1"/>
            <a:r>
              <a:rPr lang="en-US" dirty="0"/>
              <a:t>Different files would mean different locations on disk</a:t>
            </a:r>
          </a:p>
          <a:p>
            <a:r>
              <a:rPr lang="en-US" dirty="0"/>
              <a:t>Use </a:t>
            </a:r>
            <a:r>
              <a:rPr lang="en-US" dirty="0"/>
              <a:t>one per tablet server, not one per tablet</a:t>
            </a:r>
          </a:p>
          <a:p>
            <a:pPr lvl="1"/>
            <a:r>
              <a:rPr lang="en-US" dirty="0"/>
              <a:t>Reduces the number of files written, improves seek locality, reduces overhead, etc. </a:t>
            </a:r>
          </a:p>
          <a:p>
            <a:r>
              <a:rPr lang="en-US" dirty="0"/>
              <a:t>Complicates recovery</a:t>
            </a:r>
          </a:p>
          <a:p>
            <a:pPr lvl="1"/>
            <a:r>
              <a:rPr lang="en-US" dirty="0"/>
              <a:t>Few log entries relate to any one tablet server</a:t>
            </a:r>
          </a:p>
          <a:p>
            <a:pPr lvl="1"/>
            <a:r>
              <a:rPr lang="en-US" dirty="0"/>
              <a:t>Parallel sort by key first, then entries for one server are together.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  <a:p>
            <a:pPr lvl="1"/>
            <a:r>
              <a:rPr lang="en-US" dirty="0"/>
              <a:t>Compact</a:t>
            </a:r>
          </a:p>
          <a:p>
            <a:pPr lvl="1"/>
            <a:r>
              <a:rPr lang="en-US" dirty="0"/>
              <a:t>Freeze</a:t>
            </a:r>
          </a:p>
          <a:p>
            <a:pPr lvl="1"/>
            <a:r>
              <a:rPr lang="en-US" dirty="0"/>
              <a:t>Compact</a:t>
            </a:r>
          </a:p>
          <a:p>
            <a:pPr lvl="1"/>
            <a:r>
              <a:rPr lang="en-US" dirty="0"/>
              <a:t>Migrate</a:t>
            </a:r>
          </a:p>
          <a:p>
            <a:r>
              <a:rPr lang="en-US" dirty="0"/>
              <a:t>Log is clean for move with only a short freeze time</a:t>
            </a:r>
          </a:p>
        </p:txBody>
      </p:sp>
    </p:spTree>
    <p:extLst>
      <p:ext uri="{BB962C8B-B14F-4D97-AF65-F5344CB8AC3E}">
        <p14:creationId xmlns:p14="http://schemas.microsoft.com/office/powerpoint/2010/main" val="416761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</a:t>
            </a:r>
            <a:r>
              <a:rPr lang="en-US" dirty="0" err="1"/>
              <a:t>memtable</a:t>
            </a:r>
            <a:r>
              <a:rPr lang="en-US" dirty="0"/>
              <a:t> allows reads and writes</a:t>
            </a:r>
          </a:p>
          <a:p>
            <a:r>
              <a:rPr lang="en-US" dirty="0"/>
              <a:t>Everything else is versioned</a:t>
            </a:r>
          </a:p>
          <a:p>
            <a:r>
              <a:rPr lang="en-US" dirty="0"/>
              <a:t>Allows asynchronous deletes</a:t>
            </a:r>
          </a:p>
          <a:p>
            <a:r>
              <a:rPr lang="en-US"/>
              <a:t>Mitigates need for locking.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of an Example 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536847"/>
            <a:ext cx="9634636" cy="31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Arbitrary strings</a:t>
            </a:r>
          </a:p>
          <a:p>
            <a:r>
              <a:rPr lang="en-US" dirty="0"/>
              <a:t>Reads and writes of rows are atomic (even across columns)</a:t>
            </a:r>
          </a:p>
          <a:p>
            <a:pPr lvl="1"/>
            <a:r>
              <a:rPr lang="en-US" dirty="0"/>
              <a:t>Makes it easier to reason about results</a:t>
            </a:r>
          </a:p>
          <a:p>
            <a:r>
              <a:rPr lang="en-US" dirty="0"/>
              <a:t>Data is lexicographically sorted by row</a:t>
            </a:r>
          </a:p>
          <a:p>
            <a:r>
              <a:rPr lang="en-US" dirty="0"/>
              <a:t>Row range partitioned into </a:t>
            </a:r>
            <a:r>
              <a:rPr lang="en-US" i="1" dirty="0"/>
              <a:t>tablet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Used for distribution and load balancing</a:t>
            </a:r>
          </a:p>
          <a:p>
            <a:pPr lvl="1"/>
            <a:r>
              <a:rPr lang="en-US" dirty="0"/>
              <a:t>Reads of short row ranges are efficient</a:t>
            </a:r>
          </a:p>
          <a:p>
            <a:pPr lvl="1"/>
            <a:r>
              <a:rPr lang="en-US" dirty="0"/>
              <a:t>If data has good locality w.r.t. tablets, efficiency boost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3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columns, groups of columns</a:t>
            </a:r>
          </a:p>
          <a:p>
            <a:r>
              <a:rPr lang="en-US" dirty="0"/>
              <a:t>Unit of access control, disk and memory accounting</a:t>
            </a:r>
          </a:p>
          <a:p>
            <a:r>
              <a:rPr lang="en-US" dirty="0"/>
              <a:t>Column families group column keys</a:t>
            </a:r>
          </a:p>
          <a:p>
            <a:r>
              <a:rPr lang="en-US" dirty="0"/>
              <a:t>Data within column family is usually same type, compressed together</a:t>
            </a:r>
          </a:p>
          <a:p>
            <a:r>
              <a:rPr lang="en-US" dirty="0"/>
              <a:t>Columns within column family rarely change</a:t>
            </a:r>
          </a:p>
          <a:p>
            <a:r>
              <a:rPr lang="en-US" dirty="0"/>
              <a:t>Relatively few column families</a:t>
            </a:r>
          </a:p>
        </p:txBody>
      </p:sp>
    </p:spTree>
    <p:extLst>
      <p:ext uri="{BB962C8B-B14F-4D97-AF65-F5344CB8AC3E}">
        <p14:creationId xmlns:p14="http://schemas.microsoft.com/office/powerpoint/2010/main" val="30348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Timestamps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Cells are versioned</a:t>
            </a:r>
          </a:p>
          <a:p>
            <a:r>
              <a:rPr lang="en-US" dirty="0"/>
              <a:t>Timestamps are times in microseconds </a:t>
            </a:r>
          </a:p>
          <a:p>
            <a:pPr lvl="1"/>
            <a:r>
              <a:rPr lang="en-US" dirty="0"/>
              <a:t>Or, alternately, user can assign, e.g. version number,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Need user-assigned unique timestamps, if want to avoid collisions</a:t>
            </a:r>
          </a:p>
          <a:p>
            <a:r>
              <a:rPr lang="en-US" dirty="0"/>
              <a:t>Automated garbage collection </a:t>
            </a:r>
          </a:p>
          <a:p>
            <a:pPr lvl="1"/>
            <a:r>
              <a:rPr lang="en-US" dirty="0"/>
              <a:t>Most recent </a:t>
            </a:r>
            <a:r>
              <a:rPr lang="en-US" i="1" dirty="0"/>
              <a:t>n</a:t>
            </a:r>
          </a:p>
          <a:p>
            <a:pPr lvl="1"/>
            <a:r>
              <a:rPr lang="en-US" dirty="0"/>
              <a:t>Within </a:t>
            </a:r>
            <a:r>
              <a:rPr lang="en-US" i="1" dirty="0"/>
              <a:t>m</a:t>
            </a:r>
            <a:r>
              <a:rPr lang="en-US" dirty="0"/>
              <a:t>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178694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 and destroy tables and column families</a:t>
            </a:r>
          </a:p>
          <a:p>
            <a:r>
              <a:rPr lang="en-US" dirty="0"/>
              <a:t>Change metadata, e.g. access control,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Write or delete values</a:t>
            </a:r>
          </a:p>
          <a:p>
            <a:r>
              <a:rPr lang="en-US" dirty="0"/>
              <a:t>Iterate across rows</a:t>
            </a:r>
          </a:p>
          <a:p>
            <a:r>
              <a:rPr lang="en-US" dirty="0"/>
              <a:t>Iterate over subset of data</a:t>
            </a:r>
          </a:p>
          <a:p>
            <a:r>
              <a:rPr lang="en-US" dirty="0"/>
              <a:t>Single row transactions (read-update-write)</a:t>
            </a:r>
          </a:p>
          <a:p>
            <a:r>
              <a:rPr lang="en-US" dirty="0"/>
              <a:t>Cells to be used as counters</a:t>
            </a:r>
          </a:p>
          <a:p>
            <a:r>
              <a:rPr lang="en-US" dirty="0"/>
              <a:t>Client-provided server-side scripts for transformation, filtering, </a:t>
            </a:r>
            <a:r>
              <a:rPr lang="en-US" dirty="0" err="1"/>
              <a:t>summarizationetc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071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GFS for log and data files</a:t>
            </a:r>
          </a:p>
          <a:p>
            <a:r>
              <a:rPr lang="en-US" dirty="0"/>
              <a:t>Shares servers with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5118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blocks: </a:t>
            </a:r>
            <a:r>
              <a:rPr lang="en-US" i="1" dirty="0" err="1"/>
              <a:t>SSTable</a:t>
            </a:r>
            <a:r>
              <a:rPr lang="en-US" dirty="0" err="1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SSTable</a:t>
            </a:r>
            <a:r>
              <a:rPr lang="en-US" dirty="0"/>
              <a:t> file format used to store tables</a:t>
            </a:r>
          </a:p>
          <a:p>
            <a:pPr lvl="1"/>
            <a:r>
              <a:rPr lang="en-US" i="1" dirty="0"/>
              <a:t>Sorted String Table</a:t>
            </a:r>
          </a:p>
          <a:p>
            <a:pPr lvl="1"/>
            <a:r>
              <a:rPr lang="en-US" dirty="0"/>
              <a:t>Key-value pairs, sorted by key</a:t>
            </a:r>
          </a:p>
          <a:p>
            <a:pPr lvl="1"/>
            <a:r>
              <a:rPr lang="en-US" dirty="0"/>
              <a:t>Blocks of data followed by binary-searchable index at end</a:t>
            </a:r>
          </a:p>
          <a:p>
            <a:pPr lvl="1"/>
            <a:r>
              <a:rPr lang="en-US" dirty="0"/>
              <a:t>Index in memory, one seek to data</a:t>
            </a:r>
          </a:p>
          <a:p>
            <a:pPr lvl="2"/>
            <a:r>
              <a:rPr lang="en-US" dirty="0"/>
              <a:t>Or, load all into memory</a:t>
            </a:r>
          </a:p>
          <a:p>
            <a:pPr lvl="1"/>
            <a:r>
              <a:rPr lang="en-US" dirty="0"/>
              <a:t>Lookup value by key, iterate over key/value pairs in range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1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731</Words>
  <Application>Microsoft Office PowerPoint</Application>
  <PresentationFormat>Widescreen</PresentationFormat>
  <Paragraphs>132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Garamond</vt:lpstr>
      <vt:lpstr>Wingdings</vt:lpstr>
      <vt:lpstr>Organic</vt:lpstr>
      <vt:lpstr>BigTable</vt:lpstr>
      <vt:lpstr>Data Model</vt:lpstr>
      <vt:lpstr>Slice of an Example Table</vt:lpstr>
      <vt:lpstr>Rows</vt:lpstr>
      <vt:lpstr>Column Families</vt:lpstr>
      <vt:lpstr>Timestamps</vt:lpstr>
      <vt:lpstr>API</vt:lpstr>
      <vt:lpstr>Building blocks</vt:lpstr>
      <vt:lpstr>Building blocks: SSTables</vt:lpstr>
      <vt:lpstr>Building Blocks: Chubby</vt:lpstr>
      <vt:lpstr>Master Server</vt:lpstr>
      <vt:lpstr>Tablet Server</vt:lpstr>
      <vt:lpstr>BigTable Cluster</vt:lpstr>
      <vt:lpstr>Tablet Location</vt:lpstr>
      <vt:lpstr>Tablet Assignment</vt:lpstr>
      <vt:lpstr>Tablet Serving</vt:lpstr>
      <vt:lpstr>Locality Groups</vt:lpstr>
      <vt:lpstr>Compression</vt:lpstr>
      <vt:lpstr>Read Caching</vt:lpstr>
      <vt:lpstr>Bloom Filters</vt:lpstr>
      <vt:lpstr>Commit Log</vt:lpstr>
      <vt:lpstr>Tablet Migration</vt:lpstr>
      <vt:lpstr>Immutability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BigTable</dc:title>
  <dc:creator>gkesden@gmail.com</dc:creator>
  <cp:lastModifiedBy>gkesden@gmail.com</cp:lastModifiedBy>
  <cp:revision>11</cp:revision>
  <dcterms:created xsi:type="dcterms:W3CDTF">2016-11-08T01:25:19Z</dcterms:created>
  <dcterms:modified xsi:type="dcterms:W3CDTF">2016-11-08T04:06:43Z</dcterms:modified>
</cp:coreProperties>
</file>