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5292E-0751-43F1-9B45-49F043217990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9F549E-3E96-4602-9E9E-9961E353C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951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the title of the web page.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549E-3E96-4602-9E9E-9961E353CCC6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the name of the web site.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549E-3E96-4602-9E9E-9961E353CCC6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the name of the responsible party</a:t>
            </a:r>
            <a:r>
              <a:rPr lang="en-US" baseline="0" dirty="0" smtClean="0"/>
              <a:t> and the date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549E-3E96-4602-9E9E-9961E353CCC6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the format.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549E-3E96-4602-9E9E-9961E353CCC6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the date you accessed the page.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549E-3E96-4602-9E9E-9961E353CCC6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the </a:t>
            </a:r>
            <a:r>
              <a:rPr lang="en-US" baseline="0" smtClean="0"/>
              <a:t>complete citation</a:t>
            </a:r>
            <a:r>
              <a:rPr lang="en-US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549E-3E96-4602-9E9E-9961E353CCC6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4FF2-CF85-4621-A4B0-0324F1E311EB}" type="datetime1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#1 Web Page RM Hebert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F04-4CFF-44AC-8D57-FC250AEB87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5FE3-553C-4AC6-99A7-FDF0B9B90DEB}" type="datetime1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#1 Web Page RM Hebert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F04-4CFF-44AC-8D57-FC250AEB87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4EFE-F560-43FA-A8E1-111BD087C2E8}" type="datetime1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#1 Web Page RM Hebert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F04-4CFF-44AC-8D57-FC250AEB87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3051B-649E-456B-88C7-25331E568E71}" type="datetime1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#1 Web Page RM Hebert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F04-4CFF-44AC-8D57-FC250AEB87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EE5D2-0E6C-4523-AACF-3F34DE7E96C8}" type="datetime1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#1 Web Page RM Hebert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F04-4CFF-44AC-8D57-FC250AEB87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76E1-1DF5-4EBF-B284-5E6E9D1527AC}" type="datetime1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#1 Web Page RM Hebert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F04-4CFF-44AC-8D57-FC250AEB87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2E28-D7BB-4CE0-A7E0-017AB97006B2}" type="datetime1">
              <a:rPr lang="en-US" smtClean="0"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#1 Web Page RM Hebert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F04-4CFF-44AC-8D57-FC250AEB87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9545-F97C-4256-8087-16708B370865}" type="datetime1">
              <a:rPr lang="en-US" smtClean="0"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#1 Web Page RM Hebert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F04-4CFF-44AC-8D57-FC250AEB87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6D367-9E53-46E6-8098-13B587F9315E}" type="datetime1">
              <a:rPr lang="en-US" smtClean="0"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#1 Web Page RM Hebert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F04-4CFF-44AC-8D57-FC250AEB87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90B8-F11C-45E6-906C-2B7E02028106}" type="datetime1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#1 Web Page RM Hebert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F04-4CFF-44AC-8D57-FC250AEB87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4F2A-2496-4E3E-B906-6D8E03D45AD7}" type="datetime1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#1 Web Page RM Hebert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F04-4CFF-44AC-8D57-FC250AEB87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defRPr>
            </a:lvl1pPr>
          </a:lstStyle>
          <a:p>
            <a:fld id="{D1D67C3B-8122-4736-A469-74018722322F}" type="datetime1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defRPr>
            </a:lvl1pPr>
          </a:lstStyle>
          <a:p>
            <a:r>
              <a:rPr lang="en-US" smtClean="0"/>
              <a:t>MLA #1 Web Page RM Hebert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defRPr>
            </a:lvl1pPr>
          </a:lstStyle>
          <a:p>
            <a:fld id="{9F88FF04-4CFF-44AC-8D57-FC250AEB87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3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askerville Old Face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3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askerville Old Face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3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askerville Old Face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3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askerville Old Face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3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askerville Old Face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3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askerville Old Face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MLA Formatting Exercise #1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 web page</a:t>
            </a: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69B51-69BC-4B0A-82B9-6B60B1A04879}" type="datetime1">
              <a:rPr lang="en-US" smtClean="0"/>
              <a:t>7/10/2014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F04-4CFF-44AC-8D57-FC250AEB87F7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#1 Web Page RM Hebert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81200"/>
            <a:ext cx="7772400" cy="1500187"/>
          </a:xfrm>
        </p:spPr>
        <p:txBody>
          <a:bodyPr anchor="ctr">
            <a:normAutofit/>
          </a:bodyPr>
          <a:lstStyle/>
          <a:p>
            <a:pPr marL="461963" indent="-461963"/>
            <a:r>
              <a:rPr lang="en-US" sz="4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“What is EPA Doing About Climate Change?” </a:t>
            </a:r>
            <a:endParaRPr lang="en-US" sz="4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AFF5-D0A3-40AD-920B-49E012F1F543}" type="datetime1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#1 Web Page RM Hebert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F04-4CFF-44AC-8D57-FC250AEB87F7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81200"/>
            <a:ext cx="7772400" cy="1500187"/>
          </a:xfrm>
        </p:spPr>
        <p:txBody>
          <a:bodyPr anchor="ctr">
            <a:normAutofit/>
          </a:bodyPr>
          <a:lstStyle/>
          <a:p>
            <a:pPr marL="461963" indent="-461963"/>
            <a:r>
              <a:rPr lang="en-US" sz="4400" dirty="0" smtClean="0">
                <a:solidFill>
                  <a:schemeClr val="bg1"/>
                </a:solidFill>
              </a:rPr>
              <a:t>“What is EPA Doing About Climate Change?”</a:t>
            </a:r>
            <a:r>
              <a:rPr lang="en-US" sz="4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epa.gov</a:t>
            </a:r>
            <a:r>
              <a:rPr lang="en-US" sz="4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  </a:t>
            </a:r>
            <a:endParaRPr lang="en-US" sz="4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D0A93-6F42-4C68-83E9-7ACC7DDE749B}" type="datetime1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#1 Web Page RM Hebert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F04-4CFF-44AC-8D57-FC250AEB87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7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614613"/>
            <a:ext cx="7772400" cy="1500187"/>
          </a:xfrm>
        </p:spPr>
        <p:txBody>
          <a:bodyPr anchor="ctr">
            <a:noAutofit/>
          </a:bodyPr>
          <a:lstStyle/>
          <a:p>
            <a:pPr marL="461963" indent="-461963"/>
            <a:r>
              <a:rPr lang="en-US" sz="4400" dirty="0" smtClean="0">
                <a:solidFill>
                  <a:schemeClr val="bg1"/>
                </a:solidFill>
              </a:rPr>
              <a:t>“What is EPA Doing About Climate Change?”</a:t>
            </a:r>
            <a:r>
              <a:rPr lang="en-US" sz="4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i="1" dirty="0" smtClean="0">
                <a:solidFill>
                  <a:schemeClr val="bg1"/>
                </a:solidFill>
              </a:rPr>
              <a:t>epa.gov</a:t>
            </a:r>
            <a:r>
              <a:rPr lang="en-US" sz="4400" dirty="0" smtClean="0">
                <a:solidFill>
                  <a:schemeClr val="bg1"/>
                </a:solidFill>
              </a:rPr>
              <a:t>.  </a:t>
            </a:r>
            <a:r>
              <a:rPr lang="en-US" sz="4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United States Environmental Protection Agency, 2012.</a:t>
            </a:r>
            <a:r>
              <a:rPr lang="en-US" sz="3600" dirty="0" smtClean="0">
                <a:solidFill>
                  <a:schemeClr val="bg1"/>
                </a:solidFill>
              </a:rPr>
              <a:t>  </a:t>
            </a:r>
            <a:r>
              <a:rPr lang="en-US" sz="3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 </a:t>
            </a:r>
            <a:endParaRPr lang="en-US" sz="36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928C-581E-4B30-8024-C4224B96CEBA}" type="datetime1">
              <a:rPr lang="en-US" smtClean="0"/>
              <a:t>7/10/2014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#1 Web Page RM Hebert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F04-4CFF-44AC-8D57-FC250AEB87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3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667000"/>
            <a:ext cx="7772400" cy="1500187"/>
          </a:xfrm>
        </p:spPr>
        <p:txBody>
          <a:bodyPr anchor="ctr">
            <a:noAutofit/>
          </a:bodyPr>
          <a:lstStyle/>
          <a:p>
            <a:pPr marL="461963" indent="-461963">
              <a:lnSpc>
                <a:spcPct val="120000"/>
              </a:lnSpc>
            </a:pPr>
            <a:r>
              <a:rPr lang="en-US" sz="4400" dirty="0" smtClean="0">
                <a:solidFill>
                  <a:schemeClr val="bg1"/>
                </a:solidFill>
              </a:rPr>
              <a:t>“What is EPA Doing About Climate Change?”</a:t>
            </a:r>
            <a:r>
              <a:rPr lang="en-US" sz="4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i="1" dirty="0" smtClean="0">
                <a:solidFill>
                  <a:schemeClr val="bg1"/>
                </a:solidFill>
              </a:rPr>
              <a:t>epa.gov</a:t>
            </a:r>
            <a:r>
              <a:rPr lang="en-US" sz="4400" dirty="0" smtClean="0">
                <a:solidFill>
                  <a:schemeClr val="bg1"/>
                </a:solidFill>
              </a:rPr>
              <a:t>.  United States Environmental Protection Agency, 2012.  </a:t>
            </a:r>
            <a:r>
              <a:rPr lang="en-US" sz="4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Web.  </a:t>
            </a:r>
            <a:endParaRPr lang="en-US" sz="4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2A1C-95CE-4BB2-8646-95987AC84FEB}" type="datetime1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#1 Web Page RM Hebert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F04-4CFF-44AC-8D57-FC250AEB87F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8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48000"/>
            <a:ext cx="7772400" cy="1500187"/>
          </a:xfrm>
        </p:spPr>
        <p:txBody>
          <a:bodyPr anchor="ctr">
            <a:noAutofit/>
          </a:bodyPr>
          <a:lstStyle/>
          <a:p>
            <a:pPr marL="461963" indent="-461963">
              <a:lnSpc>
                <a:spcPct val="120000"/>
              </a:lnSpc>
            </a:pPr>
            <a:r>
              <a:rPr lang="en-US" sz="4400" dirty="0" smtClean="0">
                <a:solidFill>
                  <a:schemeClr val="bg1"/>
                </a:solidFill>
              </a:rPr>
              <a:t>“What is EPA Doing About Climate Change?”</a:t>
            </a:r>
            <a:r>
              <a:rPr lang="en-US" sz="4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i="1" dirty="0" smtClean="0">
                <a:solidFill>
                  <a:schemeClr val="bg1"/>
                </a:solidFill>
              </a:rPr>
              <a:t>epa.gov</a:t>
            </a:r>
            <a:r>
              <a:rPr lang="en-US" sz="4400" dirty="0" smtClean="0">
                <a:solidFill>
                  <a:schemeClr val="bg1"/>
                </a:solidFill>
              </a:rPr>
              <a:t>.  United States Environmental Protection Agency, 2012.  Web.</a:t>
            </a:r>
            <a:r>
              <a:rPr lang="en-US" sz="4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 28 Mar. 2013.  </a:t>
            </a:r>
            <a:endParaRPr lang="en-US" sz="4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229D4-33A1-468A-9BDF-3F7462F25D50}" type="datetime1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#1 Web Page RM Hebert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F04-4CFF-44AC-8D57-FC250AEB87F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6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48000"/>
            <a:ext cx="7772400" cy="1500187"/>
          </a:xfrm>
        </p:spPr>
        <p:txBody>
          <a:bodyPr anchor="ctr">
            <a:noAutofit/>
          </a:bodyPr>
          <a:lstStyle/>
          <a:p>
            <a:pPr marL="461963" indent="-461963">
              <a:lnSpc>
                <a:spcPct val="120000"/>
              </a:lnSpc>
            </a:pPr>
            <a:r>
              <a:rPr lang="en-US" sz="4400" dirty="0" smtClean="0">
                <a:solidFill>
                  <a:schemeClr val="bg1"/>
                </a:solidFill>
              </a:rPr>
              <a:t>“What is EPA Doing About Climate Change?”</a:t>
            </a:r>
            <a:r>
              <a:rPr lang="en-US" sz="4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i="1" dirty="0" smtClean="0">
                <a:solidFill>
                  <a:schemeClr val="bg1"/>
                </a:solidFill>
              </a:rPr>
              <a:t>epa.gov</a:t>
            </a:r>
            <a:r>
              <a:rPr lang="en-US" sz="4400" dirty="0" smtClean="0">
                <a:solidFill>
                  <a:schemeClr val="bg1"/>
                </a:solidFill>
              </a:rPr>
              <a:t>.  United States Environmental Protection Agency, 2012.  Web.</a:t>
            </a:r>
            <a:r>
              <a:rPr lang="en-US" sz="4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 </a:t>
            </a:r>
            <a:r>
              <a:rPr lang="en-US" sz="4400" dirty="0" smtClean="0">
                <a:solidFill>
                  <a:schemeClr val="bg1"/>
                </a:solidFill>
              </a:rPr>
              <a:t>28 Mar. 2013.  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7EF2-EE47-4389-8DD7-BDDF99AB4200}" type="datetime1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MLA #1 Web Page RM Hebert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F04-4CFF-44AC-8D57-FC250AEB87F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74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234</Words>
  <Application>Microsoft Office PowerPoint</Application>
  <PresentationFormat>On-screen Show (4:3)</PresentationFormat>
  <Paragraphs>41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MLA Formatting Exercise #1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http://sharingcentre.info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MLA Formatting Exercise #3</dc:title>
  <dc:creator>Rhea</dc:creator>
  <cp:lastModifiedBy>Donna Beck</cp:lastModifiedBy>
  <cp:revision>6</cp:revision>
  <dcterms:created xsi:type="dcterms:W3CDTF">2011-10-27T19:45:20Z</dcterms:created>
  <dcterms:modified xsi:type="dcterms:W3CDTF">2014-07-10T18:41:17Z</dcterms:modified>
</cp:coreProperties>
</file>