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1357" r:id="rId5"/>
    <p:sldId id="264" r:id="rId6"/>
    <p:sldId id="1505" r:id="rId7"/>
    <p:sldId id="1534" r:id="rId8"/>
    <p:sldId id="2766" r:id="rId9"/>
    <p:sldId id="396" r:id="rId10"/>
    <p:sldId id="1535" r:id="rId11"/>
    <p:sldId id="2767" r:id="rId12"/>
    <p:sldId id="2759" r:id="rId13"/>
    <p:sldId id="2764" r:id="rId14"/>
    <p:sldId id="2760" r:id="rId15"/>
    <p:sldId id="1506" r:id="rId16"/>
    <p:sldId id="1513" r:id="rId17"/>
    <p:sldId id="1512" r:id="rId18"/>
    <p:sldId id="326" r:id="rId19"/>
    <p:sldId id="1501" r:id="rId20"/>
    <p:sldId id="329" r:id="rId21"/>
    <p:sldId id="500" r:id="rId22"/>
    <p:sldId id="1514" r:id="rId23"/>
    <p:sldId id="1515" r:id="rId24"/>
    <p:sldId id="1507" r:id="rId25"/>
    <p:sldId id="332" r:id="rId26"/>
    <p:sldId id="333" r:id="rId27"/>
    <p:sldId id="1517" r:id="rId28"/>
    <p:sldId id="1508" r:id="rId29"/>
    <p:sldId id="2768" r:id="rId30"/>
    <p:sldId id="1462" r:id="rId31"/>
    <p:sldId id="303" r:id="rId32"/>
    <p:sldId id="304" r:id="rId33"/>
    <p:sldId id="305" r:id="rId34"/>
    <p:sldId id="306" r:id="rId35"/>
    <p:sldId id="307" r:id="rId36"/>
    <p:sldId id="308" r:id="rId37"/>
    <p:sldId id="309" r:id="rId38"/>
    <p:sldId id="1510" r:id="rId39"/>
    <p:sldId id="1503" r:id="rId40"/>
    <p:sldId id="1560" r:id="rId41"/>
    <p:sldId id="334" r:id="rId42"/>
    <p:sldId id="532" r:id="rId43"/>
    <p:sldId id="533" r:id="rId44"/>
    <p:sldId id="534" r:id="rId45"/>
    <p:sldId id="535" r:id="rId46"/>
    <p:sldId id="536" r:id="rId47"/>
    <p:sldId id="537" r:id="rId48"/>
    <p:sldId id="1511" r:id="rId49"/>
    <p:sldId id="423" r:id="rId50"/>
    <p:sldId id="294" r:id="rId51"/>
    <p:sldId id="151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534A02-82E0-48F8-8B0D-1B7184E37A73}">
          <p14:sldIdLst>
            <p14:sldId id="1357"/>
            <p14:sldId id="264"/>
            <p14:sldId id="1505"/>
          </p14:sldIdLst>
        </p14:section>
        <p14:section name="Functional Safety Standards" id="{0A979EEB-6338-4136-9452-466BA412586C}">
          <p14:sldIdLst>
            <p14:sldId id="1534"/>
            <p14:sldId id="2766"/>
            <p14:sldId id="396"/>
            <p14:sldId id="1535"/>
            <p14:sldId id="2767"/>
            <p14:sldId id="2759"/>
            <p14:sldId id="2764"/>
            <p14:sldId id="2760"/>
          </p14:sldIdLst>
        </p14:section>
        <p14:section name="The C Language" id="{1B225FA6-0DF6-4984-8BA1-A7106FCEFA54}">
          <p14:sldIdLst>
            <p14:sldId id="1506"/>
            <p14:sldId id="1513"/>
            <p14:sldId id="1512"/>
            <p14:sldId id="326"/>
            <p14:sldId id="1501"/>
            <p14:sldId id="329"/>
            <p14:sldId id="500"/>
            <p14:sldId id="1514"/>
            <p14:sldId id="1515"/>
          </p14:sldIdLst>
        </p14:section>
        <p14:section name="MISRA C" id="{A55CA83F-8396-4AFC-9DA2-F316EED4BBB9}">
          <p14:sldIdLst>
            <p14:sldId id="1507"/>
            <p14:sldId id="332"/>
            <p14:sldId id="333"/>
            <p14:sldId id="1517"/>
            <p14:sldId id="1508"/>
            <p14:sldId id="2768"/>
          </p14:sldIdLst>
        </p14:section>
        <p14:section name="MISRA C in an ISO26262 context" id="{D888C9BA-067B-435F-9190-F3DBC634D222}">
          <p14:sldIdLst>
            <p14:sldId id="1462"/>
            <p14:sldId id="303"/>
            <p14:sldId id="304"/>
            <p14:sldId id="305"/>
            <p14:sldId id="306"/>
            <p14:sldId id="307"/>
            <p14:sldId id="308"/>
            <p14:sldId id="309"/>
          </p14:sldIdLst>
        </p14:section>
        <p14:section name="Static Analysis" id="{5C7EA609-46EF-4DD3-B282-219ABA1603CA}">
          <p14:sldIdLst>
            <p14:sldId id="1510"/>
            <p14:sldId id="1503"/>
            <p14:sldId id="1560"/>
            <p14:sldId id="334"/>
            <p14:sldId id="532"/>
            <p14:sldId id="533"/>
            <p14:sldId id="534"/>
            <p14:sldId id="535"/>
            <p14:sldId id="536"/>
            <p14:sldId id="537"/>
            <p14:sldId id="1511"/>
            <p14:sldId id="423"/>
            <p14:sldId id="294"/>
            <p14:sldId id="15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eraja Nair" initials="NN" lastIdx="7" clrIdx="0">
    <p:extLst>
      <p:ext uri="{19B8F6BF-5375-455C-9EA6-DF929625EA0E}">
        <p15:presenceInfo xmlns:p15="http://schemas.microsoft.com/office/powerpoint/2012/main" userId="S::neeraja.nair@ldra.com::fbfe7117-6b1b-4f3b-8098-b284b261bb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2C41E-0AFD-40A9-953D-17BF71F7418C}" v="512" dt="2024-12-08T18:58:16.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4" autoAdjust="0"/>
  </p:normalViewPr>
  <p:slideViewPr>
    <p:cSldViewPr snapToGrid="0">
      <p:cViewPr varScale="1">
        <p:scale>
          <a:sx n="100" d="100"/>
          <a:sy n="100" d="100"/>
        </p:scale>
        <p:origin x="87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nks" userId="df6cae12-1d67-4b03-919c-dfbd3c967a15" providerId="ADAL" clId="{0F1AC641-3FE3-4F77-B4E5-0D5E64857C8C}"/>
    <pc:docChg chg="custSel addSld modSld modSection">
      <pc:chgData name="Andrew Banks" userId="df6cae12-1d67-4b03-919c-dfbd3c967a15" providerId="ADAL" clId="{0F1AC641-3FE3-4F77-B4E5-0D5E64857C8C}" dt="2024-10-23T15:13:10.041" v="1" actId="700"/>
      <pc:docMkLst>
        <pc:docMk/>
      </pc:docMkLst>
      <pc:sldChg chg="addSp delSp modSp new mod modClrScheme chgLayout">
        <pc:chgData name="Andrew Banks" userId="df6cae12-1d67-4b03-919c-dfbd3c967a15" providerId="ADAL" clId="{0F1AC641-3FE3-4F77-B4E5-0D5E64857C8C}" dt="2024-10-23T15:13:10.041" v="1" actId="700"/>
        <pc:sldMkLst>
          <pc:docMk/>
          <pc:sldMk cId="3911806157" sldId="1516"/>
        </pc:sldMkLst>
        <pc:spChg chg="del mod ord">
          <ac:chgData name="Andrew Banks" userId="df6cae12-1d67-4b03-919c-dfbd3c967a15" providerId="ADAL" clId="{0F1AC641-3FE3-4F77-B4E5-0D5E64857C8C}" dt="2024-10-23T15:13:10.041" v="1" actId="700"/>
          <ac:spMkLst>
            <pc:docMk/>
            <pc:sldMk cId="3911806157" sldId="1516"/>
            <ac:spMk id="2" creationId="{0AD188B2-AF24-2BF0-27C8-E10F80E422D6}"/>
          </ac:spMkLst>
        </pc:spChg>
        <pc:spChg chg="del">
          <ac:chgData name="Andrew Banks" userId="df6cae12-1d67-4b03-919c-dfbd3c967a15" providerId="ADAL" clId="{0F1AC641-3FE3-4F77-B4E5-0D5E64857C8C}" dt="2024-10-23T15:13:10.041" v="1" actId="700"/>
          <ac:spMkLst>
            <pc:docMk/>
            <pc:sldMk cId="3911806157" sldId="1516"/>
            <ac:spMk id="3" creationId="{B045B336-CFE4-B556-663F-CF55E275B96E}"/>
          </ac:spMkLst>
        </pc:spChg>
        <pc:spChg chg="mod ord">
          <ac:chgData name="Andrew Banks" userId="df6cae12-1d67-4b03-919c-dfbd3c967a15" providerId="ADAL" clId="{0F1AC641-3FE3-4F77-B4E5-0D5E64857C8C}" dt="2024-10-23T15:13:10.041" v="1" actId="700"/>
          <ac:spMkLst>
            <pc:docMk/>
            <pc:sldMk cId="3911806157" sldId="1516"/>
            <ac:spMk id="4" creationId="{789C63B6-1D66-D9F4-FAA0-842E1B693371}"/>
          </ac:spMkLst>
        </pc:spChg>
        <pc:spChg chg="add mod ord">
          <ac:chgData name="Andrew Banks" userId="df6cae12-1d67-4b03-919c-dfbd3c967a15" providerId="ADAL" clId="{0F1AC641-3FE3-4F77-B4E5-0D5E64857C8C}" dt="2024-10-23T15:13:10.041" v="1" actId="700"/>
          <ac:spMkLst>
            <pc:docMk/>
            <pc:sldMk cId="3911806157" sldId="1516"/>
            <ac:spMk id="5" creationId="{B6B080CC-CBBB-B177-90AC-66590917E6FE}"/>
          </ac:spMkLst>
        </pc:spChg>
      </pc:sldChg>
    </pc:docChg>
  </pc:docChgLst>
  <pc:docChgLst>
    <pc:chgData name="Andrew Banks" userId="df6cae12-1d67-4b03-919c-dfbd3c967a15" providerId="ADAL" clId="{51E2C41E-0AFD-40A9-953D-17BF71F7418C}"/>
    <pc:docChg chg="undo redo custSel addSld delSld modSld sldOrd addSection modSection">
      <pc:chgData name="Andrew Banks" userId="df6cae12-1d67-4b03-919c-dfbd3c967a15" providerId="ADAL" clId="{51E2C41E-0AFD-40A9-953D-17BF71F7418C}" dt="2024-12-08T18:59:04.840" v="1027" actId="20577"/>
      <pc:docMkLst>
        <pc:docMk/>
      </pc:docMkLst>
      <pc:sldChg chg="modSp mod ord">
        <pc:chgData name="Andrew Banks" userId="df6cae12-1d67-4b03-919c-dfbd3c967a15" providerId="ADAL" clId="{51E2C41E-0AFD-40A9-953D-17BF71F7418C}" dt="2024-12-08T18:57:41.377" v="1025" actId="207"/>
        <pc:sldMkLst>
          <pc:docMk/>
          <pc:sldMk cId="2558500987" sldId="264"/>
        </pc:sldMkLst>
        <pc:spChg chg="mod">
          <ac:chgData name="Andrew Banks" userId="df6cae12-1d67-4b03-919c-dfbd3c967a15" providerId="ADAL" clId="{51E2C41E-0AFD-40A9-953D-17BF71F7418C}" dt="2024-12-03T10:56:05.889" v="163" actId="33524"/>
          <ac:spMkLst>
            <pc:docMk/>
            <pc:sldMk cId="2558500987" sldId="264"/>
            <ac:spMk id="5" creationId="{16A56741-A6D8-4009-83F3-ECAA55F9DC97}"/>
          </ac:spMkLst>
        </pc:spChg>
        <pc:spChg chg="mod">
          <ac:chgData name="Andrew Banks" userId="df6cae12-1d67-4b03-919c-dfbd3c967a15" providerId="ADAL" clId="{51E2C41E-0AFD-40A9-953D-17BF71F7418C}" dt="2024-12-08T18:57:41.377" v="1025" actId="207"/>
          <ac:spMkLst>
            <pc:docMk/>
            <pc:sldMk cId="2558500987" sldId="264"/>
            <ac:spMk id="6" creationId="{96476713-BF94-4700-B049-00B1C461469D}"/>
          </ac:spMkLst>
        </pc:spChg>
      </pc:sldChg>
      <pc:sldChg chg="add">
        <pc:chgData name="Andrew Banks" userId="df6cae12-1d67-4b03-919c-dfbd3c967a15" providerId="ADAL" clId="{51E2C41E-0AFD-40A9-953D-17BF71F7418C}" dt="2024-12-07T12:21:46.176" v="510"/>
        <pc:sldMkLst>
          <pc:docMk/>
          <pc:sldMk cId="1989923031" sldId="303"/>
        </pc:sldMkLst>
      </pc:sldChg>
      <pc:sldChg chg="add">
        <pc:chgData name="Andrew Banks" userId="df6cae12-1d67-4b03-919c-dfbd3c967a15" providerId="ADAL" clId="{51E2C41E-0AFD-40A9-953D-17BF71F7418C}" dt="2024-12-07T12:21:46.176" v="510"/>
        <pc:sldMkLst>
          <pc:docMk/>
          <pc:sldMk cId="3502387636" sldId="304"/>
        </pc:sldMkLst>
      </pc:sldChg>
      <pc:sldChg chg="add">
        <pc:chgData name="Andrew Banks" userId="df6cae12-1d67-4b03-919c-dfbd3c967a15" providerId="ADAL" clId="{51E2C41E-0AFD-40A9-953D-17BF71F7418C}" dt="2024-12-07T12:21:46.176" v="510"/>
        <pc:sldMkLst>
          <pc:docMk/>
          <pc:sldMk cId="3357877553" sldId="305"/>
        </pc:sldMkLst>
      </pc:sldChg>
      <pc:sldChg chg="add">
        <pc:chgData name="Andrew Banks" userId="df6cae12-1d67-4b03-919c-dfbd3c967a15" providerId="ADAL" clId="{51E2C41E-0AFD-40A9-953D-17BF71F7418C}" dt="2024-12-07T12:21:46.176" v="510"/>
        <pc:sldMkLst>
          <pc:docMk/>
          <pc:sldMk cId="3358308149" sldId="306"/>
        </pc:sldMkLst>
      </pc:sldChg>
      <pc:sldChg chg="add">
        <pc:chgData name="Andrew Banks" userId="df6cae12-1d67-4b03-919c-dfbd3c967a15" providerId="ADAL" clId="{51E2C41E-0AFD-40A9-953D-17BF71F7418C}" dt="2024-12-07T12:21:46.176" v="510"/>
        <pc:sldMkLst>
          <pc:docMk/>
          <pc:sldMk cId="87100699" sldId="307"/>
        </pc:sldMkLst>
      </pc:sldChg>
      <pc:sldChg chg="add">
        <pc:chgData name="Andrew Banks" userId="df6cae12-1d67-4b03-919c-dfbd3c967a15" providerId="ADAL" clId="{51E2C41E-0AFD-40A9-953D-17BF71F7418C}" dt="2024-12-07T12:21:46.176" v="510"/>
        <pc:sldMkLst>
          <pc:docMk/>
          <pc:sldMk cId="3378095654" sldId="308"/>
        </pc:sldMkLst>
      </pc:sldChg>
      <pc:sldChg chg="add">
        <pc:chgData name="Andrew Banks" userId="df6cae12-1d67-4b03-919c-dfbd3c967a15" providerId="ADAL" clId="{51E2C41E-0AFD-40A9-953D-17BF71F7418C}" dt="2024-12-07T12:21:46.176" v="510"/>
        <pc:sldMkLst>
          <pc:docMk/>
          <pc:sldMk cId="2477606556" sldId="309"/>
        </pc:sldMkLst>
      </pc:sldChg>
      <pc:sldChg chg="modSp del mod modAnim">
        <pc:chgData name="Andrew Banks" userId="df6cae12-1d67-4b03-919c-dfbd3c967a15" providerId="ADAL" clId="{51E2C41E-0AFD-40A9-953D-17BF71F7418C}" dt="2024-12-07T12:17:29.519" v="479" actId="47"/>
        <pc:sldMkLst>
          <pc:docMk/>
          <pc:sldMk cId="2819811776" sldId="324"/>
        </pc:sldMkLst>
        <pc:spChg chg="mod">
          <ac:chgData name="Andrew Banks" userId="df6cae12-1d67-4b03-919c-dfbd3c967a15" providerId="ADAL" clId="{51E2C41E-0AFD-40A9-953D-17BF71F7418C}" dt="2024-12-03T10:51:20.793" v="119" actId="20577"/>
          <ac:spMkLst>
            <pc:docMk/>
            <pc:sldMk cId="2819811776" sldId="324"/>
            <ac:spMk id="3" creationId="{00000000-0000-0000-0000-000000000000}"/>
          </ac:spMkLst>
        </pc:spChg>
      </pc:sldChg>
      <pc:sldChg chg="del">
        <pc:chgData name="Andrew Banks" userId="df6cae12-1d67-4b03-919c-dfbd3c967a15" providerId="ADAL" clId="{51E2C41E-0AFD-40A9-953D-17BF71F7418C}" dt="2024-12-07T12:18:49.221" v="496" actId="47"/>
        <pc:sldMkLst>
          <pc:docMk/>
          <pc:sldMk cId="411176461" sldId="325"/>
        </pc:sldMkLst>
      </pc:sldChg>
      <pc:sldChg chg="modSp del">
        <pc:chgData name="Andrew Banks" userId="df6cae12-1d67-4b03-919c-dfbd3c967a15" providerId="ADAL" clId="{51E2C41E-0AFD-40A9-953D-17BF71F7418C}" dt="2024-12-07T12:18:34.373" v="495" actId="47"/>
        <pc:sldMkLst>
          <pc:docMk/>
          <pc:sldMk cId="2131708788" sldId="327"/>
        </pc:sldMkLst>
        <pc:spChg chg="mod">
          <ac:chgData name="Andrew Banks" userId="df6cae12-1d67-4b03-919c-dfbd3c967a15" providerId="ADAL" clId="{51E2C41E-0AFD-40A9-953D-17BF71F7418C}" dt="2024-12-03T10:51:56.654" v="132" actId="20577"/>
          <ac:spMkLst>
            <pc:docMk/>
            <pc:sldMk cId="2131708788" sldId="327"/>
            <ac:spMk id="3" creationId="{00000000-0000-0000-0000-000000000000}"/>
          </ac:spMkLst>
        </pc:spChg>
      </pc:sldChg>
      <pc:sldChg chg="del">
        <pc:chgData name="Andrew Banks" userId="df6cae12-1d67-4b03-919c-dfbd3c967a15" providerId="ADAL" clId="{51E2C41E-0AFD-40A9-953D-17BF71F7418C}" dt="2024-12-07T12:06:03.276" v="168" actId="47"/>
        <pc:sldMkLst>
          <pc:docMk/>
          <pc:sldMk cId="1490170047" sldId="328"/>
        </pc:sldMkLst>
      </pc:sldChg>
      <pc:sldChg chg="del">
        <pc:chgData name="Andrew Banks" userId="df6cae12-1d67-4b03-919c-dfbd3c967a15" providerId="ADAL" clId="{51E2C41E-0AFD-40A9-953D-17BF71F7418C}" dt="2024-12-07T12:06:03.276" v="168" actId="47"/>
        <pc:sldMkLst>
          <pc:docMk/>
          <pc:sldMk cId="3224327450" sldId="330"/>
        </pc:sldMkLst>
      </pc:sldChg>
      <pc:sldChg chg="delSp modSp mod delAnim modAnim">
        <pc:chgData name="Andrew Banks" userId="df6cae12-1d67-4b03-919c-dfbd3c967a15" providerId="ADAL" clId="{51E2C41E-0AFD-40A9-953D-17BF71F7418C}" dt="2024-12-07T12:10:11.671" v="254" actId="478"/>
        <pc:sldMkLst>
          <pc:docMk/>
          <pc:sldMk cId="2189576846" sldId="333"/>
        </pc:sldMkLst>
        <pc:spChg chg="mod">
          <ac:chgData name="Andrew Banks" userId="df6cae12-1d67-4b03-919c-dfbd3c967a15" providerId="ADAL" clId="{51E2C41E-0AFD-40A9-953D-17BF71F7418C}" dt="2024-12-07T12:10:08.991" v="253" actId="27636"/>
          <ac:spMkLst>
            <pc:docMk/>
            <pc:sldMk cId="2189576846" sldId="333"/>
            <ac:spMk id="6" creationId="{00000000-0000-0000-0000-000000000000}"/>
          </ac:spMkLst>
        </pc:spChg>
        <pc:picChg chg="del">
          <ac:chgData name="Andrew Banks" userId="df6cae12-1d67-4b03-919c-dfbd3c967a15" providerId="ADAL" clId="{51E2C41E-0AFD-40A9-953D-17BF71F7418C}" dt="2024-12-07T12:10:11.671" v="254" actId="478"/>
          <ac:picMkLst>
            <pc:docMk/>
            <pc:sldMk cId="2189576846" sldId="333"/>
            <ac:picMk id="13" creationId="{00000000-0000-0000-0000-000000000000}"/>
          </ac:picMkLst>
        </pc:picChg>
      </pc:sldChg>
      <pc:sldChg chg="add">
        <pc:chgData name="Andrew Banks" userId="df6cae12-1d67-4b03-919c-dfbd3c967a15" providerId="ADAL" clId="{51E2C41E-0AFD-40A9-953D-17BF71F7418C}" dt="2024-12-07T12:22:25.071" v="512"/>
        <pc:sldMkLst>
          <pc:docMk/>
          <pc:sldMk cId="2298414573" sldId="334"/>
        </pc:sldMkLst>
      </pc:sldChg>
      <pc:sldChg chg="add del">
        <pc:chgData name="Andrew Banks" userId="df6cae12-1d67-4b03-919c-dfbd3c967a15" providerId="ADAL" clId="{51E2C41E-0AFD-40A9-953D-17BF71F7418C}" dt="2024-12-07T12:22:09.433" v="511" actId="2696"/>
        <pc:sldMkLst>
          <pc:docMk/>
          <pc:sldMk cId="3794663197" sldId="334"/>
        </pc:sldMkLst>
      </pc:sldChg>
      <pc:sldChg chg="del">
        <pc:chgData name="Andrew Banks" userId="df6cae12-1d67-4b03-919c-dfbd3c967a15" providerId="ADAL" clId="{51E2C41E-0AFD-40A9-953D-17BF71F7418C}" dt="2024-12-07T12:06:03.276" v="168" actId="47"/>
        <pc:sldMkLst>
          <pc:docMk/>
          <pc:sldMk cId="2071880643" sldId="336"/>
        </pc:sldMkLst>
      </pc:sldChg>
      <pc:sldChg chg="del">
        <pc:chgData name="Andrew Banks" userId="df6cae12-1d67-4b03-919c-dfbd3c967a15" providerId="ADAL" clId="{51E2C41E-0AFD-40A9-953D-17BF71F7418C}" dt="2024-12-07T12:06:03.276" v="168" actId="47"/>
        <pc:sldMkLst>
          <pc:docMk/>
          <pc:sldMk cId="2752632344" sldId="337"/>
        </pc:sldMkLst>
      </pc:sldChg>
      <pc:sldChg chg="del">
        <pc:chgData name="Andrew Banks" userId="df6cae12-1d67-4b03-919c-dfbd3c967a15" providerId="ADAL" clId="{51E2C41E-0AFD-40A9-953D-17BF71F7418C}" dt="2024-12-07T12:06:03.276" v="168" actId="47"/>
        <pc:sldMkLst>
          <pc:docMk/>
          <pc:sldMk cId="3966266011" sldId="338"/>
        </pc:sldMkLst>
      </pc:sldChg>
      <pc:sldChg chg="del">
        <pc:chgData name="Andrew Banks" userId="df6cae12-1d67-4b03-919c-dfbd3c967a15" providerId="ADAL" clId="{51E2C41E-0AFD-40A9-953D-17BF71F7418C}" dt="2024-12-07T12:06:03.276" v="168" actId="47"/>
        <pc:sldMkLst>
          <pc:docMk/>
          <pc:sldMk cId="1699042850" sldId="339"/>
        </pc:sldMkLst>
      </pc:sldChg>
      <pc:sldChg chg="del">
        <pc:chgData name="Andrew Banks" userId="df6cae12-1d67-4b03-919c-dfbd3c967a15" providerId="ADAL" clId="{51E2C41E-0AFD-40A9-953D-17BF71F7418C}" dt="2024-12-07T12:06:03.276" v="168" actId="47"/>
        <pc:sldMkLst>
          <pc:docMk/>
          <pc:sldMk cId="3794663197" sldId="340"/>
        </pc:sldMkLst>
      </pc:sldChg>
      <pc:sldChg chg="del">
        <pc:chgData name="Andrew Banks" userId="df6cae12-1d67-4b03-919c-dfbd3c967a15" providerId="ADAL" clId="{51E2C41E-0AFD-40A9-953D-17BF71F7418C}" dt="2024-12-07T12:06:03.276" v="168" actId="47"/>
        <pc:sldMkLst>
          <pc:docMk/>
          <pc:sldMk cId="3848090370" sldId="341"/>
        </pc:sldMkLst>
      </pc:sldChg>
      <pc:sldChg chg="add ord">
        <pc:chgData name="Andrew Banks" userId="df6cae12-1d67-4b03-919c-dfbd3c967a15" providerId="ADAL" clId="{51E2C41E-0AFD-40A9-953D-17BF71F7418C}" dt="2024-12-08T18:29:56.603" v="518"/>
        <pc:sldMkLst>
          <pc:docMk/>
          <pc:sldMk cId="741659047" sldId="396"/>
        </pc:sldMkLst>
      </pc:sldChg>
      <pc:sldChg chg="modSp mod">
        <pc:chgData name="Andrew Banks" userId="df6cae12-1d67-4b03-919c-dfbd3c967a15" providerId="ADAL" clId="{51E2C41E-0AFD-40A9-953D-17BF71F7418C}" dt="2024-12-08T18:59:04.840" v="1027" actId="20577"/>
        <pc:sldMkLst>
          <pc:docMk/>
          <pc:sldMk cId="2767006358" sldId="423"/>
        </pc:sldMkLst>
        <pc:spChg chg="mod">
          <ac:chgData name="Andrew Banks" userId="df6cae12-1d67-4b03-919c-dfbd3c967a15" providerId="ADAL" clId="{51E2C41E-0AFD-40A9-953D-17BF71F7418C}" dt="2024-12-08T18:59:04.840" v="1027" actId="20577"/>
          <ac:spMkLst>
            <pc:docMk/>
            <pc:sldMk cId="2767006358" sldId="423"/>
            <ac:spMk id="3" creationId="{00000000-0000-0000-0000-000000000000}"/>
          </ac:spMkLst>
        </pc:spChg>
      </pc:sldChg>
      <pc:sldChg chg="del">
        <pc:chgData name="Andrew Banks" userId="df6cae12-1d67-4b03-919c-dfbd3c967a15" providerId="ADAL" clId="{51E2C41E-0AFD-40A9-953D-17BF71F7418C}" dt="2024-12-03T10:54:54.829" v="159" actId="47"/>
        <pc:sldMkLst>
          <pc:docMk/>
          <pc:sldMk cId="2723951720" sldId="455"/>
        </pc:sldMkLst>
      </pc:sldChg>
      <pc:sldChg chg="modSp add mod modAnim">
        <pc:chgData name="Andrew Banks" userId="df6cae12-1d67-4b03-919c-dfbd3c967a15" providerId="ADAL" clId="{51E2C41E-0AFD-40A9-953D-17BF71F7418C}" dt="2024-12-08T18:39:47.540" v="549" actId="114"/>
        <pc:sldMkLst>
          <pc:docMk/>
          <pc:sldMk cId="1492943646" sldId="500"/>
        </pc:sldMkLst>
        <pc:spChg chg="mod">
          <ac:chgData name="Andrew Banks" userId="df6cae12-1d67-4b03-919c-dfbd3c967a15" providerId="ADAL" clId="{51E2C41E-0AFD-40A9-953D-17BF71F7418C}" dt="2024-12-08T18:37:08.933" v="525"/>
          <ac:spMkLst>
            <pc:docMk/>
            <pc:sldMk cId="1492943646" sldId="500"/>
            <ac:spMk id="2" creationId="{00000000-0000-0000-0000-000000000000}"/>
          </ac:spMkLst>
        </pc:spChg>
        <pc:spChg chg="mod">
          <ac:chgData name="Andrew Banks" userId="df6cae12-1d67-4b03-919c-dfbd3c967a15" providerId="ADAL" clId="{51E2C41E-0AFD-40A9-953D-17BF71F7418C}" dt="2024-12-08T18:39:47.540" v="549" actId="114"/>
          <ac:spMkLst>
            <pc:docMk/>
            <pc:sldMk cId="1492943646" sldId="500"/>
            <ac:spMk id="3" creationId="{00000000-0000-0000-0000-000000000000}"/>
          </ac:spMkLst>
        </pc:spChg>
      </pc:sldChg>
      <pc:sldChg chg="del">
        <pc:chgData name="Andrew Banks" userId="df6cae12-1d67-4b03-919c-dfbd3c967a15" providerId="ADAL" clId="{51E2C41E-0AFD-40A9-953D-17BF71F7418C}" dt="2024-12-03T10:54:58.330" v="160" actId="47"/>
        <pc:sldMkLst>
          <pc:docMk/>
          <pc:sldMk cId="861601262" sldId="519"/>
        </pc:sldMkLst>
      </pc:sldChg>
      <pc:sldChg chg="modSp mod">
        <pc:chgData name="Andrew Banks" userId="df6cae12-1d67-4b03-919c-dfbd3c967a15" providerId="ADAL" clId="{51E2C41E-0AFD-40A9-953D-17BF71F7418C}" dt="2024-12-07T12:16:03.932" v="477" actId="20577"/>
        <pc:sldMkLst>
          <pc:docMk/>
          <pc:sldMk cId="3296198919" sldId="533"/>
        </pc:sldMkLst>
        <pc:spChg chg="mod">
          <ac:chgData name="Andrew Banks" userId="df6cae12-1d67-4b03-919c-dfbd3c967a15" providerId="ADAL" clId="{51E2C41E-0AFD-40A9-953D-17BF71F7418C}" dt="2024-12-07T12:16:03.932" v="477" actId="20577"/>
          <ac:spMkLst>
            <pc:docMk/>
            <pc:sldMk cId="3296198919" sldId="533"/>
            <ac:spMk id="4" creationId="{6AB75081-F2D0-460D-B8B0-5FDFB97CBA8B}"/>
          </ac:spMkLst>
        </pc:spChg>
      </pc:sldChg>
      <pc:sldChg chg="addSp modSp mod">
        <pc:chgData name="Andrew Banks" userId="df6cae12-1d67-4b03-919c-dfbd3c967a15" providerId="ADAL" clId="{51E2C41E-0AFD-40A9-953D-17BF71F7418C}" dt="2024-12-08T18:58:16.022" v="1026" actId="113"/>
        <pc:sldMkLst>
          <pc:docMk/>
          <pc:sldMk cId="1020131760" sldId="1357"/>
        </pc:sldMkLst>
        <pc:spChg chg="add mod">
          <ac:chgData name="Andrew Banks" userId="df6cae12-1d67-4b03-919c-dfbd3c967a15" providerId="ADAL" clId="{51E2C41E-0AFD-40A9-953D-17BF71F7418C}" dt="2024-12-07T12:07:52.685" v="193" actId="20577"/>
          <ac:spMkLst>
            <pc:docMk/>
            <pc:sldMk cId="1020131760" sldId="1357"/>
            <ac:spMk id="2" creationId="{660B9857-2B8F-8E49-6AAB-AF91A178433F}"/>
          </ac:spMkLst>
        </pc:spChg>
        <pc:spChg chg="mod">
          <ac:chgData name="Andrew Banks" userId="df6cae12-1d67-4b03-919c-dfbd3c967a15" providerId="ADAL" clId="{51E2C41E-0AFD-40A9-953D-17BF71F7418C}" dt="2024-12-08T18:58:16.022" v="1026" actId="113"/>
          <ac:spMkLst>
            <pc:docMk/>
            <pc:sldMk cId="1020131760" sldId="1357"/>
            <ac:spMk id="4" creationId="{29E34D45-BB41-7B26-9FEF-FD186053AC29}"/>
          </ac:spMkLst>
        </pc:spChg>
      </pc:sldChg>
      <pc:sldChg chg="add">
        <pc:chgData name="Andrew Banks" userId="df6cae12-1d67-4b03-919c-dfbd3c967a15" providerId="ADAL" clId="{51E2C41E-0AFD-40A9-953D-17BF71F7418C}" dt="2024-12-07T12:21:46.176" v="510"/>
        <pc:sldMkLst>
          <pc:docMk/>
          <pc:sldMk cId="3912934765" sldId="1462"/>
        </pc:sldMkLst>
      </pc:sldChg>
      <pc:sldChg chg="add del">
        <pc:chgData name="Andrew Banks" userId="df6cae12-1d67-4b03-919c-dfbd3c967a15" providerId="ADAL" clId="{51E2C41E-0AFD-40A9-953D-17BF71F7418C}" dt="2024-12-08T18:35:59.474" v="524" actId="47"/>
        <pc:sldMkLst>
          <pc:docMk/>
          <pc:sldMk cId="946109136" sldId="1466"/>
        </pc:sldMkLst>
      </pc:sldChg>
      <pc:sldChg chg="modSp add">
        <pc:chgData name="Andrew Banks" userId="df6cae12-1d67-4b03-919c-dfbd3c967a15" providerId="ADAL" clId="{51E2C41E-0AFD-40A9-953D-17BF71F7418C}" dt="2024-12-07T12:17:56.336" v="493" actId="6549"/>
        <pc:sldMkLst>
          <pc:docMk/>
          <pc:sldMk cId="306493043" sldId="1501"/>
        </pc:sldMkLst>
        <pc:spChg chg="mod">
          <ac:chgData name="Andrew Banks" userId="df6cae12-1d67-4b03-919c-dfbd3c967a15" providerId="ADAL" clId="{51E2C41E-0AFD-40A9-953D-17BF71F7418C}" dt="2024-12-07T12:17:56.336" v="493" actId="6549"/>
          <ac:spMkLst>
            <pc:docMk/>
            <pc:sldMk cId="306493043" sldId="1501"/>
            <ac:spMk id="3" creationId="{00000000-0000-0000-0000-000000000000}"/>
          </ac:spMkLst>
        </pc:spChg>
      </pc:sldChg>
      <pc:sldChg chg="add">
        <pc:chgData name="Andrew Banks" userId="df6cae12-1d67-4b03-919c-dfbd3c967a15" providerId="ADAL" clId="{51E2C41E-0AFD-40A9-953D-17BF71F7418C}" dt="2024-12-08T18:34:15.669" v="523"/>
        <pc:sldMkLst>
          <pc:docMk/>
          <pc:sldMk cId="2693271754" sldId="1503"/>
        </pc:sldMkLst>
      </pc:sldChg>
      <pc:sldChg chg="addSp delSp modSp mod addAnim delAnim modAnim">
        <pc:chgData name="Andrew Banks" userId="df6cae12-1d67-4b03-919c-dfbd3c967a15" providerId="ADAL" clId="{51E2C41E-0AFD-40A9-953D-17BF71F7418C}" dt="2024-12-08T18:46:09.583" v="596" actId="20577"/>
        <pc:sldMkLst>
          <pc:docMk/>
          <pc:sldMk cId="4132152357" sldId="1505"/>
        </pc:sldMkLst>
        <pc:spChg chg="add mod ord">
          <ac:chgData name="Andrew Banks" userId="df6cae12-1d67-4b03-919c-dfbd3c967a15" providerId="ADAL" clId="{51E2C41E-0AFD-40A9-953D-17BF71F7418C}" dt="2024-12-08T18:45:08.638" v="569" actId="167"/>
          <ac:spMkLst>
            <pc:docMk/>
            <pc:sldMk cId="4132152357" sldId="1505"/>
            <ac:spMk id="3" creationId="{D89B05BE-186F-8E38-7592-8F46C197CF8F}"/>
          </ac:spMkLst>
        </pc:spChg>
        <pc:spChg chg="mod">
          <ac:chgData name="Andrew Banks" userId="df6cae12-1d67-4b03-919c-dfbd3c967a15" providerId="ADAL" clId="{51E2C41E-0AFD-40A9-953D-17BF71F7418C}" dt="2024-12-08T18:44:46.835" v="567"/>
          <ac:spMkLst>
            <pc:docMk/>
            <pc:sldMk cId="4132152357" sldId="1505"/>
            <ac:spMk id="6" creationId="{3BBED044-1593-3FCB-6BCB-8D5BE0B21A92}"/>
          </ac:spMkLst>
        </pc:spChg>
        <pc:spChg chg="mod">
          <ac:chgData name="Andrew Banks" userId="df6cae12-1d67-4b03-919c-dfbd3c967a15" providerId="ADAL" clId="{51E2C41E-0AFD-40A9-953D-17BF71F7418C}" dt="2024-12-08T18:44:46.835" v="567"/>
          <ac:spMkLst>
            <pc:docMk/>
            <pc:sldMk cId="4132152357" sldId="1505"/>
            <ac:spMk id="7" creationId="{85DE7CE4-243C-BCD8-B40E-23DD48D60525}"/>
          </ac:spMkLst>
        </pc:spChg>
        <pc:spChg chg="add mod ord">
          <ac:chgData name="Andrew Banks" userId="df6cae12-1d67-4b03-919c-dfbd3c967a15" providerId="ADAL" clId="{51E2C41E-0AFD-40A9-953D-17BF71F7418C}" dt="2024-12-08T18:45:13.476" v="570" actId="20577"/>
          <ac:spMkLst>
            <pc:docMk/>
            <pc:sldMk cId="4132152357" sldId="1505"/>
            <ac:spMk id="8" creationId="{E590EA37-EDE9-29C9-D670-8E56133FBEDA}"/>
          </ac:spMkLst>
        </pc:spChg>
        <pc:spChg chg="mod">
          <ac:chgData name="Andrew Banks" userId="df6cae12-1d67-4b03-919c-dfbd3c967a15" providerId="ADAL" clId="{51E2C41E-0AFD-40A9-953D-17BF71F7418C}" dt="2024-12-08T18:43:27.926" v="556"/>
          <ac:spMkLst>
            <pc:docMk/>
            <pc:sldMk cId="4132152357" sldId="1505"/>
            <ac:spMk id="73" creationId="{1F9BE6A0-A1A5-4724-88D0-D60B574E2518}"/>
          </ac:spMkLst>
        </pc:spChg>
        <pc:spChg chg="mod">
          <ac:chgData name="Andrew Banks" userId="df6cae12-1d67-4b03-919c-dfbd3c967a15" providerId="ADAL" clId="{51E2C41E-0AFD-40A9-953D-17BF71F7418C}" dt="2024-12-08T18:43:41.466" v="557"/>
          <ac:spMkLst>
            <pc:docMk/>
            <pc:sldMk cId="4132152357" sldId="1505"/>
            <ac:spMk id="74" creationId="{9F4F237F-303C-4066-9A29-2E6114C71C0F}"/>
          </ac:spMkLst>
        </pc:spChg>
        <pc:spChg chg="mod">
          <ac:chgData name="Andrew Banks" userId="df6cae12-1d67-4b03-919c-dfbd3c967a15" providerId="ADAL" clId="{51E2C41E-0AFD-40A9-953D-17BF71F7418C}" dt="2024-12-08T18:46:09.583" v="596" actId="20577"/>
          <ac:spMkLst>
            <pc:docMk/>
            <pc:sldMk cId="4132152357" sldId="1505"/>
            <ac:spMk id="75" creationId="{6564919B-1282-4F76-A8BE-075051754DE4}"/>
          </ac:spMkLst>
        </pc:spChg>
        <pc:spChg chg="add del mod">
          <ac:chgData name="Andrew Banks" userId="df6cae12-1d67-4b03-919c-dfbd3c967a15" providerId="ADAL" clId="{51E2C41E-0AFD-40A9-953D-17BF71F7418C}" dt="2024-12-08T18:44:25.582" v="566" actId="20577"/>
          <ac:spMkLst>
            <pc:docMk/>
            <pc:sldMk cId="4132152357" sldId="1505"/>
            <ac:spMk id="87" creationId="{5A26A8FF-3634-4939-8553-261C17BDE11A}"/>
          </ac:spMkLst>
        </pc:spChg>
        <pc:grpChg chg="add mod ord">
          <ac:chgData name="Andrew Banks" userId="df6cae12-1d67-4b03-919c-dfbd3c967a15" providerId="ADAL" clId="{51E2C41E-0AFD-40A9-953D-17BF71F7418C}" dt="2024-12-08T18:45:08.638" v="569" actId="167"/>
          <ac:grpSpMkLst>
            <pc:docMk/>
            <pc:sldMk cId="4132152357" sldId="1505"/>
            <ac:grpSpMk id="5" creationId="{36CFA1FE-7238-1DCC-E14C-38B0B8BC11AC}"/>
          </ac:grpSpMkLst>
        </pc:grpChg>
        <pc:cxnChg chg="add mod ord">
          <ac:chgData name="Andrew Banks" userId="df6cae12-1d67-4b03-919c-dfbd3c967a15" providerId="ADAL" clId="{51E2C41E-0AFD-40A9-953D-17BF71F7418C}" dt="2024-12-08T18:45:08.638" v="569" actId="167"/>
          <ac:cxnSpMkLst>
            <pc:docMk/>
            <pc:sldMk cId="4132152357" sldId="1505"/>
            <ac:cxnSpMk id="4" creationId="{D72DB489-97F8-0F1C-9909-4F3385D69C20}"/>
          </ac:cxnSpMkLst>
        </pc:cxnChg>
      </pc:sldChg>
      <pc:sldChg chg="del">
        <pc:chgData name="Andrew Banks" userId="df6cae12-1d67-4b03-919c-dfbd3c967a15" providerId="ADAL" clId="{51E2C41E-0AFD-40A9-953D-17BF71F7418C}" dt="2024-12-07T12:06:03.276" v="168" actId="47"/>
        <pc:sldMkLst>
          <pc:docMk/>
          <pc:sldMk cId="1890386667" sldId="1509"/>
        </pc:sldMkLst>
      </pc:sldChg>
      <pc:sldChg chg="modSp">
        <pc:chgData name="Andrew Banks" userId="df6cae12-1d67-4b03-919c-dfbd3c967a15" providerId="ADAL" clId="{51E2C41E-0AFD-40A9-953D-17BF71F7418C}" dt="2024-12-08T18:40:28.182" v="551" actId="114"/>
        <pc:sldMkLst>
          <pc:docMk/>
          <pc:sldMk cId="8797255" sldId="1514"/>
        </pc:sldMkLst>
        <pc:spChg chg="mod">
          <ac:chgData name="Andrew Banks" userId="df6cae12-1d67-4b03-919c-dfbd3c967a15" providerId="ADAL" clId="{51E2C41E-0AFD-40A9-953D-17BF71F7418C}" dt="2024-12-08T18:40:28.182" v="551" actId="114"/>
          <ac:spMkLst>
            <pc:docMk/>
            <pc:sldMk cId="8797255" sldId="1514"/>
            <ac:spMk id="3" creationId="{00000000-0000-0000-0000-000000000000}"/>
          </ac:spMkLst>
        </pc:spChg>
      </pc:sldChg>
      <pc:sldChg chg="modSp">
        <pc:chgData name="Andrew Banks" userId="df6cae12-1d67-4b03-919c-dfbd3c967a15" providerId="ADAL" clId="{51E2C41E-0AFD-40A9-953D-17BF71F7418C}" dt="2024-12-03T10:52:16.241" v="134" actId="20577"/>
        <pc:sldMkLst>
          <pc:docMk/>
          <pc:sldMk cId="589486389" sldId="1515"/>
        </pc:sldMkLst>
        <pc:spChg chg="mod">
          <ac:chgData name="Andrew Banks" userId="df6cae12-1d67-4b03-919c-dfbd3c967a15" providerId="ADAL" clId="{51E2C41E-0AFD-40A9-953D-17BF71F7418C}" dt="2024-12-03T10:52:16.241" v="134" actId="20577"/>
          <ac:spMkLst>
            <pc:docMk/>
            <pc:sldMk cId="589486389" sldId="1515"/>
            <ac:spMk id="3" creationId="{00000000-0000-0000-0000-000000000000}"/>
          </ac:spMkLst>
        </pc:spChg>
      </pc:sldChg>
      <pc:sldChg chg="new del">
        <pc:chgData name="Andrew Banks" userId="df6cae12-1d67-4b03-919c-dfbd3c967a15" providerId="ADAL" clId="{51E2C41E-0AFD-40A9-953D-17BF71F7418C}" dt="2024-12-03T10:56:28.624" v="165" actId="680"/>
        <pc:sldMkLst>
          <pc:docMk/>
          <pc:sldMk cId="136997195" sldId="1517"/>
        </pc:sldMkLst>
      </pc:sldChg>
      <pc:sldChg chg="delSp modSp add mod delAnim modAnim">
        <pc:chgData name="Andrew Banks" userId="df6cae12-1d67-4b03-919c-dfbd3c967a15" providerId="ADAL" clId="{51E2C41E-0AFD-40A9-953D-17BF71F7418C}" dt="2024-12-08T18:41:54.342" v="552" actId="14100"/>
        <pc:sldMkLst>
          <pc:docMk/>
          <pc:sldMk cId="2602846967" sldId="1517"/>
        </pc:sldMkLst>
        <pc:spChg chg="mod">
          <ac:chgData name="Andrew Banks" userId="df6cae12-1d67-4b03-919c-dfbd3c967a15" providerId="ADAL" clId="{51E2C41E-0AFD-40A9-953D-17BF71F7418C}" dt="2024-12-08T18:41:54.342" v="552" actId="14100"/>
          <ac:spMkLst>
            <pc:docMk/>
            <pc:sldMk cId="2602846967" sldId="1517"/>
            <ac:spMk id="6" creationId="{4A68D4E6-FD19-6143-7AF5-15ACF7B224EB}"/>
          </ac:spMkLst>
        </pc:spChg>
        <pc:picChg chg="del">
          <ac:chgData name="Andrew Banks" userId="df6cae12-1d67-4b03-919c-dfbd3c967a15" providerId="ADAL" clId="{51E2C41E-0AFD-40A9-953D-17BF71F7418C}" dt="2024-12-07T12:12:08.231" v="366" actId="478"/>
          <ac:picMkLst>
            <pc:docMk/>
            <pc:sldMk cId="2602846967" sldId="1517"/>
            <ac:picMk id="9" creationId="{ADF872E2-D180-1B1D-3372-A7E5D4785BB9}"/>
          </ac:picMkLst>
        </pc:picChg>
        <pc:picChg chg="del">
          <ac:chgData name="Andrew Banks" userId="df6cae12-1d67-4b03-919c-dfbd3c967a15" providerId="ADAL" clId="{51E2C41E-0AFD-40A9-953D-17BF71F7418C}" dt="2024-12-07T12:12:10.199" v="367" actId="478"/>
          <ac:picMkLst>
            <pc:docMk/>
            <pc:sldMk cId="2602846967" sldId="1517"/>
            <ac:picMk id="12" creationId="{B8FA3E60-0F7F-1258-FF85-835961A4B204}"/>
          </ac:picMkLst>
        </pc:picChg>
        <pc:picChg chg="mod">
          <ac:chgData name="Andrew Banks" userId="df6cae12-1d67-4b03-919c-dfbd3c967a15" providerId="ADAL" clId="{51E2C41E-0AFD-40A9-953D-17BF71F7418C}" dt="2024-12-07T12:12:14.569" v="368" actId="1076"/>
          <ac:picMkLst>
            <pc:docMk/>
            <pc:sldMk cId="2602846967" sldId="1517"/>
            <ac:picMk id="13" creationId="{766F9E0A-016E-F571-415A-7B760D0BCBB2}"/>
          </ac:picMkLst>
        </pc:picChg>
      </pc:sldChg>
      <pc:sldChg chg="new del">
        <pc:chgData name="Andrew Banks" userId="df6cae12-1d67-4b03-919c-dfbd3c967a15" providerId="ADAL" clId="{51E2C41E-0AFD-40A9-953D-17BF71F7418C}" dt="2024-12-07T12:06:08.514" v="170" actId="680"/>
        <pc:sldMkLst>
          <pc:docMk/>
          <pc:sldMk cId="4179657980" sldId="1517"/>
        </pc:sldMkLst>
      </pc:sldChg>
      <pc:sldChg chg="add ord">
        <pc:chgData name="Andrew Banks" userId="df6cae12-1d67-4b03-919c-dfbd3c967a15" providerId="ADAL" clId="{51E2C41E-0AFD-40A9-953D-17BF71F7418C}" dt="2024-12-08T18:29:56.603" v="518"/>
        <pc:sldMkLst>
          <pc:docMk/>
          <pc:sldMk cId="2655222660" sldId="1534"/>
        </pc:sldMkLst>
      </pc:sldChg>
      <pc:sldChg chg="add ord">
        <pc:chgData name="Andrew Banks" userId="df6cae12-1d67-4b03-919c-dfbd3c967a15" providerId="ADAL" clId="{51E2C41E-0AFD-40A9-953D-17BF71F7418C}" dt="2024-12-08T18:29:56.603" v="518"/>
        <pc:sldMkLst>
          <pc:docMk/>
          <pc:sldMk cId="2012413740" sldId="1535"/>
        </pc:sldMkLst>
      </pc:sldChg>
      <pc:sldChg chg="add">
        <pc:chgData name="Andrew Banks" userId="df6cae12-1d67-4b03-919c-dfbd3c967a15" providerId="ADAL" clId="{51E2C41E-0AFD-40A9-953D-17BF71F7418C}" dt="2024-12-08T18:34:15.669" v="523"/>
        <pc:sldMkLst>
          <pc:docMk/>
          <pc:sldMk cId="2362665027" sldId="1560"/>
        </pc:sldMkLst>
      </pc:sldChg>
      <pc:sldChg chg="add ord">
        <pc:chgData name="Andrew Banks" userId="df6cae12-1d67-4b03-919c-dfbd3c967a15" providerId="ADAL" clId="{51E2C41E-0AFD-40A9-953D-17BF71F7418C}" dt="2024-12-08T18:29:56.603" v="518"/>
        <pc:sldMkLst>
          <pc:docMk/>
          <pc:sldMk cId="1780971150" sldId="2759"/>
        </pc:sldMkLst>
      </pc:sldChg>
      <pc:sldChg chg="add ord">
        <pc:chgData name="Andrew Banks" userId="df6cae12-1d67-4b03-919c-dfbd3c967a15" providerId="ADAL" clId="{51E2C41E-0AFD-40A9-953D-17BF71F7418C}" dt="2024-12-08T18:29:56.603" v="518"/>
        <pc:sldMkLst>
          <pc:docMk/>
          <pc:sldMk cId="3116533076" sldId="2760"/>
        </pc:sldMkLst>
      </pc:sldChg>
      <pc:sldChg chg="add del ord">
        <pc:chgData name="Andrew Banks" userId="df6cae12-1d67-4b03-919c-dfbd3c967a15" providerId="ADAL" clId="{51E2C41E-0AFD-40A9-953D-17BF71F7418C}" dt="2024-12-08T18:34:02.151" v="522"/>
        <pc:sldMkLst>
          <pc:docMk/>
          <pc:sldMk cId="4279104718" sldId="2763"/>
        </pc:sldMkLst>
      </pc:sldChg>
      <pc:sldChg chg="modSp add ord">
        <pc:chgData name="Andrew Banks" userId="df6cae12-1d67-4b03-919c-dfbd3c967a15" providerId="ADAL" clId="{51E2C41E-0AFD-40A9-953D-17BF71F7418C}" dt="2024-12-08T18:31:16.042" v="520" actId="20577"/>
        <pc:sldMkLst>
          <pc:docMk/>
          <pc:sldMk cId="2276382490" sldId="2764"/>
        </pc:sldMkLst>
        <pc:spChg chg="mod">
          <ac:chgData name="Andrew Banks" userId="df6cae12-1d67-4b03-919c-dfbd3c967a15" providerId="ADAL" clId="{51E2C41E-0AFD-40A9-953D-17BF71F7418C}" dt="2024-12-08T18:31:16.042" v="520" actId="20577"/>
          <ac:spMkLst>
            <pc:docMk/>
            <pc:sldMk cId="2276382490" sldId="2764"/>
            <ac:spMk id="4" creationId="{B2B25FC5-9A67-1293-A9F7-4487F2C52A21}"/>
          </ac:spMkLst>
        </pc:spChg>
      </pc:sldChg>
      <pc:sldChg chg="add ord">
        <pc:chgData name="Andrew Banks" userId="df6cae12-1d67-4b03-919c-dfbd3c967a15" providerId="ADAL" clId="{51E2C41E-0AFD-40A9-953D-17BF71F7418C}" dt="2024-12-08T18:29:56.603" v="518"/>
        <pc:sldMkLst>
          <pc:docMk/>
          <pc:sldMk cId="434879077" sldId="2766"/>
        </pc:sldMkLst>
      </pc:sldChg>
      <pc:sldChg chg="add ord">
        <pc:chgData name="Andrew Banks" userId="df6cae12-1d67-4b03-919c-dfbd3c967a15" providerId="ADAL" clId="{51E2C41E-0AFD-40A9-953D-17BF71F7418C}" dt="2024-12-08T18:29:56.603" v="518"/>
        <pc:sldMkLst>
          <pc:docMk/>
          <pc:sldMk cId="1607556942" sldId="2767"/>
        </pc:sldMkLst>
      </pc:sldChg>
      <pc:sldChg chg="add del">
        <pc:chgData name="Andrew Banks" userId="df6cae12-1d67-4b03-919c-dfbd3c967a15" providerId="ADAL" clId="{51E2C41E-0AFD-40A9-953D-17BF71F7418C}" dt="2024-12-08T18:34:02.151" v="522"/>
        <pc:sldMkLst>
          <pc:docMk/>
          <pc:sldMk cId="1510517724" sldId="2768"/>
        </pc:sldMkLst>
      </pc:sldChg>
      <pc:sldChg chg="addSp modSp new mod">
        <pc:chgData name="Andrew Banks" userId="df6cae12-1d67-4b03-919c-dfbd3c967a15" providerId="ADAL" clId="{51E2C41E-0AFD-40A9-953D-17BF71F7418C}" dt="2024-12-08T18:55:57.167" v="995" actId="20577"/>
        <pc:sldMkLst>
          <pc:docMk/>
          <pc:sldMk cId="1910997324" sldId="2768"/>
        </pc:sldMkLst>
        <pc:spChg chg="mod">
          <ac:chgData name="Andrew Banks" userId="df6cae12-1d67-4b03-919c-dfbd3c967a15" providerId="ADAL" clId="{51E2C41E-0AFD-40A9-953D-17BF71F7418C}" dt="2024-12-08T18:46:34.586" v="618" actId="20577"/>
          <ac:spMkLst>
            <pc:docMk/>
            <pc:sldMk cId="1910997324" sldId="2768"/>
            <ac:spMk id="2" creationId="{F32912C9-8CAB-B1EC-CC24-738F8B617563}"/>
          </ac:spMkLst>
        </pc:spChg>
        <pc:spChg chg="mod">
          <ac:chgData name="Andrew Banks" userId="df6cae12-1d67-4b03-919c-dfbd3c967a15" providerId="ADAL" clId="{51E2C41E-0AFD-40A9-953D-17BF71F7418C}" dt="2024-12-08T18:54:12.898" v="921" actId="20577"/>
          <ac:spMkLst>
            <pc:docMk/>
            <pc:sldMk cId="1910997324" sldId="2768"/>
            <ac:spMk id="3" creationId="{72839BCE-C4E2-8182-5124-30E44ABA3C19}"/>
          </ac:spMkLst>
        </pc:spChg>
        <pc:spChg chg="add mod">
          <ac:chgData name="Andrew Banks" userId="df6cae12-1d67-4b03-919c-dfbd3c967a15" providerId="ADAL" clId="{51E2C41E-0AFD-40A9-953D-17BF71F7418C}" dt="2024-12-08T18:55:57.167" v="995" actId="20577"/>
          <ac:spMkLst>
            <pc:docMk/>
            <pc:sldMk cId="1910997324" sldId="2768"/>
            <ac:spMk id="5" creationId="{7B165015-B1AC-5F21-158D-BACB81ED625E}"/>
          </ac:spMkLst>
        </pc:spChg>
      </pc:sldChg>
      <pc:sldChg chg="add del">
        <pc:chgData name="Andrew Banks" userId="df6cae12-1d67-4b03-919c-dfbd3c967a15" providerId="ADAL" clId="{51E2C41E-0AFD-40A9-953D-17BF71F7418C}" dt="2024-12-08T18:34:02.151" v="522"/>
        <pc:sldMkLst>
          <pc:docMk/>
          <pc:sldMk cId="1931336456" sldId="2769"/>
        </pc:sldMkLst>
      </pc:sldChg>
      <pc:sldChg chg="add del">
        <pc:chgData name="Andrew Banks" userId="df6cae12-1d67-4b03-919c-dfbd3c967a15" providerId="ADAL" clId="{51E2C41E-0AFD-40A9-953D-17BF71F7418C}" dt="2024-12-08T18:34:02.151" v="522"/>
        <pc:sldMkLst>
          <pc:docMk/>
          <pc:sldMk cId="3432414812" sldId="2770"/>
        </pc:sldMkLst>
      </pc:sldChg>
      <pc:sldChg chg="add del">
        <pc:chgData name="Andrew Banks" userId="df6cae12-1d67-4b03-919c-dfbd3c967a15" providerId="ADAL" clId="{51E2C41E-0AFD-40A9-953D-17BF71F7418C}" dt="2024-12-08T18:34:02.151" v="522"/>
        <pc:sldMkLst>
          <pc:docMk/>
          <pc:sldMk cId="1652362535" sldId="2771"/>
        </pc:sldMkLst>
      </pc:sldChg>
      <pc:sldChg chg="add del">
        <pc:chgData name="Andrew Banks" userId="df6cae12-1d67-4b03-919c-dfbd3c967a15" providerId="ADAL" clId="{51E2C41E-0AFD-40A9-953D-17BF71F7418C}" dt="2024-12-08T18:34:02.151" v="522"/>
        <pc:sldMkLst>
          <pc:docMk/>
          <pc:sldMk cId="1632017697" sldId="2772"/>
        </pc:sldMkLst>
      </pc:sldChg>
      <pc:sldChg chg="add del">
        <pc:chgData name="Andrew Banks" userId="df6cae12-1d67-4b03-919c-dfbd3c967a15" providerId="ADAL" clId="{51E2C41E-0AFD-40A9-953D-17BF71F7418C}" dt="2024-12-08T18:34:02.151" v="522"/>
        <pc:sldMkLst>
          <pc:docMk/>
          <pc:sldMk cId="135020455" sldId="2773"/>
        </pc:sldMkLst>
      </pc:sldChg>
      <pc:sldChg chg="add del">
        <pc:chgData name="Andrew Banks" userId="df6cae12-1d67-4b03-919c-dfbd3c967a15" providerId="ADAL" clId="{51E2C41E-0AFD-40A9-953D-17BF71F7418C}" dt="2024-12-08T18:34:02.151" v="522"/>
        <pc:sldMkLst>
          <pc:docMk/>
          <pc:sldMk cId="2292517089" sldId="2774"/>
        </pc:sldMkLst>
      </pc:sldChg>
      <pc:sldChg chg="add del">
        <pc:chgData name="Andrew Banks" userId="df6cae12-1d67-4b03-919c-dfbd3c967a15" providerId="ADAL" clId="{51E2C41E-0AFD-40A9-953D-17BF71F7418C}" dt="2024-12-08T18:34:02.151" v="522"/>
        <pc:sldMkLst>
          <pc:docMk/>
          <pc:sldMk cId="2527472281" sldId="27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B08EEE-6541-47E2-A40F-92BD80A8E5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5AC0F38-53CE-4563-8663-21B2AB8211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63A746-04F3-4DB2-9597-748D6B6FBC20}" type="datetimeFigureOut">
              <a:rPr lang="en-IN" smtClean="0"/>
              <a:t>07-12-2024</a:t>
            </a:fld>
            <a:endParaRPr lang="en-IN"/>
          </a:p>
        </p:txBody>
      </p:sp>
      <p:sp>
        <p:nvSpPr>
          <p:cNvPr id="4" name="Footer Placeholder 3">
            <a:extLst>
              <a:ext uri="{FF2B5EF4-FFF2-40B4-BE49-F238E27FC236}">
                <a16:creationId xmlns:a16="http://schemas.microsoft.com/office/drawing/2014/main" id="{A0B01D80-A90F-40D9-A189-84DDF769AE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301077B3-D596-459A-91E1-A3FED4B54C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7DD-F83B-4DA9-B1E7-7037C78B562E}" type="slidenum">
              <a:rPr lang="en-IN" smtClean="0"/>
              <a:t>‹#›</a:t>
            </a:fld>
            <a:endParaRPr lang="en-IN"/>
          </a:p>
        </p:txBody>
      </p:sp>
    </p:spTree>
    <p:extLst>
      <p:ext uri="{BB962C8B-B14F-4D97-AF65-F5344CB8AC3E}">
        <p14:creationId xmlns:p14="http://schemas.microsoft.com/office/powerpoint/2010/main" val="2460658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1B90D-7731-462F-8431-5F8535A97ADF}" type="datetimeFigureOut">
              <a:rPr lang="en-GB" smtClean="0"/>
              <a:t>07/12/2024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E3E2D-5443-4617-A7BD-FCCEBDD38C8E}" type="slidenum">
              <a:rPr lang="en-GB" smtClean="0"/>
              <a:t>‹#›</a:t>
            </a:fld>
            <a:endParaRPr lang="en-GB"/>
          </a:p>
        </p:txBody>
      </p:sp>
    </p:spTree>
    <p:extLst>
      <p:ext uri="{BB962C8B-B14F-4D97-AF65-F5344CB8AC3E}">
        <p14:creationId xmlns:p14="http://schemas.microsoft.com/office/powerpoint/2010/main" val="258192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forgetting IEC 61508 derivatives:</a:t>
            </a:r>
          </a:p>
          <a:p>
            <a:r>
              <a:rPr lang="en-GB" dirty="0"/>
              <a:t>IEC 61511	Industrial process equipment</a:t>
            </a:r>
          </a:p>
          <a:p>
            <a:r>
              <a:rPr lang="en-GB" dirty="0"/>
              <a:t>IEC 61513	Nuclear</a:t>
            </a:r>
          </a:p>
          <a:p>
            <a:r>
              <a:rPr lang="en-GB" dirty="0"/>
              <a:t>IEC 62061	Machinery</a:t>
            </a:r>
          </a:p>
        </p:txBody>
      </p:sp>
      <p:sp>
        <p:nvSpPr>
          <p:cNvPr id="4" name="Slide Number Placeholder 3"/>
          <p:cNvSpPr>
            <a:spLocks noGrp="1"/>
          </p:cNvSpPr>
          <p:nvPr>
            <p:ph type="sldNum" sz="quarter" idx="10"/>
          </p:nvPr>
        </p:nvSpPr>
        <p:spPr/>
        <p:txBody>
          <a:bodyPr/>
          <a:lstStyle/>
          <a:p>
            <a:pPr lvl="0"/>
            <a:fld id="{04C1D2F0-147C-4A5B-8A68-2BE848C2109E}" type="slidenum">
              <a:rPr lang="en-GB" smtClean="0"/>
              <a:t>6</a:t>
            </a:fld>
            <a:endParaRPr lang="en-GB"/>
          </a:p>
        </p:txBody>
      </p:sp>
    </p:spTree>
    <p:extLst>
      <p:ext uri="{BB962C8B-B14F-4D97-AF65-F5344CB8AC3E}">
        <p14:creationId xmlns:p14="http://schemas.microsoft.com/office/powerpoint/2010/main" val="94874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Mention: WG14 objective is to not break existing code, rather than fix problems</a:t>
            </a:r>
          </a:p>
        </p:txBody>
      </p:sp>
      <p:sp>
        <p:nvSpPr>
          <p:cNvPr id="4" name="Slide Number Placeholder 3"/>
          <p:cNvSpPr>
            <a:spLocks noGrp="1"/>
          </p:cNvSpPr>
          <p:nvPr>
            <p:ph type="sldNum" sz="quarter" idx="10"/>
          </p:nvPr>
        </p:nvSpPr>
        <p:spPr/>
        <p:txBody>
          <a:bodyPr/>
          <a:lstStyle/>
          <a:p>
            <a:fld id="{B7D2B409-5897-43BF-AE17-A5E724374CA7}" type="slidenum">
              <a:rPr lang="en-GB" smtClean="0"/>
              <a:t>19</a:t>
            </a:fld>
            <a:endParaRPr lang="en-GB"/>
          </a:p>
        </p:txBody>
      </p:sp>
    </p:spTree>
    <p:extLst>
      <p:ext uri="{BB962C8B-B14F-4D97-AF65-F5344CB8AC3E}">
        <p14:creationId xmlns:p14="http://schemas.microsoft.com/office/powerpoint/2010/main" val="422234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Mention: WG14 objective is to not break existing code, rather than fix problems</a:t>
            </a:r>
          </a:p>
        </p:txBody>
      </p:sp>
      <p:sp>
        <p:nvSpPr>
          <p:cNvPr id="4" name="Slide Number Placeholder 3"/>
          <p:cNvSpPr>
            <a:spLocks noGrp="1"/>
          </p:cNvSpPr>
          <p:nvPr>
            <p:ph type="sldNum" sz="quarter" idx="10"/>
          </p:nvPr>
        </p:nvSpPr>
        <p:spPr/>
        <p:txBody>
          <a:bodyPr/>
          <a:lstStyle/>
          <a:p>
            <a:fld id="{B7D2B409-5897-43BF-AE17-A5E724374CA7}" type="slidenum">
              <a:rPr lang="en-GB" smtClean="0"/>
              <a:t>20</a:t>
            </a:fld>
            <a:endParaRPr lang="en-GB"/>
          </a:p>
        </p:txBody>
      </p:sp>
    </p:spTree>
    <p:extLst>
      <p:ext uri="{BB962C8B-B14F-4D97-AF65-F5344CB8AC3E}">
        <p14:creationId xmlns:p14="http://schemas.microsoft.com/office/powerpoint/2010/main" val="394884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F24-0BCA-4064-828D-F27322E13F93}" type="slidenum">
              <a:rPr lang="en-GB" smtClean="0"/>
              <a:t>22</a:t>
            </a:fld>
            <a:endParaRPr lang="en-GB"/>
          </a:p>
        </p:txBody>
      </p:sp>
    </p:spTree>
    <p:extLst>
      <p:ext uri="{BB962C8B-B14F-4D97-AF65-F5344CB8AC3E}">
        <p14:creationId xmlns:p14="http://schemas.microsoft.com/office/powerpoint/2010/main" val="81694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br>
              <a:rPr lang="en-GB" i="1" baseline="0" dirty="0"/>
            </a:br>
            <a:br>
              <a:rPr lang="en-GB" i="1" baseline="0" dirty="0"/>
            </a:br>
            <a:endParaRPr lang="en-US" dirty="0"/>
          </a:p>
        </p:txBody>
      </p:sp>
      <p:sp>
        <p:nvSpPr>
          <p:cNvPr id="4" name="Slide Number Placeholder 3"/>
          <p:cNvSpPr>
            <a:spLocks noGrp="1"/>
          </p:cNvSpPr>
          <p:nvPr>
            <p:ph type="sldNum" sz="quarter" idx="10"/>
          </p:nvPr>
        </p:nvSpPr>
        <p:spPr/>
        <p:txBody>
          <a:bodyPr/>
          <a:lstStyle/>
          <a:p>
            <a:fld id="{972D62AE-59A7-42F1-914B-8F7ED0632DEE}" type="slidenum">
              <a:rPr lang="en-GB" smtClean="0"/>
              <a:pPr/>
              <a:t>23</a:t>
            </a:fld>
            <a:endParaRPr lang="en-GB"/>
          </a:p>
        </p:txBody>
      </p:sp>
      <p:sp>
        <p:nvSpPr>
          <p:cNvPr id="5" name="Footer Placeholder 4"/>
          <p:cNvSpPr>
            <a:spLocks noGrp="1"/>
          </p:cNvSpPr>
          <p:nvPr>
            <p:ph type="ftr" sz="quarter" idx="11"/>
          </p:nvPr>
        </p:nvSpPr>
        <p:spPr/>
        <p:txBody>
          <a:bodyPr/>
          <a:lstStyle/>
          <a:p>
            <a:r>
              <a:rPr lang="en-GB"/>
              <a:t>© HORIBA MIRA Ltd 2016. All rights reserved.</a:t>
            </a:r>
            <a:endParaRPr lang="en-US"/>
          </a:p>
        </p:txBody>
      </p:sp>
      <p:sp>
        <p:nvSpPr>
          <p:cNvPr id="6" name="Header Placeholder 5"/>
          <p:cNvSpPr>
            <a:spLocks noGrp="1"/>
          </p:cNvSpPr>
          <p:nvPr>
            <p:ph type="hdr" sz="quarter" idx="12"/>
          </p:nvPr>
        </p:nvSpPr>
        <p:spPr/>
        <p:txBody>
          <a:bodyPr/>
          <a:lstStyle/>
          <a:p>
            <a:r>
              <a:rPr lang="en-US"/>
              <a:t>MISRA update for LMCO</a:t>
            </a:r>
          </a:p>
        </p:txBody>
      </p:sp>
    </p:spTree>
    <p:extLst>
      <p:ext uri="{BB962C8B-B14F-4D97-AF65-F5344CB8AC3E}">
        <p14:creationId xmlns:p14="http://schemas.microsoft.com/office/powerpoint/2010/main" val="84428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9E32-BCCE-1950-3442-EC6C024E8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3B674-02A7-62CC-5FB3-ADD53524114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2B271E-6809-537D-5864-D5C1EFB1AE63}"/>
              </a:ext>
            </a:extLst>
          </p:cNvPr>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br>
              <a:rPr lang="en-GB" i="1" baseline="0" dirty="0"/>
            </a:br>
            <a:br>
              <a:rPr lang="en-GB" i="1" baseline="0" dirty="0"/>
            </a:br>
            <a:endParaRPr lang="en-US" dirty="0"/>
          </a:p>
        </p:txBody>
      </p:sp>
      <p:sp>
        <p:nvSpPr>
          <p:cNvPr id="4" name="Slide Number Placeholder 3">
            <a:extLst>
              <a:ext uri="{FF2B5EF4-FFF2-40B4-BE49-F238E27FC236}">
                <a16:creationId xmlns:a16="http://schemas.microsoft.com/office/drawing/2014/main" id="{22DCCE5E-7076-F288-0918-2535E3F1A11F}"/>
              </a:ext>
            </a:extLst>
          </p:cNvPr>
          <p:cNvSpPr>
            <a:spLocks noGrp="1"/>
          </p:cNvSpPr>
          <p:nvPr>
            <p:ph type="sldNum" sz="quarter" idx="10"/>
          </p:nvPr>
        </p:nvSpPr>
        <p:spPr/>
        <p:txBody>
          <a:bodyPr/>
          <a:lstStyle/>
          <a:p>
            <a:fld id="{972D62AE-59A7-42F1-914B-8F7ED0632DEE}" type="slidenum">
              <a:rPr lang="en-GB" smtClean="0"/>
              <a:pPr/>
              <a:t>24</a:t>
            </a:fld>
            <a:endParaRPr lang="en-GB"/>
          </a:p>
        </p:txBody>
      </p:sp>
      <p:sp>
        <p:nvSpPr>
          <p:cNvPr id="5" name="Footer Placeholder 4">
            <a:extLst>
              <a:ext uri="{FF2B5EF4-FFF2-40B4-BE49-F238E27FC236}">
                <a16:creationId xmlns:a16="http://schemas.microsoft.com/office/drawing/2014/main" id="{F756AE1C-EE5D-1A3E-E4E0-F74C8933D5B0}"/>
              </a:ext>
            </a:extLst>
          </p:cNvPr>
          <p:cNvSpPr>
            <a:spLocks noGrp="1"/>
          </p:cNvSpPr>
          <p:nvPr>
            <p:ph type="ftr" sz="quarter" idx="11"/>
          </p:nvPr>
        </p:nvSpPr>
        <p:spPr/>
        <p:txBody>
          <a:bodyPr/>
          <a:lstStyle/>
          <a:p>
            <a:r>
              <a:rPr lang="en-GB"/>
              <a:t>© HORIBA MIRA Ltd 2016. All rights reserved.</a:t>
            </a:r>
            <a:endParaRPr lang="en-US"/>
          </a:p>
        </p:txBody>
      </p:sp>
      <p:sp>
        <p:nvSpPr>
          <p:cNvPr id="6" name="Header Placeholder 5">
            <a:extLst>
              <a:ext uri="{FF2B5EF4-FFF2-40B4-BE49-F238E27FC236}">
                <a16:creationId xmlns:a16="http://schemas.microsoft.com/office/drawing/2014/main" id="{1498B97E-D936-B4A3-55D9-8CC6A788A62A}"/>
              </a:ext>
            </a:extLst>
          </p:cNvPr>
          <p:cNvSpPr>
            <a:spLocks noGrp="1"/>
          </p:cNvSpPr>
          <p:nvPr>
            <p:ph type="hdr" sz="quarter" idx="12"/>
          </p:nvPr>
        </p:nvSpPr>
        <p:spPr/>
        <p:txBody>
          <a:bodyPr/>
          <a:lstStyle/>
          <a:p>
            <a:r>
              <a:rPr lang="en-US"/>
              <a:t>MISRA update for LMCO</a:t>
            </a:r>
          </a:p>
        </p:txBody>
      </p:sp>
    </p:spTree>
    <p:extLst>
      <p:ext uri="{BB962C8B-B14F-4D97-AF65-F5344CB8AC3E}">
        <p14:creationId xmlns:p14="http://schemas.microsoft.com/office/powerpoint/2010/main" val="244525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28</a:t>
            </a:fld>
            <a:endParaRPr lang="en-GB"/>
          </a:p>
        </p:txBody>
      </p:sp>
    </p:spTree>
    <p:extLst>
      <p:ext uri="{BB962C8B-B14F-4D97-AF65-F5344CB8AC3E}">
        <p14:creationId xmlns:p14="http://schemas.microsoft.com/office/powerpoint/2010/main" val="3428824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29</a:t>
            </a:fld>
            <a:endParaRPr lang="en-GB"/>
          </a:p>
        </p:txBody>
      </p:sp>
    </p:spTree>
    <p:extLst>
      <p:ext uri="{BB962C8B-B14F-4D97-AF65-F5344CB8AC3E}">
        <p14:creationId xmlns:p14="http://schemas.microsoft.com/office/powerpoint/2010/main" val="339475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30</a:t>
            </a:fld>
            <a:endParaRPr lang="en-GB"/>
          </a:p>
        </p:txBody>
      </p:sp>
    </p:spTree>
    <p:extLst>
      <p:ext uri="{BB962C8B-B14F-4D97-AF65-F5344CB8AC3E}">
        <p14:creationId xmlns:p14="http://schemas.microsoft.com/office/powerpoint/2010/main" val="223313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31</a:t>
            </a:fld>
            <a:endParaRPr lang="en-GB"/>
          </a:p>
        </p:txBody>
      </p:sp>
    </p:spTree>
    <p:extLst>
      <p:ext uri="{BB962C8B-B14F-4D97-AF65-F5344CB8AC3E}">
        <p14:creationId xmlns:p14="http://schemas.microsoft.com/office/powerpoint/2010/main" val="4010591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33</a:t>
            </a:fld>
            <a:endParaRPr lang="en-GB"/>
          </a:p>
        </p:txBody>
      </p:sp>
    </p:spTree>
    <p:extLst>
      <p:ext uri="{BB962C8B-B14F-4D97-AF65-F5344CB8AC3E}">
        <p14:creationId xmlns:p14="http://schemas.microsoft.com/office/powerpoint/2010/main" val="89440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E3E2D-5443-4617-A7BD-FCCEBDD38C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2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34</a:t>
            </a:fld>
            <a:endParaRPr lang="en-GB"/>
          </a:p>
        </p:txBody>
      </p:sp>
    </p:spTree>
    <p:extLst>
      <p:ext uri="{BB962C8B-B14F-4D97-AF65-F5344CB8AC3E}">
        <p14:creationId xmlns:p14="http://schemas.microsoft.com/office/powerpoint/2010/main" val="101090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0950"/>
            <a:ext cx="5997575" cy="3375025"/>
          </a:xfrm>
        </p:spPr>
      </p:sp>
      <p:sp>
        <p:nvSpPr>
          <p:cNvPr id="3" name="Notes Placeholder 2"/>
          <p:cNvSpPr>
            <a:spLocks noGrp="1"/>
          </p:cNvSpPr>
          <p:nvPr>
            <p:ph type="body" idx="1"/>
          </p:nvPr>
        </p:nvSpPr>
        <p:spPr/>
        <p:txBody>
          <a:bodyPr/>
          <a:lstStyle/>
          <a:p>
            <a:r>
              <a:rPr lang="en-GB" dirty="0"/>
              <a:t>When checking</a:t>
            </a:r>
            <a:r>
              <a:rPr lang="en-GB" baseline="0" dirty="0"/>
              <a:t> the compliance, we have a choice of doing it manually or using a tool.</a:t>
            </a:r>
          </a:p>
          <a:p>
            <a:r>
              <a:rPr lang="en-GB" baseline="0" dirty="0"/>
              <a:t>Clearly using a tool makes a lot of sense, but since there are now “undecidable” rules, then some manual checking will still be necessary.</a:t>
            </a:r>
          </a:p>
          <a:p>
            <a:r>
              <a:rPr lang="en-GB" baseline="0" dirty="0"/>
              <a:t>Detecting “defects” is like getting fruit off a tree, the low hanging fruit can be picked quickly and easily, however the high hanging fruit requires more time and effort.</a:t>
            </a:r>
          </a:p>
          <a:p>
            <a:r>
              <a:rPr lang="en-GB" baseline="0" dirty="0"/>
              <a:t>Compilers often integrate “MISRA” checkers, that work by checking the rules that are simple and quick to do, without greatly impacting the compilation time. As a result they will often not check a number of rules and in case of doubt are generally “optimistic” indicating that there is no violation. For some developers, these “False Negatives” are good, since their code “appears” to be more MISRA compliant, than when using a more heavyweight tool.</a:t>
            </a:r>
          </a:p>
          <a:p>
            <a:r>
              <a:rPr lang="en-GB" baseline="0" dirty="0"/>
              <a:t>With a heavyweight tool, a much deeper analysis can be done on the code, which can be very time consuming. Also these tools tend to be “Pessimistic” and in case there is doubt, generally indicate that there is possibly a violation. This may appear at first glance to the developer to be frustrating, but in fact is highly beneficial, since these “False Positives” generally occur with “undecidable rules” and give a clear indication where the developer needs to spend some time doing manual reviews.</a:t>
            </a:r>
          </a:p>
          <a:p>
            <a:endParaRPr lang="en-GB" dirty="0"/>
          </a:p>
        </p:txBody>
      </p:sp>
      <p:sp>
        <p:nvSpPr>
          <p:cNvPr id="4" name="Slide Number Placeholder 3"/>
          <p:cNvSpPr>
            <a:spLocks noGrp="1"/>
          </p:cNvSpPr>
          <p:nvPr>
            <p:ph type="sldNum" sz="quarter" idx="10"/>
          </p:nvPr>
        </p:nvSpPr>
        <p:spPr/>
        <p:txBody>
          <a:bodyPr/>
          <a:lstStyle/>
          <a:p>
            <a:pPr>
              <a:defRPr/>
            </a:pPr>
            <a:fld id="{D834D29A-B8D1-488E-9D60-8964CA852021}" type="slidenum">
              <a:rPr lang="en-GB" smtClean="0"/>
              <a:pPr>
                <a:defRPr/>
              </a:pPr>
              <a:t>38</a:t>
            </a:fld>
            <a:endParaRPr lang="en-GB"/>
          </a:p>
        </p:txBody>
      </p:sp>
    </p:spTree>
    <p:extLst>
      <p:ext uri="{BB962C8B-B14F-4D97-AF65-F5344CB8AC3E}">
        <p14:creationId xmlns:p14="http://schemas.microsoft.com/office/powerpoint/2010/main" val="14939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LDRA staff are actively engaged in a number of ISO, IEC and other international committees and working groups.</a:t>
            </a:r>
          </a:p>
          <a:p>
            <a:endParaRPr lang="en-GB" dirty="0"/>
          </a:p>
          <a:p>
            <a:r>
              <a:rPr lang="en-GB" dirty="0"/>
              <a:t>Relevant to the automotive domain is ISO TC22, for:</a:t>
            </a:r>
          </a:p>
          <a:p>
            <a:pPr marL="171450" indent="-171450">
              <a:buFont typeface="Arial" panose="020B0604020202020204" pitchFamily="34" charset="0"/>
              <a:buChar char="•"/>
            </a:pPr>
            <a:r>
              <a:rPr lang="en-GB" dirty="0"/>
              <a:t>ISO 26262 </a:t>
            </a:r>
            <a:r>
              <a:rPr lang="en-GB" i="1" dirty="0"/>
              <a:t>Functional Safety</a:t>
            </a:r>
            <a:endParaRPr lang="en-GB" dirty="0"/>
          </a:p>
          <a:p>
            <a:pPr marL="171450" indent="-171450">
              <a:buFont typeface="Arial" panose="020B0604020202020204" pitchFamily="34" charset="0"/>
              <a:buChar char="•"/>
            </a:pPr>
            <a:r>
              <a:rPr lang="en-GB" dirty="0"/>
              <a:t>ISO 21434 </a:t>
            </a:r>
            <a:r>
              <a:rPr lang="en-GB" i="1" dirty="0"/>
              <a:t>Cybersecurity</a:t>
            </a:r>
            <a:endParaRPr lang="en-GB" i="0" dirty="0"/>
          </a:p>
          <a:p>
            <a:pPr marL="171450" indent="-171450">
              <a:buFont typeface="Arial" panose="020B0604020202020204" pitchFamily="34" charset="0"/>
              <a:buChar char="•"/>
            </a:pPr>
            <a:r>
              <a:rPr lang="en-GB" i="0" dirty="0"/>
              <a:t>ISO 21448 </a:t>
            </a:r>
            <a:r>
              <a:rPr lang="en-GB" i="1" dirty="0"/>
              <a:t>Safety of the Intended Functionality</a:t>
            </a:r>
            <a:r>
              <a:rPr lang="en-GB" i="0" dirty="0"/>
              <a:t> (or SOTIF)</a:t>
            </a:r>
          </a:p>
          <a:p>
            <a:pPr marL="0" indent="0">
              <a:buFont typeface="Arial" panose="020B0604020202020204" pitchFamily="34" charset="0"/>
              <a:buNone/>
            </a:pPr>
            <a:endParaRPr lang="en-GB" i="0" dirty="0"/>
          </a:p>
          <a:p>
            <a:pPr marL="0" indent="0">
              <a:buFont typeface="Arial" panose="020B0604020202020204" pitchFamily="34" charset="0"/>
              <a:buNone/>
            </a:pPr>
            <a:r>
              <a:rPr lang="en-GB" i="0" dirty="0"/>
              <a:t>And more generally, ISO/IEC JTC1</a:t>
            </a:r>
          </a:p>
          <a:p>
            <a:pPr marL="171450" indent="-171450">
              <a:buFont typeface="Arial" panose="020B0604020202020204" pitchFamily="34" charset="0"/>
              <a:buChar char="•"/>
            </a:pPr>
            <a:r>
              <a:rPr lang="en-GB" i="0" dirty="0"/>
              <a:t>SC7</a:t>
            </a:r>
          </a:p>
          <a:p>
            <a:pPr marL="628650" lvl="1" indent="-171450">
              <a:buFont typeface="Arial" panose="020B0604020202020204" pitchFamily="34" charset="0"/>
              <a:buChar char="•"/>
            </a:pPr>
            <a:r>
              <a:rPr lang="en-GB" i="0" dirty="0"/>
              <a:t>ISO/IEC 12207 </a:t>
            </a:r>
            <a:r>
              <a:rPr lang="en-GB" i="1" dirty="0"/>
              <a:t>Software Development Life Cycle</a:t>
            </a:r>
          </a:p>
          <a:p>
            <a:pPr marL="628650" lvl="1" indent="-171450">
              <a:buFont typeface="Arial" panose="020B0604020202020204" pitchFamily="34" charset="0"/>
              <a:buChar char="•"/>
            </a:pPr>
            <a:r>
              <a:rPr lang="en-GB" i="0" dirty="0"/>
              <a:t>ISO/IEC 15288 </a:t>
            </a:r>
            <a:r>
              <a:rPr lang="en-GB" i="1" dirty="0"/>
              <a:t>Systems Development Life Cycle</a:t>
            </a:r>
          </a:p>
          <a:p>
            <a:pPr marL="628650" lvl="1" indent="-171450">
              <a:buFont typeface="Arial" panose="020B0604020202020204" pitchFamily="34" charset="0"/>
              <a:buChar char="•"/>
            </a:pPr>
            <a:r>
              <a:rPr lang="en-GB" i="0" dirty="0"/>
              <a:t>ISO/IEC 250xx  </a:t>
            </a:r>
            <a:r>
              <a:rPr lang="en-GB" i="1" dirty="0"/>
              <a:t>Software and Systems Quality</a:t>
            </a:r>
          </a:p>
          <a:p>
            <a:pPr marL="628650" lvl="1" indent="-171450">
              <a:buFont typeface="Arial" panose="020B0604020202020204" pitchFamily="34" charset="0"/>
              <a:buChar char="•"/>
            </a:pPr>
            <a:r>
              <a:rPr lang="en-GB" i="0" dirty="0"/>
              <a:t>ISO/IEC 29119 </a:t>
            </a:r>
            <a:r>
              <a:rPr lang="en-GB" i="1" dirty="0"/>
              <a:t>Software Testing</a:t>
            </a:r>
          </a:p>
          <a:p>
            <a:pPr marL="171450" indent="-171450">
              <a:buFont typeface="Arial" panose="020B0604020202020204" pitchFamily="34" charset="0"/>
              <a:buChar char="•"/>
            </a:pPr>
            <a:r>
              <a:rPr lang="en-GB" i="0" dirty="0"/>
              <a:t>SC22</a:t>
            </a:r>
          </a:p>
          <a:p>
            <a:pPr marL="628650" lvl="1" indent="-171450">
              <a:buFont typeface="Arial" panose="020B0604020202020204" pitchFamily="34" charset="0"/>
              <a:buChar char="•"/>
            </a:pPr>
            <a:r>
              <a:rPr lang="en-GB" i="0" dirty="0"/>
              <a:t>ISO/IEC 9899   Programming Languages – 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ISO/IEC 14882 Programming Languages – 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ISO/IEC 24773 Programming Languages – Vulnerabilities</a:t>
            </a:r>
          </a:p>
          <a:p>
            <a:pPr marL="628650" lvl="1" indent="-171450">
              <a:buFont typeface="Arial" panose="020B0604020202020204" pitchFamily="34" charset="0"/>
              <a:buChar char="•"/>
            </a:pPr>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E3E2D-5443-4617-A7BD-FCCEBDD38C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95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LDRA staff are actively engaged in a number of ISO, IEC and other international committees and working groups.</a:t>
            </a:r>
          </a:p>
          <a:p>
            <a:endParaRPr lang="en-GB" dirty="0"/>
          </a:p>
          <a:p>
            <a:r>
              <a:rPr lang="en-GB" dirty="0"/>
              <a:t>Relevant to the automotive domain is ISO TC22, for:</a:t>
            </a:r>
          </a:p>
          <a:p>
            <a:pPr marL="171450" indent="-171450">
              <a:buFont typeface="Arial" panose="020B0604020202020204" pitchFamily="34" charset="0"/>
              <a:buChar char="•"/>
            </a:pPr>
            <a:r>
              <a:rPr lang="en-GB" dirty="0"/>
              <a:t>ISO 26262 </a:t>
            </a:r>
            <a:r>
              <a:rPr lang="en-GB" i="1" dirty="0"/>
              <a:t>Functional Safety</a:t>
            </a:r>
            <a:endParaRPr lang="en-GB" dirty="0"/>
          </a:p>
          <a:p>
            <a:pPr marL="171450" indent="-171450">
              <a:buFont typeface="Arial" panose="020B0604020202020204" pitchFamily="34" charset="0"/>
              <a:buChar char="•"/>
            </a:pPr>
            <a:r>
              <a:rPr lang="en-GB" dirty="0"/>
              <a:t>ISO 21434 </a:t>
            </a:r>
            <a:r>
              <a:rPr lang="en-GB" i="1" dirty="0"/>
              <a:t>Cybersecurity</a:t>
            </a:r>
            <a:endParaRPr lang="en-GB" i="0" dirty="0"/>
          </a:p>
          <a:p>
            <a:pPr marL="171450" indent="-171450">
              <a:buFont typeface="Arial" panose="020B0604020202020204" pitchFamily="34" charset="0"/>
              <a:buChar char="•"/>
            </a:pPr>
            <a:r>
              <a:rPr lang="en-GB" i="0" dirty="0"/>
              <a:t>ISO 21448 </a:t>
            </a:r>
            <a:r>
              <a:rPr lang="en-GB" i="1" dirty="0"/>
              <a:t>Safety of the Intended Functionality</a:t>
            </a:r>
            <a:r>
              <a:rPr lang="en-GB" i="0" dirty="0"/>
              <a:t> (or SOTIF)</a:t>
            </a:r>
          </a:p>
          <a:p>
            <a:pPr marL="0" indent="0">
              <a:buFont typeface="Arial" panose="020B0604020202020204" pitchFamily="34" charset="0"/>
              <a:buNone/>
            </a:pPr>
            <a:endParaRPr lang="en-GB" i="0" dirty="0"/>
          </a:p>
          <a:p>
            <a:pPr marL="0" indent="0">
              <a:buFont typeface="Arial" panose="020B0604020202020204" pitchFamily="34" charset="0"/>
              <a:buNone/>
            </a:pPr>
            <a:r>
              <a:rPr lang="en-GB" i="0" dirty="0"/>
              <a:t>And more generally, ISO/IEC JTC1</a:t>
            </a:r>
          </a:p>
          <a:p>
            <a:pPr marL="171450" indent="-171450">
              <a:buFont typeface="Arial" panose="020B0604020202020204" pitchFamily="34" charset="0"/>
              <a:buChar char="•"/>
            </a:pPr>
            <a:r>
              <a:rPr lang="en-GB" i="0" dirty="0"/>
              <a:t>SC7</a:t>
            </a:r>
          </a:p>
          <a:p>
            <a:pPr marL="628650" lvl="1" indent="-171450">
              <a:buFont typeface="Arial" panose="020B0604020202020204" pitchFamily="34" charset="0"/>
              <a:buChar char="•"/>
            </a:pPr>
            <a:r>
              <a:rPr lang="en-GB" i="0" dirty="0"/>
              <a:t>ISO/IEC 12207 </a:t>
            </a:r>
            <a:r>
              <a:rPr lang="en-GB" i="1" dirty="0"/>
              <a:t>Software Development Life Cycle</a:t>
            </a:r>
          </a:p>
          <a:p>
            <a:pPr marL="628650" lvl="1" indent="-171450">
              <a:buFont typeface="Arial" panose="020B0604020202020204" pitchFamily="34" charset="0"/>
              <a:buChar char="•"/>
            </a:pPr>
            <a:r>
              <a:rPr lang="en-GB" i="0" dirty="0"/>
              <a:t>ISO/IEC 15288 </a:t>
            </a:r>
            <a:r>
              <a:rPr lang="en-GB" i="1" dirty="0"/>
              <a:t>Systems Development Life Cycle</a:t>
            </a:r>
          </a:p>
          <a:p>
            <a:pPr marL="628650" lvl="1" indent="-171450">
              <a:buFont typeface="Arial" panose="020B0604020202020204" pitchFamily="34" charset="0"/>
              <a:buChar char="•"/>
            </a:pPr>
            <a:r>
              <a:rPr lang="en-GB" i="0" dirty="0"/>
              <a:t>ISO/IEC 250xx  </a:t>
            </a:r>
            <a:r>
              <a:rPr lang="en-GB" i="1" dirty="0"/>
              <a:t>Software and Systems Quality</a:t>
            </a:r>
          </a:p>
          <a:p>
            <a:pPr marL="628650" lvl="1" indent="-171450">
              <a:buFont typeface="Arial" panose="020B0604020202020204" pitchFamily="34" charset="0"/>
              <a:buChar char="•"/>
            </a:pPr>
            <a:r>
              <a:rPr lang="en-GB" i="0" dirty="0"/>
              <a:t>ISO/IEC 29119 </a:t>
            </a:r>
            <a:r>
              <a:rPr lang="en-GB" i="1" dirty="0"/>
              <a:t>Software Testing</a:t>
            </a:r>
          </a:p>
          <a:p>
            <a:pPr marL="171450" indent="-171450">
              <a:buFont typeface="Arial" panose="020B0604020202020204" pitchFamily="34" charset="0"/>
              <a:buChar char="•"/>
            </a:pPr>
            <a:r>
              <a:rPr lang="en-GB" i="0" dirty="0"/>
              <a:t>SC22</a:t>
            </a:r>
          </a:p>
          <a:p>
            <a:pPr marL="628650" lvl="1" indent="-171450">
              <a:buFont typeface="Arial" panose="020B0604020202020204" pitchFamily="34" charset="0"/>
              <a:buChar char="•"/>
            </a:pPr>
            <a:r>
              <a:rPr lang="en-GB" i="0" dirty="0"/>
              <a:t>ISO/IEC 9899   Programming Languages – 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ISO/IEC 14882 Programming Languages – 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ISO/IEC 24773 Programming Languages – Vulnerabilities</a:t>
            </a:r>
          </a:p>
          <a:p>
            <a:pPr marL="628650" lvl="1" indent="-171450">
              <a:buFont typeface="Arial" panose="020B0604020202020204" pitchFamily="34" charset="0"/>
              <a:buChar char="•"/>
            </a:pPr>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6E3E2D-5443-4617-A7BD-FCCEBDD38C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87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6E3E2D-5443-4617-A7BD-FCCEBDD38C8E}" type="slidenum">
              <a:rPr lang="en-GB" smtClean="0"/>
              <a:t>10</a:t>
            </a:fld>
            <a:endParaRPr lang="en-GB"/>
          </a:p>
        </p:txBody>
      </p:sp>
    </p:spTree>
    <p:extLst>
      <p:ext uri="{BB962C8B-B14F-4D97-AF65-F5344CB8AC3E}">
        <p14:creationId xmlns:p14="http://schemas.microsoft.com/office/powerpoint/2010/main" val="136462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14</a:t>
            </a:fld>
            <a:endParaRPr lang="en-GB"/>
          </a:p>
        </p:txBody>
      </p:sp>
    </p:spTree>
    <p:extLst>
      <p:ext uri="{BB962C8B-B14F-4D97-AF65-F5344CB8AC3E}">
        <p14:creationId xmlns:p14="http://schemas.microsoft.com/office/powerpoint/2010/main" val="77802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15</a:t>
            </a:fld>
            <a:endParaRPr lang="en-GB"/>
          </a:p>
        </p:txBody>
      </p:sp>
    </p:spTree>
    <p:extLst>
      <p:ext uri="{BB962C8B-B14F-4D97-AF65-F5344CB8AC3E}">
        <p14:creationId xmlns:p14="http://schemas.microsoft.com/office/powerpoint/2010/main" val="399911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MISRA</a:t>
            </a:r>
            <a:r>
              <a:rPr lang="en-GB" baseline="0" dirty="0"/>
              <a:t>-C:2004 was a paradigm shift – </a:t>
            </a:r>
            <a:r>
              <a:rPr lang="en-GB" i="1" baseline="0" dirty="0"/>
              <a:t>critical systems</a:t>
            </a:r>
            <a:r>
              <a:rPr lang="en-GB" baseline="0" dirty="0"/>
              <a:t> rather than just </a:t>
            </a:r>
            <a:r>
              <a:rPr lang="en-GB" i="1" baseline="0" dirty="0"/>
              <a:t>vehicle based</a:t>
            </a:r>
            <a:endParaRPr lang="en-GB" i="1" dirty="0"/>
          </a:p>
        </p:txBody>
      </p:sp>
      <p:sp>
        <p:nvSpPr>
          <p:cNvPr id="4" name="Slide Number Placeholder 3"/>
          <p:cNvSpPr>
            <a:spLocks noGrp="1"/>
          </p:cNvSpPr>
          <p:nvPr>
            <p:ph type="sldNum" sz="quarter" idx="10"/>
          </p:nvPr>
        </p:nvSpPr>
        <p:spPr/>
        <p:txBody>
          <a:bodyPr/>
          <a:lstStyle/>
          <a:p>
            <a:fld id="{B7D2B409-5897-43BF-AE17-A5E724374CA7}" type="slidenum">
              <a:rPr lang="en-GB" smtClean="0"/>
              <a:t>16</a:t>
            </a:fld>
            <a:endParaRPr lang="en-GB"/>
          </a:p>
        </p:txBody>
      </p:sp>
    </p:spTree>
    <p:extLst>
      <p:ext uri="{BB962C8B-B14F-4D97-AF65-F5344CB8AC3E}">
        <p14:creationId xmlns:p14="http://schemas.microsoft.com/office/powerpoint/2010/main" val="338998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WG14 objective is to not break existing code, rather than fix problems</a:t>
            </a:r>
          </a:p>
        </p:txBody>
      </p:sp>
      <p:sp>
        <p:nvSpPr>
          <p:cNvPr id="4" name="Slide Number Placeholder 3"/>
          <p:cNvSpPr>
            <a:spLocks noGrp="1"/>
          </p:cNvSpPr>
          <p:nvPr>
            <p:ph type="sldNum" sz="quarter" idx="10"/>
          </p:nvPr>
        </p:nvSpPr>
        <p:spPr/>
        <p:txBody>
          <a:bodyPr/>
          <a:lstStyle/>
          <a:p>
            <a:fld id="{B7D2B409-5897-43BF-AE17-A5E724374CA7}" type="slidenum">
              <a:rPr lang="en-GB" smtClean="0"/>
              <a:t>18</a:t>
            </a:fld>
            <a:endParaRPr lang="en-GB"/>
          </a:p>
        </p:txBody>
      </p:sp>
    </p:spTree>
    <p:extLst>
      <p:ext uri="{BB962C8B-B14F-4D97-AF65-F5344CB8AC3E}">
        <p14:creationId xmlns:p14="http://schemas.microsoft.com/office/powerpoint/2010/main" val="1529864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youtube.com/user/ldraltd/" TargetMode="External"/><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hyperlink" Target="https://www.facebook.com/ldratechnology" TargetMode="External"/><Relationship Id="rId1" Type="http://schemas.openxmlformats.org/officeDocument/2006/relationships/slideMaster" Target="../slideMasters/slideMaster1.xml"/><Relationship Id="rId6" Type="http://schemas.openxmlformats.org/officeDocument/2006/relationships/hyperlink" Target="http://www.ldra.com/" TargetMode="External"/><Relationship Id="rId11" Type="http://schemas.openxmlformats.org/officeDocument/2006/relationships/hyperlink" Target="mailto:info@ldra.com" TargetMode="External"/><Relationship Id="rId5" Type="http://schemas.openxmlformats.org/officeDocument/2006/relationships/image" Target="../media/image11.png"/><Relationship Id="rId10" Type="http://schemas.openxmlformats.org/officeDocument/2006/relationships/hyperlink" Target="https://twitter.com/ldra_technology" TargetMode="External"/><Relationship Id="rId4" Type="http://schemas.openxmlformats.org/officeDocument/2006/relationships/hyperlink" Target="https://www.linkedin.com/company/ldra-limited" TargetMode="External"/><Relationship Id="rId9"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emf"/><Relationship Id="rId7" Type="http://schemas.openxmlformats.org/officeDocument/2006/relationships/hyperlink" Target="http://www.ldra.com/" TargetMode="External"/><Relationship Id="rId2" Type="http://schemas.openxmlformats.org/officeDocument/2006/relationships/hyperlink" Target="https://www.facebook.com/ldratechnology" TargetMode="External"/><Relationship Id="rId1" Type="http://schemas.openxmlformats.org/officeDocument/2006/relationships/slideMaster" Target="../slideMasters/slideMaster1.xml"/><Relationship Id="rId6" Type="http://schemas.openxmlformats.org/officeDocument/2006/relationships/hyperlink" Target="mailto:info@ldra.com" TargetMode="External"/><Relationship Id="rId11" Type="http://schemas.openxmlformats.org/officeDocument/2006/relationships/hyperlink" Target="https://twitter.com/ldra_technology" TargetMode="External"/><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hyperlink" Target="https://www.linkedin.com/company/ldra-limited" TargetMode="External"/><Relationship Id="rId9" Type="http://schemas.openxmlformats.org/officeDocument/2006/relationships/hyperlink" Target="https://www.youtube.com/user/ldraltd/"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emf"/><Relationship Id="rId7" Type="http://schemas.openxmlformats.org/officeDocument/2006/relationships/hyperlink" Target="http://www.ldra.com/" TargetMode="External"/><Relationship Id="rId2" Type="http://schemas.openxmlformats.org/officeDocument/2006/relationships/hyperlink" Target="https://www.facebook.com/ldratechnology" TargetMode="External"/><Relationship Id="rId1" Type="http://schemas.openxmlformats.org/officeDocument/2006/relationships/slideMaster" Target="../slideMasters/slideMaster1.xml"/><Relationship Id="rId6" Type="http://schemas.openxmlformats.org/officeDocument/2006/relationships/hyperlink" Target="mailto:info@ldra.com" TargetMode="External"/><Relationship Id="rId11" Type="http://schemas.openxmlformats.org/officeDocument/2006/relationships/hyperlink" Target="https://twitter.com/ldra_technology" TargetMode="External"/><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hyperlink" Target="https://www.linkedin.com/company/ldra-limited" TargetMode="External"/><Relationship Id="rId9" Type="http://schemas.openxmlformats.org/officeDocument/2006/relationships/hyperlink" Target="https://www.youtube.com/user/ldraltd/"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7" name="Picture 2" descr="http://www.ldra.com/images/ldra-header2.jpg">
            <a:extLst>
              <a:ext uri="{FF2B5EF4-FFF2-40B4-BE49-F238E27FC236}">
                <a16:creationId xmlns:a16="http://schemas.microsoft.com/office/drawing/2014/main" id="{55C99736-F6F0-43AB-A18D-99BA6213A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9153" b="1515"/>
          <a:stretch/>
        </p:blipFill>
        <p:spPr bwMode="auto">
          <a:xfrm>
            <a:off x="-1" y="0"/>
            <a:ext cx="122000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a:extLst>
              <a:ext uri="{FF2B5EF4-FFF2-40B4-BE49-F238E27FC236}">
                <a16:creationId xmlns:a16="http://schemas.microsoft.com/office/drawing/2014/main" id="{649BB880-C4BC-440F-803F-A96F34BDAF33}"/>
              </a:ext>
            </a:extLst>
          </p:cNvPr>
          <p:cNvSpPr/>
          <p:nvPr userDrawn="1"/>
        </p:nvSpPr>
        <p:spPr>
          <a:xfrm>
            <a:off x="-5016" y="2630488"/>
            <a:ext cx="12205027" cy="873125"/>
          </a:xfrm>
          <a:prstGeom prst="rect">
            <a:avLst/>
          </a:prstGeom>
          <a:solidFill>
            <a:srgbClr val="F46300"/>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US" sz="1350" kern="0">
              <a:solidFill>
                <a:srgbClr val="FFFFFF"/>
              </a:solidFill>
              <a:latin typeface="Arial"/>
            </a:endParaRPr>
          </a:p>
        </p:txBody>
      </p:sp>
      <p:sp>
        <p:nvSpPr>
          <p:cNvPr id="9" name="Rectangle 15">
            <a:extLst>
              <a:ext uri="{FF2B5EF4-FFF2-40B4-BE49-F238E27FC236}">
                <a16:creationId xmlns:a16="http://schemas.microsoft.com/office/drawing/2014/main" id="{B381D6AE-FFDE-4BF8-8808-2B89C4D7EB53}"/>
              </a:ext>
            </a:extLst>
          </p:cNvPr>
          <p:cNvSpPr/>
          <p:nvPr userDrawn="1"/>
        </p:nvSpPr>
        <p:spPr>
          <a:xfrm>
            <a:off x="0" y="0"/>
            <a:ext cx="12200014" cy="6858000"/>
          </a:xfrm>
          <a:prstGeom prst="rect">
            <a:avLst/>
          </a:prstGeom>
          <a:gradFill flip="none" rotWithShape="1">
            <a:gsLst>
              <a:gs pos="42000">
                <a:srgbClr val="F46300">
                  <a:alpha val="0"/>
                </a:srgbClr>
              </a:gs>
              <a:gs pos="100000">
                <a:srgbClr val="F46300">
                  <a:alpha val="81000"/>
                </a:srgbClr>
              </a:gs>
            </a:gsLst>
            <a:lin ang="0" scaled="1"/>
            <a:tileRect/>
          </a:gradFill>
          <a:ln cap="flat">
            <a:noFill/>
            <a:prstDash val="solid"/>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350" b="0" i="0" u="none" strike="noStrike" kern="0" cap="none" spc="0" normalizeH="0" baseline="0" noProof="0">
              <a:ln>
                <a:noFill/>
              </a:ln>
              <a:solidFill>
                <a:srgbClr val="FFFFFF"/>
              </a:solidFill>
              <a:effectLst/>
              <a:uLnTx/>
              <a:uFillTx/>
              <a:latin typeface="Arial"/>
            </a:endParaRPr>
          </a:p>
        </p:txBody>
      </p:sp>
      <p:sp>
        <p:nvSpPr>
          <p:cNvPr id="10" name="Rectangle 15">
            <a:extLst>
              <a:ext uri="{FF2B5EF4-FFF2-40B4-BE49-F238E27FC236}">
                <a16:creationId xmlns:a16="http://schemas.microsoft.com/office/drawing/2014/main" id="{FCFCE365-D14E-4FAC-8BF1-D6A815304393}"/>
              </a:ext>
            </a:extLst>
          </p:cNvPr>
          <p:cNvSpPr/>
          <p:nvPr userDrawn="1"/>
        </p:nvSpPr>
        <p:spPr>
          <a:xfrm>
            <a:off x="-5016" y="3313113"/>
            <a:ext cx="12205029" cy="871537"/>
          </a:xfrm>
          <a:prstGeom prst="rect">
            <a:avLst/>
          </a:prstGeom>
          <a:solidFill>
            <a:srgbClr val="F46300"/>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US" sz="1350" kern="0">
              <a:solidFill>
                <a:srgbClr val="FFFFFF"/>
              </a:solidFill>
              <a:latin typeface="Arial"/>
            </a:endParaRPr>
          </a:p>
        </p:txBody>
      </p:sp>
      <p:sp>
        <p:nvSpPr>
          <p:cNvPr id="11" name="Rectangle 10">
            <a:extLst>
              <a:ext uri="{FF2B5EF4-FFF2-40B4-BE49-F238E27FC236}">
                <a16:creationId xmlns:a16="http://schemas.microsoft.com/office/drawing/2014/main" id="{97AF228B-D870-4599-A588-A22EA9F98C23}"/>
              </a:ext>
            </a:extLst>
          </p:cNvPr>
          <p:cNvSpPr/>
          <p:nvPr userDrawn="1"/>
        </p:nvSpPr>
        <p:spPr>
          <a:xfrm>
            <a:off x="-5016" y="3367088"/>
            <a:ext cx="12205027" cy="136525"/>
          </a:xfrm>
          <a:prstGeom prst="rect">
            <a:avLst/>
          </a:prstGeom>
          <a:solidFill>
            <a:srgbClr val="480B7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ECA51EFF-F3AA-4EBE-9574-73F162B3CC87}"/>
              </a:ext>
            </a:extLst>
          </p:cNvPr>
          <p:cNvSpPr/>
          <p:nvPr userDrawn="1"/>
        </p:nvSpPr>
        <p:spPr>
          <a:xfrm>
            <a:off x="-5015" y="3367088"/>
            <a:ext cx="12205028" cy="136525"/>
          </a:xfrm>
          <a:prstGeom prst="rect">
            <a:avLst/>
          </a:prstGeom>
          <a:solidFill>
            <a:srgbClr val="480B7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8" name="Title 17">
            <a:extLst>
              <a:ext uri="{FF2B5EF4-FFF2-40B4-BE49-F238E27FC236}">
                <a16:creationId xmlns:a16="http://schemas.microsoft.com/office/drawing/2014/main" id="{1644221D-04E2-4327-AC28-7C1768A8A0C4}"/>
              </a:ext>
            </a:extLst>
          </p:cNvPr>
          <p:cNvSpPr>
            <a:spLocks noGrp="1"/>
          </p:cNvSpPr>
          <p:nvPr>
            <p:ph type="title"/>
          </p:nvPr>
        </p:nvSpPr>
        <p:spPr>
          <a:xfrm>
            <a:off x="236285" y="2662851"/>
            <a:ext cx="10515600" cy="66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kumimoji="0" lang="en-GB" sz="3600" b="1" i="0" u="none" strike="noStrike" cap="none" spc="0" normalizeH="0" baseline="0" dirty="0">
                <a:ln>
                  <a:noFill/>
                </a:ln>
                <a:solidFill>
                  <a:sysClr val="window" lastClr="FFFFFF"/>
                </a:solidFill>
                <a:effectLst/>
                <a:uLnTx/>
                <a:uFillTx/>
                <a:latin typeface="Arial"/>
                <a:ea typeface="+mn-ea"/>
                <a:cs typeface="+mn-cs"/>
              </a:defRPr>
            </a:lvl1pPr>
          </a:lstStyle>
          <a:p>
            <a:pPr marL="0" marR="0" lvl="0" indent="0" defTabSz="685800" eaLnBrk="0" fontAlgn="base">
              <a:spcAft>
                <a:spcPct val="0"/>
              </a:spcAft>
              <a:buClrTx/>
              <a:buSzTx/>
              <a:buFontTx/>
              <a:tabLst/>
            </a:pPr>
            <a:r>
              <a:rPr lang="en-US"/>
              <a:t>Click to edit Master title style</a:t>
            </a:r>
            <a:endParaRPr lang="en-GB"/>
          </a:p>
        </p:txBody>
      </p:sp>
      <p:sp>
        <p:nvSpPr>
          <p:cNvPr id="21" name="Text Placeholder 19">
            <a:extLst>
              <a:ext uri="{FF2B5EF4-FFF2-40B4-BE49-F238E27FC236}">
                <a16:creationId xmlns:a16="http://schemas.microsoft.com/office/drawing/2014/main" id="{E17AB46F-6D17-4127-88A5-7DFA75F9508A}"/>
              </a:ext>
            </a:extLst>
          </p:cNvPr>
          <p:cNvSpPr>
            <a:spLocks noGrp="1"/>
          </p:cNvSpPr>
          <p:nvPr>
            <p:ph type="body" sz="quarter" idx="10" hasCustomPrompt="1"/>
          </p:nvPr>
        </p:nvSpPr>
        <p:spPr>
          <a:xfrm>
            <a:off x="236285" y="3447800"/>
            <a:ext cx="10515600" cy="574218"/>
          </a:xfrm>
          <a:prstGeom prst="rect">
            <a:avLst/>
          </a:prstGeom>
          <a:noFill/>
          <a:ln>
            <a:noFill/>
          </a:ln>
        </p:spPr>
        <p:txBody>
          <a:bodyPr vert="horz" wrap="square" lIns="91440" tIns="45720" rIns="91440" bIns="45720" anchor="ctr" anchorCtr="0" compatLnSpc="1">
            <a:normAutofit/>
          </a:bodyPr>
          <a:lstStyle>
            <a:lvl1pPr marL="0" indent="0">
              <a:buNone/>
              <a:defRPr kumimoji="0" lang="en-GB" b="0" i="0" u="none" strike="noStrike" cap="none" spc="0" normalizeH="0" baseline="0" dirty="0">
                <a:ln>
                  <a:noFill/>
                </a:ln>
                <a:solidFill>
                  <a:sysClr val="window" lastClr="FFFFFF"/>
                </a:solidFill>
                <a:effectLst/>
                <a:uLnTx/>
                <a:uFillTx/>
                <a:latin typeface="Arial"/>
              </a:defRPr>
            </a:lvl1pPr>
          </a:lstStyle>
          <a:p>
            <a:pPr marL="228600" marR="0" lvl="0" indent="-228600" defTabSz="685800" eaLnBrk="0" fontAlgn="base">
              <a:spcBef>
                <a:spcPts val="750"/>
              </a:spcBef>
              <a:spcAft>
                <a:spcPct val="0"/>
              </a:spcAft>
              <a:buClrTx/>
              <a:buSzPct val="100000"/>
              <a:tabLst/>
            </a:pPr>
            <a:r>
              <a:rPr lang="en-GB"/>
              <a:t>Click to edit Master subtitle style</a:t>
            </a:r>
          </a:p>
        </p:txBody>
      </p:sp>
      <p:grpSp>
        <p:nvGrpSpPr>
          <p:cNvPr id="16" name="Group 4">
            <a:extLst>
              <a:ext uri="{FF2B5EF4-FFF2-40B4-BE49-F238E27FC236}">
                <a16:creationId xmlns:a16="http://schemas.microsoft.com/office/drawing/2014/main" id="{85279057-6832-4229-83AA-41B1D6493ACC}"/>
              </a:ext>
            </a:extLst>
          </p:cNvPr>
          <p:cNvGrpSpPr>
            <a:grpSpLocks noChangeAspect="1"/>
          </p:cNvGrpSpPr>
          <p:nvPr userDrawn="1"/>
        </p:nvGrpSpPr>
        <p:grpSpPr bwMode="auto">
          <a:xfrm>
            <a:off x="9224846" y="617290"/>
            <a:ext cx="2239338" cy="728872"/>
            <a:chOff x="695" y="1446"/>
            <a:chExt cx="4375" cy="1424"/>
          </a:xfrm>
          <a:solidFill>
            <a:schemeClr val="bg1"/>
          </a:solidFill>
        </p:grpSpPr>
        <p:sp>
          <p:nvSpPr>
            <p:cNvPr id="17" name="Freeform 5">
              <a:extLst>
                <a:ext uri="{FF2B5EF4-FFF2-40B4-BE49-F238E27FC236}">
                  <a16:creationId xmlns:a16="http://schemas.microsoft.com/office/drawing/2014/main" id="{FF63C852-2B36-4EE4-BC6C-5F9B324ACB2E}"/>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sp>
          <p:nvSpPr>
            <p:cNvPr id="19" name="Freeform 6">
              <a:extLst>
                <a:ext uri="{FF2B5EF4-FFF2-40B4-BE49-F238E27FC236}">
                  <a16:creationId xmlns:a16="http://schemas.microsoft.com/office/drawing/2014/main" id="{4175642B-0200-47B7-BE55-C5FADDC77247}"/>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grpSp>
    </p:spTree>
    <p:extLst>
      <p:ext uri="{BB962C8B-B14F-4D97-AF65-F5344CB8AC3E}">
        <p14:creationId xmlns:p14="http://schemas.microsoft.com/office/powerpoint/2010/main" val="46175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2" presetClass="entr" presetSubtype="2" fill="hold" grpId="1"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42" presetClass="path" presetSubtype="0" fill="hold" grpId="0" nodeType="afterEffect">
                                  <p:stCondLst>
                                    <p:cond delay="0"/>
                                  </p:stCondLst>
                                  <p:childTnLst>
                                    <p:animMotion origin="layout" path="M -2.08333E-7 4.07407E-6 L -2.08333E-7 0.10926 " pathEditMode="relative" rAng="0" ptsTypes="AA">
                                      <p:cBhvr>
                                        <p:cTn id="20" dur="500" fill="hold"/>
                                        <p:tgtEl>
                                          <p:spTgt spid="11"/>
                                        </p:tgtEl>
                                        <p:attrNameLst>
                                          <p:attrName>ppt_x</p:attrName>
                                          <p:attrName>ppt_y</p:attrName>
                                        </p:attrNameLst>
                                      </p:cBhvr>
                                      <p:rCtr x="0" y="5463"/>
                                    </p:animMotion>
                                  </p:childTnLst>
                                </p:cTn>
                              </p:par>
                              <p:par>
                                <p:cTn id="21" presetID="64" presetClass="path" presetSubtype="0" fill="hold" grpId="0" nodeType="withEffect">
                                  <p:stCondLst>
                                    <p:cond delay="0"/>
                                  </p:stCondLst>
                                  <p:childTnLst>
                                    <p:animMotion origin="layout" path="M -2.08333E-7 4.07407E-6 L -2.08333E-7 -0.11737 " pathEditMode="relative" rAng="0" ptsTypes="AA">
                                      <p:cBhvr>
                                        <p:cTn id="22" dur="500" fill="hold"/>
                                        <p:tgtEl>
                                          <p:spTgt spid="12"/>
                                        </p:tgtEl>
                                        <p:attrNameLst>
                                          <p:attrName>ppt_x</p:attrName>
                                          <p:attrName>ppt_y</p:attrName>
                                        </p:attrNameLst>
                                      </p:cBhvr>
                                      <p:rCtr x="0" y="-5880"/>
                                    </p:animMotion>
                                  </p:childTnLst>
                                </p:cTn>
                              </p:par>
                              <p:par>
                                <p:cTn id="23" presetID="22"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1" grpId="1" animBg="1"/>
      <p:bldP spid="12" grpId="0" animBg="1"/>
      <p:bldP spid="12" grpId="1" animBg="1"/>
      <p:bldP spid="18"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Click to edit Master title style</a:t>
            </a:r>
            <a:endParaRPr lang="en-GB"/>
          </a:p>
        </p:txBody>
      </p:sp>
      <p:sp>
        <p:nvSpPr>
          <p:cNvPr id="8" name="Slide Number Placeholder 3">
            <a:extLst>
              <a:ext uri="{FF2B5EF4-FFF2-40B4-BE49-F238E27FC236}">
                <a16:creationId xmlns:a16="http://schemas.microsoft.com/office/drawing/2014/main" id="{98E7083C-9A00-4B59-BF25-C8E5BAE46C3F}"/>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spTree>
    <p:extLst>
      <p:ext uri="{BB962C8B-B14F-4D97-AF65-F5344CB8AC3E}">
        <p14:creationId xmlns:p14="http://schemas.microsoft.com/office/powerpoint/2010/main" val="342189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efi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Click to edit Master title style</a:t>
            </a:r>
            <a:endParaRPr lang="en-GB"/>
          </a:p>
        </p:txBody>
      </p:sp>
      <p:sp>
        <p:nvSpPr>
          <p:cNvPr id="9" name="Rectangle 10">
            <a:extLst>
              <a:ext uri="{FF2B5EF4-FFF2-40B4-BE49-F238E27FC236}">
                <a16:creationId xmlns:a16="http://schemas.microsoft.com/office/drawing/2014/main" id="{74275432-4C94-47AD-83BB-02ECE4BD7F58}"/>
              </a:ext>
            </a:extLst>
          </p:cNvPr>
          <p:cNvSpPr>
            <a:spLocks noChangeArrowheads="1"/>
          </p:cNvSpPr>
          <p:nvPr userDrawn="1"/>
        </p:nvSpPr>
        <p:spPr bwMode="auto">
          <a:xfrm>
            <a:off x="-77492" y="5834063"/>
            <a:ext cx="12346984" cy="703262"/>
          </a:xfrm>
          <a:prstGeom prst="rect">
            <a:avLst/>
          </a:prstGeom>
          <a:solidFill>
            <a:srgbClr val="FDE6E6"/>
          </a:solidFill>
          <a:ln w="12701">
            <a:solidFill>
              <a:srgbClr val="FDE6E6"/>
            </a:solidFill>
            <a:miter lim="800000"/>
            <a:headEnd/>
            <a:tailEnd/>
          </a:ln>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GB" altLang="en-US">
              <a:solidFill>
                <a:srgbClr val="FFFFFF"/>
              </a:solidFill>
              <a:latin typeface="Calibri" panose="020F0502020204030204" pitchFamily="34" charset="0"/>
            </a:endParaRPr>
          </a:p>
        </p:txBody>
      </p:sp>
      <p:sp>
        <p:nvSpPr>
          <p:cNvPr id="4" name="Text Placeholder 3">
            <a:extLst>
              <a:ext uri="{FF2B5EF4-FFF2-40B4-BE49-F238E27FC236}">
                <a16:creationId xmlns:a16="http://schemas.microsoft.com/office/drawing/2014/main" id="{0BEA582A-3DC3-41FB-8F0D-142D67F392E1}"/>
              </a:ext>
            </a:extLst>
          </p:cNvPr>
          <p:cNvSpPr>
            <a:spLocks noGrp="1"/>
          </p:cNvSpPr>
          <p:nvPr>
            <p:ph type="body" sz="quarter" idx="10" hasCustomPrompt="1"/>
          </p:nvPr>
        </p:nvSpPr>
        <p:spPr>
          <a:xfrm>
            <a:off x="-38746" y="5834059"/>
            <a:ext cx="12269492" cy="703265"/>
          </a:xfrm>
          <a:prstGeom prst="rect">
            <a:avLst/>
          </a:prstGeom>
          <a:noFill/>
          <a:ln>
            <a:noFill/>
          </a:ln>
        </p:spPr>
        <p:txBody>
          <a:bodyPr vert="horz" wrap="square" lIns="91440" tIns="45720" rIns="91440" bIns="45720" anchor="ctr" anchorCtr="1" compatLnSpc="1">
            <a:noAutofit/>
          </a:bodyPr>
          <a:lstStyle>
            <a:lvl1pPr marL="0" indent="0">
              <a:buNone/>
              <a:defRPr kumimoji="0" lang="en-US" sz="2400" b="1" i="0" u="none" strike="noStrike" cap="none" spc="0" normalizeH="0" baseline="0" dirty="0" smtClean="0">
                <a:ln>
                  <a:noFill/>
                </a:ln>
                <a:solidFill>
                  <a:srgbClr val="480B7C"/>
                </a:solidFill>
                <a:effectLst/>
                <a:uLnTx/>
                <a:uFillTx/>
                <a:latin typeface="Arial"/>
              </a:defRPr>
            </a:lvl1pPr>
            <a:lvl2pPr>
              <a:defRPr lang="en-US" sz="1800" dirty="0" smtClean="0">
                <a:solidFill>
                  <a:srgbClr val="000000"/>
                </a:solidFill>
              </a:defRPr>
            </a:lvl2pPr>
            <a:lvl3pPr>
              <a:defRPr lang="en-US" sz="1500" dirty="0" smtClean="0">
                <a:solidFill>
                  <a:srgbClr val="000000"/>
                </a:solidFill>
              </a:defRPr>
            </a:lvl3pPr>
            <a:lvl4pPr>
              <a:defRPr lang="en-US" sz="1300" dirty="0" smtClean="0">
                <a:solidFill>
                  <a:srgbClr val="000000"/>
                </a:solidFill>
              </a:defRPr>
            </a:lvl4pPr>
            <a:lvl5pPr>
              <a:defRPr lang="en-GB" sz="1300" dirty="0">
                <a:solidFill>
                  <a:srgbClr val="000000"/>
                </a:solidFill>
              </a:defRPr>
            </a:lvl5pPr>
          </a:lstStyle>
          <a:p>
            <a:pPr marL="228600" marR="0" lvl="0" indent="-228600" algn="ctr" defTabSz="685800" eaLnBrk="0" fontAlgn="base">
              <a:spcBef>
                <a:spcPts val="750"/>
              </a:spcBef>
              <a:spcAft>
                <a:spcPct val="0"/>
              </a:spcAft>
              <a:buClrTx/>
              <a:buSzPct val="100000"/>
              <a:tabLst/>
            </a:pPr>
            <a:r>
              <a:rPr lang="en-GB"/>
              <a:t>Edit Master text styles</a:t>
            </a:r>
          </a:p>
        </p:txBody>
      </p:sp>
      <p:sp>
        <p:nvSpPr>
          <p:cNvPr id="10" name="Slide Number Placeholder 3">
            <a:extLst>
              <a:ext uri="{FF2B5EF4-FFF2-40B4-BE49-F238E27FC236}">
                <a16:creationId xmlns:a16="http://schemas.microsoft.com/office/drawing/2014/main" id="{4C9C0099-3BF5-45ED-B9B1-9BC3182BB0C3}"/>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spTree>
    <p:extLst>
      <p:ext uri="{BB962C8B-B14F-4D97-AF65-F5344CB8AC3E}">
        <p14:creationId xmlns:p14="http://schemas.microsoft.com/office/powerpoint/2010/main" val="12985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uild="p">
        <p:tmplLst>
          <p:tmpl lvl="1">
            <p:tnLst>
              <p:par>
                <p:cTn presetID="2" presetClass="entr" presetSubtype="8" fill="hold" nodeType="withEffect">
                  <p:stCondLst>
                    <p:cond delay="0"/>
                  </p:stCondLst>
                  <p:childTnLst>
                    <p:set>
                      <p:cBhvr>
                        <p:cTn presetID="59" presetClass="entr"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0" name="Oval 8">
            <a:extLst>
              <a:ext uri="{FF2B5EF4-FFF2-40B4-BE49-F238E27FC236}">
                <a16:creationId xmlns:a16="http://schemas.microsoft.com/office/drawing/2014/main" id="{9516D51C-F5A9-43D7-80F1-B3D0FCF15BAA}"/>
              </a:ext>
            </a:extLst>
          </p:cNvPr>
          <p:cNvSpPr/>
          <p:nvPr userDrawn="1"/>
        </p:nvSpPr>
        <p:spPr>
          <a:xfrm>
            <a:off x="1848133" y="1923826"/>
            <a:ext cx="3860800" cy="3860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80B7C"/>
          </a:solidFill>
          <a:ln cap="flat">
            <a:noFill/>
            <a:prstDash val="solid"/>
          </a:ln>
        </p:spPr>
        <p:txBody>
          <a:bodyPr anchor="ctr" anchorCtr="1"/>
          <a:lstStyle/>
          <a:p>
            <a:pPr algn="ctr" defTabSz="685781" eaLnBrk="1" fontAlgn="auto" hangingPunct="1">
              <a:spcBef>
                <a:spcPts val="0"/>
              </a:spcBef>
              <a:spcAft>
                <a:spcPts val="0"/>
              </a:spcAft>
              <a:defRPr sz="1800" b="0" i="0" u="none" strike="noStrike" kern="0" cap="none" spc="0" baseline="0">
                <a:solidFill>
                  <a:srgbClr val="000000"/>
                </a:solidFill>
                <a:uFillTx/>
              </a:defRPr>
            </a:pPr>
            <a:r>
              <a:rPr lang="en-GB" sz="12450" b="1" kern="0">
                <a:solidFill>
                  <a:srgbClr val="FFFFFF"/>
                </a:solidFill>
                <a:latin typeface="Arial"/>
              </a:rPr>
              <a:t>Q</a:t>
            </a:r>
          </a:p>
        </p:txBody>
      </p:sp>
      <p:sp>
        <p:nvSpPr>
          <p:cNvPr id="11" name="Oval 9">
            <a:extLst>
              <a:ext uri="{FF2B5EF4-FFF2-40B4-BE49-F238E27FC236}">
                <a16:creationId xmlns:a16="http://schemas.microsoft.com/office/drawing/2014/main" id="{BDE2E166-08F7-407D-AFD4-86F19ECED27A}"/>
              </a:ext>
            </a:extLst>
          </p:cNvPr>
          <p:cNvSpPr/>
          <p:nvPr userDrawn="1"/>
        </p:nvSpPr>
        <p:spPr>
          <a:xfrm>
            <a:off x="6483633" y="1923826"/>
            <a:ext cx="3860800" cy="3860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46300"/>
          </a:solidFill>
          <a:ln cap="flat">
            <a:noFill/>
            <a:prstDash val="solid"/>
          </a:ln>
        </p:spPr>
        <p:txBody>
          <a:bodyPr anchor="ctr" anchorCtr="1"/>
          <a:lstStyle/>
          <a:p>
            <a:pPr algn="ctr" defTabSz="685781" eaLnBrk="1" fontAlgn="auto" hangingPunct="1">
              <a:spcBef>
                <a:spcPts val="0"/>
              </a:spcBef>
              <a:spcAft>
                <a:spcPts val="0"/>
              </a:spcAft>
              <a:defRPr sz="1800" b="0" i="0" u="none" strike="noStrike" kern="0" cap="none" spc="0" baseline="0">
                <a:solidFill>
                  <a:srgbClr val="000000"/>
                </a:solidFill>
                <a:uFillTx/>
              </a:defRPr>
            </a:pPr>
            <a:r>
              <a:rPr lang="en-GB" sz="12450" b="1" kern="0">
                <a:solidFill>
                  <a:srgbClr val="FFFFFF"/>
                </a:solidFill>
                <a:latin typeface="Arial"/>
              </a:rPr>
              <a:t>A</a:t>
            </a:r>
          </a:p>
        </p:txBody>
      </p:sp>
      <p:sp>
        <p:nvSpPr>
          <p:cNvPr id="12" name="Oval 10">
            <a:extLst>
              <a:ext uri="{FF2B5EF4-FFF2-40B4-BE49-F238E27FC236}">
                <a16:creationId xmlns:a16="http://schemas.microsoft.com/office/drawing/2014/main" id="{7CF2845A-665A-4337-8419-2589B9CC01AF}"/>
              </a:ext>
            </a:extLst>
          </p:cNvPr>
          <p:cNvSpPr>
            <a:spLocks/>
          </p:cNvSpPr>
          <p:nvPr userDrawn="1"/>
        </p:nvSpPr>
        <p:spPr bwMode="auto">
          <a:xfrm>
            <a:off x="4977096" y="2735039"/>
            <a:ext cx="2238375" cy="2238375"/>
          </a:xfrm>
          <a:custGeom>
            <a:avLst/>
            <a:gdLst>
              <a:gd name="T0" fmla="*/ 1119088 w 2238176"/>
              <a:gd name="T1" fmla="*/ 0 h 2238186"/>
              <a:gd name="T2" fmla="*/ 2238176 w 2238176"/>
              <a:gd name="T3" fmla="*/ 1119093 h 2238186"/>
              <a:gd name="T4" fmla="*/ 1119088 w 2238176"/>
              <a:gd name="T5" fmla="*/ 2238186 h 2238186"/>
              <a:gd name="T6" fmla="*/ 0 w 2238176"/>
              <a:gd name="T7" fmla="*/ 1119093 h 2238186"/>
              <a:gd name="T8" fmla="*/ 327773 w 2238176"/>
              <a:gd name="T9" fmla="*/ 327775 h 2238186"/>
              <a:gd name="T10" fmla="*/ 327773 w 2238176"/>
              <a:gd name="T11" fmla="*/ 1910411 h 2238186"/>
              <a:gd name="T12" fmla="*/ 1910403 w 2238176"/>
              <a:gd name="T13" fmla="*/ 1910411 h 2238186"/>
              <a:gd name="T14" fmla="*/ 1910403 w 2238176"/>
              <a:gd name="T15" fmla="*/ 327775 h 223818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27773 w 2238176"/>
              <a:gd name="T25" fmla="*/ 327775 h 2238186"/>
              <a:gd name="T26" fmla="*/ 1910403 w 2238176"/>
              <a:gd name="T27" fmla="*/ 1910411 h 2238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8176" h="2238186">
                <a:moveTo>
                  <a:pt x="0" y="1119093"/>
                </a:moveTo>
                <a:lnTo>
                  <a:pt x="0" y="1119093"/>
                </a:lnTo>
                <a:cubicBezTo>
                  <a:pt x="0" y="1737150"/>
                  <a:pt x="501032" y="2238186"/>
                  <a:pt x="1119088" y="2238186"/>
                </a:cubicBezTo>
                <a:cubicBezTo>
                  <a:pt x="1737143" y="2238186"/>
                  <a:pt x="2238176" y="1737150"/>
                  <a:pt x="2238176" y="1119093"/>
                </a:cubicBezTo>
                <a:cubicBezTo>
                  <a:pt x="2238176" y="501035"/>
                  <a:pt x="1737143" y="0"/>
                  <a:pt x="1119088" y="0"/>
                </a:cubicBezTo>
                <a:cubicBezTo>
                  <a:pt x="501032" y="0"/>
                  <a:pt x="0" y="501035"/>
                  <a:pt x="0" y="1119092"/>
                </a:cubicBezTo>
                <a:close/>
              </a:path>
            </a:pathLst>
          </a:custGeom>
          <a:solidFill>
            <a:srgbClr val="8C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7200" b="1">
                <a:solidFill>
                  <a:srgbClr val="FFFFFF"/>
                </a:solidFill>
              </a:rPr>
              <a:t>&amp;</a:t>
            </a:r>
          </a:p>
        </p:txBody>
      </p:sp>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Click to edit Master title style</a:t>
            </a:r>
            <a:endParaRPr lang="en-GB"/>
          </a:p>
        </p:txBody>
      </p:sp>
      <p:sp>
        <p:nvSpPr>
          <p:cNvPr id="13" name="Slide Number Placeholder 3">
            <a:extLst>
              <a:ext uri="{FF2B5EF4-FFF2-40B4-BE49-F238E27FC236}">
                <a16:creationId xmlns:a16="http://schemas.microsoft.com/office/drawing/2014/main" id="{14CE6764-2B6A-46E5-ABF1-6ED2A0348D72}"/>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spTree>
    <p:extLst>
      <p:ext uri="{BB962C8B-B14F-4D97-AF65-F5344CB8AC3E}">
        <p14:creationId xmlns:p14="http://schemas.microsoft.com/office/powerpoint/2010/main" val="19542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Click to edit Master title style</a:t>
            </a:r>
            <a:endParaRPr lang="en-GB"/>
          </a:p>
        </p:txBody>
      </p:sp>
      <p:sp>
        <p:nvSpPr>
          <p:cNvPr id="31" name="Slide Number Placeholder 3">
            <a:extLst>
              <a:ext uri="{FF2B5EF4-FFF2-40B4-BE49-F238E27FC236}">
                <a16:creationId xmlns:a16="http://schemas.microsoft.com/office/drawing/2014/main" id="{5D5A17DE-D919-416C-8E10-0A29E71898F1}"/>
              </a:ext>
            </a:extLst>
          </p:cNvPr>
          <p:cNvSpPr txBox="1">
            <a:spLocks noGrp="1"/>
          </p:cNvSpPr>
          <p:nvPr>
            <p:ph type="sldNum" sz="quarter" idx="11"/>
          </p:nvPr>
        </p:nvSpPr>
        <p:spPr>
          <a:xfrm>
            <a:off x="10215563" y="6594475"/>
            <a:ext cx="1976437" cy="263525"/>
          </a:xfrm>
          <a:prstGeom prst="rect">
            <a:avLst/>
          </a:prstGeom>
        </p:spPr>
        <p:txBody>
          <a:bodyPr/>
          <a:lstStyle>
            <a:lvl1pPr>
              <a:defRPr sz="1000">
                <a:latin typeface="Arial"/>
              </a:defRPr>
            </a:lvl1pPr>
          </a:lstStyle>
          <a:p>
            <a:pPr algn="r">
              <a:defRPr/>
            </a:pPr>
            <a:fld id="{EF63CBE0-14DD-4C03-A31B-BCEF3929DA97}" type="slidenum">
              <a:rPr lang="en-GB" smtClean="0"/>
              <a:pPr algn="r">
                <a:defRPr/>
              </a:pPr>
              <a:t>‹#›</a:t>
            </a:fld>
            <a:endParaRPr lang="en-GB"/>
          </a:p>
        </p:txBody>
      </p:sp>
      <p:grpSp>
        <p:nvGrpSpPr>
          <p:cNvPr id="54" name="Group 19">
            <a:extLst>
              <a:ext uri="{FF2B5EF4-FFF2-40B4-BE49-F238E27FC236}">
                <a16:creationId xmlns:a16="http://schemas.microsoft.com/office/drawing/2014/main" id="{49F856EA-2DD6-4E6F-91B4-3D84A1921FFD}"/>
              </a:ext>
            </a:extLst>
          </p:cNvPr>
          <p:cNvGrpSpPr>
            <a:grpSpLocks/>
          </p:cNvGrpSpPr>
          <p:nvPr userDrawn="1"/>
        </p:nvGrpSpPr>
        <p:grpSpPr bwMode="auto">
          <a:xfrm>
            <a:off x="3422650" y="1638358"/>
            <a:ext cx="2303463" cy="2303463"/>
            <a:chOff x="1898550" y="1879732"/>
            <a:chExt cx="2303839" cy="2303839"/>
          </a:xfrm>
        </p:grpSpPr>
        <p:sp>
          <p:nvSpPr>
            <p:cNvPr id="55" name="Oval 32">
              <a:extLst>
                <a:ext uri="{FF2B5EF4-FFF2-40B4-BE49-F238E27FC236}">
                  <a16:creationId xmlns:a16="http://schemas.microsoft.com/office/drawing/2014/main" id="{D33AF1D5-F321-4E50-A692-0002E087F9F9}"/>
                </a:ext>
              </a:extLst>
            </p:cNvPr>
            <p:cNvSpPr>
              <a:spLocks/>
            </p:cNvSpPr>
            <p:nvPr/>
          </p:nvSpPr>
          <p:spPr bwMode="auto">
            <a:xfrm>
              <a:off x="1898550" y="1879732"/>
              <a:ext cx="2303839" cy="2303839"/>
            </a:xfrm>
            <a:custGeom>
              <a:avLst/>
              <a:gdLst>
                <a:gd name="T0" fmla="*/ 1151920 w 2303839"/>
                <a:gd name="T1" fmla="*/ 0 h 2303839"/>
                <a:gd name="T2" fmla="*/ 2303839 w 2303839"/>
                <a:gd name="T3" fmla="*/ 1151920 h 2303839"/>
                <a:gd name="T4" fmla="*/ 1151920 w 2303839"/>
                <a:gd name="T5" fmla="*/ 2303839 h 2303839"/>
                <a:gd name="T6" fmla="*/ 0 w 2303839"/>
                <a:gd name="T7" fmla="*/ 1151920 h 2303839"/>
                <a:gd name="T8" fmla="*/ 337389 w 2303839"/>
                <a:gd name="T9" fmla="*/ 337389 h 2303839"/>
                <a:gd name="T10" fmla="*/ 337389 w 2303839"/>
                <a:gd name="T11" fmla="*/ 1966450 h 2303839"/>
                <a:gd name="T12" fmla="*/ 1966450 w 2303839"/>
                <a:gd name="T13" fmla="*/ 1966450 h 2303839"/>
                <a:gd name="T14" fmla="*/ 1966450 w 2303839"/>
                <a:gd name="T15" fmla="*/ 337389 h 2303839"/>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37389 w 2303839"/>
                <a:gd name="T25" fmla="*/ 337389 h 2303839"/>
                <a:gd name="T26" fmla="*/ 1966450 w 2303839"/>
                <a:gd name="T27" fmla="*/ 1966450 h 23038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3839" h="2303839">
                  <a:moveTo>
                    <a:pt x="0" y="1151920"/>
                  </a:moveTo>
                  <a:lnTo>
                    <a:pt x="0" y="1151920"/>
                  </a:lnTo>
                  <a:cubicBezTo>
                    <a:pt x="0" y="1788107"/>
                    <a:pt x="515732" y="2303840"/>
                    <a:pt x="1151920" y="2303840"/>
                  </a:cubicBezTo>
                  <a:cubicBezTo>
                    <a:pt x="1788107" y="2303840"/>
                    <a:pt x="2303840" y="1788107"/>
                    <a:pt x="2303840" y="1151920"/>
                  </a:cubicBezTo>
                  <a:cubicBezTo>
                    <a:pt x="2303840" y="515732"/>
                    <a:pt x="1788107" y="0"/>
                    <a:pt x="1151920" y="0"/>
                  </a:cubicBezTo>
                  <a:cubicBezTo>
                    <a:pt x="515732" y="0"/>
                    <a:pt x="0" y="515732"/>
                    <a:pt x="0" y="1151919"/>
                  </a:cubicBezTo>
                  <a:close/>
                </a:path>
              </a:pathLst>
            </a:custGeom>
            <a:solidFill>
              <a:srgbClr val="480B7C"/>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ndParaRPr>
            </a:p>
          </p:txBody>
        </p:sp>
        <p:sp>
          <p:nvSpPr>
            <p:cNvPr id="56" name="TextBox 38">
              <a:extLst>
                <a:ext uri="{FF2B5EF4-FFF2-40B4-BE49-F238E27FC236}">
                  <a16:creationId xmlns:a16="http://schemas.microsoft.com/office/drawing/2014/main" id="{790C3B36-A570-4477-BB41-0B44C809E641}"/>
                </a:ext>
              </a:extLst>
            </p:cNvPr>
            <p:cNvSpPr txBox="1">
              <a:spLocks noChangeArrowheads="1"/>
            </p:cNvSpPr>
            <p:nvPr/>
          </p:nvSpPr>
          <p:spPr bwMode="auto">
            <a:xfrm>
              <a:off x="1988009" y="2750067"/>
              <a:ext cx="2022327"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GB" altLang="en-US" sz="2800" b="1" i="0" u="none" strike="noStrike" kern="0" cap="none" spc="0" normalizeH="0" baseline="0" noProof="0">
                  <a:ln>
                    <a:noFill/>
                  </a:ln>
                  <a:solidFill>
                    <a:srgbClr val="FFFFFF"/>
                  </a:solidFill>
                  <a:effectLst/>
                  <a:uLnTx/>
                  <a:uFillTx/>
                  <a:latin typeface="Arial" panose="020B0604020202020204" pitchFamily="34" charset="0"/>
                </a:rPr>
                <a:t>Need more</a:t>
              </a:r>
            </a:p>
          </p:txBody>
        </p:sp>
      </p:grpSp>
      <p:grpSp>
        <p:nvGrpSpPr>
          <p:cNvPr id="57" name="Group 20">
            <a:extLst>
              <a:ext uri="{FF2B5EF4-FFF2-40B4-BE49-F238E27FC236}">
                <a16:creationId xmlns:a16="http://schemas.microsoft.com/office/drawing/2014/main" id="{71DF06DC-64F5-461D-8874-D4BC7F62DED5}"/>
              </a:ext>
            </a:extLst>
          </p:cNvPr>
          <p:cNvGrpSpPr>
            <a:grpSpLocks/>
          </p:cNvGrpSpPr>
          <p:nvPr userDrawn="1"/>
        </p:nvGrpSpPr>
        <p:grpSpPr bwMode="auto">
          <a:xfrm>
            <a:off x="5494338" y="1233546"/>
            <a:ext cx="3041650" cy="3040062"/>
            <a:chOff x="3970608" y="1474241"/>
            <a:chExt cx="3041330" cy="3041330"/>
          </a:xfrm>
        </p:grpSpPr>
        <p:sp>
          <p:nvSpPr>
            <p:cNvPr id="58" name="Oval 14">
              <a:extLst>
                <a:ext uri="{FF2B5EF4-FFF2-40B4-BE49-F238E27FC236}">
                  <a16:creationId xmlns:a16="http://schemas.microsoft.com/office/drawing/2014/main" id="{BD5A47DE-C09B-49B0-AF9E-699BB5C2F0C9}"/>
                </a:ext>
              </a:extLst>
            </p:cNvPr>
            <p:cNvSpPr>
              <a:spLocks/>
            </p:cNvSpPr>
            <p:nvPr/>
          </p:nvSpPr>
          <p:spPr bwMode="auto">
            <a:xfrm>
              <a:off x="3970608" y="1474241"/>
              <a:ext cx="3041330" cy="3041330"/>
            </a:xfrm>
            <a:custGeom>
              <a:avLst/>
              <a:gdLst>
                <a:gd name="T0" fmla="*/ 1520665 w 3041330"/>
                <a:gd name="T1" fmla="*/ 0 h 3041330"/>
                <a:gd name="T2" fmla="*/ 3041330 w 3041330"/>
                <a:gd name="T3" fmla="*/ 1520665 h 3041330"/>
                <a:gd name="T4" fmla="*/ 1520665 w 3041330"/>
                <a:gd name="T5" fmla="*/ 3041330 h 3041330"/>
                <a:gd name="T6" fmla="*/ 0 w 3041330"/>
                <a:gd name="T7" fmla="*/ 1520665 h 3041330"/>
                <a:gd name="T8" fmla="*/ 445392 w 3041330"/>
                <a:gd name="T9" fmla="*/ 445392 h 3041330"/>
                <a:gd name="T10" fmla="*/ 445392 w 3041330"/>
                <a:gd name="T11" fmla="*/ 2595938 h 3041330"/>
                <a:gd name="T12" fmla="*/ 2595938 w 3041330"/>
                <a:gd name="T13" fmla="*/ 2595938 h 3041330"/>
                <a:gd name="T14" fmla="*/ 2595938 w 3041330"/>
                <a:gd name="T15" fmla="*/ 445392 h 304133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45392 w 3041330"/>
                <a:gd name="T25" fmla="*/ 445392 h 3041330"/>
                <a:gd name="T26" fmla="*/ 2595938 w 3041330"/>
                <a:gd name="T27" fmla="*/ 2595938 h 3041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1330" h="3041330">
                  <a:moveTo>
                    <a:pt x="0" y="1520665"/>
                  </a:moveTo>
                  <a:lnTo>
                    <a:pt x="0" y="1520665"/>
                  </a:lnTo>
                  <a:cubicBezTo>
                    <a:pt x="0" y="2360505"/>
                    <a:pt x="680824" y="3041330"/>
                    <a:pt x="1520665" y="3041330"/>
                  </a:cubicBezTo>
                  <a:cubicBezTo>
                    <a:pt x="2360505" y="3041330"/>
                    <a:pt x="3041330" y="2360505"/>
                    <a:pt x="3041330" y="1520665"/>
                  </a:cubicBezTo>
                  <a:cubicBezTo>
                    <a:pt x="3041330" y="680824"/>
                    <a:pt x="2360505" y="0"/>
                    <a:pt x="1520665" y="0"/>
                  </a:cubicBezTo>
                  <a:cubicBezTo>
                    <a:pt x="680824" y="0"/>
                    <a:pt x="0" y="680824"/>
                    <a:pt x="0" y="1520664"/>
                  </a:cubicBezTo>
                  <a:close/>
                </a:path>
              </a:pathLst>
            </a:custGeom>
            <a:solidFill>
              <a:srgbClr val="F463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ndParaRPr>
            </a:p>
          </p:txBody>
        </p:sp>
        <p:sp>
          <p:nvSpPr>
            <p:cNvPr id="59" name="TextBox 18">
              <a:extLst>
                <a:ext uri="{FF2B5EF4-FFF2-40B4-BE49-F238E27FC236}">
                  <a16:creationId xmlns:a16="http://schemas.microsoft.com/office/drawing/2014/main" id="{B0AD0EA8-8D49-47A2-B28C-159397793720}"/>
                </a:ext>
              </a:extLst>
            </p:cNvPr>
            <p:cNvSpPr txBox="1">
              <a:spLocks noChangeArrowheads="1"/>
            </p:cNvSpPr>
            <p:nvPr/>
          </p:nvSpPr>
          <p:spPr bwMode="auto">
            <a:xfrm>
              <a:off x="3988301" y="2671739"/>
              <a:ext cx="3005952" cy="6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GB" altLang="en-US" sz="3600" b="1" i="0" u="none" strike="noStrike" kern="0" cap="none" spc="0" normalizeH="0" baseline="0" noProof="0">
                  <a:ln>
                    <a:noFill/>
                  </a:ln>
                  <a:solidFill>
                    <a:srgbClr val="FFFFFF"/>
                  </a:solidFill>
                  <a:effectLst/>
                  <a:uLnTx/>
                  <a:uFillTx/>
                  <a:latin typeface="Arial" panose="020B0604020202020204" pitchFamily="34" charset="0"/>
                </a:rPr>
                <a:t>information?</a:t>
              </a:r>
            </a:p>
          </p:txBody>
        </p:sp>
      </p:grpSp>
      <p:grpSp>
        <p:nvGrpSpPr>
          <p:cNvPr id="37" name="Group 36">
            <a:extLst>
              <a:ext uri="{FF2B5EF4-FFF2-40B4-BE49-F238E27FC236}">
                <a16:creationId xmlns:a16="http://schemas.microsoft.com/office/drawing/2014/main" id="{3BD53BC9-7ABD-4017-9710-36783C6E6952}"/>
              </a:ext>
            </a:extLst>
          </p:cNvPr>
          <p:cNvGrpSpPr>
            <a:grpSpLocks/>
          </p:cNvGrpSpPr>
          <p:nvPr userDrawn="1"/>
        </p:nvGrpSpPr>
        <p:grpSpPr bwMode="auto">
          <a:xfrm>
            <a:off x="2369207" y="4471039"/>
            <a:ext cx="1440000" cy="1440000"/>
            <a:chOff x="2102058" y="4735769"/>
            <a:chExt cx="1439475" cy="1439473"/>
          </a:xfrm>
        </p:grpSpPr>
        <p:sp>
          <p:nvSpPr>
            <p:cNvPr id="38" name="Oval 27">
              <a:extLst>
                <a:ext uri="{FF2B5EF4-FFF2-40B4-BE49-F238E27FC236}">
                  <a16:creationId xmlns:a16="http://schemas.microsoft.com/office/drawing/2014/main" id="{7F1BC7AF-C1A3-48C7-984F-8CD621446DE0}"/>
                </a:ext>
              </a:extLst>
            </p:cNvPr>
            <p:cNvSpPr>
              <a:spLocks/>
            </p:cNvSpPr>
            <p:nvPr/>
          </p:nvSpPr>
          <p:spPr bwMode="auto">
            <a:xfrm>
              <a:off x="2102058" y="4735769"/>
              <a:ext cx="1439475"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39" name="Picture 4">
              <a:hlinkClick r:id="rId2"/>
              <a:extLst>
                <a:ext uri="{FF2B5EF4-FFF2-40B4-BE49-F238E27FC236}">
                  <a16:creationId xmlns:a16="http://schemas.microsoft.com/office/drawing/2014/main" id="{E15E0381-5E4E-4E7D-9E63-34B4C3954F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303" y="5146920"/>
              <a:ext cx="614986" cy="61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Oval 30">
            <a:extLst>
              <a:ext uri="{FF2B5EF4-FFF2-40B4-BE49-F238E27FC236}">
                <a16:creationId xmlns:a16="http://schemas.microsoft.com/office/drawing/2014/main" id="{025510B5-0C2D-46B8-8F18-8205EF7351E0}"/>
              </a:ext>
            </a:extLst>
          </p:cNvPr>
          <p:cNvSpPr>
            <a:spLocks/>
          </p:cNvSpPr>
          <p:nvPr/>
        </p:nvSpPr>
        <p:spPr bwMode="auto">
          <a:xfrm>
            <a:off x="6393435" y="4488686"/>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grpSp>
        <p:nvGrpSpPr>
          <p:cNvPr id="43" name="Group 42">
            <a:extLst>
              <a:ext uri="{FF2B5EF4-FFF2-40B4-BE49-F238E27FC236}">
                <a16:creationId xmlns:a16="http://schemas.microsoft.com/office/drawing/2014/main" id="{5D0FC0D1-BD47-4B6D-9B00-BAA2B5F49718}"/>
              </a:ext>
            </a:extLst>
          </p:cNvPr>
          <p:cNvGrpSpPr>
            <a:grpSpLocks/>
          </p:cNvGrpSpPr>
          <p:nvPr userDrawn="1"/>
        </p:nvGrpSpPr>
        <p:grpSpPr bwMode="auto">
          <a:xfrm>
            <a:off x="4339097" y="4471039"/>
            <a:ext cx="1440001" cy="1440000"/>
            <a:chOff x="3795419" y="4735769"/>
            <a:chExt cx="1440965" cy="1439473"/>
          </a:xfrm>
        </p:grpSpPr>
        <p:sp>
          <p:nvSpPr>
            <p:cNvPr id="44" name="Oval 31">
              <a:extLst>
                <a:ext uri="{FF2B5EF4-FFF2-40B4-BE49-F238E27FC236}">
                  <a16:creationId xmlns:a16="http://schemas.microsoft.com/office/drawing/2014/main" id="{E034412E-D70F-45CD-A6F5-83C4B1CC7310}"/>
                </a:ext>
              </a:extLst>
            </p:cNvPr>
            <p:cNvSpPr>
              <a:spLocks/>
            </p:cNvSpPr>
            <p:nvPr/>
          </p:nvSpPr>
          <p:spPr bwMode="auto">
            <a:xfrm>
              <a:off x="3795419" y="4735769"/>
              <a:ext cx="1440965"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45" name="Picture 2" descr="Image result for linkedin logo vector">
              <a:hlinkClick r:id="rId4"/>
              <a:extLst>
                <a:ext uri="{FF2B5EF4-FFF2-40B4-BE49-F238E27FC236}">
                  <a16:creationId xmlns:a16="http://schemas.microsoft.com/office/drawing/2014/main" id="{024D0270-8A4A-4611-B26B-EAF11AAA0E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6871" y="5282498"/>
              <a:ext cx="1356560" cy="39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Oval 29">
            <a:extLst>
              <a:ext uri="{FF2B5EF4-FFF2-40B4-BE49-F238E27FC236}">
                <a16:creationId xmlns:a16="http://schemas.microsoft.com/office/drawing/2014/main" id="{1DBB428B-478F-4BF8-9FDC-A6E6904BCEDE}"/>
              </a:ext>
            </a:extLst>
          </p:cNvPr>
          <p:cNvSpPr>
            <a:spLocks/>
          </p:cNvSpPr>
          <p:nvPr/>
        </p:nvSpPr>
        <p:spPr bwMode="auto">
          <a:xfrm>
            <a:off x="10503377" y="4471039"/>
            <a:ext cx="1440001"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grpSp>
        <p:nvGrpSpPr>
          <p:cNvPr id="49" name="Group 48">
            <a:extLst>
              <a:ext uri="{FF2B5EF4-FFF2-40B4-BE49-F238E27FC236}">
                <a16:creationId xmlns:a16="http://schemas.microsoft.com/office/drawing/2014/main" id="{4373CB42-E354-4164-94FB-B973A3FCB1B2}"/>
              </a:ext>
            </a:extLst>
          </p:cNvPr>
          <p:cNvGrpSpPr/>
          <p:nvPr userDrawn="1"/>
        </p:nvGrpSpPr>
        <p:grpSpPr>
          <a:xfrm>
            <a:off x="248451" y="4471039"/>
            <a:ext cx="1440000" cy="1440000"/>
            <a:chOff x="553569" y="3306524"/>
            <a:chExt cx="1440000" cy="1440000"/>
          </a:xfrm>
        </p:grpSpPr>
        <p:sp>
          <p:nvSpPr>
            <p:cNvPr id="50" name="Oval 28">
              <a:extLst>
                <a:ext uri="{FF2B5EF4-FFF2-40B4-BE49-F238E27FC236}">
                  <a16:creationId xmlns:a16="http://schemas.microsoft.com/office/drawing/2014/main" id="{F6B6AC86-42F0-43C0-AFC1-44B1B2F15A24}"/>
                </a:ext>
              </a:extLst>
            </p:cNvPr>
            <p:cNvSpPr>
              <a:spLocks/>
            </p:cNvSpPr>
            <p:nvPr/>
          </p:nvSpPr>
          <p:spPr bwMode="auto">
            <a:xfrm>
              <a:off x="553569" y="3306524"/>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51" name="Picture 50">
              <a:hlinkClick r:id="rId6"/>
              <a:extLst>
                <a:ext uri="{FF2B5EF4-FFF2-40B4-BE49-F238E27FC236}">
                  <a16:creationId xmlns:a16="http://schemas.microsoft.com/office/drawing/2014/main" id="{F3F83C01-47DA-4A1E-A7A5-B485ED42575D}"/>
                </a:ext>
              </a:extLst>
            </p:cNvPr>
            <p:cNvPicPr>
              <a:picLocks noChangeAspect="1"/>
            </p:cNvPicPr>
            <p:nvPr/>
          </p:nvPicPr>
          <p:blipFill>
            <a:blip r:embed="rId7"/>
            <a:stretch>
              <a:fillRect/>
            </a:stretch>
          </p:blipFill>
          <p:spPr>
            <a:xfrm>
              <a:off x="640140" y="3862516"/>
              <a:ext cx="1353429" cy="438950"/>
            </a:xfrm>
            <a:prstGeom prst="rect">
              <a:avLst/>
            </a:prstGeom>
          </p:spPr>
        </p:pic>
      </p:grpSp>
      <p:grpSp>
        <p:nvGrpSpPr>
          <p:cNvPr id="52" name="Group 51">
            <a:extLst>
              <a:ext uri="{FF2B5EF4-FFF2-40B4-BE49-F238E27FC236}">
                <a16:creationId xmlns:a16="http://schemas.microsoft.com/office/drawing/2014/main" id="{BA24561A-740A-4467-8BB9-33D482D03A61}"/>
              </a:ext>
            </a:extLst>
          </p:cNvPr>
          <p:cNvGrpSpPr/>
          <p:nvPr userDrawn="1"/>
        </p:nvGrpSpPr>
        <p:grpSpPr>
          <a:xfrm>
            <a:off x="8427318" y="4471039"/>
            <a:ext cx="1440000" cy="1440000"/>
            <a:chOff x="8287085" y="3305915"/>
            <a:chExt cx="1440000" cy="1440000"/>
          </a:xfrm>
        </p:grpSpPr>
        <p:sp>
          <p:nvSpPr>
            <p:cNvPr id="53" name="Oval 30">
              <a:extLst>
                <a:ext uri="{FF2B5EF4-FFF2-40B4-BE49-F238E27FC236}">
                  <a16:creationId xmlns:a16="http://schemas.microsoft.com/office/drawing/2014/main" id="{C1E1BEE7-2B89-49C3-B99E-8847920F0C63}"/>
                </a:ext>
              </a:extLst>
            </p:cNvPr>
            <p:cNvSpPr>
              <a:spLocks/>
            </p:cNvSpPr>
            <p:nvPr/>
          </p:nvSpPr>
          <p:spPr bwMode="auto">
            <a:xfrm>
              <a:off x="8287085" y="3305915"/>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82" name="Picture 81">
              <a:hlinkClick r:id="rId8"/>
              <a:extLst>
                <a:ext uri="{FF2B5EF4-FFF2-40B4-BE49-F238E27FC236}">
                  <a16:creationId xmlns:a16="http://schemas.microsoft.com/office/drawing/2014/main" id="{1CD75246-63B3-4658-A426-EABD1EF376AB}"/>
                </a:ext>
              </a:extLst>
            </p:cNvPr>
            <p:cNvPicPr>
              <a:picLocks noChangeAspect="1"/>
            </p:cNvPicPr>
            <p:nvPr/>
          </p:nvPicPr>
          <p:blipFill>
            <a:blip r:embed="rId9"/>
            <a:stretch>
              <a:fillRect/>
            </a:stretch>
          </p:blipFill>
          <p:spPr>
            <a:xfrm>
              <a:off x="8592513" y="3718038"/>
              <a:ext cx="864619" cy="606524"/>
            </a:xfrm>
            <a:prstGeom prst="rect">
              <a:avLst/>
            </a:prstGeom>
          </p:spPr>
        </p:pic>
      </p:grpSp>
      <p:sp>
        <p:nvSpPr>
          <p:cNvPr id="83" name="Rectangle 82">
            <a:extLst>
              <a:ext uri="{FF2B5EF4-FFF2-40B4-BE49-F238E27FC236}">
                <a16:creationId xmlns:a16="http://schemas.microsoft.com/office/drawing/2014/main" id="{7D57A276-0486-46F9-ADBB-BEED66AA99CF}"/>
              </a:ext>
            </a:extLst>
          </p:cNvPr>
          <p:cNvSpPr/>
          <p:nvPr userDrawn="1"/>
        </p:nvSpPr>
        <p:spPr>
          <a:xfrm>
            <a:off x="2320407" y="5966283"/>
            <a:ext cx="1537600" cy="215444"/>
          </a:xfrm>
          <a:prstGeom prst="rect">
            <a:avLst/>
          </a:prstGeom>
        </p:spPr>
        <p:txBody>
          <a:bodyPr wrap="none">
            <a:spAutoFit/>
          </a:bodyPr>
          <a:lstStyle/>
          <a:p>
            <a:pPr algn="ctr"/>
            <a:r>
              <a:rPr lang="en-GB" altLang="en-US" sz="800" b="1" kern="0">
                <a:latin typeface="Arial" panose="020B0604020202020204" pitchFamily="34" charset="0"/>
              </a:rPr>
              <a:t>LDRA Software Technology</a:t>
            </a:r>
            <a:endParaRPr lang="en-IN" sz="800"/>
          </a:p>
        </p:txBody>
      </p:sp>
      <p:sp>
        <p:nvSpPr>
          <p:cNvPr id="84" name="Rectangle 83">
            <a:extLst>
              <a:ext uri="{FF2B5EF4-FFF2-40B4-BE49-F238E27FC236}">
                <a16:creationId xmlns:a16="http://schemas.microsoft.com/office/drawing/2014/main" id="{E1EA894D-F5F7-4CA5-9B96-ADA0E1574DA6}"/>
              </a:ext>
            </a:extLst>
          </p:cNvPr>
          <p:cNvSpPr/>
          <p:nvPr userDrawn="1"/>
        </p:nvSpPr>
        <p:spPr>
          <a:xfrm>
            <a:off x="4605970" y="5972336"/>
            <a:ext cx="862737" cy="215444"/>
          </a:xfrm>
          <a:prstGeom prst="rect">
            <a:avLst/>
          </a:prstGeom>
        </p:spPr>
        <p:txBody>
          <a:bodyPr wrap="none">
            <a:spAutoFit/>
          </a:bodyPr>
          <a:lstStyle/>
          <a:p>
            <a:pPr algn="ctr"/>
            <a:r>
              <a:rPr lang="en-GB" altLang="en-US" sz="800" b="1" kern="0">
                <a:latin typeface="Arial" panose="020B0604020202020204" pitchFamily="34" charset="0"/>
              </a:rPr>
              <a:t>LDRA Limited</a:t>
            </a:r>
            <a:endParaRPr lang="en-IN" sz="800"/>
          </a:p>
        </p:txBody>
      </p:sp>
      <p:sp>
        <p:nvSpPr>
          <p:cNvPr id="85" name="Rectangle 84">
            <a:extLst>
              <a:ext uri="{FF2B5EF4-FFF2-40B4-BE49-F238E27FC236}">
                <a16:creationId xmlns:a16="http://schemas.microsoft.com/office/drawing/2014/main" id="{57FC025D-2764-46B2-BF16-7DCFB603D3E1}"/>
              </a:ext>
            </a:extLst>
          </p:cNvPr>
          <p:cNvSpPr/>
          <p:nvPr userDrawn="1"/>
        </p:nvSpPr>
        <p:spPr>
          <a:xfrm>
            <a:off x="6573863" y="5970937"/>
            <a:ext cx="1079143" cy="215444"/>
          </a:xfrm>
          <a:prstGeom prst="rect">
            <a:avLst/>
          </a:prstGeom>
        </p:spPr>
        <p:txBody>
          <a:bodyPr wrap="none">
            <a:spAutoFit/>
          </a:bodyPr>
          <a:lstStyle/>
          <a:p>
            <a:pPr algn="ctr"/>
            <a:r>
              <a:rPr lang="en-GB" altLang="en-US" sz="800" b="1" kern="0">
                <a:latin typeface="Arial" panose="020B0604020202020204" pitchFamily="34" charset="0"/>
              </a:rPr>
              <a:t>@ldra_technology</a:t>
            </a:r>
            <a:endParaRPr lang="en-IN" sz="800"/>
          </a:p>
        </p:txBody>
      </p:sp>
      <p:sp>
        <p:nvSpPr>
          <p:cNvPr id="86" name="Rectangle 85">
            <a:extLst>
              <a:ext uri="{FF2B5EF4-FFF2-40B4-BE49-F238E27FC236}">
                <a16:creationId xmlns:a16="http://schemas.microsoft.com/office/drawing/2014/main" id="{1C6768FE-A1B9-404E-93D7-43DF8D53B203}"/>
              </a:ext>
            </a:extLst>
          </p:cNvPr>
          <p:cNvSpPr/>
          <p:nvPr userDrawn="1"/>
        </p:nvSpPr>
        <p:spPr>
          <a:xfrm>
            <a:off x="8761635" y="5966283"/>
            <a:ext cx="771365" cy="215444"/>
          </a:xfrm>
          <a:prstGeom prst="rect">
            <a:avLst/>
          </a:prstGeom>
        </p:spPr>
        <p:txBody>
          <a:bodyPr wrap="none">
            <a:spAutoFit/>
          </a:bodyPr>
          <a:lstStyle/>
          <a:p>
            <a:pPr algn="ctr"/>
            <a:r>
              <a:rPr lang="en-GB" altLang="en-US" sz="800" b="1" kern="0">
                <a:latin typeface="Arial" panose="020B0604020202020204" pitchFamily="34" charset="0"/>
              </a:rPr>
              <a:t>LDRA Tools</a:t>
            </a:r>
            <a:endParaRPr lang="en-IN" sz="800"/>
          </a:p>
        </p:txBody>
      </p:sp>
      <p:sp>
        <p:nvSpPr>
          <p:cNvPr id="61" name="Freeform 5">
            <a:hlinkClick r:id="rId10"/>
            <a:extLst>
              <a:ext uri="{FF2B5EF4-FFF2-40B4-BE49-F238E27FC236}">
                <a16:creationId xmlns:a16="http://schemas.microsoft.com/office/drawing/2014/main" id="{756788B0-A8E9-4A56-89CA-0473F44840EB}"/>
              </a:ext>
            </a:extLst>
          </p:cNvPr>
          <p:cNvSpPr>
            <a:spLocks/>
          </p:cNvSpPr>
          <p:nvPr userDrawn="1"/>
        </p:nvSpPr>
        <p:spPr bwMode="auto">
          <a:xfrm>
            <a:off x="6703169" y="4873587"/>
            <a:ext cx="831108" cy="695124"/>
          </a:xfrm>
          <a:custGeom>
            <a:avLst/>
            <a:gdLst>
              <a:gd name="T0" fmla="*/ 415403 w 1275"/>
              <a:gd name="T1" fmla="*/ 0 h 1064"/>
              <a:gd name="T2" fmla="*/ 830805 w 1275"/>
              <a:gd name="T3" fmla="*/ 347435 h 1064"/>
              <a:gd name="T4" fmla="*/ 415403 w 1275"/>
              <a:gd name="T5" fmla="*/ 694870 h 1064"/>
              <a:gd name="T6" fmla="*/ 0 w 1275"/>
              <a:gd name="T7" fmla="*/ 347435 h 1064"/>
              <a:gd name="T8" fmla="*/ 261296 w 1275"/>
              <a:gd name="T9" fmla="*/ 694870 h 1064"/>
              <a:gd name="T10" fmla="*/ 746095 w 1275"/>
              <a:gd name="T11" fmla="*/ 208983 h 1064"/>
              <a:gd name="T12" fmla="*/ 745444 w 1275"/>
              <a:gd name="T13" fmla="*/ 186779 h 1064"/>
              <a:gd name="T14" fmla="*/ 830805 w 1275"/>
              <a:gd name="T15" fmla="*/ 97961 h 1064"/>
              <a:gd name="T16" fmla="*/ 732412 w 1275"/>
              <a:gd name="T17" fmla="*/ 124737 h 1064"/>
              <a:gd name="T18" fmla="*/ 807347 w 1275"/>
              <a:gd name="T19" fmla="*/ 30041 h 1064"/>
              <a:gd name="T20" fmla="*/ 699179 w 1275"/>
              <a:gd name="T21" fmla="*/ 71838 h 1064"/>
              <a:gd name="T22" fmla="*/ 458083 w 1275"/>
              <a:gd name="T23" fmla="*/ 64654 h 1064"/>
              <a:gd name="T24" fmla="*/ 409212 w 1275"/>
              <a:gd name="T25" fmla="*/ 227923 h 1064"/>
              <a:gd name="T26" fmla="*/ 57993 w 1275"/>
              <a:gd name="T27" fmla="*/ 49634 h 1064"/>
              <a:gd name="T28" fmla="*/ 110122 w 1275"/>
              <a:gd name="T29" fmla="*/ 277556 h 1064"/>
              <a:gd name="T30" fmla="*/ 33232 w 1275"/>
              <a:gd name="T31" fmla="*/ 256005 h 1064"/>
              <a:gd name="T32" fmla="*/ 33232 w 1275"/>
              <a:gd name="T33" fmla="*/ 257964 h 1064"/>
              <a:gd name="T34" fmla="*/ 170071 w 1275"/>
              <a:gd name="T35" fmla="*/ 425804 h 1064"/>
              <a:gd name="T36" fmla="*/ 93180 w 1275"/>
              <a:gd name="T37" fmla="*/ 428416 h 1064"/>
              <a:gd name="T38" fmla="*/ 252174 w 1275"/>
              <a:gd name="T39" fmla="*/ 547275 h 1064"/>
              <a:gd name="T40" fmla="*/ 40400 w 1275"/>
              <a:gd name="T41" fmla="*/ 620420 h 1064"/>
              <a:gd name="T42" fmla="*/ 0 w 1275"/>
              <a:gd name="T43" fmla="*/ 617807 h 1064"/>
              <a:gd name="T44" fmla="*/ 261296 w 1275"/>
              <a:gd name="T45" fmla="*/ 694870 h 1064"/>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5"/>
              <a:gd name="T70" fmla="*/ 0 h 1064"/>
              <a:gd name="T71" fmla="*/ 1275 w 1275"/>
              <a:gd name="T72" fmla="*/ 1064 h 10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5" h="1064">
                <a:moveTo>
                  <a:pt x="401" y="1064"/>
                </a:moveTo>
                <a:cubicBezTo>
                  <a:pt x="882" y="1064"/>
                  <a:pt x="1145" y="665"/>
                  <a:pt x="1145" y="320"/>
                </a:cubicBezTo>
                <a:cubicBezTo>
                  <a:pt x="1145" y="308"/>
                  <a:pt x="1145" y="297"/>
                  <a:pt x="1144" y="286"/>
                </a:cubicBezTo>
                <a:cubicBezTo>
                  <a:pt x="1195" y="248"/>
                  <a:pt x="1239" y="203"/>
                  <a:pt x="1275" y="150"/>
                </a:cubicBezTo>
                <a:cubicBezTo>
                  <a:pt x="1227" y="171"/>
                  <a:pt x="1176" y="185"/>
                  <a:pt x="1124" y="191"/>
                </a:cubicBezTo>
                <a:cubicBezTo>
                  <a:pt x="1179" y="158"/>
                  <a:pt x="1220" y="107"/>
                  <a:pt x="1239" y="46"/>
                </a:cubicBezTo>
                <a:cubicBezTo>
                  <a:pt x="1188" y="77"/>
                  <a:pt x="1132" y="98"/>
                  <a:pt x="1073" y="110"/>
                </a:cubicBezTo>
                <a:cubicBezTo>
                  <a:pt x="974" y="5"/>
                  <a:pt x="809" y="0"/>
                  <a:pt x="703" y="99"/>
                </a:cubicBezTo>
                <a:cubicBezTo>
                  <a:pt x="635" y="163"/>
                  <a:pt x="607" y="258"/>
                  <a:pt x="628" y="349"/>
                </a:cubicBezTo>
                <a:cubicBezTo>
                  <a:pt x="417" y="338"/>
                  <a:pt x="221" y="239"/>
                  <a:pt x="89" y="76"/>
                </a:cubicBezTo>
                <a:cubicBezTo>
                  <a:pt x="19" y="195"/>
                  <a:pt x="55" y="348"/>
                  <a:pt x="169" y="425"/>
                </a:cubicBezTo>
                <a:cubicBezTo>
                  <a:pt x="128" y="424"/>
                  <a:pt x="87" y="412"/>
                  <a:pt x="51" y="392"/>
                </a:cubicBezTo>
                <a:cubicBezTo>
                  <a:pt x="51" y="393"/>
                  <a:pt x="51" y="394"/>
                  <a:pt x="51" y="395"/>
                </a:cubicBezTo>
                <a:cubicBezTo>
                  <a:pt x="51" y="520"/>
                  <a:pt x="139" y="627"/>
                  <a:pt x="261" y="652"/>
                </a:cubicBezTo>
                <a:cubicBezTo>
                  <a:pt x="222" y="662"/>
                  <a:pt x="182" y="664"/>
                  <a:pt x="143" y="656"/>
                </a:cubicBezTo>
                <a:cubicBezTo>
                  <a:pt x="177" y="762"/>
                  <a:pt x="275" y="836"/>
                  <a:pt x="387" y="838"/>
                </a:cubicBezTo>
                <a:cubicBezTo>
                  <a:pt x="294" y="910"/>
                  <a:pt x="180" y="950"/>
                  <a:pt x="62" y="950"/>
                </a:cubicBezTo>
                <a:cubicBezTo>
                  <a:pt x="41" y="950"/>
                  <a:pt x="21" y="949"/>
                  <a:pt x="0" y="946"/>
                </a:cubicBezTo>
                <a:cubicBezTo>
                  <a:pt x="119" y="1023"/>
                  <a:pt x="258" y="1064"/>
                  <a:pt x="401" y="1064"/>
                </a:cubicBezTo>
              </a:path>
            </a:pathLst>
          </a:custGeom>
          <a:solidFill>
            <a:srgbClr val="00B0F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04040"/>
              </a:solidFill>
              <a:effectLst/>
              <a:uLnTx/>
              <a:uFillTx/>
              <a:latin typeface="Arial" panose="020B0604020202020204" pitchFamily="34" charset="0"/>
              <a:ea typeface="+mn-ea"/>
              <a:cs typeface="+mn-cs"/>
            </a:endParaRPr>
          </a:p>
        </p:txBody>
      </p:sp>
      <p:sp>
        <p:nvSpPr>
          <p:cNvPr id="62" name="Rectangle 33">
            <a:extLst>
              <a:ext uri="{FF2B5EF4-FFF2-40B4-BE49-F238E27FC236}">
                <a16:creationId xmlns:a16="http://schemas.microsoft.com/office/drawing/2014/main" id="{2774B5BE-ABCF-4D6A-B7E3-5A86EB488A98}"/>
              </a:ext>
            </a:extLst>
          </p:cNvPr>
          <p:cNvSpPr>
            <a:spLocks noChangeArrowheads="1"/>
          </p:cNvSpPr>
          <p:nvPr userDrawn="1"/>
        </p:nvSpPr>
        <p:spPr bwMode="auto">
          <a:xfrm>
            <a:off x="10481659" y="5042824"/>
            <a:ext cx="152477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500" b="1" i="0" u="none" strike="noStrike" kern="0" cap="none" spc="0" normalizeH="0" baseline="0" noProof="0" dirty="0">
                <a:ln>
                  <a:noFill/>
                </a:ln>
                <a:solidFill>
                  <a:srgbClr val="480B7C"/>
                </a:solidFill>
                <a:effectLst/>
                <a:uLnTx/>
                <a:uFillTx/>
                <a:latin typeface="Arial" panose="020B0604020202020204" pitchFamily="34" charset="0"/>
                <a:ea typeface="+mn-ea"/>
                <a:cs typeface="+mn-cs"/>
                <a:hlinkClick r:id="rId11"/>
              </a:rPr>
              <a:t>info@ldra.com</a:t>
            </a:r>
            <a:endParaRPr kumimoji="0" lang="en-GB" altLang="en-US" sz="1500" b="1" i="0" u="none" strike="noStrike" kern="0" cap="none" spc="0" normalizeH="0" baseline="0" noProof="0" dirty="0">
              <a:ln>
                <a:noFill/>
              </a:ln>
              <a:solidFill>
                <a:srgbClr val="480B7C"/>
              </a:solidFill>
              <a:effectLst/>
              <a:uLnTx/>
              <a:uFillTx/>
              <a:latin typeface="Arial" panose="020B0604020202020204" pitchFamily="34" charset="0"/>
              <a:ea typeface="+mn-ea"/>
              <a:cs typeface="+mn-cs"/>
            </a:endParaRPr>
          </a:p>
        </p:txBody>
      </p:sp>
      <p:sp>
        <p:nvSpPr>
          <p:cNvPr id="63" name="Rectangle 62">
            <a:extLst>
              <a:ext uri="{FF2B5EF4-FFF2-40B4-BE49-F238E27FC236}">
                <a16:creationId xmlns:a16="http://schemas.microsoft.com/office/drawing/2014/main" id="{A9D30783-517B-411E-9E8C-227F8F722F8D}"/>
              </a:ext>
            </a:extLst>
          </p:cNvPr>
          <p:cNvSpPr/>
          <p:nvPr userDrawn="1"/>
        </p:nvSpPr>
        <p:spPr>
          <a:xfrm>
            <a:off x="2819400" y="6486525"/>
            <a:ext cx="6553200" cy="33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Leading the way in Software Testing since </a:t>
            </a:r>
            <a:r>
              <a:rPr kumimoji="0" lang="en-IN" sz="18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1975</a:t>
            </a:r>
            <a:endParaRPr kumimoji="0" lang="en-IN" sz="14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323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Us with Products and Service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hasCustomPrompt="1"/>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Connect with Us</a:t>
            </a:r>
            <a:endParaRPr lang="en-GB"/>
          </a:p>
        </p:txBody>
      </p:sp>
      <p:sp>
        <p:nvSpPr>
          <p:cNvPr id="8" name="Slide Number Placeholder 3">
            <a:extLst>
              <a:ext uri="{FF2B5EF4-FFF2-40B4-BE49-F238E27FC236}">
                <a16:creationId xmlns:a16="http://schemas.microsoft.com/office/drawing/2014/main" id="{92A1F7A5-E1C5-46ED-B49E-99C2C61EB5D0}"/>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sp>
        <p:nvSpPr>
          <p:cNvPr id="67" name="Rectangle 66">
            <a:extLst>
              <a:ext uri="{FF2B5EF4-FFF2-40B4-BE49-F238E27FC236}">
                <a16:creationId xmlns:a16="http://schemas.microsoft.com/office/drawing/2014/main" id="{F7E4F4D6-5FCF-4757-A08B-A599FBFE6B29}"/>
              </a:ext>
            </a:extLst>
          </p:cNvPr>
          <p:cNvSpPr/>
          <p:nvPr userDrawn="1"/>
        </p:nvSpPr>
        <p:spPr>
          <a:xfrm>
            <a:off x="2819400" y="6486525"/>
            <a:ext cx="6553200" cy="33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Leading the way in Software Testing since </a:t>
            </a:r>
            <a:r>
              <a:rPr kumimoji="0" lang="en-IN" sz="1800" b="1"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1975</a:t>
            </a:r>
            <a:endParaRPr kumimoji="0" lang="en-IN" sz="1400" b="1"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8" name="Rectangle 67">
            <a:extLst>
              <a:ext uri="{FF2B5EF4-FFF2-40B4-BE49-F238E27FC236}">
                <a16:creationId xmlns:a16="http://schemas.microsoft.com/office/drawing/2014/main" id="{069404C6-8728-446C-BE4C-7D51FD7A0734}"/>
              </a:ext>
            </a:extLst>
          </p:cNvPr>
          <p:cNvSpPr/>
          <p:nvPr userDrawn="1"/>
        </p:nvSpPr>
        <p:spPr>
          <a:xfrm>
            <a:off x="6322717" y="1162240"/>
            <a:ext cx="3751962" cy="248266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36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Get Connected, Stay Informed, Lead the way.</a:t>
            </a:r>
            <a:endParaRPr kumimoji="0" lang="en-IN" sz="3600" b="1" i="0" u="none" strike="noStrike" kern="1200" cap="none" spc="0" normalizeH="0" baseline="0" noProof="0">
              <a:ln>
                <a:noFill/>
              </a:ln>
              <a:solidFill>
                <a:srgbClr val="404040"/>
              </a:solidFill>
              <a:effectLst/>
              <a:uLnTx/>
              <a:uFillTx/>
              <a:latin typeface="Arial"/>
              <a:ea typeface="+mn-ea"/>
              <a:cs typeface="+mn-cs"/>
            </a:endParaRPr>
          </a:p>
        </p:txBody>
      </p:sp>
      <p:grpSp>
        <p:nvGrpSpPr>
          <p:cNvPr id="69" name="Group 68">
            <a:extLst>
              <a:ext uri="{FF2B5EF4-FFF2-40B4-BE49-F238E27FC236}">
                <a16:creationId xmlns:a16="http://schemas.microsoft.com/office/drawing/2014/main" id="{E589A8AB-C5C3-40F9-9F6D-F4C1A7529F43}"/>
              </a:ext>
            </a:extLst>
          </p:cNvPr>
          <p:cNvGrpSpPr>
            <a:grpSpLocks/>
          </p:cNvGrpSpPr>
          <p:nvPr userDrawn="1"/>
        </p:nvGrpSpPr>
        <p:grpSpPr bwMode="auto">
          <a:xfrm>
            <a:off x="2369207" y="4471039"/>
            <a:ext cx="1440000" cy="1440000"/>
            <a:chOff x="2102058" y="4735769"/>
            <a:chExt cx="1439475" cy="1439473"/>
          </a:xfrm>
        </p:grpSpPr>
        <p:sp>
          <p:nvSpPr>
            <p:cNvPr id="70" name="Oval 27">
              <a:extLst>
                <a:ext uri="{FF2B5EF4-FFF2-40B4-BE49-F238E27FC236}">
                  <a16:creationId xmlns:a16="http://schemas.microsoft.com/office/drawing/2014/main" id="{2969CBEF-A907-4C0D-8F6B-B28EB8D9085B}"/>
                </a:ext>
              </a:extLst>
            </p:cNvPr>
            <p:cNvSpPr>
              <a:spLocks/>
            </p:cNvSpPr>
            <p:nvPr/>
          </p:nvSpPr>
          <p:spPr bwMode="auto">
            <a:xfrm>
              <a:off x="2102058" y="4735769"/>
              <a:ext cx="1439475"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71" name="Picture 4">
              <a:hlinkClick r:id="rId2"/>
              <a:extLst>
                <a:ext uri="{FF2B5EF4-FFF2-40B4-BE49-F238E27FC236}">
                  <a16:creationId xmlns:a16="http://schemas.microsoft.com/office/drawing/2014/main" id="{B55729EC-2F23-45CD-8FA7-86FCAF41A9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303" y="5146920"/>
              <a:ext cx="614986" cy="61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Oval 30">
            <a:extLst>
              <a:ext uri="{FF2B5EF4-FFF2-40B4-BE49-F238E27FC236}">
                <a16:creationId xmlns:a16="http://schemas.microsoft.com/office/drawing/2014/main" id="{DC4594E2-057E-430E-808A-5D2531DE35EB}"/>
              </a:ext>
            </a:extLst>
          </p:cNvPr>
          <p:cNvSpPr>
            <a:spLocks/>
          </p:cNvSpPr>
          <p:nvPr/>
        </p:nvSpPr>
        <p:spPr bwMode="auto">
          <a:xfrm>
            <a:off x="6393435" y="4488686"/>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grpSp>
        <p:nvGrpSpPr>
          <p:cNvPr id="75" name="Group 74">
            <a:extLst>
              <a:ext uri="{FF2B5EF4-FFF2-40B4-BE49-F238E27FC236}">
                <a16:creationId xmlns:a16="http://schemas.microsoft.com/office/drawing/2014/main" id="{17CF1D44-9112-4998-9E56-89BC9A57A754}"/>
              </a:ext>
            </a:extLst>
          </p:cNvPr>
          <p:cNvGrpSpPr>
            <a:grpSpLocks/>
          </p:cNvGrpSpPr>
          <p:nvPr userDrawn="1"/>
        </p:nvGrpSpPr>
        <p:grpSpPr bwMode="auto">
          <a:xfrm>
            <a:off x="4339097" y="4471039"/>
            <a:ext cx="1440001" cy="1440000"/>
            <a:chOff x="3795419" y="4735769"/>
            <a:chExt cx="1440965" cy="1439473"/>
          </a:xfrm>
        </p:grpSpPr>
        <p:sp>
          <p:nvSpPr>
            <p:cNvPr id="76" name="Oval 31">
              <a:extLst>
                <a:ext uri="{FF2B5EF4-FFF2-40B4-BE49-F238E27FC236}">
                  <a16:creationId xmlns:a16="http://schemas.microsoft.com/office/drawing/2014/main" id="{63C044C9-82A7-4313-90DD-225057EBC881}"/>
                </a:ext>
              </a:extLst>
            </p:cNvPr>
            <p:cNvSpPr>
              <a:spLocks/>
            </p:cNvSpPr>
            <p:nvPr/>
          </p:nvSpPr>
          <p:spPr bwMode="auto">
            <a:xfrm>
              <a:off x="3795419" y="4735769"/>
              <a:ext cx="1440965"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77" name="Picture 2" descr="Image result for linkedin logo vector">
              <a:hlinkClick r:id="rId4"/>
              <a:extLst>
                <a:ext uri="{FF2B5EF4-FFF2-40B4-BE49-F238E27FC236}">
                  <a16:creationId xmlns:a16="http://schemas.microsoft.com/office/drawing/2014/main" id="{2A9D7964-C035-4701-8715-1599E22956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6871" y="5282498"/>
              <a:ext cx="1356560" cy="39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Group 77">
            <a:extLst>
              <a:ext uri="{FF2B5EF4-FFF2-40B4-BE49-F238E27FC236}">
                <a16:creationId xmlns:a16="http://schemas.microsoft.com/office/drawing/2014/main" id="{FBFB06F4-602B-42B0-ABB4-E39CCFF38ECA}"/>
              </a:ext>
            </a:extLst>
          </p:cNvPr>
          <p:cNvGrpSpPr>
            <a:grpSpLocks/>
          </p:cNvGrpSpPr>
          <p:nvPr userDrawn="1"/>
        </p:nvGrpSpPr>
        <p:grpSpPr bwMode="auto">
          <a:xfrm>
            <a:off x="10481659" y="4471039"/>
            <a:ext cx="1524776" cy="1440000"/>
            <a:chOff x="7160419" y="4735769"/>
            <a:chExt cx="1524859" cy="1439473"/>
          </a:xfrm>
        </p:grpSpPr>
        <p:sp>
          <p:nvSpPr>
            <p:cNvPr id="79" name="Oval 29">
              <a:extLst>
                <a:ext uri="{FF2B5EF4-FFF2-40B4-BE49-F238E27FC236}">
                  <a16:creationId xmlns:a16="http://schemas.microsoft.com/office/drawing/2014/main" id="{24633EA4-F637-4AE5-AB18-A41863851EA0}"/>
                </a:ext>
              </a:extLst>
            </p:cNvPr>
            <p:cNvSpPr>
              <a:spLocks/>
            </p:cNvSpPr>
            <p:nvPr/>
          </p:nvSpPr>
          <p:spPr bwMode="auto">
            <a:xfrm>
              <a:off x="7182136" y="4735769"/>
              <a:ext cx="1440079"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sp>
          <p:nvSpPr>
            <p:cNvPr id="80" name="Rectangle 33">
              <a:extLst>
                <a:ext uri="{FF2B5EF4-FFF2-40B4-BE49-F238E27FC236}">
                  <a16:creationId xmlns:a16="http://schemas.microsoft.com/office/drawing/2014/main" id="{B261CB73-9CFD-4D27-A781-0095BA5861AC}"/>
                </a:ext>
              </a:extLst>
            </p:cNvPr>
            <p:cNvSpPr>
              <a:spLocks noChangeArrowheads="1"/>
            </p:cNvSpPr>
            <p:nvPr/>
          </p:nvSpPr>
          <p:spPr bwMode="auto">
            <a:xfrm>
              <a:off x="7160419" y="5307345"/>
              <a:ext cx="1524859" cy="32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500" b="1" i="0" u="none" strike="noStrike" kern="0" cap="none" spc="0" normalizeH="0" baseline="0" noProof="0" dirty="0">
                  <a:ln>
                    <a:noFill/>
                  </a:ln>
                  <a:solidFill>
                    <a:srgbClr val="480B7C"/>
                  </a:solidFill>
                  <a:effectLst/>
                  <a:uLnTx/>
                  <a:uFillTx/>
                  <a:latin typeface="Arial" panose="020B0604020202020204" pitchFamily="34" charset="0"/>
                  <a:ea typeface="+mn-ea"/>
                  <a:cs typeface="+mn-cs"/>
                  <a:hlinkClick r:id="rId6"/>
                </a:rPr>
                <a:t>info@ldra.com</a:t>
              </a:r>
              <a:endParaRPr kumimoji="0" lang="en-GB" altLang="en-US" sz="1500" b="1" i="0" u="none" strike="noStrike" kern="0" cap="none" spc="0" normalizeH="0" baseline="0" noProof="0" dirty="0">
                <a:ln>
                  <a:noFill/>
                </a:ln>
                <a:solidFill>
                  <a:srgbClr val="480B7C"/>
                </a:solidFill>
                <a:effectLst/>
                <a:uLnTx/>
                <a:uFillTx/>
                <a:latin typeface="Arial" panose="020B0604020202020204" pitchFamily="34" charset="0"/>
                <a:ea typeface="+mn-ea"/>
                <a:cs typeface="+mn-cs"/>
              </a:endParaRPr>
            </a:p>
          </p:txBody>
        </p:sp>
      </p:grpSp>
      <p:grpSp>
        <p:nvGrpSpPr>
          <p:cNvPr id="81" name="Group 80">
            <a:extLst>
              <a:ext uri="{FF2B5EF4-FFF2-40B4-BE49-F238E27FC236}">
                <a16:creationId xmlns:a16="http://schemas.microsoft.com/office/drawing/2014/main" id="{953110C5-89D2-4607-9B7D-2C8A3A1F4C79}"/>
              </a:ext>
            </a:extLst>
          </p:cNvPr>
          <p:cNvGrpSpPr/>
          <p:nvPr userDrawn="1"/>
        </p:nvGrpSpPr>
        <p:grpSpPr>
          <a:xfrm>
            <a:off x="248451" y="4471039"/>
            <a:ext cx="1440000" cy="1440000"/>
            <a:chOff x="553569" y="3306524"/>
            <a:chExt cx="1440000" cy="1440000"/>
          </a:xfrm>
        </p:grpSpPr>
        <p:sp>
          <p:nvSpPr>
            <p:cNvPr id="82" name="Oval 28">
              <a:extLst>
                <a:ext uri="{FF2B5EF4-FFF2-40B4-BE49-F238E27FC236}">
                  <a16:creationId xmlns:a16="http://schemas.microsoft.com/office/drawing/2014/main" id="{FF2BF2DB-ABCF-4614-8102-95F28FB2142E}"/>
                </a:ext>
              </a:extLst>
            </p:cNvPr>
            <p:cNvSpPr>
              <a:spLocks/>
            </p:cNvSpPr>
            <p:nvPr/>
          </p:nvSpPr>
          <p:spPr bwMode="auto">
            <a:xfrm>
              <a:off x="553569" y="3306524"/>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83" name="Picture 82">
              <a:hlinkClick r:id="rId7"/>
              <a:extLst>
                <a:ext uri="{FF2B5EF4-FFF2-40B4-BE49-F238E27FC236}">
                  <a16:creationId xmlns:a16="http://schemas.microsoft.com/office/drawing/2014/main" id="{C4E02E85-4FFD-497E-AC28-6DA1AB69D1C2}"/>
                </a:ext>
              </a:extLst>
            </p:cNvPr>
            <p:cNvPicPr>
              <a:picLocks noChangeAspect="1"/>
            </p:cNvPicPr>
            <p:nvPr/>
          </p:nvPicPr>
          <p:blipFill>
            <a:blip r:embed="rId8"/>
            <a:stretch>
              <a:fillRect/>
            </a:stretch>
          </p:blipFill>
          <p:spPr>
            <a:xfrm>
              <a:off x="640140" y="3862516"/>
              <a:ext cx="1353429" cy="438950"/>
            </a:xfrm>
            <a:prstGeom prst="rect">
              <a:avLst/>
            </a:prstGeom>
          </p:spPr>
        </p:pic>
      </p:grpSp>
      <p:grpSp>
        <p:nvGrpSpPr>
          <p:cNvPr id="84" name="Group 83">
            <a:extLst>
              <a:ext uri="{FF2B5EF4-FFF2-40B4-BE49-F238E27FC236}">
                <a16:creationId xmlns:a16="http://schemas.microsoft.com/office/drawing/2014/main" id="{67588331-A251-46FA-AB99-C1CFA281578C}"/>
              </a:ext>
            </a:extLst>
          </p:cNvPr>
          <p:cNvGrpSpPr/>
          <p:nvPr userDrawn="1"/>
        </p:nvGrpSpPr>
        <p:grpSpPr>
          <a:xfrm>
            <a:off x="8427318" y="4471039"/>
            <a:ext cx="1440000" cy="1440000"/>
            <a:chOff x="8287085" y="3305915"/>
            <a:chExt cx="1440000" cy="1440000"/>
          </a:xfrm>
        </p:grpSpPr>
        <p:sp>
          <p:nvSpPr>
            <p:cNvPr id="85" name="Oval 30">
              <a:extLst>
                <a:ext uri="{FF2B5EF4-FFF2-40B4-BE49-F238E27FC236}">
                  <a16:creationId xmlns:a16="http://schemas.microsoft.com/office/drawing/2014/main" id="{021E6D0D-B9DC-47AE-8ADA-4626BF1A01C6}"/>
                </a:ext>
              </a:extLst>
            </p:cNvPr>
            <p:cNvSpPr>
              <a:spLocks/>
            </p:cNvSpPr>
            <p:nvPr/>
          </p:nvSpPr>
          <p:spPr bwMode="auto">
            <a:xfrm>
              <a:off x="8287085" y="3305915"/>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86" name="Picture 85">
              <a:hlinkClick r:id="rId9"/>
              <a:extLst>
                <a:ext uri="{FF2B5EF4-FFF2-40B4-BE49-F238E27FC236}">
                  <a16:creationId xmlns:a16="http://schemas.microsoft.com/office/drawing/2014/main" id="{2C5A5577-432B-427E-B07D-1C7A58EDC70C}"/>
                </a:ext>
              </a:extLst>
            </p:cNvPr>
            <p:cNvPicPr>
              <a:picLocks noChangeAspect="1"/>
            </p:cNvPicPr>
            <p:nvPr/>
          </p:nvPicPr>
          <p:blipFill>
            <a:blip r:embed="rId10"/>
            <a:stretch>
              <a:fillRect/>
            </a:stretch>
          </p:blipFill>
          <p:spPr>
            <a:xfrm>
              <a:off x="8592513" y="3718038"/>
              <a:ext cx="864619" cy="606524"/>
            </a:xfrm>
            <a:prstGeom prst="rect">
              <a:avLst/>
            </a:prstGeom>
          </p:spPr>
        </p:pic>
      </p:grpSp>
      <p:sp>
        <p:nvSpPr>
          <p:cNvPr id="87" name="Rectangle 86">
            <a:extLst>
              <a:ext uri="{FF2B5EF4-FFF2-40B4-BE49-F238E27FC236}">
                <a16:creationId xmlns:a16="http://schemas.microsoft.com/office/drawing/2014/main" id="{BC8B6C3E-D9E8-40C7-B1ED-372193569F01}"/>
              </a:ext>
            </a:extLst>
          </p:cNvPr>
          <p:cNvSpPr/>
          <p:nvPr userDrawn="1"/>
        </p:nvSpPr>
        <p:spPr>
          <a:xfrm>
            <a:off x="2320407" y="5966283"/>
            <a:ext cx="1537600" cy="215444"/>
          </a:xfrm>
          <a:prstGeom prst="rect">
            <a:avLst/>
          </a:prstGeom>
        </p:spPr>
        <p:txBody>
          <a:bodyPr wrap="none">
            <a:spAutoFit/>
          </a:bodyPr>
          <a:lstStyle/>
          <a:p>
            <a:pPr algn="ctr"/>
            <a:r>
              <a:rPr lang="en-GB" altLang="en-US" sz="800" b="1" kern="0">
                <a:latin typeface="Arial" panose="020B0604020202020204" pitchFamily="34" charset="0"/>
              </a:rPr>
              <a:t>LDRA Software Technology</a:t>
            </a:r>
            <a:endParaRPr lang="en-IN" sz="800"/>
          </a:p>
        </p:txBody>
      </p:sp>
      <p:sp>
        <p:nvSpPr>
          <p:cNvPr id="88" name="Rectangle 87">
            <a:extLst>
              <a:ext uri="{FF2B5EF4-FFF2-40B4-BE49-F238E27FC236}">
                <a16:creationId xmlns:a16="http://schemas.microsoft.com/office/drawing/2014/main" id="{5EEA5803-F78D-415C-902F-C54D26C49240}"/>
              </a:ext>
            </a:extLst>
          </p:cNvPr>
          <p:cNvSpPr/>
          <p:nvPr userDrawn="1"/>
        </p:nvSpPr>
        <p:spPr>
          <a:xfrm>
            <a:off x="4605970" y="5972336"/>
            <a:ext cx="862737" cy="215444"/>
          </a:xfrm>
          <a:prstGeom prst="rect">
            <a:avLst/>
          </a:prstGeom>
        </p:spPr>
        <p:txBody>
          <a:bodyPr wrap="none">
            <a:spAutoFit/>
          </a:bodyPr>
          <a:lstStyle/>
          <a:p>
            <a:pPr algn="ctr"/>
            <a:r>
              <a:rPr lang="en-GB" altLang="en-US" sz="800" b="1" kern="0">
                <a:latin typeface="Arial" panose="020B0604020202020204" pitchFamily="34" charset="0"/>
              </a:rPr>
              <a:t>LDRA Limited</a:t>
            </a:r>
            <a:endParaRPr lang="en-IN" sz="800"/>
          </a:p>
        </p:txBody>
      </p:sp>
      <p:sp>
        <p:nvSpPr>
          <p:cNvPr id="89" name="Rectangle 88">
            <a:extLst>
              <a:ext uri="{FF2B5EF4-FFF2-40B4-BE49-F238E27FC236}">
                <a16:creationId xmlns:a16="http://schemas.microsoft.com/office/drawing/2014/main" id="{D0298DB2-6A97-475F-9198-0284767F1BD1}"/>
              </a:ext>
            </a:extLst>
          </p:cNvPr>
          <p:cNvSpPr/>
          <p:nvPr userDrawn="1"/>
        </p:nvSpPr>
        <p:spPr>
          <a:xfrm>
            <a:off x="6573863" y="5970937"/>
            <a:ext cx="1079143" cy="215444"/>
          </a:xfrm>
          <a:prstGeom prst="rect">
            <a:avLst/>
          </a:prstGeom>
        </p:spPr>
        <p:txBody>
          <a:bodyPr wrap="none">
            <a:spAutoFit/>
          </a:bodyPr>
          <a:lstStyle/>
          <a:p>
            <a:pPr algn="ctr"/>
            <a:r>
              <a:rPr lang="en-GB" altLang="en-US" sz="800" b="1" kern="0">
                <a:latin typeface="Arial" panose="020B0604020202020204" pitchFamily="34" charset="0"/>
              </a:rPr>
              <a:t>@ldra_technology</a:t>
            </a:r>
            <a:endParaRPr lang="en-IN" sz="800"/>
          </a:p>
        </p:txBody>
      </p:sp>
      <p:sp>
        <p:nvSpPr>
          <p:cNvPr id="90" name="Rectangle 89">
            <a:extLst>
              <a:ext uri="{FF2B5EF4-FFF2-40B4-BE49-F238E27FC236}">
                <a16:creationId xmlns:a16="http://schemas.microsoft.com/office/drawing/2014/main" id="{4268F2F1-A890-44EC-8653-73ACDAC2E7E0}"/>
              </a:ext>
            </a:extLst>
          </p:cNvPr>
          <p:cNvSpPr/>
          <p:nvPr userDrawn="1"/>
        </p:nvSpPr>
        <p:spPr>
          <a:xfrm>
            <a:off x="8761635" y="5966283"/>
            <a:ext cx="771365" cy="215444"/>
          </a:xfrm>
          <a:prstGeom prst="rect">
            <a:avLst/>
          </a:prstGeom>
        </p:spPr>
        <p:txBody>
          <a:bodyPr wrap="none">
            <a:spAutoFit/>
          </a:bodyPr>
          <a:lstStyle/>
          <a:p>
            <a:pPr algn="ctr"/>
            <a:r>
              <a:rPr lang="en-GB" altLang="en-US" sz="800" b="1" kern="0">
                <a:latin typeface="Arial" panose="020B0604020202020204" pitchFamily="34" charset="0"/>
              </a:rPr>
              <a:t>LDRA Tools</a:t>
            </a:r>
            <a:endParaRPr lang="en-IN" sz="800"/>
          </a:p>
        </p:txBody>
      </p:sp>
      <p:sp>
        <p:nvSpPr>
          <p:cNvPr id="91" name="Rectangle: Rounded Corners 90">
            <a:extLst>
              <a:ext uri="{FF2B5EF4-FFF2-40B4-BE49-F238E27FC236}">
                <a16:creationId xmlns:a16="http://schemas.microsoft.com/office/drawing/2014/main" id="{DE067470-F711-4322-9DF2-088B9DCA350B}"/>
              </a:ext>
            </a:extLst>
          </p:cNvPr>
          <p:cNvSpPr/>
          <p:nvPr userDrawn="1"/>
        </p:nvSpPr>
        <p:spPr>
          <a:xfrm>
            <a:off x="1024923" y="1097281"/>
            <a:ext cx="3015853" cy="4668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r>
              <a:rPr lang="en-IN" sz="1400" b="1">
                <a:solidFill>
                  <a:schemeClr val="tx1"/>
                </a:solidFill>
              </a:rPr>
              <a:t>LDRA tool suite</a:t>
            </a:r>
            <a:r>
              <a:rPr lang="en-IN" sz="1400" b="1" baseline="30000">
                <a:solidFill>
                  <a:schemeClr val="tx1"/>
                </a:solidFill>
              </a:rPr>
              <a:t>®</a:t>
            </a:r>
          </a:p>
        </p:txBody>
      </p:sp>
      <p:sp>
        <p:nvSpPr>
          <p:cNvPr id="92" name="Rectangle: Rounded Corners 91">
            <a:extLst>
              <a:ext uri="{FF2B5EF4-FFF2-40B4-BE49-F238E27FC236}">
                <a16:creationId xmlns:a16="http://schemas.microsoft.com/office/drawing/2014/main" id="{48DE3AAE-5652-4C04-B20A-0CD0C9628A8F}"/>
              </a:ext>
            </a:extLst>
          </p:cNvPr>
          <p:cNvSpPr/>
          <p:nvPr userDrawn="1"/>
        </p:nvSpPr>
        <p:spPr>
          <a:xfrm>
            <a:off x="1024923" y="1663114"/>
            <a:ext cx="3015853" cy="4668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r>
              <a:rPr lang="en-IN" sz="1400" b="1">
                <a:solidFill>
                  <a:schemeClr val="tx1"/>
                </a:solidFill>
              </a:rPr>
              <a:t>Academic Alliance Program</a:t>
            </a:r>
          </a:p>
          <a:p>
            <a:pPr algn="ctr">
              <a:spcBef>
                <a:spcPts val="400"/>
              </a:spcBef>
            </a:pPr>
            <a:r>
              <a:rPr lang="en-IN" sz="1000" i="1">
                <a:solidFill>
                  <a:schemeClr val="tx1"/>
                </a:solidFill>
              </a:rPr>
              <a:t>LDRA Academic Alliance Program (LAAP)</a:t>
            </a:r>
            <a:endParaRPr lang="en-IN" sz="1400" i="1">
              <a:solidFill>
                <a:schemeClr val="tx1"/>
              </a:solidFill>
            </a:endParaRPr>
          </a:p>
        </p:txBody>
      </p:sp>
      <p:sp>
        <p:nvSpPr>
          <p:cNvPr id="93" name="Rectangle: Rounded Corners 92">
            <a:extLst>
              <a:ext uri="{FF2B5EF4-FFF2-40B4-BE49-F238E27FC236}">
                <a16:creationId xmlns:a16="http://schemas.microsoft.com/office/drawing/2014/main" id="{AF902D1D-FB79-4CF3-8B11-2975A20864BD}"/>
              </a:ext>
            </a:extLst>
          </p:cNvPr>
          <p:cNvSpPr/>
          <p:nvPr userDrawn="1"/>
        </p:nvSpPr>
        <p:spPr>
          <a:xfrm>
            <a:off x="1024923" y="2231922"/>
            <a:ext cx="3015853" cy="4668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r>
              <a:rPr lang="en-IN" sz="1400" b="1">
                <a:solidFill>
                  <a:schemeClr val="tx1"/>
                </a:solidFill>
              </a:rPr>
              <a:t>Advisory Services</a:t>
            </a:r>
          </a:p>
          <a:p>
            <a:pPr algn="ctr">
              <a:spcBef>
                <a:spcPts val="400"/>
              </a:spcBef>
            </a:pPr>
            <a:r>
              <a:rPr lang="en-IN" sz="1000" i="1">
                <a:solidFill>
                  <a:schemeClr val="tx1"/>
                </a:solidFill>
              </a:rPr>
              <a:t>LDRA Certification Services (LCS)</a:t>
            </a:r>
            <a:endParaRPr lang="en-IN" sz="1400" i="1">
              <a:solidFill>
                <a:schemeClr val="tx1"/>
              </a:solidFill>
            </a:endParaRPr>
          </a:p>
        </p:txBody>
      </p:sp>
      <p:sp>
        <p:nvSpPr>
          <p:cNvPr id="94" name="Rectangle: Rounded Corners 93">
            <a:extLst>
              <a:ext uri="{FF2B5EF4-FFF2-40B4-BE49-F238E27FC236}">
                <a16:creationId xmlns:a16="http://schemas.microsoft.com/office/drawing/2014/main" id="{B7C7AE25-561B-4E3B-ACE9-08055A448C5E}"/>
              </a:ext>
            </a:extLst>
          </p:cNvPr>
          <p:cNvSpPr/>
          <p:nvPr userDrawn="1"/>
        </p:nvSpPr>
        <p:spPr>
          <a:xfrm>
            <a:off x="1024923" y="2800730"/>
            <a:ext cx="3015853" cy="4668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r>
              <a:rPr lang="en-IN" sz="1400" b="1">
                <a:solidFill>
                  <a:schemeClr val="tx1"/>
                </a:solidFill>
              </a:rPr>
              <a:t>Competency Centre</a:t>
            </a:r>
          </a:p>
          <a:p>
            <a:pPr algn="ctr">
              <a:spcBef>
                <a:spcPts val="400"/>
              </a:spcBef>
            </a:pPr>
            <a:r>
              <a:rPr lang="en-IN" sz="1000" i="1">
                <a:solidFill>
                  <a:schemeClr val="tx1"/>
                </a:solidFill>
              </a:rPr>
              <a:t>LDRA Competency Centre (LCC)</a:t>
            </a:r>
            <a:endParaRPr lang="en-IN" sz="1400" i="1">
              <a:solidFill>
                <a:schemeClr val="tx1"/>
              </a:solidFill>
            </a:endParaRPr>
          </a:p>
        </p:txBody>
      </p:sp>
      <p:sp>
        <p:nvSpPr>
          <p:cNvPr id="95" name="Rectangle: Rounded Corners 94">
            <a:extLst>
              <a:ext uri="{FF2B5EF4-FFF2-40B4-BE49-F238E27FC236}">
                <a16:creationId xmlns:a16="http://schemas.microsoft.com/office/drawing/2014/main" id="{E16B9F42-6E57-455C-B1FE-575120AA5675}"/>
              </a:ext>
            </a:extLst>
          </p:cNvPr>
          <p:cNvSpPr/>
          <p:nvPr userDrawn="1"/>
        </p:nvSpPr>
        <p:spPr>
          <a:xfrm>
            <a:off x="1024923" y="3369538"/>
            <a:ext cx="3015853" cy="4668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r>
              <a:rPr lang="en-IN" sz="1400" b="1">
                <a:solidFill>
                  <a:schemeClr val="tx1"/>
                </a:solidFill>
              </a:rPr>
              <a:t>Mentoring Program</a:t>
            </a:r>
          </a:p>
          <a:p>
            <a:pPr algn="ctr">
              <a:spcBef>
                <a:spcPts val="400"/>
              </a:spcBef>
            </a:pPr>
            <a:r>
              <a:rPr lang="en-IN" sz="1000" i="1">
                <a:solidFill>
                  <a:schemeClr val="tx1"/>
                </a:solidFill>
              </a:rPr>
              <a:t>LDRA Certification Mentoring Program (LCMP)</a:t>
            </a:r>
            <a:endParaRPr lang="en-IN" sz="1400" i="1">
              <a:solidFill>
                <a:schemeClr val="tx1"/>
              </a:solidFill>
            </a:endParaRPr>
          </a:p>
        </p:txBody>
      </p:sp>
      <p:sp>
        <p:nvSpPr>
          <p:cNvPr id="38" name="Freeform 5">
            <a:hlinkClick r:id="rId11"/>
            <a:extLst>
              <a:ext uri="{FF2B5EF4-FFF2-40B4-BE49-F238E27FC236}">
                <a16:creationId xmlns:a16="http://schemas.microsoft.com/office/drawing/2014/main" id="{6A22177C-72DD-4AB7-90D5-DFEFD7AE6F8B}"/>
              </a:ext>
            </a:extLst>
          </p:cNvPr>
          <p:cNvSpPr>
            <a:spLocks/>
          </p:cNvSpPr>
          <p:nvPr userDrawn="1"/>
        </p:nvSpPr>
        <p:spPr bwMode="auto">
          <a:xfrm>
            <a:off x="6703169" y="4873587"/>
            <a:ext cx="831108" cy="695124"/>
          </a:xfrm>
          <a:custGeom>
            <a:avLst/>
            <a:gdLst>
              <a:gd name="T0" fmla="*/ 415403 w 1275"/>
              <a:gd name="T1" fmla="*/ 0 h 1064"/>
              <a:gd name="T2" fmla="*/ 830805 w 1275"/>
              <a:gd name="T3" fmla="*/ 347435 h 1064"/>
              <a:gd name="T4" fmla="*/ 415403 w 1275"/>
              <a:gd name="T5" fmla="*/ 694870 h 1064"/>
              <a:gd name="T6" fmla="*/ 0 w 1275"/>
              <a:gd name="T7" fmla="*/ 347435 h 1064"/>
              <a:gd name="T8" fmla="*/ 261296 w 1275"/>
              <a:gd name="T9" fmla="*/ 694870 h 1064"/>
              <a:gd name="T10" fmla="*/ 746095 w 1275"/>
              <a:gd name="T11" fmla="*/ 208983 h 1064"/>
              <a:gd name="T12" fmla="*/ 745444 w 1275"/>
              <a:gd name="T13" fmla="*/ 186779 h 1064"/>
              <a:gd name="T14" fmla="*/ 830805 w 1275"/>
              <a:gd name="T15" fmla="*/ 97961 h 1064"/>
              <a:gd name="T16" fmla="*/ 732412 w 1275"/>
              <a:gd name="T17" fmla="*/ 124737 h 1064"/>
              <a:gd name="T18" fmla="*/ 807347 w 1275"/>
              <a:gd name="T19" fmla="*/ 30041 h 1064"/>
              <a:gd name="T20" fmla="*/ 699179 w 1275"/>
              <a:gd name="T21" fmla="*/ 71838 h 1064"/>
              <a:gd name="T22" fmla="*/ 458083 w 1275"/>
              <a:gd name="T23" fmla="*/ 64654 h 1064"/>
              <a:gd name="T24" fmla="*/ 409212 w 1275"/>
              <a:gd name="T25" fmla="*/ 227923 h 1064"/>
              <a:gd name="T26" fmla="*/ 57993 w 1275"/>
              <a:gd name="T27" fmla="*/ 49634 h 1064"/>
              <a:gd name="T28" fmla="*/ 110122 w 1275"/>
              <a:gd name="T29" fmla="*/ 277556 h 1064"/>
              <a:gd name="T30" fmla="*/ 33232 w 1275"/>
              <a:gd name="T31" fmla="*/ 256005 h 1064"/>
              <a:gd name="T32" fmla="*/ 33232 w 1275"/>
              <a:gd name="T33" fmla="*/ 257964 h 1064"/>
              <a:gd name="T34" fmla="*/ 170071 w 1275"/>
              <a:gd name="T35" fmla="*/ 425804 h 1064"/>
              <a:gd name="T36" fmla="*/ 93180 w 1275"/>
              <a:gd name="T37" fmla="*/ 428416 h 1064"/>
              <a:gd name="T38" fmla="*/ 252174 w 1275"/>
              <a:gd name="T39" fmla="*/ 547275 h 1064"/>
              <a:gd name="T40" fmla="*/ 40400 w 1275"/>
              <a:gd name="T41" fmla="*/ 620420 h 1064"/>
              <a:gd name="T42" fmla="*/ 0 w 1275"/>
              <a:gd name="T43" fmla="*/ 617807 h 1064"/>
              <a:gd name="T44" fmla="*/ 261296 w 1275"/>
              <a:gd name="T45" fmla="*/ 694870 h 1064"/>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5"/>
              <a:gd name="T70" fmla="*/ 0 h 1064"/>
              <a:gd name="T71" fmla="*/ 1275 w 1275"/>
              <a:gd name="T72" fmla="*/ 1064 h 10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5" h="1064">
                <a:moveTo>
                  <a:pt x="401" y="1064"/>
                </a:moveTo>
                <a:cubicBezTo>
                  <a:pt x="882" y="1064"/>
                  <a:pt x="1145" y="665"/>
                  <a:pt x="1145" y="320"/>
                </a:cubicBezTo>
                <a:cubicBezTo>
                  <a:pt x="1145" y="308"/>
                  <a:pt x="1145" y="297"/>
                  <a:pt x="1144" y="286"/>
                </a:cubicBezTo>
                <a:cubicBezTo>
                  <a:pt x="1195" y="248"/>
                  <a:pt x="1239" y="203"/>
                  <a:pt x="1275" y="150"/>
                </a:cubicBezTo>
                <a:cubicBezTo>
                  <a:pt x="1227" y="171"/>
                  <a:pt x="1176" y="185"/>
                  <a:pt x="1124" y="191"/>
                </a:cubicBezTo>
                <a:cubicBezTo>
                  <a:pt x="1179" y="158"/>
                  <a:pt x="1220" y="107"/>
                  <a:pt x="1239" y="46"/>
                </a:cubicBezTo>
                <a:cubicBezTo>
                  <a:pt x="1188" y="77"/>
                  <a:pt x="1132" y="98"/>
                  <a:pt x="1073" y="110"/>
                </a:cubicBezTo>
                <a:cubicBezTo>
                  <a:pt x="974" y="5"/>
                  <a:pt x="809" y="0"/>
                  <a:pt x="703" y="99"/>
                </a:cubicBezTo>
                <a:cubicBezTo>
                  <a:pt x="635" y="163"/>
                  <a:pt x="607" y="258"/>
                  <a:pt x="628" y="349"/>
                </a:cubicBezTo>
                <a:cubicBezTo>
                  <a:pt x="417" y="338"/>
                  <a:pt x="221" y="239"/>
                  <a:pt x="89" y="76"/>
                </a:cubicBezTo>
                <a:cubicBezTo>
                  <a:pt x="19" y="195"/>
                  <a:pt x="55" y="348"/>
                  <a:pt x="169" y="425"/>
                </a:cubicBezTo>
                <a:cubicBezTo>
                  <a:pt x="128" y="424"/>
                  <a:pt x="87" y="412"/>
                  <a:pt x="51" y="392"/>
                </a:cubicBezTo>
                <a:cubicBezTo>
                  <a:pt x="51" y="393"/>
                  <a:pt x="51" y="394"/>
                  <a:pt x="51" y="395"/>
                </a:cubicBezTo>
                <a:cubicBezTo>
                  <a:pt x="51" y="520"/>
                  <a:pt x="139" y="627"/>
                  <a:pt x="261" y="652"/>
                </a:cubicBezTo>
                <a:cubicBezTo>
                  <a:pt x="222" y="662"/>
                  <a:pt x="182" y="664"/>
                  <a:pt x="143" y="656"/>
                </a:cubicBezTo>
                <a:cubicBezTo>
                  <a:pt x="177" y="762"/>
                  <a:pt x="275" y="836"/>
                  <a:pt x="387" y="838"/>
                </a:cubicBezTo>
                <a:cubicBezTo>
                  <a:pt x="294" y="910"/>
                  <a:pt x="180" y="950"/>
                  <a:pt x="62" y="950"/>
                </a:cubicBezTo>
                <a:cubicBezTo>
                  <a:pt x="41" y="950"/>
                  <a:pt x="21" y="949"/>
                  <a:pt x="0" y="946"/>
                </a:cubicBezTo>
                <a:cubicBezTo>
                  <a:pt x="119" y="1023"/>
                  <a:pt x="258" y="1064"/>
                  <a:pt x="401" y="1064"/>
                </a:cubicBezTo>
              </a:path>
            </a:pathLst>
          </a:custGeom>
          <a:solidFill>
            <a:srgbClr val="00B0F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040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867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isting Customer Contact U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hasCustomPrompt="1"/>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Connect with Us</a:t>
            </a:r>
            <a:endParaRPr lang="en-GB"/>
          </a:p>
        </p:txBody>
      </p:sp>
      <p:sp>
        <p:nvSpPr>
          <p:cNvPr id="8" name="Slide Number Placeholder 3">
            <a:extLst>
              <a:ext uri="{FF2B5EF4-FFF2-40B4-BE49-F238E27FC236}">
                <a16:creationId xmlns:a16="http://schemas.microsoft.com/office/drawing/2014/main" id="{92A1F7A5-E1C5-46ED-B49E-99C2C61EB5D0}"/>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grpSp>
        <p:nvGrpSpPr>
          <p:cNvPr id="230" name="Group 4">
            <a:extLst>
              <a:ext uri="{FF2B5EF4-FFF2-40B4-BE49-F238E27FC236}">
                <a16:creationId xmlns:a16="http://schemas.microsoft.com/office/drawing/2014/main" id="{BF519A27-55B2-443E-B5E7-7BD5AE6645D1}"/>
              </a:ext>
            </a:extLst>
          </p:cNvPr>
          <p:cNvGrpSpPr>
            <a:grpSpLocks noChangeAspect="1"/>
          </p:cNvGrpSpPr>
          <p:nvPr userDrawn="1"/>
        </p:nvGrpSpPr>
        <p:grpSpPr bwMode="auto">
          <a:xfrm>
            <a:off x="146904" y="1014795"/>
            <a:ext cx="11820978" cy="5621567"/>
            <a:chOff x="259" y="4608"/>
            <a:chExt cx="7160" cy="3405"/>
          </a:xfrm>
          <a:solidFill>
            <a:srgbClr val="480B7C"/>
          </a:solidFill>
        </p:grpSpPr>
        <p:sp>
          <p:nvSpPr>
            <p:cNvPr id="231" name="Freeform 5">
              <a:extLst>
                <a:ext uri="{FF2B5EF4-FFF2-40B4-BE49-F238E27FC236}">
                  <a16:creationId xmlns:a16="http://schemas.microsoft.com/office/drawing/2014/main" id="{C294711A-3BF9-423C-AFA4-7AB1D5769B53}"/>
                </a:ext>
              </a:extLst>
            </p:cNvPr>
            <p:cNvSpPr>
              <a:spLocks/>
            </p:cNvSpPr>
            <p:nvPr/>
          </p:nvSpPr>
          <p:spPr bwMode="auto">
            <a:xfrm>
              <a:off x="1380" y="6144"/>
              <a:ext cx="94" cy="108"/>
            </a:xfrm>
            <a:custGeom>
              <a:avLst/>
              <a:gdLst>
                <a:gd name="T0" fmla="*/ 47 w 94"/>
                <a:gd name="T1" fmla="*/ 0 h 108"/>
                <a:gd name="T2" fmla="*/ 39 w 94"/>
                <a:gd name="T3" fmla="*/ 4 h 108"/>
                <a:gd name="T4" fmla="*/ 37 w 94"/>
                <a:gd name="T5" fmla="*/ 13 h 108"/>
                <a:gd name="T6" fmla="*/ 32 w 94"/>
                <a:gd name="T7" fmla="*/ 17 h 108"/>
                <a:gd name="T8" fmla="*/ 32 w 94"/>
                <a:gd name="T9" fmla="*/ 22 h 108"/>
                <a:gd name="T10" fmla="*/ 39 w 94"/>
                <a:gd name="T11" fmla="*/ 30 h 108"/>
                <a:gd name="T12" fmla="*/ 45 w 94"/>
                <a:gd name="T13" fmla="*/ 37 h 108"/>
                <a:gd name="T14" fmla="*/ 37 w 94"/>
                <a:gd name="T15" fmla="*/ 47 h 108"/>
                <a:gd name="T16" fmla="*/ 20 w 94"/>
                <a:gd name="T17" fmla="*/ 47 h 108"/>
                <a:gd name="T18" fmla="*/ 13 w 94"/>
                <a:gd name="T19" fmla="*/ 48 h 108"/>
                <a:gd name="T20" fmla="*/ 3 w 94"/>
                <a:gd name="T21" fmla="*/ 67 h 108"/>
                <a:gd name="T22" fmla="*/ 1 w 94"/>
                <a:gd name="T23" fmla="*/ 75 h 108"/>
                <a:gd name="T24" fmla="*/ 0 w 94"/>
                <a:gd name="T25" fmla="*/ 84 h 108"/>
                <a:gd name="T26" fmla="*/ 9 w 94"/>
                <a:gd name="T27" fmla="*/ 97 h 108"/>
                <a:gd name="T28" fmla="*/ 24 w 94"/>
                <a:gd name="T29" fmla="*/ 103 h 108"/>
                <a:gd name="T30" fmla="*/ 45 w 94"/>
                <a:gd name="T31" fmla="*/ 108 h 108"/>
                <a:gd name="T32" fmla="*/ 47 w 94"/>
                <a:gd name="T33" fmla="*/ 103 h 108"/>
                <a:gd name="T34" fmla="*/ 52 w 94"/>
                <a:gd name="T35" fmla="*/ 99 h 108"/>
                <a:gd name="T36" fmla="*/ 58 w 94"/>
                <a:gd name="T37" fmla="*/ 92 h 108"/>
                <a:gd name="T38" fmla="*/ 64 w 94"/>
                <a:gd name="T39" fmla="*/ 90 h 108"/>
                <a:gd name="T40" fmla="*/ 69 w 94"/>
                <a:gd name="T41" fmla="*/ 80 h 108"/>
                <a:gd name="T42" fmla="*/ 69 w 94"/>
                <a:gd name="T43" fmla="*/ 73 h 108"/>
                <a:gd name="T44" fmla="*/ 81 w 94"/>
                <a:gd name="T45" fmla="*/ 67 h 108"/>
                <a:gd name="T46" fmla="*/ 90 w 94"/>
                <a:gd name="T47" fmla="*/ 56 h 108"/>
                <a:gd name="T48" fmla="*/ 84 w 94"/>
                <a:gd name="T49" fmla="*/ 52 h 108"/>
                <a:gd name="T50" fmla="*/ 84 w 94"/>
                <a:gd name="T51" fmla="*/ 56 h 108"/>
                <a:gd name="T52" fmla="*/ 81 w 94"/>
                <a:gd name="T53" fmla="*/ 52 h 108"/>
                <a:gd name="T54" fmla="*/ 71 w 94"/>
                <a:gd name="T55" fmla="*/ 52 h 108"/>
                <a:gd name="T56" fmla="*/ 79 w 94"/>
                <a:gd name="T57" fmla="*/ 9 h 108"/>
                <a:gd name="T58" fmla="*/ 58 w 94"/>
                <a:gd name="T59" fmla="*/ 4 h 108"/>
                <a:gd name="T60" fmla="*/ 58 w 94"/>
                <a:gd name="T61" fmla="*/ 4 h 108"/>
                <a:gd name="T62" fmla="*/ 58 w 94"/>
                <a:gd name="T63" fmla="*/ 4 h 108"/>
                <a:gd name="T64" fmla="*/ 58 w 94"/>
                <a:gd name="T65"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8">
                  <a:moveTo>
                    <a:pt x="58" y="4"/>
                  </a:moveTo>
                  <a:lnTo>
                    <a:pt x="47" y="0"/>
                  </a:lnTo>
                  <a:lnTo>
                    <a:pt x="43" y="0"/>
                  </a:lnTo>
                  <a:lnTo>
                    <a:pt x="39" y="4"/>
                  </a:lnTo>
                  <a:lnTo>
                    <a:pt x="37" y="9"/>
                  </a:lnTo>
                  <a:lnTo>
                    <a:pt x="37" y="13"/>
                  </a:lnTo>
                  <a:lnTo>
                    <a:pt x="33" y="17"/>
                  </a:lnTo>
                  <a:lnTo>
                    <a:pt x="32" y="17"/>
                  </a:lnTo>
                  <a:lnTo>
                    <a:pt x="26" y="17"/>
                  </a:lnTo>
                  <a:lnTo>
                    <a:pt x="32" y="22"/>
                  </a:lnTo>
                  <a:lnTo>
                    <a:pt x="37" y="28"/>
                  </a:lnTo>
                  <a:lnTo>
                    <a:pt x="39" y="30"/>
                  </a:lnTo>
                  <a:lnTo>
                    <a:pt x="43" y="35"/>
                  </a:lnTo>
                  <a:lnTo>
                    <a:pt x="45" y="37"/>
                  </a:lnTo>
                  <a:lnTo>
                    <a:pt x="45" y="47"/>
                  </a:lnTo>
                  <a:lnTo>
                    <a:pt x="37" y="47"/>
                  </a:lnTo>
                  <a:lnTo>
                    <a:pt x="28" y="47"/>
                  </a:lnTo>
                  <a:lnTo>
                    <a:pt x="20" y="47"/>
                  </a:lnTo>
                  <a:lnTo>
                    <a:pt x="15" y="47"/>
                  </a:lnTo>
                  <a:lnTo>
                    <a:pt x="13" y="48"/>
                  </a:lnTo>
                  <a:lnTo>
                    <a:pt x="3" y="65"/>
                  </a:lnTo>
                  <a:lnTo>
                    <a:pt x="3" y="67"/>
                  </a:lnTo>
                  <a:lnTo>
                    <a:pt x="3" y="73"/>
                  </a:lnTo>
                  <a:lnTo>
                    <a:pt x="1" y="75"/>
                  </a:lnTo>
                  <a:lnTo>
                    <a:pt x="1" y="80"/>
                  </a:lnTo>
                  <a:lnTo>
                    <a:pt x="0" y="84"/>
                  </a:lnTo>
                  <a:lnTo>
                    <a:pt x="0" y="86"/>
                  </a:lnTo>
                  <a:lnTo>
                    <a:pt x="9" y="97"/>
                  </a:lnTo>
                  <a:lnTo>
                    <a:pt x="15" y="99"/>
                  </a:lnTo>
                  <a:lnTo>
                    <a:pt x="24" y="103"/>
                  </a:lnTo>
                  <a:lnTo>
                    <a:pt x="33" y="103"/>
                  </a:lnTo>
                  <a:lnTo>
                    <a:pt x="45" y="108"/>
                  </a:lnTo>
                  <a:lnTo>
                    <a:pt x="45" y="103"/>
                  </a:lnTo>
                  <a:lnTo>
                    <a:pt x="47" y="103"/>
                  </a:lnTo>
                  <a:lnTo>
                    <a:pt x="50" y="99"/>
                  </a:lnTo>
                  <a:lnTo>
                    <a:pt x="52" y="99"/>
                  </a:lnTo>
                  <a:lnTo>
                    <a:pt x="58" y="93"/>
                  </a:lnTo>
                  <a:lnTo>
                    <a:pt x="58" y="92"/>
                  </a:lnTo>
                  <a:lnTo>
                    <a:pt x="62" y="90"/>
                  </a:lnTo>
                  <a:lnTo>
                    <a:pt x="64" y="90"/>
                  </a:lnTo>
                  <a:lnTo>
                    <a:pt x="65" y="84"/>
                  </a:lnTo>
                  <a:lnTo>
                    <a:pt x="69" y="80"/>
                  </a:lnTo>
                  <a:lnTo>
                    <a:pt x="69" y="78"/>
                  </a:lnTo>
                  <a:lnTo>
                    <a:pt x="69" y="73"/>
                  </a:lnTo>
                  <a:lnTo>
                    <a:pt x="71" y="71"/>
                  </a:lnTo>
                  <a:lnTo>
                    <a:pt x="81" y="67"/>
                  </a:lnTo>
                  <a:lnTo>
                    <a:pt x="84" y="60"/>
                  </a:lnTo>
                  <a:lnTo>
                    <a:pt x="90" y="56"/>
                  </a:lnTo>
                  <a:lnTo>
                    <a:pt x="94" y="56"/>
                  </a:lnTo>
                  <a:lnTo>
                    <a:pt x="84" y="52"/>
                  </a:lnTo>
                  <a:lnTo>
                    <a:pt x="88" y="54"/>
                  </a:lnTo>
                  <a:lnTo>
                    <a:pt x="84" y="56"/>
                  </a:lnTo>
                  <a:lnTo>
                    <a:pt x="82" y="54"/>
                  </a:lnTo>
                  <a:lnTo>
                    <a:pt x="81" y="52"/>
                  </a:lnTo>
                  <a:lnTo>
                    <a:pt x="77" y="52"/>
                  </a:lnTo>
                  <a:lnTo>
                    <a:pt x="71" y="52"/>
                  </a:lnTo>
                  <a:lnTo>
                    <a:pt x="77" y="18"/>
                  </a:lnTo>
                  <a:lnTo>
                    <a:pt x="79" y="9"/>
                  </a:lnTo>
                  <a:lnTo>
                    <a:pt x="81" y="4"/>
                  </a:lnTo>
                  <a:lnTo>
                    <a:pt x="58" y="4"/>
                  </a:lnTo>
                  <a:lnTo>
                    <a:pt x="58" y="4"/>
                  </a:lnTo>
                  <a:lnTo>
                    <a:pt x="58" y="4"/>
                  </a:lnTo>
                  <a:lnTo>
                    <a:pt x="58" y="4"/>
                  </a:lnTo>
                  <a:lnTo>
                    <a:pt x="58" y="4"/>
                  </a:lnTo>
                  <a:lnTo>
                    <a:pt x="58" y="4"/>
                  </a:lnTo>
                  <a:lnTo>
                    <a:pt x="58" y="4"/>
                  </a:lnTo>
                  <a:lnTo>
                    <a:pt x="58" y="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Freeform 686">
              <a:extLst>
                <a:ext uri="{FF2B5EF4-FFF2-40B4-BE49-F238E27FC236}">
                  <a16:creationId xmlns:a16="http://schemas.microsoft.com/office/drawing/2014/main" id="{275B77E9-0111-4BDD-A76D-7FD166F07546}"/>
                </a:ext>
              </a:extLst>
            </p:cNvPr>
            <p:cNvSpPr>
              <a:spLocks/>
            </p:cNvSpPr>
            <p:nvPr/>
          </p:nvSpPr>
          <p:spPr bwMode="auto">
            <a:xfrm>
              <a:off x="1847" y="6093"/>
              <a:ext cx="81" cy="60"/>
            </a:xfrm>
            <a:custGeom>
              <a:avLst/>
              <a:gdLst>
                <a:gd name="T0" fmla="*/ 1 w 81"/>
                <a:gd name="T1" fmla="*/ 49 h 60"/>
                <a:gd name="T2" fmla="*/ 3 w 81"/>
                <a:gd name="T3" fmla="*/ 41 h 60"/>
                <a:gd name="T4" fmla="*/ 0 w 81"/>
                <a:gd name="T5" fmla="*/ 32 h 60"/>
                <a:gd name="T6" fmla="*/ 3 w 81"/>
                <a:gd name="T7" fmla="*/ 30 h 60"/>
                <a:gd name="T8" fmla="*/ 3 w 81"/>
                <a:gd name="T9" fmla="*/ 25 h 60"/>
                <a:gd name="T10" fmla="*/ 3 w 81"/>
                <a:gd name="T11" fmla="*/ 25 h 60"/>
                <a:gd name="T12" fmla="*/ 7 w 81"/>
                <a:gd name="T13" fmla="*/ 19 h 60"/>
                <a:gd name="T14" fmla="*/ 7 w 81"/>
                <a:gd name="T15" fmla="*/ 17 h 60"/>
                <a:gd name="T16" fmla="*/ 7 w 81"/>
                <a:gd name="T17" fmla="*/ 11 h 60"/>
                <a:gd name="T18" fmla="*/ 7 w 81"/>
                <a:gd name="T19" fmla="*/ 6 h 60"/>
                <a:gd name="T20" fmla="*/ 7 w 81"/>
                <a:gd name="T21" fmla="*/ 2 h 60"/>
                <a:gd name="T22" fmla="*/ 15 w 81"/>
                <a:gd name="T23" fmla="*/ 0 h 60"/>
                <a:gd name="T24" fmla="*/ 20 w 81"/>
                <a:gd name="T25" fmla="*/ 0 h 60"/>
                <a:gd name="T26" fmla="*/ 28 w 81"/>
                <a:gd name="T27" fmla="*/ 0 h 60"/>
                <a:gd name="T28" fmla="*/ 37 w 81"/>
                <a:gd name="T29" fmla="*/ 2 h 60"/>
                <a:gd name="T30" fmla="*/ 45 w 81"/>
                <a:gd name="T31" fmla="*/ 6 h 60"/>
                <a:gd name="T32" fmla="*/ 47 w 81"/>
                <a:gd name="T33" fmla="*/ 6 h 60"/>
                <a:gd name="T34" fmla="*/ 47 w 81"/>
                <a:gd name="T35" fmla="*/ 8 h 60"/>
                <a:gd name="T36" fmla="*/ 58 w 81"/>
                <a:gd name="T37" fmla="*/ 13 h 60"/>
                <a:gd name="T38" fmla="*/ 62 w 81"/>
                <a:gd name="T39" fmla="*/ 13 h 60"/>
                <a:gd name="T40" fmla="*/ 64 w 81"/>
                <a:gd name="T41" fmla="*/ 17 h 60"/>
                <a:gd name="T42" fmla="*/ 58 w 81"/>
                <a:gd name="T43" fmla="*/ 17 h 60"/>
                <a:gd name="T44" fmla="*/ 56 w 81"/>
                <a:gd name="T45" fmla="*/ 19 h 60"/>
                <a:gd name="T46" fmla="*/ 56 w 81"/>
                <a:gd name="T47" fmla="*/ 19 h 60"/>
                <a:gd name="T48" fmla="*/ 62 w 81"/>
                <a:gd name="T49" fmla="*/ 21 h 60"/>
                <a:gd name="T50" fmla="*/ 66 w 81"/>
                <a:gd name="T51" fmla="*/ 21 h 60"/>
                <a:gd name="T52" fmla="*/ 75 w 81"/>
                <a:gd name="T53" fmla="*/ 25 h 60"/>
                <a:gd name="T54" fmla="*/ 77 w 81"/>
                <a:gd name="T55" fmla="*/ 30 h 60"/>
                <a:gd name="T56" fmla="*/ 81 w 81"/>
                <a:gd name="T57" fmla="*/ 38 h 60"/>
                <a:gd name="T58" fmla="*/ 75 w 81"/>
                <a:gd name="T59" fmla="*/ 41 h 60"/>
                <a:gd name="T60" fmla="*/ 71 w 81"/>
                <a:gd name="T61" fmla="*/ 43 h 60"/>
                <a:gd name="T62" fmla="*/ 69 w 81"/>
                <a:gd name="T63" fmla="*/ 38 h 60"/>
                <a:gd name="T64" fmla="*/ 64 w 81"/>
                <a:gd name="T65" fmla="*/ 38 h 60"/>
                <a:gd name="T66" fmla="*/ 58 w 81"/>
                <a:gd name="T67" fmla="*/ 38 h 60"/>
                <a:gd name="T68" fmla="*/ 56 w 81"/>
                <a:gd name="T69" fmla="*/ 38 h 60"/>
                <a:gd name="T70" fmla="*/ 52 w 81"/>
                <a:gd name="T71" fmla="*/ 38 h 60"/>
                <a:gd name="T72" fmla="*/ 45 w 81"/>
                <a:gd name="T73" fmla="*/ 38 h 60"/>
                <a:gd name="T74" fmla="*/ 37 w 81"/>
                <a:gd name="T75" fmla="*/ 43 h 60"/>
                <a:gd name="T76" fmla="*/ 32 w 81"/>
                <a:gd name="T77" fmla="*/ 43 h 60"/>
                <a:gd name="T78" fmla="*/ 28 w 81"/>
                <a:gd name="T79" fmla="*/ 41 h 60"/>
                <a:gd name="T80" fmla="*/ 28 w 81"/>
                <a:gd name="T81" fmla="*/ 38 h 60"/>
                <a:gd name="T82" fmla="*/ 24 w 81"/>
                <a:gd name="T83" fmla="*/ 41 h 60"/>
                <a:gd name="T84" fmla="*/ 20 w 81"/>
                <a:gd name="T85" fmla="*/ 41 h 60"/>
                <a:gd name="T86" fmla="*/ 18 w 81"/>
                <a:gd name="T87" fmla="*/ 43 h 60"/>
                <a:gd name="T88" fmla="*/ 9 w 81"/>
                <a:gd name="T89" fmla="*/ 60 h 60"/>
                <a:gd name="T90" fmla="*/ 3 w 81"/>
                <a:gd name="T91" fmla="*/ 55 h 60"/>
                <a:gd name="T92" fmla="*/ 3 w 81"/>
                <a:gd name="T93" fmla="*/ 51 h 60"/>
                <a:gd name="T94" fmla="*/ 1 w 81"/>
                <a:gd name="T95" fmla="*/ 49 h 60"/>
                <a:gd name="T96" fmla="*/ 1 w 81"/>
                <a:gd name="T97" fmla="*/ 49 h 60"/>
                <a:gd name="T98" fmla="*/ 1 w 81"/>
                <a:gd name="T99" fmla="*/ 49 h 60"/>
                <a:gd name="T100" fmla="*/ 1 w 81"/>
                <a:gd name="T101"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60">
                  <a:moveTo>
                    <a:pt x="1" y="49"/>
                  </a:moveTo>
                  <a:lnTo>
                    <a:pt x="1" y="49"/>
                  </a:lnTo>
                  <a:lnTo>
                    <a:pt x="3" y="43"/>
                  </a:lnTo>
                  <a:lnTo>
                    <a:pt x="3" y="41"/>
                  </a:lnTo>
                  <a:lnTo>
                    <a:pt x="3" y="41"/>
                  </a:lnTo>
                  <a:lnTo>
                    <a:pt x="0" y="32"/>
                  </a:lnTo>
                  <a:lnTo>
                    <a:pt x="0" y="32"/>
                  </a:lnTo>
                  <a:lnTo>
                    <a:pt x="3" y="30"/>
                  </a:lnTo>
                  <a:lnTo>
                    <a:pt x="7" y="26"/>
                  </a:lnTo>
                  <a:lnTo>
                    <a:pt x="3" y="25"/>
                  </a:lnTo>
                  <a:lnTo>
                    <a:pt x="3" y="25"/>
                  </a:lnTo>
                  <a:lnTo>
                    <a:pt x="3" y="25"/>
                  </a:lnTo>
                  <a:lnTo>
                    <a:pt x="7" y="21"/>
                  </a:lnTo>
                  <a:lnTo>
                    <a:pt x="7" y="19"/>
                  </a:lnTo>
                  <a:lnTo>
                    <a:pt x="7" y="17"/>
                  </a:lnTo>
                  <a:lnTo>
                    <a:pt x="7" y="17"/>
                  </a:lnTo>
                  <a:lnTo>
                    <a:pt x="7" y="13"/>
                  </a:lnTo>
                  <a:lnTo>
                    <a:pt x="7" y="11"/>
                  </a:lnTo>
                  <a:lnTo>
                    <a:pt x="7" y="11"/>
                  </a:lnTo>
                  <a:lnTo>
                    <a:pt x="7" y="6"/>
                  </a:lnTo>
                  <a:lnTo>
                    <a:pt x="7" y="2"/>
                  </a:lnTo>
                  <a:lnTo>
                    <a:pt x="7" y="2"/>
                  </a:lnTo>
                  <a:lnTo>
                    <a:pt x="9" y="0"/>
                  </a:lnTo>
                  <a:lnTo>
                    <a:pt x="15" y="0"/>
                  </a:lnTo>
                  <a:lnTo>
                    <a:pt x="20" y="0"/>
                  </a:lnTo>
                  <a:lnTo>
                    <a:pt x="20" y="0"/>
                  </a:lnTo>
                  <a:lnTo>
                    <a:pt x="26" y="0"/>
                  </a:lnTo>
                  <a:lnTo>
                    <a:pt x="28" y="0"/>
                  </a:lnTo>
                  <a:lnTo>
                    <a:pt x="28" y="0"/>
                  </a:lnTo>
                  <a:lnTo>
                    <a:pt x="37" y="2"/>
                  </a:lnTo>
                  <a:lnTo>
                    <a:pt x="37" y="2"/>
                  </a:lnTo>
                  <a:lnTo>
                    <a:pt x="45" y="6"/>
                  </a:lnTo>
                  <a:lnTo>
                    <a:pt x="45" y="6"/>
                  </a:lnTo>
                  <a:lnTo>
                    <a:pt x="47" y="6"/>
                  </a:lnTo>
                  <a:lnTo>
                    <a:pt x="47" y="8"/>
                  </a:lnTo>
                  <a:lnTo>
                    <a:pt x="47" y="8"/>
                  </a:lnTo>
                  <a:lnTo>
                    <a:pt x="50" y="13"/>
                  </a:lnTo>
                  <a:lnTo>
                    <a:pt x="58" y="13"/>
                  </a:lnTo>
                  <a:lnTo>
                    <a:pt x="58" y="13"/>
                  </a:lnTo>
                  <a:lnTo>
                    <a:pt x="62" y="13"/>
                  </a:lnTo>
                  <a:lnTo>
                    <a:pt x="64" y="17"/>
                  </a:lnTo>
                  <a:lnTo>
                    <a:pt x="64" y="17"/>
                  </a:lnTo>
                  <a:lnTo>
                    <a:pt x="62" y="17"/>
                  </a:lnTo>
                  <a:lnTo>
                    <a:pt x="58" y="17"/>
                  </a:lnTo>
                  <a:lnTo>
                    <a:pt x="58" y="17"/>
                  </a:lnTo>
                  <a:lnTo>
                    <a:pt x="56" y="19"/>
                  </a:lnTo>
                  <a:lnTo>
                    <a:pt x="52" y="19"/>
                  </a:lnTo>
                  <a:lnTo>
                    <a:pt x="56" y="19"/>
                  </a:lnTo>
                  <a:lnTo>
                    <a:pt x="56" y="19"/>
                  </a:lnTo>
                  <a:lnTo>
                    <a:pt x="62" y="21"/>
                  </a:lnTo>
                  <a:lnTo>
                    <a:pt x="66" y="21"/>
                  </a:lnTo>
                  <a:lnTo>
                    <a:pt x="66" y="21"/>
                  </a:lnTo>
                  <a:lnTo>
                    <a:pt x="69" y="21"/>
                  </a:lnTo>
                  <a:lnTo>
                    <a:pt x="75" y="25"/>
                  </a:lnTo>
                  <a:lnTo>
                    <a:pt x="77" y="30"/>
                  </a:lnTo>
                  <a:lnTo>
                    <a:pt x="77" y="30"/>
                  </a:lnTo>
                  <a:lnTo>
                    <a:pt x="81" y="32"/>
                  </a:lnTo>
                  <a:lnTo>
                    <a:pt x="81" y="38"/>
                  </a:lnTo>
                  <a:lnTo>
                    <a:pt x="75" y="41"/>
                  </a:lnTo>
                  <a:lnTo>
                    <a:pt x="75" y="41"/>
                  </a:lnTo>
                  <a:lnTo>
                    <a:pt x="71" y="43"/>
                  </a:lnTo>
                  <a:lnTo>
                    <a:pt x="71" y="43"/>
                  </a:lnTo>
                  <a:lnTo>
                    <a:pt x="69" y="38"/>
                  </a:lnTo>
                  <a:lnTo>
                    <a:pt x="69" y="38"/>
                  </a:lnTo>
                  <a:lnTo>
                    <a:pt x="66" y="38"/>
                  </a:lnTo>
                  <a:lnTo>
                    <a:pt x="64" y="38"/>
                  </a:lnTo>
                  <a:lnTo>
                    <a:pt x="64" y="38"/>
                  </a:lnTo>
                  <a:lnTo>
                    <a:pt x="58" y="38"/>
                  </a:lnTo>
                  <a:lnTo>
                    <a:pt x="58" y="38"/>
                  </a:lnTo>
                  <a:lnTo>
                    <a:pt x="56" y="38"/>
                  </a:lnTo>
                  <a:lnTo>
                    <a:pt x="52" y="38"/>
                  </a:lnTo>
                  <a:lnTo>
                    <a:pt x="52" y="38"/>
                  </a:lnTo>
                  <a:lnTo>
                    <a:pt x="47" y="36"/>
                  </a:lnTo>
                  <a:lnTo>
                    <a:pt x="45" y="38"/>
                  </a:lnTo>
                  <a:lnTo>
                    <a:pt x="43" y="41"/>
                  </a:lnTo>
                  <a:lnTo>
                    <a:pt x="37" y="43"/>
                  </a:lnTo>
                  <a:lnTo>
                    <a:pt x="37" y="43"/>
                  </a:lnTo>
                  <a:lnTo>
                    <a:pt x="32" y="43"/>
                  </a:lnTo>
                  <a:lnTo>
                    <a:pt x="32" y="43"/>
                  </a:lnTo>
                  <a:lnTo>
                    <a:pt x="28" y="41"/>
                  </a:lnTo>
                  <a:lnTo>
                    <a:pt x="28" y="38"/>
                  </a:lnTo>
                  <a:lnTo>
                    <a:pt x="28" y="38"/>
                  </a:lnTo>
                  <a:lnTo>
                    <a:pt x="26" y="41"/>
                  </a:lnTo>
                  <a:lnTo>
                    <a:pt x="24" y="41"/>
                  </a:lnTo>
                  <a:lnTo>
                    <a:pt x="24" y="41"/>
                  </a:lnTo>
                  <a:lnTo>
                    <a:pt x="20" y="41"/>
                  </a:lnTo>
                  <a:lnTo>
                    <a:pt x="18" y="43"/>
                  </a:lnTo>
                  <a:lnTo>
                    <a:pt x="18" y="43"/>
                  </a:lnTo>
                  <a:lnTo>
                    <a:pt x="15" y="51"/>
                  </a:lnTo>
                  <a:lnTo>
                    <a:pt x="9" y="60"/>
                  </a:lnTo>
                  <a:lnTo>
                    <a:pt x="9" y="60"/>
                  </a:lnTo>
                  <a:lnTo>
                    <a:pt x="3" y="55"/>
                  </a:lnTo>
                  <a:lnTo>
                    <a:pt x="3" y="55"/>
                  </a:lnTo>
                  <a:lnTo>
                    <a:pt x="3" y="51"/>
                  </a:lnTo>
                  <a:lnTo>
                    <a:pt x="1" y="49"/>
                  </a:lnTo>
                  <a:lnTo>
                    <a:pt x="1" y="49"/>
                  </a:lnTo>
                  <a:lnTo>
                    <a:pt x="1" y="49"/>
                  </a:lnTo>
                  <a:lnTo>
                    <a:pt x="1" y="49"/>
                  </a:lnTo>
                  <a:lnTo>
                    <a:pt x="1" y="49"/>
                  </a:lnTo>
                  <a:lnTo>
                    <a:pt x="1" y="49"/>
                  </a:lnTo>
                  <a:lnTo>
                    <a:pt x="1" y="49"/>
                  </a:lnTo>
                  <a:lnTo>
                    <a:pt x="1" y="49"/>
                  </a:lnTo>
                  <a:lnTo>
                    <a:pt x="1" y="4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Freeform 687">
              <a:extLst>
                <a:ext uri="{FF2B5EF4-FFF2-40B4-BE49-F238E27FC236}">
                  <a16:creationId xmlns:a16="http://schemas.microsoft.com/office/drawing/2014/main" id="{1A5142FC-1B41-4855-B4FE-3EC79AC67BBE}"/>
                </a:ext>
              </a:extLst>
            </p:cNvPr>
            <p:cNvSpPr>
              <a:spLocks noEditPoints="1"/>
            </p:cNvSpPr>
            <p:nvPr/>
          </p:nvSpPr>
          <p:spPr bwMode="auto">
            <a:xfrm>
              <a:off x="1570" y="6007"/>
              <a:ext cx="233" cy="86"/>
            </a:xfrm>
            <a:custGeom>
              <a:avLst/>
              <a:gdLst>
                <a:gd name="T0" fmla="*/ 220 w 233"/>
                <a:gd name="T1" fmla="*/ 67 h 86"/>
                <a:gd name="T2" fmla="*/ 198 w 233"/>
                <a:gd name="T3" fmla="*/ 66 h 86"/>
                <a:gd name="T4" fmla="*/ 203 w 233"/>
                <a:gd name="T5" fmla="*/ 60 h 86"/>
                <a:gd name="T6" fmla="*/ 199 w 233"/>
                <a:gd name="T7" fmla="*/ 54 h 86"/>
                <a:gd name="T8" fmla="*/ 186 w 233"/>
                <a:gd name="T9" fmla="*/ 51 h 86"/>
                <a:gd name="T10" fmla="*/ 179 w 233"/>
                <a:gd name="T11" fmla="*/ 51 h 86"/>
                <a:gd name="T12" fmla="*/ 177 w 233"/>
                <a:gd name="T13" fmla="*/ 47 h 86"/>
                <a:gd name="T14" fmla="*/ 167 w 233"/>
                <a:gd name="T15" fmla="*/ 47 h 86"/>
                <a:gd name="T16" fmla="*/ 171 w 233"/>
                <a:gd name="T17" fmla="*/ 41 h 86"/>
                <a:gd name="T18" fmla="*/ 165 w 233"/>
                <a:gd name="T19" fmla="*/ 37 h 86"/>
                <a:gd name="T20" fmla="*/ 158 w 233"/>
                <a:gd name="T21" fmla="*/ 32 h 86"/>
                <a:gd name="T22" fmla="*/ 152 w 233"/>
                <a:gd name="T23" fmla="*/ 30 h 86"/>
                <a:gd name="T24" fmla="*/ 141 w 233"/>
                <a:gd name="T25" fmla="*/ 24 h 86"/>
                <a:gd name="T26" fmla="*/ 122 w 233"/>
                <a:gd name="T27" fmla="*/ 19 h 86"/>
                <a:gd name="T28" fmla="*/ 117 w 233"/>
                <a:gd name="T29" fmla="*/ 8 h 86"/>
                <a:gd name="T30" fmla="*/ 103 w 233"/>
                <a:gd name="T31" fmla="*/ 8 h 86"/>
                <a:gd name="T32" fmla="*/ 90 w 233"/>
                <a:gd name="T33" fmla="*/ 4 h 86"/>
                <a:gd name="T34" fmla="*/ 79 w 233"/>
                <a:gd name="T35" fmla="*/ 6 h 86"/>
                <a:gd name="T36" fmla="*/ 66 w 233"/>
                <a:gd name="T37" fmla="*/ 4 h 86"/>
                <a:gd name="T38" fmla="*/ 37 w 233"/>
                <a:gd name="T39" fmla="*/ 8 h 86"/>
                <a:gd name="T40" fmla="*/ 15 w 233"/>
                <a:gd name="T41" fmla="*/ 23 h 86"/>
                <a:gd name="T42" fmla="*/ 15 w 233"/>
                <a:gd name="T43" fmla="*/ 32 h 86"/>
                <a:gd name="T44" fmla="*/ 0 w 233"/>
                <a:gd name="T45" fmla="*/ 36 h 86"/>
                <a:gd name="T46" fmla="*/ 9 w 233"/>
                <a:gd name="T47" fmla="*/ 37 h 86"/>
                <a:gd name="T48" fmla="*/ 22 w 233"/>
                <a:gd name="T49" fmla="*/ 26 h 86"/>
                <a:gd name="T50" fmla="*/ 36 w 233"/>
                <a:gd name="T51" fmla="*/ 24 h 86"/>
                <a:gd name="T52" fmla="*/ 60 w 233"/>
                <a:gd name="T53" fmla="*/ 13 h 86"/>
                <a:gd name="T54" fmla="*/ 71 w 233"/>
                <a:gd name="T55" fmla="*/ 23 h 86"/>
                <a:gd name="T56" fmla="*/ 68 w 233"/>
                <a:gd name="T57" fmla="*/ 24 h 86"/>
                <a:gd name="T58" fmla="*/ 79 w 233"/>
                <a:gd name="T59" fmla="*/ 26 h 86"/>
                <a:gd name="T60" fmla="*/ 86 w 233"/>
                <a:gd name="T61" fmla="*/ 30 h 86"/>
                <a:gd name="T62" fmla="*/ 100 w 233"/>
                <a:gd name="T63" fmla="*/ 26 h 86"/>
                <a:gd name="T64" fmla="*/ 105 w 233"/>
                <a:gd name="T65" fmla="*/ 37 h 86"/>
                <a:gd name="T66" fmla="*/ 118 w 233"/>
                <a:gd name="T67" fmla="*/ 43 h 86"/>
                <a:gd name="T68" fmla="*/ 135 w 233"/>
                <a:gd name="T69" fmla="*/ 43 h 86"/>
                <a:gd name="T70" fmla="*/ 141 w 233"/>
                <a:gd name="T71" fmla="*/ 54 h 86"/>
                <a:gd name="T72" fmla="*/ 152 w 233"/>
                <a:gd name="T73" fmla="*/ 66 h 86"/>
                <a:gd name="T74" fmla="*/ 165 w 233"/>
                <a:gd name="T75" fmla="*/ 66 h 86"/>
                <a:gd name="T76" fmla="*/ 167 w 233"/>
                <a:gd name="T77" fmla="*/ 73 h 86"/>
                <a:gd name="T78" fmla="*/ 154 w 233"/>
                <a:gd name="T79" fmla="*/ 84 h 86"/>
                <a:gd name="T80" fmla="*/ 190 w 233"/>
                <a:gd name="T81" fmla="*/ 84 h 86"/>
                <a:gd name="T82" fmla="*/ 211 w 233"/>
                <a:gd name="T83" fmla="*/ 84 h 86"/>
                <a:gd name="T84" fmla="*/ 233 w 233"/>
                <a:gd name="T85" fmla="*/ 79 h 86"/>
                <a:gd name="T86" fmla="*/ 230 w 233"/>
                <a:gd name="T87" fmla="*/ 75 h 86"/>
                <a:gd name="T88" fmla="*/ 230 w 233"/>
                <a:gd name="T89" fmla="*/ 75 h 86"/>
                <a:gd name="T90" fmla="*/ 47 w 233"/>
                <a:gd name="T91" fmla="*/ 36 h 86"/>
                <a:gd name="T92" fmla="*/ 41 w 233"/>
                <a:gd name="T93" fmla="*/ 43 h 86"/>
                <a:gd name="T94" fmla="*/ 37 w 233"/>
                <a:gd name="T95" fmla="*/ 47 h 86"/>
                <a:gd name="T96" fmla="*/ 49 w 233"/>
                <a:gd name="T97" fmla="*/ 43 h 86"/>
                <a:gd name="T98" fmla="*/ 47 w 233"/>
                <a:gd name="T99" fmla="*/ 36 h 86"/>
                <a:gd name="T100" fmla="*/ 47 w 233"/>
                <a:gd name="T101" fmla="*/ 36 h 86"/>
                <a:gd name="T102" fmla="*/ 47 w 233"/>
                <a:gd name="T10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 h="86">
                  <a:moveTo>
                    <a:pt x="230" y="75"/>
                  </a:moveTo>
                  <a:lnTo>
                    <a:pt x="224" y="73"/>
                  </a:lnTo>
                  <a:lnTo>
                    <a:pt x="220" y="67"/>
                  </a:lnTo>
                  <a:lnTo>
                    <a:pt x="216" y="66"/>
                  </a:lnTo>
                  <a:lnTo>
                    <a:pt x="209" y="66"/>
                  </a:lnTo>
                  <a:lnTo>
                    <a:pt x="198" y="66"/>
                  </a:lnTo>
                  <a:lnTo>
                    <a:pt x="203" y="62"/>
                  </a:lnTo>
                  <a:lnTo>
                    <a:pt x="199" y="60"/>
                  </a:lnTo>
                  <a:lnTo>
                    <a:pt x="203" y="60"/>
                  </a:lnTo>
                  <a:lnTo>
                    <a:pt x="203" y="56"/>
                  </a:lnTo>
                  <a:lnTo>
                    <a:pt x="203" y="54"/>
                  </a:lnTo>
                  <a:lnTo>
                    <a:pt x="199" y="54"/>
                  </a:lnTo>
                  <a:lnTo>
                    <a:pt x="196" y="54"/>
                  </a:lnTo>
                  <a:lnTo>
                    <a:pt x="192" y="54"/>
                  </a:lnTo>
                  <a:lnTo>
                    <a:pt x="186" y="51"/>
                  </a:lnTo>
                  <a:lnTo>
                    <a:pt x="184" y="51"/>
                  </a:lnTo>
                  <a:lnTo>
                    <a:pt x="184" y="54"/>
                  </a:lnTo>
                  <a:lnTo>
                    <a:pt x="179" y="51"/>
                  </a:lnTo>
                  <a:lnTo>
                    <a:pt x="179" y="49"/>
                  </a:lnTo>
                  <a:lnTo>
                    <a:pt x="177" y="49"/>
                  </a:lnTo>
                  <a:lnTo>
                    <a:pt x="177" y="47"/>
                  </a:lnTo>
                  <a:lnTo>
                    <a:pt x="173" y="43"/>
                  </a:lnTo>
                  <a:lnTo>
                    <a:pt x="171" y="43"/>
                  </a:lnTo>
                  <a:lnTo>
                    <a:pt x="167" y="47"/>
                  </a:lnTo>
                  <a:lnTo>
                    <a:pt x="167" y="41"/>
                  </a:lnTo>
                  <a:lnTo>
                    <a:pt x="171" y="43"/>
                  </a:lnTo>
                  <a:lnTo>
                    <a:pt x="171" y="41"/>
                  </a:lnTo>
                  <a:lnTo>
                    <a:pt x="167" y="37"/>
                  </a:lnTo>
                  <a:lnTo>
                    <a:pt x="162" y="36"/>
                  </a:lnTo>
                  <a:lnTo>
                    <a:pt x="165" y="37"/>
                  </a:lnTo>
                  <a:lnTo>
                    <a:pt x="160" y="37"/>
                  </a:lnTo>
                  <a:lnTo>
                    <a:pt x="158" y="36"/>
                  </a:lnTo>
                  <a:lnTo>
                    <a:pt x="158" y="32"/>
                  </a:lnTo>
                  <a:lnTo>
                    <a:pt x="154" y="36"/>
                  </a:lnTo>
                  <a:lnTo>
                    <a:pt x="154" y="32"/>
                  </a:lnTo>
                  <a:lnTo>
                    <a:pt x="152" y="30"/>
                  </a:lnTo>
                  <a:lnTo>
                    <a:pt x="149" y="30"/>
                  </a:lnTo>
                  <a:lnTo>
                    <a:pt x="147" y="26"/>
                  </a:lnTo>
                  <a:lnTo>
                    <a:pt x="141" y="24"/>
                  </a:lnTo>
                  <a:lnTo>
                    <a:pt x="135" y="23"/>
                  </a:lnTo>
                  <a:lnTo>
                    <a:pt x="128" y="23"/>
                  </a:lnTo>
                  <a:lnTo>
                    <a:pt x="122" y="19"/>
                  </a:lnTo>
                  <a:lnTo>
                    <a:pt x="118" y="13"/>
                  </a:lnTo>
                  <a:lnTo>
                    <a:pt x="115" y="11"/>
                  </a:lnTo>
                  <a:lnTo>
                    <a:pt x="117" y="8"/>
                  </a:lnTo>
                  <a:lnTo>
                    <a:pt x="111" y="8"/>
                  </a:lnTo>
                  <a:lnTo>
                    <a:pt x="105" y="8"/>
                  </a:lnTo>
                  <a:lnTo>
                    <a:pt x="103" y="8"/>
                  </a:lnTo>
                  <a:lnTo>
                    <a:pt x="100" y="6"/>
                  </a:lnTo>
                  <a:lnTo>
                    <a:pt x="96" y="4"/>
                  </a:lnTo>
                  <a:lnTo>
                    <a:pt x="90" y="4"/>
                  </a:lnTo>
                  <a:lnTo>
                    <a:pt x="86" y="4"/>
                  </a:lnTo>
                  <a:lnTo>
                    <a:pt x="86" y="0"/>
                  </a:lnTo>
                  <a:lnTo>
                    <a:pt x="79" y="6"/>
                  </a:lnTo>
                  <a:lnTo>
                    <a:pt x="77" y="4"/>
                  </a:lnTo>
                  <a:lnTo>
                    <a:pt x="71" y="4"/>
                  </a:lnTo>
                  <a:lnTo>
                    <a:pt x="66" y="4"/>
                  </a:lnTo>
                  <a:lnTo>
                    <a:pt x="54" y="4"/>
                  </a:lnTo>
                  <a:lnTo>
                    <a:pt x="43" y="6"/>
                  </a:lnTo>
                  <a:lnTo>
                    <a:pt x="37" y="8"/>
                  </a:lnTo>
                  <a:lnTo>
                    <a:pt x="36" y="8"/>
                  </a:lnTo>
                  <a:lnTo>
                    <a:pt x="22" y="13"/>
                  </a:lnTo>
                  <a:lnTo>
                    <a:pt x="15" y="23"/>
                  </a:lnTo>
                  <a:lnTo>
                    <a:pt x="11" y="24"/>
                  </a:lnTo>
                  <a:lnTo>
                    <a:pt x="11" y="26"/>
                  </a:lnTo>
                  <a:lnTo>
                    <a:pt x="15" y="32"/>
                  </a:lnTo>
                  <a:lnTo>
                    <a:pt x="9" y="32"/>
                  </a:lnTo>
                  <a:lnTo>
                    <a:pt x="5" y="32"/>
                  </a:lnTo>
                  <a:lnTo>
                    <a:pt x="0" y="36"/>
                  </a:lnTo>
                  <a:lnTo>
                    <a:pt x="5" y="36"/>
                  </a:lnTo>
                  <a:lnTo>
                    <a:pt x="9" y="36"/>
                  </a:lnTo>
                  <a:lnTo>
                    <a:pt x="9" y="37"/>
                  </a:lnTo>
                  <a:lnTo>
                    <a:pt x="15" y="36"/>
                  </a:lnTo>
                  <a:lnTo>
                    <a:pt x="19" y="32"/>
                  </a:lnTo>
                  <a:lnTo>
                    <a:pt x="22" y="26"/>
                  </a:lnTo>
                  <a:lnTo>
                    <a:pt x="28" y="26"/>
                  </a:lnTo>
                  <a:lnTo>
                    <a:pt x="34" y="26"/>
                  </a:lnTo>
                  <a:lnTo>
                    <a:pt x="36" y="24"/>
                  </a:lnTo>
                  <a:lnTo>
                    <a:pt x="47" y="17"/>
                  </a:lnTo>
                  <a:lnTo>
                    <a:pt x="52" y="13"/>
                  </a:lnTo>
                  <a:lnTo>
                    <a:pt x="60" y="13"/>
                  </a:lnTo>
                  <a:lnTo>
                    <a:pt x="71" y="17"/>
                  </a:lnTo>
                  <a:lnTo>
                    <a:pt x="73" y="19"/>
                  </a:lnTo>
                  <a:lnTo>
                    <a:pt x="71" y="23"/>
                  </a:lnTo>
                  <a:lnTo>
                    <a:pt x="68" y="23"/>
                  </a:lnTo>
                  <a:lnTo>
                    <a:pt x="62" y="23"/>
                  </a:lnTo>
                  <a:lnTo>
                    <a:pt x="68" y="24"/>
                  </a:lnTo>
                  <a:lnTo>
                    <a:pt x="73" y="26"/>
                  </a:lnTo>
                  <a:lnTo>
                    <a:pt x="77" y="26"/>
                  </a:lnTo>
                  <a:lnTo>
                    <a:pt x="79" y="26"/>
                  </a:lnTo>
                  <a:lnTo>
                    <a:pt x="81" y="30"/>
                  </a:lnTo>
                  <a:lnTo>
                    <a:pt x="85" y="24"/>
                  </a:lnTo>
                  <a:lnTo>
                    <a:pt x="86" y="30"/>
                  </a:lnTo>
                  <a:lnTo>
                    <a:pt x="92" y="30"/>
                  </a:lnTo>
                  <a:lnTo>
                    <a:pt x="98" y="30"/>
                  </a:lnTo>
                  <a:lnTo>
                    <a:pt x="100" y="26"/>
                  </a:lnTo>
                  <a:lnTo>
                    <a:pt x="100" y="32"/>
                  </a:lnTo>
                  <a:lnTo>
                    <a:pt x="103" y="32"/>
                  </a:lnTo>
                  <a:lnTo>
                    <a:pt x="105" y="37"/>
                  </a:lnTo>
                  <a:lnTo>
                    <a:pt x="111" y="41"/>
                  </a:lnTo>
                  <a:lnTo>
                    <a:pt x="115" y="41"/>
                  </a:lnTo>
                  <a:lnTo>
                    <a:pt x="118" y="43"/>
                  </a:lnTo>
                  <a:lnTo>
                    <a:pt x="124" y="43"/>
                  </a:lnTo>
                  <a:lnTo>
                    <a:pt x="130" y="43"/>
                  </a:lnTo>
                  <a:lnTo>
                    <a:pt x="135" y="43"/>
                  </a:lnTo>
                  <a:lnTo>
                    <a:pt x="139" y="43"/>
                  </a:lnTo>
                  <a:lnTo>
                    <a:pt x="139" y="49"/>
                  </a:lnTo>
                  <a:lnTo>
                    <a:pt x="141" y="54"/>
                  </a:lnTo>
                  <a:lnTo>
                    <a:pt x="141" y="56"/>
                  </a:lnTo>
                  <a:lnTo>
                    <a:pt x="147" y="62"/>
                  </a:lnTo>
                  <a:lnTo>
                    <a:pt x="152" y="66"/>
                  </a:lnTo>
                  <a:lnTo>
                    <a:pt x="158" y="66"/>
                  </a:lnTo>
                  <a:lnTo>
                    <a:pt x="162" y="66"/>
                  </a:lnTo>
                  <a:lnTo>
                    <a:pt x="165" y="66"/>
                  </a:lnTo>
                  <a:lnTo>
                    <a:pt x="165" y="67"/>
                  </a:lnTo>
                  <a:lnTo>
                    <a:pt x="165" y="69"/>
                  </a:lnTo>
                  <a:lnTo>
                    <a:pt x="167" y="73"/>
                  </a:lnTo>
                  <a:lnTo>
                    <a:pt x="165" y="75"/>
                  </a:lnTo>
                  <a:lnTo>
                    <a:pt x="158" y="81"/>
                  </a:lnTo>
                  <a:lnTo>
                    <a:pt x="154" y="84"/>
                  </a:lnTo>
                  <a:lnTo>
                    <a:pt x="152" y="86"/>
                  </a:lnTo>
                  <a:lnTo>
                    <a:pt x="171" y="86"/>
                  </a:lnTo>
                  <a:lnTo>
                    <a:pt x="190" y="84"/>
                  </a:lnTo>
                  <a:lnTo>
                    <a:pt x="203" y="86"/>
                  </a:lnTo>
                  <a:lnTo>
                    <a:pt x="209" y="84"/>
                  </a:lnTo>
                  <a:lnTo>
                    <a:pt x="211" y="84"/>
                  </a:lnTo>
                  <a:lnTo>
                    <a:pt x="211" y="86"/>
                  </a:lnTo>
                  <a:lnTo>
                    <a:pt x="224" y="81"/>
                  </a:lnTo>
                  <a:lnTo>
                    <a:pt x="233" y="79"/>
                  </a:lnTo>
                  <a:lnTo>
                    <a:pt x="230" y="75"/>
                  </a:lnTo>
                  <a:lnTo>
                    <a:pt x="230" y="75"/>
                  </a:lnTo>
                  <a:lnTo>
                    <a:pt x="230" y="75"/>
                  </a:lnTo>
                  <a:lnTo>
                    <a:pt x="230" y="75"/>
                  </a:lnTo>
                  <a:lnTo>
                    <a:pt x="230" y="75"/>
                  </a:lnTo>
                  <a:lnTo>
                    <a:pt x="230" y="75"/>
                  </a:lnTo>
                  <a:lnTo>
                    <a:pt x="230" y="75"/>
                  </a:lnTo>
                  <a:lnTo>
                    <a:pt x="230" y="75"/>
                  </a:lnTo>
                  <a:close/>
                  <a:moveTo>
                    <a:pt x="47" y="36"/>
                  </a:moveTo>
                  <a:lnTo>
                    <a:pt x="41" y="36"/>
                  </a:lnTo>
                  <a:lnTo>
                    <a:pt x="37" y="37"/>
                  </a:lnTo>
                  <a:lnTo>
                    <a:pt x="41" y="43"/>
                  </a:lnTo>
                  <a:lnTo>
                    <a:pt x="37" y="43"/>
                  </a:lnTo>
                  <a:lnTo>
                    <a:pt x="36" y="43"/>
                  </a:lnTo>
                  <a:lnTo>
                    <a:pt x="37" y="47"/>
                  </a:lnTo>
                  <a:lnTo>
                    <a:pt x="41" y="47"/>
                  </a:lnTo>
                  <a:lnTo>
                    <a:pt x="47" y="47"/>
                  </a:lnTo>
                  <a:lnTo>
                    <a:pt x="49" y="43"/>
                  </a:lnTo>
                  <a:lnTo>
                    <a:pt x="52" y="43"/>
                  </a:lnTo>
                  <a:lnTo>
                    <a:pt x="49" y="37"/>
                  </a:lnTo>
                  <a:lnTo>
                    <a:pt x="47" y="36"/>
                  </a:lnTo>
                  <a:lnTo>
                    <a:pt x="47" y="36"/>
                  </a:lnTo>
                  <a:lnTo>
                    <a:pt x="47" y="36"/>
                  </a:lnTo>
                  <a:lnTo>
                    <a:pt x="47" y="36"/>
                  </a:lnTo>
                  <a:lnTo>
                    <a:pt x="47" y="36"/>
                  </a:lnTo>
                  <a:lnTo>
                    <a:pt x="47" y="36"/>
                  </a:lnTo>
                  <a:lnTo>
                    <a:pt x="47" y="36"/>
                  </a:lnTo>
                  <a:lnTo>
                    <a:pt x="47" y="3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Freeform 688">
              <a:extLst>
                <a:ext uri="{FF2B5EF4-FFF2-40B4-BE49-F238E27FC236}">
                  <a16:creationId xmlns:a16="http://schemas.microsoft.com/office/drawing/2014/main" id="{3A331E54-EB03-4150-A774-DBEB834E7D0B}"/>
                </a:ext>
              </a:extLst>
            </p:cNvPr>
            <p:cNvSpPr>
              <a:spLocks/>
            </p:cNvSpPr>
            <p:nvPr/>
          </p:nvSpPr>
          <p:spPr bwMode="auto">
            <a:xfrm>
              <a:off x="1790" y="6093"/>
              <a:ext cx="66" cy="49"/>
            </a:xfrm>
            <a:custGeom>
              <a:avLst/>
              <a:gdLst>
                <a:gd name="T0" fmla="*/ 10 w 66"/>
                <a:gd name="T1" fmla="*/ 32 h 49"/>
                <a:gd name="T2" fmla="*/ 21 w 66"/>
                <a:gd name="T3" fmla="*/ 32 h 49"/>
                <a:gd name="T4" fmla="*/ 19 w 66"/>
                <a:gd name="T5" fmla="*/ 36 h 49"/>
                <a:gd name="T6" fmla="*/ 23 w 66"/>
                <a:gd name="T7" fmla="*/ 36 h 49"/>
                <a:gd name="T8" fmla="*/ 34 w 66"/>
                <a:gd name="T9" fmla="*/ 38 h 49"/>
                <a:gd name="T10" fmla="*/ 40 w 66"/>
                <a:gd name="T11" fmla="*/ 38 h 49"/>
                <a:gd name="T12" fmla="*/ 42 w 66"/>
                <a:gd name="T13" fmla="*/ 36 h 49"/>
                <a:gd name="T14" fmla="*/ 47 w 66"/>
                <a:gd name="T15" fmla="*/ 32 h 49"/>
                <a:gd name="T16" fmla="*/ 47 w 66"/>
                <a:gd name="T17" fmla="*/ 30 h 49"/>
                <a:gd name="T18" fmla="*/ 42 w 66"/>
                <a:gd name="T19" fmla="*/ 25 h 49"/>
                <a:gd name="T20" fmla="*/ 40 w 66"/>
                <a:gd name="T21" fmla="*/ 19 h 49"/>
                <a:gd name="T22" fmla="*/ 40 w 66"/>
                <a:gd name="T23" fmla="*/ 8 h 49"/>
                <a:gd name="T24" fmla="*/ 34 w 66"/>
                <a:gd name="T25" fmla="*/ 6 h 49"/>
                <a:gd name="T26" fmla="*/ 26 w 66"/>
                <a:gd name="T27" fmla="*/ 6 h 49"/>
                <a:gd name="T28" fmla="*/ 28 w 66"/>
                <a:gd name="T29" fmla="*/ 2 h 49"/>
                <a:gd name="T30" fmla="*/ 40 w 66"/>
                <a:gd name="T31" fmla="*/ 0 h 49"/>
                <a:gd name="T32" fmla="*/ 51 w 66"/>
                <a:gd name="T33" fmla="*/ 2 h 49"/>
                <a:gd name="T34" fmla="*/ 64 w 66"/>
                <a:gd name="T35" fmla="*/ 6 h 49"/>
                <a:gd name="T36" fmla="*/ 66 w 66"/>
                <a:gd name="T37" fmla="*/ 8 h 49"/>
                <a:gd name="T38" fmla="*/ 64 w 66"/>
                <a:gd name="T39" fmla="*/ 17 h 49"/>
                <a:gd name="T40" fmla="*/ 64 w 66"/>
                <a:gd name="T41" fmla="*/ 19 h 49"/>
                <a:gd name="T42" fmla="*/ 60 w 66"/>
                <a:gd name="T43" fmla="*/ 25 h 49"/>
                <a:gd name="T44" fmla="*/ 60 w 66"/>
                <a:gd name="T45" fmla="*/ 25 h 49"/>
                <a:gd name="T46" fmla="*/ 64 w 66"/>
                <a:gd name="T47" fmla="*/ 26 h 49"/>
                <a:gd name="T48" fmla="*/ 57 w 66"/>
                <a:gd name="T49" fmla="*/ 32 h 49"/>
                <a:gd name="T50" fmla="*/ 60 w 66"/>
                <a:gd name="T51" fmla="*/ 41 h 49"/>
                <a:gd name="T52" fmla="*/ 58 w 66"/>
                <a:gd name="T53" fmla="*/ 49 h 49"/>
                <a:gd name="T54" fmla="*/ 57 w 66"/>
                <a:gd name="T55" fmla="*/ 43 h 49"/>
                <a:gd name="T56" fmla="*/ 40 w 66"/>
                <a:gd name="T57" fmla="*/ 43 h 49"/>
                <a:gd name="T58" fmla="*/ 34 w 66"/>
                <a:gd name="T59" fmla="*/ 43 h 49"/>
                <a:gd name="T60" fmla="*/ 19 w 66"/>
                <a:gd name="T61" fmla="*/ 41 h 49"/>
                <a:gd name="T62" fmla="*/ 15 w 66"/>
                <a:gd name="T63" fmla="*/ 45 h 49"/>
                <a:gd name="T64" fmla="*/ 10 w 66"/>
                <a:gd name="T65" fmla="*/ 45 h 49"/>
                <a:gd name="T66" fmla="*/ 2 w 66"/>
                <a:gd name="T67" fmla="*/ 41 h 49"/>
                <a:gd name="T68" fmla="*/ 2 w 66"/>
                <a:gd name="T69" fmla="*/ 36 h 49"/>
                <a:gd name="T70" fmla="*/ 10 w 66"/>
                <a:gd name="T71" fmla="*/ 32 h 49"/>
                <a:gd name="T72" fmla="*/ 10 w 66"/>
                <a:gd name="T73" fmla="*/ 32 h 49"/>
                <a:gd name="T74" fmla="*/ 10 w 66"/>
                <a:gd name="T75" fmla="*/ 32 h 49"/>
                <a:gd name="T76" fmla="*/ 10 w 66"/>
                <a:gd name="T77" fmla="*/ 32 h 49"/>
                <a:gd name="T78" fmla="*/ 10 w 66"/>
                <a:gd name="T79"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9">
                  <a:moveTo>
                    <a:pt x="10" y="32"/>
                  </a:moveTo>
                  <a:lnTo>
                    <a:pt x="10" y="32"/>
                  </a:lnTo>
                  <a:lnTo>
                    <a:pt x="15" y="32"/>
                  </a:lnTo>
                  <a:lnTo>
                    <a:pt x="21" y="32"/>
                  </a:lnTo>
                  <a:lnTo>
                    <a:pt x="21" y="32"/>
                  </a:lnTo>
                  <a:lnTo>
                    <a:pt x="19" y="36"/>
                  </a:lnTo>
                  <a:lnTo>
                    <a:pt x="21" y="36"/>
                  </a:lnTo>
                  <a:lnTo>
                    <a:pt x="23" y="36"/>
                  </a:lnTo>
                  <a:lnTo>
                    <a:pt x="23" y="36"/>
                  </a:lnTo>
                  <a:lnTo>
                    <a:pt x="34" y="38"/>
                  </a:lnTo>
                  <a:lnTo>
                    <a:pt x="34" y="38"/>
                  </a:lnTo>
                  <a:lnTo>
                    <a:pt x="40" y="38"/>
                  </a:lnTo>
                  <a:lnTo>
                    <a:pt x="42" y="36"/>
                  </a:lnTo>
                  <a:lnTo>
                    <a:pt x="42" y="36"/>
                  </a:lnTo>
                  <a:lnTo>
                    <a:pt x="45" y="36"/>
                  </a:lnTo>
                  <a:lnTo>
                    <a:pt x="47" y="32"/>
                  </a:lnTo>
                  <a:lnTo>
                    <a:pt x="47" y="32"/>
                  </a:lnTo>
                  <a:lnTo>
                    <a:pt x="47" y="30"/>
                  </a:lnTo>
                  <a:lnTo>
                    <a:pt x="45" y="26"/>
                  </a:lnTo>
                  <a:lnTo>
                    <a:pt x="42" y="25"/>
                  </a:lnTo>
                  <a:lnTo>
                    <a:pt x="40" y="19"/>
                  </a:lnTo>
                  <a:lnTo>
                    <a:pt x="40" y="19"/>
                  </a:lnTo>
                  <a:lnTo>
                    <a:pt x="40" y="11"/>
                  </a:lnTo>
                  <a:lnTo>
                    <a:pt x="40" y="8"/>
                  </a:lnTo>
                  <a:lnTo>
                    <a:pt x="34" y="6"/>
                  </a:lnTo>
                  <a:lnTo>
                    <a:pt x="34" y="6"/>
                  </a:lnTo>
                  <a:lnTo>
                    <a:pt x="28" y="6"/>
                  </a:lnTo>
                  <a:lnTo>
                    <a:pt x="26" y="6"/>
                  </a:lnTo>
                  <a:lnTo>
                    <a:pt x="28" y="2"/>
                  </a:lnTo>
                  <a:lnTo>
                    <a:pt x="28" y="2"/>
                  </a:lnTo>
                  <a:lnTo>
                    <a:pt x="34" y="0"/>
                  </a:lnTo>
                  <a:lnTo>
                    <a:pt x="40" y="0"/>
                  </a:lnTo>
                  <a:lnTo>
                    <a:pt x="51" y="2"/>
                  </a:lnTo>
                  <a:lnTo>
                    <a:pt x="51" y="2"/>
                  </a:lnTo>
                  <a:lnTo>
                    <a:pt x="58" y="2"/>
                  </a:lnTo>
                  <a:lnTo>
                    <a:pt x="64" y="6"/>
                  </a:lnTo>
                  <a:lnTo>
                    <a:pt x="66" y="8"/>
                  </a:lnTo>
                  <a:lnTo>
                    <a:pt x="66" y="8"/>
                  </a:lnTo>
                  <a:lnTo>
                    <a:pt x="64" y="13"/>
                  </a:lnTo>
                  <a:lnTo>
                    <a:pt x="64" y="17"/>
                  </a:lnTo>
                  <a:lnTo>
                    <a:pt x="64" y="17"/>
                  </a:lnTo>
                  <a:lnTo>
                    <a:pt x="64" y="19"/>
                  </a:lnTo>
                  <a:lnTo>
                    <a:pt x="64" y="21"/>
                  </a:lnTo>
                  <a:lnTo>
                    <a:pt x="60" y="25"/>
                  </a:lnTo>
                  <a:lnTo>
                    <a:pt x="60" y="25"/>
                  </a:lnTo>
                  <a:lnTo>
                    <a:pt x="60" y="25"/>
                  </a:lnTo>
                  <a:lnTo>
                    <a:pt x="64" y="26"/>
                  </a:lnTo>
                  <a:lnTo>
                    <a:pt x="64" y="26"/>
                  </a:lnTo>
                  <a:lnTo>
                    <a:pt x="60" y="32"/>
                  </a:lnTo>
                  <a:lnTo>
                    <a:pt x="57" y="32"/>
                  </a:lnTo>
                  <a:lnTo>
                    <a:pt x="57" y="32"/>
                  </a:lnTo>
                  <a:lnTo>
                    <a:pt x="60" y="41"/>
                  </a:lnTo>
                  <a:lnTo>
                    <a:pt x="60" y="43"/>
                  </a:lnTo>
                  <a:lnTo>
                    <a:pt x="58" y="49"/>
                  </a:lnTo>
                  <a:lnTo>
                    <a:pt x="58" y="49"/>
                  </a:lnTo>
                  <a:lnTo>
                    <a:pt x="57" y="43"/>
                  </a:lnTo>
                  <a:lnTo>
                    <a:pt x="51" y="43"/>
                  </a:lnTo>
                  <a:lnTo>
                    <a:pt x="40" y="43"/>
                  </a:lnTo>
                  <a:lnTo>
                    <a:pt x="40" y="43"/>
                  </a:lnTo>
                  <a:lnTo>
                    <a:pt x="34" y="43"/>
                  </a:lnTo>
                  <a:lnTo>
                    <a:pt x="26" y="43"/>
                  </a:lnTo>
                  <a:lnTo>
                    <a:pt x="19" y="41"/>
                  </a:lnTo>
                  <a:lnTo>
                    <a:pt x="15" y="45"/>
                  </a:lnTo>
                  <a:lnTo>
                    <a:pt x="15" y="45"/>
                  </a:lnTo>
                  <a:lnTo>
                    <a:pt x="13" y="45"/>
                  </a:lnTo>
                  <a:lnTo>
                    <a:pt x="10" y="45"/>
                  </a:lnTo>
                  <a:lnTo>
                    <a:pt x="2" y="41"/>
                  </a:lnTo>
                  <a:lnTo>
                    <a:pt x="2" y="41"/>
                  </a:lnTo>
                  <a:lnTo>
                    <a:pt x="0" y="38"/>
                  </a:lnTo>
                  <a:lnTo>
                    <a:pt x="2" y="36"/>
                  </a:lnTo>
                  <a:lnTo>
                    <a:pt x="4" y="32"/>
                  </a:lnTo>
                  <a:lnTo>
                    <a:pt x="10" y="32"/>
                  </a:lnTo>
                  <a:lnTo>
                    <a:pt x="10" y="32"/>
                  </a:lnTo>
                  <a:lnTo>
                    <a:pt x="10" y="32"/>
                  </a:lnTo>
                  <a:lnTo>
                    <a:pt x="10" y="32"/>
                  </a:lnTo>
                  <a:lnTo>
                    <a:pt x="10" y="32"/>
                  </a:lnTo>
                  <a:lnTo>
                    <a:pt x="10" y="32"/>
                  </a:lnTo>
                  <a:lnTo>
                    <a:pt x="10" y="32"/>
                  </a:lnTo>
                  <a:lnTo>
                    <a:pt x="10" y="32"/>
                  </a:lnTo>
                  <a:lnTo>
                    <a:pt x="10" y="3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5" name="Freeform 689">
              <a:extLst>
                <a:ext uri="{FF2B5EF4-FFF2-40B4-BE49-F238E27FC236}">
                  <a16:creationId xmlns:a16="http://schemas.microsoft.com/office/drawing/2014/main" id="{3CF1E081-48A0-40FD-A706-4187E617FC39}"/>
                </a:ext>
              </a:extLst>
            </p:cNvPr>
            <p:cNvSpPr>
              <a:spLocks noEditPoints="1"/>
            </p:cNvSpPr>
            <p:nvPr/>
          </p:nvSpPr>
          <p:spPr bwMode="auto">
            <a:xfrm>
              <a:off x="1722" y="5913"/>
              <a:ext cx="119" cy="154"/>
            </a:xfrm>
            <a:custGeom>
              <a:avLst/>
              <a:gdLst>
                <a:gd name="T0" fmla="*/ 15 w 119"/>
                <a:gd name="T1" fmla="*/ 55 h 154"/>
                <a:gd name="T2" fmla="*/ 8 w 119"/>
                <a:gd name="T3" fmla="*/ 49 h 154"/>
                <a:gd name="T4" fmla="*/ 2 w 119"/>
                <a:gd name="T5" fmla="*/ 60 h 154"/>
                <a:gd name="T6" fmla="*/ 10 w 119"/>
                <a:gd name="T7" fmla="*/ 64 h 154"/>
                <a:gd name="T8" fmla="*/ 10 w 119"/>
                <a:gd name="T9" fmla="*/ 64 h 154"/>
                <a:gd name="T10" fmla="*/ 15 w 119"/>
                <a:gd name="T11" fmla="*/ 6 h 154"/>
                <a:gd name="T12" fmla="*/ 0 w 119"/>
                <a:gd name="T13" fmla="*/ 8 h 154"/>
                <a:gd name="T14" fmla="*/ 25 w 119"/>
                <a:gd name="T15" fmla="*/ 2 h 154"/>
                <a:gd name="T16" fmla="*/ 15 w 119"/>
                <a:gd name="T17" fmla="*/ 6 h 154"/>
                <a:gd name="T18" fmla="*/ 15 w 119"/>
                <a:gd name="T19" fmla="*/ 6 h 154"/>
                <a:gd name="T20" fmla="*/ 10 w 119"/>
                <a:gd name="T21" fmla="*/ 73 h 154"/>
                <a:gd name="T22" fmla="*/ 13 w 119"/>
                <a:gd name="T23" fmla="*/ 81 h 154"/>
                <a:gd name="T24" fmla="*/ 19 w 119"/>
                <a:gd name="T25" fmla="*/ 75 h 154"/>
                <a:gd name="T26" fmla="*/ 15 w 119"/>
                <a:gd name="T27" fmla="*/ 70 h 154"/>
                <a:gd name="T28" fmla="*/ 15 w 119"/>
                <a:gd name="T29" fmla="*/ 70 h 154"/>
                <a:gd name="T30" fmla="*/ 27 w 119"/>
                <a:gd name="T31" fmla="*/ 0 h 154"/>
                <a:gd name="T32" fmla="*/ 32 w 119"/>
                <a:gd name="T33" fmla="*/ 0 h 154"/>
                <a:gd name="T34" fmla="*/ 27 w 119"/>
                <a:gd name="T35" fmla="*/ 0 h 154"/>
                <a:gd name="T36" fmla="*/ 27 w 119"/>
                <a:gd name="T37" fmla="*/ 0 h 154"/>
                <a:gd name="T38" fmla="*/ 34 w 119"/>
                <a:gd name="T39" fmla="*/ 27 h 154"/>
                <a:gd name="T40" fmla="*/ 38 w 119"/>
                <a:gd name="T41" fmla="*/ 8 h 154"/>
                <a:gd name="T42" fmla="*/ 38 w 119"/>
                <a:gd name="T43" fmla="*/ 12 h 154"/>
                <a:gd name="T44" fmla="*/ 38 w 119"/>
                <a:gd name="T45" fmla="*/ 12 h 154"/>
                <a:gd name="T46" fmla="*/ 53 w 119"/>
                <a:gd name="T47" fmla="*/ 49 h 154"/>
                <a:gd name="T48" fmla="*/ 51 w 119"/>
                <a:gd name="T49" fmla="*/ 55 h 154"/>
                <a:gd name="T50" fmla="*/ 51 w 119"/>
                <a:gd name="T51" fmla="*/ 55 h 154"/>
                <a:gd name="T52" fmla="*/ 46 w 119"/>
                <a:gd name="T53" fmla="*/ 38 h 154"/>
                <a:gd name="T54" fmla="*/ 44 w 119"/>
                <a:gd name="T55" fmla="*/ 38 h 154"/>
                <a:gd name="T56" fmla="*/ 44 w 119"/>
                <a:gd name="T57" fmla="*/ 38 h 154"/>
                <a:gd name="T58" fmla="*/ 47 w 119"/>
                <a:gd name="T59" fmla="*/ 40 h 154"/>
                <a:gd name="T60" fmla="*/ 51 w 119"/>
                <a:gd name="T61" fmla="*/ 43 h 154"/>
                <a:gd name="T62" fmla="*/ 51 w 119"/>
                <a:gd name="T63" fmla="*/ 43 h 154"/>
                <a:gd name="T64" fmla="*/ 68 w 119"/>
                <a:gd name="T65" fmla="*/ 64 h 154"/>
                <a:gd name="T66" fmla="*/ 68 w 119"/>
                <a:gd name="T67" fmla="*/ 64 h 154"/>
                <a:gd name="T68" fmla="*/ 70 w 119"/>
                <a:gd name="T69" fmla="*/ 92 h 154"/>
                <a:gd name="T70" fmla="*/ 70 w 119"/>
                <a:gd name="T71" fmla="*/ 92 h 154"/>
                <a:gd name="T72" fmla="*/ 70 w 119"/>
                <a:gd name="T73" fmla="*/ 92 h 154"/>
                <a:gd name="T74" fmla="*/ 70 w 119"/>
                <a:gd name="T75" fmla="*/ 94 h 154"/>
                <a:gd name="T76" fmla="*/ 76 w 119"/>
                <a:gd name="T77" fmla="*/ 100 h 154"/>
                <a:gd name="T78" fmla="*/ 70 w 119"/>
                <a:gd name="T79" fmla="*/ 98 h 154"/>
                <a:gd name="T80" fmla="*/ 70 w 119"/>
                <a:gd name="T81" fmla="*/ 98 h 154"/>
                <a:gd name="T82" fmla="*/ 76 w 119"/>
                <a:gd name="T83" fmla="*/ 83 h 154"/>
                <a:gd name="T84" fmla="*/ 78 w 119"/>
                <a:gd name="T85" fmla="*/ 83 h 154"/>
                <a:gd name="T86" fmla="*/ 78 w 119"/>
                <a:gd name="T87" fmla="*/ 83 h 154"/>
                <a:gd name="T88" fmla="*/ 94 w 119"/>
                <a:gd name="T89" fmla="*/ 111 h 154"/>
                <a:gd name="T90" fmla="*/ 96 w 119"/>
                <a:gd name="T91" fmla="*/ 113 h 154"/>
                <a:gd name="T92" fmla="*/ 96 w 119"/>
                <a:gd name="T93" fmla="*/ 113 h 154"/>
                <a:gd name="T94" fmla="*/ 87 w 119"/>
                <a:gd name="T95" fmla="*/ 73 h 154"/>
                <a:gd name="T96" fmla="*/ 87 w 119"/>
                <a:gd name="T97" fmla="*/ 73 h 154"/>
                <a:gd name="T98" fmla="*/ 87 w 119"/>
                <a:gd name="T99" fmla="*/ 73 h 154"/>
                <a:gd name="T100" fmla="*/ 100 w 119"/>
                <a:gd name="T101" fmla="*/ 145 h 154"/>
                <a:gd name="T102" fmla="*/ 100 w 119"/>
                <a:gd name="T103" fmla="*/ 154 h 154"/>
                <a:gd name="T104" fmla="*/ 108 w 119"/>
                <a:gd name="T105" fmla="*/ 145 h 154"/>
                <a:gd name="T106" fmla="*/ 106 w 119"/>
                <a:gd name="T107" fmla="*/ 148 h 154"/>
                <a:gd name="T108" fmla="*/ 106 w 119"/>
                <a:gd name="T109" fmla="*/ 148 h 154"/>
                <a:gd name="T110" fmla="*/ 119 w 119"/>
                <a:gd name="T111" fmla="*/ 118 h 154"/>
                <a:gd name="T112" fmla="*/ 115 w 119"/>
                <a:gd name="T113" fmla="*/ 117 h 154"/>
                <a:gd name="T114" fmla="*/ 115 w 119"/>
                <a:gd name="T115" fmla="*/ 11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154">
                  <a:moveTo>
                    <a:pt x="10" y="64"/>
                  </a:moveTo>
                  <a:lnTo>
                    <a:pt x="15" y="62"/>
                  </a:lnTo>
                  <a:lnTo>
                    <a:pt x="15" y="60"/>
                  </a:lnTo>
                  <a:lnTo>
                    <a:pt x="15" y="55"/>
                  </a:lnTo>
                  <a:lnTo>
                    <a:pt x="13" y="49"/>
                  </a:lnTo>
                  <a:lnTo>
                    <a:pt x="13" y="45"/>
                  </a:lnTo>
                  <a:lnTo>
                    <a:pt x="8" y="43"/>
                  </a:lnTo>
                  <a:lnTo>
                    <a:pt x="8" y="49"/>
                  </a:lnTo>
                  <a:lnTo>
                    <a:pt x="8" y="55"/>
                  </a:lnTo>
                  <a:lnTo>
                    <a:pt x="6" y="57"/>
                  </a:lnTo>
                  <a:lnTo>
                    <a:pt x="6" y="60"/>
                  </a:lnTo>
                  <a:lnTo>
                    <a:pt x="2" y="60"/>
                  </a:lnTo>
                  <a:lnTo>
                    <a:pt x="6" y="62"/>
                  </a:lnTo>
                  <a:lnTo>
                    <a:pt x="8" y="62"/>
                  </a:lnTo>
                  <a:lnTo>
                    <a:pt x="8" y="64"/>
                  </a:lnTo>
                  <a:lnTo>
                    <a:pt x="10" y="64"/>
                  </a:lnTo>
                  <a:lnTo>
                    <a:pt x="10" y="64"/>
                  </a:lnTo>
                  <a:lnTo>
                    <a:pt x="10" y="64"/>
                  </a:lnTo>
                  <a:lnTo>
                    <a:pt x="10" y="64"/>
                  </a:lnTo>
                  <a:lnTo>
                    <a:pt x="10" y="64"/>
                  </a:lnTo>
                  <a:lnTo>
                    <a:pt x="10" y="64"/>
                  </a:lnTo>
                  <a:lnTo>
                    <a:pt x="10" y="64"/>
                  </a:lnTo>
                  <a:lnTo>
                    <a:pt x="10" y="64"/>
                  </a:lnTo>
                  <a:close/>
                  <a:moveTo>
                    <a:pt x="15" y="6"/>
                  </a:moveTo>
                  <a:lnTo>
                    <a:pt x="8" y="6"/>
                  </a:lnTo>
                  <a:lnTo>
                    <a:pt x="6" y="8"/>
                  </a:lnTo>
                  <a:lnTo>
                    <a:pt x="2" y="8"/>
                  </a:lnTo>
                  <a:lnTo>
                    <a:pt x="0" y="8"/>
                  </a:lnTo>
                  <a:lnTo>
                    <a:pt x="6" y="12"/>
                  </a:lnTo>
                  <a:lnTo>
                    <a:pt x="15" y="8"/>
                  </a:lnTo>
                  <a:lnTo>
                    <a:pt x="21" y="6"/>
                  </a:lnTo>
                  <a:lnTo>
                    <a:pt x="25" y="2"/>
                  </a:lnTo>
                  <a:lnTo>
                    <a:pt x="19" y="6"/>
                  </a:lnTo>
                  <a:lnTo>
                    <a:pt x="15" y="6"/>
                  </a:lnTo>
                  <a:lnTo>
                    <a:pt x="15" y="6"/>
                  </a:lnTo>
                  <a:lnTo>
                    <a:pt x="15" y="6"/>
                  </a:lnTo>
                  <a:lnTo>
                    <a:pt x="15" y="6"/>
                  </a:lnTo>
                  <a:lnTo>
                    <a:pt x="15" y="6"/>
                  </a:lnTo>
                  <a:lnTo>
                    <a:pt x="15" y="6"/>
                  </a:lnTo>
                  <a:lnTo>
                    <a:pt x="15" y="6"/>
                  </a:lnTo>
                  <a:lnTo>
                    <a:pt x="15" y="6"/>
                  </a:lnTo>
                  <a:close/>
                  <a:moveTo>
                    <a:pt x="15" y="70"/>
                  </a:moveTo>
                  <a:lnTo>
                    <a:pt x="15" y="68"/>
                  </a:lnTo>
                  <a:lnTo>
                    <a:pt x="10" y="73"/>
                  </a:lnTo>
                  <a:lnTo>
                    <a:pt x="13" y="75"/>
                  </a:lnTo>
                  <a:lnTo>
                    <a:pt x="13" y="79"/>
                  </a:lnTo>
                  <a:lnTo>
                    <a:pt x="15" y="81"/>
                  </a:lnTo>
                  <a:lnTo>
                    <a:pt x="13" y="81"/>
                  </a:lnTo>
                  <a:lnTo>
                    <a:pt x="15" y="81"/>
                  </a:lnTo>
                  <a:lnTo>
                    <a:pt x="19" y="79"/>
                  </a:lnTo>
                  <a:lnTo>
                    <a:pt x="17" y="79"/>
                  </a:lnTo>
                  <a:lnTo>
                    <a:pt x="19" y="75"/>
                  </a:lnTo>
                  <a:lnTo>
                    <a:pt x="19" y="73"/>
                  </a:lnTo>
                  <a:lnTo>
                    <a:pt x="19" y="70"/>
                  </a:lnTo>
                  <a:lnTo>
                    <a:pt x="15" y="73"/>
                  </a:lnTo>
                  <a:lnTo>
                    <a:pt x="15" y="70"/>
                  </a:lnTo>
                  <a:lnTo>
                    <a:pt x="15" y="70"/>
                  </a:lnTo>
                  <a:lnTo>
                    <a:pt x="15" y="70"/>
                  </a:lnTo>
                  <a:lnTo>
                    <a:pt x="15" y="70"/>
                  </a:lnTo>
                  <a:lnTo>
                    <a:pt x="15" y="70"/>
                  </a:lnTo>
                  <a:lnTo>
                    <a:pt x="15" y="70"/>
                  </a:lnTo>
                  <a:lnTo>
                    <a:pt x="15" y="70"/>
                  </a:lnTo>
                  <a:lnTo>
                    <a:pt x="15" y="70"/>
                  </a:lnTo>
                  <a:close/>
                  <a:moveTo>
                    <a:pt x="27" y="0"/>
                  </a:moveTo>
                  <a:lnTo>
                    <a:pt x="29" y="2"/>
                  </a:lnTo>
                  <a:lnTo>
                    <a:pt x="34" y="8"/>
                  </a:lnTo>
                  <a:lnTo>
                    <a:pt x="38" y="8"/>
                  </a:lnTo>
                  <a:lnTo>
                    <a:pt x="32" y="0"/>
                  </a:lnTo>
                  <a:lnTo>
                    <a:pt x="27" y="0"/>
                  </a:lnTo>
                  <a:lnTo>
                    <a:pt x="27" y="0"/>
                  </a:lnTo>
                  <a:lnTo>
                    <a:pt x="27" y="0"/>
                  </a:lnTo>
                  <a:lnTo>
                    <a:pt x="27" y="0"/>
                  </a:lnTo>
                  <a:lnTo>
                    <a:pt x="27" y="0"/>
                  </a:lnTo>
                  <a:lnTo>
                    <a:pt x="27" y="0"/>
                  </a:lnTo>
                  <a:lnTo>
                    <a:pt x="27" y="0"/>
                  </a:lnTo>
                  <a:lnTo>
                    <a:pt x="27" y="0"/>
                  </a:lnTo>
                  <a:close/>
                  <a:moveTo>
                    <a:pt x="38" y="12"/>
                  </a:moveTo>
                  <a:lnTo>
                    <a:pt x="34" y="17"/>
                  </a:lnTo>
                  <a:lnTo>
                    <a:pt x="29" y="25"/>
                  </a:lnTo>
                  <a:lnTo>
                    <a:pt x="34" y="27"/>
                  </a:lnTo>
                  <a:lnTo>
                    <a:pt x="34" y="21"/>
                  </a:lnTo>
                  <a:lnTo>
                    <a:pt x="38" y="17"/>
                  </a:lnTo>
                  <a:lnTo>
                    <a:pt x="40" y="14"/>
                  </a:lnTo>
                  <a:lnTo>
                    <a:pt x="38" y="8"/>
                  </a:lnTo>
                  <a:lnTo>
                    <a:pt x="38" y="12"/>
                  </a:lnTo>
                  <a:lnTo>
                    <a:pt x="38" y="12"/>
                  </a:lnTo>
                  <a:lnTo>
                    <a:pt x="38" y="12"/>
                  </a:lnTo>
                  <a:lnTo>
                    <a:pt x="38" y="12"/>
                  </a:lnTo>
                  <a:lnTo>
                    <a:pt x="38" y="12"/>
                  </a:lnTo>
                  <a:lnTo>
                    <a:pt x="38" y="12"/>
                  </a:lnTo>
                  <a:lnTo>
                    <a:pt x="38" y="12"/>
                  </a:lnTo>
                  <a:lnTo>
                    <a:pt x="38" y="12"/>
                  </a:lnTo>
                  <a:close/>
                  <a:moveTo>
                    <a:pt x="51" y="55"/>
                  </a:moveTo>
                  <a:lnTo>
                    <a:pt x="51" y="57"/>
                  </a:lnTo>
                  <a:lnTo>
                    <a:pt x="53" y="51"/>
                  </a:lnTo>
                  <a:lnTo>
                    <a:pt x="53" y="49"/>
                  </a:lnTo>
                  <a:lnTo>
                    <a:pt x="53" y="45"/>
                  </a:lnTo>
                  <a:lnTo>
                    <a:pt x="51" y="51"/>
                  </a:lnTo>
                  <a:lnTo>
                    <a:pt x="51" y="55"/>
                  </a:lnTo>
                  <a:lnTo>
                    <a:pt x="51" y="55"/>
                  </a:lnTo>
                  <a:lnTo>
                    <a:pt x="51" y="55"/>
                  </a:lnTo>
                  <a:lnTo>
                    <a:pt x="51" y="55"/>
                  </a:lnTo>
                  <a:lnTo>
                    <a:pt x="51" y="55"/>
                  </a:lnTo>
                  <a:lnTo>
                    <a:pt x="51" y="55"/>
                  </a:lnTo>
                  <a:lnTo>
                    <a:pt x="51" y="55"/>
                  </a:lnTo>
                  <a:lnTo>
                    <a:pt x="51" y="55"/>
                  </a:lnTo>
                  <a:close/>
                  <a:moveTo>
                    <a:pt x="44" y="38"/>
                  </a:moveTo>
                  <a:lnTo>
                    <a:pt x="46" y="38"/>
                  </a:lnTo>
                  <a:lnTo>
                    <a:pt x="44" y="36"/>
                  </a:lnTo>
                  <a:lnTo>
                    <a:pt x="44" y="38"/>
                  </a:lnTo>
                  <a:lnTo>
                    <a:pt x="44" y="38"/>
                  </a:lnTo>
                  <a:lnTo>
                    <a:pt x="44" y="38"/>
                  </a:lnTo>
                  <a:lnTo>
                    <a:pt x="44" y="38"/>
                  </a:lnTo>
                  <a:lnTo>
                    <a:pt x="44" y="38"/>
                  </a:lnTo>
                  <a:lnTo>
                    <a:pt x="44" y="38"/>
                  </a:lnTo>
                  <a:lnTo>
                    <a:pt x="44" y="38"/>
                  </a:lnTo>
                  <a:lnTo>
                    <a:pt x="44" y="38"/>
                  </a:lnTo>
                  <a:close/>
                  <a:moveTo>
                    <a:pt x="51" y="43"/>
                  </a:moveTo>
                  <a:lnTo>
                    <a:pt x="53" y="43"/>
                  </a:lnTo>
                  <a:lnTo>
                    <a:pt x="47" y="40"/>
                  </a:lnTo>
                  <a:lnTo>
                    <a:pt x="51" y="43"/>
                  </a:lnTo>
                  <a:lnTo>
                    <a:pt x="51" y="43"/>
                  </a:lnTo>
                  <a:lnTo>
                    <a:pt x="51" y="43"/>
                  </a:lnTo>
                  <a:lnTo>
                    <a:pt x="51" y="43"/>
                  </a:lnTo>
                  <a:lnTo>
                    <a:pt x="51" y="43"/>
                  </a:lnTo>
                  <a:lnTo>
                    <a:pt x="51" y="43"/>
                  </a:lnTo>
                  <a:lnTo>
                    <a:pt x="51" y="43"/>
                  </a:lnTo>
                  <a:lnTo>
                    <a:pt x="51" y="43"/>
                  </a:lnTo>
                  <a:close/>
                  <a:moveTo>
                    <a:pt x="68" y="64"/>
                  </a:moveTo>
                  <a:lnTo>
                    <a:pt x="62" y="57"/>
                  </a:lnTo>
                  <a:lnTo>
                    <a:pt x="68" y="68"/>
                  </a:lnTo>
                  <a:lnTo>
                    <a:pt x="68" y="64"/>
                  </a:lnTo>
                  <a:lnTo>
                    <a:pt x="68" y="64"/>
                  </a:lnTo>
                  <a:lnTo>
                    <a:pt x="68" y="64"/>
                  </a:lnTo>
                  <a:lnTo>
                    <a:pt x="68" y="64"/>
                  </a:lnTo>
                  <a:lnTo>
                    <a:pt x="68" y="64"/>
                  </a:lnTo>
                  <a:lnTo>
                    <a:pt x="68" y="64"/>
                  </a:lnTo>
                  <a:lnTo>
                    <a:pt x="68" y="64"/>
                  </a:lnTo>
                  <a:lnTo>
                    <a:pt x="68" y="64"/>
                  </a:lnTo>
                  <a:close/>
                  <a:moveTo>
                    <a:pt x="70" y="92"/>
                  </a:moveTo>
                  <a:lnTo>
                    <a:pt x="70" y="88"/>
                  </a:lnTo>
                  <a:lnTo>
                    <a:pt x="68" y="83"/>
                  </a:lnTo>
                  <a:lnTo>
                    <a:pt x="70" y="92"/>
                  </a:lnTo>
                  <a:lnTo>
                    <a:pt x="70" y="92"/>
                  </a:lnTo>
                  <a:lnTo>
                    <a:pt x="70" y="92"/>
                  </a:lnTo>
                  <a:lnTo>
                    <a:pt x="70" y="92"/>
                  </a:lnTo>
                  <a:lnTo>
                    <a:pt x="70" y="92"/>
                  </a:lnTo>
                  <a:lnTo>
                    <a:pt x="70" y="92"/>
                  </a:lnTo>
                  <a:lnTo>
                    <a:pt x="70" y="92"/>
                  </a:lnTo>
                  <a:lnTo>
                    <a:pt x="70" y="92"/>
                  </a:lnTo>
                  <a:close/>
                  <a:moveTo>
                    <a:pt x="70" y="98"/>
                  </a:moveTo>
                  <a:lnTo>
                    <a:pt x="70" y="94"/>
                  </a:lnTo>
                  <a:lnTo>
                    <a:pt x="68" y="94"/>
                  </a:lnTo>
                  <a:lnTo>
                    <a:pt x="70" y="100"/>
                  </a:lnTo>
                  <a:lnTo>
                    <a:pt x="76" y="102"/>
                  </a:lnTo>
                  <a:lnTo>
                    <a:pt x="76" y="100"/>
                  </a:lnTo>
                  <a:lnTo>
                    <a:pt x="72" y="100"/>
                  </a:lnTo>
                  <a:lnTo>
                    <a:pt x="70" y="98"/>
                  </a:lnTo>
                  <a:lnTo>
                    <a:pt x="70" y="98"/>
                  </a:lnTo>
                  <a:lnTo>
                    <a:pt x="70" y="98"/>
                  </a:lnTo>
                  <a:lnTo>
                    <a:pt x="70" y="98"/>
                  </a:lnTo>
                  <a:lnTo>
                    <a:pt x="70" y="98"/>
                  </a:lnTo>
                  <a:lnTo>
                    <a:pt x="70" y="98"/>
                  </a:lnTo>
                  <a:lnTo>
                    <a:pt x="70" y="98"/>
                  </a:lnTo>
                  <a:lnTo>
                    <a:pt x="70" y="98"/>
                  </a:lnTo>
                  <a:close/>
                  <a:moveTo>
                    <a:pt x="78" y="83"/>
                  </a:moveTo>
                  <a:lnTo>
                    <a:pt x="78" y="81"/>
                  </a:lnTo>
                  <a:lnTo>
                    <a:pt x="76" y="83"/>
                  </a:lnTo>
                  <a:lnTo>
                    <a:pt x="78" y="83"/>
                  </a:lnTo>
                  <a:lnTo>
                    <a:pt x="78" y="83"/>
                  </a:lnTo>
                  <a:lnTo>
                    <a:pt x="78" y="83"/>
                  </a:lnTo>
                  <a:lnTo>
                    <a:pt x="78" y="83"/>
                  </a:lnTo>
                  <a:lnTo>
                    <a:pt x="78" y="83"/>
                  </a:lnTo>
                  <a:lnTo>
                    <a:pt x="78" y="83"/>
                  </a:lnTo>
                  <a:lnTo>
                    <a:pt x="78" y="83"/>
                  </a:lnTo>
                  <a:lnTo>
                    <a:pt x="78" y="83"/>
                  </a:lnTo>
                  <a:close/>
                  <a:moveTo>
                    <a:pt x="96" y="113"/>
                  </a:moveTo>
                  <a:lnTo>
                    <a:pt x="96" y="111"/>
                  </a:lnTo>
                  <a:lnTo>
                    <a:pt x="94" y="107"/>
                  </a:lnTo>
                  <a:lnTo>
                    <a:pt x="94" y="111"/>
                  </a:lnTo>
                  <a:lnTo>
                    <a:pt x="94" y="113"/>
                  </a:lnTo>
                  <a:lnTo>
                    <a:pt x="87" y="120"/>
                  </a:lnTo>
                  <a:lnTo>
                    <a:pt x="94" y="117"/>
                  </a:lnTo>
                  <a:lnTo>
                    <a:pt x="96" y="113"/>
                  </a:lnTo>
                  <a:lnTo>
                    <a:pt x="96" y="113"/>
                  </a:lnTo>
                  <a:lnTo>
                    <a:pt x="96" y="113"/>
                  </a:lnTo>
                  <a:lnTo>
                    <a:pt x="96" y="113"/>
                  </a:lnTo>
                  <a:lnTo>
                    <a:pt x="96" y="113"/>
                  </a:lnTo>
                  <a:lnTo>
                    <a:pt x="96" y="113"/>
                  </a:lnTo>
                  <a:lnTo>
                    <a:pt x="96" y="113"/>
                  </a:lnTo>
                  <a:lnTo>
                    <a:pt x="96" y="113"/>
                  </a:lnTo>
                  <a:close/>
                  <a:moveTo>
                    <a:pt x="87" y="73"/>
                  </a:moveTo>
                  <a:lnTo>
                    <a:pt x="87" y="75"/>
                  </a:lnTo>
                  <a:lnTo>
                    <a:pt x="89" y="73"/>
                  </a:lnTo>
                  <a:lnTo>
                    <a:pt x="87" y="73"/>
                  </a:lnTo>
                  <a:lnTo>
                    <a:pt x="87" y="73"/>
                  </a:lnTo>
                  <a:lnTo>
                    <a:pt x="87" y="73"/>
                  </a:lnTo>
                  <a:lnTo>
                    <a:pt x="87" y="73"/>
                  </a:lnTo>
                  <a:lnTo>
                    <a:pt x="87" y="73"/>
                  </a:lnTo>
                  <a:lnTo>
                    <a:pt x="87" y="73"/>
                  </a:lnTo>
                  <a:lnTo>
                    <a:pt x="87" y="73"/>
                  </a:lnTo>
                  <a:lnTo>
                    <a:pt x="87" y="73"/>
                  </a:lnTo>
                  <a:close/>
                  <a:moveTo>
                    <a:pt x="106" y="148"/>
                  </a:moveTo>
                  <a:lnTo>
                    <a:pt x="100" y="145"/>
                  </a:lnTo>
                  <a:lnTo>
                    <a:pt x="94" y="148"/>
                  </a:lnTo>
                  <a:lnTo>
                    <a:pt x="94" y="150"/>
                  </a:lnTo>
                  <a:lnTo>
                    <a:pt x="94" y="154"/>
                  </a:lnTo>
                  <a:lnTo>
                    <a:pt x="100" y="154"/>
                  </a:lnTo>
                  <a:lnTo>
                    <a:pt x="108" y="150"/>
                  </a:lnTo>
                  <a:lnTo>
                    <a:pt x="108" y="148"/>
                  </a:lnTo>
                  <a:lnTo>
                    <a:pt x="110" y="143"/>
                  </a:lnTo>
                  <a:lnTo>
                    <a:pt x="108" y="145"/>
                  </a:lnTo>
                  <a:lnTo>
                    <a:pt x="106" y="148"/>
                  </a:lnTo>
                  <a:lnTo>
                    <a:pt x="106" y="148"/>
                  </a:lnTo>
                  <a:lnTo>
                    <a:pt x="106" y="148"/>
                  </a:lnTo>
                  <a:lnTo>
                    <a:pt x="106" y="148"/>
                  </a:lnTo>
                  <a:lnTo>
                    <a:pt x="106" y="148"/>
                  </a:lnTo>
                  <a:lnTo>
                    <a:pt x="106" y="148"/>
                  </a:lnTo>
                  <a:lnTo>
                    <a:pt x="106" y="148"/>
                  </a:lnTo>
                  <a:lnTo>
                    <a:pt x="106" y="148"/>
                  </a:lnTo>
                  <a:close/>
                  <a:moveTo>
                    <a:pt x="115" y="117"/>
                  </a:moveTo>
                  <a:lnTo>
                    <a:pt x="113" y="117"/>
                  </a:lnTo>
                  <a:lnTo>
                    <a:pt x="113" y="118"/>
                  </a:lnTo>
                  <a:lnTo>
                    <a:pt x="119" y="118"/>
                  </a:lnTo>
                  <a:lnTo>
                    <a:pt x="119" y="117"/>
                  </a:lnTo>
                  <a:lnTo>
                    <a:pt x="115" y="117"/>
                  </a:lnTo>
                  <a:lnTo>
                    <a:pt x="115" y="117"/>
                  </a:lnTo>
                  <a:lnTo>
                    <a:pt x="115" y="117"/>
                  </a:lnTo>
                  <a:lnTo>
                    <a:pt x="115" y="117"/>
                  </a:lnTo>
                  <a:lnTo>
                    <a:pt x="115" y="117"/>
                  </a:lnTo>
                  <a:lnTo>
                    <a:pt x="115" y="117"/>
                  </a:lnTo>
                  <a:lnTo>
                    <a:pt x="115" y="117"/>
                  </a:lnTo>
                  <a:lnTo>
                    <a:pt x="115" y="11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6" name="Freeform 690">
              <a:extLst>
                <a:ext uri="{FF2B5EF4-FFF2-40B4-BE49-F238E27FC236}">
                  <a16:creationId xmlns:a16="http://schemas.microsoft.com/office/drawing/2014/main" id="{EC446917-7116-4C75-B67E-712F008C15F8}"/>
                </a:ext>
              </a:extLst>
            </p:cNvPr>
            <p:cNvSpPr>
              <a:spLocks/>
            </p:cNvSpPr>
            <p:nvPr/>
          </p:nvSpPr>
          <p:spPr bwMode="auto">
            <a:xfrm>
              <a:off x="1703" y="6129"/>
              <a:ext cx="46" cy="20"/>
            </a:xfrm>
            <a:custGeom>
              <a:avLst/>
              <a:gdLst>
                <a:gd name="T0" fmla="*/ 0 w 46"/>
                <a:gd name="T1" fmla="*/ 5 h 20"/>
                <a:gd name="T2" fmla="*/ 0 w 46"/>
                <a:gd name="T3" fmla="*/ 5 h 20"/>
                <a:gd name="T4" fmla="*/ 6 w 46"/>
                <a:gd name="T5" fmla="*/ 2 h 20"/>
                <a:gd name="T6" fmla="*/ 10 w 46"/>
                <a:gd name="T7" fmla="*/ 0 h 20"/>
                <a:gd name="T8" fmla="*/ 25 w 46"/>
                <a:gd name="T9" fmla="*/ 2 h 20"/>
                <a:gd name="T10" fmla="*/ 25 w 46"/>
                <a:gd name="T11" fmla="*/ 2 h 20"/>
                <a:gd name="T12" fmla="*/ 38 w 46"/>
                <a:gd name="T13" fmla="*/ 7 h 20"/>
                <a:gd name="T14" fmla="*/ 38 w 46"/>
                <a:gd name="T15" fmla="*/ 7 h 20"/>
                <a:gd name="T16" fmla="*/ 44 w 46"/>
                <a:gd name="T17" fmla="*/ 9 h 20"/>
                <a:gd name="T18" fmla="*/ 46 w 46"/>
                <a:gd name="T19" fmla="*/ 15 h 20"/>
                <a:gd name="T20" fmla="*/ 46 w 46"/>
                <a:gd name="T21" fmla="*/ 15 h 20"/>
                <a:gd name="T22" fmla="*/ 40 w 46"/>
                <a:gd name="T23" fmla="*/ 15 h 20"/>
                <a:gd name="T24" fmla="*/ 40 w 46"/>
                <a:gd name="T25" fmla="*/ 15 h 20"/>
                <a:gd name="T26" fmla="*/ 38 w 46"/>
                <a:gd name="T27" fmla="*/ 15 h 20"/>
                <a:gd name="T28" fmla="*/ 34 w 46"/>
                <a:gd name="T29" fmla="*/ 15 h 20"/>
                <a:gd name="T30" fmla="*/ 34 w 46"/>
                <a:gd name="T31" fmla="*/ 15 h 20"/>
                <a:gd name="T32" fmla="*/ 34 w 46"/>
                <a:gd name="T33" fmla="*/ 13 h 20"/>
                <a:gd name="T34" fmla="*/ 32 w 46"/>
                <a:gd name="T35" fmla="*/ 13 h 20"/>
                <a:gd name="T36" fmla="*/ 32 w 46"/>
                <a:gd name="T37" fmla="*/ 13 h 20"/>
                <a:gd name="T38" fmla="*/ 29 w 46"/>
                <a:gd name="T39" fmla="*/ 15 h 20"/>
                <a:gd name="T40" fmla="*/ 29 w 46"/>
                <a:gd name="T41" fmla="*/ 15 h 20"/>
                <a:gd name="T42" fmla="*/ 25 w 46"/>
                <a:gd name="T43" fmla="*/ 15 h 20"/>
                <a:gd name="T44" fmla="*/ 25 w 46"/>
                <a:gd name="T45" fmla="*/ 19 h 20"/>
                <a:gd name="T46" fmla="*/ 25 w 46"/>
                <a:gd name="T47" fmla="*/ 20 h 20"/>
                <a:gd name="T48" fmla="*/ 25 w 46"/>
                <a:gd name="T49" fmla="*/ 20 h 20"/>
                <a:gd name="T50" fmla="*/ 21 w 46"/>
                <a:gd name="T51" fmla="*/ 19 h 20"/>
                <a:gd name="T52" fmla="*/ 19 w 46"/>
                <a:gd name="T53" fmla="*/ 19 h 20"/>
                <a:gd name="T54" fmla="*/ 19 w 46"/>
                <a:gd name="T55" fmla="*/ 19 h 20"/>
                <a:gd name="T56" fmla="*/ 14 w 46"/>
                <a:gd name="T57" fmla="*/ 15 h 20"/>
                <a:gd name="T58" fmla="*/ 10 w 46"/>
                <a:gd name="T59" fmla="*/ 15 h 20"/>
                <a:gd name="T60" fmla="*/ 10 w 46"/>
                <a:gd name="T61" fmla="*/ 15 h 20"/>
                <a:gd name="T62" fmla="*/ 8 w 46"/>
                <a:gd name="T63" fmla="*/ 9 h 20"/>
                <a:gd name="T64" fmla="*/ 8 w 46"/>
                <a:gd name="T65" fmla="*/ 9 h 20"/>
                <a:gd name="T66" fmla="*/ 2 w 46"/>
                <a:gd name="T67" fmla="*/ 7 h 20"/>
                <a:gd name="T68" fmla="*/ 0 w 46"/>
                <a:gd name="T69" fmla="*/ 5 h 20"/>
                <a:gd name="T70" fmla="*/ 0 w 46"/>
                <a:gd name="T71" fmla="*/ 5 h 20"/>
                <a:gd name="T72" fmla="*/ 0 w 46"/>
                <a:gd name="T73" fmla="*/ 5 h 20"/>
                <a:gd name="T74" fmla="*/ 0 w 46"/>
                <a:gd name="T75" fmla="*/ 5 h 20"/>
                <a:gd name="T76" fmla="*/ 0 w 46"/>
                <a:gd name="T77" fmla="*/ 5 h 20"/>
                <a:gd name="T78" fmla="*/ 0 w 46"/>
                <a:gd name="T79" fmla="*/ 5 h 20"/>
                <a:gd name="T80" fmla="*/ 0 w 46"/>
                <a:gd name="T81" fmla="*/ 5 h 20"/>
                <a:gd name="T82" fmla="*/ 0 w 46"/>
                <a:gd name="T83" fmla="*/ 5 h 20"/>
                <a:gd name="T84" fmla="*/ 0 w 46"/>
                <a:gd name="T8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20">
                  <a:moveTo>
                    <a:pt x="0" y="5"/>
                  </a:moveTo>
                  <a:lnTo>
                    <a:pt x="0" y="5"/>
                  </a:lnTo>
                  <a:lnTo>
                    <a:pt x="6" y="2"/>
                  </a:lnTo>
                  <a:lnTo>
                    <a:pt x="10" y="0"/>
                  </a:lnTo>
                  <a:lnTo>
                    <a:pt x="25" y="2"/>
                  </a:lnTo>
                  <a:lnTo>
                    <a:pt x="25" y="2"/>
                  </a:lnTo>
                  <a:lnTo>
                    <a:pt x="38" y="7"/>
                  </a:lnTo>
                  <a:lnTo>
                    <a:pt x="38" y="7"/>
                  </a:lnTo>
                  <a:lnTo>
                    <a:pt x="44" y="9"/>
                  </a:lnTo>
                  <a:lnTo>
                    <a:pt x="46" y="15"/>
                  </a:lnTo>
                  <a:lnTo>
                    <a:pt x="46" y="15"/>
                  </a:lnTo>
                  <a:lnTo>
                    <a:pt x="40" y="15"/>
                  </a:lnTo>
                  <a:lnTo>
                    <a:pt x="40" y="15"/>
                  </a:lnTo>
                  <a:lnTo>
                    <a:pt x="38" y="15"/>
                  </a:lnTo>
                  <a:lnTo>
                    <a:pt x="34" y="15"/>
                  </a:lnTo>
                  <a:lnTo>
                    <a:pt x="34" y="15"/>
                  </a:lnTo>
                  <a:lnTo>
                    <a:pt x="34" y="13"/>
                  </a:lnTo>
                  <a:lnTo>
                    <a:pt x="32" y="13"/>
                  </a:lnTo>
                  <a:lnTo>
                    <a:pt x="32" y="13"/>
                  </a:lnTo>
                  <a:lnTo>
                    <a:pt x="29" y="15"/>
                  </a:lnTo>
                  <a:lnTo>
                    <a:pt x="29" y="15"/>
                  </a:lnTo>
                  <a:lnTo>
                    <a:pt x="25" y="15"/>
                  </a:lnTo>
                  <a:lnTo>
                    <a:pt x="25" y="19"/>
                  </a:lnTo>
                  <a:lnTo>
                    <a:pt x="25" y="20"/>
                  </a:lnTo>
                  <a:lnTo>
                    <a:pt x="25" y="20"/>
                  </a:lnTo>
                  <a:lnTo>
                    <a:pt x="21" y="19"/>
                  </a:lnTo>
                  <a:lnTo>
                    <a:pt x="19" y="19"/>
                  </a:lnTo>
                  <a:lnTo>
                    <a:pt x="19" y="19"/>
                  </a:lnTo>
                  <a:lnTo>
                    <a:pt x="14" y="15"/>
                  </a:lnTo>
                  <a:lnTo>
                    <a:pt x="10" y="15"/>
                  </a:lnTo>
                  <a:lnTo>
                    <a:pt x="10" y="15"/>
                  </a:lnTo>
                  <a:lnTo>
                    <a:pt x="8" y="9"/>
                  </a:lnTo>
                  <a:lnTo>
                    <a:pt x="8" y="9"/>
                  </a:lnTo>
                  <a:lnTo>
                    <a:pt x="2" y="7"/>
                  </a:lnTo>
                  <a:lnTo>
                    <a:pt x="0" y="5"/>
                  </a:lnTo>
                  <a:lnTo>
                    <a:pt x="0" y="5"/>
                  </a:lnTo>
                  <a:lnTo>
                    <a:pt x="0" y="5"/>
                  </a:lnTo>
                  <a:lnTo>
                    <a:pt x="0" y="5"/>
                  </a:lnTo>
                  <a:lnTo>
                    <a:pt x="0" y="5"/>
                  </a:lnTo>
                  <a:lnTo>
                    <a:pt x="0" y="5"/>
                  </a:lnTo>
                  <a:lnTo>
                    <a:pt x="0" y="5"/>
                  </a:lnTo>
                  <a:lnTo>
                    <a:pt x="0" y="5"/>
                  </a:lnTo>
                  <a:lnTo>
                    <a:pt x="0" y="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7" name="Freeform 11">
              <a:extLst>
                <a:ext uri="{FF2B5EF4-FFF2-40B4-BE49-F238E27FC236}">
                  <a16:creationId xmlns:a16="http://schemas.microsoft.com/office/drawing/2014/main" id="{1E04BC7E-B99E-403D-8FD6-5AF97D819DA7}"/>
                </a:ext>
              </a:extLst>
            </p:cNvPr>
            <p:cNvSpPr>
              <a:spLocks/>
            </p:cNvSpPr>
            <p:nvPr/>
          </p:nvSpPr>
          <p:spPr bwMode="auto">
            <a:xfrm>
              <a:off x="1952" y="6129"/>
              <a:ext cx="34" cy="15"/>
            </a:xfrm>
            <a:custGeom>
              <a:avLst/>
              <a:gdLst>
                <a:gd name="T0" fmla="*/ 26 w 34"/>
                <a:gd name="T1" fmla="*/ 13 h 15"/>
                <a:gd name="T2" fmla="*/ 26 w 34"/>
                <a:gd name="T3" fmla="*/ 13 h 15"/>
                <a:gd name="T4" fmla="*/ 15 w 34"/>
                <a:gd name="T5" fmla="*/ 15 h 15"/>
                <a:gd name="T6" fmla="*/ 4 w 34"/>
                <a:gd name="T7" fmla="*/ 13 h 15"/>
                <a:gd name="T8" fmla="*/ 4 w 34"/>
                <a:gd name="T9" fmla="*/ 13 h 15"/>
                <a:gd name="T10" fmla="*/ 2 w 34"/>
                <a:gd name="T11" fmla="*/ 13 h 15"/>
                <a:gd name="T12" fmla="*/ 0 w 34"/>
                <a:gd name="T13" fmla="*/ 13 h 15"/>
                <a:gd name="T14" fmla="*/ 0 w 34"/>
                <a:gd name="T15" fmla="*/ 9 h 15"/>
                <a:gd name="T16" fmla="*/ 0 w 34"/>
                <a:gd name="T17" fmla="*/ 9 h 15"/>
                <a:gd name="T18" fmla="*/ 2 w 34"/>
                <a:gd name="T19" fmla="*/ 7 h 15"/>
                <a:gd name="T20" fmla="*/ 2 w 34"/>
                <a:gd name="T21" fmla="*/ 7 h 15"/>
                <a:gd name="T22" fmla="*/ 0 w 34"/>
                <a:gd name="T23" fmla="*/ 5 h 15"/>
                <a:gd name="T24" fmla="*/ 0 w 34"/>
                <a:gd name="T25" fmla="*/ 2 h 15"/>
                <a:gd name="T26" fmla="*/ 0 w 34"/>
                <a:gd name="T27" fmla="*/ 2 h 15"/>
                <a:gd name="T28" fmla="*/ 0 w 34"/>
                <a:gd name="T29" fmla="*/ 2 h 15"/>
                <a:gd name="T30" fmla="*/ 2 w 34"/>
                <a:gd name="T31" fmla="*/ 0 h 15"/>
                <a:gd name="T32" fmla="*/ 13 w 34"/>
                <a:gd name="T33" fmla="*/ 0 h 15"/>
                <a:gd name="T34" fmla="*/ 26 w 34"/>
                <a:gd name="T35" fmla="*/ 2 h 15"/>
                <a:gd name="T36" fmla="*/ 26 w 34"/>
                <a:gd name="T37" fmla="*/ 2 h 15"/>
                <a:gd name="T38" fmla="*/ 32 w 34"/>
                <a:gd name="T39" fmla="*/ 2 h 15"/>
                <a:gd name="T40" fmla="*/ 34 w 34"/>
                <a:gd name="T41" fmla="*/ 2 h 15"/>
                <a:gd name="T42" fmla="*/ 34 w 34"/>
                <a:gd name="T43" fmla="*/ 5 h 15"/>
                <a:gd name="T44" fmla="*/ 34 w 34"/>
                <a:gd name="T45" fmla="*/ 5 h 15"/>
                <a:gd name="T46" fmla="*/ 32 w 34"/>
                <a:gd name="T47" fmla="*/ 9 h 15"/>
                <a:gd name="T48" fmla="*/ 26 w 34"/>
                <a:gd name="T49" fmla="*/ 13 h 15"/>
                <a:gd name="T50" fmla="*/ 26 w 34"/>
                <a:gd name="T51" fmla="*/ 13 h 15"/>
                <a:gd name="T52" fmla="*/ 26 w 34"/>
                <a:gd name="T53" fmla="*/ 13 h 15"/>
                <a:gd name="T54" fmla="*/ 26 w 34"/>
                <a:gd name="T55" fmla="*/ 13 h 15"/>
                <a:gd name="T56" fmla="*/ 26 w 34"/>
                <a:gd name="T57" fmla="*/ 13 h 15"/>
                <a:gd name="T58" fmla="*/ 26 w 34"/>
                <a:gd name="T59" fmla="*/ 13 h 15"/>
                <a:gd name="T60" fmla="*/ 26 w 34"/>
                <a:gd name="T61" fmla="*/ 13 h 15"/>
                <a:gd name="T62" fmla="*/ 26 w 34"/>
                <a:gd name="T63" fmla="*/ 13 h 15"/>
                <a:gd name="T64" fmla="*/ 26 w 34"/>
                <a:gd name="T65"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15">
                  <a:moveTo>
                    <a:pt x="26" y="13"/>
                  </a:moveTo>
                  <a:lnTo>
                    <a:pt x="26" y="13"/>
                  </a:lnTo>
                  <a:lnTo>
                    <a:pt x="15" y="15"/>
                  </a:lnTo>
                  <a:lnTo>
                    <a:pt x="4" y="13"/>
                  </a:lnTo>
                  <a:lnTo>
                    <a:pt x="4" y="13"/>
                  </a:lnTo>
                  <a:lnTo>
                    <a:pt x="2" y="13"/>
                  </a:lnTo>
                  <a:lnTo>
                    <a:pt x="0" y="13"/>
                  </a:lnTo>
                  <a:lnTo>
                    <a:pt x="0" y="9"/>
                  </a:lnTo>
                  <a:lnTo>
                    <a:pt x="0" y="9"/>
                  </a:lnTo>
                  <a:lnTo>
                    <a:pt x="2" y="7"/>
                  </a:lnTo>
                  <a:lnTo>
                    <a:pt x="2" y="7"/>
                  </a:lnTo>
                  <a:lnTo>
                    <a:pt x="0" y="5"/>
                  </a:lnTo>
                  <a:lnTo>
                    <a:pt x="0" y="2"/>
                  </a:lnTo>
                  <a:lnTo>
                    <a:pt x="0" y="2"/>
                  </a:lnTo>
                  <a:lnTo>
                    <a:pt x="0" y="2"/>
                  </a:lnTo>
                  <a:lnTo>
                    <a:pt x="2" y="0"/>
                  </a:lnTo>
                  <a:lnTo>
                    <a:pt x="13" y="0"/>
                  </a:lnTo>
                  <a:lnTo>
                    <a:pt x="26" y="2"/>
                  </a:lnTo>
                  <a:lnTo>
                    <a:pt x="26" y="2"/>
                  </a:lnTo>
                  <a:lnTo>
                    <a:pt x="32" y="2"/>
                  </a:lnTo>
                  <a:lnTo>
                    <a:pt x="34" y="2"/>
                  </a:lnTo>
                  <a:lnTo>
                    <a:pt x="34" y="5"/>
                  </a:lnTo>
                  <a:lnTo>
                    <a:pt x="34" y="5"/>
                  </a:lnTo>
                  <a:lnTo>
                    <a:pt x="32" y="9"/>
                  </a:lnTo>
                  <a:lnTo>
                    <a:pt x="26" y="13"/>
                  </a:lnTo>
                  <a:lnTo>
                    <a:pt x="26" y="13"/>
                  </a:lnTo>
                  <a:lnTo>
                    <a:pt x="26" y="13"/>
                  </a:lnTo>
                  <a:lnTo>
                    <a:pt x="26" y="13"/>
                  </a:lnTo>
                  <a:lnTo>
                    <a:pt x="26" y="13"/>
                  </a:lnTo>
                  <a:lnTo>
                    <a:pt x="26" y="13"/>
                  </a:lnTo>
                  <a:lnTo>
                    <a:pt x="26" y="13"/>
                  </a:lnTo>
                  <a:lnTo>
                    <a:pt x="26" y="13"/>
                  </a:lnTo>
                  <a:lnTo>
                    <a:pt x="26" y="1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Freeform 12">
              <a:extLst>
                <a:ext uri="{FF2B5EF4-FFF2-40B4-BE49-F238E27FC236}">
                  <a16:creationId xmlns:a16="http://schemas.microsoft.com/office/drawing/2014/main" id="{13A601EE-D39C-4465-85B9-12AE2A5AAAB9}"/>
                </a:ext>
              </a:extLst>
            </p:cNvPr>
            <p:cNvSpPr>
              <a:spLocks/>
            </p:cNvSpPr>
            <p:nvPr/>
          </p:nvSpPr>
          <p:spPr bwMode="auto">
            <a:xfrm>
              <a:off x="1451" y="6129"/>
              <a:ext cx="34" cy="67"/>
            </a:xfrm>
            <a:custGeom>
              <a:avLst/>
              <a:gdLst>
                <a:gd name="T0" fmla="*/ 19 w 34"/>
                <a:gd name="T1" fmla="*/ 5 h 67"/>
                <a:gd name="T2" fmla="*/ 13 w 34"/>
                <a:gd name="T3" fmla="*/ 15 h 67"/>
                <a:gd name="T4" fmla="*/ 11 w 34"/>
                <a:gd name="T5" fmla="*/ 13 h 67"/>
                <a:gd name="T6" fmla="*/ 11 w 34"/>
                <a:gd name="T7" fmla="*/ 15 h 67"/>
                <a:gd name="T8" fmla="*/ 10 w 34"/>
                <a:gd name="T9" fmla="*/ 20 h 67"/>
                <a:gd name="T10" fmla="*/ 8 w 34"/>
                <a:gd name="T11" fmla="*/ 24 h 67"/>
                <a:gd name="T12" fmla="*/ 6 w 34"/>
                <a:gd name="T13" fmla="*/ 33 h 67"/>
                <a:gd name="T14" fmla="*/ 0 w 34"/>
                <a:gd name="T15" fmla="*/ 67 h 67"/>
                <a:gd name="T16" fmla="*/ 6 w 34"/>
                <a:gd name="T17" fmla="*/ 67 h 67"/>
                <a:gd name="T18" fmla="*/ 10 w 34"/>
                <a:gd name="T19" fmla="*/ 63 h 67"/>
                <a:gd name="T20" fmla="*/ 13 w 34"/>
                <a:gd name="T21" fmla="*/ 58 h 67"/>
                <a:gd name="T22" fmla="*/ 19 w 34"/>
                <a:gd name="T23" fmla="*/ 52 h 67"/>
                <a:gd name="T24" fmla="*/ 23 w 34"/>
                <a:gd name="T25" fmla="*/ 47 h 67"/>
                <a:gd name="T26" fmla="*/ 23 w 34"/>
                <a:gd name="T27" fmla="*/ 50 h 67"/>
                <a:gd name="T28" fmla="*/ 25 w 34"/>
                <a:gd name="T29" fmla="*/ 43 h 67"/>
                <a:gd name="T30" fmla="*/ 25 w 34"/>
                <a:gd name="T31" fmla="*/ 33 h 67"/>
                <a:gd name="T32" fmla="*/ 28 w 34"/>
                <a:gd name="T33" fmla="*/ 20 h 67"/>
                <a:gd name="T34" fmla="*/ 30 w 34"/>
                <a:gd name="T35" fmla="*/ 9 h 67"/>
                <a:gd name="T36" fmla="*/ 34 w 34"/>
                <a:gd name="T37" fmla="*/ 5 h 67"/>
                <a:gd name="T38" fmla="*/ 30 w 34"/>
                <a:gd name="T39" fmla="*/ 5 h 67"/>
                <a:gd name="T40" fmla="*/ 28 w 34"/>
                <a:gd name="T41" fmla="*/ 5 h 67"/>
                <a:gd name="T42" fmla="*/ 30 w 34"/>
                <a:gd name="T43" fmla="*/ 0 h 67"/>
                <a:gd name="T44" fmla="*/ 25 w 34"/>
                <a:gd name="T45" fmla="*/ 2 h 67"/>
                <a:gd name="T46" fmla="*/ 19 w 34"/>
                <a:gd name="T47" fmla="*/ 5 h 67"/>
                <a:gd name="T48" fmla="*/ 19 w 34"/>
                <a:gd name="T49" fmla="*/ 5 h 67"/>
                <a:gd name="T50" fmla="*/ 19 w 34"/>
                <a:gd name="T51" fmla="*/ 5 h 67"/>
                <a:gd name="T52" fmla="*/ 19 w 34"/>
                <a:gd name="T53" fmla="*/ 5 h 67"/>
                <a:gd name="T54" fmla="*/ 19 w 34"/>
                <a:gd name="T55" fmla="*/ 5 h 67"/>
                <a:gd name="T56" fmla="*/ 19 w 34"/>
                <a:gd name="T57" fmla="*/ 5 h 67"/>
                <a:gd name="T58" fmla="*/ 19 w 34"/>
                <a:gd name="T59" fmla="*/ 5 h 67"/>
                <a:gd name="T60" fmla="*/ 19 w 34"/>
                <a:gd name="T61"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7">
                  <a:moveTo>
                    <a:pt x="19" y="5"/>
                  </a:moveTo>
                  <a:lnTo>
                    <a:pt x="13" y="15"/>
                  </a:lnTo>
                  <a:lnTo>
                    <a:pt x="11" y="13"/>
                  </a:lnTo>
                  <a:lnTo>
                    <a:pt x="11" y="15"/>
                  </a:lnTo>
                  <a:lnTo>
                    <a:pt x="10" y="20"/>
                  </a:lnTo>
                  <a:lnTo>
                    <a:pt x="8" y="24"/>
                  </a:lnTo>
                  <a:lnTo>
                    <a:pt x="6" y="33"/>
                  </a:lnTo>
                  <a:lnTo>
                    <a:pt x="0" y="67"/>
                  </a:lnTo>
                  <a:lnTo>
                    <a:pt x="6" y="67"/>
                  </a:lnTo>
                  <a:lnTo>
                    <a:pt x="10" y="63"/>
                  </a:lnTo>
                  <a:lnTo>
                    <a:pt x="13" y="58"/>
                  </a:lnTo>
                  <a:lnTo>
                    <a:pt x="19" y="52"/>
                  </a:lnTo>
                  <a:lnTo>
                    <a:pt x="23" y="47"/>
                  </a:lnTo>
                  <a:lnTo>
                    <a:pt x="23" y="50"/>
                  </a:lnTo>
                  <a:lnTo>
                    <a:pt x="25" y="43"/>
                  </a:lnTo>
                  <a:lnTo>
                    <a:pt x="25" y="33"/>
                  </a:lnTo>
                  <a:lnTo>
                    <a:pt x="28" y="20"/>
                  </a:lnTo>
                  <a:lnTo>
                    <a:pt x="30" y="9"/>
                  </a:lnTo>
                  <a:lnTo>
                    <a:pt x="34" y="5"/>
                  </a:lnTo>
                  <a:lnTo>
                    <a:pt x="30" y="5"/>
                  </a:lnTo>
                  <a:lnTo>
                    <a:pt x="28" y="5"/>
                  </a:lnTo>
                  <a:lnTo>
                    <a:pt x="30" y="0"/>
                  </a:lnTo>
                  <a:lnTo>
                    <a:pt x="25" y="2"/>
                  </a:lnTo>
                  <a:lnTo>
                    <a:pt x="19" y="5"/>
                  </a:lnTo>
                  <a:lnTo>
                    <a:pt x="19" y="5"/>
                  </a:lnTo>
                  <a:lnTo>
                    <a:pt x="19" y="5"/>
                  </a:lnTo>
                  <a:lnTo>
                    <a:pt x="19" y="5"/>
                  </a:lnTo>
                  <a:lnTo>
                    <a:pt x="19" y="5"/>
                  </a:lnTo>
                  <a:lnTo>
                    <a:pt x="19" y="5"/>
                  </a:lnTo>
                  <a:lnTo>
                    <a:pt x="19" y="5"/>
                  </a:lnTo>
                  <a:lnTo>
                    <a:pt x="19" y="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Freeform 13">
              <a:extLst>
                <a:ext uri="{FF2B5EF4-FFF2-40B4-BE49-F238E27FC236}">
                  <a16:creationId xmlns:a16="http://schemas.microsoft.com/office/drawing/2014/main" id="{80132382-3B0C-48CC-8E6D-6889543B4154}"/>
                </a:ext>
              </a:extLst>
            </p:cNvPr>
            <p:cNvSpPr>
              <a:spLocks/>
            </p:cNvSpPr>
            <p:nvPr/>
          </p:nvSpPr>
          <p:spPr bwMode="auto">
            <a:xfrm>
              <a:off x="1425" y="6234"/>
              <a:ext cx="54" cy="31"/>
            </a:xfrm>
            <a:custGeom>
              <a:avLst/>
              <a:gdLst>
                <a:gd name="T0" fmla="*/ 54 w 54"/>
                <a:gd name="T1" fmla="*/ 13 h 31"/>
                <a:gd name="T2" fmla="*/ 51 w 54"/>
                <a:gd name="T3" fmla="*/ 13 h 31"/>
                <a:gd name="T4" fmla="*/ 49 w 54"/>
                <a:gd name="T5" fmla="*/ 13 h 31"/>
                <a:gd name="T6" fmla="*/ 45 w 54"/>
                <a:gd name="T7" fmla="*/ 13 h 31"/>
                <a:gd name="T8" fmla="*/ 45 w 54"/>
                <a:gd name="T9" fmla="*/ 9 h 31"/>
                <a:gd name="T10" fmla="*/ 37 w 54"/>
                <a:gd name="T11" fmla="*/ 13 h 31"/>
                <a:gd name="T12" fmla="*/ 36 w 54"/>
                <a:gd name="T13" fmla="*/ 9 h 31"/>
                <a:gd name="T14" fmla="*/ 32 w 54"/>
                <a:gd name="T15" fmla="*/ 5 h 31"/>
                <a:gd name="T16" fmla="*/ 30 w 54"/>
                <a:gd name="T17" fmla="*/ 3 h 31"/>
                <a:gd name="T18" fmla="*/ 19 w 54"/>
                <a:gd name="T19" fmla="*/ 0 h 31"/>
                <a:gd name="T20" fmla="*/ 17 w 54"/>
                <a:gd name="T21" fmla="*/ 0 h 31"/>
                <a:gd name="T22" fmla="*/ 13 w 54"/>
                <a:gd name="T23" fmla="*/ 2 h 31"/>
                <a:gd name="T24" fmla="*/ 13 w 54"/>
                <a:gd name="T25" fmla="*/ 3 h 31"/>
                <a:gd name="T26" fmla="*/ 7 w 54"/>
                <a:gd name="T27" fmla="*/ 9 h 31"/>
                <a:gd name="T28" fmla="*/ 5 w 54"/>
                <a:gd name="T29" fmla="*/ 9 h 31"/>
                <a:gd name="T30" fmla="*/ 2 w 54"/>
                <a:gd name="T31" fmla="*/ 13 h 31"/>
                <a:gd name="T32" fmla="*/ 0 w 54"/>
                <a:gd name="T33" fmla="*/ 13 h 31"/>
                <a:gd name="T34" fmla="*/ 0 w 54"/>
                <a:gd name="T35" fmla="*/ 18 h 31"/>
                <a:gd name="T36" fmla="*/ 5 w 54"/>
                <a:gd name="T37" fmla="*/ 22 h 31"/>
                <a:gd name="T38" fmla="*/ 11 w 54"/>
                <a:gd name="T39" fmla="*/ 22 h 31"/>
                <a:gd name="T40" fmla="*/ 17 w 54"/>
                <a:gd name="T41" fmla="*/ 22 h 31"/>
                <a:gd name="T42" fmla="*/ 26 w 54"/>
                <a:gd name="T43" fmla="*/ 28 h 31"/>
                <a:gd name="T44" fmla="*/ 32 w 54"/>
                <a:gd name="T45" fmla="*/ 28 h 31"/>
                <a:gd name="T46" fmla="*/ 36 w 54"/>
                <a:gd name="T47" fmla="*/ 28 h 31"/>
                <a:gd name="T48" fmla="*/ 37 w 54"/>
                <a:gd name="T49" fmla="*/ 31 h 31"/>
                <a:gd name="T50" fmla="*/ 43 w 54"/>
                <a:gd name="T51" fmla="*/ 31 h 31"/>
                <a:gd name="T52" fmla="*/ 45 w 54"/>
                <a:gd name="T53" fmla="*/ 31 h 31"/>
                <a:gd name="T54" fmla="*/ 49 w 54"/>
                <a:gd name="T55" fmla="*/ 31 h 31"/>
                <a:gd name="T56" fmla="*/ 51 w 54"/>
                <a:gd name="T57" fmla="*/ 28 h 31"/>
                <a:gd name="T58" fmla="*/ 51 w 54"/>
                <a:gd name="T59" fmla="*/ 26 h 31"/>
                <a:gd name="T60" fmla="*/ 51 w 54"/>
                <a:gd name="T61" fmla="*/ 22 h 31"/>
                <a:gd name="T62" fmla="*/ 51 w 54"/>
                <a:gd name="T63" fmla="*/ 22 h 31"/>
                <a:gd name="T64" fmla="*/ 54 w 54"/>
                <a:gd name="T65" fmla="*/ 20 h 31"/>
                <a:gd name="T66" fmla="*/ 54 w 54"/>
                <a:gd name="T67" fmla="*/ 15 h 31"/>
                <a:gd name="T68" fmla="*/ 54 w 54"/>
                <a:gd name="T69" fmla="*/ 13 h 31"/>
                <a:gd name="T70" fmla="*/ 54 w 54"/>
                <a:gd name="T71" fmla="*/ 13 h 31"/>
                <a:gd name="T72" fmla="*/ 54 w 54"/>
                <a:gd name="T73" fmla="*/ 13 h 31"/>
                <a:gd name="T74" fmla="*/ 54 w 54"/>
                <a:gd name="T75" fmla="*/ 13 h 31"/>
                <a:gd name="T76" fmla="*/ 54 w 54"/>
                <a:gd name="T77" fmla="*/ 13 h 31"/>
                <a:gd name="T78" fmla="*/ 54 w 54"/>
                <a:gd name="T79" fmla="*/ 13 h 31"/>
                <a:gd name="T80" fmla="*/ 54 w 54"/>
                <a:gd name="T81" fmla="*/ 13 h 31"/>
                <a:gd name="T82" fmla="*/ 54 w 54"/>
                <a:gd name="T8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31">
                  <a:moveTo>
                    <a:pt x="54" y="13"/>
                  </a:moveTo>
                  <a:lnTo>
                    <a:pt x="51" y="13"/>
                  </a:lnTo>
                  <a:lnTo>
                    <a:pt x="49" y="13"/>
                  </a:lnTo>
                  <a:lnTo>
                    <a:pt x="45" y="13"/>
                  </a:lnTo>
                  <a:lnTo>
                    <a:pt x="45" y="9"/>
                  </a:lnTo>
                  <a:lnTo>
                    <a:pt x="37" y="13"/>
                  </a:lnTo>
                  <a:lnTo>
                    <a:pt x="36" y="9"/>
                  </a:lnTo>
                  <a:lnTo>
                    <a:pt x="32" y="5"/>
                  </a:lnTo>
                  <a:lnTo>
                    <a:pt x="30" y="3"/>
                  </a:lnTo>
                  <a:lnTo>
                    <a:pt x="19" y="0"/>
                  </a:lnTo>
                  <a:lnTo>
                    <a:pt x="17" y="0"/>
                  </a:lnTo>
                  <a:lnTo>
                    <a:pt x="13" y="2"/>
                  </a:lnTo>
                  <a:lnTo>
                    <a:pt x="13" y="3"/>
                  </a:lnTo>
                  <a:lnTo>
                    <a:pt x="7" y="9"/>
                  </a:lnTo>
                  <a:lnTo>
                    <a:pt x="5" y="9"/>
                  </a:lnTo>
                  <a:lnTo>
                    <a:pt x="2" y="13"/>
                  </a:lnTo>
                  <a:lnTo>
                    <a:pt x="0" y="13"/>
                  </a:lnTo>
                  <a:lnTo>
                    <a:pt x="0" y="18"/>
                  </a:lnTo>
                  <a:lnTo>
                    <a:pt x="5" y="22"/>
                  </a:lnTo>
                  <a:lnTo>
                    <a:pt x="11" y="22"/>
                  </a:lnTo>
                  <a:lnTo>
                    <a:pt x="17" y="22"/>
                  </a:lnTo>
                  <a:lnTo>
                    <a:pt x="26" y="28"/>
                  </a:lnTo>
                  <a:lnTo>
                    <a:pt x="32" y="28"/>
                  </a:lnTo>
                  <a:lnTo>
                    <a:pt x="36" y="28"/>
                  </a:lnTo>
                  <a:lnTo>
                    <a:pt x="37" y="31"/>
                  </a:lnTo>
                  <a:lnTo>
                    <a:pt x="43" y="31"/>
                  </a:lnTo>
                  <a:lnTo>
                    <a:pt x="45" y="31"/>
                  </a:lnTo>
                  <a:lnTo>
                    <a:pt x="49" y="31"/>
                  </a:lnTo>
                  <a:lnTo>
                    <a:pt x="51" y="28"/>
                  </a:lnTo>
                  <a:lnTo>
                    <a:pt x="51" y="26"/>
                  </a:lnTo>
                  <a:lnTo>
                    <a:pt x="51" y="22"/>
                  </a:lnTo>
                  <a:lnTo>
                    <a:pt x="51" y="22"/>
                  </a:lnTo>
                  <a:lnTo>
                    <a:pt x="54" y="20"/>
                  </a:lnTo>
                  <a:lnTo>
                    <a:pt x="54" y="15"/>
                  </a:lnTo>
                  <a:lnTo>
                    <a:pt x="54" y="13"/>
                  </a:lnTo>
                  <a:lnTo>
                    <a:pt x="54" y="13"/>
                  </a:lnTo>
                  <a:lnTo>
                    <a:pt x="54" y="13"/>
                  </a:lnTo>
                  <a:lnTo>
                    <a:pt x="54" y="13"/>
                  </a:lnTo>
                  <a:lnTo>
                    <a:pt x="54" y="13"/>
                  </a:lnTo>
                  <a:lnTo>
                    <a:pt x="54" y="13"/>
                  </a:lnTo>
                  <a:lnTo>
                    <a:pt x="54" y="13"/>
                  </a:lnTo>
                  <a:lnTo>
                    <a:pt x="54" y="1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Freeform 14">
              <a:extLst>
                <a:ext uri="{FF2B5EF4-FFF2-40B4-BE49-F238E27FC236}">
                  <a16:creationId xmlns:a16="http://schemas.microsoft.com/office/drawing/2014/main" id="{003BBD1B-471A-4227-8E7B-4A783D77CEE6}"/>
                </a:ext>
              </a:extLst>
            </p:cNvPr>
            <p:cNvSpPr>
              <a:spLocks noEditPoints="1"/>
            </p:cNvSpPr>
            <p:nvPr/>
          </p:nvSpPr>
          <p:spPr bwMode="auto">
            <a:xfrm>
              <a:off x="1444" y="6181"/>
              <a:ext cx="141" cy="90"/>
            </a:xfrm>
            <a:custGeom>
              <a:avLst/>
              <a:gdLst>
                <a:gd name="T0" fmla="*/ 67 w 141"/>
                <a:gd name="T1" fmla="*/ 4 h 90"/>
                <a:gd name="T2" fmla="*/ 69 w 141"/>
                <a:gd name="T3" fmla="*/ 0 h 90"/>
                <a:gd name="T4" fmla="*/ 69 w 141"/>
                <a:gd name="T5" fmla="*/ 0 h 90"/>
                <a:gd name="T6" fmla="*/ 69 w 141"/>
                <a:gd name="T7" fmla="*/ 0 h 90"/>
                <a:gd name="T8" fmla="*/ 69 w 141"/>
                <a:gd name="T9" fmla="*/ 0 h 90"/>
                <a:gd name="T10" fmla="*/ 137 w 141"/>
                <a:gd name="T11" fmla="*/ 36 h 90"/>
                <a:gd name="T12" fmla="*/ 135 w 141"/>
                <a:gd name="T13" fmla="*/ 30 h 90"/>
                <a:gd name="T14" fmla="*/ 131 w 141"/>
                <a:gd name="T15" fmla="*/ 34 h 90"/>
                <a:gd name="T16" fmla="*/ 130 w 141"/>
                <a:gd name="T17" fmla="*/ 30 h 90"/>
                <a:gd name="T18" fmla="*/ 124 w 141"/>
                <a:gd name="T19" fmla="*/ 28 h 90"/>
                <a:gd name="T20" fmla="*/ 122 w 141"/>
                <a:gd name="T21" fmla="*/ 28 h 90"/>
                <a:gd name="T22" fmla="*/ 124 w 141"/>
                <a:gd name="T23" fmla="*/ 25 h 90"/>
                <a:gd name="T24" fmla="*/ 124 w 141"/>
                <a:gd name="T25" fmla="*/ 23 h 90"/>
                <a:gd name="T26" fmla="*/ 113 w 141"/>
                <a:gd name="T27" fmla="*/ 17 h 90"/>
                <a:gd name="T28" fmla="*/ 105 w 141"/>
                <a:gd name="T29" fmla="*/ 11 h 90"/>
                <a:gd name="T30" fmla="*/ 94 w 141"/>
                <a:gd name="T31" fmla="*/ 15 h 90"/>
                <a:gd name="T32" fmla="*/ 81 w 141"/>
                <a:gd name="T33" fmla="*/ 11 h 90"/>
                <a:gd name="T34" fmla="*/ 73 w 141"/>
                <a:gd name="T35" fmla="*/ 17 h 90"/>
                <a:gd name="T36" fmla="*/ 60 w 141"/>
                <a:gd name="T37" fmla="*/ 17 h 90"/>
                <a:gd name="T38" fmla="*/ 43 w 141"/>
                <a:gd name="T39" fmla="*/ 15 h 90"/>
                <a:gd name="T40" fmla="*/ 37 w 141"/>
                <a:gd name="T41" fmla="*/ 15 h 90"/>
                <a:gd name="T42" fmla="*/ 30 w 141"/>
                <a:gd name="T43" fmla="*/ 19 h 90"/>
                <a:gd name="T44" fmla="*/ 20 w 141"/>
                <a:gd name="T45" fmla="*/ 23 h 90"/>
                <a:gd name="T46" fmla="*/ 7 w 141"/>
                <a:gd name="T47" fmla="*/ 34 h 90"/>
                <a:gd name="T48" fmla="*/ 5 w 141"/>
                <a:gd name="T49" fmla="*/ 41 h 90"/>
                <a:gd name="T50" fmla="*/ 1 w 141"/>
                <a:gd name="T51" fmla="*/ 47 h 90"/>
                <a:gd name="T52" fmla="*/ 11 w 141"/>
                <a:gd name="T53" fmla="*/ 56 h 90"/>
                <a:gd name="T54" fmla="*/ 17 w 141"/>
                <a:gd name="T55" fmla="*/ 62 h 90"/>
                <a:gd name="T56" fmla="*/ 26 w 141"/>
                <a:gd name="T57" fmla="*/ 62 h 90"/>
                <a:gd name="T58" fmla="*/ 30 w 141"/>
                <a:gd name="T59" fmla="*/ 66 h 90"/>
                <a:gd name="T60" fmla="*/ 35 w 141"/>
                <a:gd name="T61" fmla="*/ 66 h 90"/>
                <a:gd name="T62" fmla="*/ 35 w 141"/>
                <a:gd name="T63" fmla="*/ 73 h 90"/>
                <a:gd name="T64" fmla="*/ 37 w 141"/>
                <a:gd name="T65" fmla="*/ 79 h 90"/>
                <a:gd name="T66" fmla="*/ 41 w 141"/>
                <a:gd name="T67" fmla="*/ 81 h 90"/>
                <a:gd name="T68" fmla="*/ 43 w 141"/>
                <a:gd name="T69" fmla="*/ 86 h 90"/>
                <a:gd name="T70" fmla="*/ 49 w 141"/>
                <a:gd name="T71" fmla="*/ 86 h 90"/>
                <a:gd name="T72" fmla="*/ 50 w 141"/>
                <a:gd name="T73" fmla="*/ 81 h 90"/>
                <a:gd name="T74" fmla="*/ 56 w 141"/>
                <a:gd name="T75" fmla="*/ 79 h 90"/>
                <a:gd name="T76" fmla="*/ 56 w 141"/>
                <a:gd name="T77" fmla="*/ 68 h 90"/>
                <a:gd name="T78" fmla="*/ 64 w 141"/>
                <a:gd name="T79" fmla="*/ 68 h 90"/>
                <a:gd name="T80" fmla="*/ 67 w 141"/>
                <a:gd name="T81" fmla="*/ 66 h 90"/>
                <a:gd name="T82" fmla="*/ 81 w 141"/>
                <a:gd name="T83" fmla="*/ 68 h 90"/>
                <a:gd name="T84" fmla="*/ 82 w 141"/>
                <a:gd name="T85" fmla="*/ 60 h 90"/>
                <a:gd name="T86" fmla="*/ 94 w 141"/>
                <a:gd name="T87" fmla="*/ 55 h 90"/>
                <a:gd name="T88" fmla="*/ 98 w 141"/>
                <a:gd name="T89" fmla="*/ 47 h 90"/>
                <a:gd name="T90" fmla="*/ 103 w 141"/>
                <a:gd name="T91" fmla="*/ 41 h 90"/>
                <a:gd name="T92" fmla="*/ 107 w 141"/>
                <a:gd name="T93" fmla="*/ 43 h 90"/>
                <a:gd name="T94" fmla="*/ 116 w 141"/>
                <a:gd name="T95" fmla="*/ 43 h 90"/>
                <a:gd name="T96" fmla="*/ 135 w 141"/>
                <a:gd name="T97" fmla="*/ 38 h 90"/>
                <a:gd name="T98" fmla="*/ 141 w 141"/>
                <a:gd name="T99" fmla="*/ 38 h 90"/>
                <a:gd name="T100" fmla="*/ 137 w 141"/>
                <a:gd name="T101" fmla="*/ 36 h 90"/>
                <a:gd name="T102" fmla="*/ 137 w 141"/>
                <a:gd name="T103" fmla="*/ 36 h 90"/>
                <a:gd name="T104" fmla="*/ 137 w 141"/>
                <a:gd name="T105" fmla="*/ 36 h 90"/>
                <a:gd name="T106" fmla="*/ 137 w 141"/>
                <a:gd name="T107" fmla="*/ 3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 h="90">
                  <a:moveTo>
                    <a:pt x="69" y="0"/>
                  </a:moveTo>
                  <a:lnTo>
                    <a:pt x="67" y="4"/>
                  </a:lnTo>
                  <a:lnTo>
                    <a:pt x="75" y="0"/>
                  </a:lnTo>
                  <a:lnTo>
                    <a:pt x="69" y="0"/>
                  </a:lnTo>
                  <a:lnTo>
                    <a:pt x="69" y="0"/>
                  </a:lnTo>
                  <a:lnTo>
                    <a:pt x="69" y="0"/>
                  </a:lnTo>
                  <a:lnTo>
                    <a:pt x="69" y="0"/>
                  </a:lnTo>
                  <a:lnTo>
                    <a:pt x="69" y="0"/>
                  </a:lnTo>
                  <a:lnTo>
                    <a:pt x="69" y="0"/>
                  </a:lnTo>
                  <a:lnTo>
                    <a:pt x="69" y="0"/>
                  </a:lnTo>
                  <a:lnTo>
                    <a:pt x="69" y="0"/>
                  </a:lnTo>
                  <a:close/>
                  <a:moveTo>
                    <a:pt x="137" y="36"/>
                  </a:moveTo>
                  <a:lnTo>
                    <a:pt x="137" y="34"/>
                  </a:lnTo>
                  <a:lnTo>
                    <a:pt x="135" y="30"/>
                  </a:lnTo>
                  <a:lnTo>
                    <a:pt x="135" y="34"/>
                  </a:lnTo>
                  <a:lnTo>
                    <a:pt x="131" y="34"/>
                  </a:lnTo>
                  <a:lnTo>
                    <a:pt x="131" y="30"/>
                  </a:lnTo>
                  <a:lnTo>
                    <a:pt x="130" y="30"/>
                  </a:lnTo>
                  <a:lnTo>
                    <a:pt x="126" y="28"/>
                  </a:lnTo>
                  <a:lnTo>
                    <a:pt x="124" y="28"/>
                  </a:lnTo>
                  <a:lnTo>
                    <a:pt x="124" y="30"/>
                  </a:lnTo>
                  <a:lnTo>
                    <a:pt x="122" y="28"/>
                  </a:lnTo>
                  <a:lnTo>
                    <a:pt x="118" y="23"/>
                  </a:lnTo>
                  <a:lnTo>
                    <a:pt x="124" y="25"/>
                  </a:lnTo>
                  <a:lnTo>
                    <a:pt x="130" y="28"/>
                  </a:lnTo>
                  <a:lnTo>
                    <a:pt x="124" y="23"/>
                  </a:lnTo>
                  <a:lnTo>
                    <a:pt x="118" y="17"/>
                  </a:lnTo>
                  <a:lnTo>
                    <a:pt x="113" y="17"/>
                  </a:lnTo>
                  <a:lnTo>
                    <a:pt x="107" y="15"/>
                  </a:lnTo>
                  <a:lnTo>
                    <a:pt x="105" y="11"/>
                  </a:lnTo>
                  <a:lnTo>
                    <a:pt x="103" y="15"/>
                  </a:lnTo>
                  <a:lnTo>
                    <a:pt x="94" y="15"/>
                  </a:lnTo>
                  <a:lnTo>
                    <a:pt x="86" y="11"/>
                  </a:lnTo>
                  <a:lnTo>
                    <a:pt x="81" y="11"/>
                  </a:lnTo>
                  <a:lnTo>
                    <a:pt x="81" y="15"/>
                  </a:lnTo>
                  <a:lnTo>
                    <a:pt x="73" y="17"/>
                  </a:lnTo>
                  <a:lnTo>
                    <a:pt x="67" y="17"/>
                  </a:lnTo>
                  <a:lnTo>
                    <a:pt x="60" y="17"/>
                  </a:lnTo>
                  <a:lnTo>
                    <a:pt x="50" y="17"/>
                  </a:lnTo>
                  <a:lnTo>
                    <a:pt x="43" y="15"/>
                  </a:lnTo>
                  <a:lnTo>
                    <a:pt x="41" y="15"/>
                  </a:lnTo>
                  <a:lnTo>
                    <a:pt x="37" y="15"/>
                  </a:lnTo>
                  <a:lnTo>
                    <a:pt x="32" y="17"/>
                  </a:lnTo>
                  <a:lnTo>
                    <a:pt x="30" y="19"/>
                  </a:lnTo>
                  <a:lnTo>
                    <a:pt x="26" y="19"/>
                  </a:lnTo>
                  <a:lnTo>
                    <a:pt x="20" y="23"/>
                  </a:lnTo>
                  <a:lnTo>
                    <a:pt x="17" y="30"/>
                  </a:lnTo>
                  <a:lnTo>
                    <a:pt x="7" y="34"/>
                  </a:lnTo>
                  <a:lnTo>
                    <a:pt x="5" y="36"/>
                  </a:lnTo>
                  <a:lnTo>
                    <a:pt x="5" y="41"/>
                  </a:lnTo>
                  <a:lnTo>
                    <a:pt x="5" y="43"/>
                  </a:lnTo>
                  <a:lnTo>
                    <a:pt x="1" y="47"/>
                  </a:lnTo>
                  <a:lnTo>
                    <a:pt x="0" y="53"/>
                  </a:lnTo>
                  <a:lnTo>
                    <a:pt x="11" y="56"/>
                  </a:lnTo>
                  <a:lnTo>
                    <a:pt x="13" y="58"/>
                  </a:lnTo>
                  <a:lnTo>
                    <a:pt x="17" y="62"/>
                  </a:lnTo>
                  <a:lnTo>
                    <a:pt x="18" y="66"/>
                  </a:lnTo>
                  <a:lnTo>
                    <a:pt x="26" y="62"/>
                  </a:lnTo>
                  <a:lnTo>
                    <a:pt x="26" y="66"/>
                  </a:lnTo>
                  <a:lnTo>
                    <a:pt x="30" y="66"/>
                  </a:lnTo>
                  <a:lnTo>
                    <a:pt x="32" y="66"/>
                  </a:lnTo>
                  <a:lnTo>
                    <a:pt x="35" y="66"/>
                  </a:lnTo>
                  <a:lnTo>
                    <a:pt x="35" y="68"/>
                  </a:lnTo>
                  <a:lnTo>
                    <a:pt x="35" y="73"/>
                  </a:lnTo>
                  <a:lnTo>
                    <a:pt x="35" y="75"/>
                  </a:lnTo>
                  <a:lnTo>
                    <a:pt x="37" y="79"/>
                  </a:lnTo>
                  <a:lnTo>
                    <a:pt x="41" y="79"/>
                  </a:lnTo>
                  <a:lnTo>
                    <a:pt x="41" y="81"/>
                  </a:lnTo>
                  <a:lnTo>
                    <a:pt x="41" y="84"/>
                  </a:lnTo>
                  <a:lnTo>
                    <a:pt x="43" y="86"/>
                  </a:lnTo>
                  <a:lnTo>
                    <a:pt x="43" y="90"/>
                  </a:lnTo>
                  <a:lnTo>
                    <a:pt x="49" y="86"/>
                  </a:lnTo>
                  <a:lnTo>
                    <a:pt x="50" y="84"/>
                  </a:lnTo>
                  <a:lnTo>
                    <a:pt x="50" y="81"/>
                  </a:lnTo>
                  <a:lnTo>
                    <a:pt x="54" y="81"/>
                  </a:lnTo>
                  <a:lnTo>
                    <a:pt x="56" y="79"/>
                  </a:lnTo>
                  <a:lnTo>
                    <a:pt x="56" y="73"/>
                  </a:lnTo>
                  <a:lnTo>
                    <a:pt x="56" y="68"/>
                  </a:lnTo>
                  <a:lnTo>
                    <a:pt x="60" y="68"/>
                  </a:lnTo>
                  <a:lnTo>
                    <a:pt x="64" y="68"/>
                  </a:lnTo>
                  <a:lnTo>
                    <a:pt x="67" y="68"/>
                  </a:lnTo>
                  <a:lnTo>
                    <a:pt x="67" y="66"/>
                  </a:lnTo>
                  <a:lnTo>
                    <a:pt x="73" y="62"/>
                  </a:lnTo>
                  <a:lnTo>
                    <a:pt x="81" y="68"/>
                  </a:lnTo>
                  <a:lnTo>
                    <a:pt x="81" y="62"/>
                  </a:lnTo>
                  <a:lnTo>
                    <a:pt x="82" y="60"/>
                  </a:lnTo>
                  <a:lnTo>
                    <a:pt x="92" y="55"/>
                  </a:lnTo>
                  <a:lnTo>
                    <a:pt x="94" y="55"/>
                  </a:lnTo>
                  <a:lnTo>
                    <a:pt x="94" y="49"/>
                  </a:lnTo>
                  <a:lnTo>
                    <a:pt x="98" y="47"/>
                  </a:lnTo>
                  <a:lnTo>
                    <a:pt x="99" y="41"/>
                  </a:lnTo>
                  <a:lnTo>
                    <a:pt x="103" y="41"/>
                  </a:lnTo>
                  <a:lnTo>
                    <a:pt x="105" y="41"/>
                  </a:lnTo>
                  <a:lnTo>
                    <a:pt x="107" y="43"/>
                  </a:lnTo>
                  <a:lnTo>
                    <a:pt x="111" y="47"/>
                  </a:lnTo>
                  <a:lnTo>
                    <a:pt x="116" y="43"/>
                  </a:lnTo>
                  <a:lnTo>
                    <a:pt x="130" y="41"/>
                  </a:lnTo>
                  <a:lnTo>
                    <a:pt x="135" y="38"/>
                  </a:lnTo>
                  <a:lnTo>
                    <a:pt x="137" y="38"/>
                  </a:lnTo>
                  <a:lnTo>
                    <a:pt x="141" y="38"/>
                  </a:lnTo>
                  <a:lnTo>
                    <a:pt x="137" y="36"/>
                  </a:lnTo>
                  <a:lnTo>
                    <a:pt x="137" y="36"/>
                  </a:lnTo>
                  <a:lnTo>
                    <a:pt x="137" y="36"/>
                  </a:lnTo>
                  <a:lnTo>
                    <a:pt x="137" y="36"/>
                  </a:lnTo>
                  <a:lnTo>
                    <a:pt x="137" y="36"/>
                  </a:lnTo>
                  <a:lnTo>
                    <a:pt x="137" y="36"/>
                  </a:lnTo>
                  <a:lnTo>
                    <a:pt x="137" y="36"/>
                  </a:lnTo>
                  <a:lnTo>
                    <a:pt x="137" y="3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Freeform 15">
              <a:extLst>
                <a:ext uri="{FF2B5EF4-FFF2-40B4-BE49-F238E27FC236}">
                  <a16:creationId xmlns:a16="http://schemas.microsoft.com/office/drawing/2014/main" id="{1AFB49B9-CFA7-490E-8634-28852E732636}"/>
                </a:ext>
              </a:extLst>
            </p:cNvPr>
            <p:cNvSpPr>
              <a:spLocks/>
            </p:cNvSpPr>
            <p:nvPr/>
          </p:nvSpPr>
          <p:spPr bwMode="auto">
            <a:xfrm>
              <a:off x="1479" y="6219"/>
              <a:ext cx="106" cy="108"/>
            </a:xfrm>
            <a:custGeom>
              <a:avLst/>
              <a:gdLst>
                <a:gd name="T0" fmla="*/ 44 w 106"/>
                <a:gd name="T1" fmla="*/ 97 h 108"/>
                <a:gd name="T2" fmla="*/ 34 w 106"/>
                <a:gd name="T3" fmla="*/ 84 h 108"/>
                <a:gd name="T4" fmla="*/ 38 w 106"/>
                <a:gd name="T5" fmla="*/ 76 h 108"/>
                <a:gd name="T6" fmla="*/ 40 w 106"/>
                <a:gd name="T7" fmla="*/ 73 h 108"/>
                <a:gd name="T8" fmla="*/ 51 w 106"/>
                <a:gd name="T9" fmla="*/ 84 h 108"/>
                <a:gd name="T10" fmla="*/ 59 w 106"/>
                <a:gd name="T11" fmla="*/ 97 h 108"/>
                <a:gd name="T12" fmla="*/ 53 w 106"/>
                <a:gd name="T13" fmla="*/ 99 h 108"/>
                <a:gd name="T14" fmla="*/ 51 w 106"/>
                <a:gd name="T15" fmla="*/ 99 h 108"/>
                <a:gd name="T16" fmla="*/ 63 w 106"/>
                <a:gd name="T17" fmla="*/ 99 h 108"/>
                <a:gd name="T18" fmla="*/ 68 w 106"/>
                <a:gd name="T19" fmla="*/ 103 h 108"/>
                <a:gd name="T20" fmla="*/ 70 w 106"/>
                <a:gd name="T21" fmla="*/ 105 h 108"/>
                <a:gd name="T22" fmla="*/ 76 w 106"/>
                <a:gd name="T23" fmla="*/ 108 h 108"/>
                <a:gd name="T24" fmla="*/ 81 w 106"/>
                <a:gd name="T25" fmla="*/ 108 h 108"/>
                <a:gd name="T26" fmla="*/ 83 w 106"/>
                <a:gd name="T27" fmla="*/ 105 h 108"/>
                <a:gd name="T28" fmla="*/ 81 w 106"/>
                <a:gd name="T29" fmla="*/ 97 h 108"/>
                <a:gd name="T30" fmla="*/ 83 w 106"/>
                <a:gd name="T31" fmla="*/ 86 h 108"/>
                <a:gd name="T32" fmla="*/ 87 w 106"/>
                <a:gd name="T33" fmla="*/ 80 h 108"/>
                <a:gd name="T34" fmla="*/ 87 w 106"/>
                <a:gd name="T35" fmla="*/ 73 h 108"/>
                <a:gd name="T36" fmla="*/ 87 w 106"/>
                <a:gd name="T37" fmla="*/ 65 h 108"/>
                <a:gd name="T38" fmla="*/ 89 w 106"/>
                <a:gd name="T39" fmla="*/ 60 h 108"/>
                <a:gd name="T40" fmla="*/ 95 w 106"/>
                <a:gd name="T41" fmla="*/ 43 h 108"/>
                <a:gd name="T42" fmla="*/ 100 w 106"/>
                <a:gd name="T43" fmla="*/ 24 h 108"/>
                <a:gd name="T44" fmla="*/ 102 w 106"/>
                <a:gd name="T45" fmla="*/ 15 h 108"/>
                <a:gd name="T46" fmla="*/ 100 w 106"/>
                <a:gd name="T47" fmla="*/ 5 h 108"/>
                <a:gd name="T48" fmla="*/ 102 w 106"/>
                <a:gd name="T49" fmla="*/ 3 h 108"/>
                <a:gd name="T50" fmla="*/ 106 w 106"/>
                <a:gd name="T51" fmla="*/ 0 h 108"/>
                <a:gd name="T52" fmla="*/ 100 w 106"/>
                <a:gd name="T53" fmla="*/ 0 h 108"/>
                <a:gd name="T54" fmla="*/ 81 w 106"/>
                <a:gd name="T55" fmla="*/ 5 h 108"/>
                <a:gd name="T56" fmla="*/ 72 w 106"/>
                <a:gd name="T57" fmla="*/ 5 h 108"/>
                <a:gd name="T58" fmla="*/ 68 w 106"/>
                <a:gd name="T59" fmla="*/ 3 h 108"/>
                <a:gd name="T60" fmla="*/ 63 w 106"/>
                <a:gd name="T61" fmla="*/ 9 h 108"/>
                <a:gd name="T62" fmla="*/ 59 w 106"/>
                <a:gd name="T63" fmla="*/ 17 h 108"/>
                <a:gd name="T64" fmla="*/ 47 w 106"/>
                <a:gd name="T65" fmla="*/ 22 h 108"/>
                <a:gd name="T66" fmla="*/ 46 w 106"/>
                <a:gd name="T67" fmla="*/ 30 h 108"/>
                <a:gd name="T68" fmla="*/ 32 w 106"/>
                <a:gd name="T69" fmla="*/ 28 h 108"/>
                <a:gd name="T70" fmla="*/ 29 w 106"/>
                <a:gd name="T71" fmla="*/ 30 h 108"/>
                <a:gd name="T72" fmla="*/ 21 w 106"/>
                <a:gd name="T73" fmla="*/ 30 h 108"/>
                <a:gd name="T74" fmla="*/ 21 w 106"/>
                <a:gd name="T75" fmla="*/ 41 h 108"/>
                <a:gd name="T76" fmla="*/ 15 w 106"/>
                <a:gd name="T77" fmla="*/ 43 h 108"/>
                <a:gd name="T78" fmla="*/ 14 w 106"/>
                <a:gd name="T79" fmla="*/ 48 h 108"/>
                <a:gd name="T80" fmla="*/ 6 w 106"/>
                <a:gd name="T81" fmla="*/ 52 h 108"/>
                <a:gd name="T82" fmla="*/ 0 w 106"/>
                <a:gd name="T83" fmla="*/ 54 h 108"/>
                <a:gd name="T84" fmla="*/ 10 w 106"/>
                <a:gd name="T85" fmla="*/ 65 h 108"/>
                <a:gd name="T86" fmla="*/ 27 w 106"/>
                <a:gd name="T87" fmla="*/ 86 h 108"/>
                <a:gd name="T88" fmla="*/ 38 w 106"/>
                <a:gd name="T89" fmla="*/ 97 h 108"/>
                <a:gd name="T90" fmla="*/ 40 w 106"/>
                <a:gd name="T91" fmla="*/ 99 h 108"/>
                <a:gd name="T92" fmla="*/ 40 w 106"/>
                <a:gd name="T93" fmla="*/ 97 h 108"/>
                <a:gd name="T94" fmla="*/ 40 w 106"/>
                <a:gd name="T95" fmla="*/ 97 h 108"/>
                <a:gd name="T96" fmla="*/ 40 w 106"/>
                <a:gd name="T97" fmla="*/ 97 h 108"/>
                <a:gd name="T98" fmla="*/ 40 w 106"/>
                <a:gd name="T99" fmla="*/ 9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108">
                  <a:moveTo>
                    <a:pt x="40" y="97"/>
                  </a:moveTo>
                  <a:lnTo>
                    <a:pt x="44" y="97"/>
                  </a:lnTo>
                  <a:lnTo>
                    <a:pt x="38" y="90"/>
                  </a:lnTo>
                  <a:lnTo>
                    <a:pt x="34" y="84"/>
                  </a:lnTo>
                  <a:lnTo>
                    <a:pt x="34" y="78"/>
                  </a:lnTo>
                  <a:lnTo>
                    <a:pt x="38" y="76"/>
                  </a:lnTo>
                  <a:lnTo>
                    <a:pt x="38" y="73"/>
                  </a:lnTo>
                  <a:lnTo>
                    <a:pt x="40" y="73"/>
                  </a:lnTo>
                  <a:lnTo>
                    <a:pt x="46" y="76"/>
                  </a:lnTo>
                  <a:lnTo>
                    <a:pt x="51" y="84"/>
                  </a:lnTo>
                  <a:lnTo>
                    <a:pt x="59" y="95"/>
                  </a:lnTo>
                  <a:lnTo>
                    <a:pt x="59" y="97"/>
                  </a:lnTo>
                  <a:lnTo>
                    <a:pt x="59" y="99"/>
                  </a:lnTo>
                  <a:lnTo>
                    <a:pt x="53" y="99"/>
                  </a:lnTo>
                  <a:lnTo>
                    <a:pt x="44" y="97"/>
                  </a:lnTo>
                  <a:lnTo>
                    <a:pt x="51" y="99"/>
                  </a:lnTo>
                  <a:lnTo>
                    <a:pt x="57" y="103"/>
                  </a:lnTo>
                  <a:lnTo>
                    <a:pt x="63" y="99"/>
                  </a:lnTo>
                  <a:lnTo>
                    <a:pt x="64" y="99"/>
                  </a:lnTo>
                  <a:lnTo>
                    <a:pt x="68" y="103"/>
                  </a:lnTo>
                  <a:lnTo>
                    <a:pt x="70" y="103"/>
                  </a:lnTo>
                  <a:lnTo>
                    <a:pt x="70" y="105"/>
                  </a:lnTo>
                  <a:lnTo>
                    <a:pt x="72" y="108"/>
                  </a:lnTo>
                  <a:lnTo>
                    <a:pt x="76" y="108"/>
                  </a:lnTo>
                  <a:lnTo>
                    <a:pt x="78" y="108"/>
                  </a:lnTo>
                  <a:lnTo>
                    <a:pt x="81" y="108"/>
                  </a:lnTo>
                  <a:lnTo>
                    <a:pt x="83" y="108"/>
                  </a:lnTo>
                  <a:lnTo>
                    <a:pt x="83" y="105"/>
                  </a:lnTo>
                  <a:lnTo>
                    <a:pt x="83" y="103"/>
                  </a:lnTo>
                  <a:lnTo>
                    <a:pt x="81" y="97"/>
                  </a:lnTo>
                  <a:lnTo>
                    <a:pt x="81" y="95"/>
                  </a:lnTo>
                  <a:lnTo>
                    <a:pt x="83" y="86"/>
                  </a:lnTo>
                  <a:lnTo>
                    <a:pt x="87" y="84"/>
                  </a:lnTo>
                  <a:lnTo>
                    <a:pt x="87" y="80"/>
                  </a:lnTo>
                  <a:lnTo>
                    <a:pt x="83" y="80"/>
                  </a:lnTo>
                  <a:lnTo>
                    <a:pt x="87" y="73"/>
                  </a:lnTo>
                  <a:lnTo>
                    <a:pt x="87" y="71"/>
                  </a:lnTo>
                  <a:lnTo>
                    <a:pt x="87" y="65"/>
                  </a:lnTo>
                  <a:lnTo>
                    <a:pt x="87" y="61"/>
                  </a:lnTo>
                  <a:lnTo>
                    <a:pt x="89" y="60"/>
                  </a:lnTo>
                  <a:lnTo>
                    <a:pt x="91" y="54"/>
                  </a:lnTo>
                  <a:lnTo>
                    <a:pt x="95" y="43"/>
                  </a:lnTo>
                  <a:lnTo>
                    <a:pt x="95" y="33"/>
                  </a:lnTo>
                  <a:lnTo>
                    <a:pt x="100" y="24"/>
                  </a:lnTo>
                  <a:lnTo>
                    <a:pt x="102" y="18"/>
                  </a:lnTo>
                  <a:lnTo>
                    <a:pt x="102" y="15"/>
                  </a:lnTo>
                  <a:lnTo>
                    <a:pt x="102" y="11"/>
                  </a:lnTo>
                  <a:lnTo>
                    <a:pt x="100" y="5"/>
                  </a:lnTo>
                  <a:lnTo>
                    <a:pt x="100" y="3"/>
                  </a:lnTo>
                  <a:lnTo>
                    <a:pt x="102" y="3"/>
                  </a:lnTo>
                  <a:lnTo>
                    <a:pt x="106" y="3"/>
                  </a:lnTo>
                  <a:lnTo>
                    <a:pt x="106" y="0"/>
                  </a:lnTo>
                  <a:lnTo>
                    <a:pt x="102" y="0"/>
                  </a:lnTo>
                  <a:lnTo>
                    <a:pt x="100" y="0"/>
                  </a:lnTo>
                  <a:lnTo>
                    <a:pt x="95" y="3"/>
                  </a:lnTo>
                  <a:lnTo>
                    <a:pt x="81" y="5"/>
                  </a:lnTo>
                  <a:lnTo>
                    <a:pt x="76" y="9"/>
                  </a:lnTo>
                  <a:lnTo>
                    <a:pt x="72" y="5"/>
                  </a:lnTo>
                  <a:lnTo>
                    <a:pt x="70" y="3"/>
                  </a:lnTo>
                  <a:lnTo>
                    <a:pt x="68" y="3"/>
                  </a:lnTo>
                  <a:lnTo>
                    <a:pt x="64" y="3"/>
                  </a:lnTo>
                  <a:lnTo>
                    <a:pt x="63" y="9"/>
                  </a:lnTo>
                  <a:lnTo>
                    <a:pt x="59" y="11"/>
                  </a:lnTo>
                  <a:lnTo>
                    <a:pt x="59" y="17"/>
                  </a:lnTo>
                  <a:lnTo>
                    <a:pt x="57" y="17"/>
                  </a:lnTo>
                  <a:lnTo>
                    <a:pt x="47" y="22"/>
                  </a:lnTo>
                  <a:lnTo>
                    <a:pt x="46" y="24"/>
                  </a:lnTo>
                  <a:lnTo>
                    <a:pt x="46" y="30"/>
                  </a:lnTo>
                  <a:lnTo>
                    <a:pt x="38" y="24"/>
                  </a:lnTo>
                  <a:lnTo>
                    <a:pt x="32" y="28"/>
                  </a:lnTo>
                  <a:lnTo>
                    <a:pt x="32" y="30"/>
                  </a:lnTo>
                  <a:lnTo>
                    <a:pt x="29" y="30"/>
                  </a:lnTo>
                  <a:lnTo>
                    <a:pt x="25" y="30"/>
                  </a:lnTo>
                  <a:lnTo>
                    <a:pt x="21" y="30"/>
                  </a:lnTo>
                  <a:lnTo>
                    <a:pt x="21" y="35"/>
                  </a:lnTo>
                  <a:lnTo>
                    <a:pt x="21" y="41"/>
                  </a:lnTo>
                  <a:lnTo>
                    <a:pt x="19" y="43"/>
                  </a:lnTo>
                  <a:lnTo>
                    <a:pt x="15" y="43"/>
                  </a:lnTo>
                  <a:lnTo>
                    <a:pt x="15" y="46"/>
                  </a:lnTo>
                  <a:lnTo>
                    <a:pt x="14" y="48"/>
                  </a:lnTo>
                  <a:lnTo>
                    <a:pt x="8" y="52"/>
                  </a:lnTo>
                  <a:lnTo>
                    <a:pt x="6" y="52"/>
                  </a:lnTo>
                  <a:lnTo>
                    <a:pt x="0" y="48"/>
                  </a:lnTo>
                  <a:lnTo>
                    <a:pt x="0" y="54"/>
                  </a:lnTo>
                  <a:lnTo>
                    <a:pt x="2" y="58"/>
                  </a:lnTo>
                  <a:lnTo>
                    <a:pt x="10" y="65"/>
                  </a:lnTo>
                  <a:lnTo>
                    <a:pt x="19" y="76"/>
                  </a:lnTo>
                  <a:lnTo>
                    <a:pt x="27" y="86"/>
                  </a:lnTo>
                  <a:lnTo>
                    <a:pt x="32" y="91"/>
                  </a:lnTo>
                  <a:lnTo>
                    <a:pt x="38" y="97"/>
                  </a:lnTo>
                  <a:lnTo>
                    <a:pt x="38" y="99"/>
                  </a:lnTo>
                  <a:lnTo>
                    <a:pt x="40" y="99"/>
                  </a:lnTo>
                  <a:lnTo>
                    <a:pt x="40" y="97"/>
                  </a:lnTo>
                  <a:lnTo>
                    <a:pt x="40" y="97"/>
                  </a:lnTo>
                  <a:lnTo>
                    <a:pt x="40" y="97"/>
                  </a:lnTo>
                  <a:lnTo>
                    <a:pt x="40" y="97"/>
                  </a:lnTo>
                  <a:lnTo>
                    <a:pt x="40" y="97"/>
                  </a:lnTo>
                  <a:lnTo>
                    <a:pt x="40" y="97"/>
                  </a:lnTo>
                  <a:lnTo>
                    <a:pt x="40" y="97"/>
                  </a:lnTo>
                  <a:lnTo>
                    <a:pt x="40" y="9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Freeform 16">
              <a:extLst>
                <a:ext uri="{FF2B5EF4-FFF2-40B4-BE49-F238E27FC236}">
                  <a16:creationId xmlns:a16="http://schemas.microsoft.com/office/drawing/2014/main" id="{1E0C1D30-AD48-4F22-968D-1B44FF11C4BE}"/>
                </a:ext>
              </a:extLst>
            </p:cNvPr>
            <p:cNvSpPr>
              <a:spLocks/>
            </p:cNvSpPr>
            <p:nvPr/>
          </p:nvSpPr>
          <p:spPr bwMode="auto">
            <a:xfrm>
              <a:off x="1513" y="6316"/>
              <a:ext cx="72" cy="79"/>
            </a:xfrm>
            <a:custGeom>
              <a:avLst/>
              <a:gdLst>
                <a:gd name="T0" fmla="*/ 61 w 72"/>
                <a:gd name="T1" fmla="*/ 73 h 79"/>
                <a:gd name="T2" fmla="*/ 66 w 72"/>
                <a:gd name="T3" fmla="*/ 67 h 79"/>
                <a:gd name="T4" fmla="*/ 66 w 72"/>
                <a:gd name="T5" fmla="*/ 60 h 79"/>
                <a:gd name="T6" fmla="*/ 68 w 72"/>
                <a:gd name="T7" fmla="*/ 56 h 79"/>
                <a:gd name="T8" fmla="*/ 66 w 72"/>
                <a:gd name="T9" fmla="*/ 41 h 79"/>
                <a:gd name="T10" fmla="*/ 70 w 72"/>
                <a:gd name="T11" fmla="*/ 41 h 79"/>
                <a:gd name="T12" fmla="*/ 72 w 72"/>
                <a:gd name="T13" fmla="*/ 41 h 79"/>
                <a:gd name="T14" fmla="*/ 66 w 72"/>
                <a:gd name="T15" fmla="*/ 36 h 79"/>
                <a:gd name="T16" fmla="*/ 57 w 72"/>
                <a:gd name="T17" fmla="*/ 26 h 79"/>
                <a:gd name="T18" fmla="*/ 53 w 72"/>
                <a:gd name="T19" fmla="*/ 15 h 79"/>
                <a:gd name="T20" fmla="*/ 49 w 72"/>
                <a:gd name="T21" fmla="*/ 8 h 79"/>
                <a:gd name="T22" fmla="*/ 47 w 72"/>
                <a:gd name="T23" fmla="*/ 11 h 79"/>
                <a:gd name="T24" fmla="*/ 42 w 72"/>
                <a:gd name="T25" fmla="*/ 11 h 79"/>
                <a:gd name="T26" fmla="*/ 36 w 72"/>
                <a:gd name="T27" fmla="*/ 8 h 79"/>
                <a:gd name="T28" fmla="*/ 34 w 72"/>
                <a:gd name="T29" fmla="*/ 6 h 79"/>
                <a:gd name="T30" fmla="*/ 29 w 72"/>
                <a:gd name="T31" fmla="*/ 2 h 79"/>
                <a:gd name="T32" fmla="*/ 17 w 72"/>
                <a:gd name="T33" fmla="*/ 2 h 79"/>
                <a:gd name="T34" fmla="*/ 6 w 72"/>
                <a:gd name="T35" fmla="*/ 0 h 79"/>
                <a:gd name="T36" fmla="*/ 4 w 72"/>
                <a:gd name="T37" fmla="*/ 2 h 79"/>
                <a:gd name="T38" fmla="*/ 0 w 72"/>
                <a:gd name="T39" fmla="*/ 8 h 79"/>
                <a:gd name="T40" fmla="*/ 6 w 72"/>
                <a:gd name="T41" fmla="*/ 13 h 79"/>
                <a:gd name="T42" fmla="*/ 0 w 72"/>
                <a:gd name="T43" fmla="*/ 24 h 79"/>
                <a:gd name="T44" fmla="*/ 4 w 72"/>
                <a:gd name="T45" fmla="*/ 32 h 79"/>
                <a:gd name="T46" fmla="*/ 12 w 72"/>
                <a:gd name="T47" fmla="*/ 38 h 79"/>
                <a:gd name="T48" fmla="*/ 17 w 72"/>
                <a:gd name="T49" fmla="*/ 41 h 79"/>
                <a:gd name="T50" fmla="*/ 19 w 72"/>
                <a:gd name="T51" fmla="*/ 32 h 79"/>
                <a:gd name="T52" fmla="*/ 13 w 72"/>
                <a:gd name="T53" fmla="*/ 26 h 79"/>
                <a:gd name="T54" fmla="*/ 17 w 72"/>
                <a:gd name="T55" fmla="*/ 26 h 79"/>
                <a:gd name="T56" fmla="*/ 25 w 72"/>
                <a:gd name="T57" fmla="*/ 32 h 79"/>
                <a:gd name="T58" fmla="*/ 29 w 72"/>
                <a:gd name="T59" fmla="*/ 41 h 79"/>
                <a:gd name="T60" fmla="*/ 36 w 72"/>
                <a:gd name="T61" fmla="*/ 43 h 79"/>
                <a:gd name="T62" fmla="*/ 47 w 72"/>
                <a:gd name="T63" fmla="*/ 51 h 79"/>
                <a:gd name="T64" fmla="*/ 49 w 72"/>
                <a:gd name="T65" fmla="*/ 60 h 79"/>
                <a:gd name="T66" fmla="*/ 47 w 72"/>
                <a:gd name="T67" fmla="*/ 64 h 79"/>
                <a:gd name="T68" fmla="*/ 55 w 72"/>
                <a:gd name="T69" fmla="*/ 73 h 79"/>
                <a:gd name="T70" fmla="*/ 55 w 72"/>
                <a:gd name="T71" fmla="*/ 67 h 79"/>
                <a:gd name="T72" fmla="*/ 55 w 72"/>
                <a:gd name="T73" fmla="*/ 62 h 79"/>
                <a:gd name="T74" fmla="*/ 61 w 72"/>
                <a:gd name="T75" fmla="*/ 69 h 79"/>
                <a:gd name="T76" fmla="*/ 61 w 72"/>
                <a:gd name="T77" fmla="*/ 75 h 79"/>
                <a:gd name="T78" fmla="*/ 62 w 72"/>
                <a:gd name="T79" fmla="*/ 77 h 79"/>
                <a:gd name="T80" fmla="*/ 62 w 72"/>
                <a:gd name="T81" fmla="*/ 75 h 79"/>
                <a:gd name="T82" fmla="*/ 62 w 72"/>
                <a:gd name="T83" fmla="*/ 75 h 79"/>
                <a:gd name="T84" fmla="*/ 62 w 72"/>
                <a:gd name="T85" fmla="*/ 75 h 79"/>
                <a:gd name="T86" fmla="*/ 62 w 72"/>
                <a:gd name="T87"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79">
                  <a:moveTo>
                    <a:pt x="62" y="75"/>
                  </a:moveTo>
                  <a:lnTo>
                    <a:pt x="61" y="73"/>
                  </a:lnTo>
                  <a:lnTo>
                    <a:pt x="62" y="69"/>
                  </a:lnTo>
                  <a:lnTo>
                    <a:pt x="66" y="67"/>
                  </a:lnTo>
                  <a:lnTo>
                    <a:pt x="66" y="62"/>
                  </a:lnTo>
                  <a:lnTo>
                    <a:pt x="66" y="60"/>
                  </a:lnTo>
                  <a:lnTo>
                    <a:pt x="68" y="60"/>
                  </a:lnTo>
                  <a:lnTo>
                    <a:pt x="68" y="56"/>
                  </a:lnTo>
                  <a:lnTo>
                    <a:pt x="62" y="54"/>
                  </a:lnTo>
                  <a:lnTo>
                    <a:pt x="66" y="41"/>
                  </a:lnTo>
                  <a:lnTo>
                    <a:pt x="68" y="41"/>
                  </a:lnTo>
                  <a:lnTo>
                    <a:pt x="70" y="41"/>
                  </a:lnTo>
                  <a:lnTo>
                    <a:pt x="72" y="43"/>
                  </a:lnTo>
                  <a:lnTo>
                    <a:pt x="72" y="41"/>
                  </a:lnTo>
                  <a:lnTo>
                    <a:pt x="72" y="41"/>
                  </a:lnTo>
                  <a:lnTo>
                    <a:pt x="66" y="36"/>
                  </a:lnTo>
                  <a:lnTo>
                    <a:pt x="62" y="30"/>
                  </a:lnTo>
                  <a:lnTo>
                    <a:pt x="57" y="26"/>
                  </a:lnTo>
                  <a:lnTo>
                    <a:pt x="55" y="21"/>
                  </a:lnTo>
                  <a:lnTo>
                    <a:pt x="53" y="15"/>
                  </a:lnTo>
                  <a:lnTo>
                    <a:pt x="53" y="13"/>
                  </a:lnTo>
                  <a:lnTo>
                    <a:pt x="49" y="8"/>
                  </a:lnTo>
                  <a:lnTo>
                    <a:pt x="49" y="11"/>
                  </a:lnTo>
                  <a:lnTo>
                    <a:pt x="47" y="11"/>
                  </a:lnTo>
                  <a:lnTo>
                    <a:pt x="44" y="11"/>
                  </a:lnTo>
                  <a:lnTo>
                    <a:pt x="42" y="11"/>
                  </a:lnTo>
                  <a:lnTo>
                    <a:pt x="38" y="11"/>
                  </a:lnTo>
                  <a:lnTo>
                    <a:pt x="36" y="8"/>
                  </a:lnTo>
                  <a:lnTo>
                    <a:pt x="36" y="6"/>
                  </a:lnTo>
                  <a:lnTo>
                    <a:pt x="34" y="6"/>
                  </a:lnTo>
                  <a:lnTo>
                    <a:pt x="30" y="2"/>
                  </a:lnTo>
                  <a:lnTo>
                    <a:pt x="29" y="2"/>
                  </a:lnTo>
                  <a:lnTo>
                    <a:pt x="23" y="6"/>
                  </a:lnTo>
                  <a:lnTo>
                    <a:pt x="17" y="2"/>
                  </a:lnTo>
                  <a:lnTo>
                    <a:pt x="10" y="0"/>
                  </a:lnTo>
                  <a:lnTo>
                    <a:pt x="6" y="0"/>
                  </a:lnTo>
                  <a:lnTo>
                    <a:pt x="6" y="2"/>
                  </a:lnTo>
                  <a:lnTo>
                    <a:pt x="4" y="2"/>
                  </a:lnTo>
                  <a:lnTo>
                    <a:pt x="0" y="6"/>
                  </a:lnTo>
                  <a:lnTo>
                    <a:pt x="0" y="8"/>
                  </a:lnTo>
                  <a:lnTo>
                    <a:pt x="4" y="8"/>
                  </a:lnTo>
                  <a:lnTo>
                    <a:pt x="6" y="13"/>
                  </a:lnTo>
                  <a:lnTo>
                    <a:pt x="0" y="21"/>
                  </a:lnTo>
                  <a:lnTo>
                    <a:pt x="0" y="24"/>
                  </a:lnTo>
                  <a:lnTo>
                    <a:pt x="0" y="30"/>
                  </a:lnTo>
                  <a:lnTo>
                    <a:pt x="4" y="32"/>
                  </a:lnTo>
                  <a:lnTo>
                    <a:pt x="10" y="36"/>
                  </a:lnTo>
                  <a:lnTo>
                    <a:pt x="12" y="38"/>
                  </a:lnTo>
                  <a:lnTo>
                    <a:pt x="13" y="41"/>
                  </a:lnTo>
                  <a:lnTo>
                    <a:pt x="17" y="41"/>
                  </a:lnTo>
                  <a:lnTo>
                    <a:pt x="19" y="36"/>
                  </a:lnTo>
                  <a:lnTo>
                    <a:pt x="19" y="32"/>
                  </a:lnTo>
                  <a:lnTo>
                    <a:pt x="17" y="30"/>
                  </a:lnTo>
                  <a:lnTo>
                    <a:pt x="13" y="26"/>
                  </a:lnTo>
                  <a:lnTo>
                    <a:pt x="12" y="21"/>
                  </a:lnTo>
                  <a:lnTo>
                    <a:pt x="17" y="26"/>
                  </a:lnTo>
                  <a:lnTo>
                    <a:pt x="19" y="30"/>
                  </a:lnTo>
                  <a:lnTo>
                    <a:pt x="25" y="32"/>
                  </a:lnTo>
                  <a:lnTo>
                    <a:pt x="25" y="38"/>
                  </a:lnTo>
                  <a:lnTo>
                    <a:pt x="29" y="41"/>
                  </a:lnTo>
                  <a:lnTo>
                    <a:pt x="30" y="43"/>
                  </a:lnTo>
                  <a:lnTo>
                    <a:pt x="36" y="43"/>
                  </a:lnTo>
                  <a:lnTo>
                    <a:pt x="38" y="45"/>
                  </a:lnTo>
                  <a:lnTo>
                    <a:pt x="47" y="51"/>
                  </a:lnTo>
                  <a:lnTo>
                    <a:pt x="49" y="54"/>
                  </a:lnTo>
                  <a:lnTo>
                    <a:pt x="49" y="60"/>
                  </a:lnTo>
                  <a:lnTo>
                    <a:pt x="47" y="62"/>
                  </a:lnTo>
                  <a:lnTo>
                    <a:pt x="47" y="64"/>
                  </a:lnTo>
                  <a:lnTo>
                    <a:pt x="49" y="69"/>
                  </a:lnTo>
                  <a:lnTo>
                    <a:pt x="55" y="73"/>
                  </a:lnTo>
                  <a:lnTo>
                    <a:pt x="55" y="69"/>
                  </a:lnTo>
                  <a:lnTo>
                    <a:pt x="55" y="67"/>
                  </a:lnTo>
                  <a:lnTo>
                    <a:pt x="53" y="62"/>
                  </a:lnTo>
                  <a:lnTo>
                    <a:pt x="55" y="62"/>
                  </a:lnTo>
                  <a:lnTo>
                    <a:pt x="55" y="64"/>
                  </a:lnTo>
                  <a:lnTo>
                    <a:pt x="61" y="69"/>
                  </a:lnTo>
                  <a:lnTo>
                    <a:pt x="57" y="73"/>
                  </a:lnTo>
                  <a:lnTo>
                    <a:pt x="61" y="75"/>
                  </a:lnTo>
                  <a:lnTo>
                    <a:pt x="62" y="79"/>
                  </a:lnTo>
                  <a:lnTo>
                    <a:pt x="62" y="77"/>
                  </a:lnTo>
                  <a:lnTo>
                    <a:pt x="62" y="75"/>
                  </a:lnTo>
                  <a:lnTo>
                    <a:pt x="62" y="75"/>
                  </a:lnTo>
                  <a:lnTo>
                    <a:pt x="62" y="75"/>
                  </a:lnTo>
                  <a:lnTo>
                    <a:pt x="62" y="75"/>
                  </a:lnTo>
                  <a:lnTo>
                    <a:pt x="62" y="75"/>
                  </a:lnTo>
                  <a:lnTo>
                    <a:pt x="62" y="75"/>
                  </a:lnTo>
                  <a:lnTo>
                    <a:pt x="62" y="75"/>
                  </a:lnTo>
                  <a:lnTo>
                    <a:pt x="62" y="7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Freeform 17">
              <a:extLst>
                <a:ext uri="{FF2B5EF4-FFF2-40B4-BE49-F238E27FC236}">
                  <a16:creationId xmlns:a16="http://schemas.microsoft.com/office/drawing/2014/main" id="{8C256189-A681-4B76-B97A-6883551DAE95}"/>
                </a:ext>
              </a:extLst>
            </p:cNvPr>
            <p:cNvSpPr>
              <a:spLocks noEditPoints="1"/>
            </p:cNvSpPr>
            <p:nvPr/>
          </p:nvSpPr>
          <p:spPr bwMode="auto">
            <a:xfrm>
              <a:off x="1574" y="6357"/>
              <a:ext cx="131" cy="60"/>
            </a:xfrm>
            <a:custGeom>
              <a:avLst/>
              <a:gdLst>
                <a:gd name="T0" fmla="*/ 30 w 131"/>
                <a:gd name="T1" fmla="*/ 56 h 60"/>
                <a:gd name="T2" fmla="*/ 26 w 131"/>
                <a:gd name="T3" fmla="*/ 53 h 60"/>
                <a:gd name="T4" fmla="*/ 26 w 131"/>
                <a:gd name="T5" fmla="*/ 53 h 60"/>
                <a:gd name="T6" fmla="*/ 26 w 131"/>
                <a:gd name="T7" fmla="*/ 53 h 60"/>
                <a:gd name="T8" fmla="*/ 94 w 131"/>
                <a:gd name="T9" fmla="*/ 32 h 60"/>
                <a:gd name="T10" fmla="*/ 92 w 131"/>
                <a:gd name="T11" fmla="*/ 34 h 60"/>
                <a:gd name="T12" fmla="*/ 92 w 131"/>
                <a:gd name="T13" fmla="*/ 34 h 60"/>
                <a:gd name="T14" fmla="*/ 92 w 131"/>
                <a:gd name="T15" fmla="*/ 34 h 60"/>
                <a:gd name="T16" fmla="*/ 126 w 131"/>
                <a:gd name="T17" fmla="*/ 26 h 60"/>
                <a:gd name="T18" fmla="*/ 124 w 131"/>
                <a:gd name="T19" fmla="*/ 21 h 60"/>
                <a:gd name="T20" fmla="*/ 111 w 131"/>
                <a:gd name="T21" fmla="*/ 8 h 60"/>
                <a:gd name="T22" fmla="*/ 94 w 131"/>
                <a:gd name="T23" fmla="*/ 0 h 60"/>
                <a:gd name="T24" fmla="*/ 75 w 131"/>
                <a:gd name="T25" fmla="*/ 4 h 60"/>
                <a:gd name="T26" fmla="*/ 48 w 131"/>
                <a:gd name="T27" fmla="*/ 19 h 60"/>
                <a:gd name="T28" fmla="*/ 33 w 131"/>
                <a:gd name="T29" fmla="*/ 19 h 60"/>
                <a:gd name="T30" fmla="*/ 26 w 131"/>
                <a:gd name="T31" fmla="*/ 13 h 60"/>
                <a:gd name="T32" fmla="*/ 18 w 131"/>
                <a:gd name="T33" fmla="*/ 15 h 60"/>
                <a:gd name="T34" fmla="*/ 15 w 131"/>
                <a:gd name="T35" fmla="*/ 4 h 60"/>
                <a:gd name="T36" fmla="*/ 11 w 131"/>
                <a:gd name="T37" fmla="*/ 2 h 60"/>
                <a:gd name="T38" fmla="*/ 5 w 131"/>
                <a:gd name="T39" fmla="*/ 0 h 60"/>
                <a:gd name="T40" fmla="*/ 7 w 131"/>
                <a:gd name="T41" fmla="*/ 19 h 60"/>
                <a:gd name="T42" fmla="*/ 5 w 131"/>
                <a:gd name="T43" fmla="*/ 26 h 60"/>
                <a:gd name="T44" fmla="*/ 1 w 131"/>
                <a:gd name="T45" fmla="*/ 34 h 60"/>
                <a:gd name="T46" fmla="*/ 1 w 131"/>
                <a:gd name="T47" fmla="*/ 40 h 60"/>
                <a:gd name="T48" fmla="*/ 11 w 131"/>
                <a:gd name="T49" fmla="*/ 32 h 60"/>
                <a:gd name="T50" fmla="*/ 18 w 131"/>
                <a:gd name="T51" fmla="*/ 34 h 60"/>
                <a:gd name="T52" fmla="*/ 30 w 131"/>
                <a:gd name="T53" fmla="*/ 40 h 60"/>
                <a:gd name="T54" fmla="*/ 39 w 131"/>
                <a:gd name="T55" fmla="*/ 51 h 60"/>
                <a:gd name="T56" fmla="*/ 43 w 131"/>
                <a:gd name="T57" fmla="*/ 45 h 60"/>
                <a:gd name="T58" fmla="*/ 45 w 131"/>
                <a:gd name="T59" fmla="*/ 53 h 60"/>
                <a:gd name="T60" fmla="*/ 54 w 131"/>
                <a:gd name="T61" fmla="*/ 58 h 60"/>
                <a:gd name="T62" fmla="*/ 67 w 131"/>
                <a:gd name="T63" fmla="*/ 53 h 60"/>
                <a:gd name="T64" fmla="*/ 58 w 131"/>
                <a:gd name="T65" fmla="*/ 38 h 60"/>
                <a:gd name="T66" fmla="*/ 64 w 131"/>
                <a:gd name="T67" fmla="*/ 32 h 60"/>
                <a:gd name="T68" fmla="*/ 75 w 131"/>
                <a:gd name="T69" fmla="*/ 19 h 60"/>
                <a:gd name="T70" fmla="*/ 92 w 131"/>
                <a:gd name="T71" fmla="*/ 15 h 60"/>
                <a:gd name="T72" fmla="*/ 101 w 131"/>
                <a:gd name="T73" fmla="*/ 26 h 60"/>
                <a:gd name="T74" fmla="*/ 107 w 131"/>
                <a:gd name="T75" fmla="*/ 28 h 60"/>
                <a:gd name="T76" fmla="*/ 113 w 131"/>
                <a:gd name="T77" fmla="*/ 28 h 60"/>
                <a:gd name="T78" fmla="*/ 113 w 131"/>
                <a:gd name="T79" fmla="*/ 34 h 60"/>
                <a:gd name="T80" fmla="*/ 107 w 131"/>
                <a:gd name="T81" fmla="*/ 40 h 60"/>
                <a:gd name="T82" fmla="*/ 109 w 131"/>
                <a:gd name="T83" fmla="*/ 53 h 60"/>
                <a:gd name="T84" fmla="*/ 114 w 131"/>
                <a:gd name="T85" fmla="*/ 60 h 60"/>
                <a:gd name="T86" fmla="*/ 118 w 131"/>
                <a:gd name="T87" fmla="*/ 51 h 60"/>
                <a:gd name="T88" fmla="*/ 129 w 131"/>
                <a:gd name="T89" fmla="*/ 45 h 60"/>
                <a:gd name="T90" fmla="*/ 126 w 131"/>
                <a:gd name="T91" fmla="*/ 28 h 60"/>
                <a:gd name="T92" fmla="*/ 126 w 131"/>
                <a:gd name="T93" fmla="*/ 28 h 60"/>
                <a:gd name="T94" fmla="*/ 126 w 131"/>
                <a:gd name="T95"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60">
                  <a:moveTo>
                    <a:pt x="26" y="53"/>
                  </a:moveTo>
                  <a:lnTo>
                    <a:pt x="26" y="56"/>
                  </a:lnTo>
                  <a:lnTo>
                    <a:pt x="30" y="56"/>
                  </a:lnTo>
                  <a:lnTo>
                    <a:pt x="30" y="51"/>
                  </a:lnTo>
                  <a:lnTo>
                    <a:pt x="26" y="51"/>
                  </a:lnTo>
                  <a:lnTo>
                    <a:pt x="26" y="53"/>
                  </a:lnTo>
                  <a:lnTo>
                    <a:pt x="26" y="53"/>
                  </a:lnTo>
                  <a:lnTo>
                    <a:pt x="26" y="53"/>
                  </a:lnTo>
                  <a:lnTo>
                    <a:pt x="26" y="53"/>
                  </a:lnTo>
                  <a:lnTo>
                    <a:pt x="26" y="53"/>
                  </a:lnTo>
                  <a:lnTo>
                    <a:pt x="26" y="53"/>
                  </a:lnTo>
                  <a:lnTo>
                    <a:pt x="26" y="53"/>
                  </a:lnTo>
                  <a:lnTo>
                    <a:pt x="26" y="53"/>
                  </a:lnTo>
                  <a:close/>
                  <a:moveTo>
                    <a:pt x="92" y="34"/>
                  </a:moveTo>
                  <a:lnTo>
                    <a:pt x="94" y="32"/>
                  </a:lnTo>
                  <a:lnTo>
                    <a:pt x="94" y="28"/>
                  </a:lnTo>
                  <a:lnTo>
                    <a:pt x="92" y="32"/>
                  </a:lnTo>
                  <a:lnTo>
                    <a:pt x="92" y="34"/>
                  </a:lnTo>
                  <a:lnTo>
                    <a:pt x="92" y="34"/>
                  </a:lnTo>
                  <a:lnTo>
                    <a:pt x="92" y="34"/>
                  </a:lnTo>
                  <a:lnTo>
                    <a:pt x="92" y="34"/>
                  </a:lnTo>
                  <a:lnTo>
                    <a:pt x="92" y="34"/>
                  </a:lnTo>
                  <a:lnTo>
                    <a:pt x="92" y="34"/>
                  </a:lnTo>
                  <a:lnTo>
                    <a:pt x="92" y="34"/>
                  </a:lnTo>
                  <a:lnTo>
                    <a:pt x="92" y="34"/>
                  </a:lnTo>
                  <a:close/>
                  <a:moveTo>
                    <a:pt x="126" y="28"/>
                  </a:moveTo>
                  <a:lnTo>
                    <a:pt x="126" y="26"/>
                  </a:lnTo>
                  <a:lnTo>
                    <a:pt x="128" y="25"/>
                  </a:lnTo>
                  <a:lnTo>
                    <a:pt x="129" y="23"/>
                  </a:lnTo>
                  <a:lnTo>
                    <a:pt x="124" y="21"/>
                  </a:lnTo>
                  <a:lnTo>
                    <a:pt x="120" y="19"/>
                  </a:lnTo>
                  <a:lnTo>
                    <a:pt x="114" y="10"/>
                  </a:lnTo>
                  <a:lnTo>
                    <a:pt x="111" y="8"/>
                  </a:lnTo>
                  <a:lnTo>
                    <a:pt x="105" y="4"/>
                  </a:lnTo>
                  <a:lnTo>
                    <a:pt x="92" y="2"/>
                  </a:lnTo>
                  <a:lnTo>
                    <a:pt x="94" y="0"/>
                  </a:lnTo>
                  <a:lnTo>
                    <a:pt x="81" y="0"/>
                  </a:lnTo>
                  <a:lnTo>
                    <a:pt x="77" y="2"/>
                  </a:lnTo>
                  <a:lnTo>
                    <a:pt x="75" y="4"/>
                  </a:lnTo>
                  <a:lnTo>
                    <a:pt x="67" y="10"/>
                  </a:lnTo>
                  <a:lnTo>
                    <a:pt x="58" y="13"/>
                  </a:lnTo>
                  <a:lnTo>
                    <a:pt x="48" y="19"/>
                  </a:lnTo>
                  <a:lnTo>
                    <a:pt x="45" y="21"/>
                  </a:lnTo>
                  <a:lnTo>
                    <a:pt x="37" y="21"/>
                  </a:lnTo>
                  <a:lnTo>
                    <a:pt x="33" y="19"/>
                  </a:lnTo>
                  <a:lnTo>
                    <a:pt x="32" y="15"/>
                  </a:lnTo>
                  <a:lnTo>
                    <a:pt x="30" y="13"/>
                  </a:lnTo>
                  <a:lnTo>
                    <a:pt x="26" y="13"/>
                  </a:lnTo>
                  <a:lnTo>
                    <a:pt x="30" y="15"/>
                  </a:lnTo>
                  <a:lnTo>
                    <a:pt x="20" y="15"/>
                  </a:lnTo>
                  <a:lnTo>
                    <a:pt x="18" y="15"/>
                  </a:lnTo>
                  <a:lnTo>
                    <a:pt x="18" y="10"/>
                  </a:lnTo>
                  <a:lnTo>
                    <a:pt x="15" y="10"/>
                  </a:lnTo>
                  <a:lnTo>
                    <a:pt x="15" y="4"/>
                  </a:lnTo>
                  <a:lnTo>
                    <a:pt x="13" y="0"/>
                  </a:lnTo>
                  <a:lnTo>
                    <a:pt x="11" y="0"/>
                  </a:lnTo>
                  <a:lnTo>
                    <a:pt x="11" y="2"/>
                  </a:lnTo>
                  <a:lnTo>
                    <a:pt x="9" y="0"/>
                  </a:lnTo>
                  <a:lnTo>
                    <a:pt x="7" y="0"/>
                  </a:lnTo>
                  <a:lnTo>
                    <a:pt x="5" y="0"/>
                  </a:lnTo>
                  <a:lnTo>
                    <a:pt x="1" y="13"/>
                  </a:lnTo>
                  <a:lnTo>
                    <a:pt x="7" y="15"/>
                  </a:lnTo>
                  <a:lnTo>
                    <a:pt x="7" y="19"/>
                  </a:lnTo>
                  <a:lnTo>
                    <a:pt x="5" y="19"/>
                  </a:lnTo>
                  <a:lnTo>
                    <a:pt x="5" y="21"/>
                  </a:lnTo>
                  <a:lnTo>
                    <a:pt x="5" y="26"/>
                  </a:lnTo>
                  <a:lnTo>
                    <a:pt x="1" y="28"/>
                  </a:lnTo>
                  <a:lnTo>
                    <a:pt x="0" y="32"/>
                  </a:lnTo>
                  <a:lnTo>
                    <a:pt x="1" y="34"/>
                  </a:lnTo>
                  <a:lnTo>
                    <a:pt x="1" y="36"/>
                  </a:lnTo>
                  <a:lnTo>
                    <a:pt x="1" y="38"/>
                  </a:lnTo>
                  <a:lnTo>
                    <a:pt x="1" y="40"/>
                  </a:lnTo>
                  <a:lnTo>
                    <a:pt x="5" y="38"/>
                  </a:lnTo>
                  <a:lnTo>
                    <a:pt x="5" y="32"/>
                  </a:lnTo>
                  <a:lnTo>
                    <a:pt x="11" y="32"/>
                  </a:lnTo>
                  <a:lnTo>
                    <a:pt x="13" y="32"/>
                  </a:lnTo>
                  <a:lnTo>
                    <a:pt x="15" y="32"/>
                  </a:lnTo>
                  <a:lnTo>
                    <a:pt x="18" y="34"/>
                  </a:lnTo>
                  <a:lnTo>
                    <a:pt x="20" y="34"/>
                  </a:lnTo>
                  <a:lnTo>
                    <a:pt x="24" y="34"/>
                  </a:lnTo>
                  <a:lnTo>
                    <a:pt x="30" y="40"/>
                  </a:lnTo>
                  <a:lnTo>
                    <a:pt x="32" y="45"/>
                  </a:lnTo>
                  <a:lnTo>
                    <a:pt x="33" y="47"/>
                  </a:lnTo>
                  <a:lnTo>
                    <a:pt x="39" y="51"/>
                  </a:lnTo>
                  <a:lnTo>
                    <a:pt x="39" y="47"/>
                  </a:lnTo>
                  <a:lnTo>
                    <a:pt x="39" y="41"/>
                  </a:lnTo>
                  <a:lnTo>
                    <a:pt x="43" y="45"/>
                  </a:lnTo>
                  <a:lnTo>
                    <a:pt x="43" y="41"/>
                  </a:lnTo>
                  <a:lnTo>
                    <a:pt x="45" y="47"/>
                  </a:lnTo>
                  <a:lnTo>
                    <a:pt x="45" y="53"/>
                  </a:lnTo>
                  <a:lnTo>
                    <a:pt x="48" y="60"/>
                  </a:lnTo>
                  <a:lnTo>
                    <a:pt x="50" y="60"/>
                  </a:lnTo>
                  <a:lnTo>
                    <a:pt x="54" y="58"/>
                  </a:lnTo>
                  <a:lnTo>
                    <a:pt x="58" y="56"/>
                  </a:lnTo>
                  <a:lnTo>
                    <a:pt x="64" y="56"/>
                  </a:lnTo>
                  <a:lnTo>
                    <a:pt x="67" y="53"/>
                  </a:lnTo>
                  <a:lnTo>
                    <a:pt x="67" y="51"/>
                  </a:lnTo>
                  <a:lnTo>
                    <a:pt x="64" y="45"/>
                  </a:lnTo>
                  <a:lnTo>
                    <a:pt x="58" y="38"/>
                  </a:lnTo>
                  <a:lnTo>
                    <a:pt x="58" y="34"/>
                  </a:lnTo>
                  <a:lnTo>
                    <a:pt x="62" y="32"/>
                  </a:lnTo>
                  <a:lnTo>
                    <a:pt x="64" y="32"/>
                  </a:lnTo>
                  <a:lnTo>
                    <a:pt x="69" y="28"/>
                  </a:lnTo>
                  <a:lnTo>
                    <a:pt x="75" y="21"/>
                  </a:lnTo>
                  <a:lnTo>
                    <a:pt x="75" y="19"/>
                  </a:lnTo>
                  <a:lnTo>
                    <a:pt x="81" y="15"/>
                  </a:lnTo>
                  <a:lnTo>
                    <a:pt x="88" y="15"/>
                  </a:lnTo>
                  <a:lnTo>
                    <a:pt x="92" y="15"/>
                  </a:lnTo>
                  <a:lnTo>
                    <a:pt x="94" y="15"/>
                  </a:lnTo>
                  <a:lnTo>
                    <a:pt x="99" y="21"/>
                  </a:lnTo>
                  <a:lnTo>
                    <a:pt x="101" y="26"/>
                  </a:lnTo>
                  <a:lnTo>
                    <a:pt x="105" y="32"/>
                  </a:lnTo>
                  <a:lnTo>
                    <a:pt x="105" y="26"/>
                  </a:lnTo>
                  <a:lnTo>
                    <a:pt x="107" y="28"/>
                  </a:lnTo>
                  <a:lnTo>
                    <a:pt x="111" y="28"/>
                  </a:lnTo>
                  <a:lnTo>
                    <a:pt x="111" y="26"/>
                  </a:lnTo>
                  <a:lnTo>
                    <a:pt x="113" y="28"/>
                  </a:lnTo>
                  <a:lnTo>
                    <a:pt x="114" y="34"/>
                  </a:lnTo>
                  <a:lnTo>
                    <a:pt x="118" y="38"/>
                  </a:lnTo>
                  <a:lnTo>
                    <a:pt x="113" y="34"/>
                  </a:lnTo>
                  <a:lnTo>
                    <a:pt x="111" y="32"/>
                  </a:lnTo>
                  <a:lnTo>
                    <a:pt x="107" y="38"/>
                  </a:lnTo>
                  <a:lnTo>
                    <a:pt x="107" y="40"/>
                  </a:lnTo>
                  <a:lnTo>
                    <a:pt x="105" y="40"/>
                  </a:lnTo>
                  <a:lnTo>
                    <a:pt x="107" y="51"/>
                  </a:lnTo>
                  <a:lnTo>
                    <a:pt x="109" y="53"/>
                  </a:lnTo>
                  <a:lnTo>
                    <a:pt x="113" y="58"/>
                  </a:lnTo>
                  <a:lnTo>
                    <a:pt x="113" y="58"/>
                  </a:lnTo>
                  <a:lnTo>
                    <a:pt x="114" y="60"/>
                  </a:lnTo>
                  <a:lnTo>
                    <a:pt x="114" y="58"/>
                  </a:lnTo>
                  <a:lnTo>
                    <a:pt x="118" y="56"/>
                  </a:lnTo>
                  <a:lnTo>
                    <a:pt x="118" y="51"/>
                  </a:lnTo>
                  <a:lnTo>
                    <a:pt x="118" y="47"/>
                  </a:lnTo>
                  <a:lnTo>
                    <a:pt x="120" y="53"/>
                  </a:lnTo>
                  <a:lnTo>
                    <a:pt x="129" y="45"/>
                  </a:lnTo>
                  <a:lnTo>
                    <a:pt x="131" y="41"/>
                  </a:lnTo>
                  <a:lnTo>
                    <a:pt x="131" y="38"/>
                  </a:lnTo>
                  <a:lnTo>
                    <a:pt x="126" y="28"/>
                  </a:lnTo>
                  <a:lnTo>
                    <a:pt x="126" y="28"/>
                  </a:lnTo>
                  <a:lnTo>
                    <a:pt x="126" y="28"/>
                  </a:lnTo>
                  <a:lnTo>
                    <a:pt x="126" y="28"/>
                  </a:lnTo>
                  <a:lnTo>
                    <a:pt x="126" y="28"/>
                  </a:lnTo>
                  <a:lnTo>
                    <a:pt x="126" y="28"/>
                  </a:lnTo>
                  <a:lnTo>
                    <a:pt x="126" y="28"/>
                  </a:lnTo>
                  <a:lnTo>
                    <a:pt x="126" y="2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Freeform 18">
              <a:extLst>
                <a:ext uri="{FF2B5EF4-FFF2-40B4-BE49-F238E27FC236}">
                  <a16:creationId xmlns:a16="http://schemas.microsoft.com/office/drawing/2014/main" id="{8C144846-EB3A-4BDF-9F5F-1C2614776BFD}"/>
                </a:ext>
              </a:extLst>
            </p:cNvPr>
            <p:cNvSpPr>
              <a:spLocks noEditPoints="1"/>
            </p:cNvSpPr>
            <p:nvPr/>
          </p:nvSpPr>
          <p:spPr bwMode="auto">
            <a:xfrm>
              <a:off x="1794" y="6290"/>
              <a:ext cx="305" cy="294"/>
            </a:xfrm>
            <a:custGeom>
              <a:avLst/>
              <a:gdLst>
                <a:gd name="T0" fmla="*/ 297 w 305"/>
                <a:gd name="T1" fmla="*/ 90 h 294"/>
                <a:gd name="T2" fmla="*/ 273 w 305"/>
                <a:gd name="T3" fmla="*/ 95 h 294"/>
                <a:gd name="T4" fmla="*/ 277 w 305"/>
                <a:gd name="T5" fmla="*/ 90 h 294"/>
                <a:gd name="T6" fmla="*/ 277 w 305"/>
                <a:gd name="T7" fmla="*/ 67 h 294"/>
                <a:gd name="T8" fmla="*/ 260 w 305"/>
                <a:gd name="T9" fmla="*/ 67 h 294"/>
                <a:gd name="T10" fmla="*/ 254 w 305"/>
                <a:gd name="T11" fmla="*/ 62 h 294"/>
                <a:gd name="T12" fmla="*/ 243 w 305"/>
                <a:gd name="T13" fmla="*/ 50 h 294"/>
                <a:gd name="T14" fmla="*/ 241 w 305"/>
                <a:gd name="T15" fmla="*/ 45 h 294"/>
                <a:gd name="T16" fmla="*/ 262 w 305"/>
                <a:gd name="T17" fmla="*/ 37 h 294"/>
                <a:gd name="T18" fmla="*/ 205 w 305"/>
                <a:gd name="T19" fmla="*/ 39 h 294"/>
                <a:gd name="T20" fmla="*/ 209 w 305"/>
                <a:gd name="T21" fmla="*/ 45 h 294"/>
                <a:gd name="T22" fmla="*/ 184 w 305"/>
                <a:gd name="T23" fmla="*/ 52 h 294"/>
                <a:gd name="T24" fmla="*/ 149 w 305"/>
                <a:gd name="T25" fmla="*/ 39 h 294"/>
                <a:gd name="T26" fmla="*/ 115 w 305"/>
                <a:gd name="T27" fmla="*/ 24 h 294"/>
                <a:gd name="T28" fmla="*/ 85 w 305"/>
                <a:gd name="T29" fmla="*/ 15 h 294"/>
                <a:gd name="T30" fmla="*/ 71 w 305"/>
                <a:gd name="T31" fmla="*/ 20 h 294"/>
                <a:gd name="T32" fmla="*/ 43 w 305"/>
                <a:gd name="T33" fmla="*/ 39 h 294"/>
                <a:gd name="T34" fmla="*/ 43 w 305"/>
                <a:gd name="T35" fmla="*/ 80 h 294"/>
                <a:gd name="T36" fmla="*/ 30 w 305"/>
                <a:gd name="T37" fmla="*/ 58 h 294"/>
                <a:gd name="T38" fmla="*/ 38 w 305"/>
                <a:gd name="T39" fmla="*/ 32 h 294"/>
                <a:gd name="T40" fmla="*/ 36 w 305"/>
                <a:gd name="T41" fmla="*/ 15 h 294"/>
                <a:gd name="T42" fmla="*/ 41 w 305"/>
                <a:gd name="T43" fmla="*/ 9 h 294"/>
                <a:gd name="T44" fmla="*/ 11 w 305"/>
                <a:gd name="T45" fmla="*/ 56 h 294"/>
                <a:gd name="T46" fmla="*/ 11 w 305"/>
                <a:gd name="T47" fmla="*/ 80 h 294"/>
                <a:gd name="T48" fmla="*/ 17 w 305"/>
                <a:gd name="T49" fmla="*/ 114 h 294"/>
                <a:gd name="T50" fmla="*/ 34 w 305"/>
                <a:gd name="T51" fmla="*/ 133 h 294"/>
                <a:gd name="T52" fmla="*/ 56 w 305"/>
                <a:gd name="T53" fmla="*/ 131 h 294"/>
                <a:gd name="T54" fmla="*/ 81 w 305"/>
                <a:gd name="T55" fmla="*/ 150 h 294"/>
                <a:gd name="T56" fmla="*/ 109 w 305"/>
                <a:gd name="T57" fmla="*/ 152 h 294"/>
                <a:gd name="T58" fmla="*/ 124 w 305"/>
                <a:gd name="T59" fmla="*/ 163 h 294"/>
                <a:gd name="T60" fmla="*/ 124 w 305"/>
                <a:gd name="T61" fmla="*/ 217 h 294"/>
                <a:gd name="T62" fmla="*/ 117 w 305"/>
                <a:gd name="T63" fmla="*/ 241 h 294"/>
                <a:gd name="T64" fmla="*/ 137 w 305"/>
                <a:gd name="T65" fmla="*/ 275 h 294"/>
                <a:gd name="T66" fmla="*/ 154 w 305"/>
                <a:gd name="T67" fmla="*/ 292 h 294"/>
                <a:gd name="T68" fmla="*/ 173 w 305"/>
                <a:gd name="T69" fmla="*/ 292 h 294"/>
                <a:gd name="T70" fmla="*/ 198 w 305"/>
                <a:gd name="T71" fmla="*/ 275 h 294"/>
                <a:gd name="T72" fmla="*/ 220 w 305"/>
                <a:gd name="T73" fmla="*/ 251 h 294"/>
                <a:gd name="T74" fmla="*/ 199 w 305"/>
                <a:gd name="T75" fmla="*/ 225 h 294"/>
                <a:gd name="T76" fmla="*/ 192 w 305"/>
                <a:gd name="T77" fmla="*/ 204 h 294"/>
                <a:gd name="T78" fmla="*/ 209 w 305"/>
                <a:gd name="T79" fmla="*/ 211 h 294"/>
                <a:gd name="T80" fmla="*/ 233 w 305"/>
                <a:gd name="T81" fmla="*/ 219 h 294"/>
                <a:gd name="T82" fmla="*/ 243 w 305"/>
                <a:gd name="T83" fmla="*/ 206 h 294"/>
                <a:gd name="T84" fmla="*/ 277 w 305"/>
                <a:gd name="T85" fmla="*/ 195 h 294"/>
                <a:gd name="T86" fmla="*/ 273 w 305"/>
                <a:gd name="T87" fmla="*/ 170 h 294"/>
                <a:gd name="T88" fmla="*/ 279 w 305"/>
                <a:gd name="T89" fmla="*/ 138 h 294"/>
                <a:gd name="T90" fmla="*/ 290 w 305"/>
                <a:gd name="T91" fmla="*/ 127 h 294"/>
                <a:gd name="T92" fmla="*/ 303 w 305"/>
                <a:gd name="T93" fmla="*/ 101 h 294"/>
                <a:gd name="T94" fmla="*/ 303 w 305"/>
                <a:gd name="T95" fmla="*/ 97 h 294"/>
                <a:gd name="T96" fmla="*/ 239 w 305"/>
                <a:gd name="T97" fmla="*/ 56 h 294"/>
                <a:gd name="T98" fmla="*/ 239 w 305"/>
                <a:gd name="T99" fmla="*/ 56 h 294"/>
                <a:gd name="T100" fmla="*/ 81 w 305"/>
                <a:gd name="T101" fmla="*/ 0 h 294"/>
                <a:gd name="T102" fmla="*/ 85 w 305"/>
                <a:gd name="T103" fmla="*/ 13 h 294"/>
                <a:gd name="T104" fmla="*/ 85 w 305"/>
                <a:gd name="T105" fmla="*/ 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 h="294">
                  <a:moveTo>
                    <a:pt x="303" y="97"/>
                  </a:moveTo>
                  <a:lnTo>
                    <a:pt x="301" y="93"/>
                  </a:lnTo>
                  <a:lnTo>
                    <a:pt x="299" y="92"/>
                  </a:lnTo>
                  <a:lnTo>
                    <a:pt x="299" y="92"/>
                  </a:lnTo>
                  <a:lnTo>
                    <a:pt x="299" y="92"/>
                  </a:lnTo>
                  <a:lnTo>
                    <a:pt x="297" y="90"/>
                  </a:lnTo>
                  <a:lnTo>
                    <a:pt x="292" y="93"/>
                  </a:lnTo>
                  <a:lnTo>
                    <a:pt x="290" y="93"/>
                  </a:lnTo>
                  <a:lnTo>
                    <a:pt x="284" y="93"/>
                  </a:lnTo>
                  <a:lnTo>
                    <a:pt x="280" y="93"/>
                  </a:lnTo>
                  <a:lnTo>
                    <a:pt x="277" y="95"/>
                  </a:lnTo>
                  <a:lnTo>
                    <a:pt x="273" y="95"/>
                  </a:lnTo>
                  <a:lnTo>
                    <a:pt x="267" y="93"/>
                  </a:lnTo>
                  <a:lnTo>
                    <a:pt x="262" y="93"/>
                  </a:lnTo>
                  <a:lnTo>
                    <a:pt x="267" y="90"/>
                  </a:lnTo>
                  <a:lnTo>
                    <a:pt x="273" y="93"/>
                  </a:lnTo>
                  <a:lnTo>
                    <a:pt x="273" y="90"/>
                  </a:lnTo>
                  <a:lnTo>
                    <a:pt x="277" y="90"/>
                  </a:lnTo>
                  <a:lnTo>
                    <a:pt x="279" y="86"/>
                  </a:lnTo>
                  <a:lnTo>
                    <a:pt x="279" y="77"/>
                  </a:lnTo>
                  <a:lnTo>
                    <a:pt x="284" y="75"/>
                  </a:lnTo>
                  <a:lnTo>
                    <a:pt x="284" y="71"/>
                  </a:lnTo>
                  <a:lnTo>
                    <a:pt x="280" y="69"/>
                  </a:lnTo>
                  <a:lnTo>
                    <a:pt x="277" y="67"/>
                  </a:lnTo>
                  <a:lnTo>
                    <a:pt x="271" y="64"/>
                  </a:lnTo>
                  <a:lnTo>
                    <a:pt x="267" y="62"/>
                  </a:lnTo>
                  <a:lnTo>
                    <a:pt x="265" y="62"/>
                  </a:lnTo>
                  <a:lnTo>
                    <a:pt x="262" y="62"/>
                  </a:lnTo>
                  <a:lnTo>
                    <a:pt x="262" y="64"/>
                  </a:lnTo>
                  <a:lnTo>
                    <a:pt x="260" y="67"/>
                  </a:lnTo>
                  <a:lnTo>
                    <a:pt x="262" y="62"/>
                  </a:lnTo>
                  <a:lnTo>
                    <a:pt x="260" y="58"/>
                  </a:lnTo>
                  <a:lnTo>
                    <a:pt x="254" y="56"/>
                  </a:lnTo>
                  <a:lnTo>
                    <a:pt x="252" y="56"/>
                  </a:lnTo>
                  <a:lnTo>
                    <a:pt x="254" y="58"/>
                  </a:lnTo>
                  <a:lnTo>
                    <a:pt x="254" y="62"/>
                  </a:lnTo>
                  <a:lnTo>
                    <a:pt x="252" y="58"/>
                  </a:lnTo>
                  <a:lnTo>
                    <a:pt x="252" y="62"/>
                  </a:lnTo>
                  <a:lnTo>
                    <a:pt x="248" y="64"/>
                  </a:lnTo>
                  <a:lnTo>
                    <a:pt x="248" y="56"/>
                  </a:lnTo>
                  <a:lnTo>
                    <a:pt x="247" y="52"/>
                  </a:lnTo>
                  <a:lnTo>
                    <a:pt x="243" y="50"/>
                  </a:lnTo>
                  <a:lnTo>
                    <a:pt x="243" y="52"/>
                  </a:lnTo>
                  <a:lnTo>
                    <a:pt x="241" y="47"/>
                  </a:lnTo>
                  <a:lnTo>
                    <a:pt x="239" y="47"/>
                  </a:lnTo>
                  <a:lnTo>
                    <a:pt x="235" y="47"/>
                  </a:lnTo>
                  <a:lnTo>
                    <a:pt x="239" y="45"/>
                  </a:lnTo>
                  <a:lnTo>
                    <a:pt x="241" y="45"/>
                  </a:lnTo>
                  <a:lnTo>
                    <a:pt x="239" y="43"/>
                  </a:lnTo>
                  <a:lnTo>
                    <a:pt x="241" y="43"/>
                  </a:lnTo>
                  <a:lnTo>
                    <a:pt x="243" y="43"/>
                  </a:lnTo>
                  <a:lnTo>
                    <a:pt x="252" y="43"/>
                  </a:lnTo>
                  <a:lnTo>
                    <a:pt x="258" y="39"/>
                  </a:lnTo>
                  <a:lnTo>
                    <a:pt x="262" y="37"/>
                  </a:lnTo>
                  <a:lnTo>
                    <a:pt x="247" y="39"/>
                  </a:lnTo>
                  <a:lnTo>
                    <a:pt x="228" y="39"/>
                  </a:lnTo>
                  <a:lnTo>
                    <a:pt x="220" y="39"/>
                  </a:lnTo>
                  <a:lnTo>
                    <a:pt x="216" y="39"/>
                  </a:lnTo>
                  <a:lnTo>
                    <a:pt x="211" y="39"/>
                  </a:lnTo>
                  <a:lnTo>
                    <a:pt x="205" y="39"/>
                  </a:lnTo>
                  <a:lnTo>
                    <a:pt x="209" y="43"/>
                  </a:lnTo>
                  <a:lnTo>
                    <a:pt x="215" y="43"/>
                  </a:lnTo>
                  <a:lnTo>
                    <a:pt x="216" y="43"/>
                  </a:lnTo>
                  <a:lnTo>
                    <a:pt x="220" y="45"/>
                  </a:lnTo>
                  <a:lnTo>
                    <a:pt x="215" y="45"/>
                  </a:lnTo>
                  <a:lnTo>
                    <a:pt x="209" y="45"/>
                  </a:lnTo>
                  <a:lnTo>
                    <a:pt x="205" y="47"/>
                  </a:lnTo>
                  <a:lnTo>
                    <a:pt x="199" y="50"/>
                  </a:lnTo>
                  <a:lnTo>
                    <a:pt x="196" y="52"/>
                  </a:lnTo>
                  <a:lnTo>
                    <a:pt x="190" y="56"/>
                  </a:lnTo>
                  <a:lnTo>
                    <a:pt x="186" y="52"/>
                  </a:lnTo>
                  <a:lnTo>
                    <a:pt x="184" y="52"/>
                  </a:lnTo>
                  <a:lnTo>
                    <a:pt x="181" y="52"/>
                  </a:lnTo>
                  <a:lnTo>
                    <a:pt x="173" y="50"/>
                  </a:lnTo>
                  <a:lnTo>
                    <a:pt x="167" y="45"/>
                  </a:lnTo>
                  <a:lnTo>
                    <a:pt x="162" y="43"/>
                  </a:lnTo>
                  <a:lnTo>
                    <a:pt x="160" y="39"/>
                  </a:lnTo>
                  <a:lnTo>
                    <a:pt x="149" y="39"/>
                  </a:lnTo>
                  <a:lnTo>
                    <a:pt x="135" y="43"/>
                  </a:lnTo>
                  <a:lnTo>
                    <a:pt x="119" y="45"/>
                  </a:lnTo>
                  <a:lnTo>
                    <a:pt x="117" y="43"/>
                  </a:lnTo>
                  <a:lnTo>
                    <a:pt x="117" y="37"/>
                  </a:lnTo>
                  <a:lnTo>
                    <a:pt x="117" y="28"/>
                  </a:lnTo>
                  <a:lnTo>
                    <a:pt x="115" y="24"/>
                  </a:lnTo>
                  <a:lnTo>
                    <a:pt x="109" y="20"/>
                  </a:lnTo>
                  <a:lnTo>
                    <a:pt x="100" y="19"/>
                  </a:lnTo>
                  <a:lnTo>
                    <a:pt x="92" y="19"/>
                  </a:lnTo>
                  <a:lnTo>
                    <a:pt x="86" y="19"/>
                  </a:lnTo>
                  <a:lnTo>
                    <a:pt x="85" y="13"/>
                  </a:lnTo>
                  <a:lnTo>
                    <a:pt x="85" y="15"/>
                  </a:lnTo>
                  <a:lnTo>
                    <a:pt x="85" y="19"/>
                  </a:lnTo>
                  <a:lnTo>
                    <a:pt x="81" y="19"/>
                  </a:lnTo>
                  <a:lnTo>
                    <a:pt x="77" y="15"/>
                  </a:lnTo>
                  <a:lnTo>
                    <a:pt x="79" y="19"/>
                  </a:lnTo>
                  <a:lnTo>
                    <a:pt x="73" y="20"/>
                  </a:lnTo>
                  <a:lnTo>
                    <a:pt x="71" y="20"/>
                  </a:lnTo>
                  <a:lnTo>
                    <a:pt x="62" y="26"/>
                  </a:lnTo>
                  <a:lnTo>
                    <a:pt x="54" y="26"/>
                  </a:lnTo>
                  <a:lnTo>
                    <a:pt x="49" y="32"/>
                  </a:lnTo>
                  <a:lnTo>
                    <a:pt x="47" y="34"/>
                  </a:lnTo>
                  <a:lnTo>
                    <a:pt x="43" y="37"/>
                  </a:lnTo>
                  <a:lnTo>
                    <a:pt x="43" y="39"/>
                  </a:lnTo>
                  <a:lnTo>
                    <a:pt x="43" y="43"/>
                  </a:lnTo>
                  <a:lnTo>
                    <a:pt x="47" y="50"/>
                  </a:lnTo>
                  <a:lnTo>
                    <a:pt x="53" y="58"/>
                  </a:lnTo>
                  <a:lnTo>
                    <a:pt x="53" y="67"/>
                  </a:lnTo>
                  <a:lnTo>
                    <a:pt x="49" y="75"/>
                  </a:lnTo>
                  <a:lnTo>
                    <a:pt x="43" y="80"/>
                  </a:lnTo>
                  <a:lnTo>
                    <a:pt x="38" y="80"/>
                  </a:lnTo>
                  <a:lnTo>
                    <a:pt x="36" y="77"/>
                  </a:lnTo>
                  <a:lnTo>
                    <a:pt x="36" y="75"/>
                  </a:lnTo>
                  <a:lnTo>
                    <a:pt x="36" y="71"/>
                  </a:lnTo>
                  <a:lnTo>
                    <a:pt x="30" y="67"/>
                  </a:lnTo>
                  <a:lnTo>
                    <a:pt x="30" y="58"/>
                  </a:lnTo>
                  <a:lnTo>
                    <a:pt x="36" y="50"/>
                  </a:lnTo>
                  <a:lnTo>
                    <a:pt x="38" y="45"/>
                  </a:lnTo>
                  <a:lnTo>
                    <a:pt x="41" y="43"/>
                  </a:lnTo>
                  <a:lnTo>
                    <a:pt x="41" y="39"/>
                  </a:lnTo>
                  <a:lnTo>
                    <a:pt x="41" y="34"/>
                  </a:lnTo>
                  <a:lnTo>
                    <a:pt x="38" y="32"/>
                  </a:lnTo>
                  <a:lnTo>
                    <a:pt x="41" y="28"/>
                  </a:lnTo>
                  <a:lnTo>
                    <a:pt x="38" y="26"/>
                  </a:lnTo>
                  <a:lnTo>
                    <a:pt x="36" y="24"/>
                  </a:lnTo>
                  <a:lnTo>
                    <a:pt x="36" y="24"/>
                  </a:lnTo>
                  <a:lnTo>
                    <a:pt x="36" y="20"/>
                  </a:lnTo>
                  <a:lnTo>
                    <a:pt x="36" y="15"/>
                  </a:lnTo>
                  <a:lnTo>
                    <a:pt x="41" y="13"/>
                  </a:lnTo>
                  <a:lnTo>
                    <a:pt x="43" y="13"/>
                  </a:lnTo>
                  <a:lnTo>
                    <a:pt x="43" y="13"/>
                  </a:lnTo>
                  <a:lnTo>
                    <a:pt x="47" y="9"/>
                  </a:lnTo>
                  <a:lnTo>
                    <a:pt x="49" y="7"/>
                  </a:lnTo>
                  <a:lnTo>
                    <a:pt x="41" y="9"/>
                  </a:lnTo>
                  <a:lnTo>
                    <a:pt x="36" y="13"/>
                  </a:lnTo>
                  <a:lnTo>
                    <a:pt x="34" y="19"/>
                  </a:lnTo>
                  <a:lnTo>
                    <a:pt x="24" y="24"/>
                  </a:lnTo>
                  <a:lnTo>
                    <a:pt x="17" y="32"/>
                  </a:lnTo>
                  <a:lnTo>
                    <a:pt x="15" y="43"/>
                  </a:lnTo>
                  <a:lnTo>
                    <a:pt x="11" y="56"/>
                  </a:lnTo>
                  <a:lnTo>
                    <a:pt x="6" y="67"/>
                  </a:lnTo>
                  <a:lnTo>
                    <a:pt x="0" y="77"/>
                  </a:lnTo>
                  <a:lnTo>
                    <a:pt x="4" y="77"/>
                  </a:lnTo>
                  <a:lnTo>
                    <a:pt x="9" y="75"/>
                  </a:lnTo>
                  <a:lnTo>
                    <a:pt x="9" y="77"/>
                  </a:lnTo>
                  <a:lnTo>
                    <a:pt x="11" y="80"/>
                  </a:lnTo>
                  <a:lnTo>
                    <a:pt x="15" y="82"/>
                  </a:lnTo>
                  <a:lnTo>
                    <a:pt x="15" y="90"/>
                  </a:lnTo>
                  <a:lnTo>
                    <a:pt x="19" y="99"/>
                  </a:lnTo>
                  <a:lnTo>
                    <a:pt x="22" y="101"/>
                  </a:lnTo>
                  <a:lnTo>
                    <a:pt x="19" y="107"/>
                  </a:lnTo>
                  <a:lnTo>
                    <a:pt x="17" y="114"/>
                  </a:lnTo>
                  <a:lnTo>
                    <a:pt x="17" y="120"/>
                  </a:lnTo>
                  <a:lnTo>
                    <a:pt x="22" y="123"/>
                  </a:lnTo>
                  <a:lnTo>
                    <a:pt x="24" y="125"/>
                  </a:lnTo>
                  <a:lnTo>
                    <a:pt x="24" y="131"/>
                  </a:lnTo>
                  <a:lnTo>
                    <a:pt x="28" y="133"/>
                  </a:lnTo>
                  <a:lnTo>
                    <a:pt x="34" y="133"/>
                  </a:lnTo>
                  <a:lnTo>
                    <a:pt x="36" y="131"/>
                  </a:lnTo>
                  <a:lnTo>
                    <a:pt x="38" y="133"/>
                  </a:lnTo>
                  <a:lnTo>
                    <a:pt x="43" y="133"/>
                  </a:lnTo>
                  <a:lnTo>
                    <a:pt x="49" y="133"/>
                  </a:lnTo>
                  <a:lnTo>
                    <a:pt x="54" y="131"/>
                  </a:lnTo>
                  <a:lnTo>
                    <a:pt x="56" y="131"/>
                  </a:lnTo>
                  <a:lnTo>
                    <a:pt x="62" y="133"/>
                  </a:lnTo>
                  <a:lnTo>
                    <a:pt x="68" y="133"/>
                  </a:lnTo>
                  <a:lnTo>
                    <a:pt x="71" y="133"/>
                  </a:lnTo>
                  <a:lnTo>
                    <a:pt x="73" y="137"/>
                  </a:lnTo>
                  <a:lnTo>
                    <a:pt x="79" y="148"/>
                  </a:lnTo>
                  <a:lnTo>
                    <a:pt x="81" y="150"/>
                  </a:lnTo>
                  <a:lnTo>
                    <a:pt x="85" y="155"/>
                  </a:lnTo>
                  <a:lnTo>
                    <a:pt x="90" y="155"/>
                  </a:lnTo>
                  <a:lnTo>
                    <a:pt x="96" y="155"/>
                  </a:lnTo>
                  <a:lnTo>
                    <a:pt x="98" y="155"/>
                  </a:lnTo>
                  <a:lnTo>
                    <a:pt x="105" y="155"/>
                  </a:lnTo>
                  <a:lnTo>
                    <a:pt x="109" y="152"/>
                  </a:lnTo>
                  <a:lnTo>
                    <a:pt x="117" y="152"/>
                  </a:lnTo>
                  <a:lnTo>
                    <a:pt x="124" y="150"/>
                  </a:lnTo>
                  <a:lnTo>
                    <a:pt x="128" y="152"/>
                  </a:lnTo>
                  <a:lnTo>
                    <a:pt x="130" y="155"/>
                  </a:lnTo>
                  <a:lnTo>
                    <a:pt x="130" y="157"/>
                  </a:lnTo>
                  <a:lnTo>
                    <a:pt x="124" y="163"/>
                  </a:lnTo>
                  <a:lnTo>
                    <a:pt x="124" y="170"/>
                  </a:lnTo>
                  <a:lnTo>
                    <a:pt x="122" y="176"/>
                  </a:lnTo>
                  <a:lnTo>
                    <a:pt x="119" y="180"/>
                  </a:lnTo>
                  <a:lnTo>
                    <a:pt x="119" y="198"/>
                  </a:lnTo>
                  <a:lnTo>
                    <a:pt x="122" y="208"/>
                  </a:lnTo>
                  <a:lnTo>
                    <a:pt x="124" y="217"/>
                  </a:lnTo>
                  <a:lnTo>
                    <a:pt x="130" y="223"/>
                  </a:lnTo>
                  <a:lnTo>
                    <a:pt x="130" y="228"/>
                  </a:lnTo>
                  <a:lnTo>
                    <a:pt x="128" y="230"/>
                  </a:lnTo>
                  <a:lnTo>
                    <a:pt x="122" y="236"/>
                  </a:lnTo>
                  <a:lnTo>
                    <a:pt x="119" y="238"/>
                  </a:lnTo>
                  <a:lnTo>
                    <a:pt x="117" y="241"/>
                  </a:lnTo>
                  <a:lnTo>
                    <a:pt x="122" y="241"/>
                  </a:lnTo>
                  <a:lnTo>
                    <a:pt x="128" y="243"/>
                  </a:lnTo>
                  <a:lnTo>
                    <a:pt x="134" y="255"/>
                  </a:lnTo>
                  <a:lnTo>
                    <a:pt x="135" y="262"/>
                  </a:lnTo>
                  <a:lnTo>
                    <a:pt x="137" y="270"/>
                  </a:lnTo>
                  <a:lnTo>
                    <a:pt x="137" y="275"/>
                  </a:lnTo>
                  <a:lnTo>
                    <a:pt x="141" y="281"/>
                  </a:lnTo>
                  <a:lnTo>
                    <a:pt x="147" y="286"/>
                  </a:lnTo>
                  <a:lnTo>
                    <a:pt x="147" y="286"/>
                  </a:lnTo>
                  <a:lnTo>
                    <a:pt x="147" y="286"/>
                  </a:lnTo>
                  <a:lnTo>
                    <a:pt x="152" y="292"/>
                  </a:lnTo>
                  <a:lnTo>
                    <a:pt x="154" y="292"/>
                  </a:lnTo>
                  <a:lnTo>
                    <a:pt x="158" y="292"/>
                  </a:lnTo>
                  <a:lnTo>
                    <a:pt x="166" y="286"/>
                  </a:lnTo>
                  <a:lnTo>
                    <a:pt x="167" y="286"/>
                  </a:lnTo>
                  <a:lnTo>
                    <a:pt x="171" y="288"/>
                  </a:lnTo>
                  <a:lnTo>
                    <a:pt x="171" y="294"/>
                  </a:lnTo>
                  <a:lnTo>
                    <a:pt x="173" y="292"/>
                  </a:lnTo>
                  <a:lnTo>
                    <a:pt x="177" y="286"/>
                  </a:lnTo>
                  <a:lnTo>
                    <a:pt x="179" y="285"/>
                  </a:lnTo>
                  <a:lnTo>
                    <a:pt x="184" y="281"/>
                  </a:lnTo>
                  <a:lnTo>
                    <a:pt x="192" y="275"/>
                  </a:lnTo>
                  <a:lnTo>
                    <a:pt x="196" y="275"/>
                  </a:lnTo>
                  <a:lnTo>
                    <a:pt x="198" y="275"/>
                  </a:lnTo>
                  <a:lnTo>
                    <a:pt x="199" y="270"/>
                  </a:lnTo>
                  <a:lnTo>
                    <a:pt x="203" y="266"/>
                  </a:lnTo>
                  <a:lnTo>
                    <a:pt x="205" y="262"/>
                  </a:lnTo>
                  <a:lnTo>
                    <a:pt x="211" y="260"/>
                  </a:lnTo>
                  <a:lnTo>
                    <a:pt x="216" y="256"/>
                  </a:lnTo>
                  <a:lnTo>
                    <a:pt x="220" y="251"/>
                  </a:lnTo>
                  <a:lnTo>
                    <a:pt x="215" y="249"/>
                  </a:lnTo>
                  <a:lnTo>
                    <a:pt x="209" y="249"/>
                  </a:lnTo>
                  <a:lnTo>
                    <a:pt x="205" y="249"/>
                  </a:lnTo>
                  <a:lnTo>
                    <a:pt x="205" y="241"/>
                  </a:lnTo>
                  <a:lnTo>
                    <a:pt x="203" y="236"/>
                  </a:lnTo>
                  <a:lnTo>
                    <a:pt x="199" y="225"/>
                  </a:lnTo>
                  <a:lnTo>
                    <a:pt x="199" y="219"/>
                  </a:lnTo>
                  <a:lnTo>
                    <a:pt x="196" y="213"/>
                  </a:lnTo>
                  <a:lnTo>
                    <a:pt x="190" y="208"/>
                  </a:lnTo>
                  <a:lnTo>
                    <a:pt x="190" y="206"/>
                  </a:lnTo>
                  <a:lnTo>
                    <a:pt x="190" y="204"/>
                  </a:lnTo>
                  <a:lnTo>
                    <a:pt x="192" y="204"/>
                  </a:lnTo>
                  <a:lnTo>
                    <a:pt x="196" y="206"/>
                  </a:lnTo>
                  <a:lnTo>
                    <a:pt x="199" y="206"/>
                  </a:lnTo>
                  <a:lnTo>
                    <a:pt x="203" y="206"/>
                  </a:lnTo>
                  <a:lnTo>
                    <a:pt x="205" y="208"/>
                  </a:lnTo>
                  <a:lnTo>
                    <a:pt x="205" y="211"/>
                  </a:lnTo>
                  <a:lnTo>
                    <a:pt x="209" y="211"/>
                  </a:lnTo>
                  <a:lnTo>
                    <a:pt x="216" y="211"/>
                  </a:lnTo>
                  <a:lnTo>
                    <a:pt x="220" y="211"/>
                  </a:lnTo>
                  <a:lnTo>
                    <a:pt x="222" y="211"/>
                  </a:lnTo>
                  <a:lnTo>
                    <a:pt x="224" y="213"/>
                  </a:lnTo>
                  <a:lnTo>
                    <a:pt x="228" y="219"/>
                  </a:lnTo>
                  <a:lnTo>
                    <a:pt x="233" y="219"/>
                  </a:lnTo>
                  <a:lnTo>
                    <a:pt x="235" y="219"/>
                  </a:lnTo>
                  <a:lnTo>
                    <a:pt x="235" y="217"/>
                  </a:lnTo>
                  <a:lnTo>
                    <a:pt x="235" y="208"/>
                  </a:lnTo>
                  <a:lnTo>
                    <a:pt x="239" y="208"/>
                  </a:lnTo>
                  <a:lnTo>
                    <a:pt x="241" y="206"/>
                  </a:lnTo>
                  <a:lnTo>
                    <a:pt x="243" y="206"/>
                  </a:lnTo>
                  <a:lnTo>
                    <a:pt x="248" y="206"/>
                  </a:lnTo>
                  <a:lnTo>
                    <a:pt x="258" y="204"/>
                  </a:lnTo>
                  <a:lnTo>
                    <a:pt x="262" y="198"/>
                  </a:lnTo>
                  <a:lnTo>
                    <a:pt x="271" y="195"/>
                  </a:lnTo>
                  <a:lnTo>
                    <a:pt x="273" y="198"/>
                  </a:lnTo>
                  <a:lnTo>
                    <a:pt x="277" y="195"/>
                  </a:lnTo>
                  <a:lnTo>
                    <a:pt x="280" y="187"/>
                  </a:lnTo>
                  <a:lnTo>
                    <a:pt x="282" y="187"/>
                  </a:lnTo>
                  <a:lnTo>
                    <a:pt x="282" y="187"/>
                  </a:lnTo>
                  <a:lnTo>
                    <a:pt x="282" y="182"/>
                  </a:lnTo>
                  <a:lnTo>
                    <a:pt x="280" y="178"/>
                  </a:lnTo>
                  <a:lnTo>
                    <a:pt x="273" y="170"/>
                  </a:lnTo>
                  <a:lnTo>
                    <a:pt x="267" y="161"/>
                  </a:lnTo>
                  <a:lnTo>
                    <a:pt x="271" y="155"/>
                  </a:lnTo>
                  <a:lnTo>
                    <a:pt x="273" y="148"/>
                  </a:lnTo>
                  <a:lnTo>
                    <a:pt x="273" y="142"/>
                  </a:lnTo>
                  <a:lnTo>
                    <a:pt x="277" y="138"/>
                  </a:lnTo>
                  <a:lnTo>
                    <a:pt x="279" y="138"/>
                  </a:lnTo>
                  <a:lnTo>
                    <a:pt x="280" y="138"/>
                  </a:lnTo>
                  <a:lnTo>
                    <a:pt x="284" y="138"/>
                  </a:lnTo>
                  <a:lnTo>
                    <a:pt x="286" y="137"/>
                  </a:lnTo>
                  <a:lnTo>
                    <a:pt x="290" y="133"/>
                  </a:lnTo>
                  <a:lnTo>
                    <a:pt x="292" y="131"/>
                  </a:lnTo>
                  <a:lnTo>
                    <a:pt x="290" y="127"/>
                  </a:lnTo>
                  <a:lnTo>
                    <a:pt x="286" y="127"/>
                  </a:lnTo>
                  <a:lnTo>
                    <a:pt x="284" y="123"/>
                  </a:lnTo>
                  <a:lnTo>
                    <a:pt x="284" y="118"/>
                  </a:lnTo>
                  <a:lnTo>
                    <a:pt x="286" y="114"/>
                  </a:lnTo>
                  <a:lnTo>
                    <a:pt x="292" y="108"/>
                  </a:lnTo>
                  <a:lnTo>
                    <a:pt x="303" y="101"/>
                  </a:lnTo>
                  <a:lnTo>
                    <a:pt x="305" y="101"/>
                  </a:lnTo>
                  <a:lnTo>
                    <a:pt x="305" y="99"/>
                  </a:lnTo>
                  <a:lnTo>
                    <a:pt x="305" y="99"/>
                  </a:lnTo>
                  <a:lnTo>
                    <a:pt x="303" y="97"/>
                  </a:lnTo>
                  <a:lnTo>
                    <a:pt x="303" y="97"/>
                  </a:lnTo>
                  <a:lnTo>
                    <a:pt x="303" y="97"/>
                  </a:lnTo>
                  <a:lnTo>
                    <a:pt x="303" y="97"/>
                  </a:lnTo>
                  <a:lnTo>
                    <a:pt x="303" y="97"/>
                  </a:lnTo>
                  <a:lnTo>
                    <a:pt x="303" y="97"/>
                  </a:lnTo>
                  <a:lnTo>
                    <a:pt x="303" y="97"/>
                  </a:lnTo>
                  <a:lnTo>
                    <a:pt x="303" y="97"/>
                  </a:lnTo>
                  <a:close/>
                  <a:moveTo>
                    <a:pt x="239" y="56"/>
                  </a:moveTo>
                  <a:lnTo>
                    <a:pt x="235" y="52"/>
                  </a:lnTo>
                  <a:lnTo>
                    <a:pt x="241" y="56"/>
                  </a:lnTo>
                  <a:lnTo>
                    <a:pt x="239" y="56"/>
                  </a:lnTo>
                  <a:lnTo>
                    <a:pt x="239" y="56"/>
                  </a:lnTo>
                  <a:lnTo>
                    <a:pt x="239" y="56"/>
                  </a:lnTo>
                  <a:lnTo>
                    <a:pt x="239" y="56"/>
                  </a:lnTo>
                  <a:lnTo>
                    <a:pt x="239" y="56"/>
                  </a:lnTo>
                  <a:lnTo>
                    <a:pt x="239" y="56"/>
                  </a:lnTo>
                  <a:lnTo>
                    <a:pt x="239" y="56"/>
                  </a:lnTo>
                  <a:lnTo>
                    <a:pt x="239" y="56"/>
                  </a:lnTo>
                  <a:close/>
                  <a:moveTo>
                    <a:pt x="85" y="2"/>
                  </a:moveTo>
                  <a:lnTo>
                    <a:pt x="81" y="0"/>
                  </a:lnTo>
                  <a:lnTo>
                    <a:pt x="79" y="0"/>
                  </a:lnTo>
                  <a:lnTo>
                    <a:pt x="77" y="0"/>
                  </a:lnTo>
                  <a:lnTo>
                    <a:pt x="77" y="5"/>
                  </a:lnTo>
                  <a:lnTo>
                    <a:pt x="73" y="15"/>
                  </a:lnTo>
                  <a:lnTo>
                    <a:pt x="79" y="13"/>
                  </a:lnTo>
                  <a:lnTo>
                    <a:pt x="85" y="13"/>
                  </a:lnTo>
                  <a:lnTo>
                    <a:pt x="85" y="7"/>
                  </a:lnTo>
                  <a:lnTo>
                    <a:pt x="85" y="2"/>
                  </a:lnTo>
                  <a:lnTo>
                    <a:pt x="85" y="2"/>
                  </a:lnTo>
                  <a:lnTo>
                    <a:pt x="85" y="2"/>
                  </a:lnTo>
                  <a:lnTo>
                    <a:pt x="85" y="2"/>
                  </a:lnTo>
                  <a:lnTo>
                    <a:pt x="85" y="2"/>
                  </a:lnTo>
                  <a:lnTo>
                    <a:pt x="85" y="2"/>
                  </a:lnTo>
                  <a:lnTo>
                    <a:pt x="85" y="2"/>
                  </a:lnTo>
                  <a:lnTo>
                    <a:pt x="85" y="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Freeform 19">
              <a:extLst>
                <a:ext uri="{FF2B5EF4-FFF2-40B4-BE49-F238E27FC236}">
                  <a16:creationId xmlns:a16="http://schemas.microsoft.com/office/drawing/2014/main" id="{E1CBB096-6A24-47E6-AA0B-85B9BA173A69}"/>
                </a:ext>
              </a:extLst>
            </p:cNvPr>
            <p:cNvSpPr>
              <a:spLocks/>
            </p:cNvSpPr>
            <p:nvPr/>
          </p:nvSpPr>
          <p:spPr bwMode="auto">
            <a:xfrm>
              <a:off x="2137" y="6447"/>
              <a:ext cx="92" cy="109"/>
            </a:xfrm>
            <a:custGeom>
              <a:avLst/>
              <a:gdLst>
                <a:gd name="T0" fmla="*/ 47 w 92"/>
                <a:gd name="T1" fmla="*/ 105 h 109"/>
                <a:gd name="T2" fmla="*/ 43 w 92"/>
                <a:gd name="T3" fmla="*/ 99 h 109"/>
                <a:gd name="T4" fmla="*/ 43 w 92"/>
                <a:gd name="T5" fmla="*/ 94 h 109"/>
                <a:gd name="T6" fmla="*/ 49 w 92"/>
                <a:gd name="T7" fmla="*/ 92 h 109"/>
                <a:gd name="T8" fmla="*/ 60 w 92"/>
                <a:gd name="T9" fmla="*/ 90 h 109"/>
                <a:gd name="T10" fmla="*/ 67 w 92"/>
                <a:gd name="T11" fmla="*/ 90 h 109"/>
                <a:gd name="T12" fmla="*/ 73 w 92"/>
                <a:gd name="T13" fmla="*/ 92 h 109"/>
                <a:gd name="T14" fmla="*/ 82 w 92"/>
                <a:gd name="T15" fmla="*/ 88 h 109"/>
                <a:gd name="T16" fmla="*/ 86 w 92"/>
                <a:gd name="T17" fmla="*/ 79 h 109"/>
                <a:gd name="T18" fmla="*/ 90 w 92"/>
                <a:gd name="T19" fmla="*/ 66 h 109"/>
                <a:gd name="T20" fmla="*/ 84 w 92"/>
                <a:gd name="T21" fmla="*/ 54 h 109"/>
                <a:gd name="T22" fmla="*/ 81 w 92"/>
                <a:gd name="T23" fmla="*/ 36 h 109"/>
                <a:gd name="T24" fmla="*/ 86 w 92"/>
                <a:gd name="T25" fmla="*/ 19 h 109"/>
                <a:gd name="T26" fmla="*/ 90 w 92"/>
                <a:gd name="T27" fmla="*/ 13 h 109"/>
                <a:gd name="T28" fmla="*/ 90 w 92"/>
                <a:gd name="T29" fmla="*/ 6 h 109"/>
                <a:gd name="T30" fmla="*/ 77 w 92"/>
                <a:gd name="T31" fmla="*/ 0 h 109"/>
                <a:gd name="T32" fmla="*/ 67 w 92"/>
                <a:gd name="T33" fmla="*/ 4 h 109"/>
                <a:gd name="T34" fmla="*/ 67 w 92"/>
                <a:gd name="T35" fmla="*/ 6 h 109"/>
                <a:gd name="T36" fmla="*/ 66 w 92"/>
                <a:gd name="T37" fmla="*/ 4 h 109"/>
                <a:gd name="T38" fmla="*/ 54 w 92"/>
                <a:gd name="T39" fmla="*/ 4 h 109"/>
                <a:gd name="T40" fmla="*/ 49 w 92"/>
                <a:gd name="T41" fmla="*/ 4 h 109"/>
                <a:gd name="T42" fmla="*/ 47 w 92"/>
                <a:gd name="T43" fmla="*/ 6 h 109"/>
                <a:gd name="T44" fmla="*/ 30 w 92"/>
                <a:gd name="T45" fmla="*/ 4 h 109"/>
                <a:gd name="T46" fmla="*/ 18 w 92"/>
                <a:gd name="T47" fmla="*/ 10 h 109"/>
                <a:gd name="T48" fmla="*/ 18 w 92"/>
                <a:gd name="T49" fmla="*/ 13 h 109"/>
                <a:gd name="T50" fmla="*/ 17 w 92"/>
                <a:gd name="T51" fmla="*/ 23 h 109"/>
                <a:gd name="T52" fmla="*/ 5 w 92"/>
                <a:gd name="T53" fmla="*/ 28 h 109"/>
                <a:gd name="T54" fmla="*/ 0 w 92"/>
                <a:gd name="T55" fmla="*/ 32 h 109"/>
                <a:gd name="T56" fmla="*/ 0 w 92"/>
                <a:gd name="T57" fmla="*/ 56 h 109"/>
                <a:gd name="T58" fmla="*/ 9 w 92"/>
                <a:gd name="T59" fmla="*/ 68 h 109"/>
                <a:gd name="T60" fmla="*/ 15 w 92"/>
                <a:gd name="T61" fmla="*/ 68 h 109"/>
                <a:gd name="T62" fmla="*/ 17 w 92"/>
                <a:gd name="T63" fmla="*/ 81 h 109"/>
                <a:gd name="T64" fmla="*/ 24 w 92"/>
                <a:gd name="T65" fmla="*/ 94 h 109"/>
                <a:gd name="T66" fmla="*/ 28 w 92"/>
                <a:gd name="T67" fmla="*/ 99 h 109"/>
                <a:gd name="T68" fmla="*/ 41 w 92"/>
                <a:gd name="T69" fmla="*/ 109 h 109"/>
                <a:gd name="T70" fmla="*/ 43 w 92"/>
                <a:gd name="T71" fmla="*/ 109 h 109"/>
                <a:gd name="T72" fmla="*/ 43 w 92"/>
                <a:gd name="T73" fmla="*/ 109 h 109"/>
                <a:gd name="T74" fmla="*/ 43 w 92"/>
                <a:gd name="T75" fmla="*/ 109 h 109"/>
                <a:gd name="T76" fmla="*/ 43 w 92"/>
                <a:gd name="T7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09">
                  <a:moveTo>
                    <a:pt x="43" y="109"/>
                  </a:moveTo>
                  <a:lnTo>
                    <a:pt x="47" y="105"/>
                  </a:lnTo>
                  <a:lnTo>
                    <a:pt x="47" y="103"/>
                  </a:lnTo>
                  <a:lnTo>
                    <a:pt x="43" y="99"/>
                  </a:lnTo>
                  <a:lnTo>
                    <a:pt x="43" y="98"/>
                  </a:lnTo>
                  <a:lnTo>
                    <a:pt x="43" y="94"/>
                  </a:lnTo>
                  <a:lnTo>
                    <a:pt x="47" y="92"/>
                  </a:lnTo>
                  <a:lnTo>
                    <a:pt x="49" y="92"/>
                  </a:lnTo>
                  <a:lnTo>
                    <a:pt x="52" y="92"/>
                  </a:lnTo>
                  <a:lnTo>
                    <a:pt x="60" y="90"/>
                  </a:lnTo>
                  <a:lnTo>
                    <a:pt x="67" y="90"/>
                  </a:lnTo>
                  <a:lnTo>
                    <a:pt x="67" y="90"/>
                  </a:lnTo>
                  <a:lnTo>
                    <a:pt x="71" y="92"/>
                  </a:lnTo>
                  <a:lnTo>
                    <a:pt x="73" y="92"/>
                  </a:lnTo>
                  <a:lnTo>
                    <a:pt x="77" y="94"/>
                  </a:lnTo>
                  <a:lnTo>
                    <a:pt x="82" y="88"/>
                  </a:lnTo>
                  <a:lnTo>
                    <a:pt x="84" y="86"/>
                  </a:lnTo>
                  <a:lnTo>
                    <a:pt x="86" y="79"/>
                  </a:lnTo>
                  <a:lnTo>
                    <a:pt x="86" y="71"/>
                  </a:lnTo>
                  <a:lnTo>
                    <a:pt x="90" y="66"/>
                  </a:lnTo>
                  <a:lnTo>
                    <a:pt x="90" y="62"/>
                  </a:lnTo>
                  <a:lnTo>
                    <a:pt x="84" y="54"/>
                  </a:lnTo>
                  <a:lnTo>
                    <a:pt x="81" y="47"/>
                  </a:lnTo>
                  <a:lnTo>
                    <a:pt x="81" y="36"/>
                  </a:lnTo>
                  <a:lnTo>
                    <a:pt x="81" y="28"/>
                  </a:lnTo>
                  <a:lnTo>
                    <a:pt x="86" y="19"/>
                  </a:lnTo>
                  <a:lnTo>
                    <a:pt x="90" y="17"/>
                  </a:lnTo>
                  <a:lnTo>
                    <a:pt x="90" y="13"/>
                  </a:lnTo>
                  <a:lnTo>
                    <a:pt x="92" y="10"/>
                  </a:lnTo>
                  <a:lnTo>
                    <a:pt x="90" y="6"/>
                  </a:lnTo>
                  <a:lnTo>
                    <a:pt x="84" y="4"/>
                  </a:lnTo>
                  <a:lnTo>
                    <a:pt x="77" y="0"/>
                  </a:lnTo>
                  <a:lnTo>
                    <a:pt x="71" y="0"/>
                  </a:lnTo>
                  <a:lnTo>
                    <a:pt x="67" y="4"/>
                  </a:lnTo>
                  <a:lnTo>
                    <a:pt x="73" y="6"/>
                  </a:lnTo>
                  <a:lnTo>
                    <a:pt x="67" y="6"/>
                  </a:lnTo>
                  <a:lnTo>
                    <a:pt x="66" y="6"/>
                  </a:lnTo>
                  <a:lnTo>
                    <a:pt x="66" y="4"/>
                  </a:lnTo>
                  <a:lnTo>
                    <a:pt x="62" y="4"/>
                  </a:lnTo>
                  <a:lnTo>
                    <a:pt x="54" y="4"/>
                  </a:lnTo>
                  <a:lnTo>
                    <a:pt x="52" y="4"/>
                  </a:lnTo>
                  <a:lnTo>
                    <a:pt x="49" y="4"/>
                  </a:lnTo>
                  <a:lnTo>
                    <a:pt x="49" y="10"/>
                  </a:lnTo>
                  <a:lnTo>
                    <a:pt x="47" y="6"/>
                  </a:lnTo>
                  <a:lnTo>
                    <a:pt x="41" y="4"/>
                  </a:lnTo>
                  <a:lnTo>
                    <a:pt x="30" y="4"/>
                  </a:lnTo>
                  <a:lnTo>
                    <a:pt x="24" y="4"/>
                  </a:lnTo>
                  <a:lnTo>
                    <a:pt x="18" y="10"/>
                  </a:lnTo>
                  <a:lnTo>
                    <a:pt x="18" y="11"/>
                  </a:lnTo>
                  <a:lnTo>
                    <a:pt x="18" y="13"/>
                  </a:lnTo>
                  <a:lnTo>
                    <a:pt x="17" y="19"/>
                  </a:lnTo>
                  <a:lnTo>
                    <a:pt x="17" y="23"/>
                  </a:lnTo>
                  <a:lnTo>
                    <a:pt x="15" y="28"/>
                  </a:lnTo>
                  <a:lnTo>
                    <a:pt x="5" y="28"/>
                  </a:lnTo>
                  <a:lnTo>
                    <a:pt x="0" y="28"/>
                  </a:lnTo>
                  <a:lnTo>
                    <a:pt x="0" y="32"/>
                  </a:lnTo>
                  <a:lnTo>
                    <a:pt x="0" y="51"/>
                  </a:lnTo>
                  <a:lnTo>
                    <a:pt x="0" y="56"/>
                  </a:lnTo>
                  <a:lnTo>
                    <a:pt x="5" y="62"/>
                  </a:lnTo>
                  <a:lnTo>
                    <a:pt x="9" y="68"/>
                  </a:lnTo>
                  <a:lnTo>
                    <a:pt x="11" y="71"/>
                  </a:lnTo>
                  <a:lnTo>
                    <a:pt x="15" y="68"/>
                  </a:lnTo>
                  <a:lnTo>
                    <a:pt x="17" y="73"/>
                  </a:lnTo>
                  <a:lnTo>
                    <a:pt x="17" y="81"/>
                  </a:lnTo>
                  <a:lnTo>
                    <a:pt x="18" y="86"/>
                  </a:lnTo>
                  <a:lnTo>
                    <a:pt x="24" y="94"/>
                  </a:lnTo>
                  <a:lnTo>
                    <a:pt x="24" y="98"/>
                  </a:lnTo>
                  <a:lnTo>
                    <a:pt x="28" y="99"/>
                  </a:lnTo>
                  <a:lnTo>
                    <a:pt x="34" y="105"/>
                  </a:lnTo>
                  <a:lnTo>
                    <a:pt x="41" y="109"/>
                  </a:lnTo>
                  <a:lnTo>
                    <a:pt x="43" y="109"/>
                  </a:lnTo>
                  <a:lnTo>
                    <a:pt x="43" y="109"/>
                  </a:lnTo>
                  <a:lnTo>
                    <a:pt x="43" y="109"/>
                  </a:lnTo>
                  <a:lnTo>
                    <a:pt x="43" y="109"/>
                  </a:lnTo>
                  <a:lnTo>
                    <a:pt x="43" y="109"/>
                  </a:lnTo>
                  <a:lnTo>
                    <a:pt x="43" y="109"/>
                  </a:lnTo>
                  <a:lnTo>
                    <a:pt x="43" y="109"/>
                  </a:lnTo>
                  <a:lnTo>
                    <a:pt x="43" y="10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Freeform 20">
              <a:extLst>
                <a:ext uri="{FF2B5EF4-FFF2-40B4-BE49-F238E27FC236}">
                  <a16:creationId xmlns:a16="http://schemas.microsoft.com/office/drawing/2014/main" id="{E083239D-3EA5-4073-921D-F149589B6CFD}"/>
                </a:ext>
              </a:extLst>
            </p:cNvPr>
            <p:cNvSpPr>
              <a:spLocks/>
            </p:cNvSpPr>
            <p:nvPr/>
          </p:nvSpPr>
          <p:spPr bwMode="auto">
            <a:xfrm>
              <a:off x="2214" y="6457"/>
              <a:ext cx="66" cy="89"/>
            </a:xfrm>
            <a:custGeom>
              <a:avLst/>
              <a:gdLst>
                <a:gd name="T0" fmla="*/ 13 w 66"/>
                <a:gd name="T1" fmla="*/ 7 h 89"/>
                <a:gd name="T2" fmla="*/ 9 w 66"/>
                <a:gd name="T3" fmla="*/ 9 h 89"/>
                <a:gd name="T4" fmla="*/ 4 w 66"/>
                <a:gd name="T5" fmla="*/ 18 h 89"/>
                <a:gd name="T6" fmla="*/ 4 w 66"/>
                <a:gd name="T7" fmla="*/ 26 h 89"/>
                <a:gd name="T8" fmla="*/ 4 w 66"/>
                <a:gd name="T9" fmla="*/ 37 h 89"/>
                <a:gd name="T10" fmla="*/ 7 w 66"/>
                <a:gd name="T11" fmla="*/ 44 h 89"/>
                <a:gd name="T12" fmla="*/ 13 w 66"/>
                <a:gd name="T13" fmla="*/ 52 h 89"/>
                <a:gd name="T14" fmla="*/ 13 w 66"/>
                <a:gd name="T15" fmla="*/ 56 h 89"/>
                <a:gd name="T16" fmla="*/ 9 w 66"/>
                <a:gd name="T17" fmla="*/ 61 h 89"/>
                <a:gd name="T18" fmla="*/ 9 w 66"/>
                <a:gd name="T19" fmla="*/ 69 h 89"/>
                <a:gd name="T20" fmla="*/ 7 w 66"/>
                <a:gd name="T21" fmla="*/ 76 h 89"/>
                <a:gd name="T22" fmla="*/ 5 w 66"/>
                <a:gd name="T23" fmla="*/ 78 h 89"/>
                <a:gd name="T24" fmla="*/ 0 w 66"/>
                <a:gd name="T25" fmla="*/ 84 h 89"/>
                <a:gd name="T26" fmla="*/ 2 w 66"/>
                <a:gd name="T27" fmla="*/ 88 h 89"/>
                <a:gd name="T28" fmla="*/ 7 w 66"/>
                <a:gd name="T29" fmla="*/ 89 h 89"/>
                <a:gd name="T30" fmla="*/ 9 w 66"/>
                <a:gd name="T31" fmla="*/ 89 h 89"/>
                <a:gd name="T32" fmla="*/ 19 w 66"/>
                <a:gd name="T33" fmla="*/ 84 h 89"/>
                <a:gd name="T34" fmla="*/ 21 w 66"/>
                <a:gd name="T35" fmla="*/ 88 h 89"/>
                <a:gd name="T36" fmla="*/ 26 w 66"/>
                <a:gd name="T37" fmla="*/ 88 h 89"/>
                <a:gd name="T38" fmla="*/ 28 w 66"/>
                <a:gd name="T39" fmla="*/ 88 h 89"/>
                <a:gd name="T40" fmla="*/ 34 w 66"/>
                <a:gd name="T41" fmla="*/ 88 h 89"/>
                <a:gd name="T42" fmla="*/ 37 w 66"/>
                <a:gd name="T43" fmla="*/ 88 h 89"/>
                <a:gd name="T44" fmla="*/ 43 w 66"/>
                <a:gd name="T45" fmla="*/ 82 h 89"/>
                <a:gd name="T46" fmla="*/ 53 w 66"/>
                <a:gd name="T47" fmla="*/ 61 h 89"/>
                <a:gd name="T48" fmla="*/ 64 w 66"/>
                <a:gd name="T49" fmla="*/ 44 h 89"/>
                <a:gd name="T50" fmla="*/ 66 w 66"/>
                <a:gd name="T51" fmla="*/ 37 h 89"/>
                <a:gd name="T52" fmla="*/ 66 w 66"/>
                <a:gd name="T53" fmla="*/ 33 h 89"/>
                <a:gd name="T54" fmla="*/ 64 w 66"/>
                <a:gd name="T55" fmla="*/ 28 h 89"/>
                <a:gd name="T56" fmla="*/ 64 w 66"/>
                <a:gd name="T57" fmla="*/ 26 h 89"/>
                <a:gd name="T58" fmla="*/ 62 w 66"/>
                <a:gd name="T59" fmla="*/ 28 h 89"/>
                <a:gd name="T60" fmla="*/ 58 w 66"/>
                <a:gd name="T61" fmla="*/ 26 h 89"/>
                <a:gd name="T62" fmla="*/ 53 w 66"/>
                <a:gd name="T63" fmla="*/ 22 h 89"/>
                <a:gd name="T64" fmla="*/ 51 w 66"/>
                <a:gd name="T65" fmla="*/ 22 h 89"/>
                <a:gd name="T66" fmla="*/ 53 w 66"/>
                <a:gd name="T67" fmla="*/ 20 h 89"/>
                <a:gd name="T68" fmla="*/ 51 w 66"/>
                <a:gd name="T69" fmla="*/ 18 h 89"/>
                <a:gd name="T70" fmla="*/ 45 w 66"/>
                <a:gd name="T71" fmla="*/ 15 h 89"/>
                <a:gd name="T72" fmla="*/ 39 w 66"/>
                <a:gd name="T73" fmla="*/ 7 h 89"/>
                <a:gd name="T74" fmla="*/ 34 w 66"/>
                <a:gd name="T75" fmla="*/ 3 h 89"/>
                <a:gd name="T76" fmla="*/ 28 w 66"/>
                <a:gd name="T77" fmla="*/ 3 h 89"/>
                <a:gd name="T78" fmla="*/ 21 w 66"/>
                <a:gd name="T79" fmla="*/ 0 h 89"/>
                <a:gd name="T80" fmla="*/ 19 w 66"/>
                <a:gd name="T81" fmla="*/ 0 h 89"/>
                <a:gd name="T82" fmla="*/ 15 w 66"/>
                <a:gd name="T83" fmla="*/ 0 h 89"/>
                <a:gd name="T84" fmla="*/ 13 w 66"/>
                <a:gd name="T85" fmla="*/ 3 h 89"/>
                <a:gd name="T86" fmla="*/ 13 w 66"/>
                <a:gd name="T87" fmla="*/ 7 h 89"/>
                <a:gd name="T88" fmla="*/ 13 w 66"/>
                <a:gd name="T89" fmla="*/ 7 h 89"/>
                <a:gd name="T90" fmla="*/ 13 w 66"/>
                <a:gd name="T91" fmla="*/ 7 h 89"/>
                <a:gd name="T92" fmla="*/ 13 w 66"/>
                <a:gd name="T93" fmla="*/ 7 h 89"/>
                <a:gd name="T94" fmla="*/ 13 w 66"/>
                <a:gd name="T95" fmla="*/ 7 h 89"/>
                <a:gd name="T96" fmla="*/ 13 w 66"/>
                <a:gd name="T97" fmla="*/ 7 h 89"/>
                <a:gd name="T98" fmla="*/ 13 w 66"/>
                <a:gd name="T99" fmla="*/ 7 h 89"/>
                <a:gd name="T100" fmla="*/ 13 w 66"/>
                <a:gd name="T10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 h="89">
                  <a:moveTo>
                    <a:pt x="13" y="7"/>
                  </a:moveTo>
                  <a:lnTo>
                    <a:pt x="9" y="9"/>
                  </a:lnTo>
                  <a:lnTo>
                    <a:pt x="4" y="18"/>
                  </a:lnTo>
                  <a:lnTo>
                    <a:pt x="4" y="26"/>
                  </a:lnTo>
                  <a:lnTo>
                    <a:pt x="4" y="37"/>
                  </a:lnTo>
                  <a:lnTo>
                    <a:pt x="7" y="44"/>
                  </a:lnTo>
                  <a:lnTo>
                    <a:pt x="13" y="52"/>
                  </a:lnTo>
                  <a:lnTo>
                    <a:pt x="13" y="56"/>
                  </a:lnTo>
                  <a:lnTo>
                    <a:pt x="9" y="61"/>
                  </a:lnTo>
                  <a:lnTo>
                    <a:pt x="9" y="69"/>
                  </a:lnTo>
                  <a:lnTo>
                    <a:pt x="7" y="76"/>
                  </a:lnTo>
                  <a:lnTo>
                    <a:pt x="5" y="78"/>
                  </a:lnTo>
                  <a:lnTo>
                    <a:pt x="0" y="84"/>
                  </a:lnTo>
                  <a:lnTo>
                    <a:pt x="2" y="88"/>
                  </a:lnTo>
                  <a:lnTo>
                    <a:pt x="7" y="89"/>
                  </a:lnTo>
                  <a:lnTo>
                    <a:pt x="9" y="89"/>
                  </a:lnTo>
                  <a:lnTo>
                    <a:pt x="19" y="84"/>
                  </a:lnTo>
                  <a:lnTo>
                    <a:pt x="21" y="88"/>
                  </a:lnTo>
                  <a:lnTo>
                    <a:pt x="26" y="88"/>
                  </a:lnTo>
                  <a:lnTo>
                    <a:pt x="28" y="88"/>
                  </a:lnTo>
                  <a:lnTo>
                    <a:pt x="34" y="88"/>
                  </a:lnTo>
                  <a:lnTo>
                    <a:pt x="37" y="88"/>
                  </a:lnTo>
                  <a:lnTo>
                    <a:pt x="43" y="82"/>
                  </a:lnTo>
                  <a:lnTo>
                    <a:pt x="53" y="61"/>
                  </a:lnTo>
                  <a:lnTo>
                    <a:pt x="64" y="44"/>
                  </a:lnTo>
                  <a:lnTo>
                    <a:pt x="66" y="37"/>
                  </a:lnTo>
                  <a:lnTo>
                    <a:pt x="66" y="33"/>
                  </a:lnTo>
                  <a:lnTo>
                    <a:pt x="64" y="28"/>
                  </a:lnTo>
                  <a:lnTo>
                    <a:pt x="64" y="26"/>
                  </a:lnTo>
                  <a:lnTo>
                    <a:pt x="62" y="28"/>
                  </a:lnTo>
                  <a:lnTo>
                    <a:pt x="58" y="26"/>
                  </a:lnTo>
                  <a:lnTo>
                    <a:pt x="53" y="22"/>
                  </a:lnTo>
                  <a:lnTo>
                    <a:pt x="51" y="22"/>
                  </a:lnTo>
                  <a:lnTo>
                    <a:pt x="53" y="20"/>
                  </a:lnTo>
                  <a:lnTo>
                    <a:pt x="51" y="18"/>
                  </a:lnTo>
                  <a:lnTo>
                    <a:pt x="45" y="15"/>
                  </a:lnTo>
                  <a:lnTo>
                    <a:pt x="39" y="7"/>
                  </a:lnTo>
                  <a:lnTo>
                    <a:pt x="34" y="3"/>
                  </a:lnTo>
                  <a:lnTo>
                    <a:pt x="28" y="3"/>
                  </a:lnTo>
                  <a:lnTo>
                    <a:pt x="21" y="0"/>
                  </a:lnTo>
                  <a:lnTo>
                    <a:pt x="19" y="0"/>
                  </a:lnTo>
                  <a:lnTo>
                    <a:pt x="15" y="0"/>
                  </a:lnTo>
                  <a:lnTo>
                    <a:pt x="13" y="3"/>
                  </a:lnTo>
                  <a:lnTo>
                    <a:pt x="13" y="7"/>
                  </a:lnTo>
                  <a:lnTo>
                    <a:pt x="13" y="7"/>
                  </a:lnTo>
                  <a:lnTo>
                    <a:pt x="13" y="7"/>
                  </a:lnTo>
                  <a:lnTo>
                    <a:pt x="13" y="7"/>
                  </a:lnTo>
                  <a:lnTo>
                    <a:pt x="13" y="7"/>
                  </a:lnTo>
                  <a:lnTo>
                    <a:pt x="13" y="7"/>
                  </a:lnTo>
                  <a:lnTo>
                    <a:pt x="13" y="7"/>
                  </a:lnTo>
                  <a:lnTo>
                    <a:pt x="13" y="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Freeform 21">
              <a:extLst>
                <a:ext uri="{FF2B5EF4-FFF2-40B4-BE49-F238E27FC236}">
                  <a16:creationId xmlns:a16="http://schemas.microsoft.com/office/drawing/2014/main" id="{DC081EA1-07C5-4E0C-A133-9F4CBF22F552}"/>
                </a:ext>
              </a:extLst>
            </p:cNvPr>
            <p:cNvSpPr>
              <a:spLocks/>
            </p:cNvSpPr>
            <p:nvPr/>
          </p:nvSpPr>
          <p:spPr bwMode="auto">
            <a:xfrm>
              <a:off x="2061" y="6383"/>
              <a:ext cx="110" cy="188"/>
            </a:xfrm>
            <a:custGeom>
              <a:avLst/>
              <a:gdLst>
                <a:gd name="T0" fmla="*/ 29 w 110"/>
                <a:gd name="T1" fmla="*/ 83 h 188"/>
                <a:gd name="T2" fmla="*/ 30 w 110"/>
                <a:gd name="T3" fmla="*/ 92 h 188"/>
                <a:gd name="T4" fmla="*/ 29 w 110"/>
                <a:gd name="T5" fmla="*/ 102 h 188"/>
                <a:gd name="T6" fmla="*/ 38 w 110"/>
                <a:gd name="T7" fmla="*/ 107 h 188"/>
                <a:gd name="T8" fmla="*/ 42 w 110"/>
                <a:gd name="T9" fmla="*/ 118 h 188"/>
                <a:gd name="T10" fmla="*/ 38 w 110"/>
                <a:gd name="T11" fmla="*/ 124 h 188"/>
                <a:gd name="T12" fmla="*/ 34 w 110"/>
                <a:gd name="T13" fmla="*/ 135 h 188"/>
                <a:gd name="T14" fmla="*/ 30 w 110"/>
                <a:gd name="T15" fmla="*/ 154 h 188"/>
                <a:gd name="T16" fmla="*/ 36 w 110"/>
                <a:gd name="T17" fmla="*/ 163 h 188"/>
                <a:gd name="T18" fmla="*/ 36 w 110"/>
                <a:gd name="T19" fmla="*/ 169 h 188"/>
                <a:gd name="T20" fmla="*/ 36 w 110"/>
                <a:gd name="T21" fmla="*/ 175 h 188"/>
                <a:gd name="T22" fmla="*/ 47 w 110"/>
                <a:gd name="T23" fmla="*/ 182 h 188"/>
                <a:gd name="T24" fmla="*/ 53 w 110"/>
                <a:gd name="T25" fmla="*/ 186 h 188"/>
                <a:gd name="T26" fmla="*/ 57 w 110"/>
                <a:gd name="T27" fmla="*/ 188 h 188"/>
                <a:gd name="T28" fmla="*/ 62 w 110"/>
                <a:gd name="T29" fmla="*/ 182 h 188"/>
                <a:gd name="T30" fmla="*/ 79 w 110"/>
                <a:gd name="T31" fmla="*/ 175 h 188"/>
                <a:gd name="T32" fmla="*/ 85 w 110"/>
                <a:gd name="T33" fmla="*/ 173 h 188"/>
                <a:gd name="T34" fmla="*/ 98 w 110"/>
                <a:gd name="T35" fmla="*/ 169 h 188"/>
                <a:gd name="T36" fmla="*/ 110 w 110"/>
                <a:gd name="T37" fmla="*/ 169 h 188"/>
                <a:gd name="T38" fmla="*/ 100 w 110"/>
                <a:gd name="T39" fmla="*/ 162 h 188"/>
                <a:gd name="T40" fmla="*/ 94 w 110"/>
                <a:gd name="T41" fmla="*/ 150 h 188"/>
                <a:gd name="T42" fmla="*/ 93 w 110"/>
                <a:gd name="T43" fmla="*/ 137 h 188"/>
                <a:gd name="T44" fmla="*/ 87 w 110"/>
                <a:gd name="T45" fmla="*/ 135 h 188"/>
                <a:gd name="T46" fmla="*/ 81 w 110"/>
                <a:gd name="T47" fmla="*/ 126 h 188"/>
                <a:gd name="T48" fmla="*/ 76 w 110"/>
                <a:gd name="T49" fmla="*/ 115 h 188"/>
                <a:gd name="T50" fmla="*/ 76 w 110"/>
                <a:gd name="T51" fmla="*/ 92 h 188"/>
                <a:gd name="T52" fmla="*/ 91 w 110"/>
                <a:gd name="T53" fmla="*/ 92 h 188"/>
                <a:gd name="T54" fmla="*/ 93 w 110"/>
                <a:gd name="T55" fmla="*/ 83 h 188"/>
                <a:gd name="T56" fmla="*/ 94 w 110"/>
                <a:gd name="T57" fmla="*/ 75 h 188"/>
                <a:gd name="T58" fmla="*/ 94 w 110"/>
                <a:gd name="T59" fmla="*/ 64 h 188"/>
                <a:gd name="T60" fmla="*/ 93 w 110"/>
                <a:gd name="T61" fmla="*/ 57 h 188"/>
                <a:gd name="T62" fmla="*/ 87 w 110"/>
                <a:gd name="T63" fmla="*/ 55 h 188"/>
                <a:gd name="T64" fmla="*/ 72 w 110"/>
                <a:gd name="T65" fmla="*/ 44 h 188"/>
                <a:gd name="T66" fmla="*/ 66 w 110"/>
                <a:gd name="T67" fmla="*/ 49 h 188"/>
                <a:gd name="T68" fmla="*/ 62 w 110"/>
                <a:gd name="T69" fmla="*/ 57 h 188"/>
                <a:gd name="T70" fmla="*/ 68 w 110"/>
                <a:gd name="T71" fmla="*/ 38 h 188"/>
                <a:gd name="T72" fmla="*/ 66 w 110"/>
                <a:gd name="T73" fmla="*/ 27 h 188"/>
                <a:gd name="T74" fmla="*/ 57 w 110"/>
                <a:gd name="T75" fmla="*/ 19 h 188"/>
                <a:gd name="T76" fmla="*/ 47 w 110"/>
                <a:gd name="T77" fmla="*/ 8 h 188"/>
                <a:gd name="T78" fmla="*/ 44 w 110"/>
                <a:gd name="T79" fmla="*/ 8 h 188"/>
                <a:gd name="T80" fmla="*/ 34 w 110"/>
                <a:gd name="T81" fmla="*/ 0 h 188"/>
                <a:gd name="T82" fmla="*/ 38 w 110"/>
                <a:gd name="T83" fmla="*/ 6 h 188"/>
                <a:gd name="T84" fmla="*/ 38 w 110"/>
                <a:gd name="T85" fmla="*/ 8 h 188"/>
                <a:gd name="T86" fmla="*/ 25 w 110"/>
                <a:gd name="T87" fmla="*/ 15 h 188"/>
                <a:gd name="T88" fmla="*/ 17 w 110"/>
                <a:gd name="T89" fmla="*/ 25 h 188"/>
                <a:gd name="T90" fmla="*/ 19 w 110"/>
                <a:gd name="T91" fmla="*/ 34 h 188"/>
                <a:gd name="T92" fmla="*/ 25 w 110"/>
                <a:gd name="T93" fmla="*/ 38 h 188"/>
                <a:gd name="T94" fmla="*/ 19 w 110"/>
                <a:gd name="T95" fmla="*/ 44 h 188"/>
                <a:gd name="T96" fmla="*/ 13 w 110"/>
                <a:gd name="T97" fmla="*/ 45 h 188"/>
                <a:gd name="T98" fmla="*/ 10 w 110"/>
                <a:gd name="T99" fmla="*/ 45 h 188"/>
                <a:gd name="T100" fmla="*/ 6 w 110"/>
                <a:gd name="T101" fmla="*/ 55 h 188"/>
                <a:gd name="T102" fmla="*/ 0 w 110"/>
                <a:gd name="T103" fmla="*/ 68 h 188"/>
                <a:gd name="T104" fmla="*/ 13 w 110"/>
                <a:gd name="T105" fmla="*/ 85 h 188"/>
                <a:gd name="T106" fmla="*/ 25 w 110"/>
                <a:gd name="T107" fmla="*/ 83 h 188"/>
                <a:gd name="T108" fmla="*/ 25 w 110"/>
                <a:gd name="T109" fmla="*/ 83 h 188"/>
                <a:gd name="T110" fmla="*/ 25 w 110"/>
                <a:gd name="T111" fmla="*/ 83 h 188"/>
                <a:gd name="T112" fmla="*/ 25 w 110"/>
                <a:gd name="T113" fmla="*/ 8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88">
                  <a:moveTo>
                    <a:pt x="25" y="83"/>
                  </a:moveTo>
                  <a:lnTo>
                    <a:pt x="29" y="83"/>
                  </a:lnTo>
                  <a:lnTo>
                    <a:pt x="30" y="87"/>
                  </a:lnTo>
                  <a:lnTo>
                    <a:pt x="30" y="92"/>
                  </a:lnTo>
                  <a:lnTo>
                    <a:pt x="30" y="94"/>
                  </a:lnTo>
                  <a:lnTo>
                    <a:pt x="29" y="102"/>
                  </a:lnTo>
                  <a:lnTo>
                    <a:pt x="30" y="105"/>
                  </a:lnTo>
                  <a:lnTo>
                    <a:pt x="38" y="107"/>
                  </a:lnTo>
                  <a:lnTo>
                    <a:pt x="36" y="111"/>
                  </a:lnTo>
                  <a:lnTo>
                    <a:pt x="42" y="118"/>
                  </a:lnTo>
                  <a:lnTo>
                    <a:pt x="42" y="120"/>
                  </a:lnTo>
                  <a:lnTo>
                    <a:pt x="38" y="124"/>
                  </a:lnTo>
                  <a:lnTo>
                    <a:pt x="36" y="130"/>
                  </a:lnTo>
                  <a:lnTo>
                    <a:pt x="34" y="135"/>
                  </a:lnTo>
                  <a:lnTo>
                    <a:pt x="30" y="145"/>
                  </a:lnTo>
                  <a:lnTo>
                    <a:pt x="30" y="154"/>
                  </a:lnTo>
                  <a:lnTo>
                    <a:pt x="34" y="162"/>
                  </a:lnTo>
                  <a:lnTo>
                    <a:pt x="36" y="163"/>
                  </a:lnTo>
                  <a:lnTo>
                    <a:pt x="36" y="167"/>
                  </a:lnTo>
                  <a:lnTo>
                    <a:pt x="36" y="169"/>
                  </a:lnTo>
                  <a:lnTo>
                    <a:pt x="38" y="173"/>
                  </a:lnTo>
                  <a:lnTo>
                    <a:pt x="36" y="175"/>
                  </a:lnTo>
                  <a:lnTo>
                    <a:pt x="42" y="177"/>
                  </a:lnTo>
                  <a:lnTo>
                    <a:pt x="47" y="182"/>
                  </a:lnTo>
                  <a:lnTo>
                    <a:pt x="49" y="186"/>
                  </a:lnTo>
                  <a:lnTo>
                    <a:pt x="53" y="186"/>
                  </a:lnTo>
                  <a:lnTo>
                    <a:pt x="55" y="188"/>
                  </a:lnTo>
                  <a:lnTo>
                    <a:pt x="57" y="188"/>
                  </a:lnTo>
                  <a:lnTo>
                    <a:pt x="61" y="186"/>
                  </a:lnTo>
                  <a:lnTo>
                    <a:pt x="62" y="182"/>
                  </a:lnTo>
                  <a:lnTo>
                    <a:pt x="72" y="177"/>
                  </a:lnTo>
                  <a:lnTo>
                    <a:pt x="79" y="175"/>
                  </a:lnTo>
                  <a:lnTo>
                    <a:pt x="81" y="175"/>
                  </a:lnTo>
                  <a:lnTo>
                    <a:pt x="85" y="173"/>
                  </a:lnTo>
                  <a:lnTo>
                    <a:pt x="91" y="169"/>
                  </a:lnTo>
                  <a:lnTo>
                    <a:pt x="98" y="169"/>
                  </a:lnTo>
                  <a:lnTo>
                    <a:pt x="104" y="169"/>
                  </a:lnTo>
                  <a:lnTo>
                    <a:pt x="110" y="169"/>
                  </a:lnTo>
                  <a:lnTo>
                    <a:pt x="104" y="163"/>
                  </a:lnTo>
                  <a:lnTo>
                    <a:pt x="100" y="162"/>
                  </a:lnTo>
                  <a:lnTo>
                    <a:pt x="100" y="158"/>
                  </a:lnTo>
                  <a:lnTo>
                    <a:pt x="94" y="150"/>
                  </a:lnTo>
                  <a:lnTo>
                    <a:pt x="93" y="145"/>
                  </a:lnTo>
                  <a:lnTo>
                    <a:pt x="93" y="137"/>
                  </a:lnTo>
                  <a:lnTo>
                    <a:pt x="91" y="132"/>
                  </a:lnTo>
                  <a:lnTo>
                    <a:pt x="87" y="135"/>
                  </a:lnTo>
                  <a:lnTo>
                    <a:pt x="85" y="132"/>
                  </a:lnTo>
                  <a:lnTo>
                    <a:pt x="81" y="126"/>
                  </a:lnTo>
                  <a:lnTo>
                    <a:pt x="76" y="120"/>
                  </a:lnTo>
                  <a:lnTo>
                    <a:pt x="76" y="115"/>
                  </a:lnTo>
                  <a:lnTo>
                    <a:pt x="76" y="96"/>
                  </a:lnTo>
                  <a:lnTo>
                    <a:pt x="76" y="92"/>
                  </a:lnTo>
                  <a:lnTo>
                    <a:pt x="81" y="92"/>
                  </a:lnTo>
                  <a:lnTo>
                    <a:pt x="91" y="92"/>
                  </a:lnTo>
                  <a:lnTo>
                    <a:pt x="93" y="87"/>
                  </a:lnTo>
                  <a:lnTo>
                    <a:pt x="93" y="83"/>
                  </a:lnTo>
                  <a:lnTo>
                    <a:pt x="94" y="77"/>
                  </a:lnTo>
                  <a:lnTo>
                    <a:pt x="94" y="75"/>
                  </a:lnTo>
                  <a:lnTo>
                    <a:pt x="94" y="74"/>
                  </a:lnTo>
                  <a:lnTo>
                    <a:pt x="94" y="64"/>
                  </a:lnTo>
                  <a:lnTo>
                    <a:pt x="93" y="59"/>
                  </a:lnTo>
                  <a:lnTo>
                    <a:pt x="93" y="57"/>
                  </a:lnTo>
                  <a:lnTo>
                    <a:pt x="87" y="59"/>
                  </a:lnTo>
                  <a:lnTo>
                    <a:pt x="87" y="55"/>
                  </a:lnTo>
                  <a:lnTo>
                    <a:pt x="81" y="49"/>
                  </a:lnTo>
                  <a:lnTo>
                    <a:pt x="72" y="44"/>
                  </a:lnTo>
                  <a:lnTo>
                    <a:pt x="68" y="44"/>
                  </a:lnTo>
                  <a:lnTo>
                    <a:pt x="66" y="49"/>
                  </a:lnTo>
                  <a:lnTo>
                    <a:pt x="66" y="55"/>
                  </a:lnTo>
                  <a:lnTo>
                    <a:pt x="62" y="57"/>
                  </a:lnTo>
                  <a:lnTo>
                    <a:pt x="62" y="49"/>
                  </a:lnTo>
                  <a:lnTo>
                    <a:pt x="68" y="38"/>
                  </a:lnTo>
                  <a:lnTo>
                    <a:pt x="68" y="32"/>
                  </a:lnTo>
                  <a:lnTo>
                    <a:pt x="66" y="27"/>
                  </a:lnTo>
                  <a:lnTo>
                    <a:pt x="62" y="25"/>
                  </a:lnTo>
                  <a:lnTo>
                    <a:pt x="57" y="19"/>
                  </a:lnTo>
                  <a:lnTo>
                    <a:pt x="53" y="14"/>
                  </a:lnTo>
                  <a:lnTo>
                    <a:pt x="47" y="8"/>
                  </a:lnTo>
                  <a:lnTo>
                    <a:pt x="38" y="2"/>
                  </a:lnTo>
                  <a:lnTo>
                    <a:pt x="44" y="8"/>
                  </a:lnTo>
                  <a:lnTo>
                    <a:pt x="47" y="12"/>
                  </a:lnTo>
                  <a:lnTo>
                    <a:pt x="34" y="0"/>
                  </a:lnTo>
                  <a:lnTo>
                    <a:pt x="36" y="4"/>
                  </a:lnTo>
                  <a:lnTo>
                    <a:pt x="38" y="6"/>
                  </a:lnTo>
                  <a:lnTo>
                    <a:pt x="38" y="6"/>
                  </a:lnTo>
                  <a:lnTo>
                    <a:pt x="38" y="8"/>
                  </a:lnTo>
                  <a:lnTo>
                    <a:pt x="36" y="8"/>
                  </a:lnTo>
                  <a:lnTo>
                    <a:pt x="25" y="15"/>
                  </a:lnTo>
                  <a:lnTo>
                    <a:pt x="19" y="21"/>
                  </a:lnTo>
                  <a:lnTo>
                    <a:pt x="17" y="25"/>
                  </a:lnTo>
                  <a:lnTo>
                    <a:pt x="17" y="30"/>
                  </a:lnTo>
                  <a:lnTo>
                    <a:pt x="19" y="34"/>
                  </a:lnTo>
                  <a:lnTo>
                    <a:pt x="23" y="34"/>
                  </a:lnTo>
                  <a:lnTo>
                    <a:pt x="25" y="38"/>
                  </a:lnTo>
                  <a:lnTo>
                    <a:pt x="23" y="40"/>
                  </a:lnTo>
                  <a:lnTo>
                    <a:pt x="19" y="44"/>
                  </a:lnTo>
                  <a:lnTo>
                    <a:pt x="17" y="45"/>
                  </a:lnTo>
                  <a:lnTo>
                    <a:pt x="13" y="45"/>
                  </a:lnTo>
                  <a:lnTo>
                    <a:pt x="12" y="45"/>
                  </a:lnTo>
                  <a:lnTo>
                    <a:pt x="10" y="45"/>
                  </a:lnTo>
                  <a:lnTo>
                    <a:pt x="6" y="49"/>
                  </a:lnTo>
                  <a:lnTo>
                    <a:pt x="6" y="55"/>
                  </a:lnTo>
                  <a:lnTo>
                    <a:pt x="4" y="62"/>
                  </a:lnTo>
                  <a:lnTo>
                    <a:pt x="0" y="68"/>
                  </a:lnTo>
                  <a:lnTo>
                    <a:pt x="6" y="77"/>
                  </a:lnTo>
                  <a:lnTo>
                    <a:pt x="13" y="85"/>
                  </a:lnTo>
                  <a:lnTo>
                    <a:pt x="15" y="85"/>
                  </a:lnTo>
                  <a:lnTo>
                    <a:pt x="25" y="83"/>
                  </a:lnTo>
                  <a:lnTo>
                    <a:pt x="25" y="83"/>
                  </a:lnTo>
                  <a:lnTo>
                    <a:pt x="25" y="83"/>
                  </a:lnTo>
                  <a:lnTo>
                    <a:pt x="25" y="83"/>
                  </a:lnTo>
                  <a:lnTo>
                    <a:pt x="25" y="83"/>
                  </a:lnTo>
                  <a:lnTo>
                    <a:pt x="25" y="83"/>
                  </a:lnTo>
                  <a:lnTo>
                    <a:pt x="25" y="83"/>
                  </a:lnTo>
                  <a:lnTo>
                    <a:pt x="25" y="8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Freeform 22">
              <a:extLst>
                <a:ext uri="{FF2B5EF4-FFF2-40B4-BE49-F238E27FC236}">
                  <a16:creationId xmlns:a16="http://schemas.microsoft.com/office/drawing/2014/main" id="{A91E4E35-0B3A-4770-9D81-1A68A26AECB9}"/>
                </a:ext>
              </a:extLst>
            </p:cNvPr>
            <p:cNvSpPr>
              <a:spLocks/>
            </p:cNvSpPr>
            <p:nvPr/>
          </p:nvSpPr>
          <p:spPr bwMode="auto">
            <a:xfrm>
              <a:off x="1656" y="6284"/>
              <a:ext cx="279" cy="427"/>
            </a:xfrm>
            <a:custGeom>
              <a:avLst/>
              <a:gdLst>
                <a:gd name="T0" fmla="*/ 266 w 279"/>
                <a:gd name="T1" fmla="*/ 249 h 427"/>
                <a:gd name="T2" fmla="*/ 266 w 279"/>
                <a:gd name="T3" fmla="*/ 236 h 427"/>
                <a:gd name="T4" fmla="*/ 257 w 279"/>
                <a:gd name="T5" fmla="*/ 204 h 427"/>
                <a:gd name="T6" fmla="*/ 268 w 279"/>
                <a:gd name="T7" fmla="*/ 163 h 427"/>
                <a:gd name="T8" fmla="*/ 247 w 279"/>
                <a:gd name="T9" fmla="*/ 158 h 427"/>
                <a:gd name="T10" fmla="*/ 223 w 279"/>
                <a:gd name="T11" fmla="*/ 161 h 427"/>
                <a:gd name="T12" fmla="*/ 206 w 279"/>
                <a:gd name="T13" fmla="*/ 139 h 427"/>
                <a:gd name="T14" fmla="*/ 181 w 279"/>
                <a:gd name="T15" fmla="*/ 139 h 427"/>
                <a:gd name="T16" fmla="*/ 162 w 279"/>
                <a:gd name="T17" fmla="*/ 137 h 427"/>
                <a:gd name="T18" fmla="*/ 157 w 279"/>
                <a:gd name="T19" fmla="*/ 113 h 427"/>
                <a:gd name="T20" fmla="*/ 149 w 279"/>
                <a:gd name="T21" fmla="*/ 86 h 427"/>
                <a:gd name="T22" fmla="*/ 144 w 279"/>
                <a:gd name="T23" fmla="*/ 73 h 427"/>
                <a:gd name="T24" fmla="*/ 172 w 279"/>
                <a:gd name="T25" fmla="*/ 25 h 427"/>
                <a:gd name="T26" fmla="*/ 192 w 279"/>
                <a:gd name="T27" fmla="*/ 6 h 427"/>
                <a:gd name="T28" fmla="*/ 174 w 279"/>
                <a:gd name="T29" fmla="*/ 8 h 427"/>
                <a:gd name="T30" fmla="*/ 155 w 279"/>
                <a:gd name="T31" fmla="*/ 19 h 427"/>
                <a:gd name="T32" fmla="*/ 123 w 279"/>
                <a:gd name="T33" fmla="*/ 30 h 427"/>
                <a:gd name="T34" fmla="*/ 113 w 279"/>
                <a:gd name="T35" fmla="*/ 38 h 427"/>
                <a:gd name="T36" fmla="*/ 98 w 279"/>
                <a:gd name="T37" fmla="*/ 43 h 427"/>
                <a:gd name="T38" fmla="*/ 91 w 279"/>
                <a:gd name="T39" fmla="*/ 56 h 427"/>
                <a:gd name="T40" fmla="*/ 87 w 279"/>
                <a:gd name="T41" fmla="*/ 75 h 427"/>
                <a:gd name="T42" fmla="*/ 63 w 279"/>
                <a:gd name="T43" fmla="*/ 94 h 427"/>
                <a:gd name="T44" fmla="*/ 53 w 279"/>
                <a:gd name="T45" fmla="*/ 105 h 427"/>
                <a:gd name="T46" fmla="*/ 44 w 279"/>
                <a:gd name="T47" fmla="*/ 101 h 427"/>
                <a:gd name="T48" fmla="*/ 36 w 279"/>
                <a:gd name="T49" fmla="*/ 120 h 427"/>
                <a:gd name="T50" fmla="*/ 38 w 279"/>
                <a:gd name="T51" fmla="*/ 139 h 427"/>
                <a:gd name="T52" fmla="*/ 42 w 279"/>
                <a:gd name="T53" fmla="*/ 161 h 427"/>
                <a:gd name="T54" fmla="*/ 42 w 279"/>
                <a:gd name="T55" fmla="*/ 186 h 427"/>
                <a:gd name="T56" fmla="*/ 44 w 279"/>
                <a:gd name="T57" fmla="*/ 210 h 427"/>
                <a:gd name="T58" fmla="*/ 44 w 279"/>
                <a:gd name="T59" fmla="*/ 217 h 427"/>
                <a:gd name="T60" fmla="*/ 44 w 279"/>
                <a:gd name="T61" fmla="*/ 223 h 427"/>
                <a:gd name="T62" fmla="*/ 32 w 279"/>
                <a:gd name="T63" fmla="*/ 242 h 427"/>
                <a:gd name="T64" fmla="*/ 25 w 279"/>
                <a:gd name="T65" fmla="*/ 253 h 427"/>
                <a:gd name="T66" fmla="*/ 12 w 279"/>
                <a:gd name="T67" fmla="*/ 266 h 427"/>
                <a:gd name="T68" fmla="*/ 0 w 279"/>
                <a:gd name="T69" fmla="*/ 276 h 427"/>
                <a:gd name="T70" fmla="*/ 31 w 279"/>
                <a:gd name="T71" fmla="*/ 298 h 427"/>
                <a:gd name="T72" fmla="*/ 38 w 279"/>
                <a:gd name="T73" fmla="*/ 309 h 427"/>
                <a:gd name="T74" fmla="*/ 61 w 279"/>
                <a:gd name="T75" fmla="*/ 309 h 427"/>
                <a:gd name="T76" fmla="*/ 79 w 279"/>
                <a:gd name="T77" fmla="*/ 317 h 427"/>
                <a:gd name="T78" fmla="*/ 100 w 279"/>
                <a:gd name="T79" fmla="*/ 328 h 427"/>
                <a:gd name="T80" fmla="*/ 113 w 279"/>
                <a:gd name="T81" fmla="*/ 347 h 427"/>
                <a:gd name="T82" fmla="*/ 128 w 279"/>
                <a:gd name="T83" fmla="*/ 362 h 427"/>
                <a:gd name="T84" fmla="*/ 138 w 279"/>
                <a:gd name="T85" fmla="*/ 379 h 427"/>
                <a:gd name="T86" fmla="*/ 162 w 279"/>
                <a:gd name="T87" fmla="*/ 379 h 427"/>
                <a:gd name="T88" fmla="*/ 181 w 279"/>
                <a:gd name="T89" fmla="*/ 377 h 427"/>
                <a:gd name="T90" fmla="*/ 204 w 279"/>
                <a:gd name="T91" fmla="*/ 395 h 427"/>
                <a:gd name="T92" fmla="*/ 200 w 279"/>
                <a:gd name="T93" fmla="*/ 416 h 427"/>
                <a:gd name="T94" fmla="*/ 215 w 279"/>
                <a:gd name="T95" fmla="*/ 395 h 427"/>
                <a:gd name="T96" fmla="*/ 217 w 279"/>
                <a:gd name="T97" fmla="*/ 335 h 427"/>
                <a:gd name="T98" fmla="*/ 206 w 279"/>
                <a:gd name="T99" fmla="*/ 309 h 427"/>
                <a:gd name="T100" fmla="*/ 224 w 279"/>
                <a:gd name="T101" fmla="*/ 300 h 427"/>
                <a:gd name="T102" fmla="*/ 211 w 279"/>
                <a:gd name="T103" fmla="*/ 291 h 427"/>
                <a:gd name="T104" fmla="*/ 223 w 279"/>
                <a:gd name="T105" fmla="*/ 274 h 427"/>
                <a:gd name="T106" fmla="*/ 249 w 279"/>
                <a:gd name="T107" fmla="*/ 268 h 427"/>
                <a:gd name="T108" fmla="*/ 266 w 279"/>
                <a:gd name="T109" fmla="*/ 262 h 427"/>
                <a:gd name="T110" fmla="*/ 273 w 279"/>
                <a:gd name="T111" fmla="*/ 287 h 427"/>
                <a:gd name="T112" fmla="*/ 275 w 279"/>
                <a:gd name="T113" fmla="*/ 281 h 427"/>
                <a:gd name="T114" fmla="*/ 275 w 279"/>
                <a:gd name="T115" fmla="*/ 28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 h="427">
                  <a:moveTo>
                    <a:pt x="275" y="281"/>
                  </a:moveTo>
                  <a:lnTo>
                    <a:pt x="275" y="276"/>
                  </a:lnTo>
                  <a:lnTo>
                    <a:pt x="273" y="268"/>
                  </a:lnTo>
                  <a:lnTo>
                    <a:pt x="272" y="261"/>
                  </a:lnTo>
                  <a:lnTo>
                    <a:pt x="266" y="249"/>
                  </a:lnTo>
                  <a:lnTo>
                    <a:pt x="260" y="247"/>
                  </a:lnTo>
                  <a:lnTo>
                    <a:pt x="255" y="247"/>
                  </a:lnTo>
                  <a:lnTo>
                    <a:pt x="257" y="244"/>
                  </a:lnTo>
                  <a:lnTo>
                    <a:pt x="260" y="242"/>
                  </a:lnTo>
                  <a:lnTo>
                    <a:pt x="266" y="236"/>
                  </a:lnTo>
                  <a:lnTo>
                    <a:pt x="268" y="234"/>
                  </a:lnTo>
                  <a:lnTo>
                    <a:pt x="268" y="229"/>
                  </a:lnTo>
                  <a:lnTo>
                    <a:pt x="262" y="223"/>
                  </a:lnTo>
                  <a:lnTo>
                    <a:pt x="260" y="214"/>
                  </a:lnTo>
                  <a:lnTo>
                    <a:pt x="257" y="204"/>
                  </a:lnTo>
                  <a:lnTo>
                    <a:pt x="257" y="186"/>
                  </a:lnTo>
                  <a:lnTo>
                    <a:pt x="260" y="182"/>
                  </a:lnTo>
                  <a:lnTo>
                    <a:pt x="262" y="176"/>
                  </a:lnTo>
                  <a:lnTo>
                    <a:pt x="262" y="169"/>
                  </a:lnTo>
                  <a:lnTo>
                    <a:pt x="268" y="163"/>
                  </a:lnTo>
                  <a:lnTo>
                    <a:pt x="268" y="161"/>
                  </a:lnTo>
                  <a:lnTo>
                    <a:pt x="266" y="158"/>
                  </a:lnTo>
                  <a:lnTo>
                    <a:pt x="262" y="156"/>
                  </a:lnTo>
                  <a:lnTo>
                    <a:pt x="255" y="158"/>
                  </a:lnTo>
                  <a:lnTo>
                    <a:pt x="247" y="158"/>
                  </a:lnTo>
                  <a:lnTo>
                    <a:pt x="243" y="161"/>
                  </a:lnTo>
                  <a:lnTo>
                    <a:pt x="236" y="161"/>
                  </a:lnTo>
                  <a:lnTo>
                    <a:pt x="234" y="161"/>
                  </a:lnTo>
                  <a:lnTo>
                    <a:pt x="228" y="161"/>
                  </a:lnTo>
                  <a:lnTo>
                    <a:pt x="223" y="161"/>
                  </a:lnTo>
                  <a:lnTo>
                    <a:pt x="219" y="156"/>
                  </a:lnTo>
                  <a:lnTo>
                    <a:pt x="217" y="154"/>
                  </a:lnTo>
                  <a:lnTo>
                    <a:pt x="211" y="143"/>
                  </a:lnTo>
                  <a:lnTo>
                    <a:pt x="209" y="139"/>
                  </a:lnTo>
                  <a:lnTo>
                    <a:pt x="206" y="139"/>
                  </a:lnTo>
                  <a:lnTo>
                    <a:pt x="200" y="139"/>
                  </a:lnTo>
                  <a:lnTo>
                    <a:pt x="194" y="137"/>
                  </a:lnTo>
                  <a:lnTo>
                    <a:pt x="192" y="137"/>
                  </a:lnTo>
                  <a:lnTo>
                    <a:pt x="187" y="139"/>
                  </a:lnTo>
                  <a:lnTo>
                    <a:pt x="181" y="139"/>
                  </a:lnTo>
                  <a:lnTo>
                    <a:pt x="176" y="139"/>
                  </a:lnTo>
                  <a:lnTo>
                    <a:pt x="174" y="137"/>
                  </a:lnTo>
                  <a:lnTo>
                    <a:pt x="172" y="139"/>
                  </a:lnTo>
                  <a:lnTo>
                    <a:pt x="166" y="139"/>
                  </a:lnTo>
                  <a:lnTo>
                    <a:pt x="162" y="137"/>
                  </a:lnTo>
                  <a:lnTo>
                    <a:pt x="162" y="131"/>
                  </a:lnTo>
                  <a:lnTo>
                    <a:pt x="160" y="129"/>
                  </a:lnTo>
                  <a:lnTo>
                    <a:pt x="155" y="126"/>
                  </a:lnTo>
                  <a:lnTo>
                    <a:pt x="155" y="120"/>
                  </a:lnTo>
                  <a:lnTo>
                    <a:pt x="157" y="113"/>
                  </a:lnTo>
                  <a:lnTo>
                    <a:pt x="160" y="107"/>
                  </a:lnTo>
                  <a:lnTo>
                    <a:pt x="157" y="105"/>
                  </a:lnTo>
                  <a:lnTo>
                    <a:pt x="153" y="96"/>
                  </a:lnTo>
                  <a:lnTo>
                    <a:pt x="153" y="88"/>
                  </a:lnTo>
                  <a:lnTo>
                    <a:pt x="149" y="86"/>
                  </a:lnTo>
                  <a:lnTo>
                    <a:pt x="147" y="83"/>
                  </a:lnTo>
                  <a:lnTo>
                    <a:pt x="147" y="81"/>
                  </a:lnTo>
                  <a:lnTo>
                    <a:pt x="142" y="83"/>
                  </a:lnTo>
                  <a:lnTo>
                    <a:pt x="138" y="83"/>
                  </a:lnTo>
                  <a:lnTo>
                    <a:pt x="144" y="73"/>
                  </a:lnTo>
                  <a:lnTo>
                    <a:pt x="149" y="62"/>
                  </a:lnTo>
                  <a:lnTo>
                    <a:pt x="153" y="49"/>
                  </a:lnTo>
                  <a:lnTo>
                    <a:pt x="155" y="38"/>
                  </a:lnTo>
                  <a:lnTo>
                    <a:pt x="162" y="30"/>
                  </a:lnTo>
                  <a:lnTo>
                    <a:pt x="172" y="25"/>
                  </a:lnTo>
                  <a:lnTo>
                    <a:pt x="174" y="19"/>
                  </a:lnTo>
                  <a:lnTo>
                    <a:pt x="179" y="15"/>
                  </a:lnTo>
                  <a:lnTo>
                    <a:pt x="187" y="13"/>
                  </a:lnTo>
                  <a:lnTo>
                    <a:pt x="192" y="11"/>
                  </a:lnTo>
                  <a:lnTo>
                    <a:pt x="192" y="6"/>
                  </a:lnTo>
                  <a:lnTo>
                    <a:pt x="191" y="2"/>
                  </a:lnTo>
                  <a:lnTo>
                    <a:pt x="185" y="0"/>
                  </a:lnTo>
                  <a:lnTo>
                    <a:pt x="179" y="2"/>
                  </a:lnTo>
                  <a:lnTo>
                    <a:pt x="176" y="6"/>
                  </a:lnTo>
                  <a:lnTo>
                    <a:pt x="174" y="8"/>
                  </a:lnTo>
                  <a:lnTo>
                    <a:pt x="174" y="6"/>
                  </a:lnTo>
                  <a:lnTo>
                    <a:pt x="172" y="6"/>
                  </a:lnTo>
                  <a:lnTo>
                    <a:pt x="172" y="11"/>
                  </a:lnTo>
                  <a:lnTo>
                    <a:pt x="166" y="13"/>
                  </a:lnTo>
                  <a:lnTo>
                    <a:pt x="155" y="19"/>
                  </a:lnTo>
                  <a:lnTo>
                    <a:pt x="147" y="26"/>
                  </a:lnTo>
                  <a:lnTo>
                    <a:pt x="142" y="30"/>
                  </a:lnTo>
                  <a:lnTo>
                    <a:pt x="134" y="30"/>
                  </a:lnTo>
                  <a:lnTo>
                    <a:pt x="125" y="30"/>
                  </a:lnTo>
                  <a:lnTo>
                    <a:pt x="123" y="30"/>
                  </a:lnTo>
                  <a:lnTo>
                    <a:pt x="119" y="34"/>
                  </a:lnTo>
                  <a:lnTo>
                    <a:pt x="117" y="40"/>
                  </a:lnTo>
                  <a:lnTo>
                    <a:pt x="113" y="43"/>
                  </a:lnTo>
                  <a:lnTo>
                    <a:pt x="112" y="40"/>
                  </a:lnTo>
                  <a:lnTo>
                    <a:pt x="113" y="38"/>
                  </a:lnTo>
                  <a:lnTo>
                    <a:pt x="117" y="38"/>
                  </a:lnTo>
                  <a:lnTo>
                    <a:pt x="112" y="34"/>
                  </a:lnTo>
                  <a:lnTo>
                    <a:pt x="106" y="34"/>
                  </a:lnTo>
                  <a:lnTo>
                    <a:pt x="100" y="38"/>
                  </a:lnTo>
                  <a:lnTo>
                    <a:pt x="98" y="43"/>
                  </a:lnTo>
                  <a:lnTo>
                    <a:pt x="95" y="45"/>
                  </a:lnTo>
                  <a:lnTo>
                    <a:pt x="93" y="49"/>
                  </a:lnTo>
                  <a:lnTo>
                    <a:pt x="91" y="51"/>
                  </a:lnTo>
                  <a:lnTo>
                    <a:pt x="91" y="53"/>
                  </a:lnTo>
                  <a:lnTo>
                    <a:pt x="91" y="56"/>
                  </a:lnTo>
                  <a:lnTo>
                    <a:pt x="87" y="56"/>
                  </a:lnTo>
                  <a:lnTo>
                    <a:pt x="91" y="58"/>
                  </a:lnTo>
                  <a:lnTo>
                    <a:pt x="87" y="70"/>
                  </a:lnTo>
                  <a:lnTo>
                    <a:pt x="87" y="73"/>
                  </a:lnTo>
                  <a:lnTo>
                    <a:pt x="87" y="75"/>
                  </a:lnTo>
                  <a:lnTo>
                    <a:pt x="81" y="77"/>
                  </a:lnTo>
                  <a:lnTo>
                    <a:pt x="79" y="77"/>
                  </a:lnTo>
                  <a:lnTo>
                    <a:pt x="74" y="83"/>
                  </a:lnTo>
                  <a:lnTo>
                    <a:pt x="72" y="88"/>
                  </a:lnTo>
                  <a:lnTo>
                    <a:pt x="63" y="94"/>
                  </a:lnTo>
                  <a:lnTo>
                    <a:pt x="57" y="96"/>
                  </a:lnTo>
                  <a:lnTo>
                    <a:pt x="57" y="99"/>
                  </a:lnTo>
                  <a:lnTo>
                    <a:pt x="57" y="111"/>
                  </a:lnTo>
                  <a:lnTo>
                    <a:pt x="55" y="107"/>
                  </a:lnTo>
                  <a:lnTo>
                    <a:pt x="53" y="105"/>
                  </a:lnTo>
                  <a:lnTo>
                    <a:pt x="47" y="98"/>
                  </a:lnTo>
                  <a:lnTo>
                    <a:pt x="47" y="96"/>
                  </a:lnTo>
                  <a:lnTo>
                    <a:pt x="46" y="98"/>
                  </a:lnTo>
                  <a:lnTo>
                    <a:pt x="44" y="99"/>
                  </a:lnTo>
                  <a:lnTo>
                    <a:pt x="44" y="101"/>
                  </a:lnTo>
                  <a:lnTo>
                    <a:pt x="49" y="111"/>
                  </a:lnTo>
                  <a:lnTo>
                    <a:pt x="49" y="114"/>
                  </a:lnTo>
                  <a:lnTo>
                    <a:pt x="47" y="118"/>
                  </a:lnTo>
                  <a:lnTo>
                    <a:pt x="38" y="126"/>
                  </a:lnTo>
                  <a:lnTo>
                    <a:pt x="36" y="120"/>
                  </a:lnTo>
                  <a:lnTo>
                    <a:pt x="36" y="124"/>
                  </a:lnTo>
                  <a:lnTo>
                    <a:pt x="36" y="129"/>
                  </a:lnTo>
                  <a:lnTo>
                    <a:pt x="32" y="131"/>
                  </a:lnTo>
                  <a:lnTo>
                    <a:pt x="32" y="133"/>
                  </a:lnTo>
                  <a:lnTo>
                    <a:pt x="38" y="139"/>
                  </a:lnTo>
                  <a:lnTo>
                    <a:pt x="42" y="148"/>
                  </a:lnTo>
                  <a:lnTo>
                    <a:pt x="44" y="154"/>
                  </a:lnTo>
                  <a:lnTo>
                    <a:pt x="44" y="156"/>
                  </a:lnTo>
                  <a:lnTo>
                    <a:pt x="42" y="158"/>
                  </a:lnTo>
                  <a:lnTo>
                    <a:pt x="42" y="161"/>
                  </a:lnTo>
                  <a:lnTo>
                    <a:pt x="44" y="169"/>
                  </a:lnTo>
                  <a:lnTo>
                    <a:pt x="44" y="173"/>
                  </a:lnTo>
                  <a:lnTo>
                    <a:pt x="42" y="173"/>
                  </a:lnTo>
                  <a:lnTo>
                    <a:pt x="38" y="174"/>
                  </a:lnTo>
                  <a:lnTo>
                    <a:pt x="42" y="186"/>
                  </a:lnTo>
                  <a:lnTo>
                    <a:pt x="44" y="193"/>
                  </a:lnTo>
                  <a:lnTo>
                    <a:pt x="42" y="201"/>
                  </a:lnTo>
                  <a:lnTo>
                    <a:pt x="42" y="206"/>
                  </a:lnTo>
                  <a:lnTo>
                    <a:pt x="42" y="210"/>
                  </a:lnTo>
                  <a:lnTo>
                    <a:pt x="44" y="210"/>
                  </a:lnTo>
                  <a:lnTo>
                    <a:pt x="42" y="212"/>
                  </a:lnTo>
                  <a:lnTo>
                    <a:pt x="38" y="214"/>
                  </a:lnTo>
                  <a:lnTo>
                    <a:pt x="42" y="214"/>
                  </a:lnTo>
                  <a:lnTo>
                    <a:pt x="44" y="214"/>
                  </a:lnTo>
                  <a:lnTo>
                    <a:pt x="44" y="217"/>
                  </a:lnTo>
                  <a:lnTo>
                    <a:pt x="42" y="217"/>
                  </a:lnTo>
                  <a:lnTo>
                    <a:pt x="44" y="219"/>
                  </a:lnTo>
                  <a:lnTo>
                    <a:pt x="47" y="219"/>
                  </a:lnTo>
                  <a:lnTo>
                    <a:pt x="47" y="223"/>
                  </a:lnTo>
                  <a:lnTo>
                    <a:pt x="44" y="223"/>
                  </a:lnTo>
                  <a:lnTo>
                    <a:pt x="47" y="225"/>
                  </a:lnTo>
                  <a:lnTo>
                    <a:pt x="42" y="231"/>
                  </a:lnTo>
                  <a:lnTo>
                    <a:pt x="38" y="236"/>
                  </a:lnTo>
                  <a:lnTo>
                    <a:pt x="36" y="238"/>
                  </a:lnTo>
                  <a:lnTo>
                    <a:pt x="32" y="242"/>
                  </a:lnTo>
                  <a:lnTo>
                    <a:pt x="32" y="244"/>
                  </a:lnTo>
                  <a:lnTo>
                    <a:pt x="31" y="249"/>
                  </a:lnTo>
                  <a:lnTo>
                    <a:pt x="31" y="253"/>
                  </a:lnTo>
                  <a:lnTo>
                    <a:pt x="29" y="253"/>
                  </a:lnTo>
                  <a:lnTo>
                    <a:pt x="25" y="253"/>
                  </a:lnTo>
                  <a:lnTo>
                    <a:pt x="17" y="255"/>
                  </a:lnTo>
                  <a:lnTo>
                    <a:pt x="14" y="257"/>
                  </a:lnTo>
                  <a:lnTo>
                    <a:pt x="12" y="261"/>
                  </a:lnTo>
                  <a:lnTo>
                    <a:pt x="12" y="262"/>
                  </a:lnTo>
                  <a:lnTo>
                    <a:pt x="12" y="266"/>
                  </a:lnTo>
                  <a:lnTo>
                    <a:pt x="12" y="268"/>
                  </a:lnTo>
                  <a:lnTo>
                    <a:pt x="12" y="274"/>
                  </a:lnTo>
                  <a:lnTo>
                    <a:pt x="6" y="272"/>
                  </a:lnTo>
                  <a:lnTo>
                    <a:pt x="4" y="274"/>
                  </a:lnTo>
                  <a:lnTo>
                    <a:pt x="0" y="276"/>
                  </a:lnTo>
                  <a:lnTo>
                    <a:pt x="4" y="276"/>
                  </a:lnTo>
                  <a:lnTo>
                    <a:pt x="10" y="285"/>
                  </a:lnTo>
                  <a:lnTo>
                    <a:pt x="17" y="291"/>
                  </a:lnTo>
                  <a:lnTo>
                    <a:pt x="25" y="294"/>
                  </a:lnTo>
                  <a:lnTo>
                    <a:pt x="31" y="298"/>
                  </a:lnTo>
                  <a:lnTo>
                    <a:pt x="32" y="298"/>
                  </a:lnTo>
                  <a:lnTo>
                    <a:pt x="36" y="300"/>
                  </a:lnTo>
                  <a:lnTo>
                    <a:pt x="38" y="304"/>
                  </a:lnTo>
                  <a:lnTo>
                    <a:pt x="38" y="306"/>
                  </a:lnTo>
                  <a:lnTo>
                    <a:pt x="38" y="309"/>
                  </a:lnTo>
                  <a:lnTo>
                    <a:pt x="44" y="309"/>
                  </a:lnTo>
                  <a:lnTo>
                    <a:pt x="55" y="311"/>
                  </a:lnTo>
                  <a:lnTo>
                    <a:pt x="61" y="311"/>
                  </a:lnTo>
                  <a:lnTo>
                    <a:pt x="63" y="311"/>
                  </a:lnTo>
                  <a:lnTo>
                    <a:pt x="61" y="309"/>
                  </a:lnTo>
                  <a:lnTo>
                    <a:pt x="63" y="309"/>
                  </a:lnTo>
                  <a:lnTo>
                    <a:pt x="66" y="309"/>
                  </a:lnTo>
                  <a:lnTo>
                    <a:pt x="68" y="309"/>
                  </a:lnTo>
                  <a:lnTo>
                    <a:pt x="72" y="315"/>
                  </a:lnTo>
                  <a:lnTo>
                    <a:pt x="79" y="317"/>
                  </a:lnTo>
                  <a:lnTo>
                    <a:pt x="85" y="320"/>
                  </a:lnTo>
                  <a:lnTo>
                    <a:pt x="87" y="319"/>
                  </a:lnTo>
                  <a:lnTo>
                    <a:pt x="91" y="319"/>
                  </a:lnTo>
                  <a:lnTo>
                    <a:pt x="95" y="322"/>
                  </a:lnTo>
                  <a:lnTo>
                    <a:pt x="100" y="328"/>
                  </a:lnTo>
                  <a:lnTo>
                    <a:pt x="106" y="334"/>
                  </a:lnTo>
                  <a:lnTo>
                    <a:pt x="110" y="341"/>
                  </a:lnTo>
                  <a:lnTo>
                    <a:pt x="110" y="343"/>
                  </a:lnTo>
                  <a:lnTo>
                    <a:pt x="112" y="343"/>
                  </a:lnTo>
                  <a:lnTo>
                    <a:pt x="113" y="347"/>
                  </a:lnTo>
                  <a:lnTo>
                    <a:pt x="117" y="349"/>
                  </a:lnTo>
                  <a:lnTo>
                    <a:pt x="123" y="352"/>
                  </a:lnTo>
                  <a:lnTo>
                    <a:pt x="125" y="354"/>
                  </a:lnTo>
                  <a:lnTo>
                    <a:pt x="128" y="356"/>
                  </a:lnTo>
                  <a:lnTo>
                    <a:pt x="128" y="362"/>
                  </a:lnTo>
                  <a:lnTo>
                    <a:pt x="134" y="365"/>
                  </a:lnTo>
                  <a:lnTo>
                    <a:pt x="136" y="367"/>
                  </a:lnTo>
                  <a:lnTo>
                    <a:pt x="136" y="371"/>
                  </a:lnTo>
                  <a:lnTo>
                    <a:pt x="136" y="377"/>
                  </a:lnTo>
                  <a:lnTo>
                    <a:pt x="138" y="379"/>
                  </a:lnTo>
                  <a:lnTo>
                    <a:pt x="142" y="380"/>
                  </a:lnTo>
                  <a:lnTo>
                    <a:pt x="144" y="380"/>
                  </a:lnTo>
                  <a:lnTo>
                    <a:pt x="149" y="380"/>
                  </a:lnTo>
                  <a:lnTo>
                    <a:pt x="155" y="380"/>
                  </a:lnTo>
                  <a:lnTo>
                    <a:pt x="162" y="379"/>
                  </a:lnTo>
                  <a:lnTo>
                    <a:pt x="166" y="377"/>
                  </a:lnTo>
                  <a:lnTo>
                    <a:pt x="168" y="373"/>
                  </a:lnTo>
                  <a:lnTo>
                    <a:pt x="172" y="377"/>
                  </a:lnTo>
                  <a:lnTo>
                    <a:pt x="176" y="379"/>
                  </a:lnTo>
                  <a:lnTo>
                    <a:pt x="181" y="377"/>
                  </a:lnTo>
                  <a:lnTo>
                    <a:pt x="187" y="377"/>
                  </a:lnTo>
                  <a:lnTo>
                    <a:pt x="192" y="380"/>
                  </a:lnTo>
                  <a:lnTo>
                    <a:pt x="200" y="380"/>
                  </a:lnTo>
                  <a:lnTo>
                    <a:pt x="206" y="390"/>
                  </a:lnTo>
                  <a:lnTo>
                    <a:pt x="204" y="395"/>
                  </a:lnTo>
                  <a:lnTo>
                    <a:pt x="198" y="403"/>
                  </a:lnTo>
                  <a:lnTo>
                    <a:pt x="192" y="414"/>
                  </a:lnTo>
                  <a:lnTo>
                    <a:pt x="192" y="416"/>
                  </a:lnTo>
                  <a:lnTo>
                    <a:pt x="194" y="416"/>
                  </a:lnTo>
                  <a:lnTo>
                    <a:pt x="200" y="416"/>
                  </a:lnTo>
                  <a:lnTo>
                    <a:pt x="204" y="416"/>
                  </a:lnTo>
                  <a:lnTo>
                    <a:pt x="209" y="423"/>
                  </a:lnTo>
                  <a:lnTo>
                    <a:pt x="209" y="427"/>
                  </a:lnTo>
                  <a:lnTo>
                    <a:pt x="211" y="418"/>
                  </a:lnTo>
                  <a:lnTo>
                    <a:pt x="215" y="395"/>
                  </a:lnTo>
                  <a:lnTo>
                    <a:pt x="219" y="362"/>
                  </a:lnTo>
                  <a:lnTo>
                    <a:pt x="219" y="354"/>
                  </a:lnTo>
                  <a:lnTo>
                    <a:pt x="219" y="349"/>
                  </a:lnTo>
                  <a:lnTo>
                    <a:pt x="217" y="343"/>
                  </a:lnTo>
                  <a:lnTo>
                    <a:pt x="217" y="335"/>
                  </a:lnTo>
                  <a:lnTo>
                    <a:pt x="215" y="330"/>
                  </a:lnTo>
                  <a:lnTo>
                    <a:pt x="209" y="328"/>
                  </a:lnTo>
                  <a:lnTo>
                    <a:pt x="206" y="319"/>
                  </a:lnTo>
                  <a:lnTo>
                    <a:pt x="206" y="315"/>
                  </a:lnTo>
                  <a:lnTo>
                    <a:pt x="206" y="309"/>
                  </a:lnTo>
                  <a:lnTo>
                    <a:pt x="206" y="304"/>
                  </a:lnTo>
                  <a:lnTo>
                    <a:pt x="215" y="300"/>
                  </a:lnTo>
                  <a:lnTo>
                    <a:pt x="217" y="298"/>
                  </a:lnTo>
                  <a:lnTo>
                    <a:pt x="223" y="300"/>
                  </a:lnTo>
                  <a:lnTo>
                    <a:pt x="224" y="300"/>
                  </a:lnTo>
                  <a:lnTo>
                    <a:pt x="224" y="298"/>
                  </a:lnTo>
                  <a:lnTo>
                    <a:pt x="224" y="292"/>
                  </a:lnTo>
                  <a:lnTo>
                    <a:pt x="219" y="291"/>
                  </a:lnTo>
                  <a:lnTo>
                    <a:pt x="215" y="291"/>
                  </a:lnTo>
                  <a:lnTo>
                    <a:pt x="211" y="291"/>
                  </a:lnTo>
                  <a:lnTo>
                    <a:pt x="209" y="281"/>
                  </a:lnTo>
                  <a:lnTo>
                    <a:pt x="209" y="274"/>
                  </a:lnTo>
                  <a:lnTo>
                    <a:pt x="211" y="274"/>
                  </a:lnTo>
                  <a:lnTo>
                    <a:pt x="217" y="274"/>
                  </a:lnTo>
                  <a:lnTo>
                    <a:pt x="223" y="274"/>
                  </a:lnTo>
                  <a:lnTo>
                    <a:pt x="241" y="274"/>
                  </a:lnTo>
                  <a:lnTo>
                    <a:pt x="243" y="274"/>
                  </a:lnTo>
                  <a:lnTo>
                    <a:pt x="247" y="274"/>
                  </a:lnTo>
                  <a:lnTo>
                    <a:pt x="247" y="268"/>
                  </a:lnTo>
                  <a:lnTo>
                    <a:pt x="249" y="268"/>
                  </a:lnTo>
                  <a:lnTo>
                    <a:pt x="253" y="272"/>
                  </a:lnTo>
                  <a:lnTo>
                    <a:pt x="255" y="274"/>
                  </a:lnTo>
                  <a:lnTo>
                    <a:pt x="257" y="268"/>
                  </a:lnTo>
                  <a:lnTo>
                    <a:pt x="262" y="266"/>
                  </a:lnTo>
                  <a:lnTo>
                    <a:pt x="266" y="262"/>
                  </a:lnTo>
                  <a:lnTo>
                    <a:pt x="268" y="266"/>
                  </a:lnTo>
                  <a:lnTo>
                    <a:pt x="272" y="272"/>
                  </a:lnTo>
                  <a:lnTo>
                    <a:pt x="273" y="276"/>
                  </a:lnTo>
                  <a:lnTo>
                    <a:pt x="273" y="285"/>
                  </a:lnTo>
                  <a:lnTo>
                    <a:pt x="273" y="287"/>
                  </a:lnTo>
                  <a:lnTo>
                    <a:pt x="275" y="287"/>
                  </a:lnTo>
                  <a:lnTo>
                    <a:pt x="279" y="287"/>
                  </a:lnTo>
                  <a:lnTo>
                    <a:pt x="275" y="281"/>
                  </a:lnTo>
                  <a:lnTo>
                    <a:pt x="275" y="281"/>
                  </a:lnTo>
                  <a:lnTo>
                    <a:pt x="275" y="281"/>
                  </a:lnTo>
                  <a:lnTo>
                    <a:pt x="275" y="281"/>
                  </a:lnTo>
                  <a:lnTo>
                    <a:pt x="275" y="281"/>
                  </a:lnTo>
                  <a:lnTo>
                    <a:pt x="275" y="281"/>
                  </a:lnTo>
                  <a:lnTo>
                    <a:pt x="275" y="281"/>
                  </a:lnTo>
                  <a:lnTo>
                    <a:pt x="275" y="28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Freeform 23">
              <a:extLst>
                <a:ext uri="{FF2B5EF4-FFF2-40B4-BE49-F238E27FC236}">
                  <a16:creationId xmlns:a16="http://schemas.microsoft.com/office/drawing/2014/main" id="{25B36AF8-5F36-43C7-828E-86EFDCF0514E}"/>
                </a:ext>
              </a:extLst>
            </p:cNvPr>
            <p:cNvSpPr>
              <a:spLocks/>
            </p:cNvSpPr>
            <p:nvPr/>
          </p:nvSpPr>
          <p:spPr bwMode="auto">
            <a:xfrm>
              <a:off x="1613" y="6565"/>
              <a:ext cx="130" cy="165"/>
            </a:xfrm>
            <a:custGeom>
              <a:avLst/>
              <a:gdLst>
                <a:gd name="T0" fmla="*/ 19 w 130"/>
                <a:gd name="T1" fmla="*/ 135 h 165"/>
                <a:gd name="T2" fmla="*/ 15 w 130"/>
                <a:gd name="T3" fmla="*/ 141 h 165"/>
                <a:gd name="T4" fmla="*/ 17 w 130"/>
                <a:gd name="T5" fmla="*/ 146 h 165"/>
                <a:gd name="T6" fmla="*/ 17 w 130"/>
                <a:gd name="T7" fmla="*/ 150 h 165"/>
                <a:gd name="T8" fmla="*/ 19 w 130"/>
                <a:gd name="T9" fmla="*/ 146 h 165"/>
                <a:gd name="T10" fmla="*/ 28 w 130"/>
                <a:gd name="T11" fmla="*/ 152 h 165"/>
                <a:gd name="T12" fmla="*/ 34 w 130"/>
                <a:gd name="T13" fmla="*/ 152 h 165"/>
                <a:gd name="T14" fmla="*/ 38 w 130"/>
                <a:gd name="T15" fmla="*/ 159 h 165"/>
                <a:gd name="T16" fmla="*/ 43 w 130"/>
                <a:gd name="T17" fmla="*/ 165 h 165"/>
                <a:gd name="T18" fmla="*/ 49 w 130"/>
                <a:gd name="T19" fmla="*/ 159 h 165"/>
                <a:gd name="T20" fmla="*/ 58 w 130"/>
                <a:gd name="T21" fmla="*/ 131 h 165"/>
                <a:gd name="T22" fmla="*/ 60 w 130"/>
                <a:gd name="T23" fmla="*/ 128 h 165"/>
                <a:gd name="T24" fmla="*/ 66 w 130"/>
                <a:gd name="T25" fmla="*/ 128 h 165"/>
                <a:gd name="T26" fmla="*/ 66 w 130"/>
                <a:gd name="T27" fmla="*/ 122 h 165"/>
                <a:gd name="T28" fmla="*/ 72 w 130"/>
                <a:gd name="T29" fmla="*/ 114 h 165"/>
                <a:gd name="T30" fmla="*/ 87 w 130"/>
                <a:gd name="T31" fmla="*/ 109 h 165"/>
                <a:gd name="T32" fmla="*/ 109 w 130"/>
                <a:gd name="T33" fmla="*/ 96 h 165"/>
                <a:gd name="T34" fmla="*/ 122 w 130"/>
                <a:gd name="T35" fmla="*/ 73 h 165"/>
                <a:gd name="T36" fmla="*/ 128 w 130"/>
                <a:gd name="T37" fmla="*/ 60 h 165"/>
                <a:gd name="T38" fmla="*/ 130 w 130"/>
                <a:gd name="T39" fmla="*/ 54 h 165"/>
                <a:gd name="T40" fmla="*/ 126 w 130"/>
                <a:gd name="T41" fmla="*/ 47 h 165"/>
                <a:gd name="T42" fmla="*/ 122 w 130"/>
                <a:gd name="T43" fmla="*/ 41 h 165"/>
                <a:gd name="T44" fmla="*/ 128 w 130"/>
                <a:gd name="T45" fmla="*/ 39 h 165"/>
                <a:gd name="T46" fmla="*/ 115 w 130"/>
                <a:gd name="T47" fmla="*/ 34 h 165"/>
                <a:gd name="T48" fmla="*/ 109 w 130"/>
                <a:gd name="T49" fmla="*/ 28 h 165"/>
                <a:gd name="T50" fmla="*/ 104 w 130"/>
                <a:gd name="T51" fmla="*/ 28 h 165"/>
                <a:gd name="T52" fmla="*/ 104 w 130"/>
                <a:gd name="T53" fmla="*/ 30 h 165"/>
                <a:gd name="T54" fmla="*/ 87 w 130"/>
                <a:gd name="T55" fmla="*/ 28 h 165"/>
                <a:gd name="T56" fmla="*/ 81 w 130"/>
                <a:gd name="T57" fmla="*/ 25 h 165"/>
                <a:gd name="T58" fmla="*/ 79 w 130"/>
                <a:gd name="T59" fmla="*/ 19 h 165"/>
                <a:gd name="T60" fmla="*/ 74 w 130"/>
                <a:gd name="T61" fmla="*/ 17 h 165"/>
                <a:gd name="T62" fmla="*/ 60 w 130"/>
                <a:gd name="T63" fmla="*/ 10 h 165"/>
                <a:gd name="T64" fmla="*/ 49 w 130"/>
                <a:gd name="T65" fmla="*/ 0 h 165"/>
                <a:gd name="T66" fmla="*/ 43 w 130"/>
                <a:gd name="T67" fmla="*/ 6 h 165"/>
                <a:gd name="T68" fmla="*/ 36 w 130"/>
                <a:gd name="T69" fmla="*/ 10 h 165"/>
                <a:gd name="T70" fmla="*/ 30 w 130"/>
                <a:gd name="T71" fmla="*/ 13 h 165"/>
                <a:gd name="T72" fmla="*/ 19 w 130"/>
                <a:gd name="T73" fmla="*/ 17 h 165"/>
                <a:gd name="T74" fmla="*/ 23 w 130"/>
                <a:gd name="T75" fmla="*/ 28 h 165"/>
                <a:gd name="T76" fmla="*/ 15 w 130"/>
                <a:gd name="T77" fmla="*/ 43 h 165"/>
                <a:gd name="T78" fmla="*/ 15 w 130"/>
                <a:gd name="T79" fmla="*/ 53 h 165"/>
                <a:gd name="T80" fmla="*/ 11 w 130"/>
                <a:gd name="T81" fmla="*/ 54 h 165"/>
                <a:gd name="T82" fmla="*/ 9 w 130"/>
                <a:gd name="T83" fmla="*/ 60 h 165"/>
                <a:gd name="T84" fmla="*/ 4 w 130"/>
                <a:gd name="T85" fmla="*/ 62 h 165"/>
                <a:gd name="T86" fmla="*/ 4 w 130"/>
                <a:gd name="T87" fmla="*/ 73 h 165"/>
                <a:gd name="T88" fmla="*/ 6 w 130"/>
                <a:gd name="T89" fmla="*/ 84 h 165"/>
                <a:gd name="T90" fmla="*/ 4 w 130"/>
                <a:gd name="T91" fmla="*/ 92 h 165"/>
                <a:gd name="T92" fmla="*/ 4 w 130"/>
                <a:gd name="T93" fmla="*/ 98 h 165"/>
                <a:gd name="T94" fmla="*/ 17 w 130"/>
                <a:gd name="T95" fmla="*/ 109 h 165"/>
                <a:gd name="T96" fmla="*/ 23 w 130"/>
                <a:gd name="T97" fmla="*/ 98 h 165"/>
                <a:gd name="T98" fmla="*/ 23 w 130"/>
                <a:gd name="T99" fmla="*/ 103 h 165"/>
                <a:gd name="T100" fmla="*/ 25 w 130"/>
                <a:gd name="T101" fmla="*/ 99 h 165"/>
                <a:gd name="T102" fmla="*/ 25 w 130"/>
                <a:gd name="T103" fmla="*/ 90 h 165"/>
                <a:gd name="T104" fmla="*/ 25 w 130"/>
                <a:gd name="T105" fmla="*/ 96 h 165"/>
                <a:gd name="T106" fmla="*/ 28 w 130"/>
                <a:gd name="T107" fmla="*/ 103 h 165"/>
                <a:gd name="T108" fmla="*/ 25 w 130"/>
                <a:gd name="T109" fmla="*/ 118 h 165"/>
                <a:gd name="T110" fmla="*/ 17 w 130"/>
                <a:gd name="T111" fmla="*/ 124 h 165"/>
                <a:gd name="T112" fmla="*/ 19 w 130"/>
                <a:gd name="T113" fmla="*/ 129 h 165"/>
                <a:gd name="T114" fmla="*/ 19 w 130"/>
                <a:gd name="T115" fmla="*/ 129 h 165"/>
                <a:gd name="T116" fmla="*/ 19 w 130"/>
                <a:gd name="T117" fmla="*/ 129 h 165"/>
                <a:gd name="T118" fmla="*/ 19 w 130"/>
                <a:gd name="T119"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65">
                  <a:moveTo>
                    <a:pt x="19" y="129"/>
                  </a:moveTo>
                  <a:lnTo>
                    <a:pt x="19" y="135"/>
                  </a:lnTo>
                  <a:lnTo>
                    <a:pt x="19" y="137"/>
                  </a:lnTo>
                  <a:lnTo>
                    <a:pt x="15" y="141"/>
                  </a:lnTo>
                  <a:lnTo>
                    <a:pt x="15" y="142"/>
                  </a:lnTo>
                  <a:lnTo>
                    <a:pt x="17" y="146"/>
                  </a:lnTo>
                  <a:lnTo>
                    <a:pt x="15" y="152"/>
                  </a:lnTo>
                  <a:lnTo>
                    <a:pt x="17" y="150"/>
                  </a:lnTo>
                  <a:lnTo>
                    <a:pt x="17" y="148"/>
                  </a:lnTo>
                  <a:lnTo>
                    <a:pt x="19" y="146"/>
                  </a:lnTo>
                  <a:lnTo>
                    <a:pt x="23" y="146"/>
                  </a:lnTo>
                  <a:lnTo>
                    <a:pt x="28" y="152"/>
                  </a:lnTo>
                  <a:lnTo>
                    <a:pt x="30" y="152"/>
                  </a:lnTo>
                  <a:lnTo>
                    <a:pt x="34" y="152"/>
                  </a:lnTo>
                  <a:lnTo>
                    <a:pt x="36" y="154"/>
                  </a:lnTo>
                  <a:lnTo>
                    <a:pt x="38" y="159"/>
                  </a:lnTo>
                  <a:lnTo>
                    <a:pt x="42" y="161"/>
                  </a:lnTo>
                  <a:lnTo>
                    <a:pt x="43" y="165"/>
                  </a:lnTo>
                  <a:lnTo>
                    <a:pt x="47" y="161"/>
                  </a:lnTo>
                  <a:lnTo>
                    <a:pt x="49" y="159"/>
                  </a:lnTo>
                  <a:lnTo>
                    <a:pt x="57" y="129"/>
                  </a:lnTo>
                  <a:lnTo>
                    <a:pt x="58" y="131"/>
                  </a:lnTo>
                  <a:lnTo>
                    <a:pt x="60" y="129"/>
                  </a:lnTo>
                  <a:lnTo>
                    <a:pt x="60" y="128"/>
                  </a:lnTo>
                  <a:lnTo>
                    <a:pt x="62" y="124"/>
                  </a:lnTo>
                  <a:lnTo>
                    <a:pt x="66" y="128"/>
                  </a:lnTo>
                  <a:lnTo>
                    <a:pt x="66" y="124"/>
                  </a:lnTo>
                  <a:lnTo>
                    <a:pt x="66" y="122"/>
                  </a:lnTo>
                  <a:lnTo>
                    <a:pt x="68" y="118"/>
                  </a:lnTo>
                  <a:lnTo>
                    <a:pt x="72" y="114"/>
                  </a:lnTo>
                  <a:lnTo>
                    <a:pt x="75" y="111"/>
                  </a:lnTo>
                  <a:lnTo>
                    <a:pt x="87" y="109"/>
                  </a:lnTo>
                  <a:lnTo>
                    <a:pt x="100" y="103"/>
                  </a:lnTo>
                  <a:lnTo>
                    <a:pt x="109" y="96"/>
                  </a:lnTo>
                  <a:lnTo>
                    <a:pt x="117" y="84"/>
                  </a:lnTo>
                  <a:lnTo>
                    <a:pt x="122" y="73"/>
                  </a:lnTo>
                  <a:lnTo>
                    <a:pt x="122" y="71"/>
                  </a:lnTo>
                  <a:lnTo>
                    <a:pt x="128" y="60"/>
                  </a:lnTo>
                  <a:lnTo>
                    <a:pt x="130" y="62"/>
                  </a:lnTo>
                  <a:lnTo>
                    <a:pt x="130" y="54"/>
                  </a:lnTo>
                  <a:lnTo>
                    <a:pt x="128" y="49"/>
                  </a:lnTo>
                  <a:lnTo>
                    <a:pt x="126" y="47"/>
                  </a:lnTo>
                  <a:lnTo>
                    <a:pt x="124" y="43"/>
                  </a:lnTo>
                  <a:lnTo>
                    <a:pt x="122" y="41"/>
                  </a:lnTo>
                  <a:lnTo>
                    <a:pt x="124" y="41"/>
                  </a:lnTo>
                  <a:lnTo>
                    <a:pt x="128" y="39"/>
                  </a:lnTo>
                  <a:lnTo>
                    <a:pt x="122" y="36"/>
                  </a:lnTo>
                  <a:lnTo>
                    <a:pt x="115" y="34"/>
                  </a:lnTo>
                  <a:lnTo>
                    <a:pt x="111" y="28"/>
                  </a:lnTo>
                  <a:lnTo>
                    <a:pt x="109" y="28"/>
                  </a:lnTo>
                  <a:lnTo>
                    <a:pt x="106" y="28"/>
                  </a:lnTo>
                  <a:lnTo>
                    <a:pt x="104" y="28"/>
                  </a:lnTo>
                  <a:lnTo>
                    <a:pt x="106" y="30"/>
                  </a:lnTo>
                  <a:lnTo>
                    <a:pt x="104" y="30"/>
                  </a:lnTo>
                  <a:lnTo>
                    <a:pt x="98" y="30"/>
                  </a:lnTo>
                  <a:lnTo>
                    <a:pt x="87" y="28"/>
                  </a:lnTo>
                  <a:lnTo>
                    <a:pt x="81" y="28"/>
                  </a:lnTo>
                  <a:lnTo>
                    <a:pt x="81" y="25"/>
                  </a:lnTo>
                  <a:lnTo>
                    <a:pt x="81" y="23"/>
                  </a:lnTo>
                  <a:lnTo>
                    <a:pt x="79" y="19"/>
                  </a:lnTo>
                  <a:lnTo>
                    <a:pt x="75" y="17"/>
                  </a:lnTo>
                  <a:lnTo>
                    <a:pt x="74" y="17"/>
                  </a:lnTo>
                  <a:lnTo>
                    <a:pt x="68" y="13"/>
                  </a:lnTo>
                  <a:lnTo>
                    <a:pt x="60" y="10"/>
                  </a:lnTo>
                  <a:lnTo>
                    <a:pt x="53" y="4"/>
                  </a:lnTo>
                  <a:lnTo>
                    <a:pt x="49" y="0"/>
                  </a:lnTo>
                  <a:lnTo>
                    <a:pt x="47" y="10"/>
                  </a:lnTo>
                  <a:lnTo>
                    <a:pt x="43" y="6"/>
                  </a:lnTo>
                  <a:lnTo>
                    <a:pt x="42" y="6"/>
                  </a:lnTo>
                  <a:lnTo>
                    <a:pt x="36" y="10"/>
                  </a:lnTo>
                  <a:lnTo>
                    <a:pt x="34" y="11"/>
                  </a:lnTo>
                  <a:lnTo>
                    <a:pt x="30" y="13"/>
                  </a:lnTo>
                  <a:lnTo>
                    <a:pt x="28" y="13"/>
                  </a:lnTo>
                  <a:lnTo>
                    <a:pt x="19" y="17"/>
                  </a:lnTo>
                  <a:lnTo>
                    <a:pt x="19" y="23"/>
                  </a:lnTo>
                  <a:lnTo>
                    <a:pt x="23" y="28"/>
                  </a:lnTo>
                  <a:lnTo>
                    <a:pt x="19" y="36"/>
                  </a:lnTo>
                  <a:lnTo>
                    <a:pt x="15" y="43"/>
                  </a:lnTo>
                  <a:lnTo>
                    <a:pt x="11" y="49"/>
                  </a:lnTo>
                  <a:lnTo>
                    <a:pt x="15" y="53"/>
                  </a:lnTo>
                  <a:lnTo>
                    <a:pt x="17" y="53"/>
                  </a:lnTo>
                  <a:lnTo>
                    <a:pt x="11" y="54"/>
                  </a:lnTo>
                  <a:lnTo>
                    <a:pt x="11" y="56"/>
                  </a:lnTo>
                  <a:lnTo>
                    <a:pt x="9" y="60"/>
                  </a:lnTo>
                  <a:lnTo>
                    <a:pt x="6" y="60"/>
                  </a:lnTo>
                  <a:lnTo>
                    <a:pt x="4" y="62"/>
                  </a:lnTo>
                  <a:lnTo>
                    <a:pt x="6" y="71"/>
                  </a:lnTo>
                  <a:lnTo>
                    <a:pt x="4" y="73"/>
                  </a:lnTo>
                  <a:lnTo>
                    <a:pt x="4" y="79"/>
                  </a:lnTo>
                  <a:lnTo>
                    <a:pt x="6" y="84"/>
                  </a:lnTo>
                  <a:lnTo>
                    <a:pt x="6" y="90"/>
                  </a:lnTo>
                  <a:lnTo>
                    <a:pt x="4" y="92"/>
                  </a:lnTo>
                  <a:lnTo>
                    <a:pt x="0" y="92"/>
                  </a:lnTo>
                  <a:lnTo>
                    <a:pt x="4" y="98"/>
                  </a:lnTo>
                  <a:lnTo>
                    <a:pt x="6" y="98"/>
                  </a:lnTo>
                  <a:lnTo>
                    <a:pt x="17" y="109"/>
                  </a:lnTo>
                  <a:lnTo>
                    <a:pt x="19" y="99"/>
                  </a:lnTo>
                  <a:lnTo>
                    <a:pt x="23" y="98"/>
                  </a:lnTo>
                  <a:lnTo>
                    <a:pt x="23" y="99"/>
                  </a:lnTo>
                  <a:lnTo>
                    <a:pt x="23" y="103"/>
                  </a:lnTo>
                  <a:lnTo>
                    <a:pt x="25" y="103"/>
                  </a:lnTo>
                  <a:lnTo>
                    <a:pt x="25" y="99"/>
                  </a:lnTo>
                  <a:lnTo>
                    <a:pt x="25" y="96"/>
                  </a:lnTo>
                  <a:lnTo>
                    <a:pt x="25" y="90"/>
                  </a:lnTo>
                  <a:lnTo>
                    <a:pt x="28" y="90"/>
                  </a:lnTo>
                  <a:lnTo>
                    <a:pt x="25" y="96"/>
                  </a:lnTo>
                  <a:lnTo>
                    <a:pt x="28" y="99"/>
                  </a:lnTo>
                  <a:lnTo>
                    <a:pt x="28" y="103"/>
                  </a:lnTo>
                  <a:lnTo>
                    <a:pt x="28" y="109"/>
                  </a:lnTo>
                  <a:lnTo>
                    <a:pt x="25" y="118"/>
                  </a:lnTo>
                  <a:lnTo>
                    <a:pt x="19" y="122"/>
                  </a:lnTo>
                  <a:lnTo>
                    <a:pt x="17" y="124"/>
                  </a:lnTo>
                  <a:lnTo>
                    <a:pt x="17" y="124"/>
                  </a:lnTo>
                  <a:lnTo>
                    <a:pt x="19" y="129"/>
                  </a:lnTo>
                  <a:lnTo>
                    <a:pt x="19" y="129"/>
                  </a:lnTo>
                  <a:lnTo>
                    <a:pt x="19" y="129"/>
                  </a:lnTo>
                  <a:lnTo>
                    <a:pt x="19" y="129"/>
                  </a:lnTo>
                  <a:lnTo>
                    <a:pt x="19" y="129"/>
                  </a:lnTo>
                  <a:lnTo>
                    <a:pt x="19" y="129"/>
                  </a:lnTo>
                  <a:lnTo>
                    <a:pt x="19" y="129"/>
                  </a:lnTo>
                  <a:lnTo>
                    <a:pt x="19" y="12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Freeform 24">
              <a:extLst>
                <a:ext uri="{FF2B5EF4-FFF2-40B4-BE49-F238E27FC236}">
                  <a16:creationId xmlns:a16="http://schemas.microsoft.com/office/drawing/2014/main" id="{85985320-8975-4148-B8CD-57419506E6DE}"/>
                </a:ext>
              </a:extLst>
            </p:cNvPr>
            <p:cNvSpPr>
              <a:spLocks/>
            </p:cNvSpPr>
            <p:nvPr/>
          </p:nvSpPr>
          <p:spPr bwMode="auto">
            <a:xfrm>
              <a:off x="2065" y="7095"/>
              <a:ext cx="192" cy="212"/>
            </a:xfrm>
            <a:custGeom>
              <a:avLst/>
              <a:gdLst>
                <a:gd name="T0" fmla="*/ 13 w 192"/>
                <a:gd name="T1" fmla="*/ 86 h 212"/>
                <a:gd name="T2" fmla="*/ 21 w 192"/>
                <a:gd name="T3" fmla="*/ 99 h 212"/>
                <a:gd name="T4" fmla="*/ 34 w 192"/>
                <a:gd name="T5" fmla="*/ 107 h 212"/>
                <a:gd name="T6" fmla="*/ 45 w 192"/>
                <a:gd name="T7" fmla="*/ 118 h 212"/>
                <a:gd name="T8" fmla="*/ 57 w 192"/>
                <a:gd name="T9" fmla="*/ 120 h 212"/>
                <a:gd name="T10" fmla="*/ 68 w 192"/>
                <a:gd name="T11" fmla="*/ 124 h 212"/>
                <a:gd name="T12" fmla="*/ 83 w 192"/>
                <a:gd name="T13" fmla="*/ 133 h 212"/>
                <a:gd name="T14" fmla="*/ 102 w 192"/>
                <a:gd name="T15" fmla="*/ 143 h 212"/>
                <a:gd name="T16" fmla="*/ 107 w 192"/>
                <a:gd name="T17" fmla="*/ 148 h 212"/>
                <a:gd name="T18" fmla="*/ 119 w 192"/>
                <a:gd name="T19" fmla="*/ 150 h 212"/>
                <a:gd name="T20" fmla="*/ 124 w 192"/>
                <a:gd name="T21" fmla="*/ 158 h 212"/>
                <a:gd name="T22" fmla="*/ 119 w 192"/>
                <a:gd name="T23" fmla="*/ 169 h 212"/>
                <a:gd name="T24" fmla="*/ 113 w 192"/>
                <a:gd name="T25" fmla="*/ 180 h 212"/>
                <a:gd name="T26" fmla="*/ 113 w 192"/>
                <a:gd name="T27" fmla="*/ 191 h 212"/>
                <a:gd name="T28" fmla="*/ 107 w 192"/>
                <a:gd name="T29" fmla="*/ 201 h 212"/>
                <a:gd name="T30" fmla="*/ 107 w 192"/>
                <a:gd name="T31" fmla="*/ 206 h 212"/>
                <a:gd name="T32" fmla="*/ 121 w 192"/>
                <a:gd name="T33" fmla="*/ 204 h 212"/>
                <a:gd name="T34" fmla="*/ 138 w 192"/>
                <a:gd name="T35" fmla="*/ 210 h 212"/>
                <a:gd name="T36" fmla="*/ 149 w 192"/>
                <a:gd name="T37" fmla="*/ 210 h 212"/>
                <a:gd name="T38" fmla="*/ 153 w 192"/>
                <a:gd name="T39" fmla="*/ 210 h 212"/>
                <a:gd name="T40" fmla="*/ 158 w 192"/>
                <a:gd name="T41" fmla="*/ 210 h 212"/>
                <a:gd name="T42" fmla="*/ 168 w 192"/>
                <a:gd name="T43" fmla="*/ 206 h 212"/>
                <a:gd name="T44" fmla="*/ 171 w 192"/>
                <a:gd name="T45" fmla="*/ 206 h 212"/>
                <a:gd name="T46" fmla="*/ 175 w 192"/>
                <a:gd name="T47" fmla="*/ 199 h 212"/>
                <a:gd name="T48" fmla="*/ 183 w 192"/>
                <a:gd name="T49" fmla="*/ 195 h 212"/>
                <a:gd name="T50" fmla="*/ 188 w 192"/>
                <a:gd name="T51" fmla="*/ 187 h 212"/>
                <a:gd name="T52" fmla="*/ 188 w 192"/>
                <a:gd name="T53" fmla="*/ 180 h 212"/>
                <a:gd name="T54" fmla="*/ 188 w 192"/>
                <a:gd name="T55" fmla="*/ 163 h 212"/>
                <a:gd name="T56" fmla="*/ 188 w 192"/>
                <a:gd name="T57" fmla="*/ 158 h 212"/>
                <a:gd name="T58" fmla="*/ 192 w 192"/>
                <a:gd name="T59" fmla="*/ 137 h 212"/>
                <a:gd name="T60" fmla="*/ 192 w 192"/>
                <a:gd name="T61" fmla="*/ 126 h 212"/>
                <a:gd name="T62" fmla="*/ 188 w 192"/>
                <a:gd name="T63" fmla="*/ 118 h 212"/>
                <a:gd name="T64" fmla="*/ 181 w 192"/>
                <a:gd name="T65" fmla="*/ 118 h 212"/>
                <a:gd name="T66" fmla="*/ 170 w 192"/>
                <a:gd name="T67" fmla="*/ 120 h 212"/>
                <a:gd name="T68" fmla="*/ 162 w 192"/>
                <a:gd name="T69" fmla="*/ 107 h 212"/>
                <a:gd name="T70" fmla="*/ 153 w 192"/>
                <a:gd name="T71" fmla="*/ 86 h 212"/>
                <a:gd name="T72" fmla="*/ 143 w 192"/>
                <a:gd name="T73" fmla="*/ 77 h 212"/>
                <a:gd name="T74" fmla="*/ 134 w 192"/>
                <a:gd name="T75" fmla="*/ 75 h 212"/>
                <a:gd name="T76" fmla="*/ 130 w 192"/>
                <a:gd name="T77" fmla="*/ 83 h 212"/>
                <a:gd name="T78" fmla="*/ 119 w 192"/>
                <a:gd name="T79" fmla="*/ 77 h 212"/>
                <a:gd name="T80" fmla="*/ 107 w 192"/>
                <a:gd name="T81" fmla="*/ 75 h 212"/>
                <a:gd name="T82" fmla="*/ 102 w 192"/>
                <a:gd name="T83" fmla="*/ 68 h 212"/>
                <a:gd name="T84" fmla="*/ 106 w 192"/>
                <a:gd name="T85" fmla="*/ 58 h 212"/>
                <a:gd name="T86" fmla="*/ 102 w 192"/>
                <a:gd name="T87" fmla="*/ 56 h 212"/>
                <a:gd name="T88" fmla="*/ 106 w 192"/>
                <a:gd name="T89" fmla="*/ 45 h 212"/>
                <a:gd name="T90" fmla="*/ 102 w 192"/>
                <a:gd name="T91" fmla="*/ 38 h 212"/>
                <a:gd name="T92" fmla="*/ 96 w 192"/>
                <a:gd name="T93" fmla="*/ 26 h 212"/>
                <a:gd name="T94" fmla="*/ 94 w 192"/>
                <a:gd name="T95" fmla="*/ 21 h 212"/>
                <a:gd name="T96" fmla="*/ 94 w 192"/>
                <a:gd name="T97" fmla="*/ 15 h 212"/>
                <a:gd name="T98" fmla="*/ 83 w 192"/>
                <a:gd name="T99" fmla="*/ 6 h 212"/>
                <a:gd name="T100" fmla="*/ 64 w 192"/>
                <a:gd name="T101" fmla="*/ 0 h 212"/>
                <a:gd name="T102" fmla="*/ 45 w 192"/>
                <a:gd name="T103" fmla="*/ 2 h 212"/>
                <a:gd name="T104" fmla="*/ 13 w 192"/>
                <a:gd name="T105" fmla="*/ 10 h 212"/>
                <a:gd name="T106" fmla="*/ 8 w 192"/>
                <a:gd name="T107" fmla="*/ 25 h 212"/>
                <a:gd name="T108" fmla="*/ 6 w 192"/>
                <a:gd name="T109" fmla="*/ 38 h 212"/>
                <a:gd name="T110" fmla="*/ 0 w 192"/>
                <a:gd name="T111" fmla="*/ 75 h 212"/>
                <a:gd name="T112" fmla="*/ 8 w 192"/>
                <a:gd name="T113" fmla="*/ 83 h 212"/>
                <a:gd name="T114" fmla="*/ 8 w 192"/>
                <a:gd name="T115" fmla="*/ 83 h 212"/>
                <a:gd name="T116" fmla="*/ 8 w 192"/>
                <a:gd name="T117" fmla="*/ 83 h 212"/>
                <a:gd name="T118" fmla="*/ 8 w 192"/>
                <a:gd name="T119"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212">
                  <a:moveTo>
                    <a:pt x="8" y="83"/>
                  </a:moveTo>
                  <a:lnTo>
                    <a:pt x="13" y="86"/>
                  </a:lnTo>
                  <a:lnTo>
                    <a:pt x="15" y="94"/>
                  </a:lnTo>
                  <a:lnTo>
                    <a:pt x="21" y="99"/>
                  </a:lnTo>
                  <a:lnTo>
                    <a:pt x="25" y="101"/>
                  </a:lnTo>
                  <a:lnTo>
                    <a:pt x="34" y="107"/>
                  </a:lnTo>
                  <a:lnTo>
                    <a:pt x="40" y="114"/>
                  </a:lnTo>
                  <a:lnTo>
                    <a:pt x="45" y="118"/>
                  </a:lnTo>
                  <a:lnTo>
                    <a:pt x="51" y="118"/>
                  </a:lnTo>
                  <a:lnTo>
                    <a:pt x="57" y="120"/>
                  </a:lnTo>
                  <a:lnTo>
                    <a:pt x="62" y="120"/>
                  </a:lnTo>
                  <a:lnTo>
                    <a:pt x="68" y="124"/>
                  </a:lnTo>
                  <a:lnTo>
                    <a:pt x="72" y="126"/>
                  </a:lnTo>
                  <a:lnTo>
                    <a:pt x="83" y="133"/>
                  </a:lnTo>
                  <a:lnTo>
                    <a:pt x="94" y="139"/>
                  </a:lnTo>
                  <a:lnTo>
                    <a:pt x="102" y="143"/>
                  </a:lnTo>
                  <a:lnTo>
                    <a:pt x="106" y="144"/>
                  </a:lnTo>
                  <a:lnTo>
                    <a:pt x="107" y="148"/>
                  </a:lnTo>
                  <a:lnTo>
                    <a:pt x="113" y="148"/>
                  </a:lnTo>
                  <a:lnTo>
                    <a:pt x="119" y="150"/>
                  </a:lnTo>
                  <a:lnTo>
                    <a:pt x="121" y="156"/>
                  </a:lnTo>
                  <a:lnTo>
                    <a:pt x="124" y="158"/>
                  </a:lnTo>
                  <a:lnTo>
                    <a:pt x="121" y="163"/>
                  </a:lnTo>
                  <a:lnTo>
                    <a:pt x="119" y="169"/>
                  </a:lnTo>
                  <a:lnTo>
                    <a:pt x="115" y="176"/>
                  </a:lnTo>
                  <a:lnTo>
                    <a:pt x="113" y="180"/>
                  </a:lnTo>
                  <a:lnTo>
                    <a:pt x="113" y="186"/>
                  </a:lnTo>
                  <a:lnTo>
                    <a:pt x="113" y="191"/>
                  </a:lnTo>
                  <a:lnTo>
                    <a:pt x="111" y="193"/>
                  </a:lnTo>
                  <a:lnTo>
                    <a:pt x="107" y="201"/>
                  </a:lnTo>
                  <a:lnTo>
                    <a:pt x="107" y="204"/>
                  </a:lnTo>
                  <a:lnTo>
                    <a:pt x="107" y="206"/>
                  </a:lnTo>
                  <a:lnTo>
                    <a:pt x="113" y="204"/>
                  </a:lnTo>
                  <a:lnTo>
                    <a:pt x="121" y="204"/>
                  </a:lnTo>
                  <a:lnTo>
                    <a:pt x="132" y="210"/>
                  </a:lnTo>
                  <a:lnTo>
                    <a:pt x="138" y="210"/>
                  </a:lnTo>
                  <a:lnTo>
                    <a:pt x="145" y="210"/>
                  </a:lnTo>
                  <a:lnTo>
                    <a:pt x="149" y="210"/>
                  </a:lnTo>
                  <a:lnTo>
                    <a:pt x="151" y="210"/>
                  </a:lnTo>
                  <a:lnTo>
                    <a:pt x="153" y="210"/>
                  </a:lnTo>
                  <a:lnTo>
                    <a:pt x="158" y="212"/>
                  </a:lnTo>
                  <a:lnTo>
                    <a:pt x="158" y="210"/>
                  </a:lnTo>
                  <a:lnTo>
                    <a:pt x="164" y="206"/>
                  </a:lnTo>
                  <a:lnTo>
                    <a:pt x="168" y="206"/>
                  </a:lnTo>
                  <a:lnTo>
                    <a:pt x="170" y="210"/>
                  </a:lnTo>
                  <a:lnTo>
                    <a:pt x="171" y="206"/>
                  </a:lnTo>
                  <a:lnTo>
                    <a:pt x="175" y="204"/>
                  </a:lnTo>
                  <a:lnTo>
                    <a:pt x="175" y="199"/>
                  </a:lnTo>
                  <a:lnTo>
                    <a:pt x="181" y="195"/>
                  </a:lnTo>
                  <a:lnTo>
                    <a:pt x="183" y="195"/>
                  </a:lnTo>
                  <a:lnTo>
                    <a:pt x="186" y="187"/>
                  </a:lnTo>
                  <a:lnTo>
                    <a:pt x="188" y="187"/>
                  </a:lnTo>
                  <a:lnTo>
                    <a:pt x="188" y="186"/>
                  </a:lnTo>
                  <a:lnTo>
                    <a:pt x="188" y="180"/>
                  </a:lnTo>
                  <a:lnTo>
                    <a:pt x="188" y="167"/>
                  </a:lnTo>
                  <a:lnTo>
                    <a:pt x="188" y="163"/>
                  </a:lnTo>
                  <a:lnTo>
                    <a:pt x="188" y="161"/>
                  </a:lnTo>
                  <a:lnTo>
                    <a:pt x="188" y="158"/>
                  </a:lnTo>
                  <a:lnTo>
                    <a:pt x="192" y="143"/>
                  </a:lnTo>
                  <a:lnTo>
                    <a:pt x="192" y="137"/>
                  </a:lnTo>
                  <a:lnTo>
                    <a:pt x="192" y="131"/>
                  </a:lnTo>
                  <a:lnTo>
                    <a:pt x="192" y="126"/>
                  </a:lnTo>
                  <a:lnTo>
                    <a:pt x="192" y="124"/>
                  </a:lnTo>
                  <a:lnTo>
                    <a:pt x="188" y="118"/>
                  </a:lnTo>
                  <a:lnTo>
                    <a:pt x="183" y="118"/>
                  </a:lnTo>
                  <a:lnTo>
                    <a:pt x="181" y="118"/>
                  </a:lnTo>
                  <a:lnTo>
                    <a:pt x="175" y="120"/>
                  </a:lnTo>
                  <a:lnTo>
                    <a:pt x="170" y="120"/>
                  </a:lnTo>
                  <a:lnTo>
                    <a:pt x="168" y="118"/>
                  </a:lnTo>
                  <a:lnTo>
                    <a:pt x="162" y="107"/>
                  </a:lnTo>
                  <a:lnTo>
                    <a:pt x="158" y="96"/>
                  </a:lnTo>
                  <a:lnTo>
                    <a:pt x="153" y="86"/>
                  </a:lnTo>
                  <a:lnTo>
                    <a:pt x="149" y="77"/>
                  </a:lnTo>
                  <a:lnTo>
                    <a:pt x="143" y="77"/>
                  </a:lnTo>
                  <a:lnTo>
                    <a:pt x="139" y="75"/>
                  </a:lnTo>
                  <a:lnTo>
                    <a:pt x="134" y="75"/>
                  </a:lnTo>
                  <a:lnTo>
                    <a:pt x="132" y="77"/>
                  </a:lnTo>
                  <a:lnTo>
                    <a:pt x="130" y="83"/>
                  </a:lnTo>
                  <a:lnTo>
                    <a:pt x="124" y="77"/>
                  </a:lnTo>
                  <a:lnTo>
                    <a:pt x="119" y="77"/>
                  </a:lnTo>
                  <a:lnTo>
                    <a:pt x="113" y="75"/>
                  </a:lnTo>
                  <a:lnTo>
                    <a:pt x="107" y="75"/>
                  </a:lnTo>
                  <a:lnTo>
                    <a:pt x="102" y="71"/>
                  </a:lnTo>
                  <a:lnTo>
                    <a:pt x="102" y="68"/>
                  </a:lnTo>
                  <a:lnTo>
                    <a:pt x="106" y="64"/>
                  </a:lnTo>
                  <a:lnTo>
                    <a:pt x="106" y="58"/>
                  </a:lnTo>
                  <a:lnTo>
                    <a:pt x="106" y="58"/>
                  </a:lnTo>
                  <a:lnTo>
                    <a:pt x="102" y="56"/>
                  </a:lnTo>
                  <a:lnTo>
                    <a:pt x="106" y="51"/>
                  </a:lnTo>
                  <a:lnTo>
                    <a:pt x="106" y="45"/>
                  </a:lnTo>
                  <a:lnTo>
                    <a:pt x="102" y="40"/>
                  </a:lnTo>
                  <a:lnTo>
                    <a:pt x="102" y="38"/>
                  </a:lnTo>
                  <a:lnTo>
                    <a:pt x="100" y="32"/>
                  </a:lnTo>
                  <a:lnTo>
                    <a:pt x="96" y="26"/>
                  </a:lnTo>
                  <a:lnTo>
                    <a:pt x="94" y="21"/>
                  </a:lnTo>
                  <a:lnTo>
                    <a:pt x="94" y="21"/>
                  </a:lnTo>
                  <a:lnTo>
                    <a:pt x="94" y="19"/>
                  </a:lnTo>
                  <a:lnTo>
                    <a:pt x="94" y="15"/>
                  </a:lnTo>
                  <a:lnTo>
                    <a:pt x="90" y="10"/>
                  </a:lnTo>
                  <a:lnTo>
                    <a:pt x="83" y="6"/>
                  </a:lnTo>
                  <a:lnTo>
                    <a:pt x="72" y="2"/>
                  </a:lnTo>
                  <a:lnTo>
                    <a:pt x="64" y="0"/>
                  </a:lnTo>
                  <a:lnTo>
                    <a:pt x="57" y="0"/>
                  </a:lnTo>
                  <a:lnTo>
                    <a:pt x="45" y="2"/>
                  </a:lnTo>
                  <a:lnTo>
                    <a:pt x="19" y="8"/>
                  </a:lnTo>
                  <a:lnTo>
                    <a:pt x="13" y="10"/>
                  </a:lnTo>
                  <a:lnTo>
                    <a:pt x="9" y="13"/>
                  </a:lnTo>
                  <a:lnTo>
                    <a:pt x="8" y="25"/>
                  </a:lnTo>
                  <a:lnTo>
                    <a:pt x="6" y="28"/>
                  </a:lnTo>
                  <a:lnTo>
                    <a:pt x="6" y="38"/>
                  </a:lnTo>
                  <a:lnTo>
                    <a:pt x="6" y="51"/>
                  </a:lnTo>
                  <a:lnTo>
                    <a:pt x="0" y="75"/>
                  </a:lnTo>
                  <a:lnTo>
                    <a:pt x="6" y="81"/>
                  </a:lnTo>
                  <a:lnTo>
                    <a:pt x="8" y="83"/>
                  </a:lnTo>
                  <a:lnTo>
                    <a:pt x="8" y="83"/>
                  </a:lnTo>
                  <a:lnTo>
                    <a:pt x="8" y="83"/>
                  </a:lnTo>
                  <a:lnTo>
                    <a:pt x="8" y="83"/>
                  </a:lnTo>
                  <a:lnTo>
                    <a:pt x="8" y="83"/>
                  </a:lnTo>
                  <a:lnTo>
                    <a:pt x="8" y="83"/>
                  </a:lnTo>
                  <a:lnTo>
                    <a:pt x="8" y="83"/>
                  </a:lnTo>
                  <a:lnTo>
                    <a:pt x="8" y="8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1" name="Freeform 25">
              <a:extLst>
                <a:ext uri="{FF2B5EF4-FFF2-40B4-BE49-F238E27FC236}">
                  <a16:creationId xmlns:a16="http://schemas.microsoft.com/office/drawing/2014/main" id="{F150B2BF-1A29-4925-ACD8-DA839F170D0E}"/>
                </a:ext>
              </a:extLst>
            </p:cNvPr>
            <p:cNvSpPr>
              <a:spLocks/>
            </p:cNvSpPr>
            <p:nvPr/>
          </p:nvSpPr>
          <p:spPr bwMode="auto">
            <a:xfrm>
              <a:off x="1880" y="6850"/>
              <a:ext cx="287" cy="339"/>
            </a:xfrm>
            <a:custGeom>
              <a:avLst/>
              <a:gdLst>
                <a:gd name="T0" fmla="*/ 149 w 152"/>
                <a:gd name="T1" fmla="*/ 108 h 181"/>
                <a:gd name="T2" fmla="*/ 146 w 152"/>
                <a:gd name="T3" fmla="*/ 106 h 181"/>
                <a:gd name="T4" fmla="*/ 139 w 152"/>
                <a:gd name="T5" fmla="*/ 96 h 181"/>
                <a:gd name="T6" fmla="*/ 129 w 152"/>
                <a:gd name="T7" fmla="*/ 91 h 181"/>
                <a:gd name="T8" fmla="*/ 119 w 152"/>
                <a:gd name="T9" fmla="*/ 89 h 181"/>
                <a:gd name="T10" fmla="*/ 115 w 152"/>
                <a:gd name="T11" fmla="*/ 78 h 181"/>
                <a:gd name="T12" fmla="*/ 116 w 152"/>
                <a:gd name="T13" fmla="*/ 73 h 181"/>
                <a:gd name="T14" fmla="*/ 114 w 152"/>
                <a:gd name="T15" fmla="*/ 58 h 181"/>
                <a:gd name="T16" fmla="*/ 103 w 152"/>
                <a:gd name="T17" fmla="*/ 52 h 181"/>
                <a:gd name="T18" fmla="*/ 92 w 152"/>
                <a:gd name="T19" fmla="*/ 48 h 181"/>
                <a:gd name="T20" fmla="*/ 86 w 152"/>
                <a:gd name="T21" fmla="*/ 45 h 181"/>
                <a:gd name="T22" fmla="*/ 81 w 152"/>
                <a:gd name="T23" fmla="*/ 42 h 181"/>
                <a:gd name="T24" fmla="*/ 76 w 152"/>
                <a:gd name="T25" fmla="*/ 40 h 181"/>
                <a:gd name="T26" fmla="*/ 72 w 152"/>
                <a:gd name="T27" fmla="*/ 39 h 181"/>
                <a:gd name="T28" fmla="*/ 63 w 152"/>
                <a:gd name="T29" fmla="*/ 35 h 181"/>
                <a:gd name="T30" fmla="*/ 56 w 152"/>
                <a:gd name="T31" fmla="*/ 30 h 181"/>
                <a:gd name="T32" fmla="*/ 53 w 152"/>
                <a:gd name="T33" fmla="*/ 28 h 181"/>
                <a:gd name="T34" fmla="*/ 52 w 152"/>
                <a:gd name="T35" fmla="*/ 17 h 181"/>
                <a:gd name="T36" fmla="*/ 50 w 152"/>
                <a:gd name="T37" fmla="*/ 12 h 181"/>
                <a:gd name="T38" fmla="*/ 50 w 152"/>
                <a:gd name="T39" fmla="*/ 2 h 181"/>
                <a:gd name="T40" fmla="*/ 42 w 152"/>
                <a:gd name="T41" fmla="*/ 2 h 181"/>
                <a:gd name="T42" fmla="*/ 30 w 152"/>
                <a:gd name="T43" fmla="*/ 7 h 181"/>
                <a:gd name="T44" fmla="*/ 25 w 152"/>
                <a:gd name="T45" fmla="*/ 10 h 181"/>
                <a:gd name="T46" fmla="*/ 22 w 152"/>
                <a:gd name="T47" fmla="*/ 13 h 181"/>
                <a:gd name="T48" fmla="*/ 17 w 152"/>
                <a:gd name="T49" fmla="*/ 16 h 181"/>
                <a:gd name="T50" fmla="*/ 12 w 152"/>
                <a:gd name="T51" fmla="*/ 19 h 181"/>
                <a:gd name="T52" fmla="*/ 7 w 152"/>
                <a:gd name="T53" fmla="*/ 17 h 181"/>
                <a:gd name="T54" fmla="*/ 0 w 152"/>
                <a:gd name="T55" fmla="*/ 17 h 181"/>
                <a:gd name="T56" fmla="*/ 10 w 152"/>
                <a:gd name="T57" fmla="*/ 42 h 181"/>
                <a:gd name="T58" fmla="*/ 10 w 152"/>
                <a:gd name="T59" fmla="*/ 50 h 181"/>
                <a:gd name="T60" fmla="*/ 12 w 152"/>
                <a:gd name="T61" fmla="*/ 60 h 181"/>
                <a:gd name="T62" fmla="*/ 7 w 152"/>
                <a:gd name="T63" fmla="*/ 71 h 181"/>
                <a:gd name="T64" fmla="*/ 10 w 152"/>
                <a:gd name="T65" fmla="*/ 77 h 181"/>
                <a:gd name="T66" fmla="*/ 13 w 152"/>
                <a:gd name="T67" fmla="*/ 83 h 181"/>
                <a:gd name="T68" fmla="*/ 16 w 152"/>
                <a:gd name="T69" fmla="*/ 89 h 181"/>
                <a:gd name="T70" fmla="*/ 17 w 152"/>
                <a:gd name="T71" fmla="*/ 91 h 181"/>
                <a:gd name="T72" fmla="*/ 15 w 152"/>
                <a:gd name="T73" fmla="*/ 93 h 181"/>
                <a:gd name="T74" fmla="*/ 9 w 152"/>
                <a:gd name="T75" fmla="*/ 102 h 181"/>
                <a:gd name="T76" fmla="*/ 10 w 152"/>
                <a:gd name="T77" fmla="*/ 109 h 181"/>
                <a:gd name="T78" fmla="*/ 17 w 152"/>
                <a:gd name="T79" fmla="*/ 159 h 181"/>
                <a:gd name="T80" fmla="*/ 38 w 152"/>
                <a:gd name="T81" fmla="*/ 179 h 181"/>
                <a:gd name="T82" fmla="*/ 48 w 152"/>
                <a:gd name="T83" fmla="*/ 175 h 181"/>
                <a:gd name="T84" fmla="*/ 55 w 152"/>
                <a:gd name="T85" fmla="*/ 169 h 181"/>
                <a:gd name="T86" fmla="*/ 60 w 152"/>
                <a:gd name="T87" fmla="*/ 168 h 181"/>
                <a:gd name="T88" fmla="*/ 71 w 152"/>
                <a:gd name="T89" fmla="*/ 169 h 181"/>
                <a:gd name="T90" fmla="*/ 79 w 152"/>
                <a:gd name="T91" fmla="*/ 179 h 181"/>
                <a:gd name="T92" fmla="*/ 83 w 152"/>
                <a:gd name="T93" fmla="*/ 168 h 181"/>
                <a:gd name="T94" fmla="*/ 95 w 152"/>
                <a:gd name="T95" fmla="*/ 168 h 181"/>
                <a:gd name="T96" fmla="*/ 101 w 152"/>
                <a:gd name="T97" fmla="*/ 158 h 181"/>
                <a:gd name="T98" fmla="*/ 102 w 152"/>
                <a:gd name="T99" fmla="*/ 144 h 181"/>
                <a:gd name="T100" fmla="*/ 108 w 152"/>
                <a:gd name="T101" fmla="*/ 135 h 181"/>
                <a:gd name="T102" fmla="*/ 132 w 152"/>
                <a:gd name="T103" fmla="*/ 131 h 181"/>
                <a:gd name="T104" fmla="*/ 146 w 152"/>
                <a:gd name="T105" fmla="*/ 136 h 181"/>
                <a:gd name="T106" fmla="*/ 148 w 152"/>
                <a:gd name="T107" fmla="*/ 142 h 181"/>
                <a:gd name="T108" fmla="*/ 151 w 152"/>
                <a:gd name="T109" fmla="*/ 139 h 181"/>
                <a:gd name="T110" fmla="*/ 151 w 152"/>
                <a:gd name="T111" fmla="*/ 131 h 181"/>
                <a:gd name="T112" fmla="*/ 151 w 152"/>
                <a:gd name="T113"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 h="181">
                  <a:moveTo>
                    <a:pt x="152" y="116"/>
                  </a:moveTo>
                  <a:cubicBezTo>
                    <a:pt x="151" y="112"/>
                    <a:pt x="151" y="112"/>
                    <a:pt x="151" y="112"/>
                  </a:cubicBezTo>
                  <a:cubicBezTo>
                    <a:pt x="149" y="108"/>
                    <a:pt x="149" y="108"/>
                    <a:pt x="149" y="108"/>
                  </a:cubicBezTo>
                  <a:cubicBezTo>
                    <a:pt x="149" y="106"/>
                    <a:pt x="149" y="106"/>
                    <a:pt x="149" y="106"/>
                  </a:cubicBezTo>
                  <a:cubicBezTo>
                    <a:pt x="148" y="106"/>
                    <a:pt x="148" y="106"/>
                    <a:pt x="148" y="106"/>
                  </a:cubicBezTo>
                  <a:cubicBezTo>
                    <a:pt x="146" y="106"/>
                    <a:pt x="146" y="106"/>
                    <a:pt x="146" y="106"/>
                  </a:cubicBezTo>
                  <a:cubicBezTo>
                    <a:pt x="144" y="106"/>
                    <a:pt x="144" y="106"/>
                    <a:pt x="144" y="106"/>
                  </a:cubicBezTo>
                  <a:cubicBezTo>
                    <a:pt x="141" y="102"/>
                    <a:pt x="141" y="102"/>
                    <a:pt x="141" y="102"/>
                  </a:cubicBezTo>
                  <a:cubicBezTo>
                    <a:pt x="139" y="96"/>
                    <a:pt x="139" y="96"/>
                    <a:pt x="139" y="96"/>
                  </a:cubicBezTo>
                  <a:cubicBezTo>
                    <a:pt x="141" y="91"/>
                    <a:pt x="141" y="91"/>
                    <a:pt x="141" y="91"/>
                  </a:cubicBezTo>
                  <a:cubicBezTo>
                    <a:pt x="135" y="91"/>
                    <a:pt x="135" y="91"/>
                    <a:pt x="135" y="91"/>
                  </a:cubicBezTo>
                  <a:cubicBezTo>
                    <a:pt x="129" y="91"/>
                    <a:pt x="129" y="91"/>
                    <a:pt x="129" y="91"/>
                  </a:cubicBezTo>
                  <a:cubicBezTo>
                    <a:pt x="124" y="91"/>
                    <a:pt x="124" y="91"/>
                    <a:pt x="124" y="91"/>
                  </a:cubicBezTo>
                  <a:cubicBezTo>
                    <a:pt x="122" y="91"/>
                    <a:pt x="122" y="91"/>
                    <a:pt x="122" y="91"/>
                  </a:cubicBezTo>
                  <a:cubicBezTo>
                    <a:pt x="119" y="89"/>
                    <a:pt x="119" y="89"/>
                    <a:pt x="119" y="89"/>
                  </a:cubicBezTo>
                  <a:cubicBezTo>
                    <a:pt x="118" y="85"/>
                    <a:pt x="118" y="85"/>
                    <a:pt x="118" y="85"/>
                  </a:cubicBezTo>
                  <a:cubicBezTo>
                    <a:pt x="118" y="82"/>
                    <a:pt x="118" y="82"/>
                    <a:pt x="118" y="82"/>
                  </a:cubicBezTo>
                  <a:cubicBezTo>
                    <a:pt x="115" y="78"/>
                    <a:pt x="115" y="78"/>
                    <a:pt x="115" y="78"/>
                  </a:cubicBezTo>
                  <a:cubicBezTo>
                    <a:pt x="115" y="76"/>
                    <a:pt x="115" y="76"/>
                    <a:pt x="115" y="76"/>
                  </a:cubicBezTo>
                  <a:cubicBezTo>
                    <a:pt x="114" y="73"/>
                    <a:pt x="114" y="73"/>
                    <a:pt x="114" y="73"/>
                  </a:cubicBezTo>
                  <a:cubicBezTo>
                    <a:pt x="116" y="73"/>
                    <a:pt x="116" y="73"/>
                    <a:pt x="116" y="73"/>
                  </a:cubicBezTo>
                  <a:cubicBezTo>
                    <a:pt x="114" y="63"/>
                    <a:pt x="114" y="63"/>
                    <a:pt x="114" y="63"/>
                  </a:cubicBezTo>
                  <a:cubicBezTo>
                    <a:pt x="114" y="60"/>
                    <a:pt x="114" y="60"/>
                    <a:pt x="114" y="60"/>
                  </a:cubicBezTo>
                  <a:cubicBezTo>
                    <a:pt x="114" y="58"/>
                    <a:pt x="114" y="58"/>
                    <a:pt x="114" y="58"/>
                  </a:cubicBezTo>
                  <a:cubicBezTo>
                    <a:pt x="112" y="56"/>
                    <a:pt x="112" y="56"/>
                    <a:pt x="112" y="56"/>
                  </a:cubicBezTo>
                  <a:cubicBezTo>
                    <a:pt x="106" y="53"/>
                    <a:pt x="106" y="53"/>
                    <a:pt x="106" y="53"/>
                  </a:cubicBezTo>
                  <a:cubicBezTo>
                    <a:pt x="103" y="52"/>
                    <a:pt x="103" y="52"/>
                    <a:pt x="103" y="52"/>
                  </a:cubicBezTo>
                  <a:cubicBezTo>
                    <a:pt x="96" y="52"/>
                    <a:pt x="96" y="52"/>
                    <a:pt x="96" y="52"/>
                  </a:cubicBezTo>
                  <a:cubicBezTo>
                    <a:pt x="93" y="50"/>
                    <a:pt x="93" y="50"/>
                    <a:pt x="93" y="50"/>
                  </a:cubicBezTo>
                  <a:cubicBezTo>
                    <a:pt x="92" y="48"/>
                    <a:pt x="92" y="48"/>
                    <a:pt x="92" y="48"/>
                  </a:cubicBezTo>
                  <a:cubicBezTo>
                    <a:pt x="91" y="48"/>
                    <a:pt x="91" y="48"/>
                    <a:pt x="91" y="48"/>
                  </a:cubicBezTo>
                  <a:cubicBezTo>
                    <a:pt x="89" y="48"/>
                    <a:pt x="89" y="48"/>
                    <a:pt x="89" y="48"/>
                  </a:cubicBezTo>
                  <a:cubicBezTo>
                    <a:pt x="86" y="45"/>
                    <a:pt x="86" y="45"/>
                    <a:pt x="86" y="45"/>
                  </a:cubicBezTo>
                  <a:cubicBezTo>
                    <a:pt x="83" y="45"/>
                    <a:pt x="83" y="45"/>
                    <a:pt x="83" y="45"/>
                  </a:cubicBezTo>
                  <a:cubicBezTo>
                    <a:pt x="82" y="43"/>
                    <a:pt x="82" y="43"/>
                    <a:pt x="82" y="43"/>
                  </a:cubicBezTo>
                  <a:cubicBezTo>
                    <a:pt x="81" y="42"/>
                    <a:pt x="81" y="42"/>
                    <a:pt x="81" y="42"/>
                  </a:cubicBezTo>
                  <a:cubicBezTo>
                    <a:pt x="79" y="40"/>
                    <a:pt x="79" y="40"/>
                    <a:pt x="79" y="40"/>
                  </a:cubicBezTo>
                  <a:cubicBezTo>
                    <a:pt x="78" y="40"/>
                    <a:pt x="78" y="40"/>
                    <a:pt x="78" y="40"/>
                  </a:cubicBezTo>
                  <a:cubicBezTo>
                    <a:pt x="76" y="40"/>
                    <a:pt x="76" y="40"/>
                    <a:pt x="76" y="40"/>
                  </a:cubicBezTo>
                  <a:cubicBezTo>
                    <a:pt x="75" y="39"/>
                    <a:pt x="75" y="39"/>
                    <a:pt x="75" y="39"/>
                  </a:cubicBezTo>
                  <a:cubicBezTo>
                    <a:pt x="73" y="38"/>
                    <a:pt x="73" y="38"/>
                    <a:pt x="73" y="38"/>
                  </a:cubicBezTo>
                  <a:cubicBezTo>
                    <a:pt x="72" y="39"/>
                    <a:pt x="72" y="39"/>
                    <a:pt x="72" y="39"/>
                  </a:cubicBezTo>
                  <a:cubicBezTo>
                    <a:pt x="68" y="39"/>
                    <a:pt x="68" y="39"/>
                    <a:pt x="68" y="39"/>
                  </a:cubicBezTo>
                  <a:cubicBezTo>
                    <a:pt x="65" y="38"/>
                    <a:pt x="65" y="38"/>
                    <a:pt x="65" y="38"/>
                  </a:cubicBezTo>
                  <a:cubicBezTo>
                    <a:pt x="63" y="35"/>
                    <a:pt x="63" y="35"/>
                    <a:pt x="63" y="35"/>
                  </a:cubicBezTo>
                  <a:cubicBezTo>
                    <a:pt x="60" y="33"/>
                    <a:pt x="60" y="33"/>
                    <a:pt x="60" y="33"/>
                  </a:cubicBezTo>
                  <a:cubicBezTo>
                    <a:pt x="58" y="32"/>
                    <a:pt x="58" y="32"/>
                    <a:pt x="58" y="32"/>
                  </a:cubicBezTo>
                  <a:cubicBezTo>
                    <a:pt x="56" y="30"/>
                    <a:pt x="56" y="30"/>
                    <a:pt x="56" y="30"/>
                  </a:cubicBezTo>
                  <a:cubicBezTo>
                    <a:pt x="56" y="29"/>
                    <a:pt x="56" y="29"/>
                    <a:pt x="56" y="29"/>
                  </a:cubicBezTo>
                  <a:cubicBezTo>
                    <a:pt x="55" y="28"/>
                    <a:pt x="55" y="28"/>
                    <a:pt x="55" y="28"/>
                  </a:cubicBezTo>
                  <a:cubicBezTo>
                    <a:pt x="53" y="28"/>
                    <a:pt x="53" y="28"/>
                    <a:pt x="53" y="28"/>
                  </a:cubicBezTo>
                  <a:cubicBezTo>
                    <a:pt x="52" y="25"/>
                    <a:pt x="52" y="25"/>
                    <a:pt x="52" y="25"/>
                  </a:cubicBezTo>
                  <a:cubicBezTo>
                    <a:pt x="50" y="20"/>
                    <a:pt x="50" y="20"/>
                    <a:pt x="50" y="20"/>
                  </a:cubicBezTo>
                  <a:cubicBezTo>
                    <a:pt x="52" y="17"/>
                    <a:pt x="52" y="17"/>
                    <a:pt x="52" y="17"/>
                  </a:cubicBezTo>
                  <a:cubicBezTo>
                    <a:pt x="52" y="16"/>
                    <a:pt x="52" y="16"/>
                    <a:pt x="52" y="16"/>
                  </a:cubicBezTo>
                  <a:cubicBezTo>
                    <a:pt x="50" y="15"/>
                    <a:pt x="50" y="15"/>
                    <a:pt x="50" y="15"/>
                  </a:cubicBezTo>
                  <a:cubicBezTo>
                    <a:pt x="50" y="12"/>
                    <a:pt x="50" y="12"/>
                    <a:pt x="50" y="12"/>
                  </a:cubicBezTo>
                  <a:cubicBezTo>
                    <a:pt x="50" y="7"/>
                    <a:pt x="50" y="7"/>
                    <a:pt x="50" y="7"/>
                  </a:cubicBezTo>
                  <a:cubicBezTo>
                    <a:pt x="52" y="3"/>
                    <a:pt x="52" y="3"/>
                    <a:pt x="52" y="3"/>
                  </a:cubicBezTo>
                  <a:cubicBezTo>
                    <a:pt x="50" y="2"/>
                    <a:pt x="50" y="2"/>
                    <a:pt x="50" y="2"/>
                  </a:cubicBezTo>
                  <a:cubicBezTo>
                    <a:pt x="49" y="0"/>
                    <a:pt x="49" y="0"/>
                    <a:pt x="49" y="0"/>
                  </a:cubicBezTo>
                  <a:cubicBezTo>
                    <a:pt x="48" y="2"/>
                    <a:pt x="48" y="2"/>
                    <a:pt x="48" y="2"/>
                  </a:cubicBezTo>
                  <a:cubicBezTo>
                    <a:pt x="42" y="2"/>
                    <a:pt x="42" y="2"/>
                    <a:pt x="42" y="2"/>
                  </a:cubicBezTo>
                  <a:cubicBezTo>
                    <a:pt x="38" y="3"/>
                    <a:pt x="38" y="3"/>
                    <a:pt x="38" y="3"/>
                  </a:cubicBezTo>
                  <a:cubicBezTo>
                    <a:pt x="33" y="5"/>
                    <a:pt x="33" y="5"/>
                    <a:pt x="33" y="5"/>
                  </a:cubicBezTo>
                  <a:cubicBezTo>
                    <a:pt x="30" y="7"/>
                    <a:pt x="30" y="7"/>
                    <a:pt x="30" y="7"/>
                  </a:cubicBezTo>
                  <a:cubicBezTo>
                    <a:pt x="29" y="9"/>
                    <a:pt x="29" y="9"/>
                    <a:pt x="29" y="9"/>
                  </a:cubicBezTo>
                  <a:cubicBezTo>
                    <a:pt x="27" y="9"/>
                    <a:pt x="27" y="9"/>
                    <a:pt x="27" y="9"/>
                  </a:cubicBezTo>
                  <a:cubicBezTo>
                    <a:pt x="25" y="10"/>
                    <a:pt x="25" y="10"/>
                    <a:pt x="25" y="10"/>
                  </a:cubicBezTo>
                  <a:cubicBezTo>
                    <a:pt x="23" y="12"/>
                    <a:pt x="23" y="12"/>
                    <a:pt x="23" y="12"/>
                  </a:cubicBezTo>
                  <a:cubicBezTo>
                    <a:pt x="22" y="13"/>
                    <a:pt x="22" y="13"/>
                    <a:pt x="22" y="13"/>
                  </a:cubicBezTo>
                  <a:cubicBezTo>
                    <a:pt x="22" y="13"/>
                    <a:pt x="22" y="13"/>
                    <a:pt x="22" y="13"/>
                  </a:cubicBezTo>
                  <a:cubicBezTo>
                    <a:pt x="20" y="13"/>
                    <a:pt x="20" y="13"/>
                    <a:pt x="20" y="13"/>
                  </a:cubicBezTo>
                  <a:cubicBezTo>
                    <a:pt x="19" y="15"/>
                    <a:pt x="19" y="15"/>
                    <a:pt x="19" y="15"/>
                  </a:cubicBezTo>
                  <a:cubicBezTo>
                    <a:pt x="17" y="16"/>
                    <a:pt x="17" y="16"/>
                    <a:pt x="17" y="16"/>
                  </a:cubicBezTo>
                  <a:cubicBezTo>
                    <a:pt x="16" y="17"/>
                    <a:pt x="16" y="17"/>
                    <a:pt x="16" y="17"/>
                  </a:cubicBezTo>
                  <a:cubicBezTo>
                    <a:pt x="13" y="19"/>
                    <a:pt x="13" y="19"/>
                    <a:pt x="13" y="19"/>
                  </a:cubicBezTo>
                  <a:cubicBezTo>
                    <a:pt x="12" y="19"/>
                    <a:pt x="12" y="19"/>
                    <a:pt x="12" y="19"/>
                  </a:cubicBezTo>
                  <a:cubicBezTo>
                    <a:pt x="10" y="19"/>
                    <a:pt x="10" y="19"/>
                    <a:pt x="10" y="19"/>
                  </a:cubicBezTo>
                  <a:cubicBezTo>
                    <a:pt x="10" y="17"/>
                    <a:pt x="10" y="17"/>
                    <a:pt x="10" y="17"/>
                  </a:cubicBezTo>
                  <a:cubicBezTo>
                    <a:pt x="7" y="17"/>
                    <a:pt x="7" y="17"/>
                    <a:pt x="7" y="17"/>
                  </a:cubicBezTo>
                  <a:cubicBezTo>
                    <a:pt x="4" y="17"/>
                    <a:pt x="4" y="17"/>
                    <a:pt x="4" y="17"/>
                  </a:cubicBezTo>
                  <a:cubicBezTo>
                    <a:pt x="3" y="17"/>
                    <a:pt x="3" y="17"/>
                    <a:pt x="3" y="17"/>
                  </a:cubicBezTo>
                  <a:cubicBezTo>
                    <a:pt x="0" y="17"/>
                    <a:pt x="0" y="17"/>
                    <a:pt x="0" y="17"/>
                  </a:cubicBezTo>
                  <a:cubicBezTo>
                    <a:pt x="12" y="38"/>
                    <a:pt x="12" y="38"/>
                    <a:pt x="12" y="38"/>
                  </a:cubicBezTo>
                  <a:cubicBezTo>
                    <a:pt x="13" y="40"/>
                    <a:pt x="13" y="40"/>
                    <a:pt x="13" y="40"/>
                  </a:cubicBezTo>
                  <a:cubicBezTo>
                    <a:pt x="10" y="42"/>
                    <a:pt x="10" y="42"/>
                    <a:pt x="10" y="42"/>
                  </a:cubicBezTo>
                  <a:cubicBezTo>
                    <a:pt x="10" y="45"/>
                    <a:pt x="10" y="45"/>
                    <a:pt x="10" y="45"/>
                  </a:cubicBezTo>
                  <a:cubicBezTo>
                    <a:pt x="10" y="46"/>
                    <a:pt x="10" y="46"/>
                    <a:pt x="10" y="46"/>
                  </a:cubicBezTo>
                  <a:cubicBezTo>
                    <a:pt x="10" y="50"/>
                    <a:pt x="10" y="50"/>
                    <a:pt x="10" y="50"/>
                  </a:cubicBezTo>
                  <a:cubicBezTo>
                    <a:pt x="10" y="55"/>
                    <a:pt x="10" y="55"/>
                    <a:pt x="10" y="55"/>
                  </a:cubicBezTo>
                  <a:cubicBezTo>
                    <a:pt x="12" y="58"/>
                    <a:pt x="12" y="58"/>
                    <a:pt x="12" y="58"/>
                  </a:cubicBezTo>
                  <a:cubicBezTo>
                    <a:pt x="12" y="60"/>
                    <a:pt x="12" y="60"/>
                    <a:pt x="12" y="60"/>
                  </a:cubicBezTo>
                  <a:cubicBezTo>
                    <a:pt x="12" y="63"/>
                    <a:pt x="12" y="63"/>
                    <a:pt x="12" y="63"/>
                  </a:cubicBezTo>
                  <a:cubicBezTo>
                    <a:pt x="9" y="69"/>
                    <a:pt x="9" y="69"/>
                    <a:pt x="9" y="69"/>
                  </a:cubicBezTo>
                  <a:cubicBezTo>
                    <a:pt x="7" y="71"/>
                    <a:pt x="7" y="71"/>
                    <a:pt x="7" y="71"/>
                  </a:cubicBezTo>
                  <a:cubicBezTo>
                    <a:pt x="9" y="72"/>
                    <a:pt x="9" y="72"/>
                    <a:pt x="9" y="72"/>
                  </a:cubicBezTo>
                  <a:cubicBezTo>
                    <a:pt x="10" y="75"/>
                    <a:pt x="10" y="75"/>
                    <a:pt x="10" y="75"/>
                  </a:cubicBezTo>
                  <a:cubicBezTo>
                    <a:pt x="10" y="77"/>
                    <a:pt x="10" y="77"/>
                    <a:pt x="10" y="77"/>
                  </a:cubicBezTo>
                  <a:cubicBezTo>
                    <a:pt x="10" y="78"/>
                    <a:pt x="10" y="78"/>
                    <a:pt x="10" y="78"/>
                  </a:cubicBezTo>
                  <a:cubicBezTo>
                    <a:pt x="9" y="81"/>
                    <a:pt x="9" y="81"/>
                    <a:pt x="9" y="81"/>
                  </a:cubicBezTo>
                  <a:cubicBezTo>
                    <a:pt x="13" y="83"/>
                    <a:pt x="13" y="83"/>
                    <a:pt x="13" y="83"/>
                  </a:cubicBezTo>
                  <a:cubicBezTo>
                    <a:pt x="15" y="85"/>
                    <a:pt x="15" y="85"/>
                    <a:pt x="15" y="85"/>
                  </a:cubicBezTo>
                  <a:cubicBezTo>
                    <a:pt x="15" y="89"/>
                    <a:pt x="15" y="89"/>
                    <a:pt x="15" y="89"/>
                  </a:cubicBezTo>
                  <a:cubicBezTo>
                    <a:pt x="16" y="89"/>
                    <a:pt x="16" y="89"/>
                    <a:pt x="16" y="89"/>
                  </a:cubicBezTo>
                  <a:cubicBezTo>
                    <a:pt x="17" y="89"/>
                    <a:pt x="17" y="89"/>
                    <a:pt x="17" y="89"/>
                  </a:cubicBezTo>
                  <a:cubicBezTo>
                    <a:pt x="19" y="91"/>
                    <a:pt x="19" y="91"/>
                    <a:pt x="19" y="91"/>
                  </a:cubicBezTo>
                  <a:cubicBezTo>
                    <a:pt x="17" y="91"/>
                    <a:pt x="17" y="91"/>
                    <a:pt x="17" y="91"/>
                  </a:cubicBezTo>
                  <a:cubicBezTo>
                    <a:pt x="15" y="92"/>
                    <a:pt x="15" y="92"/>
                    <a:pt x="15" y="92"/>
                  </a:cubicBezTo>
                  <a:cubicBezTo>
                    <a:pt x="16" y="93"/>
                    <a:pt x="16" y="93"/>
                    <a:pt x="16" y="93"/>
                  </a:cubicBezTo>
                  <a:cubicBezTo>
                    <a:pt x="15" y="93"/>
                    <a:pt x="15" y="93"/>
                    <a:pt x="15" y="93"/>
                  </a:cubicBezTo>
                  <a:cubicBezTo>
                    <a:pt x="15" y="95"/>
                    <a:pt x="15" y="95"/>
                    <a:pt x="15" y="95"/>
                  </a:cubicBezTo>
                  <a:cubicBezTo>
                    <a:pt x="12" y="98"/>
                    <a:pt x="12" y="98"/>
                    <a:pt x="12" y="98"/>
                  </a:cubicBezTo>
                  <a:cubicBezTo>
                    <a:pt x="9" y="102"/>
                    <a:pt x="9" y="102"/>
                    <a:pt x="9" y="102"/>
                  </a:cubicBezTo>
                  <a:cubicBezTo>
                    <a:pt x="7" y="103"/>
                    <a:pt x="7" y="103"/>
                    <a:pt x="7" y="103"/>
                  </a:cubicBezTo>
                  <a:cubicBezTo>
                    <a:pt x="9" y="105"/>
                    <a:pt x="9" y="105"/>
                    <a:pt x="9" y="105"/>
                  </a:cubicBezTo>
                  <a:cubicBezTo>
                    <a:pt x="10" y="109"/>
                    <a:pt x="10" y="109"/>
                    <a:pt x="10" y="109"/>
                  </a:cubicBezTo>
                  <a:cubicBezTo>
                    <a:pt x="11" y="111"/>
                    <a:pt x="11" y="111"/>
                    <a:pt x="11" y="111"/>
                  </a:cubicBezTo>
                  <a:cubicBezTo>
                    <a:pt x="9" y="113"/>
                    <a:pt x="9" y="113"/>
                    <a:pt x="9" y="113"/>
                  </a:cubicBezTo>
                  <a:cubicBezTo>
                    <a:pt x="9" y="113"/>
                    <a:pt x="16" y="157"/>
                    <a:pt x="17" y="159"/>
                  </a:cubicBezTo>
                  <a:cubicBezTo>
                    <a:pt x="17" y="160"/>
                    <a:pt x="25" y="164"/>
                    <a:pt x="35" y="169"/>
                  </a:cubicBezTo>
                  <a:cubicBezTo>
                    <a:pt x="36" y="172"/>
                    <a:pt x="36" y="172"/>
                    <a:pt x="36" y="172"/>
                  </a:cubicBezTo>
                  <a:cubicBezTo>
                    <a:pt x="38" y="179"/>
                    <a:pt x="38" y="179"/>
                    <a:pt x="38" y="179"/>
                  </a:cubicBezTo>
                  <a:cubicBezTo>
                    <a:pt x="42" y="181"/>
                    <a:pt x="42" y="181"/>
                    <a:pt x="42" y="181"/>
                  </a:cubicBezTo>
                  <a:cubicBezTo>
                    <a:pt x="45" y="179"/>
                    <a:pt x="45" y="179"/>
                    <a:pt x="45" y="179"/>
                  </a:cubicBezTo>
                  <a:cubicBezTo>
                    <a:pt x="48" y="175"/>
                    <a:pt x="48" y="175"/>
                    <a:pt x="48" y="175"/>
                  </a:cubicBezTo>
                  <a:cubicBezTo>
                    <a:pt x="49" y="172"/>
                    <a:pt x="49" y="172"/>
                    <a:pt x="49" y="172"/>
                  </a:cubicBezTo>
                  <a:cubicBezTo>
                    <a:pt x="52" y="171"/>
                    <a:pt x="52" y="171"/>
                    <a:pt x="52" y="171"/>
                  </a:cubicBezTo>
                  <a:cubicBezTo>
                    <a:pt x="55" y="169"/>
                    <a:pt x="55" y="169"/>
                    <a:pt x="55" y="169"/>
                  </a:cubicBezTo>
                  <a:cubicBezTo>
                    <a:pt x="55" y="165"/>
                    <a:pt x="55" y="165"/>
                    <a:pt x="55" y="165"/>
                  </a:cubicBezTo>
                  <a:cubicBezTo>
                    <a:pt x="59" y="167"/>
                    <a:pt x="59" y="167"/>
                    <a:pt x="59" y="167"/>
                  </a:cubicBezTo>
                  <a:cubicBezTo>
                    <a:pt x="60" y="168"/>
                    <a:pt x="60" y="168"/>
                    <a:pt x="60" y="168"/>
                  </a:cubicBezTo>
                  <a:cubicBezTo>
                    <a:pt x="62" y="169"/>
                    <a:pt x="62" y="169"/>
                    <a:pt x="62" y="169"/>
                  </a:cubicBezTo>
                  <a:cubicBezTo>
                    <a:pt x="66" y="169"/>
                    <a:pt x="66" y="169"/>
                    <a:pt x="66" y="169"/>
                  </a:cubicBezTo>
                  <a:cubicBezTo>
                    <a:pt x="71" y="169"/>
                    <a:pt x="71" y="169"/>
                    <a:pt x="71" y="169"/>
                  </a:cubicBezTo>
                  <a:cubicBezTo>
                    <a:pt x="73" y="171"/>
                    <a:pt x="73" y="171"/>
                    <a:pt x="73" y="171"/>
                  </a:cubicBezTo>
                  <a:cubicBezTo>
                    <a:pt x="76" y="174"/>
                    <a:pt x="76" y="174"/>
                    <a:pt x="76" y="174"/>
                  </a:cubicBezTo>
                  <a:cubicBezTo>
                    <a:pt x="79" y="179"/>
                    <a:pt x="79" y="179"/>
                    <a:pt x="79" y="179"/>
                  </a:cubicBezTo>
                  <a:cubicBezTo>
                    <a:pt x="81" y="174"/>
                    <a:pt x="81" y="174"/>
                    <a:pt x="81" y="174"/>
                  </a:cubicBezTo>
                  <a:cubicBezTo>
                    <a:pt x="82" y="171"/>
                    <a:pt x="82" y="171"/>
                    <a:pt x="82" y="171"/>
                  </a:cubicBezTo>
                  <a:cubicBezTo>
                    <a:pt x="83" y="168"/>
                    <a:pt x="83" y="168"/>
                    <a:pt x="83" y="168"/>
                  </a:cubicBezTo>
                  <a:cubicBezTo>
                    <a:pt x="86" y="168"/>
                    <a:pt x="86" y="168"/>
                    <a:pt x="86" y="168"/>
                  </a:cubicBezTo>
                  <a:cubicBezTo>
                    <a:pt x="92" y="168"/>
                    <a:pt x="92" y="168"/>
                    <a:pt x="92" y="168"/>
                  </a:cubicBezTo>
                  <a:cubicBezTo>
                    <a:pt x="95" y="168"/>
                    <a:pt x="95" y="168"/>
                    <a:pt x="95" y="168"/>
                  </a:cubicBezTo>
                  <a:cubicBezTo>
                    <a:pt x="96" y="169"/>
                    <a:pt x="96" y="169"/>
                    <a:pt x="96" y="169"/>
                  </a:cubicBezTo>
                  <a:cubicBezTo>
                    <a:pt x="98" y="171"/>
                    <a:pt x="98" y="171"/>
                    <a:pt x="98" y="171"/>
                  </a:cubicBezTo>
                  <a:cubicBezTo>
                    <a:pt x="101" y="158"/>
                    <a:pt x="101" y="158"/>
                    <a:pt x="101" y="158"/>
                  </a:cubicBezTo>
                  <a:cubicBezTo>
                    <a:pt x="101" y="151"/>
                    <a:pt x="101" y="151"/>
                    <a:pt x="101" y="151"/>
                  </a:cubicBezTo>
                  <a:cubicBezTo>
                    <a:pt x="101" y="146"/>
                    <a:pt x="101" y="146"/>
                    <a:pt x="101" y="146"/>
                  </a:cubicBezTo>
                  <a:cubicBezTo>
                    <a:pt x="102" y="144"/>
                    <a:pt x="102" y="144"/>
                    <a:pt x="102" y="144"/>
                  </a:cubicBezTo>
                  <a:cubicBezTo>
                    <a:pt x="103" y="138"/>
                    <a:pt x="103" y="138"/>
                    <a:pt x="103" y="138"/>
                  </a:cubicBezTo>
                  <a:cubicBezTo>
                    <a:pt x="105" y="136"/>
                    <a:pt x="105" y="136"/>
                    <a:pt x="105" y="136"/>
                  </a:cubicBezTo>
                  <a:cubicBezTo>
                    <a:pt x="108" y="135"/>
                    <a:pt x="108" y="135"/>
                    <a:pt x="108" y="135"/>
                  </a:cubicBezTo>
                  <a:cubicBezTo>
                    <a:pt x="122" y="132"/>
                    <a:pt x="122" y="132"/>
                    <a:pt x="122" y="132"/>
                  </a:cubicBezTo>
                  <a:cubicBezTo>
                    <a:pt x="128" y="131"/>
                    <a:pt x="128" y="131"/>
                    <a:pt x="128" y="131"/>
                  </a:cubicBezTo>
                  <a:cubicBezTo>
                    <a:pt x="132" y="131"/>
                    <a:pt x="132" y="131"/>
                    <a:pt x="132" y="131"/>
                  </a:cubicBezTo>
                  <a:cubicBezTo>
                    <a:pt x="136" y="132"/>
                    <a:pt x="136" y="132"/>
                    <a:pt x="136" y="132"/>
                  </a:cubicBezTo>
                  <a:cubicBezTo>
                    <a:pt x="142" y="134"/>
                    <a:pt x="142" y="134"/>
                    <a:pt x="142" y="134"/>
                  </a:cubicBezTo>
                  <a:cubicBezTo>
                    <a:pt x="146" y="136"/>
                    <a:pt x="146" y="136"/>
                    <a:pt x="146" y="136"/>
                  </a:cubicBezTo>
                  <a:cubicBezTo>
                    <a:pt x="148" y="139"/>
                    <a:pt x="148" y="139"/>
                    <a:pt x="148" y="139"/>
                  </a:cubicBezTo>
                  <a:cubicBezTo>
                    <a:pt x="148" y="141"/>
                    <a:pt x="148" y="141"/>
                    <a:pt x="148" y="141"/>
                  </a:cubicBezTo>
                  <a:cubicBezTo>
                    <a:pt x="148" y="142"/>
                    <a:pt x="148" y="142"/>
                    <a:pt x="148" y="142"/>
                  </a:cubicBezTo>
                  <a:cubicBezTo>
                    <a:pt x="149" y="142"/>
                    <a:pt x="149" y="142"/>
                    <a:pt x="149" y="142"/>
                  </a:cubicBezTo>
                  <a:cubicBezTo>
                    <a:pt x="151" y="141"/>
                    <a:pt x="151" y="141"/>
                    <a:pt x="151" y="141"/>
                  </a:cubicBezTo>
                  <a:cubicBezTo>
                    <a:pt x="151" y="139"/>
                    <a:pt x="151" y="139"/>
                    <a:pt x="151" y="139"/>
                  </a:cubicBezTo>
                  <a:cubicBezTo>
                    <a:pt x="149" y="138"/>
                    <a:pt x="149" y="138"/>
                    <a:pt x="149" y="138"/>
                  </a:cubicBezTo>
                  <a:cubicBezTo>
                    <a:pt x="148" y="135"/>
                    <a:pt x="148" y="135"/>
                    <a:pt x="148" y="135"/>
                  </a:cubicBezTo>
                  <a:cubicBezTo>
                    <a:pt x="151" y="131"/>
                    <a:pt x="151" y="131"/>
                    <a:pt x="151" y="131"/>
                  </a:cubicBezTo>
                  <a:cubicBezTo>
                    <a:pt x="151" y="128"/>
                    <a:pt x="151" y="128"/>
                    <a:pt x="151" y="128"/>
                  </a:cubicBezTo>
                  <a:cubicBezTo>
                    <a:pt x="152" y="126"/>
                    <a:pt x="152" y="126"/>
                    <a:pt x="152" y="126"/>
                  </a:cubicBezTo>
                  <a:cubicBezTo>
                    <a:pt x="151" y="124"/>
                    <a:pt x="151" y="124"/>
                    <a:pt x="151" y="124"/>
                  </a:cubicBezTo>
                  <a:cubicBezTo>
                    <a:pt x="152" y="122"/>
                    <a:pt x="152" y="122"/>
                    <a:pt x="152" y="122"/>
                  </a:cubicBezTo>
                  <a:lnTo>
                    <a:pt x="152" y="11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2" name="Freeform 26">
              <a:extLst>
                <a:ext uri="{FF2B5EF4-FFF2-40B4-BE49-F238E27FC236}">
                  <a16:creationId xmlns:a16="http://schemas.microsoft.com/office/drawing/2014/main" id="{5842E203-B56D-4335-81A0-6A1A5189507C}"/>
                </a:ext>
              </a:extLst>
            </p:cNvPr>
            <p:cNvSpPr>
              <a:spLocks/>
            </p:cNvSpPr>
            <p:nvPr/>
          </p:nvSpPr>
          <p:spPr bwMode="auto">
            <a:xfrm>
              <a:off x="1607" y="6603"/>
              <a:ext cx="302" cy="470"/>
            </a:xfrm>
            <a:custGeom>
              <a:avLst/>
              <a:gdLst>
                <a:gd name="T0" fmla="*/ 285 w 302"/>
                <a:gd name="T1" fmla="*/ 457 h 470"/>
                <a:gd name="T2" fmla="*/ 290 w 302"/>
                <a:gd name="T3" fmla="*/ 445 h 470"/>
                <a:gd name="T4" fmla="*/ 296 w 302"/>
                <a:gd name="T5" fmla="*/ 430 h 470"/>
                <a:gd name="T6" fmla="*/ 296 w 302"/>
                <a:gd name="T7" fmla="*/ 414 h 470"/>
                <a:gd name="T8" fmla="*/ 285 w 302"/>
                <a:gd name="T9" fmla="*/ 406 h 470"/>
                <a:gd name="T10" fmla="*/ 277 w 302"/>
                <a:gd name="T11" fmla="*/ 399 h 470"/>
                <a:gd name="T12" fmla="*/ 283 w 302"/>
                <a:gd name="T13" fmla="*/ 393 h 470"/>
                <a:gd name="T14" fmla="*/ 290 w 302"/>
                <a:gd name="T15" fmla="*/ 382 h 470"/>
                <a:gd name="T16" fmla="*/ 296 w 302"/>
                <a:gd name="T17" fmla="*/ 355 h 470"/>
                <a:gd name="T18" fmla="*/ 292 w 302"/>
                <a:gd name="T19" fmla="*/ 325 h 470"/>
                <a:gd name="T20" fmla="*/ 264 w 302"/>
                <a:gd name="T21" fmla="*/ 279 h 470"/>
                <a:gd name="T22" fmla="*/ 253 w 302"/>
                <a:gd name="T23" fmla="*/ 247 h 470"/>
                <a:gd name="T24" fmla="*/ 243 w 302"/>
                <a:gd name="T25" fmla="*/ 245 h 470"/>
                <a:gd name="T26" fmla="*/ 215 w 302"/>
                <a:gd name="T27" fmla="*/ 247 h 470"/>
                <a:gd name="T28" fmla="*/ 193 w 302"/>
                <a:gd name="T29" fmla="*/ 234 h 470"/>
                <a:gd name="T30" fmla="*/ 179 w 302"/>
                <a:gd name="T31" fmla="*/ 208 h 470"/>
                <a:gd name="T32" fmla="*/ 172 w 302"/>
                <a:gd name="T33" fmla="*/ 189 h 470"/>
                <a:gd name="T34" fmla="*/ 177 w 302"/>
                <a:gd name="T35" fmla="*/ 172 h 470"/>
                <a:gd name="T36" fmla="*/ 187 w 302"/>
                <a:gd name="T37" fmla="*/ 157 h 470"/>
                <a:gd name="T38" fmla="*/ 191 w 302"/>
                <a:gd name="T39" fmla="*/ 134 h 470"/>
                <a:gd name="T40" fmla="*/ 206 w 302"/>
                <a:gd name="T41" fmla="*/ 121 h 470"/>
                <a:gd name="T42" fmla="*/ 236 w 302"/>
                <a:gd name="T43" fmla="*/ 108 h 470"/>
                <a:gd name="T44" fmla="*/ 255 w 302"/>
                <a:gd name="T45" fmla="*/ 108 h 470"/>
                <a:gd name="T46" fmla="*/ 249 w 302"/>
                <a:gd name="T47" fmla="*/ 97 h 470"/>
                <a:gd name="T48" fmla="*/ 253 w 302"/>
                <a:gd name="T49" fmla="*/ 76 h 470"/>
                <a:gd name="T50" fmla="*/ 230 w 302"/>
                <a:gd name="T51" fmla="*/ 58 h 470"/>
                <a:gd name="T52" fmla="*/ 211 w 302"/>
                <a:gd name="T53" fmla="*/ 60 h 470"/>
                <a:gd name="T54" fmla="*/ 187 w 302"/>
                <a:gd name="T55" fmla="*/ 60 h 470"/>
                <a:gd name="T56" fmla="*/ 177 w 302"/>
                <a:gd name="T57" fmla="*/ 43 h 470"/>
                <a:gd name="T58" fmla="*/ 162 w 302"/>
                <a:gd name="T59" fmla="*/ 28 h 470"/>
                <a:gd name="T60" fmla="*/ 149 w 302"/>
                <a:gd name="T61" fmla="*/ 9 h 470"/>
                <a:gd name="T62" fmla="*/ 130 w 302"/>
                <a:gd name="T63" fmla="*/ 3 h 470"/>
                <a:gd name="T64" fmla="*/ 136 w 302"/>
                <a:gd name="T65" fmla="*/ 16 h 470"/>
                <a:gd name="T66" fmla="*/ 123 w 302"/>
                <a:gd name="T67" fmla="*/ 46 h 470"/>
                <a:gd name="T68" fmla="*/ 78 w 302"/>
                <a:gd name="T69" fmla="*/ 76 h 470"/>
                <a:gd name="T70" fmla="*/ 68 w 302"/>
                <a:gd name="T71" fmla="*/ 86 h 470"/>
                <a:gd name="T72" fmla="*/ 55 w 302"/>
                <a:gd name="T73" fmla="*/ 121 h 470"/>
                <a:gd name="T74" fmla="*/ 42 w 302"/>
                <a:gd name="T75" fmla="*/ 116 h 470"/>
                <a:gd name="T76" fmla="*/ 25 w 302"/>
                <a:gd name="T77" fmla="*/ 108 h 470"/>
                <a:gd name="T78" fmla="*/ 21 w 302"/>
                <a:gd name="T79" fmla="*/ 104 h 470"/>
                <a:gd name="T80" fmla="*/ 23 w 302"/>
                <a:gd name="T81" fmla="*/ 86 h 470"/>
                <a:gd name="T82" fmla="*/ 10 w 302"/>
                <a:gd name="T83" fmla="*/ 97 h 470"/>
                <a:gd name="T84" fmla="*/ 6 w 302"/>
                <a:gd name="T85" fmla="*/ 127 h 470"/>
                <a:gd name="T86" fmla="*/ 12 w 302"/>
                <a:gd name="T87" fmla="*/ 148 h 470"/>
                <a:gd name="T88" fmla="*/ 10 w 302"/>
                <a:gd name="T89" fmla="*/ 157 h 470"/>
                <a:gd name="T90" fmla="*/ 44 w 302"/>
                <a:gd name="T91" fmla="*/ 189 h 470"/>
                <a:gd name="T92" fmla="*/ 72 w 302"/>
                <a:gd name="T93" fmla="*/ 237 h 470"/>
                <a:gd name="T94" fmla="*/ 93 w 302"/>
                <a:gd name="T95" fmla="*/ 288 h 470"/>
                <a:gd name="T96" fmla="*/ 106 w 302"/>
                <a:gd name="T97" fmla="*/ 307 h 470"/>
                <a:gd name="T98" fmla="*/ 128 w 302"/>
                <a:gd name="T99" fmla="*/ 340 h 470"/>
                <a:gd name="T100" fmla="*/ 130 w 302"/>
                <a:gd name="T101" fmla="*/ 357 h 470"/>
                <a:gd name="T102" fmla="*/ 144 w 302"/>
                <a:gd name="T103" fmla="*/ 380 h 470"/>
                <a:gd name="T104" fmla="*/ 191 w 302"/>
                <a:gd name="T105" fmla="*/ 414 h 470"/>
                <a:gd name="T106" fmla="*/ 241 w 302"/>
                <a:gd name="T107" fmla="*/ 440 h 470"/>
                <a:gd name="T108" fmla="*/ 266 w 302"/>
                <a:gd name="T109" fmla="*/ 462 h 470"/>
                <a:gd name="T110" fmla="*/ 273 w 302"/>
                <a:gd name="T111" fmla="*/ 468 h 470"/>
                <a:gd name="T112" fmla="*/ 273 w 302"/>
                <a:gd name="T113" fmla="*/ 46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2" h="470">
                  <a:moveTo>
                    <a:pt x="273" y="468"/>
                  </a:moveTo>
                  <a:lnTo>
                    <a:pt x="283" y="468"/>
                  </a:lnTo>
                  <a:lnTo>
                    <a:pt x="285" y="464"/>
                  </a:lnTo>
                  <a:lnTo>
                    <a:pt x="285" y="462"/>
                  </a:lnTo>
                  <a:lnTo>
                    <a:pt x="285" y="457"/>
                  </a:lnTo>
                  <a:lnTo>
                    <a:pt x="285" y="455"/>
                  </a:lnTo>
                  <a:lnTo>
                    <a:pt x="285" y="451"/>
                  </a:lnTo>
                  <a:lnTo>
                    <a:pt x="287" y="451"/>
                  </a:lnTo>
                  <a:lnTo>
                    <a:pt x="290" y="449"/>
                  </a:lnTo>
                  <a:lnTo>
                    <a:pt x="290" y="445"/>
                  </a:lnTo>
                  <a:lnTo>
                    <a:pt x="292" y="451"/>
                  </a:lnTo>
                  <a:lnTo>
                    <a:pt x="290" y="443"/>
                  </a:lnTo>
                  <a:lnTo>
                    <a:pt x="287" y="440"/>
                  </a:lnTo>
                  <a:lnTo>
                    <a:pt x="290" y="438"/>
                  </a:lnTo>
                  <a:lnTo>
                    <a:pt x="296" y="430"/>
                  </a:lnTo>
                  <a:lnTo>
                    <a:pt x="302" y="425"/>
                  </a:lnTo>
                  <a:lnTo>
                    <a:pt x="302" y="421"/>
                  </a:lnTo>
                  <a:lnTo>
                    <a:pt x="298" y="421"/>
                  </a:lnTo>
                  <a:lnTo>
                    <a:pt x="298" y="414"/>
                  </a:lnTo>
                  <a:lnTo>
                    <a:pt x="296" y="414"/>
                  </a:lnTo>
                  <a:lnTo>
                    <a:pt x="292" y="414"/>
                  </a:lnTo>
                  <a:lnTo>
                    <a:pt x="287" y="414"/>
                  </a:lnTo>
                  <a:lnTo>
                    <a:pt x="290" y="408"/>
                  </a:lnTo>
                  <a:lnTo>
                    <a:pt x="287" y="408"/>
                  </a:lnTo>
                  <a:lnTo>
                    <a:pt x="285" y="406"/>
                  </a:lnTo>
                  <a:lnTo>
                    <a:pt x="283" y="406"/>
                  </a:lnTo>
                  <a:lnTo>
                    <a:pt x="279" y="406"/>
                  </a:lnTo>
                  <a:lnTo>
                    <a:pt x="277" y="402"/>
                  </a:lnTo>
                  <a:lnTo>
                    <a:pt x="273" y="400"/>
                  </a:lnTo>
                  <a:lnTo>
                    <a:pt x="277" y="399"/>
                  </a:lnTo>
                  <a:lnTo>
                    <a:pt x="279" y="400"/>
                  </a:lnTo>
                  <a:lnTo>
                    <a:pt x="277" y="395"/>
                  </a:lnTo>
                  <a:lnTo>
                    <a:pt x="277" y="393"/>
                  </a:lnTo>
                  <a:lnTo>
                    <a:pt x="279" y="389"/>
                  </a:lnTo>
                  <a:lnTo>
                    <a:pt x="283" y="393"/>
                  </a:lnTo>
                  <a:lnTo>
                    <a:pt x="290" y="399"/>
                  </a:lnTo>
                  <a:lnTo>
                    <a:pt x="292" y="393"/>
                  </a:lnTo>
                  <a:lnTo>
                    <a:pt x="292" y="391"/>
                  </a:lnTo>
                  <a:lnTo>
                    <a:pt x="292" y="387"/>
                  </a:lnTo>
                  <a:lnTo>
                    <a:pt x="290" y="382"/>
                  </a:lnTo>
                  <a:lnTo>
                    <a:pt x="287" y="380"/>
                  </a:lnTo>
                  <a:lnTo>
                    <a:pt x="290" y="376"/>
                  </a:lnTo>
                  <a:lnTo>
                    <a:pt x="296" y="365"/>
                  </a:lnTo>
                  <a:lnTo>
                    <a:pt x="296" y="359"/>
                  </a:lnTo>
                  <a:lnTo>
                    <a:pt x="296" y="355"/>
                  </a:lnTo>
                  <a:lnTo>
                    <a:pt x="292" y="350"/>
                  </a:lnTo>
                  <a:lnTo>
                    <a:pt x="292" y="340"/>
                  </a:lnTo>
                  <a:lnTo>
                    <a:pt x="292" y="333"/>
                  </a:lnTo>
                  <a:lnTo>
                    <a:pt x="292" y="331"/>
                  </a:lnTo>
                  <a:lnTo>
                    <a:pt x="292" y="325"/>
                  </a:lnTo>
                  <a:lnTo>
                    <a:pt x="298" y="322"/>
                  </a:lnTo>
                  <a:lnTo>
                    <a:pt x="296" y="318"/>
                  </a:lnTo>
                  <a:lnTo>
                    <a:pt x="273" y="279"/>
                  </a:lnTo>
                  <a:lnTo>
                    <a:pt x="268" y="279"/>
                  </a:lnTo>
                  <a:lnTo>
                    <a:pt x="264" y="279"/>
                  </a:lnTo>
                  <a:lnTo>
                    <a:pt x="258" y="282"/>
                  </a:lnTo>
                  <a:lnTo>
                    <a:pt x="255" y="279"/>
                  </a:lnTo>
                  <a:lnTo>
                    <a:pt x="253" y="279"/>
                  </a:lnTo>
                  <a:lnTo>
                    <a:pt x="249" y="256"/>
                  </a:lnTo>
                  <a:lnTo>
                    <a:pt x="253" y="247"/>
                  </a:lnTo>
                  <a:lnTo>
                    <a:pt x="249" y="245"/>
                  </a:lnTo>
                  <a:lnTo>
                    <a:pt x="249" y="241"/>
                  </a:lnTo>
                  <a:lnTo>
                    <a:pt x="253" y="239"/>
                  </a:lnTo>
                  <a:lnTo>
                    <a:pt x="247" y="241"/>
                  </a:lnTo>
                  <a:lnTo>
                    <a:pt x="243" y="245"/>
                  </a:lnTo>
                  <a:lnTo>
                    <a:pt x="236" y="252"/>
                  </a:lnTo>
                  <a:lnTo>
                    <a:pt x="230" y="256"/>
                  </a:lnTo>
                  <a:lnTo>
                    <a:pt x="225" y="256"/>
                  </a:lnTo>
                  <a:lnTo>
                    <a:pt x="215" y="256"/>
                  </a:lnTo>
                  <a:lnTo>
                    <a:pt x="215" y="247"/>
                  </a:lnTo>
                  <a:lnTo>
                    <a:pt x="209" y="241"/>
                  </a:lnTo>
                  <a:lnTo>
                    <a:pt x="206" y="241"/>
                  </a:lnTo>
                  <a:lnTo>
                    <a:pt x="202" y="239"/>
                  </a:lnTo>
                  <a:lnTo>
                    <a:pt x="191" y="239"/>
                  </a:lnTo>
                  <a:lnTo>
                    <a:pt x="193" y="234"/>
                  </a:lnTo>
                  <a:lnTo>
                    <a:pt x="196" y="228"/>
                  </a:lnTo>
                  <a:lnTo>
                    <a:pt x="187" y="221"/>
                  </a:lnTo>
                  <a:lnTo>
                    <a:pt x="185" y="219"/>
                  </a:lnTo>
                  <a:lnTo>
                    <a:pt x="183" y="213"/>
                  </a:lnTo>
                  <a:lnTo>
                    <a:pt x="179" y="208"/>
                  </a:lnTo>
                  <a:lnTo>
                    <a:pt x="177" y="202"/>
                  </a:lnTo>
                  <a:lnTo>
                    <a:pt x="177" y="198"/>
                  </a:lnTo>
                  <a:lnTo>
                    <a:pt x="174" y="196"/>
                  </a:lnTo>
                  <a:lnTo>
                    <a:pt x="172" y="191"/>
                  </a:lnTo>
                  <a:lnTo>
                    <a:pt x="172" y="189"/>
                  </a:lnTo>
                  <a:lnTo>
                    <a:pt x="174" y="185"/>
                  </a:lnTo>
                  <a:lnTo>
                    <a:pt x="177" y="185"/>
                  </a:lnTo>
                  <a:lnTo>
                    <a:pt x="177" y="183"/>
                  </a:lnTo>
                  <a:lnTo>
                    <a:pt x="174" y="178"/>
                  </a:lnTo>
                  <a:lnTo>
                    <a:pt x="177" y="172"/>
                  </a:lnTo>
                  <a:lnTo>
                    <a:pt x="179" y="170"/>
                  </a:lnTo>
                  <a:lnTo>
                    <a:pt x="187" y="166"/>
                  </a:lnTo>
                  <a:lnTo>
                    <a:pt x="187" y="164"/>
                  </a:lnTo>
                  <a:lnTo>
                    <a:pt x="187" y="161"/>
                  </a:lnTo>
                  <a:lnTo>
                    <a:pt x="187" y="157"/>
                  </a:lnTo>
                  <a:lnTo>
                    <a:pt x="187" y="151"/>
                  </a:lnTo>
                  <a:lnTo>
                    <a:pt x="191" y="148"/>
                  </a:lnTo>
                  <a:lnTo>
                    <a:pt x="191" y="142"/>
                  </a:lnTo>
                  <a:lnTo>
                    <a:pt x="191" y="138"/>
                  </a:lnTo>
                  <a:lnTo>
                    <a:pt x="191" y="134"/>
                  </a:lnTo>
                  <a:lnTo>
                    <a:pt x="193" y="129"/>
                  </a:lnTo>
                  <a:lnTo>
                    <a:pt x="198" y="127"/>
                  </a:lnTo>
                  <a:lnTo>
                    <a:pt x="202" y="127"/>
                  </a:lnTo>
                  <a:lnTo>
                    <a:pt x="204" y="123"/>
                  </a:lnTo>
                  <a:lnTo>
                    <a:pt x="206" y="121"/>
                  </a:lnTo>
                  <a:lnTo>
                    <a:pt x="215" y="114"/>
                  </a:lnTo>
                  <a:lnTo>
                    <a:pt x="221" y="114"/>
                  </a:lnTo>
                  <a:lnTo>
                    <a:pt x="228" y="114"/>
                  </a:lnTo>
                  <a:lnTo>
                    <a:pt x="234" y="110"/>
                  </a:lnTo>
                  <a:lnTo>
                    <a:pt x="236" y="108"/>
                  </a:lnTo>
                  <a:lnTo>
                    <a:pt x="240" y="108"/>
                  </a:lnTo>
                  <a:lnTo>
                    <a:pt x="243" y="104"/>
                  </a:lnTo>
                  <a:lnTo>
                    <a:pt x="247" y="104"/>
                  </a:lnTo>
                  <a:lnTo>
                    <a:pt x="253" y="110"/>
                  </a:lnTo>
                  <a:lnTo>
                    <a:pt x="255" y="108"/>
                  </a:lnTo>
                  <a:lnTo>
                    <a:pt x="258" y="110"/>
                  </a:lnTo>
                  <a:lnTo>
                    <a:pt x="258" y="108"/>
                  </a:lnTo>
                  <a:lnTo>
                    <a:pt x="258" y="104"/>
                  </a:lnTo>
                  <a:lnTo>
                    <a:pt x="253" y="97"/>
                  </a:lnTo>
                  <a:lnTo>
                    <a:pt x="249" y="97"/>
                  </a:lnTo>
                  <a:lnTo>
                    <a:pt x="243" y="97"/>
                  </a:lnTo>
                  <a:lnTo>
                    <a:pt x="241" y="97"/>
                  </a:lnTo>
                  <a:lnTo>
                    <a:pt x="241" y="95"/>
                  </a:lnTo>
                  <a:lnTo>
                    <a:pt x="247" y="84"/>
                  </a:lnTo>
                  <a:lnTo>
                    <a:pt x="253" y="76"/>
                  </a:lnTo>
                  <a:lnTo>
                    <a:pt x="255" y="71"/>
                  </a:lnTo>
                  <a:lnTo>
                    <a:pt x="249" y="61"/>
                  </a:lnTo>
                  <a:lnTo>
                    <a:pt x="241" y="61"/>
                  </a:lnTo>
                  <a:lnTo>
                    <a:pt x="236" y="58"/>
                  </a:lnTo>
                  <a:lnTo>
                    <a:pt x="230" y="58"/>
                  </a:lnTo>
                  <a:lnTo>
                    <a:pt x="225" y="60"/>
                  </a:lnTo>
                  <a:lnTo>
                    <a:pt x="221" y="58"/>
                  </a:lnTo>
                  <a:lnTo>
                    <a:pt x="217" y="54"/>
                  </a:lnTo>
                  <a:lnTo>
                    <a:pt x="215" y="58"/>
                  </a:lnTo>
                  <a:lnTo>
                    <a:pt x="211" y="60"/>
                  </a:lnTo>
                  <a:lnTo>
                    <a:pt x="204" y="61"/>
                  </a:lnTo>
                  <a:lnTo>
                    <a:pt x="198" y="61"/>
                  </a:lnTo>
                  <a:lnTo>
                    <a:pt x="193" y="61"/>
                  </a:lnTo>
                  <a:lnTo>
                    <a:pt x="191" y="61"/>
                  </a:lnTo>
                  <a:lnTo>
                    <a:pt x="187" y="60"/>
                  </a:lnTo>
                  <a:lnTo>
                    <a:pt x="185" y="58"/>
                  </a:lnTo>
                  <a:lnTo>
                    <a:pt x="185" y="52"/>
                  </a:lnTo>
                  <a:lnTo>
                    <a:pt x="185" y="48"/>
                  </a:lnTo>
                  <a:lnTo>
                    <a:pt x="183" y="46"/>
                  </a:lnTo>
                  <a:lnTo>
                    <a:pt x="177" y="43"/>
                  </a:lnTo>
                  <a:lnTo>
                    <a:pt x="177" y="37"/>
                  </a:lnTo>
                  <a:lnTo>
                    <a:pt x="174" y="35"/>
                  </a:lnTo>
                  <a:lnTo>
                    <a:pt x="172" y="33"/>
                  </a:lnTo>
                  <a:lnTo>
                    <a:pt x="166" y="30"/>
                  </a:lnTo>
                  <a:lnTo>
                    <a:pt x="162" y="28"/>
                  </a:lnTo>
                  <a:lnTo>
                    <a:pt x="161" y="24"/>
                  </a:lnTo>
                  <a:lnTo>
                    <a:pt x="159" y="24"/>
                  </a:lnTo>
                  <a:lnTo>
                    <a:pt x="159" y="22"/>
                  </a:lnTo>
                  <a:lnTo>
                    <a:pt x="155" y="15"/>
                  </a:lnTo>
                  <a:lnTo>
                    <a:pt x="149" y="9"/>
                  </a:lnTo>
                  <a:lnTo>
                    <a:pt x="144" y="3"/>
                  </a:lnTo>
                  <a:lnTo>
                    <a:pt x="140" y="0"/>
                  </a:lnTo>
                  <a:lnTo>
                    <a:pt x="136" y="0"/>
                  </a:lnTo>
                  <a:lnTo>
                    <a:pt x="134" y="1"/>
                  </a:lnTo>
                  <a:lnTo>
                    <a:pt x="130" y="3"/>
                  </a:lnTo>
                  <a:lnTo>
                    <a:pt x="128" y="3"/>
                  </a:lnTo>
                  <a:lnTo>
                    <a:pt x="130" y="5"/>
                  </a:lnTo>
                  <a:lnTo>
                    <a:pt x="132" y="9"/>
                  </a:lnTo>
                  <a:lnTo>
                    <a:pt x="134" y="11"/>
                  </a:lnTo>
                  <a:lnTo>
                    <a:pt x="136" y="16"/>
                  </a:lnTo>
                  <a:lnTo>
                    <a:pt x="136" y="24"/>
                  </a:lnTo>
                  <a:lnTo>
                    <a:pt x="134" y="22"/>
                  </a:lnTo>
                  <a:lnTo>
                    <a:pt x="128" y="33"/>
                  </a:lnTo>
                  <a:lnTo>
                    <a:pt x="128" y="35"/>
                  </a:lnTo>
                  <a:lnTo>
                    <a:pt x="123" y="46"/>
                  </a:lnTo>
                  <a:lnTo>
                    <a:pt x="115" y="58"/>
                  </a:lnTo>
                  <a:lnTo>
                    <a:pt x="106" y="65"/>
                  </a:lnTo>
                  <a:lnTo>
                    <a:pt x="93" y="71"/>
                  </a:lnTo>
                  <a:lnTo>
                    <a:pt x="81" y="73"/>
                  </a:lnTo>
                  <a:lnTo>
                    <a:pt x="78" y="76"/>
                  </a:lnTo>
                  <a:lnTo>
                    <a:pt x="74" y="80"/>
                  </a:lnTo>
                  <a:lnTo>
                    <a:pt x="72" y="84"/>
                  </a:lnTo>
                  <a:lnTo>
                    <a:pt x="72" y="86"/>
                  </a:lnTo>
                  <a:lnTo>
                    <a:pt x="72" y="90"/>
                  </a:lnTo>
                  <a:lnTo>
                    <a:pt x="68" y="86"/>
                  </a:lnTo>
                  <a:lnTo>
                    <a:pt x="66" y="90"/>
                  </a:lnTo>
                  <a:lnTo>
                    <a:pt x="66" y="91"/>
                  </a:lnTo>
                  <a:lnTo>
                    <a:pt x="64" y="93"/>
                  </a:lnTo>
                  <a:lnTo>
                    <a:pt x="63" y="91"/>
                  </a:lnTo>
                  <a:lnTo>
                    <a:pt x="55" y="121"/>
                  </a:lnTo>
                  <a:lnTo>
                    <a:pt x="53" y="123"/>
                  </a:lnTo>
                  <a:lnTo>
                    <a:pt x="49" y="127"/>
                  </a:lnTo>
                  <a:lnTo>
                    <a:pt x="48" y="123"/>
                  </a:lnTo>
                  <a:lnTo>
                    <a:pt x="44" y="121"/>
                  </a:lnTo>
                  <a:lnTo>
                    <a:pt x="42" y="116"/>
                  </a:lnTo>
                  <a:lnTo>
                    <a:pt x="40" y="114"/>
                  </a:lnTo>
                  <a:lnTo>
                    <a:pt x="36" y="114"/>
                  </a:lnTo>
                  <a:lnTo>
                    <a:pt x="34" y="114"/>
                  </a:lnTo>
                  <a:lnTo>
                    <a:pt x="29" y="108"/>
                  </a:lnTo>
                  <a:lnTo>
                    <a:pt x="25" y="108"/>
                  </a:lnTo>
                  <a:lnTo>
                    <a:pt x="23" y="110"/>
                  </a:lnTo>
                  <a:lnTo>
                    <a:pt x="23" y="112"/>
                  </a:lnTo>
                  <a:lnTo>
                    <a:pt x="21" y="114"/>
                  </a:lnTo>
                  <a:lnTo>
                    <a:pt x="23" y="108"/>
                  </a:lnTo>
                  <a:lnTo>
                    <a:pt x="21" y="104"/>
                  </a:lnTo>
                  <a:lnTo>
                    <a:pt x="21" y="103"/>
                  </a:lnTo>
                  <a:lnTo>
                    <a:pt x="25" y="99"/>
                  </a:lnTo>
                  <a:lnTo>
                    <a:pt x="25" y="97"/>
                  </a:lnTo>
                  <a:lnTo>
                    <a:pt x="25" y="91"/>
                  </a:lnTo>
                  <a:lnTo>
                    <a:pt x="23" y="86"/>
                  </a:lnTo>
                  <a:lnTo>
                    <a:pt x="23" y="86"/>
                  </a:lnTo>
                  <a:lnTo>
                    <a:pt x="23" y="86"/>
                  </a:lnTo>
                  <a:lnTo>
                    <a:pt x="21" y="90"/>
                  </a:lnTo>
                  <a:lnTo>
                    <a:pt x="15" y="91"/>
                  </a:lnTo>
                  <a:lnTo>
                    <a:pt x="10" y="97"/>
                  </a:lnTo>
                  <a:lnTo>
                    <a:pt x="4" y="104"/>
                  </a:lnTo>
                  <a:lnTo>
                    <a:pt x="0" y="114"/>
                  </a:lnTo>
                  <a:lnTo>
                    <a:pt x="0" y="118"/>
                  </a:lnTo>
                  <a:lnTo>
                    <a:pt x="4" y="123"/>
                  </a:lnTo>
                  <a:lnTo>
                    <a:pt x="6" y="127"/>
                  </a:lnTo>
                  <a:lnTo>
                    <a:pt x="4" y="129"/>
                  </a:lnTo>
                  <a:lnTo>
                    <a:pt x="6" y="134"/>
                  </a:lnTo>
                  <a:lnTo>
                    <a:pt x="10" y="140"/>
                  </a:lnTo>
                  <a:lnTo>
                    <a:pt x="12" y="146"/>
                  </a:lnTo>
                  <a:lnTo>
                    <a:pt x="12" y="148"/>
                  </a:lnTo>
                  <a:lnTo>
                    <a:pt x="10" y="148"/>
                  </a:lnTo>
                  <a:lnTo>
                    <a:pt x="6" y="148"/>
                  </a:lnTo>
                  <a:lnTo>
                    <a:pt x="6" y="151"/>
                  </a:lnTo>
                  <a:lnTo>
                    <a:pt x="6" y="153"/>
                  </a:lnTo>
                  <a:lnTo>
                    <a:pt x="10" y="157"/>
                  </a:lnTo>
                  <a:lnTo>
                    <a:pt x="12" y="159"/>
                  </a:lnTo>
                  <a:lnTo>
                    <a:pt x="23" y="164"/>
                  </a:lnTo>
                  <a:lnTo>
                    <a:pt x="31" y="170"/>
                  </a:lnTo>
                  <a:lnTo>
                    <a:pt x="40" y="179"/>
                  </a:lnTo>
                  <a:lnTo>
                    <a:pt x="44" y="189"/>
                  </a:lnTo>
                  <a:lnTo>
                    <a:pt x="49" y="198"/>
                  </a:lnTo>
                  <a:lnTo>
                    <a:pt x="55" y="208"/>
                  </a:lnTo>
                  <a:lnTo>
                    <a:pt x="61" y="215"/>
                  </a:lnTo>
                  <a:lnTo>
                    <a:pt x="63" y="222"/>
                  </a:lnTo>
                  <a:lnTo>
                    <a:pt x="72" y="237"/>
                  </a:lnTo>
                  <a:lnTo>
                    <a:pt x="78" y="251"/>
                  </a:lnTo>
                  <a:lnTo>
                    <a:pt x="81" y="264"/>
                  </a:lnTo>
                  <a:lnTo>
                    <a:pt x="91" y="277"/>
                  </a:lnTo>
                  <a:lnTo>
                    <a:pt x="93" y="284"/>
                  </a:lnTo>
                  <a:lnTo>
                    <a:pt x="93" y="288"/>
                  </a:lnTo>
                  <a:lnTo>
                    <a:pt x="96" y="290"/>
                  </a:lnTo>
                  <a:lnTo>
                    <a:pt x="98" y="294"/>
                  </a:lnTo>
                  <a:lnTo>
                    <a:pt x="104" y="299"/>
                  </a:lnTo>
                  <a:lnTo>
                    <a:pt x="106" y="301"/>
                  </a:lnTo>
                  <a:lnTo>
                    <a:pt x="106" y="307"/>
                  </a:lnTo>
                  <a:lnTo>
                    <a:pt x="106" y="309"/>
                  </a:lnTo>
                  <a:lnTo>
                    <a:pt x="110" y="312"/>
                  </a:lnTo>
                  <a:lnTo>
                    <a:pt x="117" y="320"/>
                  </a:lnTo>
                  <a:lnTo>
                    <a:pt x="123" y="331"/>
                  </a:lnTo>
                  <a:lnTo>
                    <a:pt x="128" y="340"/>
                  </a:lnTo>
                  <a:lnTo>
                    <a:pt x="130" y="346"/>
                  </a:lnTo>
                  <a:lnTo>
                    <a:pt x="130" y="352"/>
                  </a:lnTo>
                  <a:lnTo>
                    <a:pt x="128" y="352"/>
                  </a:lnTo>
                  <a:lnTo>
                    <a:pt x="128" y="355"/>
                  </a:lnTo>
                  <a:lnTo>
                    <a:pt x="130" y="357"/>
                  </a:lnTo>
                  <a:lnTo>
                    <a:pt x="130" y="359"/>
                  </a:lnTo>
                  <a:lnTo>
                    <a:pt x="130" y="363"/>
                  </a:lnTo>
                  <a:lnTo>
                    <a:pt x="136" y="365"/>
                  </a:lnTo>
                  <a:lnTo>
                    <a:pt x="140" y="370"/>
                  </a:lnTo>
                  <a:lnTo>
                    <a:pt x="144" y="380"/>
                  </a:lnTo>
                  <a:lnTo>
                    <a:pt x="153" y="384"/>
                  </a:lnTo>
                  <a:lnTo>
                    <a:pt x="159" y="389"/>
                  </a:lnTo>
                  <a:lnTo>
                    <a:pt x="162" y="395"/>
                  </a:lnTo>
                  <a:lnTo>
                    <a:pt x="179" y="402"/>
                  </a:lnTo>
                  <a:lnTo>
                    <a:pt x="191" y="414"/>
                  </a:lnTo>
                  <a:lnTo>
                    <a:pt x="206" y="419"/>
                  </a:lnTo>
                  <a:lnTo>
                    <a:pt x="217" y="425"/>
                  </a:lnTo>
                  <a:lnTo>
                    <a:pt x="225" y="427"/>
                  </a:lnTo>
                  <a:lnTo>
                    <a:pt x="230" y="432"/>
                  </a:lnTo>
                  <a:lnTo>
                    <a:pt x="241" y="440"/>
                  </a:lnTo>
                  <a:lnTo>
                    <a:pt x="247" y="443"/>
                  </a:lnTo>
                  <a:lnTo>
                    <a:pt x="249" y="445"/>
                  </a:lnTo>
                  <a:lnTo>
                    <a:pt x="253" y="451"/>
                  </a:lnTo>
                  <a:lnTo>
                    <a:pt x="255" y="455"/>
                  </a:lnTo>
                  <a:lnTo>
                    <a:pt x="266" y="462"/>
                  </a:lnTo>
                  <a:lnTo>
                    <a:pt x="272" y="464"/>
                  </a:lnTo>
                  <a:lnTo>
                    <a:pt x="277" y="470"/>
                  </a:lnTo>
                  <a:lnTo>
                    <a:pt x="277" y="470"/>
                  </a:lnTo>
                  <a:lnTo>
                    <a:pt x="273" y="468"/>
                  </a:lnTo>
                  <a:lnTo>
                    <a:pt x="273" y="468"/>
                  </a:lnTo>
                  <a:lnTo>
                    <a:pt x="273" y="468"/>
                  </a:lnTo>
                  <a:lnTo>
                    <a:pt x="273" y="468"/>
                  </a:lnTo>
                  <a:lnTo>
                    <a:pt x="273" y="468"/>
                  </a:lnTo>
                  <a:lnTo>
                    <a:pt x="273" y="468"/>
                  </a:lnTo>
                  <a:lnTo>
                    <a:pt x="273" y="468"/>
                  </a:lnTo>
                  <a:lnTo>
                    <a:pt x="273" y="46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3" name="Freeform 27">
              <a:extLst>
                <a:ext uri="{FF2B5EF4-FFF2-40B4-BE49-F238E27FC236}">
                  <a16:creationId xmlns:a16="http://schemas.microsoft.com/office/drawing/2014/main" id="{E5C4EFB3-A348-4D87-9D1A-FF2DB300B945}"/>
                </a:ext>
              </a:extLst>
            </p:cNvPr>
            <p:cNvSpPr>
              <a:spLocks/>
            </p:cNvSpPr>
            <p:nvPr/>
          </p:nvSpPr>
          <p:spPr bwMode="auto">
            <a:xfrm>
              <a:off x="2203" y="7393"/>
              <a:ext cx="113" cy="101"/>
            </a:xfrm>
            <a:custGeom>
              <a:avLst/>
              <a:gdLst>
                <a:gd name="T0" fmla="*/ 111 w 113"/>
                <a:gd name="T1" fmla="*/ 54 h 101"/>
                <a:gd name="T2" fmla="*/ 113 w 113"/>
                <a:gd name="T3" fmla="*/ 45 h 101"/>
                <a:gd name="T4" fmla="*/ 107 w 113"/>
                <a:gd name="T5" fmla="*/ 39 h 101"/>
                <a:gd name="T6" fmla="*/ 99 w 113"/>
                <a:gd name="T7" fmla="*/ 34 h 101"/>
                <a:gd name="T8" fmla="*/ 92 w 113"/>
                <a:gd name="T9" fmla="*/ 26 h 101"/>
                <a:gd name="T10" fmla="*/ 77 w 113"/>
                <a:gd name="T11" fmla="*/ 15 h 101"/>
                <a:gd name="T12" fmla="*/ 67 w 113"/>
                <a:gd name="T13" fmla="*/ 11 h 101"/>
                <a:gd name="T14" fmla="*/ 58 w 113"/>
                <a:gd name="T15" fmla="*/ 7 h 101"/>
                <a:gd name="T16" fmla="*/ 32 w 113"/>
                <a:gd name="T17" fmla="*/ 11 h 101"/>
                <a:gd name="T18" fmla="*/ 1 w 113"/>
                <a:gd name="T19" fmla="*/ 2 h 101"/>
                <a:gd name="T20" fmla="*/ 1 w 113"/>
                <a:gd name="T21" fmla="*/ 13 h 101"/>
                <a:gd name="T22" fmla="*/ 1 w 113"/>
                <a:gd name="T23" fmla="*/ 19 h 101"/>
                <a:gd name="T24" fmla="*/ 0 w 113"/>
                <a:gd name="T25" fmla="*/ 30 h 101"/>
                <a:gd name="T26" fmla="*/ 1 w 113"/>
                <a:gd name="T27" fmla="*/ 37 h 101"/>
                <a:gd name="T28" fmla="*/ 5 w 113"/>
                <a:gd name="T29" fmla="*/ 51 h 101"/>
                <a:gd name="T30" fmla="*/ 5 w 113"/>
                <a:gd name="T31" fmla="*/ 56 h 101"/>
                <a:gd name="T32" fmla="*/ 1 w 113"/>
                <a:gd name="T33" fmla="*/ 58 h 101"/>
                <a:gd name="T34" fmla="*/ 1 w 113"/>
                <a:gd name="T35" fmla="*/ 69 h 101"/>
                <a:gd name="T36" fmla="*/ 11 w 113"/>
                <a:gd name="T37" fmla="*/ 81 h 101"/>
                <a:gd name="T38" fmla="*/ 18 w 113"/>
                <a:gd name="T39" fmla="*/ 88 h 101"/>
                <a:gd name="T40" fmla="*/ 30 w 113"/>
                <a:gd name="T41" fmla="*/ 92 h 101"/>
                <a:gd name="T42" fmla="*/ 43 w 113"/>
                <a:gd name="T43" fmla="*/ 95 h 101"/>
                <a:gd name="T44" fmla="*/ 56 w 113"/>
                <a:gd name="T45" fmla="*/ 99 h 101"/>
                <a:gd name="T46" fmla="*/ 58 w 113"/>
                <a:gd name="T47" fmla="*/ 101 h 101"/>
                <a:gd name="T48" fmla="*/ 73 w 113"/>
                <a:gd name="T49" fmla="*/ 99 h 101"/>
                <a:gd name="T50" fmla="*/ 86 w 113"/>
                <a:gd name="T51" fmla="*/ 101 h 101"/>
                <a:gd name="T52" fmla="*/ 96 w 113"/>
                <a:gd name="T53" fmla="*/ 99 h 101"/>
                <a:gd name="T54" fmla="*/ 96 w 113"/>
                <a:gd name="T55" fmla="*/ 94 h 101"/>
                <a:gd name="T56" fmla="*/ 105 w 113"/>
                <a:gd name="T57" fmla="*/ 94 h 101"/>
                <a:gd name="T58" fmla="*/ 113 w 113"/>
                <a:gd name="T59" fmla="*/ 77 h 101"/>
                <a:gd name="T60" fmla="*/ 107 w 113"/>
                <a:gd name="T61" fmla="*/ 67 h 101"/>
                <a:gd name="T62" fmla="*/ 107 w 113"/>
                <a:gd name="T63" fmla="*/ 58 h 101"/>
                <a:gd name="T64" fmla="*/ 107 w 113"/>
                <a:gd name="T65" fmla="*/ 58 h 101"/>
                <a:gd name="T66" fmla="*/ 107 w 113"/>
                <a:gd name="T67" fmla="*/ 58 h 101"/>
                <a:gd name="T68" fmla="*/ 107 w 113"/>
                <a:gd name="T6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101">
                  <a:moveTo>
                    <a:pt x="107" y="58"/>
                  </a:moveTo>
                  <a:lnTo>
                    <a:pt x="111" y="54"/>
                  </a:lnTo>
                  <a:lnTo>
                    <a:pt x="113" y="49"/>
                  </a:lnTo>
                  <a:lnTo>
                    <a:pt x="113" y="45"/>
                  </a:lnTo>
                  <a:lnTo>
                    <a:pt x="111" y="43"/>
                  </a:lnTo>
                  <a:lnTo>
                    <a:pt x="107" y="39"/>
                  </a:lnTo>
                  <a:lnTo>
                    <a:pt x="101" y="37"/>
                  </a:lnTo>
                  <a:lnTo>
                    <a:pt x="99" y="34"/>
                  </a:lnTo>
                  <a:lnTo>
                    <a:pt x="94" y="30"/>
                  </a:lnTo>
                  <a:lnTo>
                    <a:pt x="92" y="26"/>
                  </a:lnTo>
                  <a:lnTo>
                    <a:pt x="82" y="21"/>
                  </a:lnTo>
                  <a:lnTo>
                    <a:pt x="77" y="15"/>
                  </a:lnTo>
                  <a:lnTo>
                    <a:pt x="69" y="13"/>
                  </a:lnTo>
                  <a:lnTo>
                    <a:pt x="67" y="11"/>
                  </a:lnTo>
                  <a:lnTo>
                    <a:pt x="62" y="11"/>
                  </a:lnTo>
                  <a:lnTo>
                    <a:pt x="58" y="7"/>
                  </a:lnTo>
                  <a:lnTo>
                    <a:pt x="56" y="4"/>
                  </a:lnTo>
                  <a:lnTo>
                    <a:pt x="32" y="11"/>
                  </a:lnTo>
                  <a:lnTo>
                    <a:pt x="1" y="0"/>
                  </a:lnTo>
                  <a:lnTo>
                    <a:pt x="1" y="2"/>
                  </a:lnTo>
                  <a:lnTo>
                    <a:pt x="1" y="7"/>
                  </a:lnTo>
                  <a:lnTo>
                    <a:pt x="1" y="13"/>
                  </a:lnTo>
                  <a:lnTo>
                    <a:pt x="1" y="15"/>
                  </a:lnTo>
                  <a:lnTo>
                    <a:pt x="1" y="19"/>
                  </a:lnTo>
                  <a:lnTo>
                    <a:pt x="1" y="24"/>
                  </a:lnTo>
                  <a:lnTo>
                    <a:pt x="0" y="30"/>
                  </a:lnTo>
                  <a:lnTo>
                    <a:pt x="1" y="34"/>
                  </a:lnTo>
                  <a:lnTo>
                    <a:pt x="1" y="37"/>
                  </a:lnTo>
                  <a:lnTo>
                    <a:pt x="1" y="45"/>
                  </a:lnTo>
                  <a:lnTo>
                    <a:pt x="5" y="51"/>
                  </a:lnTo>
                  <a:lnTo>
                    <a:pt x="7" y="54"/>
                  </a:lnTo>
                  <a:lnTo>
                    <a:pt x="5" y="56"/>
                  </a:lnTo>
                  <a:lnTo>
                    <a:pt x="1" y="56"/>
                  </a:lnTo>
                  <a:lnTo>
                    <a:pt x="1" y="58"/>
                  </a:lnTo>
                  <a:lnTo>
                    <a:pt x="1" y="64"/>
                  </a:lnTo>
                  <a:lnTo>
                    <a:pt x="1" y="69"/>
                  </a:lnTo>
                  <a:lnTo>
                    <a:pt x="7" y="81"/>
                  </a:lnTo>
                  <a:lnTo>
                    <a:pt x="11" y="81"/>
                  </a:lnTo>
                  <a:lnTo>
                    <a:pt x="13" y="82"/>
                  </a:lnTo>
                  <a:lnTo>
                    <a:pt x="18" y="88"/>
                  </a:lnTo>
                  <a:lnTo>
                    <a:pt x="24" y="92"/>
                  </a:lnTo>
                  <a:lnTo>
                    <a:pt x="30" y="92"/>
                  </a:lnTo>
                  <a:lnTo>
                    <a:pt x="37" y="92"/>
                  </a:lnTo>
                  <a:lnTo>
                    <a:pt x="43" y="95"/>
                  </a:lnTo>
                  <a:lnTo>
                    <a:pt x="48" y="95"/>
                  </a:lnTo>
                  <a:lnTo>
                    <a:pt x="56" y="99"/>
                  </a:lnTo>
                  <a:lnTo>
                    <a:pt x="56" y="101"/>
                  </a:lnTo>
                  <a:lnTo>
                    <a:pt x="58" y="101"/>
                  </a:lnTo>
                  <a:lnTo>
                    <a:pt x="67" y="99"/>
                  </a:lnTo>
                  <a:lnTo>
                    <a:pt x="73" y="99"/>
                  </a:lnTo>
                  <a:lnTo>
                    <a:pt x="80" y="101"/>
                  </a:lnTo>
                  <a:lnTo>
                    <a:pt x="86" y="101"/>
                  </a:lnTo>
                  <a:lnTo>
                    <a:pt x="94" y="99"/>
                  </a:lnTo>
                  <a:lnTo>
                    <a:pt x="96" y="99"/>
                  </a:lnTo>
                  <a:lnTo>
                    <a:pt x="99" y="95"/>
                  </a:lnTo>
                  <a:lnTo>
                    <a:pt x="96" y="94"/>
                  </a:lnTo>
                  <a:lnTo>
                    <a:pt x="101" y="95"/>
                  </a:lnTo>
                  <a:lnTo>
                    <a:pt x="105" y="94"/>
                  </a:lnTo>
                  <a:lnTo>
                    <a:pt x="107" y="86"/>
                  </a:lnTo>
                  <a:lnTo>
                    <a:pt x="113" y="77"/>
                  </a:lnTo>
                  <a:lnTo>
                    <a:pt x="113" y="73"/>
                  </a:lnTo>
                  <a:lnTo>
                    <a:pt x="107" y="67"/>
                  </a:lnTo>
                  <a:lnTo>
                    <a:pt x="107" y="58"/>
                  </a:lnTo>
                  <a:lnTo>
                    <a:pt x="107" y="58"/>
                  </a:lnTo>
                  <a:lnTo>
                    <a:pt x="107" y="58"/>
                  </a:lnTo>
                  <a:lnTo>
                    <a:pt x="107" y="58"/>
                  </a:lnTo>
                  <a:lnTo>
                    <a:pt x="107" y="58"/>
                  </a:lnTo>
                  <a:lnTo>
                    <a:pt x="107" y="58"/>
                  </a:lnTo>
                  <a:lnTo>
                    <a:pt x="107" y="58"/>
                  </a:lnTo>
                  <a:lnTo>
                    <a:pt x="107" y="5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4" name="Freeform 28">
              <a:extLst>
                <a:ext uri="{FF2B5EF4-FFF2-40B4-BE49-F238E27FC236}">
                  <a16:creationId xmlns:a16="http://schemas.microsoft.com/office/drawing/2014/main" id="{B87432C4-5499-40CE-A18E-82BA3E5B9140}"/>
                </a:ext>
              </a:extLst>
            </p:cNvPr>
            <p:cNvSpPr>
              <a:spLocks noEditPoints="1"/>
            </p:cNvSpPr>
            <p:nvPr/>
          </p:nvSpPr>
          <p:spPr bwMode="auto">
            <a:xfrm>
              <a:off x="1779" y="6466"/>
              <a:ext cx="885" cy="1000"/>
            </a:xfrm>
            <a:custGeom>
              <a:avLst/>
              <a:gdLst>
                <a:gd name="T0" fmla="*/ 501 w 885"/>
                <a:gd name="T1" fmla="*/ 161 h 1000"/>
                <a:gd name="T2" fmla="*/ 535 w 885"/>
                <a:gd name="T3" fmla="*/ 129 h 1000"/>
                <a:gd name="T4" fmla="*/ 855 w 885"/>
                <a:gd name="T5" fmla="*/ 266 h 1000"/>
                <a:gd name="T6" fmla="*/ 753 w 885"/>
                <a:gd name="T7" fmla="*/ 208 h 1000"/>
                <a:gd name="T8" fmla="*/ 680 w 885"/>
                <a:gd name="T9" fmla="*/ 202 h 1000"/>
                <a:gd name="T10" fmla="*/ 659 w 885"/>
                <a:gd name="T11" fmla="*/ 221 h 1000"/>
                <a:gd name="T12" fmla="*/ 659 w 885"/>
                <a:gd name="T13" fmla="*/ 180 h 1000"/>
                <a:gd name="T14" fmla="*/ 636 w 885"/>
                <a:gd name="T15" fmla="*/ 172 h 1000"/>
                <a:gd name="T16" fmla="*/ 612 w 885"/>
                <a:gd name="T17" fmla="*/ 155 h 1000"/>
                <a:gd name="T18" fmla="*/ 585 w 885"/>
                <a:gd name="T19" fmla="*/ 155 h 1000"/>
                <a:gd name="T20" fmla="*/ 553 w 885"/>
                <a:gd name="T21" fmla="*/ 191 h 1000"/>
                <a:gd name="T22" fmla="*/ 523 w 885"/>
                <a:gd name="T23" fmla="*/ 180 h 1000"/>
                <a:gd name="T24" fmla="*/ 567 w 885"/>
                <a:gd name="T25" fmla="*/ 170 h 1000"/>
                <a:gd name="T26" fmla="*/ 523 w 885"/>
                <a:gd name="T27" fmla="*/ 148 h 1000"/>
                <a:gd name="T28" fmla="*/ 478 w 885"/>
                <a:gd name="T29" fmla="*/ 178 h 1000"/>
                <a:gd name="T30" fmla="*/ 538 w 885"/>
                <a:gd name="T31" fmla="*/ 105 h 1000"/>
                <a:gd name="T32" fmla="*/ 516 w 885"/>
                <a:gd name="T33" fmla="*/ 35 h 1000"/>
                <a:gd name="T34" fmla="*/ 461 w 885"/>
                <a:gd name="T35" fmla="*/ 79 h 1000"/>
                <a:gd name="T36" fmla="*/ 401 w 885"/>
                <a:gd name="T37" fmla="*/ 75 h 1000"/>
                <a:gd name="T38" fmla="*/ 344 w 885"/>
                <a:gd name="T39" fmla="*/ 99 h 1000"/>
                <a:gd name="T40" fmla="*/ 312 w 885"/>
                <a:gd name="T41" fmla="*/ 62 h 1000"/>
                <a:gd name="T42" fmla="*/ 297 w 885"/>
                <a:gd name="T43" fmla="*/ 2 h 1000"/>
                <a:gd name="T44" fmla="*/ 263 w 885"/>
                <a:gd name="T45" fmla="*/ 30 h 1000"/>
                <a:gd name="T46" fmla="*/ 220 w 885"/>
                <a:gd name="T47" fmla="*/ 32 h 1000"/>
                <a:gd name="T48" fmla="*/ 230 w 885"/>
                <a:gd name="T49" fmla="*/ 73 h 1000"/>
                <a:gd name="T50" fmla="*/ 186 w 885"/>
                <a:gd name="T51" fmla="*/ 112 h 1000"/>
                <a:gd name="T52" fmla="*/ 145 w 885"/>
                <a:gd name="T53" fmla="*/ 84 h 1000"/>
                <a:gd name="T54" fmla="*/ 86 w 885"/>
                <a:gd name="T55" fmla="*/ 99 h 1000"/>
                <a:gd name="T56" fmla="*/ 92 w 885"/>
                <a:gd name="T57" fmla="*/ 148 h 1000"/>
                <a:gd name="T58" fmla="*/ 64 w 885"/>
                <a:gd name="T59" fmla="*/ 245 h 1000"/>
                <a:gd name="T60" fmla="*/ 15 w 885"/>
                <a:gd name="T61" fmla="*/ 294 h 1000"/>
                <a:gd name="T62" fmla="*/ 7 w 885"/>
                <a:gd name="T63" fmla="*/ 345 h 1000"/>
                <a:gd name="T64" fmla="*/ 71 w 885"/>
                <a:gd name="T65" fmla="*/ 382 h 1000"/>
                <a:gd name="T66" fmla="*/ 115 w 885"/>
                <a:gd name="T67" fmla="*/ 416 h 1000"/>
                <a:gd name="T68" fmla="*/ 158 w 885"/>
                <a:gd name="T69" fmla="*/ 397 h 1000"/>
                <a:gd name="T70" fmla="*/ 201 w 885"/>
                <a:gd name="T71" fmla="*/ 436 h 1000"/>
                <a:gd name="T72" fmla="*/ 254 w 885"/>
                <a:gd name="T73" fmla="*/ 462 h 1000"/>
                <a:gd name="T74" fmla="*/ 320 w 885"/>
                <a:gd name="T75" fmla="*/ 521 h 1000"/>
                <a:gd name="T76" fmla="*/ 376 w 885"/>
                <a:gd name="T77" fmla="*/ 582 h 1000"/>
                <a:gd name="T78" fmla="*/ 382 w 885"/>
                <a:gd name="T79" fmla="*/ 650 h 1000"/>
                <a:gd name="T80" fmla="*/ 393 w 885"/>
                <a:gd name="T81" fmla="*/ 704 h 1000"/>
                <a:gd name="T82" fmla="*/ 461 w 885"/>
                <a:gd name="T83" fmla="*/ 749 h 1000"/>
                <a:gd name="T84" fmla="*/ 493 w 885"/>
                <a:gd name="T85" fmla="*/ 796 h 1000"/>
                <a:gd name="T86" fmla="*/ 461 w 885"/>
                <a:gd name="T87" fmla="*/ 861 h 1000"/>
                <a:gd name="T88" fmla="*/ 456 w 885"/>
                <a:gd name="T89" fmla="*/ 938 h 1000"/>
                <a:gd name="T90" fmla="*/ 537 w 885"/>
                <a:gd name="T91" fmla="*/ 976 h 1000"/>
                <a:gd name="T92" fmla="*/ 553 w 885"/>
                <a:gd name="T93" fmla="*/ 951 h 1000"/>
                <a:gd name="T94" fmla="*/ 569 w 885"/>
                <a:gd name="T95" fmla="*/ 910 h 1000"/>
                <a:gd name="T96" fmla="*/ 569 w 885"/>
                <a:gd name="T97" fmla="*/ 942 h 1000"/>
                <a:gd name="T98" fmla="*/ 616 w 885"/>
                <a:gd name="T99" fmla="*/ 848 h 1000"/>
                <a:gd name="T100" fmla="*/ 606 w 885"/>
                <a:gd name="T101" fmla="*/ 798 h 1000"/>
                <a:gd name="T102" fmla="*/ 644 w 885"/>
                <a:gd name="T103" fmla="*/ 755 h 1000"/>
                <a:gd name="T104" fmla="*/ 693 w 885"/>
                <a:gd name="T105" fmla="*/ 730 h 1000"/>
                <a:gd name="T106" fmla="*/ 723 w 885"/>
                <a:gd name="T107" fmla="*/ 723 h 1000"/>
                <a:gd name="T108" fmla="*/ 768 w 885"/>
                <a:gd name="T109" fmla="*/ 678 h 1000"/>
                <a:gd name="T110" fmla="*/ 798 w 885"/>
                <a:gd name="T111" fmla="*/ 592 h 1000"/>
                <a:gd name="T112" fmla="*/ 796 w 885"/>
                <a:gd name="T113" fmla="*/ 477 h 1000"/>
                <a:gd name="T114" fmla="*/ 830 w 885"/>
                <a:gd name="T115" fmla="*/ 431 h 1000"/>
                <a:gd name="T116" fmla="*/ 872 w 885"/>
                <a:gd name="T117" fmla="*/ 376 h 1000"/>
                <a:gd name="T118" fmla="*/ 879 w 885"/>
                <a:gd name="T119" fmla="*/ 298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5" h="1000">
                  <a:moveTo>
                    <a:pt x="501" y="161"/>
                  </a:moveTo>
                  <a:lnTo>
                    <a:pt x="499" y="165"/>
                  </a:lnTo>
                  <a:lnTo>
                    <a:pt x="497" y="170"/>
                  </a:lnTo>
                  <a:lnTo>
                    <a:pt x="497" y="174"/>
                  </a:lnTo>
                  <a:lnTo>
                    <a:pt x="501" y="170"/>
                  </a:lnTo>
                  <a:lnTo>
                    <a:pt x="506" y="165"/>
                  </a:lnTo>
                  <a:lnTo>
                    <a:pt x="512" y="159"/>
                  </a:lnTo>
                  <a:lnTo>
                    <a:pt x="512" y="152"/>
                  </a:lnTo>
                  <a:lnTo>
                    <a:pt x="510" y="148"/>
                  </a:lnTo>
                  <a:lnTo>
                    <a:pt x="504" y="152"/>
                  </a:lnTo>
                  <a:lnTo>
                    <a:pt x="501" y="159"/>
                  </a:lnTo>
                  <a:lnTo>
                    <a:pt x="501" y="161"/>
                  </a:lnTo>
                  <a:lnTo>
                    <a:pt x="501" y="161"/>
                  </a:lnTo>
                  <a:lnTo>
                    <a:pt x="501" y="161"/>
                  </a:lnTo>
                  <a:lnTo>
                    <a:pt x="501" y="161"/>
                  </a:lnTo>
                  <a:lnTo>
                    <a:pt x="501" y="161"/>
                  </a:lnTo>
                  <a:lnTo>
                    <a:pt x="501" y="161"/>
                  </a:lnTo>
                  <a:lnTo>
                    <a:pt x="501" y="161"/>
                  </a:lnTo>
                  <a:lnTo>
                    <a:pt x="501" y="161"/>
                  </a:lnTo>
                  <a:close/>
                  <a:moveTo>
                    <a:pt x="535" y="129"/>
                  </a:moveTo>
                  <a:lnTo>
                    <a:pt x="529" y="133"/>
                  </a:lnTo>
                  <a:lnTo>
                    <a:pt x="529" y="135"/>
                  </a:lnTo>
                  <a:lnTo>
                    <a:pt x="531" y="135"/>
                  </a:lnTo>
                  <a:lnTo>
                    <a:pt x="537" y="135"/>
                  </a:lnTo>
                  <a:lnTo>
                    <a:pt x="538" y="137"/>
                  </a:lnTo>
                  <a:lnTo>
                    <a:pt x="538" y="135"/>
                  </a:lnTo>
                  <a:lnTo>
                    <a:pt x="544" y="133"/>
                  </a:lnTo>
                  <a:lnTo>
                    <a:pt x="544" y="129"/>
                  </a:lnTo>
                  <a:lnTo>
                    <a:pt x="538" y="129"/>
                  </a:lnTo>
                  <a:lnTo>
                    <a:pt x="535" y="129"/>
                  </a:lnTo>
                  <a:lnTo>
                    <a:pt x="535" y="129"/>
                  </a:lnTo>
                  <a:lnTo>
                    <a:pt x="535" y="129"/>
                  </a:lnTo>
                  <a:lnTo>
                    <a:pt x="535" y="129"/>
                  </a:lnTo>
                  <a:lnTo>
                    <a:pt x="535" y="129"/>
                  </a:lnTo>
                  <a:lnTo>
                    <a:pt x="535" y="129"/>
                  </a:lnTo>
                  <a:lnTo>
                    <a:pt x="535" y="129"/>
                  </a:lnTo>
                  <a:lnTo>
                    <a:pt x="535" y="129"/>
                  </a:lnTo>
                  <a:close/>
                  <a:moveTo>
                    <a:pt x="879" y="298"/>
                  </a:moveTo>
                  <a:lnTo>
                    <a:pt x="879" y="296"/>
                  </a:lnTo>
                  <a:lnTo>
                    <a:pt x="879" y="290"/>
                  </a:lnTo>
                  <a:lnTo>
                    <a:pt x="877" y="279"/>
                  </a:lnTo>
                  <a:lnTo>
                    <a:pt x="872" y="271"/>
                  </a:lnTo>
                  <a:lnTo>
                    <a:pt x="868" y="270"/>
                  </a:lnTo>
                  <a:lnTo>
                    <a:pt x="860" y="266"/>
                  </a:lnTo>
                  <a:lnTo>
                    <a:pt x="855" y="266"/>
                  </a:lnTo>
                  <a:lnTo>
                    <a:pt x="847" y="266"/>
                  </a:lnTo>
                  <a:lnTo>
                    <a:pt x="842" y="266"/>
                  </a:lnTo>
                  <a:lnTo>
                    <a:pt x="840" y="264"/>
                  </a:lnTo>
                  <a:lnTo>
                    <a:pt x="834" y="260"/>
                  </a:lnTo>
                  <a:lnTo>
                    <a:pt x="828" y="258"/>
                  </a:lnTo>
                  <a:lnTo>
                    <a:pt x="823" y="255"/>
                  </a:lnTo>
                  <a:lnTo>
                    <a:pt x="817" y="251"/>
                  </a:lnTo>
                  <a:lnTo>
                    <a:pt x="810" y="241"/>
                  </a:lnTo>
                  <a:lnTo>
                    <a:pt x="804" y="234"/>
                  </a:lnTo>
                  <a:lnTo>
                    <a:pt x="798" y="232"/>
                  </a:lnTo>
                  <a:lnTo>
                    <a:pt x="793" y="228"/>
                  </a:lnTo>
                  <a:lnTo>
                    <a:pt x="779" y="215"/>
                  </a:lnTo>
                  <a:lnTo>
                    <a:pt x="772" y="213"/>
                  </a:lnTo>
                  <a:lnTo>
                    <a:pt x="761" y="208"/>
                  </a:lnTo>
                  <a:lnTo>
                    <a:pt x="753" y="208"/>
                  </a:lnTo>
                  <a:lnTo>
                    <a:pt x="744" y="210"/>
                  </a:lnTo>
                  <a:lnTo>
                    <a:pt x="740" y="210"/>
                  </a:lnTo>
                  <a:lnTo>
                    <a:pt x="736" y="213"/>
                  </a:lnTo>
                  <a:lnTo>
                    <a:pt x="734" y="213"/>
                  </a:lnTo>
                  <a:lnTo>
                    <a:pt x="729" y="210"/>
                  </a:lnTo>
                  <a:lnTo>
                    <a:pt x="723" y="208"/>
                  </a:lnTo>
                  <a:lnTo>
                    <a:pt x="721" y="208"/>
                  </a:lnTo>
                  <a:lnTo>
                    <a:pt x="715" y="208"/>
                  </a:lnTo>
                  <a:lnTo>
                    <a:pt x="710" y="204"/>
                  </a:lnTo>
                  <a:lnTo>
                    <a:pt x="704" y="202"/>
                  </a:lnTo>
                  <a:lnTo>
                    <a:pt x="693" y="197"/>
                  </a:lnTo>
                  <a:lnTo>
                    <a:pt x="691" y="197"/>
                  </a:lnTo>
                  <a:lnTo>
                    <a:pt x="687" y="198"/>
                  </a:lnTo>
                  <a:lnTo>
                    <a:pt x="682" y="198"/>
                  </a:lnTo>
                  <a:lnTo>
                    <a:pt x="680" y="202"/>
                  </a:lnTo>
                  <a:lnTo>
                    <a:pt x="678" y="204"/>
                  </a:lnTo>
                  <a:lnTo>
                    <a:pt x="678" y="202"/>
                  </a:lnTo>
                  <a:lnTo>
                    <a:pt x="674" y="204"/>
                  </a:lnTo>
                  <a:lnTo>
                    <a:pt x="672" y="210"/>
                  </a:lnTo>
                  <a:lnTo>
                    <a:pt x="672" y="208"/>
                  </a:lnTo>
                  <a:lnTo>
                    <a:pt x="668" y="208"/>
                  </a:lnTo>
                  <a:lnTo>
                    <a:pt x="672" y="204"/>
                  </a:lnTo>
                  <a:lnTo>
                    <a:pt x="674" y="202"/>
                  </a:lnTo>
                  <a:lnTo>
                    <a:pt x="674" y="198"/>
                  </a:lnTo>
                  <a:lnTo>
                    <a:pt x="672" y="198"/>
                  </a:lnTo>
                  <a:lnTo>
                    <a:pt x="666" y="202"/>
                  </a:lnTo>
                  <a:lnTo>
                    <a:pt x="666" y="208"/>
                  </a:lnTo>
                  <a:lnTo>
                    <a:pt x="663" y="213"/>
                  </a:lnTo>
                  <a:lnTo>
                    <a:pt x="661" y="215"/>
                  </a:lnTo>
                  <a:lnTo>
                    <a:pt x="659" y="221"/>
                  </a:lnTo>
                  <a:lnTo>
                    <a:pt x="659" y="217"/>
                  </a:lnTo>
                  <a:lnTo>
                    <a:pt x="661" y="213"/>
                  </a:lnTo>
                  <a:lnTo>
                    <a:pt x="661" y="208"/>
                  </a:lnTo>
                  <a:lnTo>
                    <a:pt x="661" y="202"/>
                  </a:lnTo>
                  <a:lnTo>
                    <a:pt x="666" y="197"/>
                  </a:lnTo>
                  <a:lnTo>
                    <a:pt x="666" y="195"/>
                  </a:lnTo>
                  <a:lnTo>
                    <a:pt x="663" y="191"/>
                  </a:lnTo>
                  <a:lnTo>
                    <a:pt x="661" y="191"/>
                  </a:lnTo>
                  <a:lnTo>
                    <a:pt x="663" y="185"/>
                  </a:lnTo>
                  <a:lnTo>
                    <a:pt x="663" y="183"/>
                  </a:lnTo>
                  <a:lnTo>
                    <a:pt x="661" y="183"/>
                  </a:lnTo>
                  <a:lnTo>
                    <a:pt x="661" y="180"/>
                  </a:lnTo>
                  <a:lnTo>
                    <a:pt x="659" y="183"/>
                  </a:lnTo>
                  <a:lnTo>
                    <a:pt x="655" y="183"/>
                  </a:lnTo>
                  <a:lnTo>
                    <a:pt x="659" y="180"/>
                  </a:lnTo>
                  <a:lnTo>
                    <a:pt x="655" y="180"/>
                  </a:lnTo>
                  <a:lnTo>
                    <a:pt x="655" y="178"/>
                  </a:lnTo>
                  <a:lnTo>
                    <a:pt x="653" y="178"/>
                  </a:lnTo>
                  <a:lnTo>
                    <a:pt x="649" y="174"/>
                  </a:lnTo>
                  <a:lnTo>
                    <a:pt x="648" y="174"/>
                  </a:lnTo>
                  <a:lnTo>
                    <a:pt x="648" y="178"/>
                  </a:lnTo>
                  <a:lnTo>
                    <a:pt x="644" y="180"/>
                  </a:lnTo>
                  <a:lnTo>
                    <a:pt x="644" y="174"/>
                  </a:lnTo>
                  <a:lnTo>
                    <a:pt x="644" y="172"/>
                  </a:lnTo>
                  <a:lnTo>
                    <a:pt x="642" y="174"/>
                  </a:lnTo>
                  <a:lnTo>
                    <a:pt x="642" y="172"/>
                  </a:lnTo>
                  <a:lnTo>
                    <a:pt x="642" y="170"/>
                  </a:lnTo>
                  <a:lnTo>
                    <a:pt x="640" y="172"/>
                  </a:lnTo>
                  <a:lnTo>
                    <a:pt x="640" y="170"/>
                  </a:lnTo>
                  <a:lnTo>
                    <a:pt x="636" y="172"/>
                  </a:lnTo>
                  <a:lnTo>
                    <a:pt x="636" y="167"/>
                  </a:lnTo>
                  <a:lnTo>
                    <a:pt x="634" y="170"/>
                  </a:lnTo>
                  <a:lnTo>
                    <a:pt x="631" y="167"/>
                  </a:lnTo>
                  <a:lnTo>
                    <a:pt x="629" y="165"/>
                  </a:lnTo>
                  <a:lnTo>
                    <a:pt x="625" y="167"/>
                  </a:lnTo>
                  <a:lnTo>
                    <a:pt x="625" y="165"/>
                  </a:lnTo>
                  <a:lnTo>
                    <a:pt x="625" y="161"/>
                  </a:lnTo>
                  <a:lnTo>
                    <a:pt x="623" y="165"/>
                  </a:lnTo>
                  <a:lnTo>
                    <a:pt x="619" y="165"/>
                  </a:lnTo>
                  <a:lnTo>
                    <a:pt x="619" y="161"/>
                  </a:lnTo>
                  <a:lnTo>
                    <a:pt x="617" y="161"/>
                  </a:lnTo>
                  <a:lnTo>
                    <a:pt x="616" y="161"/>
                  </a:lnTo>
                  <a:lnTo>
                    <a:pt x="616" y="159"/>
                  </a:lnTo>
                  <a:lnTo>
                    <a:pt x="612" y="159"/>
                  </a:lnTo>
                  <a:lnTo>
                    <a:pt x="612" y="155"/>
                  </a:lnTo>
                  <a:lnTo>
                    <a:pt x="610" y="153"/>
                  </a:lnTo>
                  <a:lnTo>
                    <a:pt x="606" y="159"/>
                  </a:lnTo>
                  <a:lnTo>
                    <a:pt x="606" y="155"/>
                  </a:lnTo>
                  <a:lnTo>
                    <a:pt x="604" y="155"/>
                  </a:lnTo>
                  <a:lnTo>
                    <a:pt x="604" y="153"/>
                  </a:lnTo>
                  <a:lnTo>
                    <a:pt x="601" y="155"/>
                  </a:lnTo>
                  <a:lnTo>
                    <a:pt x="601" y="153"/>
                  </a:lnTo>
                  <a:lnTo>
                    <a:pt x="597" y="152"/>
                  </a:lnTo>
                  <a:lnTo>
                    <a:pt x="597" y="153"/>
                  </a:lnTo>
                  <a:lnTo>
                    <a:pt x="597" y="155"/>
                  </a:lnTo>
                  <a:lnTo>
                    <a:pt x="593" y="153"/>
                  </a:lnTo>
                  <a:lnTo>
                    <a:pt x="591" y="155"/>
                  </a:lnTo>
                  <a:lnTo>
                    <a:pt x="591" y="153"/>
                  </a:lnTo>
                  <a:lnTo>
                    <a:pt x="587" y="153"/>
                  </a:lnTo>
                  <a:lnTo>
                    <a:pt x="585" y="155"/>
                  </a:lnTo>
                  <a:lnTo>
                    <a:pt x="582" y="155"/>
                  </a:lnTo>
                  <a:lnTo>
                    <a:pt x="580" y="155"/>
                  </a:lnTo>
                  <a:lnTo>
                    <a:pt x="578" y="161"/>
                  </a:lnTo>
                  <a:lnTo>
                    <a:pt x="578" y="165"/>
                  </a:lnTo>
                  <a:lnTo>
                    <a:pt x="578" y="170"/>
                  </a:lnTo>
                  <a:lnTo>
                    <a:pt x="574" y="170"/>
                  </a:lnTo>
                  <a:lnTo>
                    <a:pt x="572" y="174"/>
                  </a:lnTo>
                  <a:lnTo>
                    <a:pt x="574" y="178"/>
                  </a:lnTo>
                  <a:lnTo>
                    <a:pt x="569" y="174"/>
                  </a:lnTo>
                  <a:lnTo>
                    <a:pt x="567" y="174"/>
                  </a:lnTo>
                  <a:lnTo>
                    <a:pt x="563" y="178"/>
                  </a:lnTo>
                  <a:lnTo>
                    <a:pt x="561" y="180"/>
                  </a:lnTo>
                  <a:lnTo>
                    <a:pt x="559" y="183"/>
                  </a:lnTo>
                  <a:lnTo>
                    <a:pt x="555" y="189"/>
                  </a:lnTo>
                  <a:lnTo>
                    <a:pt x="553" y="191"/>
                  </a:lnTo>
                  <a:lnTo>
                    <a:pt x="550" y="202"/>
                  </a:lnTo>
                  <a:lnTo>
                    <a:pt x="550" y="191"/>
                  </a:lnTo>
                  <a:lnTo>
                    <a:pt x="555" y="180"/>
                  </a:lnTo>
                  <a:lnTo>
                    <a:pt x="553" y="180"/>
                  </a:lnTo>
                  <a:lnTo>
                    <a:pt x="550" y="183"/>
                  </a:lnTo>
                  <a:lnTo>
                    <a:pt x="548" y="183"/>
                  </a:lnTo>
                  <a:lnTo>
                    <a:pt x="544" y="185"/>
                  </a:lnTo>
                  <a:lnTo>
                    <a:pt x="542" y="189"/>
                  </a:lnTo>
                  <a:lnTo>
                    <a:pt x="538" y="183"/>
                  </a:lnTo>
                  <a:lnTo>
                    <a:pt x="537" y="183"/>
                  </a:lnTo>
                  <a:lnTo>
                    <a:pt x="529" y="185"/>
                  </a:lnTo>
                  <a:lnTo>
                    <a:pt x="529" y="183"/>
                  </a:lnTo>
                  <a:lnTo>
                    <a:pt x="525" y="183"/>
                  </a:lnTo>
                  <a:lnTo>
                    <a:pt x="523" y="183"/>
                  </a:lnTo>
                  <a:lnTo>
                    <a:pt x="523" y="180"/>
                  </a:lnTo>
                  <a:lnTo>
                    <a:pt x="520" y="174"/>
                  </a:lnTo>
                  <a:lnTo>
                    <a:pt x="520" y="172"/>
                  </a:lnTo>
                  <a:lnTo>
                    <a:pt x="525" y="180"/>
                  </a:lnTo>
                  <a:lnTo>
                    <a:pt x="529" y="183"/>
                  </a:lnTo>
                  <a:lnTo>
                    <a:pt x="531" y="183"/>
                  </a:lnTo>
                  <a:lnTo>
                    <a:pt x="531" y="180"/>
                  </a:lnTo>
                  <a:lnTo>
                    <a:pt x="538" y="180"/>
                  </a:lnTo>
                  <a:lnTo>
                    <a:pt x="542" y="180"/>
                  </a:lnTo>
                  <a:lnTo>
                    <a:pt x="544" y="180"/>
                  </a:lnTo>
                  <a:lnTo>
                    <a:pt x="548" y="180"/>
                  </a:lnTo>
                  <a:lnTo>
                    <a:pt x="550" y="174"/>
                  </a:lnTo>
                  <a:lnTo>
                    <a:pt x="553" y="178"/>
                  </a:lnTo>
                  <a:lnTo>
                    <a:pt x="555" y="178"/>
                  </a:lnTo>
                  <a:lnTo>
                    <a:pt x="561" y="174"/>
                  </a:lnTo>
                  <a:lnTo>
                    <a:pt x="567" y="170"/>
                  </a:lnTo>
                  <a:lnTo>
                    <a:pt x="569" y="165"/>
                  </a:lnTo>
                  <a:lnTo>
                    <a:pt x="572" y="159"/>
                  </a:lnTo>
                  <a:lnTo>
                    <a:pt x="572" y="153"/>
                  </a:lnTo>
                  <a:lnTo>
                    <a:pt x="574" y="146"/>
                  </a:lnTo>
                  <a:lnTo>
                    <a:pt x="574" y="142"/>
                  </a:lnTo>
                  <a:lnTo>
                    <a:pt x="572" y="142"/>
                  </a:lnTo>
                  <a:lnTo>
                    <a:pt x="561" y="140"/>
                  </a:lnTo>
                  <a:lnTo>
                    <a:pt x="553" y="140"/>
                  </a:lnTo>
                  <a:lnTo>
                    <a:pt x="553" y="142"/>
                  </a:lnTo>
                  <a:lnTo>
                    <a:pt x="550" y="142"/>
                  </a:lnTo>
                  <a:lnTo>
                    <a:pt x="538" y="140"/>
                  </a:lnTo>
                  <a:lnTo>
                    <a:pt x="531" y="140"/>
                  </a:lnTo>
                  <a:lnTo>
                    <a:pt x="525" y="140"/>
                  </a:lnTo>
                  <a:lnTo>
                    <a:pt x="523" y="142"/>
                  </a:lnTo>
                  <a:lnTo>
                    <a:pt x="523" y="148"/>
                  </a:lnTo>
                  <a:lnTo>
                    <a:pt x="523" y="152"/>
                  </a:lnTo>
                  <a:lnTo>
                    <a:pt x="525" y="153"/>
                  </a:lnTo>
                  <a:lnTo>
                    <a:pt x="520" y="153"/>
                  </a:lnTo>
                  <a:lnTo>
                    <a:pt x="520" y="155"/>
                  </a:lnTo>
                  <a:lnTo>
                    <a:pt x="520" y="159"/>
                  </a:lnTo>
                  <a:lnTo>
                    <a:pt x="520" y="161"/>
                  </a:lnTo>
                  <a:lnTo>
                    <a:pt x="518" y="159"/>
                  </a:lnTo>
                  <a:lnTo>
                    <a:pt x="512" y="167"/>
                  </a:lnTo>
                  <a:lnTo>
                    <a:pt x="504" y="170"/>
                  </a:lnTo>
                  <a:lnTo>
                    <a:pt x="497" y="174"/>
                  </a:lnTo>
                  <a:lnTo>
                    <a:pt x="491" y="178"/>
                  </a:lnTo>
                  <a:lnTo>
                    <a:pt x="488" y="180"/>
                  </a:lnTo>
                  <a:lnTo>
                    <a:pt x="488" y="178"/>
                  </a:lnTo>
                  <a:lnTo>
                    <a:pt x="482" y="174"/>
                  </a:lnTo>
                  <a:lnTo>
                    <a:pt x="478" y="178"/>
                  </a:lnTo>
                  <a:lnTo>
                    <a:pt x="482" y="172"/>
                  </a:lnTo>
                  <a:lnTo>
                    <a:pt x="488" y="172"/>
                  </a:lnTo>
                  <a:lnTo>
                    <a:pt x="491" y="172"/>
                  </a:lnTo>
                  <a:lnTo>
                    <a:pt x="493" y="172"/>
                  </a:lnTo>
                  <a:lnTo>
                    <a:pt x="493" y="170"/>
                  </a:lnTo>
                  <a:lnTo>
                    <a:pt x="497" y="165"/>
                  </a:lnTo>
                  <a:lnTo>
                    <a:pt x="499" y="161"/>
                  </a:lnTo>
                  <a:lnTo>
                    <a:pt x="499" y="155"/>
                  </a:lnTo>
                  <a:lnTo>
                    <a:pt x="504" y="152"/>
                  </a:lnTo>
                  <a:lnTo>
                    <a:pt x="512" y="137"/>
                  </a:lnTo>
                  <a:lnTo>
                    <a:pt x="523" y="129"/>
                  </a:lnTo>
                  <a:lnTo>
                    <a:pt x="525" y="122"/>
                  </a:lnTo>
                  <a:lnTo>
                    <a:pt x="531" y="116"/>
                  </a:lnTo>
                  <a:lnTo>
                    <a:pt x="535" y="110"/>
                  </a:lnTo>
                  <a:lnTo>
                    <a:pt x="538" y="105"/>
                  </a:lnTo>
                  <a:lnTo>
                    <a:pt x="537" y="105"/>
                  </a:lnTo>
                  <a:lnTo>
                    <a:pt x="538" y="103"/>
                  </a:lnTo>
                  <a:lnTo>
                    <a:pt x="542" y="97"/>
                  </a:lnTo>
                  <a:lnTo>
                    <a:pt x="538" y="94"/>
                  </a:lnTo>
                  <a:lnTo>
                    <a:pt x="537" y="90"/>
                  </a:lnTo>
                  <a:lnTo>
                    <a:pt x="531" y="90"/>
                  </a:lnTo>
                  <a:lnTo>
                    <a:pt x="529" y="90"/>
                  </a:lnTo>
                  <a:lnTo>
                    <a:pt x="525" y="86"/>
                  </a:lnTo>
                  <a:lnTo>
                    <a:pt x="525" y="84"/>
                  </a:lnTo>
                  <a:lnTo>
                    <a:pt x="520" y="80"/>
                  </a:lnTo>
                  <a:lnTo>
                    <a:pt x="523" y="79"/>
                  </a:lnTo>
                  <a:lnTo>
                    <a:pt x="523" y="73"/>
                  </a:lnTo>
                  <a:lnTo>
                    <a:pt x="518" y="65"/>
                  </a:lnTo>
                  <a:lnTo>
                    <a:pt x="516" y="52"/>
                  </a:lnTo>
                  <a:lnTo>
                    <a:pt x="516" y="35"/>
                  </a:lnTo>
                  <a:lnTo>
                    <a:pt x="512" y="37"/>
                  </a:lnTo>
                  <a:lnTo>
                    <a:pt x="512" y="32"/>
                  </a:lnTo>
                  <a:lnTo>
                    <a:pt x="510" y="28"/>
                  </a:lnTo>
                  <a:lnTo>
                    <a:pt x="506" y="24"/>
                  </a:lnTo>
                  <a:lnTo>
                    <a:pt x="504" y="28"/>
                  </a:lnTo>
                  <a:lnTo>
                    <a:pt x="501" y="22"/>
                  </a:lnTo>
                  <a:lnTo>
                    <a:pt x="501" y="24"/>
                  </a:lnTo>
                  <a:lnTo>
                    <a:pt x="501" y="28"/>
                  </a:lnTo>
                  <a:lnTo>
                    <a:pt x="499" y="35"/>
                  </a:lnTo>
                  <a:lnTo>
                    <a:pt x="488" y="52"/>
                  </a:lnTo>
                  <a:lnTo>
                    <a:pt x="478" y="73"/>
                  </a:lnTo>
                  <a:lnTo>
                    <a:pt x="472" y="79"/>
                  </a:lnTo>
                  <a:lnTo>
                    <a:pt x="469" y="79"/>
                  </a:lnTo>
                  <a:lnTo>
                    <a:pt x="463" y="79"/>
                  </a:lnTo>
                  <a:lnTo>
                    <a:pt x="461" y="79"/>
                  </a:lnTo>
                  <a:lnTo>
                    <a:pt x="456" y="79"/>
                  </a:lnTo>
                  <a:lnTo>
                    <a:pt x="454" y="75"/>
                  </a:lnTo>
                  <a:lnTo>
                    <a:pt x="444" y="80"/>
                  </a:lnTo>
                  <a:lnTo>
                    <a:pt x="442" y="80"/>
                  </a:lnTo>
                  <a:lnTo>
                    <a:pt x="437" y="79"/>
                  </a:lnTo>
                  <a:lnTo>
                    <a:pt x="435" y="75"/>
                  </a:lnTo>
                  <a:lnTo>
                    <a:pt x="431" y="73"/>
                  </a:lnTo>
                  <a:lnTo>
                    <a:pt x="429" y="73"/>
                  </a:lnTo>
                  <a:lnTo>
                    <a:pt x="425" y="71"/>
                  </a:lnTo>
                  <a:lnTo>
                    <a:pt x="425" y="71"/>
                  </a:lnTo>
                  <a:lnTo>
                    <a:pt x="418" y="71"/>
                  </a:lnTo>
                  <a:lnTo>
                    <a:pt x="410" y="73"/>
                  </a:lnTo>
                  <a:lnTo>
                    <a:pt x="407" y="73"/>
                  </a:lnTo>
                  <a:lnTo>
                    <a:pt x="405" y="73"/>
                  </a:lnTo>
                  <a:lnTo>
                    <a:pt x="401" y="75"/>
                  </a:lnTo>
                  <a:lnTo>
                    <a:pt x="401" y="79"/>
                  </a:lnTo>
                  <a:lnTo>
                    <a:pt x="401" y="80"/>
                  </a:lnTo>
                  <a:lnTo>
                    <a:pt x="405" y="84"/>
                  </a:lnTo>
                  <a:lnTo>
                    <a:pt x="405" y="86"/>
                  </a:lnTo>
                  <a:lnTo>
                    <a:pt x="401" y="90"/>
                  </a:lnTo>
                  <a:lnTo>
                    <a:pt x="399" y="90"/>
                  </a:lnTo>
                  <a:lnTo>
                    <a:pt x="392" y="86"/>
                  </a:lnTo>
                  <a:lnTo>
                    <a:pt x="386" y="86"/>
                  </a:lnTo>
                  <a:lnTo>
                    <a:pt x="380" y="86"/>
                  </a:lnTo>
                  <a:lnTo>
                    <a:pt x="373" y="86"/>
                  </a:lnTo>
                  <a:lnTo>
                    <a:pt x="367" y="90"/>
                  </a:lnTo>
                  <a:lnTo>
                    <a:pt x="363" y="92"/>
                  </a:lnTo>
                  <a:lnTo>
                    <a:pt x="361" y="92"/>
                  </a:lnTo>
                  <a:lnTo>
                    <a:pt x="354" y="94"/>
                  </a:lnTo>
                  <a:lnTo>
                    <a:pt x="344" y="99"/>
                  </a:lnTo>
                  <a:lnTo>
                    <a:pt x="343" y="103"/>
                  </a:lnTo>
                  <a:lnTo>
                    <a:pt x="339" y="105"/>
                  </a:lnTo>
                  <a:lnTo>
                    <a:pt x="337" y="105"/>
                  </a:lnTo>
                  <a:lnTo>
                    <a:pt x="335" y="103"/>
                  </a:lnTo>
                  <a:lnTo>
                    <a:pt x="331" y="103"/>
                  </a:lnTo>
                  <a:lnTo>
                    <a:pt x="329" y="99"/>
                  </a:lnTo>
                  <a:lnTo>
                    <a:pt x="324" y="94"/>
                  </a:lnTo>
                  <a:lnTo>
                    <a:pt x="318" y="92"/>
                  </a:lnTo>
                  <a:lnTo>
                    <a:pt x="320" y="90"/>
                  </a:lnTo>
                  <a:lnTo>
                    <a:pt x="318" y="86"/>
                  </a:lnTo>
                  <a:lnTo>
                    <a:pt x="318" y="84"/>
                  </a:lnTo>
                  <a:lnTo>
                    <a:pt x="318" y="80"/>
                  </a:lnTo>
                  <a:lnTo>
                    <a:pt x="316" y="79"/>
                  </a:lnTo>
                  <a:lnTo>
                    <a:pt x="312" y="71"/>
                  </a:lnTo>
                  <a:lnTo>
                    <a:pt x="312" y="62"/>
                  </a:lnTo>
                  <a:lnTo>
                    <a:pt x="316" y="52"/>
                  </a:lnTo>
                  <a:lnTo>
                    <a:pt x="318" y="47"/>
                  </a:lnTo>
                  <a:lnTo>
                    <a:pt x="320" y="41"/>
                  </a:lnTo>
                  <a:lnTo>
                    <a:pt x="324" y="37"/>
                  </a:lnTo>
                  <a:lnTo>
                    <a:pt x="324" y="35"/>
                  </a:lnTo>
                  <a:lnTo>
                    <a:pt x="318" y="28"/>
                  </a:lnTo>
                  <a:lnTo>
                    <a:pt x="320" y="24"/>
                  </a:lnTo>
                  <a:lnTo>
                    <a:pt x="312" y="22"/>
                  </a:lnTo>
                  <a:lnTo>
                    <a:pt x="311" y="19"/>
                  </a:lnTo>
                  <a:lnTo>
                    <a:pt x="312" y="11"/>
                  </a:lnTo>
                  <a:lnTo>
                    <a:pt x="312" y="9"/>
                  </a:lnTo>
                  <a:lnTo>
                    <a:pt x="312" y="4"/>
                  </a:lnTo>
                  <a:lnTo>
                    <a:pt x="311" y="0"/>
                  </a:lnTo>
                  <a:lnTo>
                    <a:pt x="307" y="0"/>
                  </a:lnTo>
                  <a:lnTo>
                    <a:pt x="297" y="2"/>
                  </a:lnTo>
                  <a:lnTo>
                    <a:pt x="297" y="2"/>
                  </a:lnTo>
                  <a:lnTo>
                    <a:pt x="295" y="2"/>
                  </a:lnTo>
                  <a:lnTo>
                    <a:pt x="295" y="2"/>
                  </a:lnTo>
                  <a:lnTo>
                    <a:pt x="295" y="2"/>
                  </a:lnTo>
                  <a:lnTo>
                    <a:pt x="297" y="6"/>
                  </a:lnTo>
                  <a:lnTo>
                    <a:pt x="297" y="7"/>
                  </a:lnTo>
                  <a:lnTo>
                    <a:pt x="297" y="11"/>
                  </a:lnTo>
                  <a:lnTo>
                    <a:pt x="297" y="11"/>
                  </a:lnTo>
                  <a:lnTo>
                    <a:pt x="295" y="11"/>
                  </a:lnTo>
                  <a:lnTo>
                    <a:pt x="292" y="19"/>
                  </a:lnTo>
                  <a:lnTo>
                    <a:pt x="288" y="22"/>
                  </a:lnTo>
                  <a:lnTo>
                    <a:pt x="286" y="19"/>
                  </a:lnTo>
                  <a:lnTo>
                    <a:pt x="277" y="22"/>
                  </a:lnTo>
                  <a:lnTo>
                    <a:pt x="273" y="28"/>
                  </a:lnTo>
                  <a:lnTo>
                    <a:pt x="263" y="30"/>
                  </a:lnTo>
                  <a:lnTo>
                    <a:pt x="258" y="30"/>
                  </a:lnTo>
                  <a:lnTo>
                    <a:pt x="256" y="30"/>
                  </a:lnTo>
                  <a:lnTo>
                    <a:pt x="254" y="32"/>
                  </a:lnTo>
                  <a:lnTo>
                    <a:pt x="250" y="32"/>
                  </a:lnTo>
                  <a:lnTo>
                    <a:pt x="250" y="41"/>
                  </a:lnTo>
                  <a:lnTo>
                    <a:pt x="250" y="43"/>
                  </a:lnTo>
                  <a:lnTo>
                    <a:pt x="248" y="43"/>
                  </a:lnTo>
                  <a:lnTo>
                    <a:pt x="243" y="43"/>
                  </a:lnTo>
                  <a:lnTo>
                    <a:pt x="239" y="37"/>
                  </a:lnTo>
                  <a:lnTo>
                    <a:pt x="237" y="35"/>
                  </a:lnTo>
                  <a:lnTo>
                    <a:pt x="235" y="35"/>
                  </a:lnTo>
                  <a:lnTo>
                    <a:pt x="231" y="35"/>
                  </a:lnTo>
                  <a:lnTo>
                    <a:pt x="224" y="35"/>
                  </a:lnTo>
                  <a:lnTo>
                    <a:pt x="220" y="35"/>
                  </a:lnTo>
                  <a:lnTo>
                    <a:pt x="220" y="32"/>
                  </a:lnTo>
                  <a:lnTo>
                    <a:pt x="218" y="30"/>
                  </a:lnTo>
                  <a:lnTo>
                    <a:pt x="214" y="30"/>
                  </a:lnTo>
                  <a:lnTo>
                    <a:pt x="211" y="30"/>
                  </a:lnTo>
                  <a:lnTo>
                    <a:pt x="207" y="28"/>
                  </a:lnTo>
                  <a:lnTo>
                    <a:pt x="205" y="28"/>
                  </a:lnTo>
                  <a:lnTo>
                    <a:pt x="205" y="30"/>
                  </a:lnTo>
                  <a:lnTo>
                    <a:pt x="205" y="32"/>
                  </a:lnTo>
                  <a:lnTo>
                    <a:pt x="211" y="37"/>
                  </a:lnTo>
                  <a:lnTo>
                    <a:pt x="214" y="43"/>
                  </a:lnTo>
                  <a:lnTo>
                    <a:pt x="214" y="49"/>
                  </a:lnTo>
                  <a:lnTo>
                    <a:pt x="218" y="60"/>
                  </a:lnTo>
                  <a:lnTo>
                    <a:pt x="220" y="65"/>
                  </a:lnTo>
                  <a:lnTo>
                    <a:pt x="220" y="73"/>
                  </a:lnTo>
                  <a:lnTo>
                    <a:pt x="224" y="73"/>
                  </a:lnTo>
                  <a:lnTo>
                    <a:pt x="230" y="73"/>
                  </a:lnTo>
                  <a:lnTo>
                    <a:pt x="235" y="75"/>
                  </a:lnTo>
                  <a:lnTo>
                    <a:pt x="231" y="80"/>
                  </a:lnTo>
                  <a:lnTo>
                    <a:pt x="226" y="84"/>
                  </a:lnTo>
                  <a:lnTo>
                    <a:pt x="220" y="86"/>
                  </a:lnTo>
                  <a:lnTo>
                    <a:pt x="218" y="90"/>
                  </a:lnTo>
                  <a:lnTo>
                    <a:pt x="214" y="94"/>
                  </a:lnTo>
                  <a:lnTo>
                    <a:pt x="213" y="99"/>
                  </a:lnTo>
                  <a:lnTo>
                    <a:pt x="211" y="99"/>
                  </a:lnTo>
                  <a:lnTo>
                    <a:pt x="207" y="99"/>
                  </a:lnTo>
                  <a:lnTo>
                    <a:pt x="199" y="105"/>
                  </a:lnTo>
                  <a:lnTo>
                    <a:pt x="194" y="109"/>
                  </a:lnTo>
                  <a:lnTo>
                    <a:pt x="192" y="110"/>
                  </a:lnTo>
                  <a:lnTo>
                    <a:pt x="188" y="116"/>
                  </a:lnTo>
                  <a:lnTo>
                    <a:pt x="186" y="118"/>
                  </a:lnTo>
                  <a:lnTo>
                    <a:pt x="186" y="112"/>
                  </a:lnTo>
                  <a:lnTo>
                    <a:pt x="182" y="110"/>
                  </a:lnTo>
                  <a:lnTo>
                    <a:pt x="181" y="110"/>
                  </a:lnTo>
                  <a:lnTo>
                    <a:pt x="173" y="116"/>
                  </a:lnTo>
                  <a:lnTo>
                    <a:pt x="169" y="116"/>
                  </a:lnTo>
                  <a:lnTo>
                    <a:pt x="167" y="116"/>
                  </a:lnTo>
                  <a:lnTo>
                    <a:pt x="162" y="110"/>
                  </a:lnTo>
                  <a:lnTo>
                    <a:pt x="162" y="110"/>
                  </a:lnTo>
                  <a:lnTo>
                    <a:pt x="162" y="110"/>
                  </a:lnTo>
                  <a:lnTo>
                    <a:pt x="156" y="105"/>
                  </a:lnTo>
                  <a:lnTo>
                    <a:pt x="152" y="105"/>
                  </a:lnTo>
                  <a:lnTo>
                    <a:pt x="150" y="105"/>
                  </a:lnTo>
                  <a:lnTo>
                    <a:pt x="150" y="103"/>
                  </a:lnTo>
                  <a:lnTo>
                    <a:pt x="150" y="94"/>
                  </a:lnTo>
                  <a:lnTo>
                    <a:pt x="149" y="90"/>
                  </a:lnTo>
                  <a:lnTo>
                    <a:pt x="145" y="84"/>
                  </a:lnTo>
                  <a:lnTo>
                    <a:pt x="143" y="80"/>
                  </a:lnTo>
                  <a:lnTo>
                    <a:pt x="139" y="84"/>
                  </a:lnTo>
                  <a:lnTo>
                    <a:pt x="134" y="86"/>
                  </a:lnTo>
                  <a:lnTo>
                    <a:pt x="132" y="92"/>
                  </a:lnTo>
                  <a:lnTo>
                    <a:pt x="130" y="90"/>
                  </a:lnTo>
                  <a:lnTo>
                    <a:pt x="126" y="86"/>
                  </a:lnTo>
                  <a:lnTo>
                    <a:pt x="124" y="86"/>
                  </a:lnTo>
                  <a:lnTo>
                    <a:pt x="124" y="92"/>
                  </a:lnTo>
                  <a:lnTo>
                    <a:pt x="120" y="92"/>
                  </a:lnTo>
                  <a:lnTo>
                    <a:pt x="118" y="92"/>
                  </a:lnTo>
                  <a:lnTo>
                    <a:pt x="100" y="92"/>
                  </a:lnTo>
                  <a:lnTo>
                    <a:pt x="94" y="92"/>
                  </a:lnTo>
                  <a:lnTo>
                    <a:pt x="88" y="92"/>
                  </a:lnTo>
                  <a:lnTo>
                    <a:pt x="86" y="92"/>
                  </a:lnTo>
                  <a:lnTo>
                    <a:pt x="86" y="99"/>
                  </a:lnTo>
                  <a:lnTo>
                    <a:pt x="88" y="109"/>
                  </a:lnTo>
                  <a:lnTo>
                    <a:pt x="92" y="109"/>
                  </a:lnTo>
                  <a:lnTo>
                    <a:pt x="96" y="109"/>
                  </a:lnTo>
                  <a:lnTo>
                    <a:pt x="101" y="110"/>
                  </a:lnTo>
                  <a:lnTo>
                    <a:pt x="101" y="116"/>
                  </a:lnTo>
                  <a:lnTo>
                    <a:pt x="101" y="118"/>
                  </a:lnTo>
                  <a:lnTo>
                    <a:pt x="100" y="118"/>
                  </a:lnTo>
                  <a:lnTo>
                    <a:pt x="94" y="116"/>
                  </a:lnTo>
                  <a:lnTo>
                    <a:pt x="92" y="118"/>
                  </a:lnTo>
                  <a:lnTo>
                    <a:pt x="83" y="122"/>
                  </a:lnTo>
                  <a:lnTo>
                    <a:pt x="83" y="127"/>
                  </a:lnTo>
                  <a:lnTo>
                    <a:pt x="83" y="133"/>
                  </a:lnTo>
                  <a:lnTo>
                    <a:pt x="83" y="137"/>
                  </a:lnTo>
                  <a:lnTo>
                    <a:pt x="86" y="146"/>
                  </a:lnTo>
                  <a:lnTo>
                    <a:pt x="92" y="148"/>
                  </a:lnTo>
                  <a:lnTo>
                    <a:pt x="94" y="153"/>
                  </a:lnTo>
                  <a:lnTo>
                    <a:pt x="94" y="161"/>
                  </a:lnTo>
                  <a:lnTo>
                    <a:pt x="96" y="167"/>
                  </a:lnTo>
                  <a:lnTo>
                    <a:pt x="96" y="172"/>
                  </a:lnTo>
                  <a:lnTo>
                    <a:pt x="96" y="180"/>
                  </a:lnTo>
                  <a:lnTo>
                    <a:pt x="92" y="213"/>
                  </a:lnTo>
                  <a:lnTo>
                    <a:pt x="88" y="236"/>
                  </a:lnTo>
                  <a:lnTo>
                    <a:pt x="86" y="245"/>
                  </a:lnTo>
                  <a:lnTo>
                    <a:pt x="86" y="247"/>
                  </a:lnTo>
                  <a:lnTo>
                    <a:pt x="83" y="245"/>
                  </a:lnTo>
                  <a:lnTo>
                    <a:pt x="81" y="247"/>
                  </a:lnTo>
                  <a:lnTo>
                    <a:pt x="75" y="241"/>
                  </a:lnTo>
                  <a:lnTo>
                    <a:pt x="71" y="241"/>
                  </a:lnTo>
                  <a:lnTo>
                    <a:pt x="68" y="245"/>
                  </a:lnTo>
                  <a:lnTo>
                    <a:pt x="64" y="245"/>
                  </a:lnTo>
                  <a:lnTo>
                    <a:pt x="62" y="247"/>
                  </a:lnTo>
                  <a:lnTo>
                    <a:pt x="56" y="251"/>
                  </a:lnTo>
                  <a:lnTo>
                    <a:pt x="49" y="251"/>
                  </a:lnTo>
                  <a:lnTo>
                    <a:pt x="43" y="251"/>
                  </a:lnTo>
                  <a:lnTo>
                    <a:pt x="34" y="258"/>
                  </a:lnTo>
                  <a:lnTo>
                    <a:pt x="32" y="260"/>
                  </a:lnTo>
                  <a:lnTo>
                    <a:pt x="30" y="264"/>
                  </a:lnTo>
                  <a:lnTo>
                    <a:pt x="26" y="264"/>
                  </a:lnTo>
                  <a:lnTo>
                    <a:pt x="21" y="266"/>
                  </a:lnTo>
                  <a:lnTo>
                    <a:pt x="19" y="271"/>
                  </a:lnTo>
                  <a:lnTo>
                    <a:pt x="19" y="275"/>
                  </a:lnTo>
                  <a:lnTo>
                    <a:pt x="19" y="279"/>
                  </a:lnTo>
                  <a:lnTo>
                    <a:pt x="19" y="285"/>
                  </a:lnTo>
                  <a:lnTo>
                    <a:pt x="15" y="288"/>
                  </a:lnTo>
                  <a:lnTo>
                    <a:pt x="15" y="294"/>
                  </a:lnTo>
                  <a:lnTo>
                    <a:pt x="15" y="298"/>
                  </a:lnTo>
                  <a:lnTo>
                    <a:pt x="15" y="301"/>
                  </a:lnTo>
                  <a:lnTo>
                    <a:pt x="15" y="303"/>
                  </a:lnTo>
                  <a:lnTo>
                    <a:pt x="7" y="307"/>
                  </a:lnTo>
                  <a:lnTo>
                    <a:pt x="5" y="309"/>
                  </a:lnTo>
                  <a:lnTo>
                    <a:pt x="2" y="315"/>
                  </a:lnTo>
                  <a:lnTo>
                    <a:pt x="5" y="320"/>
                  </a:lnTo>
                  <a:lnTo>
                    <a:pt x="5" y="322"/>
                  </a:lnTo>
                  <a:lnTo>
                    <a:pt x="2" y="322"/>
                  </a:lnTo>
                  <a:lnTo>
                    <a:pt x="0" y="326"/>
                  </a:lnTo>
                  <a:lnTo>
                    <a:pt x="0" y="328"/>
                  </a:lnTo>
                  <a:lnTo>
                    <a:pt x="2" y="333"/>
                  </a:lnTo>
                  <a:lnTo>
                    <a:pt x="5" y="335"/>
                  </a:lnTo>
                  <a:lnTo>
                    <a:pt x="5" y="339"/>
                  </a:lnTo>
                  <a:lnTo>
                    <a:pt x="7" y="345"/>
                  </a:lnTo>
                  <a:lnTo>
                    <a:pt x="11" y="350"/>
                  </a:lnTo>
                  <a:lnTo>
                    <a:pt x="13" y="356"/>
                  </a:lnTo>
                  <a:lnTo>
                    <a:pt x="15" y="358"/>
                  </a:lnTo>
                  <a:lnTo>
                    <a:pt x="24" y="365"/>
                  </a:lnTo>
                  <a:lnTo>
                    <a:pt x="21" y="371"/>
                  </a:lnTo>
                  <a:lnTo>
                    <a:pt x="19" y="376"/>
                  </a:lnTo>
                  <a:lnTo>
                    <a:pt x="30" y="376"/>
                  </a:lnTo>
                  <a:lnTo>
                    <a:pt x="34" y="378"/>
                  </a:lnTo>
                  <a:lnTo>
                    <a:pt x="37" y="378"/>
                  </a:lnTo>
                  <a:lnTo>
                    <a:pt x="43" y="384"/>
                  </a:lnTo>
                  <a:lnTo>
                    <a:pt x="43" y="393"/>
                  </a:lnTo>
                  <a:lnTo>
                    <a:pt x="53" y="393"/>
                  </a:lnTo>
                  <a:lnTo>
                    <a:pt x="58" y="393"/>
                  </a:lnTo>
                  <a:lnTo>
                    <a:pt x="64" y="389"/>
                  </a:lnTo>
                  <a:lnTo>
                    <a:pt x="71" y="382"/>
                  </a:lnTo>
                  <a:lnTo>
                    <a:pt x="75" y="378"/>
                  </a:lnTo>
                  <a:lnTo>
                    <a:pt x="81" y="376"/>
                  </a:lnTo>
                  <a:lnTo>
                    <a:pt x="77" y="378"/>
                  </a:lnTo>
                  <a:lnTo>
                    <a:pt x="77" y="382"/>
                  </a:lnTo>
                  <a:lnTo>
                    <a:pt x="81" y="384"/>
                  </a:lnTo>
                  <a:lnTo>
                    <a:pt x="77" y="393"/>
                  </a:lnTo>
                  <a:lnTo>
                    <a:pt x="81" y="416"/>
                  </a:lnTo>
                  <a:lnTo>
                    <a:pt x="83" y="416"/>
                  </a:lnTo>
                  <a:lnTo>
                    <a:pt x="86" y="419"/>
                  </a:lnTo>
                  <a:lnTo>
                    <a:pt x="92" y="416"/>
                  </a:lnTo>
                  <a:lnTo>
                    <a:pt x="96" y="416"/>
                  </a:lnTo>
                  <a:lnTo>
                    <a:pt x="101" y="416"/>
                  </a:lnTo>
                  <a:lnTo>
                    <a:pt x="107" y="416"/>
                  </a:lnTo>
                  <a:lnTo>
                    <a:pt x="109" y="416"/>
                  </a:lnTo>
                  <a:lnTo>
                    <a:pt x="115" y="416"/>
                  </a:lnTo>
                  <a:lnTo>
                    <a:pt x="120" y="416"/>
                  </a:lnTo>
                  <a:lnTo>
                    <a:pt x="120" y="419"/>
                  </a:lnTo>
                  <a:lnTo>
                    <a:pt x="124" y="419"/>
                  </a:lnTo>
                  <a:lnTo>
                    <a:pt x="126" y="419"/>
                  </a:lnTo>
                  <a:lnTo>
                    <a:pt x="132" y="416"/>
                  </a:lnTo>
                  <a:lnTo>
                    <a:pt x="134" y="414"/>
                  </a:lnTo>
                  <a:lnTo>
                    <a:pt x="137" y="412"/>
                  </a:lnTo>
                  <a:lnTo>
                    <a:pt x="139" y="408"/>
                  </a:lnTo>
                  <a:lnTo>
                    <a:pt x="143" y="408"/>
                  </a:lnTo>
                  <a:lnTo>
                    <a:pt x="143" y="408"/>
                  </a:lnTo>
                  <a:lnTo>
                    <a:pt x="145" y="406"/>
                  </a:lnTo>
                  <a:lnTo>
                    <a:pt x="149" y="403"/>
                  </a:lnTo>
                  <a:lnTo>
                    <a:pt x="152" y="401"/>
                  </a:lnTo>
                  <a:lnTo>
                    <a:pt x="156" y="401"/>
                  </a:lnTo>
                  <a:lnTo>
                    <a:pt x="158" y="397"/>
                  </a:lnTo>
                  <a:lnTo>
                    <a:pt x="164" y="393"/>
                  </a:lnTo>
                  <a:lnTo>
                    <a:pt x="173" y="389"/>
                  </a:lnTo>
                  <a:lnTo>
                    <a:pt x="181" y="388"/>
                  </a:lnTo>
                  <a:lnTo>
                    <a:pt x="192" y="388"/>
                  </a:lnTo>
                  <a:lnTo>
                    <a:pt x="194" y="384"/>
                  </a:lnTo>
                  <a:lnTo>
                    <a:pt x="196" y="388"/>
                  </a:lnTo>
                  <a:lnTo>
                    <a:pt x="199" y="389"/>
                  </a:lnTo>
                  <a:lnTo>
                    <a:pt x="196" y="397"/>
                  </a:lnTo>
                  <a:lnTo>
                    <a:pt x="196" y="406"/>
                  </a:lnTo>
                  <a:lnTo>
                    <a:pt x="196" y="412"/>
                  </a:lnTo>
                  <a:lnTo>
                    <a:pt x="199" y="414"/>
                  </a:lnTo>
                  <a:lnTo>
                    <a:pt x="199" y="416"/>
                  </a:lnTo>
                  <a:lnTo>
                    <a:pt x="196" y="421"/>
                  </a:lnTo>
                  <a:lnTo>
                    <a:pt x="199" y="431"/>
                  </a:lnTo>
                  <a:lnTo>
                    <a:pt x="201" y="436"/>
                  </a:lnTo>
                  <a:lnTo>
                    <a:pt x="205" y="436"/>
                  </a:lnTo>
                  <a:lnTo>
                    <a:pt x="207" y="438"/>
                  </a:lnTo>
                  <a:lnTo>
                    <a:pt x="207" y="440"/>
                  </a:lnTo>
                  <a:lnTo>
                    <a:pt x="211" y="444"/>
                  </a:lnTo>
                  <a:lnTo>
                    <a:pt x="214" y="446"/>
                  </a:lnTo>
                  <a:lnTo>
                    <a:pt x="220" y="449"/>
                  </a:lnTo>
                  <a:lnTo>
                    <a:pt x="224" y="455"/>
                  </a:lnTo>
                  <a:lnTo>
                    <a:pt x="230" y="457"/>
                  </a:lnTo>
                  <a:lnTo>
                    <a:pt x="237" y="457"/>
                  </a:lnTo>
                  <a:lnTo>
                    <a:pt x="239" y="455"/>
                  </a:lnTo>
                  <a:lnTo>
                    <a:pt x="243" y="457"/>
                  </a:lnTo>
                  <a:lnTo>
                    <a:pt x="245" y="459"/>
                  </a:lnTo>
                  <a:lnTo>
                    <a:pt x="248" y="459"/>
                  </a:lnTo>
                  <a:lnTo>
                    <a:pt x="250" y="459"/>
                  </a:lnTo>
                  <a:lnTo>
                    <a:pt x="254" y="462"/>
                  </a:lnTo>
                  <a:lnTo>
                    <a:pt x="256" y="464"/>
                  </a:lnTo>
                  <a:lnTo>
                    <a:pt x="258" y="468"/>
                  </a:lnTo>
                  <a:lnTo>
                    <a:pt x="263" y="468"/>
                  </a:lnTo>
                  <a:lnTo>
                    <a:pt x="269" y="474"/>
                  </a:lnTo>
                  <a:lnTo>
                    <a:pt x="273" y="474"/>
                  </a:lnTo>
                  <a:lnTo>
                    <a:pt x="275" y="474"/>
                  </a:lnTo>
                  <a:lnTo>
                    <a:pt x="277" y="477"/>
                  </a:lnTo>
                  <a:lnTo>
                    <a:pt x="282" y="481"/>
                  </a:lnTo>
                  <a:lnTo>
                    <a:pt x="295" y="481"/>
                  </a:lnTo>
                  <a:lnTo>
                    <a:pt x="301" y="483"/>
                  </a:lnTo>
                  <a:lnTo>
                    <a:pt x="312" y="489"/>
                  </a:lnTo>
                  <a:lnTo>
                    <a:pt x="316" y="492"/>
                  </a:lnTo>
                  <a:lnTo>
                    <a:pt x="316" y="496"/>
                  </a:lnTo>
                  <a:lnTo>
                    <a:pt x="316" y="502"/>
                  </a:lnTo>
                  <a:lnTo>
                    <a:pt x="320" y="521"/>
                  </a:lnTo>
                  <a:lnTo>
                    <a:pt x="316" y="521"/>
                  </a:lnTo>
                  <a:lnTo>
                    <a:pt x="318" y="526"/>
                  </a:lnTo>
                  <a:lnTo>
                    <a:pt x="318" y="530"/>
                  </a:lnTo>
                  <a:lnTo>
                    <a:pt x="324" y="537"/>
                  </a:lnTo>
                  <a:lnTo>
                    <a:pt x="324" y="543"/>
                  </a:lnTo>
                  <a:lnTo>
                    <a:pt x="326" y="551"/>
                  </a:lnTo>
                  <a:lnTo>
                    <a:pt x="331" y="554"/>
                  </a:lnTo>
                  <a:lnTo>
                    <a:pt x="335" y="554"/>
                  </a:lnTo>
                  <a:lnTo>
                    <a:pt x="344" y="554"/>
                  </a:lnTo>
                  <a:lnTo>
                    <a:pt x="356" y="554"/>
                  </a:lnTo>
                  <a:lnTo>
                    <a:pt x="367" y="554"/>
                  </a:lnTo>
                  <a:lnTo>
                    <a:pt x="363" y="564"/>
                  </a:lnTo>
                  <a:lnTo>
                    <a:pt x="367" y="575"/>
                  </a:lnTo>
                  <a:lnTo>
                    <a:pt x="373" y="582"/>
                  </a:lnTo>
                  <a:lnTo>
                    <a:pt x="376" y="582"/>
                  </a:lnTo>
                  <a:lnTo>
                    <a:pt x="380" y="582"/>
                  </a:lnTo>
                  <a:lnTo>
                    <a:pt x="382" y="582"/>
                  </a:lnTo>
                  <a:lnTo>
                    <a:pt x="382" y="586"/>
                  </a:lnTo>
                  <a:lnTo>
                    <a:pt x="386" y="594"/>
                  </a:lnTo>
                  <a:lnTo>
                    <a:pt x="388" y="601"/>
                  </a:lnTo>
                  <a:lnTo>
                    <a:pt x="388" y="612"/>
                  </a:lnTo>
                  <a:lnTo>
                    <a:pt x="386" y="616"/>
                  </a:lnTo>
                  <a:lnTo>
                    <a:pt x="388" y="620"/>
                  </a:lnTo>
                  <a:lnTo>
                    <a:pt x="386" y="624"/>
                  </a:lnTo>
                  <a:lnTo>
                    <a:pt x="386" y="629"/>
                  </a:lnTo>
                  <a:lnTo>
                    <a:pt x="380" y="637"/>
                  </a:lnTo>
                  <a:lnTo>
                    <a:pt x="382" y="642"/>
                  </a:lnTo>
                  <a:lnTo>
                    <a:pt x="386" y="644"/>
                  </a:lnTo>
                  <a:lnTo>
                    <a:pt x="386" y="648"/>
                  </a:lnTo>
                  <a:lnTo>
                    <a:pt x="382" y="650"/>
                  </a:lnTo>
                  <a:lnTo>
                    <a:pt x="380" y="650"/>
                  </a:lnTo>
                  <a:lnTo>
                    <a:pt x="380" y="650"/>
                  </a:lnTo>
                  <a:lnTo>
                    <a:pt x="382" y="655"/>
                  </a:lnTo>
                  <a:lnTo>
                    <a:pt x="386" y="661"/>
                  </a:lnTo>
                  <a:lnTo>
                    <a:pt x="388" y="667"/>
                  </a:lnTo>
                  <a:lnTo>
                    <a:pt x="388" y="669"/>
                  </a:lnTo>
                  <a:lnTo>
                    <a:pt x="392" y="674"/>
                  </a:lnTo>
                  <a:lnTo>
                    <a:pt x="392" y="680"/>
                  </a:lnTo>
                  <a:lnTo>
                    <a:pt x="388" y="685"/>
                  </a:lnTo>
                  <a:lnTo>
                    <a:pt x="392" y="687"/>
                  </a:lnTo>
                  <a:lnTo>
                    <a:pt x="392" y="687"/>
                  </a:lnTo>
                  <a:lnTo>
                    <a:pt x="392" y="693"/>
                  </a:lnTo>
                  <a:lnTo>
                    <a:pt x="388" y="697"/>
                  </a:lnTo>
                  <a:lnTo>
                    <a:pt x="388" y="700"/>
                  </a:lnTo>
                  <a:lnTo>
                    <a:pt x="393" y="704"/>
                  </a:lnTo>
                  <a:lnTo>
                    <a:pt x="399" y="704"/>
                  </a:lnTo>
                  <a:lnTo>
                    <a:pt x="405" y="706"/>
                  </a:lnTo>
                  <a:lnTo>
                    <a:pt x="410" y="706"/>
                  </a:lnTo>
                  <a:lnTo>
                    <a:pt x="416" y="712"/>
                  </a:lnTo>
                  <a:lnTo>
                    <a:pt x="418" y="706"/>
                  </a:lnTo>
                  <a:lnTo>
                    <a:pt x="420" y="704"/>
                  </a:lnTo>
                  <a:lnTo>
                    <a:pt x="425" y="704"/>
                  </a:lnTo>
                  <a:lnTo>
                    <a:pt x="429" y="706"/>
                  </a:lnTo>
                  <a:lnTo>
                    <a:pt x="435" y="706"/>
                  </a:lnTo>
                  <a:lnTo>
                    <a:pt x="439" y="715"/>
                  </a:lnTo>
                  <a:lnTo>
                    <a:pt x="444" y="725"/>
                  </a:lnTo>
                  <a:lnTo>
                    <a:pt x="448" y="736"/>
                  </a:lnTo>
                  <a:lnTo>
                    <a:pt x="454" y="747"/>
                  </a:lnTo>
                  <a:lnTo>
                    <a:pt x="456" y="749"/>
                  </a:lnTo>
                  <a:lnTo>
                    <a:pt x="461" y="749"/>
                  </a:lnTo>
                  <a:lnTo>
                    <a:pt x="467" y="747"/>
                  </a:lnTo>
                  <a:lnTo>
                    <a:pt x="469" y="747"/>
                  </a:lnTo>
                  <a:lnTo>
                    <a:pt x="474" y="747"/>
                  </a:lnTo>
                  <a:lnTo>
                    <a:pt x="478" y="753"/>
                  </a:lnTo>
                  <a:lnTo>
                    <a:pt x="478" y="755"/>
                  </a:lnTo>
                  <a:lnTo>
                    <a:pt x="478" y="760"/>
                  </a:lnTo>
                  <a:lnTo>
                    <a:pt x="478" y="766"/>
                  </a:lnTo>
                  <a:lnTo>
                    <a:pt x="478" y="772"/>
                  </a:lnTo>
                  <a:lnTo>
                    <a:pt x="474" y="787"/>
                  </a:lnTo>
                  <a:lnTo>
                    <a:pt x="474" y="790"/>
                  </a:lnTo>
                  <a:lnTo>
                    <a:pt x="480" y="792"/>
                  </a:lnTo>
                  <a:lnTo>
                    <a:pt x="480" y="790"/>
                  </a:lnTo>
                  <a:lnTo>
                    <a:pt x="482" y="790"/>
                  </a:lnTo>
                  <a:lnTo>
                    <a:pt x="488" y="790"/>
                  </a:lnTo>
                  <a:lnTo>
                    <a:pt x="493" y="796"/>
                  </a:lnTo>
                  <a:lnTo>
                    <a:pt x="497" y="800"/>
                  </a:lnTo>
                  <a:lnTo>
                    <a:pt x="499" y="816"/>
                  </a:lnTo>
                  <a:lnTo>
                    <a:pt x="499" y="828"/>
                  </a:lnTo>
                  <a:lnTo>
                    <a:pt x="499" y="830"/>
                  </a:lnTo>
                  <a:lnTo>
                    <a:pt x="499" y="830"/>
                  </a:lnTo>
                  <a:lnTo>
                    <a:pt x="493" y="833"/>
                  </a:lnTo>
                  <a:lnTo>
                    <a:pt x="486" y="839"/>
                  </a:lnTo>
                  <a:lnTo>
                    <a:pt x="480" y="841"/>
                  </a:lnTo>
                  <a:lnTo>
                    <a:pt x="478" y="843"/>
                  </a:lnTo>
                  <a:lnTo>
                    <a:pt x="474" y="846"/>
                  </a:lnTo>
                  <a:lnTo>
                    <a:pt x="469" y="848"/>
                  </a:lnTo>
                  <a:lnTo>
                    <a:pt x="467" y="854"/>
                  </a:lnTo>
                  <a:lnTo>
                    <a:pt x="457" y="860"/>
                  </a:lnTo>
                  <a:lnTo>
                    <a:pt x="461" y="860"/>
                  </a:lnTo>
                  <a:lnTo>
                    <a:pt x="461" y="861"/>
                  </a:lnTo>
                  <a:lnTo>
                    <a:pt x="457" y="861"/>
                  </a:lnTo>
                  <a:lnTo>
                    <a:pt x="454" y="867"/>
                  </a:lnTo>
                  <a:lnTo>
                    <a:pt x="448" y="878"/>
                  </a:lnTo>
                  <a:lnTo>
                    <a:pt x="442" y="890"/>
                  </a:lnTo>
                  <a:lnTo>
                    <a:pt x="439" y="895"/>
                  </a:lnTo>
                  <a:lnTo>
                    <a:pt x="437" y="897"/>
                  </a:lnTo>
                  <a:lnTo>
                    <a:pt x="431" y="901"/>
                  </a:lnTo>
                  <a:lnTo>
                    <a:pt x="431" y="904"/>
                  </a:lnTo>
                  <a:lnTo>
                    <a:pt x="425" y="908"/>
                  </a:lnTo>
                  <a:lnTo>
                    <a:pt x="425" y="910"/>
                  </a:lnTo>
                  <a:lnTo>
                    <a:pt x="425" y="916"/>
                  </a:lnTo>
                  <a:lnTo>
                    <a:pt x="424" y="919"/>
                  </a:lnTo>
                  <a:lnTo>
                    <a:pt x="425" y="923"/>
                  </a:lnTo>
                  <a:lnTo>
                    <a:pt x="425" y="927"/>
                  </a:lnTo>
                  <a:lnTo>
                    <a:pt x="456" y="938"/>
                  </a:lnTo>
                  <a:lnTo>
                    <a:pt x="480" y="931"/>
                  </a:lnTo>
                  <a:lnTo>
                    <a:pt x="482" y="934"/>
                  </a:lnTo>
                  <a:lnTo>
                    <a:pt x="486" y="938"/>
                  </a:lnTo>
                  <a:lnTo>
                    <a:pt x="491" y="938"/>
                  </a:lnTo>
                  <a:lnTo>
                    <a:pt x="493" y="940"/>
                  </a:lnTo>
                  <a:lnTo>
                    <a:pt x="501" y="942"/>
                  </a:lnTo>
                  <a:lnTo>
                    <a:pt x="506" y="948"/>
                  </a:lnTo>
                  <a:lnTo>
                    <a:pt x="516" y="953"/>
                  </a:lnTo>
                  <a:lnTo>
                    <a:pt x="518" y="957"/>
                  </a:lnTo>
                  <a:lnTo>
                    <a:pt x="523" y="961"/>
                  </a:lnTo>
                  <a:lnTo>
                    <a:pt x="525" y="964"/>
                  </a:lnTo>
                  <a:lnTo>
                    <a:pt x="531" y="966"/>
                  </a:lnTo>
                  <a:lnTo>
                    <a:pt x="535" y="970"/>
                  </a:lnTo>
                  <a:lnTo>
                    <a:pt x="537" y="972"/>
                  </a:lnTo>
                  <a:lnTo>
                    <a:pt x="537" y="976"/>
                  </a:lnTo>
                  <a:lnTo>
                    <a:pt x="535" y="981"/>
                  </a:lnTo>
                  <a:lnTo>
                    <a:pt x="531" y="985"/>
                  </a:lnTo>
                  <a:lnTo>
                    <a:pt x="531" y="994"/>
                  </a:lnTo>
                  <a:lnTo>
                    <a:pt x="537" y="1000"/>
                  </a:lnTo>
                  <a:lnTo>
                    <a:pt x="538" y="996"/>
                  </a:lnTo>
                  <a:lnTo>
                    <a:pt x="542" y="994"/>
                  </a:lnTo>
                  <a:lnTo>
                    <a:pt x="548" y="985"/>
                  </a:lnTo>
                  <a:lnTo>
                    <a:pt x="553" y="976"/>
                  </a:lnTo>
                  <a:lnTo>
                    <a:pt x="553" y="970"/>
                  </a:lnTo>
                  <a:lnTo>
                    <a:pt x="553" y="964"/>
                  </a:lnTo>
                  <a:lnTo>
                    <a:pt x="555" y="959"/>
                  </a:lnTo>
                  <a:lnTo>
                    <a:pt x="555" y="957"/>
                  </a:lnTo>
                  <a:lnTo>
                    <a:pt x="553" y="957"/>
                  </a:lnTo>
                  <a:lnTo>
                    <a:pt x="555" y="953"/>
                  </a:lnTo>
                  <a:lnTo>
                    <a:pt x="553" y="951"/>
                  </a:lnTo>
                  <a:lnTo>
                    <a:pt x="553" y="948"/>
                  </a:lnTo>
                  <a:lnTo>
                    <a:pt x="555" y="946"/>
                  </a:lnTo>
                  <a:lnTo>
                    <a:pt x="555" y="940"/>
                  </a:lnTo>
                  <a:lnTo>
                    <a:pt x="559" y="938"/>
                  </a:lnTo>
                  <a:lnTo>
                    <a:pt x="563" y="934"/>
                  </a:lnTo>
                  <a:lnTo>
                    <a:pt x="563" y="933"/>
                  </a:lnTo>
                  <a:lnTo>
                    <a:pt x="563" y="927"/>
                  </a:lnTo>
                  <a:lnTo>
                    <a:pt x="567" y="927"/>
                  </a:lnTo>
                  <a:lnTo>
                    <a:pt x="567" y="919"/>
                  </a:lnTo>
                  <a:lnTo>
                    <a:pt x="567" y="916"/>
                  </a:lnTo>
                  <a:lnTo>
                    <a:pt x="569" y="914"/>
                  </a:lnTo>
                  <a:lnTo>
                    <a:pt x="567" y="910"/>
                  </a:lnTo>
                  <a:lnTo>
                    <a:pt x="563" y="904"/>
                  </a:lnTo>
                  <a:lnTo>
                    <a:pt x="567" y="908"/>
                  </a:lnTo>
                  <a:lnTo>
                    <a:pt x="569" y="910"/>
                  </a:lnTo>
                  <a:lnTo>
                    <a:pt x="574" y="914"/>
                  </a:lnTo>
                  <a:lnTo>
                    <a:pt x="580" y="908"/>
                  </a:lnTo>
                  <a:lnTo>
                    <a:pt x="582" y="910"/>
                  </a:lnTo>
                  <a:lnTo>
                    <a:pt x="582" y="916"/>
                  </a:lnTo>
                  <a:lnTo>
                    <a:pt x="580" y="914"/>
                  </a:lnTo>
                  <a:lnTo>
                    <a:pt x="580" y="916"/>
                  </a:lnTo>
                  <a:lnTo>
                    <a:pt x="580" y="919"/>
                  </a:lnTo>
                  <a:lnTo>
                    <a:pt x="580" y="921"/>
                  </a:lnTo>
                  <a:lnTo>
                    <a:pt x="580" y="927"/>
                  </a:lnTo>
                  <a:lnTo>
                    <a:pt x="578" y="929"/>
                  </a:lnTo>
                  <a:lnTo>
                    <a:pt x="578" y="933"/>
                  </a:lnTo>
                  <a:lnTo>
                    <a:pt x="574" y="933"/>
                  </a:lnTo>
                  <a:lnTo>
                    <a:pt x="572" y="934"/>
                  </a:lnTo>
                  <a:lnTo>
                    <a:pt x="572" y="940"/>
                  </a:lnTo>
                  <a:lnTo>
                    <a:pt x="569" y="942"/>
                  </a:lnTo>
                  <a:lnTo>
                    <a:pt x="563" y="948"/>
                  </a:lnTo>
                  <a:lnTo>
                    <a:pt x="561" y="951"/>
                  </a:lnTo>
                  <a:lnTo>
                    <a:pt x="555" y="951"/>
                  </a:lnTo>
                  <a:lnTo>
                    <a:pt x="559" y="953"/>
                  </a:lnTo>
                  <a:lnTo>
                    <a:pt x="559" y="959"/>
                  </a:lnTo>
                  <a:lnTo>
                    <a:pt x="567" y="948"/>
                  </a:lnTo>
                  <a:lnTo>
                    <a:pt x="578" y="938"/>
                  </a:lnTo>
                  <a:lnTo>
                    <a:pt x="582" y="927"/>
                  </a:lnTo>
                  <a:lnTo>
                    <a:pt x="587" y="914"/>
                  </a:lnTo>
                  <a:lnTo>
                    <a:pt x="591" y="897"/>
                  </a:lnTo>
                  <a:lnTo>
                    <a:pt x="597" y="884"/>
                  </a:lnTo>
                  <a:lnTo>
                    <a:pt x="604" y="873"/>
                  </a:lnTo>
                  <a:lnTo>
                    <a:pt x="616" y="865"/>
                  </a:lnTo>
                  <a:lnTo>
                    <a:pt x="616" y="858"/>
                  </a:lnTo>
                  <a:lnTo>
                    <a:pt x="616" y="848"/>
                  </a:lnTo>
                  <a:lnTo>
                    <a:pt x="616" y="841"/>
                  </a:lnTo>
                  <a:lnTo>
                    <a:pt x="616" y="835"/>
                  </a:lnTo>
                  <a:lnTo>
                    <a:pt x="612" y="833"/>
                  </a:lnTo>
                  <a:lnTo>
                    <a:pt x="616" y="830"/>
                  </a:lnTo>
                  <a:lnTo>
                    <a:pt x="612" y="830"/>
                  </a:lnTo>
                  <a:lnTo>
                    <a:pt x="612" y="828"/>
                  </a:lnTo>
                  <a:lnTo>
                    <a:pt x="612" y="824"/>
                  </a:lnTo>
                  <a:lnTo>
                    <a:pt x="610" y="816"/>
                  </a:lnTo>
                  <a:lnTo>
                    <a:pt x="610" y="815"/>
                  </a:lnTo>
                  <a:lnTo>
                    <a:pt x="606" y="809"/>
                  </a:lnTo>
                  <a:lnTo>
                    <a:pt x="604" y="803"/>
                  </a:lnTo>
                  <a:lnTo>
                    <a:pt x="606" y="805"/>
                  </a:lnTo>
                  <a:lnTo>
                    <a:pt x="610" y="803"/>
                  </a:lnTo>
                  <a:lnTo>
                    <a:pt x="610" y="798"/>
                  </a:lnTo>
                  <a:lnTo>
                    <a:pt x="606" y="798"/>
                  </a:lnTo>
                  <a:lnTo>
                    <a:pt x="610" y="796"/>
                  </a:lnTo>
                  <a:lnTo>
                    <a:pt x="612" y="790"/>
                  </a:lnTo>
                  <a:lnTo>
                    <a:pt x="606" y="790"/>
                  </a:lnTo>
                  <a:lnTo>
                    <a:pt x="604" y="787"/>
                  </a:lnTo>
                  <a:lnTo>
                    <a:pt x="606" y="787"/>
                  </a:lnTo>
                  <a:lnTo>
                    <a:pt x="610" y="787"/>
                  </a:lnTo>
                  <a:lnTo>
                    <a:pt x="610" y="781"/>
                  </a:lnTo>
                  <a:lnTo>
                    <a:pt x="612" y="785"/>
                  </a:lnTo>
                  <a:lnTo>
                    <a:pt x="617" y="781"/>
                  </a:lnTo>
                  <a:lnTo>
                    <a:pt x="616" y="787"/>
                  </a:lnTo>
                  <a:lnTo>
                    <a:pt x="619" y="779"/>
                  </a:lnTo>
                  <a:lnTo>
                    <a:pt x="619" y="777"/>
                  </a:lnTo>
                  <a:lnTo>
                    <a:pt x="625" y="768"/>
                  </a:lnTo>
                  <a:lnTo>
                    <a:pt x="636" y="762"/>
                  </a:lnTo>
                  <a:lnTo>
                    <a:pt x="644" y="755"/>
                  </a:lnTo>
                  <a:lnTo>
                    <a:pt x="649" y="753"/>
                  </a:lnTo>
                  <a:lnTo>
                    <a:pt x="653" y="749"/>
                  </a:lnTo>
                  <a:lnTo>
                    <a:pt x="655" y="749"/>
                  </a:lnTo>
                  <a:lnTo>
                    <a:pt x="659" y="749"/>
                  </a:lnTo>
                  <a:lnTo>
                    <a:pt x="659" y="747"/>
                  </a:lnTo>
                  <a:lnTo>
                    <a:pt x="663" y="743"/>
                  </a:lnTo>
                  <a:lnTo>
                    <a:pt x="666" y="743"/>
                  </a:lnTo>
                  <a:lnTo>
                    <a:pt x="668" y="747"/>
                  </a:lnTo>
                  <a:lnTo>
                    <a:pt x="672" y="747"/>
                  </a:lnTo>
                  <a:lnTo>
                    <a:pt x="674" y="742"/>
                  </a:lnTo>
                  <a:lnTo>
                    <a:pt x="674" y="740"/>
                  </a:lnTo>
                  <a:lnTo>
                    <a:pt x="678" y="740"/>
                  </a:lnTo>
                  <a:lnTo>
                    <a:pt x="682" y="736"/>
                  </a:lnTo>
                  <a:lnTo>
                    <a:pt x="685" y="734"/>
                  </a:lnTo>
                  <a:lnTo>
                    <a:pt x="693" y="730"/>
                  </a:lnTo>
                  <a:lnTo>
                    <a:pt x="687" y="730"/>
                  </a:lnTo>
                  <a:lnTo>
                    <a:pt x="687" y="728"/>
                  </a:lnTo>
                  <a:lnTo>
                    <a:pt x="691" y="725"/>
                  </a:lnTo>
                  <a:lnTo>
                    <a:pt x="693" y="723"/>
                  </a:lnTo>
                  <a:lnTo>
                    <a:pt x="698" y="725"/>
                  </a:lnTo>
                  <a:lnTo>
                    <a:pt x="702" y="723"/>
                  </a:lnTo>
                  <a:lnTo>
                    <a:pt x="706" y="723"/>
                  </a:lnTo>
                  <a:lnTo>
                    <a:pt x="712" y="725"/>
                  </a:lnTo>
                  <a:lnTo>
                    <a:pt x="717" y="725"/>
                  </a:lnTo>
                  <a:lnTo>
                    <a:pt x="721" y="723"/>
                  </a:lnTo>
                  <a:lnTo>
                    <a:pt x="721" y="719"/>
                  </a:lnTo>
                  <a:lnTo>
                    <a:pt x="721" y="717"/>
                  </a:lnTo>
                  <a:lnTo>
                    <a:pt x="723" y="717"/>
                  </a:lnTo>
                  <a:lnTo>
                    <a:pt x="723" y="719"/>
                  </a:lnTo>
                  <a:lnTo>
                    <a:pt x="723" y="723"/>
                  </a:lnTo>
                  <a:lnTo>
                    <a:pt x="729" y="725"/>
                  </a:lnTo>
                  <a:lnTo>
                    <a:pt x="730" y="723"/>
                  </a:lnTo>
                  <a:lnTo>
                    <a:pt x="740" y="723"/>
                  </a:lnTo>
                  <a:lnTo>
                    <a:pt x="744" y="723"/>
                  </a:lnTo>
                  <a:lnTo>
                    <a:pt x="747" y="725"/>
                  </a:lnTo>
                  <a:lnTo>
                    <a:pt x="747" y="723"/>
                  </a:lnTo>
                  <a:lnTo>
                    <a:pt x="747" y="719"/>
                  </a:lnTo>
                  <a:lnTo>
                    <a:pt x="747" y="715"/>
                  </a:lnTo>
                  <a:lnTo>
                    <a:pt x="753" y="706"/>
                  </a:lnTo>
                  <a:lnTo>
                    <a:pt x="761" y="704"/>
                  </a:lnTo>
                  <a:lnTo>
                    <a:pt x="766" y="698"/>
                  </a:lnTo>
                  <a:lnTo>
                    <a:pt x="766" y="697"/>
                  </a:lnTo>
                  <a:lnTo>
                    <a:pt x="766" y="691"/>
                  </a:lnTo>
                  <a:lnTo>
                    <a:pt x="766" y="682"/>
                  </a:lnTo>
                  <a:lnTo>
                    <a:pt x="768" y="678"/>
                  </a:lnTo>
                  <a:lnTo>
                    <a:pt x="768" y="672"/>
                  </a:lnTo>
                  <a:lnTo>
                    <a:pt x="772" y="669"/>
                  </a:lnTo>
                  <a:lnTo>
                    <a:pt x="778" y="663"/>
                  </a:lnTo>
                  <a:lnTo>
                    <a:pt x="779" y="657"/>
                  </a:lnTo>
                  <a:lnTo>
                    <a:pt x="778" y="655"/>
                  </a:lnTo>
                  <a:lnTo>
                    <a:pt x="783" y="654"/>
                  </a:lnTo>
                  <a:lnTo>
                    <a:pt x="783" y="648"/>
                  </a:lnTo>
                  <a:lnTo>
                    <a:pt x="783" y="642"/>
                  </a:lnTo>
                  <a:lnTo>
                    <a:pt x="787" y="639"/>
                  </a:lnTo>
                  <a:lnTo>
                    <a:pt x="791" y="637"/>
                  </a:lnTo>
                  <a:lnTo>
                    <a:pt x="791" y="631"/>
                  </a:lnTo>
                  <a:lnTo>
                    <a:pt x="791" y="620"/>
                  </a:lnTo>
                  <a:lnTo>
                    <a:pt x="787" y="610"/>
                  </a:lnTo>
                  <a:lnTo>
                    <a:pt x="793" y="597"/>
                  </a:lnTo>
                  <a:lnTo>
                    <a:pt x="798" y="592"/>
                  </a:lnTo>
                  <a:lnTo>
                    <a:pt x="798" y="588"/>
                  </a:lnTo>
                  <a:lnTo>
                    <a:pt x="798" y="582"/>
                  </a:lnTo>
                  <a:lnTo>
                    <a:pt x="798" y="573"/>
                  </a:lnTo>
                  <a:lnTo>
                    <a:pt x="798" y="562"/>
                  </a:lnTo>
                  <a:lnTo>
                    <a:pt x="802" y="551"/>
                  </a:lnTo>
                  <a:lnTo>
                    <a:pt x="804" y="543"/>
                  </a:lnTo>
                  <a:lnTo>
                    <a:pt x="802" y="530"/>
                  </a:lnTo>
                  <a:lnTo>
                    <a:pt x="798" y="519"/>
                  </a:lnTo>
                  <a:lnTo>
                    <a:pt x="798" y="506"/>
                  </a:lnTo>
                  <a:lnTo>
                    <a:pt x="798" y="496"/>
                  </a:lnTo>
                  <a:lnTo>
                    <a:pt x="798" y="492"/>
                  </a:lnTo>
                  <a:lnTo>
                    <a:pt x="796" y="487"/>
                  </a:lnTo>
                  <a:lnTo>
                    <a:pt x="798" y="489"/>
                  </a:lnTo>
                  <a:lnTo>
                    <a:pt x="796" y="481"/>
                  </a:lnTo>
                  <a:lnTo>
                    <a:pt x="796" y="477"/>
                  </a:lnTo>
                  <a:lnTo>
                    <a:pt x="798" y="477"/>
                  </a:lnTo>
                  <a:lnTo>
                    <a:pt x="798" y="476"/>
                  </a:lnTo>
                  <a:lnTo>
                    <a:pt x="798" y="474"/>
                  </a:lnTo>
                  <a:lnTo>
                    <a:pt x="802" y="468"/>
                  </a:lnTo>
                  <a:lnTo>
                    <a:pt x="802" y="464"/>
                  </a:lnTo>
                  <a:lnTo>
                    <a:pt x="800" y="464"/>
                  </a:lnTo>
                  <a:lnTo>
                    <a:pt x="802" y="462"/>
                  </a:lnTo>
                  <a:lnTo>
                    <a:pt x="804" y="457"/>
                  </a:lnTo>
                  <a:lnTo>
                    <a:pt x="806" y="462"/>
                  </a:lnTo>
                  <a:lnTo>
                    <a:pt x="806" y="464"/>
                  </a:lnTo>
                  <a:lnTo>
                    <a:pt x="806" y="468"/>
                  </a:lnTo>
                  <a:lnTo>
                    <a:pt x="811" y="468"/>
                  </a:lnTo>
                  <a:lnTo>
                    <a:pt x="815" y="464"/>
                  </a:lnTo>
                  <a:lnTo>
                    <a:pt x="823" y="451"/>
                  </a:lnTo>
                  <a:lnTo>
                    <a:pt x="830" y="431"/>
                  </a:lnTo>
                  <a:lnTo>
                    <a:pt x="828" y="431"/>
                  </a:lnTo>
                  <a:lnTo>
                    <a:pt x="830" y="425"/>
                  </a:lnTo>
                  <a:lnTo>
                    <a:pt x="830" y="427"/>
                  </a:lnTo>
                  <a:lnTo>
                    <a:pt x="834" y="425"/>
                  </a:lnTo>
                  <a:lnTo>
                    <a:pt x="836" y="421"/>
                  </a:lnTo>
                  <a:lnTo>
                    <a:pt x="836" y="419"/>
                  </a:lnTo>
                  <a:lnTo>
                    <a:pt x="840" y="416"/>
                  </a:lnTo>
                  <a:lnTo>
                    <a:pt x="836" y="412"/>
                  </a:lnTo>
                  <a:lnTo>
                    <a:pt x="840" y="412"/>
                  </a:lnTo>
                  <a:lnTo>
                    <a:pt x="840" y="414"/>
                  </a:lnTo>
                  <a:lnTo>
                    <a:pt x="843" y="408"/>
                  </a:lnTo>
                  <a:lnTo>
                    <a:pt x="853" y="403"/>
                  </a:lnTo>
                  <a:lnTo>
                    <a:pt x="860" y="395"/>
                  </a:lnTo>
                  <a:lnTo>
                    <a:pt x="866" y="384"/>
                  </a:lnTo>
                  <a:lnTo>
                    <a:pt x="872" y="376"/>
                  </a:lnTo>
                  <a:lnTo>
                    <a:pt x="877" y="371"/>
                  </a:lnTo>
                  <a:lnTo>
                    <a:pt x="883" y="356"/>
                  </a:lnTo>
                  <a:lnTo>
                    <a:pt x="883" y="350"/>
                  </a:lnTo>
                  <a:lnTo>
                    <a:pt x="885" y="341"/>
                  </a:lnTo>
                  <a:lnTo>
                    <a:pt x="885" y="335"/>
                  </a:lnTo>
                  <a:lnTo>
                    <a:pt x="885" y="331"/>
                  </a:lnTo>
                  <a:lnTo>
                    <a:pt x="883" y="328"/>
                  </a:lnTo>
                  <a:lnTo>
                    <a:pt x="885" y="326"/>
                  </a:lnTo>
                  <a:lnTo>
                    <a:pt x="885" y="322"/>
                  </a:lnTo>
                  <a:lnTo>
                    <a:pt x="885" y="315"/>
                  </a:lnTo>
                  <a:lnTo>
                    <a:pt x="885" y="309"/>
                  </a:lnTo>
                  <a:lnTo>
                    <a:pt x="879" y="298"/>
                  </a:lnTo>
                  <a:lnTo>
                    <a:pt x="879" y="298"/>
                  </a:lnTo>
                  <a:lnTo>
                    <a:pt x="879" y="298"/>
                  </a:lnTo>
                  <a:lnTo>
                    <a:pt x="879" y="298"/>
                  </a:lnTo>
                  <a:lnTo>
                    <a:pt x="879" y="298"/>
                  </a:lnTo>
                  <a:lnTo>
                    <a:pt x="879" y="298"/>
                  </a:lnTo>
                  <a:lnTo>
                    <a:pt x="879" y="298"/>
                  </a:lnTo>
                  <a:lnTo>
                    <a:pt x="879" y="29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5" name="Freeform 29">
              <a:extLst>
                <a:ext uri="{FF2B5EF4-FFF2-40B4-BE49-F238E27FC236}">
                  <a16:creationId xmlns:a16="http://schemas.microsoft.com/office/drawing/2014/main" id="{FEAFB069-FF62-453E-9EFE-C51793D309A2}"/>
                </a:ext>
              </a:extLst>
            </p:cNvPr>
            <p:cNvSpPr>
              <a:spLocks noEditPoints="1"/>
            </p:cNvSpPr>
            <p:nvPr/>
          </p:nvSpPr>
          <p:spPr bwMode="auto">
            <a:xfrm>
              <a:off x="1880" y="7048"/>
              <a:ext cx="338" cy="965"/>
            </a:xfrm>
            <a:custGeom>
              <a:avLst/>
              <a:gdLst>
                <a:gd name="T0" fmla="*/ 135 w 179"/>
                <a:gd name="T1" fmla="*/ 489 h 515"/>
                <a:gd name="T2" fmla="*/ 52 w 179"/>
                <a:gd name="T3" fmla="*/ 372 h 515"/>
                <a:gd name="T4" fmla="*/ 105 w 179"/>
                <a:gd name="T5" fmla="*/ 488 h 515"/>
                <a:gd name="T6" fmla="*/ 114 w 179"/>
                <a:gd name="T7" fmla="*/ 495 h 515"/>
                <a:gd name="T8" fmla="*/ 60 w 179"/>
                <a:gd name="T9" fmla="*/ 422 h 515"/>
                <a:gd name="T10" fmla="*/ 60 w 179"/>
                <a:gd name="T11" fmla="*/ 432 h 515"/>
                <a:gd name="T12" fmla="*/ 65 w 179"/>
                <a:gd name="T13" fmla="*/ 438 h 515"/>
                <a:gd name="T14" fmla="*/ 63 w 179"/>
                <a:gd name="T15" fmla="*/ 426 h 515"/>
                <a:gd name="T16" fmla="*/ 152 w 179"/>
                <a:gd name="T17" fmla="*/ 511 h 515"/>
                <a:gd name="T18" fmla="*/ 174 w 179"/>
                <a:gd name="T19" fmla="*/ 515 h 515"/>
                <a:gd name="T20" fmla="*/ 178 w 179"/>
                <a:gd name="T21" fmla="*/ 508 h 515"/>
                <a:gd name="T22" fmla="*/ 145 w 179"/>
                <a:gd name="T23" fmla="*/ 476 h 515"/>
                <a:gd name="T24" fmla="*/ 132 w 179"/>
                <a:gd name="T25" fmla="*/ 481 h 515"/>
                <a:gd name="T26" fmla="*/ 144 w 179"/>
                <a:gd name="T27" fmla="*/ 496 h 515"/>
                <a:gd name="T28" fmla="*/ 145 w 179"/>
                <a:gd name="T29" fmla="*/ 498 h 515"/>
                <a:gd name="T30" fmla="*/ 138 w 179"/>
                <a:gd name="T31" fmla="*/ 505 h 515"/>
                <a:gd name="T32" fmla="*/ 118 w 179"/>
                <a:gd name="T33" fmla="*/ 468 h 515"/>
                <a:gd name="T34" fmla="*/ 91 w 179"/>
                <a:gd name="T35" fmla="*/ 452 h 515"/>
                <a:gd name="T36" fmla="*/ 78 w 179"/>
                <a:gd name="T37" fmla="*/ 433 h 515"/>
                <a:gd name="T38" fmla="*/ 81 w 179"/>
                <a:gd name="T39" fmla="*/ 407 h 515"/>
                <a:gd name="T40" fmla="*/ 76 w 179"/>
                <a:gd name="T41" fmla="*/ 382 h 515"/>
                <a:gd name="T42" fmla="*/ 68 w 179"/>
                <a:gd name="T43" fmla="*/ 366 h 515"/>
                <a:gd name="T44" fmla="*/ 55 w 179"/>
                <a:gd name="T45" fmla="*/ 342 h 515"/>
                <a:gd name="T46" fmla="*/ 46 w 179"/>
                <a:gd name="T47" fmla="*/ 309 h 515"/>
                <a:gd name="T48" fmla="*/ 45 w 179"/>
                <a:gd name="T49" fmla="*/ 280 h 515"/>
                <a:gd name="T50" fmla="*/ 42 w 179"/>
                <a:gd name="T51" fmla="*/ 243 h 515"/>
                <a:gd name="T52" fmla="*/ 39 w 179"/>
                <a:gd name="T53" fmla="*/ 211 h 515"/>
                <a:gd name="T54" fmla="*/ 29 w 179"/>
                <a:gd name="T55" fmla="*/ 180 h 515"/>
                <a:gd name="T56" fmla="*/ 36 w 179"/>
                <a:gd name="T57" fmla="*/ 132 h 515"/>
                <a:gd name="T58" fmla="*/ 35 w 179"/>
                <a:gd name="T59" fmla="*/ 102 h 515"/>
                <a:gd name="T60" fmla="*/ 36 w 179"/>
                <a:gd name="T61" fmla="*/ 66 h 515"/>
                <a:gd name="T62" fmla="*/ 5 w 179"/>
                <a:gd name="T63" fmla="*/ 12 h 515"/>
                <a:gd name="T64" fmla="*/ 9 w 179"/>
                <a:gd name="T65" fmla="*/ 75 h 515"/>
                <a:gd name="T66" fmla="*/ 12 w 179"/>
                <a:gd name="T67" fmla="*/ 122 h 515"/>
                <a:gd name="T68" fmla="*/ 13 w 179"/>
                <a:gd name="T69" fmla="*/ 172 h 515"/>
                <a:gd name="T70" fmla="*/ 22 w 179"/>
                <a:gd name="T71" fmla="*/ 221 h 515"/>
                <a:gd name="T72" fmla="*/ 17 w 179"/>
                <a:gd name="T73" fmla="*/ 266 h 515"/>
                <a:gd name="T74" fmla="*/ 27 w 179"/>
                <a:gd name="T75" fmla="*/ 300 h 515"/>
                <a:gd name="T76" fmla="*/ 39 w 179"/>
                <a:gd name="T77" fmla="*/ 330 h 515"/>
                <a:gd name="T78" fmla="*/ 50 w 179"/>
                <a:gd name="T79" fmla="*/ 347 h 515"/>
                <a:gd name="T80" fmla="*/ 50 w 179"/>
                <a:gd name="T81" fmla="*/ 363 h 515"/>
                <a:gd name="T82" fmla="*/ 55 w 179"/>
                <a:gd name="T83" fmla="*/ 382 h 515"/>
                <a:gd name="T84" fmla="*/ 49 w 179"/>
                <a:gd name="T85" fmla="*/ 386 h 515"/>
                <a:gd name="T86" fmla="*/ 39 w 179"/>
                <a:gd name="T87" fmla="*/ 396 h 515"/>
                <a:gd name="T88" fmla="*/ 58 w 179"/>
                <a:gd name="T89" fmla="*/ 405 h 515"/>
                <a:gd name="T90" fmla="*/ 63 w 179"/>
                <a:gd name="T91" fmla="*/ 413 h 515"/>
                <a:gd name="T92" fmla="*/ 58 w 179"/>
                <a:gd name="T93" fmla="*/ 416 h 515"/>
                <a:gd name="T94" fmla="*/ 68 w 179"/>
                <a:gd name="T95" fmla="*/ 425 h 515"/>
                <a:gd name="T96" fmla="*/ 71 w 179"/>
                <a:gd name="T97" fmla="*/ 438 h 515"/>
                <a:gd name="T98" fmla="*/ 79 w 179"/>
                <a:gd name="T99" fmla="*/ 450 h 515"/>
                <a:gd name="T100" fmla="*/ 92 w 179"/>
                <a:gd name="T101" fmla="*/ 465 h 515"/>
                <a:gd name="T102" fmla="*/ 103 w 179"/>
                <a:gd name="T103" fmla="*/ 481 h 515"/>
                <a:gd name="T104" fmla="*/ 93 w 179"/>
                <a:gd name="T105" fmla="*/ 481 h 515"/>
                <a:gd name="T106" fmla="*/ 112 w 179"/>
                <a:gd name="T107" fmla="*/ 483 h 515"/>
                <a:gd name="T108" fmla="*/ 121 w 179"/>
                <a:gd name="T109" fmla="*/ 483 h 515"/>
                <a:gd name="T110" fmla="*/ 128 w 179"/>
                <a:gd name="T111" fmla="*/ 483 h 515"/>
                <a:gd name="T112" fmla="*/ 132 w 179"/>
                <a:gd name="T113" fmla="*/ 499 h 515"/>
                <a:gd name="T114" fmla="*/ 40 w 179"/>
                <a:gd name="T115" fmla="*/ 353 h 515"/>
                <a:gd name="T116" fmla="*/ 33 w 179"/>
                <a:gd name="T117" fmla="*/ 333 h 515"/>
                <a:gd name="T118" fmla="*/ 43 w 179"/>
                <a:gd name="T119" fmla="*/ 370 h 515"/>
                <a:gd name="T120" fmla="*/ 126 w 179"/>
                <a:gd name="T121"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515">
                  <a:moveTo>
                    <a:pt x="131" y="501"/>
                  </a:moveTo>
                  <a:cubicBezTo>
                    <a:pt x="129" y="501"/>
                    <a:pt x="129" y="501"/>
                    <a:pt x="129" y="501"/>
                  </a:cubicBezTo>
                  <a:cubicBezTo>
                    <a:pt x="129" y="502"/>
                    <a:pt x="129" y="502"/>
                    <a:pt x="129" y="502"/>
                  </a:cubicBezTo>
                  <a:cubicBezTo>
                    <a:pt x="131" y="502"/>
                    <a:pt x="131" y="502"/>
                    <a:pt x="131" y="502"/>
                  </a:cubicBezTo>
                  <a:cubicBezTo>
                    <a:pt x="132" y="502"/>
                    <a:pt x="132" y="502"/>
                    <a:pt x="132" y="502"/>
                  </a:cubicBezTo>
                  <a:cubicBezTo>
                    <a:pt x="134" y="502"/>
                    <a:pt x="134" y="502"/>
                    <a:pt x="134" y="502"/>
                  </a:cubicBezTo>
                  <a:cubicBezTo>
                    <a:pt x="134" y="501"/>
                    <a:pt x="134" y="501"/>
                    <a:pt x="134" y="501"/>
                  </a:cubicBezTo>
                  <a:cubicBezTo>
                    <a:pt x="132" y="501"/>
                    <a:pt x="132" y="501"/>
                    <a:pt x="132" y="501"/>
                  </a:cubicBezTo>
                  <a:lnTo>
                    <a:pt x="131" y="501"/>
                  </a:lnTo>
                  <a:close/>
                  <a:moveTo>
                    <a:pt x="138" y="495"/>
                  </a:moveTo>
                  <a:cubicBezTo>
                    <a:pt x="139" y="493"/>
                    <a:pt x="139" y="493"/>
                    <a:pt x="139" y="493"/>
                  </a:cubicBezTo>
                  <a:cubicBezTo>
                    <a:pt x="138" y="492"/>
                    <a:pt x="138" y="492"/>
                    <a:pt x="138" y="492"/>
                  </a:cubicBezTo>
                  <a:cubicBezTo>
                    <a:pt x="136" y="489"/>
                    <a:pt x="136" y="489"/>
                    <a:pt x="136" y="489"/>
                  </a:cubicBezTo>
                  <a:cubicBezTo>
                    <a:pt x="135" y="489"/>
                    <a:pt x="135" y="489"/>
                    <a:pt x="135" y="489"/>
                  </a:cubicBezTo>
                  <a:cubicBezTo>
                    <a:pt x="134" y="491"/>
                    <a:pt x="134" y="491"/>
                    <a:pt x="134" y="491"/>
                  </a:cubicBezTo>
                  <a:cubicBezTo>
                    <a:pt x="135" y="492"/>
                    <a:pt x="135" y="492"/>
                    <a:pt x="135" y="492"/>
                  </a:cubicBezTo>
                  <a:cubicBezTo>
                    <a:pt x="134" y="492"/>
                    <a:pt x="134" y="492"/>
                    <a:pt x="134" y="492"/>
                  </a:cubicBezTo>
                  <a:cubicBezTo>
                    <a:pt x="135" y="496"/>
                    <a:pt x="135" y="496"/>
                    <a:pt x="135" y="496"/>
                  </a:cubicBezTo>
                  <a:cubicBezTo>
                    <a:pt x="136" y="498"/>
                    <a:pt x="136" y="498"/>
                    <a:pt x="136" y="498"/>
                  </a:cubicBezTo>
                  <a:cubicBezTo>
                    <a:pt x="139" y="498"/>
                    <a:pt x="139" y="498"/>
                    <a:pt x="139" y="498"/>
                  </a:cubicBezTo>
                  <a:cubicBezTo>
                    <a:pt x="136" y="493"/>
                    <a:pt x="136" y="493"/>
                    <a:pt x="136" y="493"/>
                  </a:cubicBezTo>
                  <a:lnTo>
                    <a:pt x="138" y="495"/>
                  </a:lnTo>
                  <a:close/>
                  <a:moveTo>
                    <a:pt x="56" y="367"/>
                  </a:moveTo>
                  <a:cubicBezTo>
                    <a:pt x="55" y="367"/>
                    <a:pt x="55" y="367"/>
                    <a:pt x="55" y="367"/>
                  </a:cubicBezTo>
                  <a:cubicBezTo>
                    <a:pt x="53" y="367"/>
                    <a:pt x="53" y="367"/>
                    <a:pt x="53" y="367"/>
                  </a:cubicBezTo>
                  <a:cubicBezTo>
                    <a:pt x="53" y="369"/>
                    <a:pt x="53" y="369"/>
                    <a:pt x="53" y="369"/>
                  </a:cubicBezTo>
                  <a:cubicBezTo>
                    <a:pt x="52" y="370"/>
                    <a:pt x="52" y="370"/>
                    <a:pt x="52" y="370"/>
                  </a:cubicBezTo>
                  <a:cubicBezTo>
                    <a:pt x="52" y="372"/>
                    <a:pt x="52" y="372"/>
                    <a:pt x="52" y="372"/>
                  </a:cubicBezTo>
                  <a:cubicBezTo>
                    <a:pt x="53" y="373"/>
                    <a:pt x="53" y="373"/>
                    <a:pt x="53" y="373"/>
                  </a:cubicBezTo>
                  <a:cubicBezTo>
                    <a:pt x="55" y="375"/>
                    <a:pt x="55" y="375"/>
                    <a:pt x="55" y="375"/>
                  </a:cubicBezTo>
                  <a:cubicBezTo>
                    <a:pt x="56" y="373"/>
                    <a:pt x="56" y="373"/>
                    <a:pt x="56" y="373"/>
                  </a:cubicBezTo>
                  <a:cubicBezTo>
                    <a:pt x="58" y="372"/>
                    <a:pt x="58" y="372"/>
                    <a:pt x="58" y="372"/>
                  </a:cubicBezTo>
                  <a:cubicBezTo>
                    <a:pt x="58" y="370"/>
                    <a:pt x="58" y="370"/>
                    <a:pt x="58" y="370"/>
                  </a:cubicBezTo>
                  <a:cubicBezTo>
                    <a:pt x="59" y="369"/>
                    <a:pt x="59" y="369"/>
                    <a:pt x="59" y="369"/>
                  </a:cubicBezTo>
                  <a:cubicBezTo>
                    <a:pt x="58" y="369"/>
                    <a:pt x="58" y="369"/>
                    <a:pt x="58" y="369"/>
                  </a:cubicBezTo>
                  <a:lnTo>
                    <a:pt x="56" y="367"/>
                  </a:lnTo>
                  <a:close/>
                  <a:moveTo>
                    <a:pt x="111" y="489"/>
                  </a:moveTo>
                  <a:cubicBezTo>
                    <a:pt x="109" y="488"/>
                    <a:pt x="109" y="488"/>
                    <a:pt x="109" y="488"/>
                  </a:cubicBezTo>
                  <a:cubicBezTo>
                    <a:pt x="108" y="486"/>
                    <a:pt x="108" y="486"/>
                    <a:pt x="108" y="486"/>
                  </a:cubicBezTo>
                  <a:cubicBezTo>
                    <a:pt x="106" y="486"/>
                    <a:pt x="106" y="486"/>
                    <a:pt x="106" y="486"/>
                  </a:cubicBezTo>
                  <a:cubicBezTo>
                    <a:pt x="108" y="488"/>
                    <a:pt x="108" y="488"/>
                    <a:pt x="108" y="488"/>
                  </a:cubicBezTo>
                  <a:cubicBezTo>
                    <a:pt x="105" y="488"/>
                    <a:pt x="105" y="488"/>
                    <a:pt x="105" y="488"/>
                  </a:cubicBezTo>
                  <a:cubicBezTo>
                    <a:pt x="109" y="491"/>
                    <a:pt x="109" y="491"/>
                    <a:pt x="109" y="491"/>
                  </a:cubicBezTo>
                  <a:cubicBezTo>
                    <a:pt x="106" y="489"/>
                    <a:pt x="106" y="489"/>
                    <a:pt x="106" y="489"/>
                  </a:cubicBezTo>
                  <a:cubicBezTo>
                    <a:pt x="105" y="489"/>
                    <a:pt x="105" y="489"/>
                    <a:pt x="105" y="489"/>
                  </a:cubicBezTo>
                  <a:cubicBezTo>
                    <a:pt x="103" y="491"/>
                    <a:pt x="103" y="491"/>
                    <a:pt x="103" y="491"/>
                  </a:cubicBezTo>
                  <a:cubicBezTo>
                    <a:pt x="105" y="491"/>
                    <a:pt x="105" y="491"/>
                    <a:pt x="105" y="491"/>
                  </a:cubicBezTo>
                  <a:cubicBezTo>
                    <a:pt x="108" y="491"/>
                    <a:pt x="108" y="491"/>
                    <a:pt x="108" y="491"/>
                  </a:cubicBezTo>
                  <a:cubicBezTo>
                    <a:pt x="109" y="493"/>
                    <a:pt x="109" y="493"/>
                    <a:pt x="109" y="493"/>
                  </a:cubicBezTo>
                  <a:cubicBezTo>
                    <a:pt x="111" y="495"/>
                    <a:pt x="111" y="495"/>
                    <a:pt x="111" y="495"/>
                  </a:cubicBezTo>
                  <a:cubicBezTo>
                    <a:pt x="111" y="493"/>
                    <a:pt x="111" y="493"/>
                    <a:pt x="111" y="493"/>
                  </a:cubicBezTo>
                  <a:cubicBezTo>
                    <a:pt x="114" y="492"/>
                    <a:pt x="114" y="492"/>
                    <a:pt x="114" y="492"/>
                  </a:cubicBezTo>
                  <a:cubicBezTo>
                    <a:pt x="115" y="492"/>
                    <a:pt x="115" y="492"/>
                    <a:pt x="115" y="492"/>
                  </a:cubicBezTo>
                  <a:cubicBezTo>
                    <a:pt x="114" y="493"/>
                    <a:pt x="114" y="493"/>
                    <a:pt x="114" y="493"/>
                  </a:cubicBezTo>
                  <a:cubicBezTo>
                    <a:pt x="115" y="495"/>
                    <a:pt x="115" y="495"/>
                    <a:pt x="115" y="495"/>
                  </a:cubicBezTo>
                  <a:cubicBezTo>
                    <a:pt x="114" y="495"/>
                    <a:pt x="114" y="495"/>
                    <a:pt x="114" y="495"/>
                  </a:cubicBezTo>
                  <a:cubicBezTo>
                    <a:pt x="115" y="496"/>
                    <a:pt x="115" y="496"/>
                    <a:pt x="115" y="496"/>
                  </a:cubicBezTo>
                  <a:cubicBezTo>
                    <a:pt x="119" y="495"/>
                    <a:pt x="119" y="495"/>
                    <a:pt x="119" y="495"/>
                  </a:cubicBezTo>
                  <a:cubicBezTo>
                    <a:pt x="118" y="493"/>
                    <a:pt x="118" y="493"/>
                    <a:pt x="118" y="493"/>
                  </a:cubicBezTo>
                  <a:cubicBezTo>
                    <a:pt x="119" y="492"/>
                    <a:pt x="119" y="492"/>
                    <a:pt x="119" y="492"/>
                  </a:cubicBezTo>
                  <a:cubicBezTo>
                    <a:pt x="118" y="491"/>
                    <a:pt x="118" y="491"/>
                    <a:pt x="118" y="491"/>
                  </a:cubicBezTo>
                  <a:cubicBezTo>
                    <a:pt x="116" y="491"/>
                    <a:pt x="116" y="491"/>
                    <a:pt x="116" y="491"/>
                  </a:cubicBezTo>
                  <a:cubicBezTo>
                    <a:pt x="115" y="489"/>
                    <a:pt x="115" y="489"/>
                    <a:pt x="115" y="489"/>
                  </a:cubicBezTo>
                  <a:cubicBezTo>
                    <a:pt x="114" y="489"/>
                    <a:pt x="114" y="489"/>
                    <a:pt x="114" y="489"/>
                  </a:cubicBezTo>
                  <a:cubicBezTo>
                    <a:pt x="112" y="488"/>
                    <a:pt x="112" y="488"/>
                    <a:pt x="112" y="488"/>
                  </a:cubicBezTo>
                  <a:cubicBezTo>
                    <a:pt x="111" y="488"/>
                    <a:pt x="111" y="488"/>
                    <a:pt x="111" y="488"/>
                  </a:cubicBezTo>
                  <a:lnTo>
                    <a:pt x="111" y="489"/>
                  </a:lnTo>
                  <a:close/>
                  <a:moveTo>
                    <a:pt x="62" y="425"/>
                  </a:moveTo>
                  <a:cubicBezTo>
                    <a:pt x="62" y="423"/>
                    <a:pt x="62" y="423"/>
                    <a:pt x="62" y="423"/>
                  </a:cubicBezTo>
                  <a:cubicBezTo>
                    <a:pt x="60" y="422"/>
                    <a:pt x="60" y="422"/>
                    <a:pt x="60" y="422"/>
                  </a:cubicBezTo>
                  <a:cubicBezTo>
                    <a:pt x="58" y="418"/>
                    <a:pt x="58" y="418"/>
                    <a:pt x="58" y="418"/>
                  </a:cubicBezTo>
                  <a:cubicBezTo>
                    <a:pt x="58" y="419"/>
                    <a:pt x="58" y="419"/>
                    <a:pt x="58" y="419"/>
                  </a:cubicBezTo>
                  <a:cubicBezTo>
                    <a:pt x="56" y="418"/>
                    <a:pt x="56" y="418"/>
                    <a:pt x="56" y="418"/>
                  </a:cubicBezTo>
                  <a:cubicBezTo>
                    <a:pt x="52" y="418"/>
                    <a:pt x="52" y="418"/>
                    <a:pt x="52" y="418"/>
                  </a:cubicBezTo>
                  <a:cubicBezTo>
                    <a:pt x="56" y="422"/>
                    <a:pt x="56" y="422"/>
                    <a:pt x="56" y="422"/>
                  </a:cubicBezTo>
                  <a:cubicBezTo>
                    <a:pt x="58" y="423"/>
                    <a:pt x="58" y="423"/>
                    <a:pt x="58" y="423"/>
                  </a:cubicBezTo>
                  <a:cubicBezTo>
                    <a:pt x="59" y="425"/>
                    <a:pt x="59" y="425"/>
                    <a:pt x="59" y="425"/>
                  </a:cubicBezTo>
                  <a:cubicBezTo>
                    <a:pt x="59" y="426"/>
                    <a:pt x="59" y="426"/>
                    <a:pt x="59" y="426"/>
                  </a:cubicBezTo>
                  <a:cubicBezTo>
                    <a:pt x="60" y="426"/>
                    <a:pt x="60" y="426"/>
                    <a:pt x="60" y="426"/>
                  </a:cubicBezTo>
                  <a:cubicBezTo>
                    <a:pt x="59" y="428"/>
                    <a:pt x="59" y="428"/>
                    <a:pt x="59" y="428"/>
                  </a:cubicBezTo>
                  <a:cubicBezTo>
                    <a:pt x="60" y="428"/>
                    <a:pt x="60" y="428"/>
                    <a:pt x="60" y="428"/>
                  </a:cubicBezTo>
                  <a:cubicBezTo>
                    <a:pt x="62" y="430"/>
                    <a:pt x="62" y="430"/>
                    <a:pt x="62" y="430"/>
                  </a:cubicBezTo>
                  <a:cubicBezTo>
                    <a:pt x="62" y="433"/>
                    <a:pt x="62" y="433"/>
                    <a:pt x="62" y="433"/>
                  </a:cubicBezTo>
                  <a:cubicBezTo>
                    <a:pt x="60" y="432"/>
                    <a:pt x="60" y="432"/>
                    <a:pt x="60" y="432"/>
                  </a:cubicBezTo>
                  <a:cubicBezTo>
                    <a:pt x="60" y="433"/>
                    <a:pt x="60" y="433"/>
                    <a:pt x="60" y="433"/>
                  </a:cubicBezTo>
                  <a:cubicBezTo>
                    <a:pt x="58" y="433"/>
                    <a:pt x="58" y="433"/>
                    <a:pt x="58" y="433"/>
                  </a:cubicBezTo>
                  <a:cubicBezTo>
                    <a:pt x="56" y="432"/>
                    <a:pt x="56" y="432"/>
                    <a:pt x="56" y="432"/>
                  </a:cubicBezTo>
                  <a:cubicBezTo>
                    <a:pt x="58" y="435"/>
                    <a:pt x="58" y="435"/>
                    <a:pt x="58" y="435"/>
                  </a:cubicBezTo>
                  <a:cubicBezTo>
                    <a:pt x="60" y="436"/>
                    <a:pt x="60" y="436"/>
                    <a:pt x="60" y="436"/>
                  </a:cubicBezTo>
                  <a:cubicBezTo>
                    <a:pt x="62" y="439"/>
                    <a:pt x="62" y="439"/>
                    <a:pt x="62" y="439"/>
                  </a:cubicBezTo>
                  <a:cubicBezTo>
                    <a:pt x="65" y="440"/>
                    <a:pt x="65" y="440"/>
                    <a:pt x="65" y="440"/>
                  </a:cubicBezTo>
                  <a:cubicBezTo>
                    <a:pt x="63" y="439"/>
                    <a:pt x="63" y="439"/>
                    <a:pt x="63" y="439"/>
                  </a:cubicBezTo>
                  <a:cubicBezTo>
                    <a:pt x="63" y="438"/>
                    <a:pt x="63" y="438"/>
                    <a:pt x="63" y="438"/>
                  </a:cubicBezTo>
                  <a:cubicBezTo>
                    <a:pt x="63" y="435"/>
                    <a:pt x="63" y="435"/>
                    <a:pt x="63" y="435"/>
                  </a:cubicBezTo>
                  <a:cubicBezTo>
                    <a:pt x="65" y="435"/>
                    <a:pt x="65" y="435"/>
                    <a:pt x="65" y="435"/>
                  </a:cubicBezTo>
                  <a:cubicBezTo>
                    <a:pt x="65" y="436"/>
                    <a:pt x="65" y="436"/>
                    <a:pt x="65" y="436"/>
                  </a:cubicBezTo>
                  <a:cubicBezTo>
                    <a:pt x="66" y="438"/>
                    <a:pt x="66" y="438"/>
                    <a:pt x="66" y="438"/>
                  </a:cubicBezTo>
                  <a:cubicBezTo>
                    <a:pt x="65" y="438"/>
                    <a:pt x="65" y="438"/>
                    <a:pt x="65" y="438"/>
                  </a:cubicBezTo>
                  <a:cubicBezTo>
                    <a:pt x="66" y="439"/>
                    <a:pt x="66" y="439"/>
                    <a:pt x="66" y="439"/>
                  </a:cubicBezTo>
                  <a:cubicBezTo>
                    <a:pt x="68" y="440"/>
                    <a:pt x="68" y="440"/>
                    <a:pt x="68" y="440"/>
                  </a:cubicBezTo>
                  <a:cubicBezTo>
                    <a:pt x="68" y="442"/>
                    <a:pt x="68" y="442"/>
                    <a:pt x="68" y="442"/>
                  </a:cubicBezTo>
                  <a:cubicBezTo>
                    <a:pt x="71" y="442"/>
                    <a:pt x="71" y="442"/>
                    <a:pt x="71" y="442"/>
                  </a:cubicBezTo>
                  <a:cubicBezTo>
                    <a:pt x="71" y="440"/>
                    <a:pt x="71" y="440"/>
                    <a:pt x="71" y="440"/>
                  </a:cubicBezTo>
                  <a:cubicBezTo>
                    <a:pt x="69" y="439"/>
                    <a:pt x="69" y="439"/>
                    <a:pt x="69" y="439"/>
                  </a:cubicBezTo>
                  <a:cubicBezTo>
                    <a:pt x="71" y="439"/>
                    <a:pt x="71" y="439"/>
                    <a:pt x="71" y="439"/>
                  </a:cubicBezTo>
                  <a:cubicBezTo>
                    <a:pt x="69" y="438"/>
                    <a:pt x="69" y="438"/>
                    <a:pt x="69" y="438"/>
                  </a:cubicBezTo>
                  <a:cubicBezTo>
                    <a:pt x="68" y="439"/>
                    <a:pt x="68" y="439"/>
                    <a:pt x="68" y="439"/>
                  </a:cubicBezTo>
                  <a:cubicBezTo>
                    <a:pt x="68" y="433"/>
                    <a:pt x="68" y="433"/>
                    <a:pt x="68" y="433"/>
                  </a:cubicBezTo>
                  <a:cubicBezTo>
                    <a:pt x="66" y="430"/>
                    <a:pt x="66" y="430"/>
                    <a:pt x="66" y="430"/>
                  </a:cubicBezTo>
                  <a:cubicBezTo>
                    <a:pt x="65" y="429"/>
                    <a:pt x="65" y="429"/>
                    <a:pt x="65" y="429"/>
                  </a:cubicBezTo>
                  <a:cubicBezTo>
                    <a:pt x="65" y="428"/>
                    <a:pt x="65" y="428"/>
                    <a:pt x="65" y="428"/>
                  </a:cubicBezTo>
                  <a:cubicBezTo>
                    <a:pt x="63" y="426"/>
                    <a:pt x="63" y="426"/>
                    <a:pt x="63" y="426"/>
                  </a:cubicBezTo>
                  <a:lnTo>
                    <a:pt x="62" y="425"/>
                  </a:lnTo>
                  <a:close/>
                  <a:moveTo>
                    <a:pt x="178" y="508"/>
                  </a:moveTo>
                  <a:cubicBezTo>
                    <a:pt x="174" y="506"/>
                    <a:pt x="174" y="506"/>
                    <a:pt x="174" y="506"/>
                  </a:cubicBezTo>
                  <a:cubicBezTo>
                    <a:pt x="171" y="506"/>
                    <a:pt x="171" y="506"/>
                    <a:pt x="171" y="506"/>
                  </a:cubicBezTo>
                  <a:cubicBezTo>
                    <a:pt x="169" y="506"/>
                    <a:pt x="169" y="506"/>
                    <a:pt x="169" y="506"/>
                  </a:cubicBezTo>
                  <a:cubicBezTo>
                    <a:pt x="167" y="508"/>
                    <a:pt x="167" y="508"/>
                    <a:pt x="167" y="508"/>
                  </a:cubicBezTo>
                  <a:cubicBezTo>
                    <a:pt x="165" y="506"/>
                    <a:pt x="165" y="506"/>
                    <a:pt x="165" y="506"/>
                  </a:cubicBezTo>
                  <a:cubicBezTo>
                    <a:pt x="159" y="508"/>
                    <a:pt x="159" y="508"/>
                    <a:pt x="159" y="508"/>
                  </a:cubicBezTo>
                  <a:cubicBezTo>
                    <a:pt x="157" y="508"/>
                    <a:pt x="157" y="508"/>
                    <a:pt x="157" y="508"/>
                  </a:cubicBezTo>
                  <a:cubicBezTo>
                    <a:pt x="155" y="508"/>
                    <a:pt x="155" y="508"/>
                    <a:pt x="155" y="508"/>
                  </a:cubicBezTo>
                  <a:cubicBezTo>
                    <a:pt x="155" y="509"/>
                    <a:pt x="155" y="509"/>
                    <a:pt x="155" y="509"/>
                  </a:cubicBezTo>
                  <a:cubicBezTo>
                    <a:pt x="154" y="508"/>
                    <a:pt x="154" y="508"/>
                    <a:pt x="154" y="508"/>
                  </a:cubicBezTo>
                  <a:cubicBezTo>
                    <a:pt x="151" y="509"/>
                    <a:pt x="151" y="509"/>
                    <a:pt x="151" y="509"/>
                  </a:cubicBezTo>
                  <a:cubicBezTo>
                    <a:pt x="152" y="511"/>
                    <a:pt x="152" y="511"/>
                    <a:pt x="152" y="511"/>
                  </a:cubicBezTo>
                  <a:cubicBezTo>
                    <a:pt x="155" y="511"/>
                    <a:pt x="155" y="511"/>
                    <a:pt x="155" y="511"/>
                  </a:cubicBezTo>
                  <a:cubicBezTo>
                    <a:pt x="155" y="512"/>
                    <a:pt x="155" y="512"/>
                    <a:pt x="155" y="512"/>
                  </a:cubicBezTo>
                  <a:cubicBezTo>
                    <a:pt x="157" y="512"/>
                    <a:pt x="157" y="512"/>
                    <a:pt x="157" y="512"/>
                  </a:cubicBezTo>
                  <a:cubicBezTo>
                    <a:pt x="161" y="514"/>
                    <a:pt x="161" y="514"/>
                    <a:pt x="161" y="514"/>
                  </a:cubicBezTo>
                  <a:cubicBezTo>
                    <a:pt x="158" y="511"/>
                    <a:pt x="158" y="511"/>
                    <a:pt x="158" y="511"/>
                  </a:cubicBezTo>
                  <a:cubicBezTo>
                    <a:pt x="158" y="509"/>
                    <a:pt x="158" y="509"/>
                    <a:pt x="158" y="509"/>
                  </a:cubicBezTo>
                  <a:cubicBezTo>
                    <a:pt x="159" y="509"/>
                    <a:pt x="159" y="509"/>
                    <a:pt x="159" y="509"/>
                  </a:cubicBezTo>
                  <a:cubicBezTo>
                    <a:pt x="162" y="511"/>
                    <a:pt x="162" y="511"/>
                    <a:pt x="162" y="511"/>
                  </a:cubicBezTo>
                  <a:cubicBezTo>
                    <a:pt x="164" y="512"/>
                    <a:pt x="164" y="512"/>
                    <a:pt x="164" y="512"/>
                  </a:cubicBezTo>
                  <a:cubicBezTo>
                    <a:pt x="164" y="514"/>
                    <a:pt x="164" y="514"/>
                    <a:pt x="164" y="514"/>
                  </a:cubicBezTo>
                  <a:cubicBezTo>
                    <a:pt x="167" y="514"/>
                    <a:pt x="167" y="514"/>
                    <a:pt x="167" y="514"/>
                  </a:cubicBezTo>
                  <a:cubicBezTo>
                    <a:pt x="169" y="514"/>
                    <a:pt x="169" y="514"/>
                    <a:pt x="169" y="514"/>
                  </a:cubicBezTo>
                  <a:cubicBezTo>
                    <a:pt x="172" y="515"/>
                    <a:pt x="172" y="515"/>
                    <a:pt x="172" y="515"/>
                  </a:cubicBezTo>
                  <a:cubicBezTo>
                    <a:pt x="174" y="515"/>
                    <a:pt x="174" y="515"/>
                    <a:pt x="174" y="515"/>
                  </a:cubicBezTo>
                  <a:cubicBezTo>
                    <a:pt x="172" y="514"/>
                    <a:pt x="172" y="514"/>
                    <a:pt x="172" y="514"/>
                  </a:cubicBezTo>
                  <a:cubicBezTo>
                    <a:pt x="169" y="512"/>
                    <a:pt x="169" y="512"/>
                    <a:pt x="169" y="512"/>
                  </a:cubicBezTo>
                  <a:cubicBezTo>
                    <a:pt x="167" y="512"/>
                    <a:pt x="167" y="512"/>
                    <a:pt x="167" y="512"/>
                  </a:cubicBezTo>
                  <a:cubicBezTo>
                    <a:pt x="165" y="511"/>
                    <a:pt x="165" y="511"/>
                    <a:pt x="165" y="511"/>
                  </a:cubicBezTo>
                  <a:cubicBezTo>
                    <a:pt x="167" y="511"/>
                    <a:pt x="167" y="511"/>
                    <a:pt x="167" y="511"/>
                  </a:cubicBezTo>
                  <a:cubicBezTo>
                    <a:pt x="169" y="511"/>
                    <a:pt x="169" y="511"/>
                    <a:pt x="169" y="511"/>
                  </a:cubicBezTo>
                  <a:cubicBezTo>
                    <a:pt x="172" y="511"/>
                    <a:pt x="172" y="511"/>
                    <a:pt x="172" y="511"/>
                  </a:cubicBezTo>
                  <a:cubicBezTo>
                    <a:pt x="174" y="511"/>
                    <a:pt x="174" y="511"/>
                    <a:pt x="174" y="511"/>
                  </a:cubicBezTo>
                  <a:cubicBezTo>
                    <a:pt x="175" y="511"/>
                    <a:pt x="175" y="511"/>
                    <a:pt x="175" y="511"/>
                  </a:cubicBezTo>
                  <a:cubicBezTo>
                    <a:pt x="177" y="511"/>
                    <a:pt x="177" y="511"/>
                    <a:pt x="177" y="511"/>
                  </a:cubicBezTo>
                  <a:cubicBezTo>
                    <a:pt x="178" y="512"/>
                    <a:pt x="178" y="512"/>
                    <a:pt x="178" y="512"/>
                  </a:cubicBezTo>
                  <a:cubicBezTo>
                    <a:pt x="179" y="511"/>
                    <a:pt x="179" y="511"/>
                    <a:pt x="179" y="511"/>
                  </a:cubicBezTo>
                  <a:cubicBezTo>
                    <a:pt x="179" y="509"/>
                    <a:pt x="179" y="509"/>
                    <a:pt x="179" y="509"/>
                  </a:cubicBezTo>
                  <a:lnTo>
                    <a:pt x="178" y="508"/>
                  </a:lnTo>
                  <a:close/>
                  <a:moveTo>
                    <a:pt x="152" y="505"/>
                  </a:moveTo>
                  <a:cubicBezTo>
                    <a:pt x="154" y="506"/>
                    <a:pt x="154" y="506"/>
                    <a:pt x="154" y="506"/>
                  </a:cubicBezTo>
                  <a:cubicBezTo>
                    <a:pt x="158" y="506"/>
                    <a:pt x="158" y="506"/>
                    <a:pt x="158" y="506"/>
                  </a:cubicBezTo>
                  <a:cubicBezTo>
                    <a:pt x="159" y="506"/>
                    <a:pt x="159" y="506"/>
                    <a:pt x="159" y="506"/>
                  </a:cubicBezTo>
                  <a:cubicBezTo>
                    <a:pt x="161" y="506"/>
                    <a:pt x="161" y="506"/>
                    <a:pt x="161" y="506"/>
                  </a:cubicBezTo>
                  <a:cubicBezTo>
                    <a:pt x="159" y="505"/>
                    <a:pt x="159" y="505"/>
                    <a:pt x="159" y="505"/>
                  </a:cubicBezTo>
                  <a:cubicBezTo>
                    <a:pt x="162" y="506"/>
                    <a:pt x="162" y="506"/>
                    <a:pt x="162" y="506"/>
                  </a:cubicBezTo>
                  <a:cubicBezTo>
                    <a:pt x="162" y="504"/>
                    <a:pt x="162" y="504"/>
                    <a:pt x="162" y="504"/>
                  </a:cubicBezTo>
                  <a:cubicBezTo>
                    <a:pt x="161" y="504"/>
                    <a:pt x="161" y="504"/>
                    <a:pt x="161" y="504"/>
                  </a:cubicBezTo>
                  <a:cubicBezTo>
                    <a:pt x="158" y="496"/>
                    <a:pt x="158" y="496"/>
                    <a:pt x="158" y="496"/>
                  </a:cubicBezTo>
                  <a:cubicBezTo>
                    <a:pt x="151" y="482"/>
                    <a:pt x="151" y="482"/>
                    <a:pt x="151" y="482"/>
                  </a:cubicBezTo>
                  <a:cubicBezTo>
                    <a:pt x="149" y="479"/>
                    <a:pt x="149" y="479"/>
                    <a:pt x="149" y="479"/>
                  </a:cubicBezTo>
                  <a:cubicBezTo>
                    <a:pt x="148" y="476"/>
                    <a:pt x="148" y="476"/>
                    <a:pt x="148" y="476"/>
                  </a:cubicBezTo>
                  <a:cubicBezTo>
                    <a:pt x="145" y="476"/>
                    <a:pt x="145" y="476"/>
                    <a:pt x="145" y="476"/>
                  </a:cubicBezTo>
                  <a:cubicBezTo>
                    <a:pt x="142" y="476"/>
                    <a:pt x="142" y="476"/>
                    <a:pt x="142" y="476"/>
                  </a:cubicBezTo>
                  <a:cubicBezTo>
                    <a:pt x="141" y="475"/>
                    <a:pt x="141" y="475"/>
                    <a:pt x="141" y="475"/>
                  </a:cubicBezTo>
                  <a:cubicBezTo>
                    <a:pt x="139" y="475"/>
                    <a:pt x="139" y="475"/>
                    <a:pt x="139" y="475"/>
                  </a:cubicBezTo>
                  <a:cubicBezTo>
                    <a:pt x="138" y="475"/>
                    <a:pt x="138" y="475"/>
                    <a:pt x="138" y="475"/>
                  </a:cubicBezTo>
                  <a:cubicBezTo>
                    <a:pt x="138" y="478"/>
                    <a:pt x="138" y="478"/>
                    <a:pt x="138" y="478"/>
                  </a:cubicBezTo>
                  <a:cubicBezTo>
                    <a:pt x="138" y="479"/>
                    <a:pt x="138" y="479"/>
                    <a:pt x="138" y="479"/>
                  </a:cubicBezTo>
                  <a:cubicBezTo>
                    <a:pt x="136" y="479"/>
                    <a:pt x="136" y="479"/>
                    <a:pt x="136" y="479"/>
                  </a:cubicBezTo>
                  <a:cubicBezTo>
                    <a:pt x="134" y="478"/>
                    <a:pt x="134" y="478"/>
                    <a:pt x="134" y="478"/>
                  </a:cubicBezTo>
                  <a:cubicBezTo>
                    <a:pt x="131" y="478"/>
                    <a:pt x="131" y="478"/>
                    <a:pt x="131" y="478"/>
                  </a:cubicBezTo>
                  <a:cubicBezTo>
                    <a:pt x="134" y="479"/>
                    <a:pt x="134" y="479"/>
                    <a:pt x="134" y="479"/>
                  </a:cubicBezTo>
                  <a:cubicBezTo>
                    <a:pt x="135" y="481"/>
                    <a:pt x="135" y="481"/>
                    <a:pt x="135" y="481"/>
                  </a:cubicBezTo>
                  <a:cubicBezTo>
                    <a:pt x="135" y="482"/>
                    <a:pt x="135" y="482"/>
                    <a:pt x="135" y="482"/>
                  </a:cubicBezTo>
                  <a:cubicBezTo>
                    <a:pt x="134" y="482"/>
                    <a:pt x="134" y="482"/>
                    <a:pt x="134" y="482"/>
                  </a:cubicBezTo>
                  <a:cubicBezTo>
                    <a:pt x="132" y="481"/>
                    <a:pt x="132" y="481"/>
                    <a:pt x="132" y="481"/>
                  </a:cubicBezTo>
                  <a:cubicBezTo>
                    <a:pt x="132" y="483"/>
                    <a:pt x="132" y="483"/>
                    <a:pt x="132" y="483"/>
                  </a:cubicBezTo>
                  <a:cubicBezTo>
                    <a:pt x="134" y="485"/>
                    <a:pt x="134" y="485"/>
                    <a:pt x="134" y="485"/>
                  </a:cubicBezTo>
                  <a:cubicBezTo>
                    <a:pt x="135" y="486"/>
                    <a:pt x="135" y="486"/>
                    <a:pt x="135" y="486"/>
                  </a:cubicBezTo>
                  <a:cubicBezTo>
                    <a:pt x="136" y="486"/>
                    <a:pt x="136" y="486"/>
                    <a:pt x="136" y="486"/>
                  </a:cubicBezTo>
                  <a:cubicBezTo>
                    <a:pt x="141" y="486"/>
                    <a:pt x="141" y="486"/>
                    <a:pt x="141" y="486"/>
                  </a:cubicBezTo>
                  <a:cubicBezTo>
                    <a:pt x="144" y="485"/>
                    <a:pt x="144" y="485"/>
                    <a:pt x="144" y="485"/>
                  </a:cubicBezTo>
                  <a:cubicBezTo>
                    <a:pt x="145" y="486"/>
                    <a:pt x="145" y="486"/>
                    <a:pt x="145" y="486"/>
                  </a:cubicBezTo>
                  <a:cubicBezTo>
                    <a:pt x="146" y="486"/>
                    <a:pt x="146" y="486"/>
                    <a:pt x="146" y="486"/>
                  </a:cubicBezTo>
                  <a:cubicBezTo>
                    <a:pt x="145" y="489"/>
                    <a:pt x="145" y="489"/>
                    <a:pt x="145" y="489"/>
                  </a:cubicBezTo>
                  <a:cubicBezTo>
                    <a:pt x="142" y="489"/>
                    <a:pt x="142" y="489"/>
                    <a:pt x="142" y="489"/>
                  </a:cubicBezTo>
                  <a:cubicBezTo>
                    <a:pt x="141" y="491"/>
                    <a:pt x="141" y="491"/>
                    <a:pt x="141" y="491"/>
                  </a:cubicBezTo>
                  <a:cubicBezTo>
                    <a:pt x="141" y="492"/>
                    <a:pt x="141" y="492"/>
                    <a:pt x="141" y="492"/>
                  </a:cubicBezTo>
                  <a:cubicBezTo>
                    <a:pt x="141" y="493"/>
                    <a:pt x="141" y="493"/>
                    <a:pt x="141" y="493"/>
                  </a:cubicBezTo>
                  <a:cubicBezTo>
                    <a:pt x="144" y="496"/>
                    <a:pt x="144" y="496"/>
                    <a:pt x="144" y="496"/>
                  </a:cubicBezTo>
                  <a:cubicBezTo>
                    <a:pt x="148" y="498"/>
                    <a:pt x="148" y="498"/>
                    <a:pt x="148" y="498"/>
                  </a:cubicBezTo>
                  <a:cubicBezTo>
                    <a:pt x="152" y="498"/>
                    <a:pt x="152" y="498"/>
                    <a:pt x="152" y="498"/>
                  </a:cubicBezTo>
                  <a:cubicBezTo>
                    <a:pt x="157" y="501"/>
                    <a:pt x="157" y="501"/>
                    <a:pt x="157" y="501"/>
                  </a:cubicBezTo>
                  <a:cubicBezTo>
                    <a:pt x="155" y="501"/>
                    <a:pt x="155" y="501"/>
                    <a:pt x="155" y="501"/>
                  </a:cubicBezTo>
                  <a:cubicBezTo>
                    <a:pt x="155" y="502"/>
                    <a:pt x="155" y="502"/>
                    <a:pt x="155" y="502"/>
                  </a:cubicBezTo>
                  <a:cubicBezTo>
                    <a:pt x="154" y="502"/>
                    <a:pt x="154" y="502"/>
                    <a:pt x="154" y="502"/>
                  </a:cubicBezTo>
                  <a:cubicBezTo>
                    <a:pt x="154" y="501"/>
                    <a:pt x="154" y="501"/>
                    <a:pt x="154" y="501"/>
                  </a:cubicBezTo>
                  <a:cubicBezTo>
                    <a:pt x="152" y="499"/>
                    <a:pt x="152" y="499"/>
                    <a:pt x="152" y="499"/>
                  </a:cubicBezTo>
                  <a:cubicBezTo>
                    <a:pt x="151" y="499"/>
                    <a:pt x="151" y="499"/>
                    <a:pt x="151" y="499"/>
                  </a:cubicBezTo>
                  <a:cubicBezTo>
                    <a:pt x="149" y="499"/>
                    <a:pt x="149" y="499"/>
                    <a:pt x="149" y="499"/>
                  </a:cubicBezTo>
                  <a:cubicBezTo>
                    <a:pt x="146" y="498"/>
                    <a:pt x="146" y="498"/>
                    <a:pt x="146" y="498"/>
                  </a:cubicBezTo>
                  <a:cubicBezTo>
                    <a:pt x="148" y="501"/>
                    <a:pt x="148" y="501"/>
                    <a:pt x="148" y="501"/>
                  </a:cubicBezTo>
                  <a:cubicBezTo>
                    <a:pt x="146" y="499"/>
                    <a:pt x="146" y="499"/>
                    <a:pt x="146" y="499"/>
                  </a:cubicBezTo>
                  <a:cubicBezTo>
                    <a:pt x="145" y="498"/>
                    <a:pt x="145" y="498"/>
                    <a:pt x="145" y="498"/>
                  </a:cubicBezTo>
                  <a:cubicBezTo>
                    <a:pt x="144" y="499"/>
                    <a:pt x="144" y="499"/>
                    <a:pt x="144" y="499"/>
                  </a:cubicBezTo>
                  <a:cubicBezTo>
                    <a:pt x="139" y="498"/>
                    <a:pt x="139" y="498"/>
                    <a:pt x="139" y="498"/>
                  </a:cubicBezTo>
                  <a:cubicBezTo>
                    <a:pt x="145" y="502"/>
                    <a:pt x="145" y="502"/>
                    <a:pt x="145" y="502"/>
                  </a:cubicBezTo>
                  <a:cubicBezTo>
                    <a:pt x="144" y="502"/>
                    <a:pt x="144" y="502"/>
                    <a:pt x="144" y="502"/>
                  </a:cubicBezTo>
                  <a:cubicBezTo>
                    <a:pt x="142" y="501"/>
                    <a:pt x="142" y="501"/>
                    <a:pt x="142" y="501"/>
                  </a:cubicBezTo>
                  <a:cubicBezTo>
                    <a:pt x="139" y="499"/>
                    <a:pt x="139" y="499"/>
                    <a:pt x="139" y="499"/>
                  </a:cubicBezTo>
                  <a:cubicBezTo>
                    <a:pt x="138" y="499"/>
                    <a:pt x="138" y="499"/>
                    <a:pt x="138" y="499"/>
                  </a:cubicBezTo>
                  <a:cubicBezTo>
                    <a:pt x="136" y="499"/>
                    <a:pt x="136" y="499"/>
                    <a:pt x="136" y="499"/>
                  </a:cubicBezTo>
                  <a:cubicBezTo>
                    <a:pt x="136" y="501"/>
                    <a:pt x="136" y="501"/>
                    <a:pt x="136" y="501"/>
                  </a:cubicBezTo>
                  <a:cubicBezTo>
                    <a:pt x="134" y="501"/>
                    <a:pt x="134" y="501"/>
                    <a:pt x="134" y="501"/>
                  </a:cubicBezTo>
                  <a:cubicBezTo>
                    <a:pt x="135" y="504"/>
                    <a:pt x="135" y="504"/>
                    <a:pt x="135" y="504"/>
                  </a:cubicBezTo>
                  <a:cubicBezTo>
                    <a:pt x="136" y="504"/>
                    <a:pt x="136" y="504"/>
                    <a:pt x="136" y="504"/>
                  </a:cubicBezTo>
                  <a:cubicBezTo>
                    <a:pt x="136" y="502"/>
                    <a:pt x="136" y="502"/>
                    <a:pt x="136" y="502"/>
                  </a:cubicBezTo>
                  <a:cubicBezTo>
                    <a:pt x="138" y="505"/>
                    <a:pt x="138" y="505"/>
                    <a:pt x="138" y="505"/>
                  </a:cubicBezTo>
                  <a:cubicBezTo>
                    <a:pt x="141" y="504"/>
                    <a:pt x="141" y="504"/>
                    <a:pt x="141" y="504"/>
                  </a:cubicBezTo>
                  <a:cubicBezTo>
                    <a:pt x="142" y="504"/>
                    <a:pt x="142" y="504"/>
                    <a:pt x="142" y="504"/>
                  </a:cubicBezTo>
                  <a:cubicBezTo>
                    <a:pt x="141" y="505"/>
                    <a:pt x="141" y="505"/>
                    <a:pt x="141" y="505"/>
                  </a:cubicBezTo>
                  <a:cubicBezTo>
                    <a:pt x="144" y="505"/>
                    <a:pt x="144" y="505"/>
                    <a:pt x="144" y="505"/>
                  </a:cubicBezTo>
                  <a:cubicBezTo>
                    <a:pt x="145" y="504"/>
                    <a:pt x="145" y="504"/>
                    <a:pt x="145" y="504"/>
                  </a:cubicBezTo>
                  <a:cubicBezTo>
                    <a:pt x="145" y="505"/>
                    <a:pt x="145" y="505"/>
                    <a:pt x="145" y="505"/>
                  </a:cubicBezTo>
                  <a:cubicBezTo>
                    <a:pt x="146" y="505"/>
                    <a:pt x="146" y="505"/>
                    <a:pt x="146" y="505"/>
                  </a:cubicBezTo>
                  <a:cubicBezTo>
                    <a:pt x="149" y="505"/>
                    <a:pt x="149" y="505"/>
                    <a:pt x="149" y="505"/>
                  </a:cubicBezTo>
                  <a:cubicBezTo>
                    <a:pt x="151" y="504"/>
                    <a:pt x="151" y="504"/>
                    <a:pt x="151" y="504"/>
                  </a:cubicBezTo>
                  <a:lnTo>
                    <a:pt x="152" y="505"/>
                  </a:lnTo>
                  <a:close/>
                  <a:moveTo>
                    <a:pt x="139" y="471"/>
                  </a:moveTo>
                  <a:cubicBezTo>
                    <a:pt x="132" y="469"/>
                    <a:pt x="132" y="469"/>
                    <a:pt x="132" y="469"/>
                  </a:cubicBezTo>
                  <a:cubicBezTo>
                    <a:pt x="125" y="468"/>
                    <a:pt x="125" y="468"/>
                    <a:pt x="125" y="468"/>
                  </a:cubicBezTo>
                  <a:cubicBezTo>
                    <a:pt x="118" y="468"/>
                    <a:pt x="118" y="468"/>
                    <a:pt x="118" y="468"/>
                  </a:cubicBezTo>
                  <a:cubicBezTo>
                    <a:pt x="114" y="469"/>
                    <a:pt x="114" y="469"/>
                    <a:pt x="114" y="469"/>
                  </a:cubicBezTo>
                  <a:cubicBezTo>
                    <a:pt x="111" y="468"/>
                    <a:pt x="111" y="468"/>
                    <a:pt x="111" y="468"/>
                  </a:cubicBezTo>
                  <a:cubicBezTo>
                    <a:pt x="109" y="468"/>
                    <a:pt x="109" y="468"/>
                    <a:pt x="109" y="468"/>
                  </a:cubicBezTo>
                  <a:cubicBezTo>
                    <a:pt x="106" y="465"/>
                    <a:pt x="106" y="465"/>
                    <a:pt x="106" y="465"/>
                  </a:cubicBezTo>
                  <a:cubicBezTo>
                    <a:pt x="102" y="462"/>
                    <a:pt x="102" y="462"/>
                    <a:pt x="102" y="462"/>
                  </a:cubicBezTo>
                  <a:cubicBezTo>
                    <a:pt x="102" y="459"/>
                    <a:pt x="102" y="459"/>
                    <a:pt x="102" y="459"/>
                  </a:cubicBezTo>
                  <a:cubicBezTo>
                    <a:pt x="101" y="458"/>
                    <a:pt x="101" y="458"/>
                    <a:pt x="101" y="458"/>
                  </a:cubicBezTo>
                  <a:cubicBezTo>
                    <a:pt x="101" y="455"/>
                    <a:pt x="101" y="455"/>
                    <a:pt x="101" y="455"/>
                  </a:cubicBezTo>
                  <a:cubicBezTo>
                    <a:pt x="99" y="453"/>
                    <a:pt x="99" y="453"/>
                    <a:pt x="99" y="453"/>
                  </a:cubicBezTo>
                  <a:cubicBezTo>
                    <a:pt x="99" y="453"/>
                    <a:pt x="99" y="453"/>
                    <a:pt x="99" y="453"/>
                  </a:cubicBezTo>
                  <a:cubicBezTo>
                    <a:pt x="98" y="450"/>
                    <a:pt x="98" y="450"/>
                    <a:pt x="98" y="450"/>
                  </a:cubicBezTo>
                  <a:cubicBezTo>
                    <a:pt x="96" y="450"/>
                    <a:pt x="96" y="450"/>
                    <a:pt x="96" y="450"/>
                  </a:cubicBezTo>
                  <a:cubicBezTo>
                    <a:pt x="92" y="450"/>
                    <a:pt x="92" y="450"/>
                    <a:pt x="92" y="450"/>
                  </a:cubicBezTo>
                  <a:cubicBezTo>
                    <a:pt x="91" y="452"/>
                    <a:pt x="91" y="452"/>
                    <a:pt x="91" y="452"/>
                  </a:cubicBezTo>
                  <a:cubicBezTo>
                    <a:pt x="89" y="452"/>
                    <a:pt x="89" y="452"/>
                    <a:pt x="89" y="452"/>
                  </a:cubicBezTo>
                  <a:cubicBezTo>
                    <a:pt x="88" y="450"/>
                    <a:pt x="88" y="450"/>
                    <a:pt x="88" y="450"/>
                  </a:cubicBezTo>
                  <a:cubicBezTo>
                    <a:pt x="86" y="448"/>
                    <a:pt x="86" y="448"/>
                    <a:pt x="86" y="448"/>
                  </a:cubicBezTo>
                  <a:cubicBezTo>
                    <a:pt x="85" y="446"/>
                    <a:pt x="85" y="446"/>
                    <a:pt x="85" y="446"/>
                  </a:cubicBezTo>
                  <a:cubicBezTo>
                    <a:pt x="85" y="446"/>
                    <a:pt x="85" y="446"/>
                    <a:pt x="85" y="446"/>
                  </a:cubicBezTo>
                  <a:cubicBezTo>
                    <a:pt x="83" y="445"/>
                    <a:pt x="83" y="445"/>
                    <a:pt x="83" y="445"/>
                  </a:cubicBezTo>
                  <a:cubicBezTo>
                    <a:pt x="83" y="445"/>
                    <a:pt x="83" y="445"/>
                    <a:pt x="83" y="445"/>
                  </a:cubicBezTo>
                  <a:cubicBezTo>
                    <a:pt x="82" y="443"/>
                    <a:pt x="82" y="443"/>
                    <a:pt x="82" y="443"/>
                  </a:cubicBezTo>
                  <a:cubicBezTo>
                    <a:pt x="81" y="440"/>
                    <a:pt x="81" y="440"/>
                    <a:pt x="81" y="440"/>
                  </a:cubicBezTo>
                  <a:cubicBezTo>
                    <a:pt x="81" y="439"/>
                    <a:pt x="81" y="439"/>
                    <a:pt x="81" y="439"/>
                  </a:cubicBezTo>
                  <a:cubicBezTo>
                    <a:pt x="78" y="436"/>
                    <a:pt x="78" y="436"/>
                    <a:pt x="78" y="436"/>
                  </a:cubicBezTo>
                  <a:cubicBezTo>
                    <a:pt x="78" y="435"/>
                    <a:pt x="78" y="435"/>
                    <a:pt x="78" y="435"/>
                  </a:cubicBezTo>
                  <a:cubicBezTo>
                    <a:pt x="78" y="435"/>
                    <a:pt x="78" y="435"/>
                    <a:pt x="78" y="435"/>
                  </a:cubicBezTo>
                  <a:cubicBezTo>
                    <a:pt x="78" y="433"/>
                    <a:pt x="78" y="433"/>
                    <a:pt x="78" y="433"/>
                  </a:cubicBezTo>
                  <a:cubicBezTo>
                    <a:pt x="78" y="433"/>
                    <a:pt x="78" y="433"/>
                    <a:pt x="78" y="433"/>
                  </a:cubicBezTo>
                  <a:cubicBezTo>
                    <a:pt x="79" y="432"/>
                    <a:pt x="79" y="432"/>
                    <a:pt x="79" y="432"/>
                  </a:cubicBezTo>
                  <a:cubicBezTo>
                    <a:pt x="81" y="430"/>
                    <a:pt x="81" y="430"/>
                    <a:pt x="81" y="430"/>
                  </a:cubicBezTo>
                  <a:cubicBezTo>
                    <a:pt x="81" y="428"/>
                    <a:pt x="81" y="428"/>
                    <a:pt x="81" y="428"/>
                  </a:cubicBezTo>
                  <a:cubicBezTo>
                    <a:pt x="83" y="428"/>
                    <a:pt x="83" y="428"/>
                    <a:pt x="83" y="428"/>
                  </a:cubicBezTo>
                  <a:cubicBezTo>
                    <a:pt x="83" y="425"/>
                    <a:pt x="83" y="425"/>
                    <a:pt x="83" y="425"/>
                  </a:cubicBezTo>
                  <a:cubicBezTo>
                    <a:pt x="82" y="422"/>
                    <a:pt x="82" y="422"/>
                    <a:pt x="82" y="422"/>
                  </a:cubicBezTo>
                  <a:cubicBezTo>
                    <a:pt x="83" y="420"/>
                    <a:pt x="83" y="420"/>
                    <a:pt x="83" y="420"/>
                  </a:cubicBezTo>
                  <a:cubicBezTo>
                    <a:pt x="85" y="419"/>
                    <a:pt x="85" y="419"/>
                    <a:pt x="85" y="419"/>
                  </a:cubicBezTo>
                  <a:cubicBezTo>
                    <a:pt x="83" y="418"/>
                    <a:pt x="83" y="418"/>
                    <a:pt x="83" y="418"/>
                  </a:cubicBezTo>
                  <a:cubicBezTo>
                    <a:pt x="82" y="416"/>
                    <a:pt x="82" y="416"/>
                    <a:pt x="82" y="416"/>
                  </a:cubicBezTo>
                  <a:cubicBezTo>
                    <a:pt x="79" y="415"/>
                    <a:pt x="79" y="415"/>
                    <a:pt x="79" y="415"/>
                  </a:cubicBezTo>
                  <a:cubicBezTo>
                    <a:pt x="79" y="412"/>
                    <a:pt x="79" y="412"/>
                    <a:pt x="79" y="412"/>
                  </a:cubicBezTo>
                  <a:cubicBezTo>
                    <a:pt x="81" y="407"/>
                    <a:pt x="81" y="407"/>
                    <a:pt x="81" y="407"/>
                  </a:cubicBezTo>
                  <a:cubicBezTo>
                    <a:pt x="81" y="406"/>
                    <a:pt x="81" y="406"/>
                    <a:pt x="81" y="406"/>
                  </a:cubicBezTo>
                  <a:cubicBezTo>
                    <a:pt x="82" y="405"/>
                    <a:pt x="82" y="405"/>
                    <a:pt x="82" y="405"/>
                  </a:cubicBezTo>
                  <a:cubicBezTo>
                    <a:pt x="82" y="403"/>
                    <a:pt x="82" y="403"/>
                    <a:pt x="82" y="403"/>
                  </a:cubicBezTo>
                  <a:cubicBezTo>
                    <a:pt x="81" y="402"/>
                    <a:pt x="81" y="402"/>
                    <a:pt x="81" y="402"/>
                  </a:cubicBezTo>
                  <a:cubicBezTo>
                    <a:pt x="81" y="400"/>
                    <a:pt x="81" y="400"/>
                    <a:pt x="81" y="400"/>
                  </a:cubicBezTo>
                  <a:cubicBezTo>
                    <a:pt x="82" y="399"/>
                    <a:pt x="82" y="399"/>
                    <a:pt x="82" y="399"/>
                  </a:cubicBezTo>
                  <a:cubicBezTo>
                    <a:pt x="82" y="396"/>
                    <a:pt x="82" y="396"/>
                    <a:pt x="82" y="396"/>
                  </a:cubicBezTo>
                  <a:cubicBezTo>
                    <a:pt x="81" y="395"/>
                    <a:pt x="81" y="395"/>
                    <a:pt x="81" y="395"/>
                  </a:cubicBezTo>
                  <a:cubicBezTo>
                    <a:pt x="76" y="390"/>
                    <a:pt x="76" y="390"/>
                    <a:pt x="76" y="390"/>
                  </a:cubicBezTo>
                  <a:cubicBezTo>
                    <a:pt x="78" y="389"/>
                    <a:pt x="78" y="389"/>
                    <a:pt x="78" y="389"/>
                  </a:cubicBezTo>
                  <a:cubicBezTo>
                    <a:pt x="78" y="387"/>
                    <a:pt x="78" y="387"/>
                    <a:pt x="78" y="387"/>
                  </a:cubicBezTo>
                  <a:cubicBezTo>
                    <a:pt x="75" y="385"/>
                    <a:pt x="75" y="385"/>
                    <a:pt x="75" y="385"/>
                  </a:cubicBezTo>
                  <a:cubicBezTo>
                    <a:pt x="75" y="383"/>
                    <a:pt x="75" y="383"/>
                    <a:pt x="75" y="383"/>
                  </a:cubicBezTo>
                  <a:cubicBezTo>
                    <a:pt x="76" y="382"/>
                    <a:pt x="76" y="382"/>
                    <a:pt x="76" y="382"/>
                  </a:cubicBezTo>
                  <a:cubicBezTo>
                    <a:pt x="78" y="380"/>
                    <a:pt x="78" y="380"/>
                    <a:pt x="78" y="380"/>
                  </a:cubicBezTo>
                  <a:cubicBezTo>
                    <a:pt x="78" y="379"/>
                    <a:pt x="78" y="379"/>
                    <a:pt x="78" y="379"/>
                  </a:cubicBezTo>
                  <a:cubicBezTo>
                    <a:pt x="78" y="377"/>
                    <a:pt x="78" y="377"/>
                    <a:pt x="78" y="377"/>
                  </a:cubicBezTo>
                  <a:cubicBezTo>
                    <a:pt x="73" y="375"/>
                    <a:pt x="73" y="375"/>
                    <a:pt x="73" y="375"/>
                  </a:cubicBezTo>
                  <a:cubicBezTo>
                    <a:pt x="71" y="375"/>
                    <a:pt x="71" y="375"/>
                    <a:pt x="71" y="375"/>
                  </a:cubicBezTo>
                  <a:cubicBezTo>
                    <a:pt x="68" y="373"/>
                    <a:pt x="68" y="373"/>
                    <a:pt x="68" y="373"/>
                  </a:cubicBezTo>
                  <a:cubicBezTo>
                    <a:pt x="69" y="373"/>
                    <a:pt x="69" y="373"/>
                    <a:pt x="69" y="373"/>
                  </a:cubicBezTo>
                  <a:cubicBezTo>
                    <a:pt x="71" y="373"/>
                    <a:pt x="71" y="373"/>
                    <a:pt x="71" y="373"/>
                  </a:cubicBezTo>
                  <a:cubicBezTo>
                    <a:pt x="76" y="372"/>
                    <a:pt x="76" y="372"/>
                    <a:pt x="76" y="372"/>
                  </a:cubicBezTo>
                  <a:cubicBezTo>
                    <a:pt x="76" y="369"/>
                    <a:pt x="76" y="369"/>
                    <a:pt x="76" y="369"/>
                  </a:cubicBezTo>
                  <a:cubicBezTo>
                    <a:pt x="75" y="367"/>
                    <a:pt x="75" y="367"/>
                    <a:pt x="75" y="367"/>
                  </a:cubicBezTo>
                  <a:cubicBezTo>
                    <a:pt x="72" y="367"/>
                    <a:pt x="72" y="367"/>
                    <a:pt x="72" y="367"/>
                  </a:cubicBezTo>
                  <a:cubicBezTo>
                    <a:pt x="69" y="367"/>
                    <a:pt x="69" y="367"/>
                    <a:pt x="69" y="367"/>
                  </a:cubicBezTo>
                  <a:cubicBezTo>
                    <a:pt x="68" y="366"/>
                    <a:pt x="68" y="366"/>
                    <a:pt x="68" y="366"/>
                  </a:cubicBezTo>
                  <a:cubicBezTo>
                    <a:pt x="66" y="364"/>
                    <a:pt x="66" y="364"/>
                    <a:pt x="66" y="364"/>
                  </a:cubicBezTo>
                  <a:cubicBezTo>
                    <a:pt x="66" y="363"/>
                    <a:pt x="66" y="363"/>
                    <a:pt x="66" y="363"/>
                  </a:cubicBezTo>
                  <a:cubicBezTo>
                    <a:pt x="68" y="362"/>
                    <a:pt x="68" y="362"/>
                    <a:pt x="68" y="362"/>
                  </a:cubicBezTo>
                  <a:cubicBezTo>
                    <a:pt x="65" y="360"/>
                    <a:pt x="65" y="360"/>
                    <a:pt x="65" y="360"/>
                  </a:cubicBezTo>
                  <a:cubicBezTo>
                    <a:pt x="65" y="359"/>
                    <a:pt x="65" y="359"/>
                    <a:pt x="65" y="359"/>
                  </a:cubicBezTo>
                  <a:cubicBezTo>
                    <a:pt x="65" y="357"/>
                    <a:pt x="65" y="357"/>
                    <a:pt x="65" y="357"/>
                  </a:cubicBezTo>
                  <a:cubicBezTo>
                    <a:pt x="63" y="356"/>
                    <a:pt x="63" y="356"/>
                    <a:pt x="63" y="356"/>
                  </a:cubicBezTo>
                  <a:cubicBezTo>
                    <a:pt x="62" y="354"/>
                    <a:pt x="62" y="354"/>
                    <a:pt x="62" y="354"/>
                  </a:cubicBezTo>
                  <a:cubicBezTo>
                    <a:pt x="62" y="353"/>
                    <a:pt x="62" y="353"/>
                    <a:pt x="62" y="353"/>
                  </a:cubicBezTo>
                  <a:cubicBezTo>
                    <a:pt x="62" y="352"/>
                    <a:pt x="62" y="352"/>
                    <a:pt x="62" y="352"/>
                  </a:cubicBezTo>
                  <a:cubicBezTo>
                    <a:pt x="60" y="350"/>
                    <a:pt x="60" y="350"/>
                    <a:pt x="60" y="350"/>
                  </a:cubicBezTo>
                  <a:cubicBezTo>
                    <a:pt x="58" y="349"/>
                    <a:pt x="58" y="349"/>
                    <a:pt x="58" y="349"/>
                  </a:cubicBezTo>
                  <a:cubicBezTo>
                    <a:pt x="56" y="346"/>
                    <a:pt x="56" y="346"/>
                    <a:pt x="56" y="346"/>
                  </a:cubicBezTo>
                  <a:cubicBezTo>
                    <a:pt x="55" y="342"/>
                    <a:pt x="55" y="342"/>
                    <a:pt x="55" y="342"/>
                  </a:cubicBezTo>
                  <a:cubicBezTo>
                    <a:pt x="53" y="339"/>
                    <a:pt x="53" y="339"/>
                    <a:pt x="53" y="339"/>
                  </a:cubicBezTo>
                  <a:cubicBezTo>
                    <a:pt x="55" y="337"/>
                    <a:pt x="55" y="337"/>
                    <a:pt x="55" y="337"/>
                  </a:cubicBezTo>
                  <a:cubicBezTo>
                    <a:pt x="56" y="337"/>
                    <a:pt x="56" y="337"/>
                    <a:pt x="56" y="337"/>
                  </a:cubicBezTo>
                  <a:cubicBezTo>
                    <a:pt x="56" y="336"/>
                    <a:pt x="56" y="336"/>
                    <a:pt x="56" y="336"/>
                  </a:cubicBezTo>
                  <a:cubicBezTo>
                    <a:pt x="56" y="334"/>
                    <a:pt x="56" y="334"/>
                    <a:pt x="56" y="334"/>
                  </a:cubicBezTo>
                  <a:cubicBezTo>
                    <a:pt x="53" y="332"/>
                    <a:pt x="53" y="332"/>
                    <a:pt x="53" y="332"/>
                  </a:cubicBezTo>
                  <a:cubicBezTo>
                    <a:pt x="52" y="329"/>
                    <a:pt x="52" y="329"/>
                    <a:pt x="52" y="329"/>
                  </a:cubicBezTo>
                  <a:cubicBezTo>
                    <a:pt x="52" y="326"/>
                    <a:pt x="52" y="326"/>
                    <a:pt x="52" y="326"/>
                  </a:cubicBezTo>
                  <a:cubicBezTo>
                    <a:pt x="50" y="323"/>
                    <a:pt x="50" y="323"/>
                    <a:pt x="50" y="323"/>
                  </a:cubicBezTo>
                  <a:cubicBezTo>
                    <a:pt x="48" y="317"/>
                    <a:pt x="48" y="317"/>
                    <a:pt x="48" y="317"/>
                  </a:cubicBezTo>
                  <a:cubicBezTo>
                    <a:pt x="49" y="313"/>
                    <a:pt x="49" y="313"/>
                    <a:pt x="49" y="313"/>
                  </a:cubicBezTo>
                  <a:cubicBezTo>
                    <a:pt x="49" y="311"/>
                    <a:pt x="49" y="311"/>
                    <a:pt x="49" y="311"/>
                  </a:cubicBezTo>
                  <a:cubicBezTo>
                    <a:pt x="48" y="311"/>
                    <a:pt x="48" y="311"/>
                    <a:pt x="48" y="311"/>
                  </a:cubicBezTo>
                  <a:cubicBezTo>
                    <a:pt x="46" y="309"/>
                    <a:pt x="46" y="309"/>
                    <a:pt x="46" y="309"/>
                  </a:cubicBezTo>
                  <a:cubicBezTo>
                    <a:pt x="48" y="309"/>
                    <a:pt x="48" y="309"/>
                    <a:pt x="48" y="309"/>
                  </a:cubicBezTo>
                  <a:cubicBezTo>
                    <a:pt x="48" y="307"/>
                    <a:pt x="48" y="307"/>
                    <a:pt x="48" y="307"/>
                  </a:cubicBezTo>
                  <a:cubicBezTo>
                    <a:pt x="46" y="306"/>
                    <a:pt x="46" y="306"/>
                    <a:pt x="46" y="306"/>
                  </a:cubicBezTo>
                  <a:cubicBezTo>
                    <a:pt x="46" y="303"/>
                    <a:pt x="46" y="303"/>
                    <a:pt x="46" y="303"/>
                  </a:cubicBezTo>
                  <a:cubicBezTo>
                    <a:pt x="48" y="303"/>
                    <a:pt x="48" y="303"/>
                    <a:pt x="48" y="303"/>
                  </a:cubicBezTo>
                  <a:cubicBezTo>
                    <a:pt x="46" y="299"/>
                    <a:pt x="46" y="299"/>
                    <a:pt x="46" y="299"/>
                  </a:cubicBezTo>
                  <a:cubicBezTo>
                    <a:pt x="46" y="296"/>
                    <a:pt x="46" y="296"/>
                    <a:pt x="46" y="296"/>
                  </a:cubicBezTo>
                  <a:cubicBezTo>
                    <a:pt x="46" y="293"/>
                    <a:pt x="46" y="293"/>
                    <a:pt x="46" y="293"/>
                  </a:cubicBezTo>
                  <a:cubicBezTo>
                    <a:pt x="48" y="293"/>
                    <a:pt x="48" y="293"/>
                    <a:pt x="48" y="293"/>
                  </a:cubicBezTo>
                  <a:cubicBezTo>
                    <a:pt x="50" y="290"/>
                    <a:pt x="50" y="290"/>
                    <a:pt x="50" y="290"/>
                  </a:cubicBezTo>
                  <a:cubicBezTo>
                    <a:pt x="50" y="288"/>
                    <a:pt x="50" y="288"/>
                    <a:pt x="50" y="288"/>
                  </a:cubicBezTo>
                  <a:cubicBezTo>
                    <a:pt x="49" y="287"/>
                    <a:pt x="49" y="287"/>
                    <a:pt x="49" y="287"/>
                  </a:cubicBezTo>
                  <a:cubicBezTo>
                    <a:pt x="48" y="284"/>
                    <a:pt x="48" y="284"/>
                    <a:pt x="48" y="284"/>
                  </a:cubicBezTo>
                  <a:cubicBezTo>
                    <a:pt x="45" y="280"/>
                    <a:pt x="45" y="280"/>
                    <a:pt x="45" y="280"/>
                  </a:cubicBezTo>
                  <a:cubicBezTo>
                    <a:pt x="43" y="277"/>
                    <a:pt x="43" y="277"/>
                    <a:pt x="43" y="277"/>
                  </a:cubicBezTo>
                  <a:cubicBezTo>
                    <a:pt x="43" y="276"/>
                    <a:pt x="43" y="276"/>
                    <a:pt x="43" y="276"/>
                  </a:cubicBezTo>
                  <a:cubicBezTo>
                    <a:pt x="42" y="271"/>
                    <a:pt x="42" y="271"/>
                    <a:pt x="42" y="271"/>
                  </a:cubicBezTo>
                  <a:cubicBezTo>
                    <a:pt x="40" y="267"/>
                    <a:pt x="40" y="267"/>
                    <a:pt x="40" y="267"/>
                  </a:cubicBezTo>
                  <a:cubicBezTo>
                    <a:pt x="39" y="263"/>
                    <a:pt x="39" y="263"/>
                    <a:pt x="39" y="263"/>
                  </a:cubicBezTo>
                  <a:cubicBezTo>
                    <a:pt x="40" y="260"/>
                    <a:pt x="40" y="260"/>
                    <a:pt x="40" y="260"/>
                  </a:cubicBezTo>
                  <a:cubicBezTo>
                    <a:pt x="42" y="260"/>
                    <a:pt x="42" y="260"/>
                    <a:pt x="42" y="260"/>
                  </a:cubicBezTo>
                  <a:cubicBezTo>
                    <a:pt x="43" y="258"/>
                    <a:pt x="43" y="258"/>
                    <a:pt x="43" y="258"/>
                  </a:cubicBezTo>
                  <a:cubicBezTo>
                    <a:pt x="43" y="256"/>
                    <a:pt x="43" y="256"/>
                    <a:pt x="43" y="256"/>
                  </a:cubicBezTo>
                  <a:cubicBezTo>
                    <a:pt x="45" y="254"/>
                    <a:pt x="45" y="254"/>
                    <a:pt x="45" y="254"/>
                  </a:cubicBezTo>
                  <a:cubicBezTo>
                    <a:pt x="43" y="248"/>
                    <a:pt x="43" y="248"/>
                    <a:pt x="43" y="248"/>
                  </a:cubicBezTo>
                  <a:cubicBezTo>
                    <a:pt x="42" y="245"/>
                    <a:pt x="42" y="245"/>
                    <a:pt x="42" y="245"/>
                  </a:cubicBezTo>
                  <a:cubicBezTo>
                    <a:pt x="40" y="244"/>
                    <a:pt x="40" y="244"/>
                    <a:pt x="40" y="244"/>
                  </a:cubicBezTo>
                  <a:cubicBezTo>
                    <a:pt x="42" y="243"/>
                    <a:pt x="42" y="243"/>
                    <a:pt x="42" y="243"/>
                  </a:cubicBezTo>
                  <a:cubicBezTo>
                    <a:pt x="42" y="241"/>
                    <a:pt x="42" y="241"/>
                    <a:pt x="42" y="241"/>
                  </a:cubicBezTo>
                  <a:cubicBezTo>
                    <a:pt x="42" y="237"/>
                    <a:pt x="42" y="237"/>
                    <a:pt x="42" y="237"/>
                  </a:cubicBezTo>
                  <a:cubicBezTo>
                    <a:pt x="42" y="233"/>
                    <a:pt x="42" y="233"/>
                    <a:pt x="42" y="233"/>
                  </a:cubicBezTo>
                  <a:cubicBezTo>
                    <a:pt x="43" y="231"/>
                    <a:pt x="43" y="231"/>
                    <a:pt x="43" y="231"/>
                  </a:cubicBezTo>
                  <a:cubicBezTo>
                    <a:pt x="45" y="230"/>
                    <a:pt x="45" y="230"/>
                    <a:pt x="45" y="230"/>
                  </a:cubicBezTo>
                  <a:cubicBezTo>
                    <a:pt x="45" y="228"/>
                    <a:pt x="45" y="228"/>
                    <a:pt x="45" y="228"/>
                  </a:cubicBezTo>
                  <a:cubicBezTo>
                    <a:pt x="43" y="225"/>
                    <a:pt x="43" y="225"/>
                    <a:pt x="43" y="225"/>
                  </a:cubicBezTo>
                  <a:cubicBezTo>
                    <a:pt x="43" y="220"/>
                    <a:pt x="43" y="220"/>
                    <a:pt x="43" y="220"/>
                  </a:cubicBezTo>
                  <a:cubicBezTo>
                    <a:pt x="42" y="217"/>
                    <a:pt x="42" y="217"/>
                    <a:pt x="42" y="217"/>
                  </a:cubicBezTo>
                  <a:cubicBezTo>
                    <a:pt x="40" y="215"/>
                    <a:pt x="40" y="215"/>
                    <a:pt x="40" y="215"/>
                  </a:cubicBezTo>
                  <a:cubicBezTo>
                    <a:pt x="40" y="217"/>
                    <a:pt x="40" y="217"/>
                    <a:pt x="40" y="217"/>
                  </a:cubicBezTo>
                  <a:cubicBezTo>
                    <a:pt x="39" y="215"/>
                    <a:pt x="39" y="215"/>
                    <a:pt x="39" y="215"/>
                  </a:cubicBezTo>
                  <a:cubicBezTo>
                    <a:pt x="38" y="214"/>
                    <a:pt x="38" y="214"/>
                    <a:pt x="38" y="214"/>
                  </a:cubicBezTo>
                  <a:cubicBezTo>
                    <a:pt x="39" y="211"/>
                    <a:pt x="39" y="211"/>
                    <a:pt x="39" y="211"/>
                  </a:cubicBezTo>
                  <a:cubicBezTo>
                    <a:pt x="38" y="210"/>
                    <a:pt x="38" y="210"/>
                    <a:pt x="38" y="210"/>
                  </a:cubicBezTo>
                  <a:cubicBezTo>
                    <a:pt x="36" y="210"/>
                    <a:pt x="36" y="210"/>
                    <a:pt x="36" y="210"/>
                  </a:cubicBezTo>
                  <a:cubicBezTo>
                    <a:pt x="36" y="208"/>
                    <a:pt x="36" y="208"/>
                    <a:pt x="36" y="208"/>
                  </a:cubicBezTo>
                  <a:cubicBezTo>
                    <a:pt x="36" y="207"/>
                    <a:pt x="36" y="207"/>
                    <a:pt x="36" y="207"/>
                  </a:cubicBezTo>
                  <a:cubicBezTo>
                    <a:pt x="33" y="202"/>
                    <a:pt x="33" y="202"/>
                    <a:pt x="33" y="202"/>
                  </a:cubicBezTo>
                  <a:cubicBezTo>
                    <a:pt x="32" y="200"/>
                    <a:pt x="32" y="200"/>
                    <a:pt x="32" y="200"/>
                  </a:cubicBezTo>
                  <a:cubicBezTo>
                    <a:pt x="32" y="198"/>
                    <a:pt x="32" y="198"/>
                    <a:pt x="32" y="198"/>
                  </a:cubicBezTo>
                  <a:cubicBezTo>
                    <a:pt x="30" y="197"/>
                    <a:pt x="30" y="197"/>
                    <a:pt x="30" y="197"/>
                  </a:cubicBezTo>
                  <a:cubicBezTo>
                    <a:pt x="27" y="194"/>
                    <a:pt x="27" y="194"/>
                    <a:pt x="27" y="194"/>
                  </a:cubicBezTo>
                  <a:cubicBezTo>
                    <a:pt x="26" y="190"/>
                    <a:pt x="26" y="190"/>
                    <a:pt x="26" y="190"/>
                  </a:cubicBezTo>
                  <a:cubicBezTo>
                    <a:pt x="27" y="187"/>
                    <a:pt x="27" y="187"/>
                    <a:pt x="27" y="187"/>
                  </a:cubicBezTo>
                  <a:cubicBezTo>
                    <a:pt x="27" y="185"/>
                    <a:pt x="27" y="185"/>
                    <a:pt x="27" y="185"/>
                  </a:cubicBezTo>
                  <a:cubicBezTo>
                    <a:pt x="27" y="184"/>
                    <a:pt x="27" y="184"/>
                    <a:pt x="27" y="184"/>
                  </a:cubicBezTo>
                  <a:cubicBezTo>
                    <a:pt x="29" y="180"/>
                    <a:pt x="29" y="180"/>
                    <a:pt x="29" y="180"/>
                  </a:cubicBezTo>
                  <a:cubicBezTo>
                    <a:pt x="29" y="178"/>
                    <a:pt x="29" y="178"/>
                    <a:pt x="29" y="178"/>
                  </a:cubicBezTo>
                  <a:cubicBezTo>
                    <a:pt x="29" y="177"/>
                    <a:pt x="29" y="177"/>
                    <a:pt x="29" y="177"/>
                  </a:cubicBezTo>
                  <a:cubicBezTo>
                    <a:pt x="30" y="177"/>
                    <a:pt x="30" y="177"/>
                    <a:pt x="30" y="177"/>
                  </a:cubicBezTo>
                  <a:cubicBezTo>
                    <a:pt x="30" y="175"/>
                    <a:pt x="30" y="175"/>
                    <a:pt x="30" y="175"/>
                  </a:cubicBezTo>
                  <a:cubicBezTo>
                    <a:pt x="30" y="171"/>
                    <a:pt x="30" y="171"/>
                    <a:pt x="30" y="171"/>
                  </a:cubicBezTo>
                  <a:cubicBezTo>
                    <a:pt x="27" y="167"/>
                    <a:pt x="27" y="167"/>
                    <a:pt x="27" y="167"/>
                  </a:cubicBezTo>
                  <a:cubicBezTo>
                    <a:pt x="27" y="164"/>
                    <a:pt x="27" y="164"/>
                    <a:pt x="27" y="164"/>
                  </a:cubicBezTo>
                  <a:cubicBezTo>
                    <a:pt x="27" y="161"/>
                    <a:pt x="27" y="161"/>
                    <a:pt x="27" y="161"/>
                  </a:cubicBezTo>
                  <a:cubicBezTo>
                    <a:pt x="29" y="159"/>
                    <a:pt x="29" y="159"/>
                    <a:pt x="29" y="159"/>
                  </a:cubicBezTo>
                  <a:cubicBezTo>
                    <a:pt x="29" y="154"/>
                    <a:pt x="29" y="154"/>
                    <a:pt x="29" y="154"/>
                  </a:cubicBezTo>
                  <a:cubicBezTo>
                    <a:pt x="30" y="148"/>
                    <a:pt x="30" y="148"/>
                    <a:pt x="30" y="148"/>
                  </a:cubicBezTo>
                  <a:cubicBezTo>
                    <a:pt x="33" y="144"/>
                    <a:pt x="33" y="144"/>
                    <a:pt x="33" y="144"/>
                  </a:cubicBezTo>
                  <a:cubicBezTo>
                    <a:pt x="35" y="137"/>
                    <a:pt x="35" y="137"/>
                    <a:pt x="35" y="137"/>
                  </a:cubicBezTo>
                  <a:cubicBezTo>
                    <a:pt x="36" y="132"/>
                    <a:pt x="36" y="132"/>
                    <a:pt x="36" y="132"/>
                  </a:cubicBezTo>
                  <a:cubicBezTo>
                    <a:pt x="38" y="132"/>
                    <a:pt x="38" y="132"/>
                    <a:pt x="38" y="132"/>
                  </a:cubicBezTo>
                  <a:cubicBezTo>
                    <a:pt x="39" y="132"/>
                    <a:pt x="39" y="132"/>
                    <a:pt x="39" y="132"/>
                  </a:cubicBezTo>
                  <a:cubicBezTo>
                    <a:pt x="40" y="131"/>
                    <a:pt x="40" y="131"/>
                    <a:pt x="40" y="131"/>
                  </a:cubicBezTo>
                  <a:cubicBezTo>
                    <a:pt x="40" y="128"/>
                    <a:pt x="40" y="128"/>
                    <a:pt x="40" y="128"/>
                  </a:cubicBezTo>
                  <a:cubicBezTo>
                    <a:pt x="38" y="124"/>
                    <a:pt x="38" y="124"/>
                    <a:pt x="38" y="124"/>
                  </a:cubicBezTo>
                  <a:cubicBezTo>
                    <a:pt x="36" y="122"/>
                    <a:pt x="36" y="122"/>
                    <a:pt x="36" y="122"/>
                  </a:cubicBezTo>
                  <a:cubicBezTo>
                    <a:pt x="38" y="121"/>
                    <a:pt x="38" y="121"/>
                    <a:pt x="38" y="121"/>
                  </a:cubicBezTo>
                  <a:cubicBezTo>
                    <a:pt x="38" y="119"/>
                    <a:pt x="38" y="119"/>
                    <a:pt x="38" y="119"/>
                  </a:cubicBezTo>
                  <a:cubicBezTo>
                    <a:pt x="38" y="116"/>
                    <a:pt x="38" y="116"/>
                    <a:pt x="38" y="116"/>
                  </a:cubicBezTo>
                  <a:cubicBezTo>
                    <a:pt x="35" y="111"/>
                    <a:pt x="35" y="111"/>
                    <a:pt x="35" y="111"/>
                  </a:cubicBezTo>
                  <a:cubicBezTo>
                    <a:pt x="33" y="106"/>
                    <a:pt x="33" y="106"/>
                    <a:pt x="33" y="106"/>
                  </a:cubicBezTo>
                  <a:cubicBezTo>
                    <a:pt x="35" y="105"/>
                    <a:pt x="35" y="105"/>
                    <a:pt x="35" y="105"/>
                  </a:cubicBezTo>
                  <a:cubicBezTo>
                    <a:pt x="36" y="105"/>
                    <a:pt x="36" y="105"/>
                    <a:pt x="36" y="105"/>
                  </a:cubicBezTo>
                  <a:cubicBezTo>
                    <a:pt x="35" y="102"/>
                    <a:pt x="35" y="102"/>
                    <a:pt x="35" y="102"/>
                  </a:cubicBezTo>
                  <a:cubicBezTo>
                    <a:pt x="33" y="99"/>
                    <a:pt x="33" y="99"/>
                    <a:pt x="33" y="99"/>
                  </a:cubicBezTo>
                  <a:cubicBezTo>
                    <a:pt x="35" y="96"/>
                    <a:pt x="35" y="96"/>
                    <a:pt x="35" y="96"/>
                  </a:cubicBezTo>
                  <a:cubicBezTo>
                    <a:pt x="39" y="94"/>
                    <a:pt x="39" y="94"/>
                    <a:pt x="39" y="94"/>
                  </a:cubicBezTo>
                  <a:cubicBezTo>
                    <a:pt x="43" y="92"/>
                    <a:pt x="43" y="92"/>
                    <a:pt x="43" y="92"/>
                  </a:cubicBezTo>
                  <a:cubicBezTo>
                    <a:pt x="45" y="91"/>
                    <a:pt x="45" y="91"/>
                    <a:pt x="45" y="91"/>
                  </a:cubicBezTo>
                  <a:cubicBezTo>
                    <a:pt x="46" y="89"/>
                    <a:pt x="46" y="89"/>
                    <a:pt x="46" y="89"/>
                  </a:cubicBezTo>
                  <a:cubicBezTo>
                    <a:pt x="48" y="85"/>
                    <a:pt x="48" y="85"/>
                    <a:pt x="48" y="85"/>
                  </a:cubicBezTo>
                  <a:cubicBezTo>
                    <a:pt x="48" y="79"/>
                    <a:pt x="48" y="79"/>
                    <a:pt x="48" y="79"/>
                  </a:cubicBezTo>
                  <a:cubicBezTo>
                    <a:pt x="46" y="75"/>
                    <a:pt x="46" y="75"/>
                    <a:pt x="46" y="75"/>
                  </a:cubicBezTo>
                  <a:cubicBezTo>
                    <a:pt x="46" y="73"/>
                    <a:pt x="46" y="73"/>
                    <a:pt x="46" y="73"/>
                  </a:cubicBezTo>
                  <a:cubicBezTo>
                    <a:pt x="45" y="73"/>
                    <a:pt x="45" y="73"/>
                    <a:pt x="45" y="73"/>
                  </a:cubicBezTo>
                  <a:cubicBezTo>
                    <a:pt x="42" y="75"/>
                    <a:pt x="42" y="75"/>
                    <a:pt x="42" y="75"/>
                  </a:cubicBezTo>
                  <a:cubicBezTo>
                    <a:pt x="38" y="73"/>
                    <a:pt x="38" y="73"/>
                    <a:pt x="38" y="73"/>
                  </a:cubicBezTo>
                  <a:cubicBezTo>
                    <a:pt x="36" y="66"/>
                    <a:pt x="36" y="66"/>
                    <a:pt x="36" y="66"/>
                  </a:cubicBezTo>
                  <a:cubicBezTo>
                    <a:pt x="35" y="63"/>
                    <a:pt x="35" y="63"/>
                    <a:pt x="35" y="63"/>
                  </a:cubicBezTo>
                  <a:cubicBezTo>
                    <a:pt x="25" y="58"/>
                    <a:pt x="17" y="54"/>
                    <a:pt x="17" y="53"/>
                  </a:cubicBezTo>
                  <a:cubicBezTo>
                    <a:pt x="16" y="51"/>
                    <a:pt x="9" y="7"/>
                    <a:pt x="9" y="7"/>
                  </a:cubicBezTo>
                  <a:cubicBezTo>
                    <a:pt x="11" y="5"/>
                    <a:pt x="11" y="5"/>
                    <a:pt x="11" y="5"/>
                  </a:cubicBezTo>
                  <a:cubicBezTo>
                    <a:pt x="10" y="3"/>
                    <a:pt x="10" y="3"/>
                    <a:pt x="10" y="3"/>
                  </a:cubicBezTo>
                  <a:cubicBezTo>
                    <a:pt x="9" y="0"/>
                    <a:pt x="9" y="0"/>
                    <a:pt x="9" y="0"/>
                  </a:cubicBezTo>
                  <a:cubicBezTo>
                    <a:pt x="9" y="2"/>
                    <a:pt x="9" y="2"/>
                    <a:pt x="9" y="2"/>
                  </a:cubicBezTo>
                  <a:cubicBezTo>
                    <a:pt x="7" y="3"/>
                    <a:pt x="7" y="3"/>
                    <a:pt x="7" y="3"/>
                  </a:cubicBezTo>
                  <a:cubicBezTo>
                    <a:pt x="6" y="3"/>
                    <a:pt x="6" y="3"/>
                    <a:pt x="6" y="3"/>
                  </a:cubicBezTo>
                  <a:cubicBezTo>
                    <a:pt x="6" y="5"/>
                    <a:pt x="6" y="5"/>
                    <a:pt x="6" y="5"/>
                  </a:cubicBezTo>
                  <a:cubicBezTo>
                    <a:pt x="6" y="6"/>
                    <a:pt x="6" y="6"/>
                    <a:pt x="6" y="6"/>
                  </a:cubicBezTo>
                  <a:cubicBezTo>
                    <a:pt x="6" y="9"/>
                    <a:pt x="6" y="9"/>
                    <a:pt x="6" y="9"/>
                  </a:cubicBezTo>
                  <a:cubicBezTo>
                    <a:pt x="6" y="10"/>
                    <a:pt x="6" y="10"/>
                    <a:pt x="6" y="10"/>
                  </a:cubicBezTo>
                  <a:cubicBezTo>
                    <a:pt x="5" y="12"/>
                    <a:pt x="5" y="12"/>
                    <a:pt x="5" y="12"/>
                  </a:cubicBezTo>
                  <a:cubicBezTo>
                    <a:pt x="0" y="12"/>
                    <a:pt x="0" y="12"/>
                    <a:pt x="0" y="12"/>
                  </a:cubicBezTo>
                  <a:cubicBezTo>
                    <a:pt x="2" y="13"/>
                    <a:pt x="2" y="13"/>
                    <a:pt x="2" y="13"/>
                  </a:cubicBezTo>
                  <a:cubicBezTo>
                    <a:pt x="2" y="13"/>
                    <a:pt x="2" y="13"/>
                    <a:pt x="2" y="13"/>
                  </a:cubicBezTo>
                  <a:cubicBezTo>
                    <a:pt x="2" y="15"/>
                    <a:pt x="2" y="15"/>
                    <a:pt x="2" y="15"/>
                  </a:cubicBezTo>
                  <a:cubicBezTo>
                    <a:pt x="2" y="19"/>
                    <a:pt x="2" y="19"/>
                    <a:pt x="2" y="19"/>
                  </a:cubicBezTo>
                  <a:cubicBezTo>
                    <a:pt x="5" y="28"/>
                    <a:pt x="5" y="28"/>
                    <a:pt x="5" y="28"/>
                  </a:cubicBezTo>
                  <a:cubicBezTo>
                    <a:pt x="6" y="33"/>
                    <a:pt x="6" y="33"/>
                    <a:pt x="6" y="33"/>
                  </a:cubicBezTo>
                  <a:cubicBezTo>
                    <a:pt x="6" y="39"/>
                    <a:pt x="6" y="39"/>
                    <a:pt x="6" y="39"/>
                  </a:cubicBezTo>
                  <a:cubicBezTo>
                    <a:pt x="6" y="43"/>
                    <a:pt x="6" y="43"/>
                    <a:pt x="6" y="43"/>
                  </a:cubicBezTo>
                  <a:cubicBezTo>
                    <a:pt x="7" y="49"/>
                    <a:pt x="7" y="49"/>
                    <a:pt x="7" y="49"/>
                  </a:cubicBezTo>
                  <a:cubicBezTo>
                    <a:pt x="9" y="53"/>
                    <a:pt x="9" y="53"/>
                    <a:pt x="9" y="53"/>
                  </a:cubicBezTo>
                  <a:cubicBezTo>
                    <a:pt x="9" y="59"/>
                    <a:pt x="9" y="59"/>
                    <a:pt x="9" y="59"/>
                  </a:cubicBezTo>
                  <a:cubicBezTo>
                    <a:pt x="9" y="69"/>
                    <a:pt x="9" y="69"/>
                    <a:pt x="9" y="69"/>
                  </a:cubicBezTo>
                  <a:cubicBezTo>
                    <a:pt x="9" y="75"/>
                    <a:pt x="9" y="75"/>
                    <a:pt x="9" y="75"/>
                  </a:cubicBezTo>
                  <a:cubicBezTo>
                    <a:pt x="9" y="76"/>
                    <a:pt x="9" y="76"/>
                    <a:pt x="9" y="76"/>
                  </a:cubicBezTo>
                  <a:cubicBezTo>
                    <a:pt x="6" y="76"/>
                    <a:pt x="6" y="76"/>
                    <a:pt x="6" y="76"/>
                  </a:cubicBezTo>
                  <a:cubicBezTo>
                    <a:pt x="6" y="82"/>
                    <a:pt x="6" y="82"/>
                    <a:pt x="6" y="82"/>
                  </a:cubicBezTo>
                  <a:cubicBezTo>
                    <a:pt x="7" y="82"/>
                    <a:pt x="7" y="82"/>
                    <a:pt x="7" y="82"/>
                  </a:cubicBezTo>
                  <a:cubicBezTo>
                    <a:pt x="9" y="84"/>
                    <a:pt x="9" y="84"/>
                    <a:pt x="9" y="84"/>
                  </a:cubicBezTo>
                  <a:cubicBezTo>
                    <a:pt x="9" y="88"/>
                    <a:pt x="9" y="88"/>
                    <a:pt x="9" y="88"/>
                  </a:cubicBezTo>
                  <a:cubicBezTo>
                    <a:pt x="9" y="91"/>
                    <a:pt x="9" y="91"/>
                    <a:pt x="9" y="91"/>
                  </a:cubicBezTo>
                  <a:cubicBezTo>
                    <a:pt x="9" y="99"/>
                    <a:pt x="9" y="99"/>
                    <a:pt x="9" y="99"/>
                  </a:cubicBezTo>
                  <a:cubicBezTo>
                    <a:pt x="10" y="104"/>
                    <a:pt x="10" y="104"/>
                    <a:pt x="10" y="104"/>
                  </a:cubicBezTo>
                  <a:cubicBezTo>
                    <a:pt x="12" y="108"/>
                    <a:pt x="12" y="108"/>
                    <a:pt x="12" y="108"/>
                  </a:cubicBezTo>
                  <a:cubicBezTo>
                    <a:pt x="12" y="109"/>
                    <a:pt x="12" y="109"/>
                    <a:pt x="12" y="109"/>
                  </a:cubicBezTo>
                  <a:cubicBezTo>
                    <a:pt x="10" y="112"/>
                    <a:pt x="10" y="112"/>
                    <a:pt x="10" y="112"/>
                  </a:cubicBezTo>
                  <a:cubicBezTo>
                    <a:pt x="10" y="116"/>
                    <a:pt x="10" y="116"/>
                    <a:pt x="10" y="116"/>
                  </a:cubicBezTo>
                  <a:cubicBezTo>
                    <a:pt x="12" y="122"/>
                    <a:pt x="12" y="122"/>
                    <a:pt x="12" y="122"/>
                  </a:cubicBezTo>
                  <a:cubicBezTo>
                    <a:pt x="12" y="129"/>
                    <a:pt x="12" y="129"/>
                    <a:pt x="12" y="129"/>
                  </a:cubicBezTo>
                  <a:cubicBezTo>
                    <a:pt x="10" y="132"/>
                    <a:pt x="10" y="132"/>
                    <a:pt x="10" y="132"/>
                  </a:cubicBezTo>
                  <a:cubicBezTo>
                    <a:pt x="12" y="137"/>
                    <a:pt x="12" y="137"/>
                    <a:pt x="12" y="137"/>
                  </a:cubicBezTo>
                  <a:cubicBezTo>
                    <a:pt x="12" y="138"/>
                    <a:pt x="12" y="138"/>
                    <a:pt x="12" y="138"/>
                  </a:cubicBezTo>
                  <a:cubicBezTo>
                    <a:pt x="12" y="139"/>
                    <a:pt x="12" y="139"/>
                    <a:pt x="12" y="139"/>
                  </a:cubicBezTo>
                  <a:cubicBezTo>
                    <a:pt x="10" y="144"/>
                    <a:pt x="10" y="144"/>
                    <a:pt x="10" y="144"/>
                  </a:cubicBezTo>
                  <a:cubicBezTo>
                    <a:pt x="10" y="147"/>
                    <a:pt x="10" y="147"/>
                    <a:pt x="10" y="147"/>
                  </a:cubicBezTo>
                  <a:cubicBezTo>
                    <a:pt x="10" y="149"/>
                    <a:pt x="10" y="149"/>
                    <a:pt x="10" y="149"/>
                  </a:cubicBezTo>
                  <a:cubicBezTo>
                    <a:pt x="9" y="157"/>
                    <a:pt x="9" y="157"/>
                    <a:pt x="9" y="157"/>
                  </a:cubicBezTo>
                  <a:cubicBezTo>
                    <a:pt x="9" y="159"/>
                    <a:pt x="9" y="159"/>
                    <a:pt x="9" y="159"/>
                  </a:cubicBezTo>
                  <a:cubicBezTo>
                    <a:pt x="10" y="161"/>
                    <a:pt x="10" y="161"/>
                    <a:pt x="10" y="161"/>
                  </a:cubicBezTo>
                  <a:cubicBezTo>
                    <a:pt x="13" y="165"/>
                    <a:pt x="13" y="165"/>
                    <a:pt x="13" y="165"/>
                  </a:cubicBezTo>
                  <a:cubicBezTo>
                    <a:pt x="13" y="170"/>
                    <a:pt x="13" y="170"/>
                    <a:pt x="13" y="170"/>
                  </a:cubicBezTo>
                  <a:cubicBezTo>
                    <a:pt x="13" y="172"/>
                    <a:pt x="13" y="172"/>
                    <a:pt x="13" y="172"/>
                  </a:cubicBezTo>
                  <a:cubicBezTo>
                    <a:pt x="13" y="175"/>
                    <a:pt x="13" y="175"/>
                    <a:pt x="13" y="175"/>
                  </a:cubicBezTo>
                  <a:cubicBezTo>
                    <a:pt x="10" y="177"/>
                    <a:pt x="10" y="177"/>
                    <a:pt x="10" y="177"/>
                  </a:cubicBezTo>
                  <a:cubicBezTo>
                    <a:pt x="10" y="178"/>
                    <a:pt x="10" y="178"/>
                    <a:pt x="10" y="178"/>
                  </a:cubicBezTo>
                  <a:cubicBezTo>
                    <a:pt x="13" y="185"/>
                    <a:pt x="13" y="185"/>
                    <a:pt x="13" y="185"/>
                  </a:cubicBezTo>
                  <a:cubicBezTo>
                    <a:pt x="16" y="192"/>
                    <a:pt x="16" y="192"/>
                    <a:pt x="16" y="192"/>
                  </a:cubicBezTo>
                  <a:cubicBezTo>
                    <a:pt x="17" y="201"/>
                    <a:pt x="17" y="201"/>
                    <a:pt x="17" y="201"/>
                  </a:cubicBezTo>
                  <a:cubicBezTo>
                    <a:pt x="20" y="204"/>
                    <a:pt x="20" y="204"/>
                    <a:pt x="20" y="204"/>
                  </a:cubicBezTo>
                  <a:cubicBezTo>
                    <a:pt x="20" y="205"/>
                    <a:pt x="20" y="205"/>
                    <a:pt x="20" y="205"/>
                  </a:cubicBezTo>
                  <a:cubicBezTo>
                    <a:pt x="20" y="207"/>
                    <a:pt x="20" y="207"/>
                    <a:pt x="20" y="207"/>
                  </a:cubicBezTo>
                  <a:cubicBezTo>
                    <a:pt x="20" y="208"/>
                    <a:pt x="20" y="208"/>
                    <a:pt x="20" y="208"/>
                  </a:cubicBezTo>
                  <a:cubicBezTo>
                    <a:pt x="20" y="211"/>
                    <a:pt x="20" y="211"/>
                    <a:pt x="20" y="211"/>
                  </a:cubicBezTo>
                  <a:cubicBezTo>
                    <a:pt x="20" y="214"/>
                    <a:pt x="20" y="214"/>
                    <a:pt x="20" y="214"/>
                  </a:cubicBezTo>
                  <a:cubicBezTo>
                    <a:pt x="20" y="215"/>
                    <a:pt x="20" y="215"/>
                    <a:pt x="20" y="215"/>
                  </a:cubicBezTo>
                  <a:cubicBezTo>
                    <a:pt x="22" y="221"/>
                    <a:pt x="22" y="221"/>
                    <a:pt x="22" y="221"/>
                  </a:cubicBezTo>
                  <a:cubicBezTo>
                    <a:pt x="22" y="224"/>
                    <a:pt x="22" y="224"/>
                    <a:pt x="22" y="224"/>
                  </a:cubicBezTo>
                  <a:cubicBezTo>
                    <a:pt x="20" y="227"/>
                    <a:pt x="20" y="227"/>
                    <a:pt x="20" y="227"/>
                  </a:cubicBezTo>
                  <a:cubicBezTo>
                    <a:pt x="20" y="234"/>
                    <a:pt x="20" y="234"/>
                    <a:pt x="20" y="234"/>
                  </a:cubicBezTo>
                  <a:cubicBezTo>
                    <a:pt x="20" y="240"/>
                    <a:pt x="20" y="240"/>
                    <a:pt x="20" y="240"/>
                  </a:cubicBezTo>
                  <a:cubicBezTo>
                    <a:pt x="19" y="247"/>
                    <a:pt x="19" y="247"/>
                    <a:pt x="19" y="247"/>
                  </a:cubicBezTo>
                  <a:cubicBezTo>
                    <a:pt x="19" y="248"/>
                    <a:pt x="19" y="248"/>
                    <a:pt x="19" y="248"/>
                  </a:cubicBezTo>
                  <a:cubicBezTo>
                    <a:pt x="19" y="251"/>
                    <a:pt x="19" y="251"/>
                    <a:pt x="19" y="251"/>
                  </a:cubicBezTo>
                  <a:cubicBezTo>
                    <a:pt x="19" y="254"/>
                    <a:pt x="19" y="254"/>
                    <a:pt x="19" y="254"/>
                  </a:cubicBezTo>
                  <a:cubicBezTo>
                    <a:pt x="19" y="257"/>
                    <a:pt x="19" y="257"/>
                    <a:pt x="19" y="257"/>
                  </a:cubicBezTo>
                  <a:cubicBezTo>
                    <a:pt x="17" y="261"/>
                    <a:pt x="17" y="261"/>
                    <a:pt x="17" y="261"/>
                  </a:cubicBezTo>
                  <a:cubicBezTo>
                    <a:pt x="19" y="263"/>
                    <a:pt x="19" y="263"/>
                    <a:pt x="19" y="263"/>
                  </a:cubicBezTo>
                  <a:cubicBezTo>
                    <a:pt x="17" y="263"/>
                    <a:pt x="17" y="263"/>
                    <a:pt x="17" y="263"/>
                  </a:cubicBezTo>
                  <a:cubicBezTo>
                    <a:pt x="17" y="264"/>
                    <a:pt x="17" y="264"/>
                    <a:pt x="17" y="264"/>
                  </a:cubicBezTo>
                  <a:cubicBezTo>
                    <a:pt x="17" y="266"/>
                    <a:pt x="17" y="266"/>
                    <a:pt x="17" y="266"/>
                  </a:cubicBezTo>
                  <a:cubicBezTo>
                    <a:pt x="17" y="267"/>
                    <a:pt x="17" y="267"/>
                    <a:pt x="17" y="267"/>
                  </a:cubicBezTo>
                  <a:cubicBezTo>
                    <a:pt x="17" y="268"/>
                    <a:pt x="17" y="268"/>
                    <a:pt x="17" y="268"/>
                  </a:cubicBezTo>
                  <a:cubicBezTo>
                    <a:pt x="17" y="270"/>
                    <a:pt x="17" y="270"/>
                    <a:pt x="17" y="270"/>
                  </a:cubicBezTo>
                  <a:cubicBezTo>
                    <a:pt x="16" y="270"/>
                    <a:pt x="16" y="270"/>
                    <a:pt x="16" y="270"/>
                  </a:cubicBezTo>
                  <a:cubicBezTo>
                    <a:pt x="13" y="268"/>
                    <a:pt x="13" y="268"/>
                    <a:pt x="13" y="268"/>
                  </a:cubicBezTo>
                  <a:cubicBezTo>
                    <a:pt x="13" y="271"/>
                    <a:pt x="13" y="271"/>
                    <a:pt x="13" y="271"/>
                  </a:cubicBezTo>
                  <a:cubicBezTo>
                    <a:pt x="15" y="274"/>
                    <a:pt x="15" y="274"/>
                    <a:pt x="15" y="274"/>
                  </a:cubicBezTo>
                  <a:cubicBezTo>
                    <a:pt x="15" y="276"/>
                    <a:pt x="15" y="276"/>
                    <a:pt x="15" y="276"/>
                  </a:cubicBezTo>
                  <a:cubicBezTo>
                    <a:pt x="17" y="280"/>
                    <a:pt x="17" y="280"/>
                    <a:pt x="17" y="280"/>
                  </a:cubicBezTo>
                  <a:cubicBezTo>
                    <a:pt x="19" y="281"/>
                    <a:pt x="19" y="281"/>
                    <a:pt x="19" y="281"/>
                  </a:cubicBezTo>
                  <a:cubicBezTo>
                    <a:pt x="19" y="284"/>
                    <a:pt x="19" y="284"/>
                    <a:pt x="19" y="284"/>
                  </a:cubicBezTo>
                  <a:cubicBezTo>
                    <a:pt x="22" y="288"/>
                    <a:pt x="22" y="288"/>
                    <a:pt x="22" y="288"/>
                  </a:cubicBezTo>
                  <a:cubicBezTo>
                    <a:pt x="25" y="293"/>
                    <a:pt x="25" y="293"/>
                    <a:pt x="25" y="293"/>
                  </a:cubicBezTo>
                  <a:cubicBezTo>
                    <a:pt x="27" y="300"/>
                    <a:pt x="27" y="300"/>
                    <a:pt x="27" y="300"/>
                  </a:cubicBezTo>
                  <a:cubicBezTo>
                    <a:pt x="27" y="304"/>
                    <a:pt x="27" y="304"/>
                    <a:pt x="27" y="304"/>
                  </a:cubicBezTo>
                  <a:cubicBezTo>
                    <a:pt x="27" y="306"/>
                    <a:pt x="27" y="306"/>
                    <a:pt x="27" y="306"/>
                  </a:cubicBezTo>
                  <a:cubicBezTo>
                    <a:pt x="26" y="307"/>
                    <a:pt x="26" y="307"/>
                    <a:pt x="26" y="307"/>
                  </a:cubicBezTo>
                  <a:cubicBezTo>
                    <a:pt x="26" y="311"/>
                    <a:pt x="26" y="311"/>
                    <a:pt x="26" y="311"/>
                  </a:cubicBezTo>
                  <a:cubicBezTo>
                    <a:pt x="26" y="316"/>
                    <a:pt x="26" y="316"/>
                    <a:pt x="26" y="316"/>
                  </a:cubicBezTo>
                  <a:cubicBezTo>
                    <a:pt x="27" y="324"/>
                    <a:pt x="27" y="324"/>
                    <a:pt x="27" y="324"/>
                  </a:cubicBezTo>
                  <a:cubicBezTo>
                    <a:pt x="30" y="327"/>
                    <a:pt x="30" y="327"/>
                    <a:pt x="30" y="327"/>
                  </a:cubicBezTo>
                  <a:cubicBezTo>
                    <a:pt x="32" y="329"/>
                    <a:pt x="32" y="329"/>
                    <a:pt x="32" y="329"/>
                  </a:cubicBezTo>
                  <a:cubicBezTo>
                    <a:pt x="35" y="330"/>
                    <a:pt x="35" y="330"/>
                    <a:pt x="35" y="330"/>
                  </a:cubicBezTo>
                  <a:cubicBezTo>
                    <a:pt x="33" y="330"/>
                    <a:pt x="33" y="330"/>
                    <a:pt x="33" y="330"/>
                  </a:cubicBezTo>
                  <a:cubicBezTo>
                    <a:pt x="35" y="332"/>
                    <a:pt x="35" y="332"/>
                    <a:pt x="35" y="332"/>
                  </a:cubicBezTo>
                  <a:cubicBezTo>
                    <a:pt x="38" y="332"/>
                    <a:pt x="38" y="332"/>
                    <a:pt x="38" y="332"/>
                  </a:cubicBezTo>
                  <a:cubicBezTo>
                    <a:pt x="39" y="332"/>
                    <a:pt x="39" y="332"/>
                    <a:pt x="39" y="332"/>
                  </a:cubicBezTo>
                  <a:cubicBezTo>
                    <a:pt x="39" y="330"/>
                    <a:pt x="39" y="330"/>
                    <a:pt x="39" y="330"/>
                  </a:cubicBezTo>
                  <a:cubicBezTo>
                    <a:pt x="40" y="329"/>
                    <a:pt x="40" y="329"/>
                    <a:pt x="40" y="329"/>
                  </a:cubicBezTo>
                  <a:cubicBezTo>
                    <a:pt x="46" y="330"/>
                    <a:pt x="46" y="330"/>
                    <a:pt x="46" y="330"/>
                  </a:cubicBezTo>
                  <a:cubicBezTo>
                    <a:pt x="48" y="330"/>
                    <a:pt x="48" y="330"/>
                    <a:pt x="48" y="330"/>
                  </a:cubicBezTo>
                  <a:cubicBezTo>
                    <a:pt x="45" y="332"/>
                    <a:pt x="45" y="332"/>
                    <a:pt x="45" y="332"/>
                  </a:cubicBezTo>
                  <a:cubicBezTo>
                    <a:pt x="45" y="333"/>
                    <a:pt x="45" y="333"/>
                    <a:pt x="45" y="333"/>
                  </a:cubicBezTo>
                  <a:cubicBezTo>
                    <a:pt x="45" y="334"/>
                    <a:pt x="45" y="334"/>
                    <a:pt x="45" y="334"/>
                  </a:cubicBezTo>
                  <a:cubicBezTo>
                    <a:pt x="46" y="334"/>
                    <a:pt x="46" y="334"/>
                    <a:pt x="46" y="334"/>
                  </a:cubicBezTo>
                  <a:cubicBezTo>
                    <a:pt x="48" y="334"/>
                    <a:pt x="48" y="334"/>
                    <a:pt x="48" y="334"/>
                  </a:cubicBezTo>
                  <a:cubicBezTo>
                    <a:pt x="50" y="337"/>
                    <a:pt x="50" y="337"/>
                    <a:pt x="50" y="337"/>
                  </a:cubicBezTo>
                  <a:cubicBezTo>
                    <a:pt x="50" y="342"/>
                    <a:pt x="50" y="342"/>
                    <a:pt x="50" y="342"/>
                  </a:cubicBezTo>
                  <a:cubicBezTo>
                    <a:pt x="48" y="342"/>
                    <a:pt x="48" y="342"/>
                    <a:pt x="48" y="342"/>
                  </a:cubicBezTo>
                  <a:cubicBezTo>
                    <a:pt x="48" y="343"/>
                    <a:pt x="48" y="343"/>
                    <a:pt x="48" y="343"/>
                  </a:cubicBezTo>
                  <a:cubicBezTo>
                    <a:pt x="49" y="346"/>
                    <a:pt x="49" y="346"/>
                    <a:pt x="49" y="346"/>
                  </a:cubicBezTo>
                  <a:cubicBezTo>
                    <a:pt x="50" y="347"/>
                    <a:pt x="50" y="347"/>
                    <a:pt x="50" y="347"/>
                  </a:cubicBezTo>
                  <a:cubicBezTo>
                    <a:pt x="50" y="349"/>
                    <a:pt x="50" y="349"/>
                    <a:pt x="50" y="349"/>
                  </a:cubicBezTo>
                  <a:cubicBezTo>
                    <a:pt x="49" y="349"/>
                    <a:pt x="49" y="349"/>
                    <a:pt x="49" y="349"/>
                  </a:cubicBezTo>
                  <a:cubicBezTo>
                    <a:pt x="49" y="352"/>
                    <a:pt x="49" y="352"/>
                    <a:pt x="49" y="352"/>
                  </a:cubicBezTo>
                  <a:cubicBezTo>
                    <a:pt x="49" y="353"/>
                    <a:pt x="49" y="353"/>
                    <a:pt x="49" y="353"/>
                  </a:cubicBezTo>
                  <a:cubicBezTo>
                    <a:pt x="49" y="354"/>
                    <a:pt x="49" y="354"/>
                    <a:pt x="49" y="354"/>
                  </a:cubicBezTo>
                  <a:cubicBezTo>
                    <a:pt x="50" y="356"/>
                    <a:pt x="50" y="356"/>
                    <a:pt x="50" y="356"/>
                  </a:cubicBezTo>
                  <a:cubicBezTo>
                    <a:pt x="50" y="357"/>
                    <a:pt x="50" y="357"/>
                    <a:pt x="50" y="357"/>
                  </a:cubicBezTo>
                  <a:cubicBezTo>
                    <a:pt x="52" y="359"/>
                    <a:pt x="52" y="359"/>
                    <a:pt x="52" y="359"/>
                  </a:cubicBezTo>
                  <a:cubicBezTo>
                    <a:pt x="53" y="357"/>
                    <a:pt x="53" y="357"/>
                    <a:pt x="53" y="357"/>
                  </a:cubicBezTo>
                  <a:cubicBezTo>
                    <a:pt x="53" y="359"/>
                    <a:pt x="53" y="359"/>
                    <a:pt x="53" y="359"/>
                  </a:cubicBezTo>
                  <a:cubicBezTo>
                    <a:pt x="52" y="360"/>
                    <a:pt x="52" y="360"/>
                    <a:pt x="52" y="360"/>
                  </a:cubicBezTo>
                  <a:cubicBezTo>
                    <a:pt x="52" y="362"/>
                    <a:pt x="52" y="362"/>
                    <a:pt x="52" y="362"/>
                  </a:cubicBezTo>
                  <a:cubicBezTo>
                    <a:pt x="52" y="363"/>
                    <a:pt x="52" y="363"/>
                    <a:pt x="52" y="363"/>
                  </a:cubicBezTo>
                  <a:cubicBezTo>
                    <a:pt x="50" y="363"/>
                    <a:pt x="50" y="363"/>
                    <a:pt x="50" y="363"/>
                  </a:cubicBezTo>
                  <a:cubicBezTo>
                    <a:pt x="52" y="364"/>
                    <a:pt x="52" y="364"/>
                    <a:pt x="52" y="364"/>
                  </a:cubicBezTo>
                  <a:cubicBezTo>
                    <a:pt x="55" y="366"/>
                    <a:pt x="55" y="366"/>
                    <a:pt x="55" y="366"/>
                  </a:cubicBezTo>
                  <a:cubicBezTo>
                    <a:pt x="58" y="367"/>
                    <a:pt x="58" y="367"/>
                    <a:pt x="58" y="367"/>
                  </a:cubicBezTo>
                  <a:cubicBezTo>
                    <a:pt x="59" y="367"/>
                    <a:pt x="59" y="367"/>
                    <a:pt x="59" y="367"/>
                  </a:cubicBezTo>
                  <a:cubicBezTo>
                    <a:pt x="59" y="369"/>
                    <a:pt x="59" y="369"/>
                    <a:pt x="59" y="369"/>
                  </a:cubicBezTo>
                  <a:cubicBezTo>
                    <a:pt x="59" y="372"/>
                    <a:pt x="59" y="372"/>
                    <a:pt x="59" y="372"/>
                  </a:cubicBezTo>
                  <a:cubicBezTo>
                    <a:pt x="58" y="373"/>
                    <a:pt x="58" y="373"/>
                    <a:pt x="58" y="373"/>
                  </a:cubicBezTo>
                  <a:cubicBezTo>
                    <a:pt x="56" y="375"/>
                    <a:pt x="56" y="375"/>
                    <a:pt x="56" y="375"/>
                  </a:cubicBezTo>
                  <a:cubicBezTo>
                    <a:pt x="55" y="376"/>
                    <a:pt x="55" y="376"/>
                    <a:pt x="55" y="376"/>
                  </a:cubicBezTo>
                  <a:cubicBezTo>
                    <a:pt x="55" y="377"/>
                    <a:pt x="55" y="377"/>
                    <a:pt x="55" y="377"/>
                  </a:cubicBezTo>
                  <a:cubicBezTo>
                    <a:pt x="55" y="379"/>
                    <a:pt x="55" y="379"/>
                    <a:pt x="55" y="379"/>
                  </a:cubicBezTo>
                  <a:cubicBezTo>
                    <a:pt x="58" y="379"/>
                    <a:pt x="58" y="379"/>
                    <a:pt x="58" y="379"/>
                  </a:cubicBezTo>
                  <a:cubicBezTo>
                    <a:pt x="56" y="380"/>
                    <a:pt x="56" y="380"/>
                    <a:pt x="56" y="380"/>
                  </a:cubicBezTo>
                  <a:cubicBezTo>
                    <a:pt x="55" y="382"/>
                    <a:pt x="55" y="382"/>
                    <a:pt x="55" y="382"/>
                  </a:cubicBezTo>
                  <a:cubicBezTo>
                    <a:pt x="56" y="386"/>
                    <a:pt x="56" y="386"/>
                    <a:pt x="56" y="386"/>
                  </a:cubicBezTo>
                  <a:cubicBezTo>
                    <a:pt x="58" y="385"/>
                    <a:pt x="58" y="385"/>
                    <a:pt x="58" y="385"/>
                  </a:cubicBezTo>
                  <a:cubicBezTo>
                    <a:pt x="58" y="387"/>
                    <a:pt x="58" y="387"/>
                    <a:pt x="58" y="387"/>
                  </a:cubicBezTo>
                  <a:cubicBezTo>
                    <a:pt x="58" y="393"/>
                    <a:pt x="58" y="393"/>
                    <a:pt x="58" y="393"/>
                  </a:cubicBezTo>
                  <a:cubicBezTo>
                    <a:pt x="56" y="392"/>
                    <a:pt x="56" y="392"/>
                    <a:pt x="56" y="392"/>
                  </a:cubicBezTo>
                  <a:cubicBezTo>
                    <a:pt x="55" y="390"/>
                    <a:pt x="55" y="390"/>
                    <a:pt x="55" y="390"/>
                  </a:cubicBezTo>
                  <a:cubicBezTo>
                    <a:pt x="56" y="393"/>
                    <a:pt x="56" y="393"/>
                    <a:pt x="56" y="393"/>
                  </a:cubicBezTo>
                  <a:cubicBezTo>
                    <a:pt x="49" y="392"/>
                    <a:pt x="49" y="392"/>
                    <a:pt x="49" y="392"/>
                  </a:cubicBezTo>
                  <a:cubicBezTo>
                    <a:pt x="50" y="392"/>
                    <a:pt x="50" y="392"/>
                    <a:pt x="50" y="392"/>
                  </a:cubicBezTo>
                  <a:cubicBezTo>
                    <a:pt x="53" y="390"/>
                    <a:pt x="53" y="390"/>
                    <a:pt x="53" y="390"/>
                  </a:cubicBezTo>
                  <a:cubicBezTo>
                    <a:pt x="52" y="389"/>
                    <a:pt x="52" y="389"/>
                    <a:pt x="52" y="389"/>
                  </a:cubicBezTo>
                  <a:cubicBezTo>
                    <a:pt x="52" y="387"/>
                    <a:pt x="52" y="387"/>
                    <a:pt x="52" y="387"/>
                  </a:cubicBezTo>
                  <a:cubicBezTo>
                    <a:pt x="50" y="387"/>
                    <a:pt x="50" y="387"/>
                    <a:pt x="50" y="387"/>
                  </a:cubicBezTo>
                  <a:cubicBezTo>
                    <a:pt x="49" y="386"/>
                    <a:pt x="49" y="386"/>
                    <a:pt x="49" y="386"/>
                  </a:cubicBezTo>
                  <a:cubicBezTo>
                    <a:pt x="48" y="387"/>
                    <a:pt x="48" y="387"/>
                    <a:pt x="48" y="387"/>
                  </a:cubicBezTo>
                  <a:cubicBezTo>
                    <a:pt x="48" y="389"/>
                    <a:pt x="48" y="389"/>
                    <a:pt x="48" y="389"/>
                  </a:cubicBezTo>
                  <a:cubicBezTo>
                    <a:pt x="46" y="387"/>
                    <a:pt x="46" y="387"/>
                    <a:pt x="46" y="387"/>
                  </a:cubicBezTo>
                  <a:cubicBezTo>
                    <a:pt x="45" y="386"/>
                    <a:pt x="45" y="386"/>
                    <a:pt x="45" y="386"/>
                  </a:cubicBezTo>
                  <a:cubicBezTo>
                    <a:pt x="43" y="387"/>
                    <a:pt x="43" y="387"/>
                    <a:pt x="43" y="387"/>
                  </a:cubicBezTo>
                  <a:cubicBezTo>
                    <a:pt x="40" y="387"/>
                    <a:pt x="40" y="387"/>
                    <a:pt x="40" y="387"/>
                  </a:cubicBezTo>
                  <a:cubicBezTo>
                    <a:pt x="42" y="389"/>
                    <a:pt x="42" y="389"/>
                    <a:pt x="42" y="389"/>
                  </a:cubicBezTo>
                  <a:cubicBezTo>
                    <a:pt x="43" y="390"/>
                    <a:pt x="43" y="390"/>
                    <a:pt x="43" y="390"/>
                  </a:cubicBezTo>
                  <a:cubicBezTo>
                    <a:pt x="45" y="390"/>
                    <a:pt x="45" y="390"/>
                    <a:pt x="45" y="390"/>
                  </a:cubicBezTo>
                  <a:cubicBezTo>
                    <a:pt x="45" y="392"/>
                    <a:pt x="45" y="392"/>
                    <a:pt x="45" y="392"/>
                  </a:cubicBezTo>
                  <a:cubicBezTo>
                    <a:pt x="43" y="392"/>
                    <a:pt x="43" y="392"/>
                    <a:pt x="43" y="392"/>
                  </a:cubicBezTo>
                  <a:cubicBezTo>
                    <a:pt x="43" y="393"/>
                    <a:pt x="43" y="393"/>
                    <a:pt x="43" y="393"/>
                  </a:cubicBezTo>
                  <a:cubicBezTo>
                    <a:pt x="42" y="393"/>
                    <a:pt x="42" y="393"/>
                    <a:pt x="42" y="393"/>
                  </a:cubicBezTo>
                  <a:cubicBezTo>
                    <a:pt x="39" y="396"/>
                    <a:pt x="39" y="396"/>
                    <a:pt x="39" y="396"/>
                  </a:cubicBezTo>
                  <a:cubicBezTo>
                    <a:pt x="39" y="397"/>
                    <a:pt x="39" y="397"/>
                    <a:pt x="39" y="397"/>
                  </a:cubicBezTo>
                  <a:cubicBezTo>
                    <a:pt x="39" y="398"/>
                    <a:pt x="39" y="398"/>
                    <a:pt x="39" y="398"/>
                  </a:cubicBezTo>
                  <a:cubicBezTo>
                    <a:pt x="40" y="397"/>
                    <a:pt x="40" y="397"/>
                    <a:pt x="40" y="397"/>
                  </a:cubicBezTo>
                  <a:cubicBezTo>
                    <a:pt x="42" y="397"/>
                    <a:pt x="42" y="397"/>
                    <a:pt x="42" y="397"/>
                  </a:cubicBezTo>
                  <a:cubicBezTo>
                    <a:pt x="45" y="395"/>
                    <a:pt x="45" y="395"/>
                    <a:pt x="45" y="395"/>
                  </a:cubicBezTo>
                  <a:cubicBezTo>
                    <a:pt x="46" y="397"/>
                    <a:pt x="46" y="397"/>
                    <a:pt x="46" y="397"/>
                  </a:cubicBezTo>
                  <a:cubicBezTo>
                    <a:pt x="48" y="399"/>
                    <a:pt x="48" y="399"/>
                    <a:pt x="48" y="399"/>
                  </a:cubicBezTo>
                  <a:cubicBezTo>
                    <a:pt x="51" y="400"/>
                    <a:pt x="51" y="400"/>
                    <a:pt x="51" y="400"/>
                  </a:cubicBezTo>
                  <a:cubicBezTo>
                    <a:pt x="53" y="399"/>
                    <a:pt x="53" y="399"/>
                    <a:pt x="53" y="399"/>
                  </a:cubicBezTo>
                  <a:cubicBezTo>
                    <a:pt x="56" y="400"/>
                    <a:pt x="56" y="400"/>
                    <a:pt x="56" y="400"/>
                  </a:cubicBezTo>
                  <a:cubicBezTo>
                    <a:pt x="59" y="403"/>
                    <a:pt x="59" y="403"/>
                    <a:pt x="59" y="403"/>
                  </a:cubicBezTo>
                  <a:cubicBezTo>
                    <a:pt x="59" y="405"/>
                    <a:pt x="59" y="405"/>
                    <a:pt x="59" y="405"/>
                  </a:cubicBezTo>
                  <a:cubicBezTo>
                    <a:pt x="59" y="406"/>
                    <a:pt x="59" y="406"/>
                    <a:pt x="59" y="406"/>
                  </a:cubicBezTo>
                  <a:cubicBezTo>
                    <a:pt x="58" y="405"/>
                    <a:pt x="58" y="405"/>
                    <a:pt x="58" y="405"/>
                  </a:cubicBezTo>
                  <a:cubicBezTo>
                    <a:pt x="56" y="406"/>
                    <a:pt x="56" y="406"/>
                    <a:pt x="56" y="406"/>
                  </a:cubicBezTo>
                  <a:cubicBezTo>
                    <a:pt x="56" y="407"/>
                    <a:pt x="56" y="407"/>
                    <a:pt x="56" y="407"/>
                  </a:cubicBezTo>
                  <a:cubicBezTo>
                    <a:pt x="58" y="409"/>
                    <a:pt x="58" y="409"/>
                    <a:pt x="58" y="409"/>
                  </a:cubicBezTo>
                  <a:cubicBezTo>
                    <a:pt x="59" y="410"/>
                    <a:pt x="59" y="410"/>
                    <a:pt x="59" y="410"/>
                  </a:cubicBezTo>
                  <a:cubicBezTo>
                    <a:pt x="60" y="409"/>
                    <a:pt x="60" y="409"/>
                    <a:pt x="60" y="409"/>
                  </a:cubicBezTo>
                  <a:cubicBezTo>
                    <a:pt x="62" y="410"/>
                    <a:pt x="62" y="410"/>
                    <a:pt x="62" y="410"/>
                  </a:cubicBezTo>
                  <a:cubicBezTo>
                    <a:pt x="60" y="410"/>
                    <a:pt x="60" y="410"/>
                    <a:pt x="60" y="410"/>
                  </a:cubicBezTo>
                  <a:cubicBezTo>
                    <a:pt x="60" y="412"/>
                    <a:pt x="60" y="412"/>
                    <a:pt x="60" y="412"/>
                  </a:cubicBezTo>
                  <a:cubicBezTo>
                    <a:pt x="58" y="410"/>
                    <a:pt x="58" y="410"/>
                    <a:pt x="58" y="410"/>
                  </a:cubicBezTo>
                  <a:cubicBezTo>
                    <a:pt x="56" y="409"/>
                    <a:pt x="56" y="409"/>
                    <a:pt x="56" y="409"/>
                  </a:cubicBezTo>
                  <a:cubicBezTo>
                    <a:pt x="56" y="410"/>
                    <a:pt x="56" y="410"/>
                    <a:pt x="56" y="410"/>
                  </a:cubicBezTo>
                  <a:cubicBezTo>
                    <a:pt x="55" y="412"/>
                    <a:pt x="55" y="412"/>
                    <a:pt x="55" y="412"/>
                  </a:cubicBezTo>
                  <a:cubicBezTo>
                    <a:pt x="59" y="413"/>
                    <a:pt x="59" y="413"/>
                    <a:pt x="59" y="413"/>
                  </a:cubicBezTo>
                  <a:cubicBezTo>
                    <a:pt x="63" y="413"/>
                    <a:pt x="63" y="413"/>
                    <a:pt x="63" y="413"/>
                  </a:cubicBezTo>
                  <a:cubicBezTo>
                    <a:pt x="65" y="413"/>
                    <a:pt x="65" y="413"/>
                    <a:pt x="65" y="413"/>
                  </a:cubicBezTo>
                  <a:cubicBezTo>
                    <a:pt x="65" y="412"/>
                    <a:pt x="65" y="412"/>
                    <a:pt x="65" y="412"/>
                  </a:cubicBezTo>
                  <a:cubicBezTo>
                    <a:pt x="68" y="413"/>
                    <a:pt x="68" y="413"/>
                    <a:pt x="68" y="413"/>
                  </a:cubicBezTo>
                  <a:cubicBezTo>
                    <a:pt x="69" y="415"/>
                    <a:pt x="69" y="415"/>
                    <a:pt x="69" y="415"/>
                  </a:cubicBezTo>
                  <a:cubicBezTo>
                    <a:pt x="68" y="415"/>
                    <a:pt x="68" y="415"/>
                    <a:pt x="68" y="415"/>
                  </a:cubicBezTo>
                  <a:cubicBezTo>
                    <a:pt x="71" y="416"/>
                    <a:pt x="71" y="416"/>
                    <a:pt x="71" y="416"/>
                  </a:cubicBezTo>
                  <a:cubicBezTo>
                    <a:pt x="72" y="418"/>
                    <a:pt x="72" y="418"/>
                    <a:pt x="72" y="418"/>
                  </a:cubicBezTo>
                  <a:cubicBezTo>
                    <a:pt x="72" y="419"/>
                    <a:pt x="72" y="419"/>
                    <a:pt x="72" y="419"/>
                  </a:cubicBezTo>
                  <a:cubicBezTo>
                    <a:pt x="69" y="418"/>
                    <a:pt x="69" y="418"/>
                    <a:pt x="69" y="418"/>
                  </a:cubicBezTo>
                  <a:cubicBezTo>
                    <a:pt x="66" y="416"/>
                    <a:pt x="66" y="416"/>
                    <a:pt x="66" y="416"/>
                  </a:cubicBezTo>
                  <a:cubicBezTo>
                    <a:pt x="63" y="416"/>
                    <a:pt x="63" y="416"/>
                    <a:pt x="63" y="416"/>
                  </a:cubicBezTo>
                  <a:cubicBezTo>
                    <a:pt x="60" y="416"/>
                    <a:pt x="60" y="416"/>
                    <a:pt x="60" y="416"/>
                  </a:cubicBezTo>
                  <a:cubicBezTo>
                    <a:pt x="59" y="415"/>
                    <a:pt x="59" y="415"/>
                    <a:pt x="59" y="415"/>
                  </a:cubicBezTo>
                  <a:cubicBezTo>
                    <a:pt x="58" y="416"/>
                    <a:pt x="58" y="416"/>
                    <a:pt x="58" y="416"/>
                  </a:cubicBezTo>
                  <a:cubicBezTo>
                    <a:pt x="59" y="416"/>
                    <a:pt x="59" y="416"/>
                    <a:pt x="59" y="416"/>
                  </a:cubicBezTo>
                  <a:cubicBezTo>
                    <a:pt x="62" y="418"/>
                    <a:pt x="62" y="418"/>
                    <a:pt x="62" y="418"/>
                  </a:cubicBezTo>
                  <a:cubicBezTo>
                    <a:pt x="63" y="419"/>
                    <a:pt x="63" y="419"/>
                    <a:pt x="63" y="419"/>
                  </a:cubicBezTo>
                  <a:cubicBezTo>
                    <a:pt x="65" y="419"/>
                    <a:pt x="65" y="419"/>
                    <a:pt x="65" y="419"/>
                  </a:cubicBezTo>
                  <a:cubicBezTo>
                    <a:pt x="63" y="420"/>
                    <a:pt x="63" y="420"/>
                    <a:pt x="63" y="420"/>
                  </a:cubicBezTo>
                  <a:cubicBezTo>
                    <a:pt x="65" y="420"/>
                    <a:pt x="65" y="420"/>
                    <a:pt x="65" y="420"/>
                  </a:cubicBezTo>
                  <a:cubicBezTo>
                    <a:pt x="68" y="420"/>
                    <a:pt x="68" y="420"/>
                    <a:pt x="68" y="420"/>
                  </a:cubicBezTo>
                  <a:cubicBezTo>
                    <a:pt x="68" y="422"/>
                    <a:pt x="68" y="422"/>
                    <a:pt x="68" y="422"/>
                  </a:cubicBezTo>
                  <a:cubicBezTo>
                    <a:pt x="68" y="423"/>
                    <a:pt x="68" y="423"/>
                    <a:pt x="68" y="423"/>
                  </a:cubicBezTo>
                  <a:cubicBezTo>
                    <a:pt x="66" y="422"/>
                    <a:pt x="66" y="422"/>
                    <a:pt x="66" y="422"/>
                  </a:cubicBezTo>
                  <a:cubicBezTo>
                    <a:pt x="63" y="422"/>
                    <a:pt x="63" y="422"/>
                    <a:pt x="63" y="422"/>
                  </a:cubicBezTo>
                  <a:cubicBezTo>
                    <a:pt x="63" y="423"/>
                    <a:pt x="63" y="423"/>
                    <a:pt x="63" y="423"/>
                  </a:cubicBezTo>
                  <a:cubicBezTo>
                    <a:pt x="65" y="425"/>
                    <a:pt x="65" y="425"/>
                    <a:pt x="65" y="425"/>
                  </a:cubicBezTo>
                  <a:cubicBezTo>
                    <a:pt x="68" y="425"/>
                    <a:pt x="68" y="425"/>
                    <a:pt x="68" y="425"/>
                  </a:cubicBezTo>
                  <a:cubicBezTo>
                    <a:pt x="65" y="426"/>
                    <a:pt x="65" y="426"/>
                    <a:pt x="65" y="426"/>
                  </a:cubicBezTo>
                  <a:cubicBezTo>
                    <a:pt x="65" y="428"/>
                    <a:pt x="65" y="428"/>
                    <a:pt x="65" y="428"/>
                  </a:cubicBezTo>
                  <a:cubicBezTo>
                    <a:pt x="66" y="428"/>
                    <a:pt x="66" y="428"/>
                    <a:pt x="66" y="428"/>
                  </a:cubicBezTo>
                  <a:cubicBezTo>
                    <a:pt x="68" y="432"/>
                    <a:pt x="68" y="432"/>
                    <a:pt x="68" y="432"/>
                  </a:cubicBezTo>
                  <a:cubicBezTo>
                    <a:pt x="71" y="435"/>
                    <a:pt x="71" y="435"/>
                    <a:pt x="71" y="435"/>
                  </a:cubicBezTo>
                  <a:cubicBezTo>
                    <a:pt x="71" y="429"/>
                    <a:pt x="71" y="429"/>
                    <a:pt x="71" y="429"/>
                  </a:cubicBezTo>
                  <a:cubicBezTo>
                    <a:pt x="72" y="429"/>
                    <a:pt x="72" y="429"/>
                    <a:pt x="72" y="429"/>
                  </a:cubicBezTo>
                  <a:cubicBezTo>
                    <a:pt x="72" y="430"/>
                    <a:pt x="72" y="430"/>
                    <a:pt x="72" y="430"/>
                  </a:cubicBezTo>
                  <a:cubicBezTo>
                    <a:pt x="73" y="433"/>
                    <a:pt x="73" y="433"/>
                    <a:pt x="73" y="433"/>
                  </a:cubicBezTo>
                  <a:cubicBezTo>
                    <a:pt x="72" y="433"/>
                    <a:pt x="72" y="433"/>
                    <a:pt x="72" y="433"/>
                  </a:cubicBezTo>
                  <a:cubicBezTo>
                    <a:pt x="72" y="435"/>
                    <a:pt x="72" y="435"/>
                    <a:pt x="72" y="435"/>
                  </a:cubicBezTo>
                  <a:cubicBezTo>
                    <a:pt x="73" y="436"/>
                    <a:pt x="73" y="436"/>
                    <a:pt x="73" y="436"/>
                  </a:cubicBezTo>
                  <a:cubicBezTo>
                    <a:pt x="72" y="436"/>
                    <a:pt x="72" y="436"/>
                    <a:pt x="72" y="436"/>
                  </a:cubicBezTo>
                  <a:cubicBezTo>
                    <a:pt x="71" y="438"/>
                    <a:pt x="71" y="438"/>
                    <a:pt x="71" y="438"/>
                  </a:cubicBezTo>
                  <a:cubicBezTo>
                    <a:pt x="72" y="438"/>
                    <a:pt x="72" y="438"/>
                    <a:pt x="72" y="438"/>
                  </a:cubicBezTo>
                  <a:cubicBezTo>
                    <a:pt x="73" y="438"/>
                    <a:pt x="73" y="438"/>
                    <a:pt x="73" y="438"/>
                  </a:cubicBezTo>
                  <a:cubicBezTo>
                    <a:pt x="72" y="439"/>
                    <a:pt x="72" y="439"/>
                    <a:pt x="72" y="439"/>
                  </a:cubicBezTo>
                  <a:cubicBezTo>
                    <a:pt x="73" y="440"/>
                    <a:pt x="73" y="440"/>
                    <a:pt x="73" y="440"/>
                  </a:cubicBezTo>
                  <a:cubicBezTo>
                    <a:pt x="75" y="442"/>
                    <a:pt x="75" y="442"/>
                    <a:pt x="75" y="442"/>
                  </a:cubicBezTo>
                  <a:cubicBezTo>
                    <a:pt x="72" y="440"/>
                    <a:pt x="72" y="440"/>
                    <a:pt x="72" y="440"/>
                  </a:cubicBezTo>
                  <a:cubicBezTo>
                    <a:pt x="73" y="443"/>
                    <a:pt x="73" y="443"/>
                    <a:pt x="73" y="443"/>
                  </a:cubicBezTo>
                  <a:cubicBezTo>
                    <a:pt x="72" y="443"/>
                    <a:pt x="72" y="443"/>
                    <a:pt x="72" y="443"/>
                  </a:cubicBezTo>
                  <a:cubicBezTo>
                    <a:pt x="71" y="445"/>
                    <a:pt x="71" y="445"/>
                    <a:pt x="71" y="445"/>
                  </a:cubicBezTo>
                  <a:cubicBezTo>
                    <a:pt x="73" y="446"/>
                    <a:pt x="73" y="446"/>
                    <a:pt x="73" y="446"/>
                  </a:cubicBezTo>
                  <a:cubicBezTo>
                    <a:pt x="75" y="446"/>
                    <a:pt x="75" y="446"/>
                    <a:pt x="75" y="446"/>
                  </a:cubicBezTo>
                  <a:cubicBezTo>
                    <a:pt x="76" y="448"/>
                    <a:pt x="76" y="448"/>
                    <a:pt x="76" y="448"/>
                  </a:cubicBezTo>
                  <a:cubicBezTo>
                    <a:pt x="78" y="449"/>
                    <a:pt x="78" y="449"/>
                    <a:pt x="78" y="449"/>
                  </a:cubicBezTo>
                  <a:cubicBezTo>
                    <a:pt x="79" y="450"/>
                    <a:pt x="79" y="450"/>
                    <a:pt x="79" y="450"/>
                  </a:cubicBezTo>
                  <a:cubicBezTo>
                    <a:pt x="81" y="453"/>
                    <a:pt x="81" y="453"/>
                    <a:pt x="81" y="453"/>
                  </a:cubicBezTo>
                  <a:cubicBezTo>
                    <a:pt x="81" y="455"/>
                    <a:pt x="81" y="455"/>
                    <a:pt x="81" y="455"/>
                  </a:cubicBezTo>
                  <a:cubicBezTo>
                    <a:pt x="82" y="456"/>
                    <a:pt x="82" y="456"/>
                    <a:pt x="82" y="456"/>
                  </a:cubicBezTo>
                  <a:cubicBezTo>
                    <a:pt x="83" y="458"/>
                    <a:pt x="83" y="458"/>
                    <a:pt x="83" y="458"/>
                  </a:cubicBezTo>
                  <a:cubicBezTo>
                    <a:pt x="83" y="456"/>
                    <a:pt x="83" y="456"/>
                    <a:pt x="83" y="456"/>
                  </a:cubicBezTo>
                  <a:cubicBezTo>
                    <a:pt x="85" y="458"/>
                    <a:pt x="85" y="458"/>
                    <a:pt x="85" y="458"/>
                  </a:cubicBezTo>
                  <a:cubicBezTo>
                    <a:pt x="86" y="458"/>
                    <a:pt x="86" y="458"/>
                    <a:pt x="86" y="458"/>
                  </a:cubicBezTo>
                  <a:cubicBezTo>
                    <a:pt x="91" y="463"/>
                    <a:pt x="91" y="463"/>
                    <a:pt x="91" y="463"/>
                  </a:cubicBezTo>
                  <a:cubicBezTo>
                    <a:pt x="88" y="462"/>
                    <a:pt x="88" y="462"/>
                    <a:pt x="88" y="462"/>
                  </a:cubicBezTo>
                  <a:cubicBezTo>
                    <a:pt x="86" y="461"/>
                    <a:pt x="86" y="461"/>
                    <a:pt x="86" y="461"/>
                  </a:cubicBezTo>
                  <a:cubicBezTo>
                    <a:pt x="86" y="462"/>
                    <a:pt x="86" y="462"/>
                    <a:pt x="86" y="462"/>
                  </a:cubicBezTo>
                  <a:cubicBezTo>
                    <a:pt x="88" y="463"/>
                    <a:pt x="88" y="463"/>
                    <a:pt x="88" y="463"/>
                  </a:cubicBezTo>
                  <a:cubicBezTo>
                    <a:pt x="89" y="465"/>
                    <a:pt x="89" y="465"/>
                    <a:pt x="89" y="465"/>
                  </a:cubicBezTo>
                  <a:cubicBezTo>
                    <a:pt x="92" y="465"/>
                    <a:pt x="92" y="465"/>
                    <a:pt x="92" y="465"/>
                  </a:cubicBezTo>
                  <a:cubicBezTo>
                    <a:pt x="92" y="466"/>
                    <a:pt x="92" y="466"/>
                    <a:pt x="92" y="466"/>
                  </a:cubicBezTo>
                  <a:cubicBezTo>
                    <a:pt x="93" y="469"/>
                    <a:pt x="93" y="469"/>
                    <a:pt x="93" y="469"/>
                  </a:cubicBezTo>
                  <a:cubicBezTo>
                    <a:pt x="96" y="471"/>
                    <a:pt x="96" y="471"/>
                    <a:pt x="96" y="471"/>
                  </a:cubicBezTo>
                  <a:cubicBezTo>
                    <a:pt x="95" y="471"/>
                    <a:pt x="95" y="471"/>
                    <a:pt x="95" y="471"/>
                  </a:cubicBezTo>
                  <a:cubicBezTo>
                    <a:pt x="92" y="469"/>
                    <a:pt x="92" y="469"/>
                    <a:pt x="92" y="469"/>
                  </a:cubicBezTo>
                  <a:cubicBezTo>
                    <a:pt x="95" y="472"/>
                    <a:pt x="95" y="472"/>
                    <a:pt x="95" y="472"/>
                  </a:cubicBezTo>
                  <a:cubicBezTo>
                    <a:pt x="96" y="475"/>
                    <a:pt x="96" y="475"/>
                    <a:pt x="96" y="475"/>
                  </a:cubicBezTo>
                  <a:cubicBezTo>
                    <a:pt x="96" y="476"/>
                    <a:pt x="96" y="476"/>
                    <a:pt x="96" y="476"/>
                  </a:cubicBezTo>
                  <a:cubicBezTo>
                    <a:pt x="98" y="476"/>
                    <a:pt x="98" y="476"/>
                    <a:pt x="98" y="476"/>
                  </a:cubicBezTo>
                  <a:cubicBezTo>
                    <a:pt x="98" y="478"/>
                    <a:pt x="98" y="478"/>
                    <a:pt x="98" y="478"/>
                  </a:cubicBezTo>
                  <a:cubicBezTo>
                    <a:pt x="99" y="476"/>
                    <a:pt x="99" y="476"/>
                    <a:pt x="99" y="476"/>
                  </a:cubicBezTo>
                  <a:cubicBezTo>
                    <a:pt x="101" y="478"/>
                    <a:pt x="101" y="478"/>
                    <a:pt x="101" y="478"/>
                  </a:cubicBezTo>
                  <a:cubicBezTo>
                    <a:pt x="102" y="479"/>
                    <a:pt x="102" y="479"/>
                    <a:pt x="102" y="479"/>
                  </a:cubicBezTo>
                  <a:cubicBezTo>
                    <a:pt x="103" y="481"/>
                    <a:pt x="103" y="481"/>
                    <a:pt x="103" y="481"/>
                  </a:cubicBezTo>
                  <a:cubicBezTo>
                    <a:pt x="102" y="481"/>
                    <a:pt x="102" y="481"/>
                    <a:pt x="102" y="481"/>
                  </a:cubicBezTo>
                  <a:cubicBezTo>
                    <a:pt x="102" y="482"/>
                    <a:pt x="102" y="482"/>
                    <a:pt x="102" y="482"/>
                  </a:cubicBezTo>
                  <a:cubicBezTo>
                    <a:pt x="105" y="482"/>
                    <a:pt x="105" y="482"/>
                    <a:pt x="105" y="482"/>
                  </a:cubicBezTo>
                  <a:cubicBezTo>
                    <a:pt x="106" y="482"/>
                    <a:pt x="106" y="482"/>
                    <a:pt x="106" y="482"/>
                  </a:cubicBezTo>
                  <a:cubicBezTo>
                    <a:pt x="106" y="481"/>
                    <a:pt x="106" y="481"/>
                    <a:pt x="106" y="481"/>
                  </a:cubicBezTo>
                  <a:cubicBezTo>
                    <a:pt x="108" y="482"/>
                    <a:pt x="108" y="482"/>
                    <a:pt x="108" y="482"/>
                  </a:cubicBezTo>
                  <a:cubicBezTo>
                    <a:pt x="109" y="483"/>
                    <a:pt x="109" y="483"/>
                    <a:pt x="109" y="483"/>
                  </a:cubicBezTo>
                  <a:cubicBezTo>
                    <a:pt x="106" y="483"/>
                    <a:pt x="106" y="483"/>
                    <a:pt x="106" y="483"/>
                  </a:cubicBezTo>
                  <a:cubicBezTo>
                    <a:pt x="103" y="483"/>
                    <a:pt x="103" y="483"/>
                    <a:pt x="103" y="483"/>
                  </a:cubicBezTo>
                  <a:cubicBezTo>
                    <a:pt x="106" y="485"/>
                    <a:pt x="106" y="485"/>
                    <a:pt x="106" y="485"/>
                  </a:cubicBezTo>
                  <a:cubicBezTo>
                    <a:pt x="102" y="483"/>
                    <a:pt x="102" y="483"/>
                    <a:pt x="102" y="483"/>
                  </a:cubicBezTo>
                  <a:cubicBezTo>
                    <a:pt x="101" y="483"/>
                    <a:pt x="101" y="483"/>
                    <a:pt x="101" y="483"/>
                  </a:cubicBezTo>
                  <a:cubicBezTo>
                    <a:pt x="96" y="482"/>
                    <a:pt x="96" y="482"/>
                    <a:pt x="96" y="482"/>
                  </a:cubicBezTo>
                  <a:cubicBezTo>
                    <a:pt x="93" y="481"/>
                    <a:pt x="93" y="481"/>
                    <a:pt x="93" y="481"/>
                  </a:cubicBezTo>
                  <a:cubicBezTo>
                    <a:pt x="89" y="479"/>
                    <a:pt x="89" y="479"/>
                    <a:pt x="89" y="479"/>
                  </a:cubicBezTo>
                  <a:cubicBezTo>
                    <a:pt x="86" y="478"/>
                    <a:pt x="86" y="478"/>
                    <a:pt x="86" y="478"/>
                  </a:cubicBezTo>
                  <a:cubicBezTo>
                    <a:pt x="91" y="481"/>
                    <a:pt x="91" y="481"/>
                    <a:pt x="91" y="481"/>
                  </a:cubicBezTo>
                  <a:cubicBezTo>
                    <a:pt x="95" y="482"/>
                    <a:pt x="95" y="482"/>
                    <a:pt x="95" y="482"/>
                  </a:cubicBezTo>
                  <a:cubicBezTo>
                    <a:pt x="99" y="483"/>
                    <a:pt x="99" y="483"/>
                    <a:pt x="99" y="483"/>
                  </a:cubicBezTo>
                  <a:cubicBezTo>
                    <a:pt x="101" y="485"/>
                    <a:pt x="101" y="485"/>
                    <a:pt x="101" y="485"/>
                  </a:cubicBezTo>
                  <a:cubicBezTo>
                    <a:pt x="103" y="485"/>
                    <a:pt x="103" y="485"/>
                    <a:pt x="103" y="485"/>
                  </a:cubicBezTo>
                  <a:cubicBezTo>
                    <a:pt x="106" y="485"/>
                    <a:pt x="106" y="485"/>
                    <a:pt x="106" y="485"/>
                  </a:cubicBezTo>
                  <a:cubicBezTo>
                    <a:pt x="109" y="486"/>
                    <a:pt x="109" y="486"/>
                    <a:pt x="109" y="486"/>
                  </a:cubicBezTo>
                  <a:cubicBezTo>
                    <a:pt x="112" y="488"/>
                    <a:pt x="112" y="488"/>
                    <a:pt x="112" y="488"/>
                  </a:cubicBezTo>
                  <a:cubicBezTo>
                    <a:pt x="115" y="488"/>
                    <a:pt x="115" y="488"/>
                    <a:pt x="115" y="488"/>
                  </a:cubicBezTo>
                  <a:cubicBezTo>
                    <a:pt x="114" y="486"/>
                    <a:pt x="114" y="486"/>
                    <a:pt x="114" y="486"/>
                  </a:cubicBezTo>
                  <a:cubicBezTo>
                    <a:pt x="112" y="486"/>
                    <a:pt x="112" y="486"/>
                    <a:pt x="112" y="486"/>
                  </a:cubicBezTo>
                  <a:cubicBezTo>
                    <a:pt x="112" y="483"/>
                    <a:pt x="112" y="483"/>
                    <a:pt x="112" y="483"/>
                  </a:cubicBezTo>
                  <a:cubicBezTo>
                    <a:pt x="114" y="483"/>
                    <a:pt x="114" y="483"/>
                    <a:pt x="114" y="483"/>
                  </a:cubicBezTo>
                  <a:cubicBezTo>
                    <a:pt x="111" y="482"/>
                    <a:pt x="111" y="482"/>
                    <a:pt x="111" y="482"/>
                  </a:cubicBezTo>
                  <a:cubicBezTo>
                    <a:pt x="112" y="482"/>
                    <a:pt x="112" y="482"/>
                    <a:pt x="112" y="482"/>
                  </a:cubicBezTo>
                  <a:cubicBezTo>
                    <a:pt x="114" y="482"/>
                    <a:pt x="114" y="482"/>
                    <a:pt x="114" y="482"/>
                  </a:cubicBezTo>
                  <a:cubicBezTo>
                    <a:pt x="115" y="482"/>
                    <a:pt x="115" y="482"/>
                    <a:pt x="115" y="482"/>
                  </a:cubicBezTo>
                  <a:cubicBezTo>
                    <a:pt x="116" y="482"/>
                    <a:pt x="116" y="482"/>
                    <a:pt x="116" y="482"/>
                  </a:cubicBezTo>
                  <a:cubicBezTo>
                    <a:pt x="119" y="481"/>
                    <a:pt x="119" y="481"/>
                    <a:pt x="119" y="481"/>
                  </a:cubicBezTo>
                  <a:cubicBezTo>
                    <a:pt x="121" y="478"/>
                    <a:pt x="121" y="478"/>
                    <a:pt x="121" y="478"/>
                  </a:cubicBezTo>
                  <a:cubicBezTo>
                    <a:pt x="122" y="479"/>
                    <a:pt x="122" y="479"/>
                    <a:pt x="122" y="479"/>
                  </a:cubicBezTo>
                  <a:cubicBezTo>
                    <a:pt x="124" y="479"/>
                    <a:pt x="124" y="479"/>
                    <a:pt x="124" y="479"/>
                  </a:cubicBezTo>
                  <a:cubicBezTo>
                    <a:pt x="124" y="481"/>
                    <a:pt x="124" y="481"/>
                    <a:pt x="124" y="481"/>
                  </a:cubicBezTo>
                  <a:cubicBezTo>
                    <a:pt x="124" y="482"/>
                    <a:pt x="124" y="482"/>
                    <a:pt x="124" y="482"/>
                  </a:cubicBezTo>
                  <a:cubicBezTo>
                    <a:pt x="124" y="483"/>
                    <a:pt x="124" y="483"/>
                    <a:pt x="124" y="483"/>
                  </a:cubicBezTo>
                  <a:cubicBezTo>
                    <a:pt x="121" y="483"/>
                    <a:pt x="121" y="483"/>
                    <a:pt x="121" y="483"/>
                  </a:cubicBezTo>
                  <a:cubicBezTo>
                    <a:pt x="121" y="486"/>
                    <a:pt x="121" y="486"/>
                    <a:pt x="121" y="486"/>
                  </a:cubicBezTo>
                  <a:cubicBezTo>
                    <a:pt x="118" y="485"/>
                    <a:pt x="118" y="485"/>
                    <a:pt x="118" y="485"/>
                  </a:cubicBezTo>
                  <a:cubicBezTo>
                    <a:pt x="118" y="486"/>
                    <a:pt x="118" y="486"/>
                    <a:pt x="118" y="486"/>
                  </a:cubicBezTo>
                  <a:cubicBezTo>
                    <a:pt x="116" y="485"/>
                    <a:pt x="116" y="485"/>
                    <a:pt x="116" y="485"/>
                  </a:cubicBezTo>
                  <a:cubicBezTo>
                    <a:pt x="115" y="485"/>
                    <a:pt x="115" y="485"/>
                    <a:pt x="115" y="485"/>
                  </a:cubicBezTo>
                  <a:cubicBezTo>
                    <a:pt x="115" y="486"/>
                    <a:pt x="115" y="486"/>
                    <a:pt x="115" y="486"/>
                  </a:cubicBezTo>
                  <a:cubicBezTo>
                    <a:pt x="116" y="489"/>
                    <a:pt x="116" y="489"/>
                    <a:pt x="116" y="489"/>
                  </a:cubicBezTo>
                  <a:cubicBezTo>
                    <a:pt x="119" y="491"/>
                    <a:pt x="119" y="491"/>
                    <a:pt x="119" y="491"/>
                  </a:cubicBezTo>
                  <a:cubicBezTo>
                    <a:pt x="125" y="492"/>
                    <a:pt x="125" y="492"/>
                    <a:pt x="125" y="492"/>
                  </a:cubicBezTo>
                  <a:cubicBezTo>
                    <a:pt x="129" y="492"/>
                    <a:pt x="129" y="492"/>
                    <a:pt x="129" y="492"/>
                  </a:cubicBezTo>
                  <a:cubicBezTo>
                    <a:pt x="131" y="492"/>
                    <a:pt x="131" y="492"/>
                    <a:pt x="131" y="492"/>
                  </a:cubicBezTo>
                  <a:cubicBezTo>
                    <a:pt x="131" y="489"/>
                    <a:pt x="131" y="489"/>
                    <a:pt x="131" y="489"/>
                  </a:cubicBezTo>
                  <a:cubicBezTo>
                    <a:pt x="129" y="486"/>
                    <a:pt x="129" y="486"/>
                    <a:pt x="129" y="486"/>
                  </a:cubicBezTo>
                  <a:cubicBezTo>
                    <a:pt x="128" y="483"/>
                    <a:pt x="128" y="483"/>
                    <a:pt x="128" y="483"/>
                  </a:cubicBezTo>
                  <a:cubicBezTo>
                    <a:pt x="128" y="481"/>
                    <a:pt x="128" y="481"/>
                    <a:pt x="128" y="481"/>
                  </a:cubicBezTo>
                  <a:cubicBezTo>
                    <a:pt x="126" y="478"/>
                    <a:pt x="126" y="478"/>
                    <a:pt x="126" y="478"/>
                  </a:cubicBezTo>
                  <a:cubicBezTo>
                    <a:pt x="129" y="478"/>
                    <a:pt x="129" y="478"/>
                    <a:pt x="129" y="478"/>
                  </a:cubicBezTo>
                  <a:cubicBezTo>
                    <a:pt x="132" y="476"/>
                    <a:pt x="132" y="476"/>
                    <a:pt x="132" y="476"/>
                  </a:cubicBezTo>
                  <a:cubicBezTo>
                    <a:pt x="135" y="475"/>
                    <a:pt x="135" y="475"/>
                    <a:pt x="135" y="475"/>
                  </a:cubicBezTo>
                  <a:cubicBezTo>
                    <a:pt x="138" y="475"/>
                    <a:pt x="138" y="475"/>
                    <a:pt x="138" y="475"/>
                  </a:cubicBezTo>
                  <a:cubicBezTo>
                    <a:pt x="138" y="472"/>
                    <a:pt x="138" y="472"/>
                    <a:pt x="138" y="472"/>
                  </a:cubicBezTo>
                  <a:lnTo>
                    <a:pt x="139" y="471"/>
                  </a:lnTo>
                  <a:close/>
                  <a:moveTo>
                    <a:pt x="129" y="498"/>
                  </a:moveTo>
                  <a:cubicBezTo>
                    <a:pt x="129" y="496"/>
                    <a:pt x="129" y="496"/>
                    <a:pt x="129" y="496"/>
                  </a:cubicBezTo>
                  <a:cubicBezTo>
                    <a:pt x="131" y="496"/>
                    <a:pt x="131" y="496"/>
                    <a:pt x="131" y="496"/>
                  </a:cubicBezTo>
                  <a:cubicBezTo>
                    <a:pt x="131" y="498"/>
                    <a:pt x="131" y="498"/>
                    <a:pt x="131" y="498"/>
                  </a:cubicBezTo>
                  <a:cubicBezTo>
                    <a:pt x="132" y="498"/>
                    <a:pt x="132" y="498"/>
                    <a:pt x="132" y="498"/>
                  </a:cubicBezTo>
                  <a:cubicBezTo>
                    <a:pt x="132" y="499"/>
                    <a:pt x="132" y="499"/>
                    <a:pt x="132" y="499"/>
                  </a:cubicBezTo>
                  <a:cubicBezTo>
                    <a:pt x="135" y="498"/>
                    <a:pt x="135" y="498"/>
                    <a:pt x="135" y="498"/>
                  </a:cubicBezTo>
                  <a:cubicBezTo>
                    <a:pt x="132" y="496"/>
                    <a:pt x="132" y="496"/>
                    <a:pt x="132" y="496"/>
                  </a:cubicBezTo>
                  <a:cubicBezTo>
                    <a:pt x="131" y="495"/>
                    <a:pt x="131" y="495"/>
                    <a:pt x="131" y="495"/>
                  </a:cubicBezTo>
                  <a:cubicBezTo>
                    <a:pt x="126" y="493"/>
                    <a:pt x="126" y="493"/>
                    <a:pt x="126" y="493"/>
                  </a:cubicBezTo>
                  <a:cubicBezTo>
                    <a:pt x="128" y="496"/>
                    <a:pt x="128" y="496"/>
                    <a:pt x="128" y="496"/>
                  </a:cubicBezTo>
                  <a:lnTo>
                    <a:pt x="129" y="498"/>
                  </a:lnTo>
                  <a:close/>
                  <a:moveTo>
                    <a:pt x="46" y="377"/>
                  </a:moveTo>
                  <a:cubicBezTo>
                    <a:pt x="48" y="379"/>
                    <a:pt x="48" y="379"/>
                    <a:pt x="48" y="379"/>
                  </a:cubicBezTo>
                  <a:cubicBezTo>
                    <a:pt x="52" y="379"/>
                    <a:pt x="52" y="379"/>
                    <a:pt x="52" y="379"/>
                  </a:cubicBezTo>
                  <a:cubicBezTo>
                    <a:pt x="50" y="376"/>
                    <a:pt x="50" y="376"/>
                    <a:pt x="50" y="376"/>
                  </a:cubicBezTo>
                  <a:cubicBezTo>
                    <a:pt x="49" y="376"/>
                    <a:pt x="49" y="376"/>
                    <a:pt x="49" y="376"/>
                  </a:cubicBezTo>
                  <a:cubicBezTo>
                    <a:pt x="45" y="376"/>
                    <a:pt x="45" y="376"/>
                    <a:pt x="45" y="376"/>
                  </a:cubicBezTo>
                  <a:lnTo>
                    <a:pt x="46" y="377"/>
                  </a:lnTo>
                  <a:close/>
                  <a:moveTo>
                    <a:pt x="40" y="353"/>
                  </a:moveTo>
                  <a:cubicBezTo>
                    <a:pt x="40" y="350"/>
                    <a:pt x="40" y="350"/>
                    <a:pt x="40" y="350"/>
                  </a:cubicBezTo>
                  <a:cubicBezTo>
                    <a:pt x="42" y="350"/>
                    <a:pt x="42" y="350"/>
                    <a:pt x="42" y="350"/>
                  </a:cubicBezTo>
                  <a:cubicBezTo>
                    <a:pt x="42" y="349"/>
                    <a:pt x="42" y="349"/>
                    <a:pt x="42" y="349"/>
                  </a:cubicBezTo>
                  <a:cubicBezTo>
                    <a:pt x="39" y="347"/>
                    <a:pt x="39" y="347"/>
                    <a:pt x="39" y="347"/>
                  </a:cubicBezTo>
                  <a:cubicBezTo>
                    <a:pt x="42" y="347"/>
                    <a:pt x="42" y="347"/>
                    <a:pt x="42" y="347"/>
                  </a:cubicBezTo>
                  <a:cubicBezTo>
                    <a:pt x="39" y="344"/>
                    <a:pt x="39" y="344"/>
                    <a:pt x="39" y="344"/>
                  </a:cubicBezTo>
                  <a:cubicBezTo>
                    <a:pt x="38" y="343"/>
                    <a:pt x="38" y="343"/>
                    <a:pt x="38" y="343"/>
                  </a:cubicBezTo>
                  <a:cubicBezTo>
                    <a:pt x="39" y="342"/>
                    <a:pt x="39" y="342"/>
                    <a:pt x="39" y="342"/>
                  </a:cubicBezTo>
                  <a:cubicBezTo>
                    <a:pt x="38" y="340"/>
                    <a:pt x="38" y="340"/>
                    <a:pt x="38" y="340"/>
                  </a:cubicBezTo>
                  <a:cubicBezTo>
                    <a:pt x="40" y="339"/>
                    <a:pt x="40" y="339"/>
                    <a:pt x="40" y="339"/>
                  </a:cubicBezTo>
                  <a:cubicBezTo>
                    <a:pt x="38" y="336"/>
                    <a:pt x="38" y="336"/>
                    <a:pt x="38" y="336"/>
                  </a:cubicBezTo>
                  <a:cubicBezTo>
                    <a:pt x="36" y="333"/>
                    <a:pt x="36" y="333"/>
                    <a:pt x="36" y="333"/>
                  </a:cubicBezTo>
                  <a:cubicBezTo>
                    <a:pt x="35" y="333"/>
                    <a:pt x="35" y="333"/>
                    <a:pt x="35" y="333"/>
                  </a:cubicBezTo>
                  <a:cubicBezTo>
                    <a:pt x="33" y="333"/>
                    <a:pt x="33" y="333"/>
                    <a:pt x="33" y="333"/>
                  </a:cubicBezTo>
                  <a:cubicBezTo>
                    <a:pt x="32" y="333"/>
                    <a:pt x="32" y="333"/>
                    <a:pt x="32" y="333"/>
                  </a:cubicBezTo>
                  <a:cubicBezTo>
                    <a:pt x="30" y="332"/>
                    <a:pt x="30" y="332"/>
                    <a:pt x="30" y="332"/>
                  </a:cubicBezTo>
                  <a:cubicBezTo>
                    <a:pt x="30" y="334"/>
                    <a:pt x="30" y="334"/>
                    <a:pt x="30" y="334"/>
                  </a:cubicBezTo>
                  <a:cubicBezTo>
                    <a:pt x="30" y="336"/>
                    <a:pt x="30" y="336"/>
                    <a:pt x="30" y="336"/>
                  </a:cubicBezTo>
                  <a:cubicBezTo>
                    <a:pt x="32" y="339"/>
                    <a:pt x="32" y="339"/>
                    <a:pt x="32" y="339"/>
                  </a:cubicBezTo>
                  <a:cubicBezTo>
                    <a:pt x="33" y="343"/>
                    <a:pt x="33" y="343"/>
                    <a:pt x="33" y="343"/>
                  </a:cubicBezTo>
                  <a:cubicBezTo>
                    <a:pt x="33" y="347"/>
                    <a:pt x="33" y="347"/>
                    <a:pt x="33" y="347"/>
                  </a:cubicBezTo>
                  <a:cubicBezTo>
                    <a:pt x="33" y="350"/>
                    <a:pt x="33" y="350"/>
                    <a:pt x="33" y="350"/>
                  </a:cubicBezTo>
                  <a:cubicBezTo>
                    <a:pt x="33" y="352"/>
                    <a:pt x="33" y="352"/>
                    <a:pt x="33" y="352"/>
                  </a:cubicBezTo>
                  <a:cubicBezTo>
                    <a:pt x="35" y="353"/>
                    <a:pt x="35" y="353"/>
                    <a:pt x="35" y="353"/>
                  </a:cubicBezTo>
                  <a:cubicBezTo>
                    <a:pt x="38" y="353"/>
                    <a:pt x="38" y="353"/>
                    <a:pt x="38" y="353"/>
                  </a:cubicBezTo>
                  <a:cubicBezTo>
                    <a:pt x="40" y="354"/>
                    <a:pt x="40" y="354"/>
                    <a:pt x="40" y="354"/>
                  </a:cubicBezTo>
                  <a:lnTo>
                    <a:pt x="40" y="353"/>
                  </a:lnTo>
                  <a:close/>
                  <a:moveTo>
                    <a:pt x="43" y="370"/>
                  </a:moveTo>
                  <a:cubicBezTo>
                    <a:pt x="42" y="370"/>
                    <a:pt x="42" y="370"/>
                    <a:pt x="42" y="370"/>
                  </a:cubicBezTo>
                  <a:cubicBezTo>
                    <a:pt x="42" y="372"/>
                    <a:pt x="42" y="372"/>
                    <a:pt x="42" y="372"/>
                  </a:cubicBezTo>
                  <a:cubicBezTo>
                    <a:pt x="43" y="373"/>
                    <a:pt x="43" y="373"/>
                    <a:pt x="43" y="373"/>
                  </a:cubicBezTo>
                  <a:cubicBezTo>
                    <a:pt x="45" y="372"/>
                    <a:pt x="45" y="372"/>
                    <a:pt x="45" y="372"/>
                  </a:cubicBezTo>
                  <a:cubicBezTo>
                    <a:pt x="48" y="372"/>
                    <a:pt x="48" y="372"/>
                    <a:pt x="48" y="372"/>
                  </a:cubicBezTo>
                  <a:cubicBezTo>
                    <a:pt x="45" y="370"/>
                    <a:pt x="45" y="370"/>
                    <a:pt x="45" y="370"/>
                  </a:cubicBezTo>
                  <a:lnTo>
                    <a:pt x="43" y="370"/>
                  </a:lnTo>
                  <a:close/>
                  <a:moveTo>
                    <a:pt x="128" y="502"/>
                  </a:moveTo>
                  <a:cubicBezTo>
                    <a:pt x="129" y="502"/>
                    <a:pt x="129" y="502"/>
                    <a:pt x="129" y="502"/>
                  </a:cubicBezTo>
                  <a:cubicBezTo>
                    <a:pt x="126" y="501"/>
                    <a:pt x="126" y="501"/>
                    <a:pt x="126" y="501"/>
                  </a:cubicBezTo>
                  <a:lnTo>
                    <a:pt x="128" y="502"/>
                  </a:lnTo>
                  <a:close/>
                  <a:moveTo>
                    <a:pt x="126" y="498"/>
                  </a:moveTo>
                  <a:cubicBezTo>
                    <a:pt x="125" y="495"/>
                    <a:pt x="125" y="495"/>
                    <a:pt x="125" y="495"/>
                  </a:cubicBezTo>
                  <a:cubicBezTo>
                    <a:pt x="126" y="496"/>
                    <a:pt x="126" y="496"/>
                    <a:pt x="126" y="496"/>
                  </a:cubicBezTo>
                  <a:cubicBezTo>
                    <a:pt x="126" y="493"/>
                    <a:pt x="126" y="493"/>
                    <a:pt x="126" y="493"/>
                  </a:cubicBezTo>
                  <a:cubicBezTo>
                    <a:pt x="125" y="493"/>
                    <a:pt x="125" y="493"/>
                    <a:pt x="125" y="493"/>
                  </a:cubicBezTo>
                  <a:cubicBezTo>
                    <a:pt x="124" y="493"/>
                    <a:pt x="124" y="493"/>
                    <a:pt x="124" y="493"/>
                  </a:cubicBezTo>
                  <a:cubicBezTo>
                    <a:pt x="122" y="493"/>
                    <a:pt x="122" y="493"/>
                    <a:pt x="122" y="493"/>
                  </a:cubicBezTo>
                  <a:cubicBezTo>
                    <a:pt x="121" y="493"/>
                    <a:pt x="121" y="493"/>
                    <a:pt x="121" y="493"/>
                  </a:cubicBezTo>
                  <a:cubicBezTo>
                    <a:pt x="122" y="495"/>
                    <a:pt x="122" y="495"/>
                    <a:pt x="122" y="495"/>
                  </a:cubicBezTo>
                  <a:cubicBezTo>
                    <a:pt x="124" y="496"/>
                    <a:pt x="124" y="496"/>
                    <a:pt x="124" y="496"/>
                  </a:cubicBezTo>
                  <a:cubicBezTo>
                    <a:pt x="125" y="498"/>
                    <a:pt x="125" y="498"/>
                    <a:pt x="125" y="498"/>
                  </a:cubicBezTo>
                  <a:cubicBezTo>
                    <a:pt x="125" y="499"/>
                    <a:pt x="125" y="499"/>
                    <a:pt x="125" y="499"/>
                  </a:cubicBezTo>
                  <a:lnTo>
                    <a:pt x="126" y="49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6" name="Freeform 30">
              <a:extLst>
                <a:ext uri="{FF2B5EF4-FFF2-40B4-BE49-F238E27FC236}">
                  <a16:creationId xmlns:a16="http://schemas.microsoft.com/office/drawing/2014/main" id="{5221E8C0-7229-4A5B-A4E8-75EA3646A659}"/>
                </a:ext>
              </a:extLst>
            </p:cNvPr>
            <p:cNvSpPr>
              <a:spLocks noEditPoints="1"/>
            </p:cNvSpPr>
            <p:nvPr/>
          </p:nvSpPr>
          <p:spPr bwMode="auto">
            <a:xfrm>
              <a:off x="2071" y="6166"/>
              <a:ext cx="19" cy="75"/>
            </a:xfrm>
            <a:custGeom>
              <a:avLst/>
              <a:gdLst>
                <a:gd name="T0" fmla="*/ 0 w 19"/>
                <a:gd name="T1" fmla="*/ 0 h 75"/>
                <a:gd name="T2" fmla="*/ 0 w 19"/>
                <a:gd name="T3" fmla="*/ 4 h 75"/>
                <a:gd name="T4" fmla="*/ 2 w 19"/>
                <a:gd name="T5" fmla="*/ 0 h 75"/>
                <a:gd name="T6" fmla="*/ 2 w 19"/>
                <a:gd name="T7" fmla="*/ 0 h 75"/>
                <a:gd name="T8" fmla="*/ 2 w 19"/>
                <a:gd name="T9" fmla="*/ 0 h 75"/>
                <a:gd name="T10" fmla="*/ 2 w 19"/>
                <a:gd name="T11" fmla="*/ 0 h 75"/>
                <a:gd name="T12" fmla="*/ 19 w 19"/>
                <a:gd name="T13" fmla="*/ 56 h 75"/>
                <a:gd name="T14" fmla="*/ 15 w 19"/>
                <a:gd name="T15" fmla="*/ 49 h 75"/>
                <a:gd name="T16" fmla="*/ 17 w 19"/>
                <a:gd name="T17" fmla="*/ 56 h 75"/>
                <a:gd name="T18" fmla="*/ 19 w 19"/>
                <a:gd name="T19" fmla="*/ 56 h 75"/>
                <a:gd name="T20" fmla="*/ 19 w 19"/>
                <a:gd name="T21" fmla="*/ 56 h 75"/>
                <a:gd name="T22" fmla="*/ 19 w 19"/>
                <a:gd name="T23" fmla="*/ 56 h 75"/>
                <a:gd name="T24" fmla="*/ 19 w 19"/>
                <a:gd name="T25" fmla="*/ 56 h 75"/>
                <a:gd name="T26" fmla="*/ 13 w 19"/>
                <a:gd name="T27" fmla="*/ 34 h 75"/>
                <a:gd name="T28" fmla="*/ 11 w 19"/>
                <a:gd name="T29" fmla="*/ 38 h 75"/>
                <a:gd name="T30" fmla="*/ 13 w 19"/>
                <a:gd name="T31" fmla="*/ 40 h 75"/>
                <a:gd name="T32" fmla="*/ 13 w 19"/>
                <a:gd name="T33" fmla="*/ 38 h 75"/>
                <a:gd name="T34" fmla="*/ 13 w 19"/>
                <a:gd name="T35" fmla="*/ 38 h 75"/>
                <a:gd name="T36" fmla="*/ 13 w 19"/>
                <a:gd name="T37" fmla="*/ 38 h 75"/>
                <a:gd name="T38" fmla="*/ 13 w 19"/>
                <a:gd name="T39" fmla="*/ 38 h 75"/>
                <a:gd name="T40" fmla="*/ 9 w 19"/>
                <a:gd name="T41" fmla="*/ 15 h 75"/>
                <a:gd name="T42" fmla="*/ 3 w 19"/>
                <a:gd name="T43" fmla="*/ 15 h 75"/>
                <a:gd name="T44" fmla="*/ 0 w 19"/>
                <a:gd name="T45" fmla="*/ 19 h 75"/>
                <a:gd name="T46" fmla="*/ 3 w 19"/>
                <a:gd name="T47" fmla="*/ 23 h 75"/>
                <a:gd name="T48" fmla="*/ 9 w 19"/>
                <a:gd name="T49" fmla="*/ 19 h 75"/>
                <a:gd name="T50" fmla="*/ 11 w 19"/>
                <a:gd name="T51" fmla="*/ 15 h 75"/>
                <a:gd name="T52" fmla="*/ 11 w 19"/>
                <a:gd name="T53" fmla="*/ 15 h 75"/>
                <a:gd name="T54" fmla="*/ 11 w 19"/>
                <a:gd name="T55" fmla="*/ 15 h 75"/>
                <a:gd name="T56" fmla="*/ 11 w 19"/>
                <a:gd name="T57" fmla="*/ 15 h 75"/>
                <a:gd name="T58" fmla="*/ 19 w 19"/>
                <a:gd name="T59" fmla="*/ 75 h 75"/>
                <a:gd name="T60" fmla="*/ 19 w 19"/>
                <a:gd name="T61" fmla="*/ 70 h 75"/>
                <a:gd name="T62" fmla="*/ 17 w 19"/>
                <a:gd name="T63" fmla="*/ 73 h 75"/>
                <a:gd name="T64" fmla="*/ 19 w 19"/>
                <a:gd name="T65" fmla="*/ 75 h 75"/>
                <a:gd name="T66" fmla="*/ 19 w 19"/>
                <a:gd name="T67" fmla="*/ 75 h 75"/>
                <a:gd name="T68" fmla="*/ 19 w 19"/>
                <a:gd name="T69" fmla="*/ 75 h 75"/>
                <a:gd name="T70" fmla="*/ 19 w 19"/>
                <a:gd name="T7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75">
                  <a:moveTo>
                    <a:pt x="2" y="0"/>
                  </a:moveTo>
                  <a:lnTo>
                    <a:pt x="0" y="0"/>
                  </a:lnTo>
                  <a:lnTo>
                    <a:pt x="0" y="2"/>
                  </a:lnTo>
                  <a:lnTo>
                    <a:pt x="0" y="4"/>
                  </a:lnTo>
                  <a:lnTo>
                    <a:pt x="2" y="2"/>
                  </a:lnTo>
                  <a:lnTo>
                    <a:pt x="2" y="0"/>
                  </a:lnTo>
                  <a:lnTo>
                    <a:pt x="2" y="0"/>
                  </a:lnTo>
                  <a:lnTo>
                    <a:pt x="2" y="0"/>
                  </a:lnTo>
                  <a:lnTo>
                    <a:pt x="2" y="0"/>
                  </a:lnTo>
                  <a:lnTo>
                    <a:pt x="2" y="0"/>
                  </a:lnTo>
                  <a:lnTo>
                    <a:pt x="2" y="0"/>
                  </a:lnTo>
                  <a:lnTo>
                    <a:pt x="2" y="0"/>
                  </a:lnTo>
                  <a:lnTo>
                    <a:pt x="2" y="0"/>
                  </a:lnTo>
                  <a:close/>
                  <a:moveTo>
                    <a:pt x="19" y="56"/>
                  </a:moveTo>
                  <a:lnTo>
                    <a:pt x="17" y="51"/>
                  </a:lnTo>
                  <a:lnTo>
                    <a:pt x="15" y="49"/>
                  </a:lnTo>
                  <a:lnTo>
                    <a:pt x="13" y="49"/>
                  </a:lnTo>
                  <a:lnTo>
                    <a:pt x="17" y="56"/>
                  </a:lnTo>
                  <a:lnTo>
                    <a:pt x="19" y="56"/>
                  </a:lnTo>
                  <a:lnTo>
                    <a:pt x="19" y="56"/>
                  </a:lnTo>
                  <a:lnTo>
                    <a:pt x="19" y="56"/>
                  </a:lnTo>
                  <a:lnTo>
                    <a:pt x="19" y="56"/>
                  </a:lnTo>
                  <a:lnTo>
                    <a:pt x="19" y="56"/>
                  </a:lnTo>
                  <a:lnTo>
                    <a:pt x="19" y="56"/>
                  </a:lnTo>
                  <a:lnTo>
                    <a:pt x="19" y="56"/>
                  </a:lnTo>
                  <a:lnTo>
                    <a:pt x="19" y="56"/>
                  </a:lnTo>
                  <a:close/>
                  <a:moveTo>
                    <a:pt x="13" y="38"/>
                  </a:moveTo>
                  <a:lnTo>
                    <a:pt x="13" y="34"/>
                  </a:lnTo>
                  <a:lnTo>
                    <a:pt x="11" y="32"/>
                  </a:lnTo>
                  <a:lnTo>
                    <a:pt x="11" y="38"/>
                  </a:lnTo>
                  <a:lnTo>
                    <a:pt x="11" y="40"/>
                  </a:lnTo>
                  <a:lnTo>
                    <a:pt x="13" y="40"/>
                  </a:lnTo>
                  <a:lnTo>
                    <a:pt x="13" y="38"/>
                  </a:lnTo>
                  <a:lnTo>
                    <a:pt x="13" y="38"/>
                  </a:lnTo>
                  <a:lnTo>
                    <a:pt x="13" y="38"/>
                  </a:lnTo>
                  <a:lnTo>
                    <a:pt x="13" y="38"/>
                  </a:lnTo>
                  <a:lnTo>
                    <a:pt x="13" y="38"/>
                  </a:lnTo>
                  <a:lnTo>
                    <a:pt x="13" y="38"/>
                  </a:lnTo>
                  <a:lnTo>
                    <a:pt x="13" y="38"/>
                  </a:lnTo>
                  <a:lnTo>
                    <a:pt x="13" y="38"/>
                  </a:lnTo>
                  <a:close/>
                  <a:moveTo>
                    <a:pt x="11" y="15"/>
                  </a:moveTo>
                  <a:lnTo>
                    <a:pt x="9" y="15"/>
                  </a:lnTo>
                  <a:lnTo>
                    <a:pt x="7" y="11"/>
                  </a:lnTo>
                  <a:lnTo>
                    <a:pt x="3" y="15"/>
                  </a:lnTo>
                  <a:lnTo>
                    <a:pt x="2" y="15"/>
                  </a:lnTo>
                  <a:lnTo>
                    <a:pt x="0" y="19"/>
                  </a:lnTo>
                  <a:lnTo>
                    <a:pt x="0" y="23"/>
                  </a:lnTo>
                  <a:lnTo>
                    <a:pt x="3" y="23"/>
                  </a:lnTo>
                  <a:lnTo>
                    <a:pt x="3" y="19"/>
                  </a:lnTo>
                  <a:lnTo>
                    <a:pt x="9" y="19"/>
                  </a:lnTo>
                  <a:lnTo>
                    <a:pt x="11" y="17"/>
                  </a:lnTo>
                  <a:lnTo>
                    <a:pt x="11" y="15"/>
                  </a:lnTo>
                  <a:lnTo>
                    <a:pt x="11" y="15"/>
                  </a:lnTo>
                  <a:lnTo>
                    <a:pt x="11" y="15"/>
                  </a:lnTo>
                  <a:lnTo>
                    <a:pt x="11" y="15"/>
                  </a:lnTo>
                  <a:lnTo>
                    <a:pt x="11" y="15"/>
                  </a:lnTo>
                  <a:lnTo>
                    <a:pt x="11" y="15"/>
                  </a:lnTo>
                  <a:lnTo>
                    <a:pt x="11" y="15"/>
                  </a:lnTo>
                  <a:lnTo>
                    <a:pt x="11" y="15"/>
                  </a:lnTo>
                  <a:close/>
                  <a:moveTo>
                    <a:pt x="19" y="75"/>
                  </a:moveTo>
                  <a:lnTo>
                    <a:pt x="19" y="73"/>
                  </a:lnTo>
                  <a:lnTo>
                    <a:pt x="19" y="70"/>
                  </a:lnTo>
                  <a:lnTo>
                    <a:pt x="19" y="68"/>
                  </a:lnTo>
                  <a:lnTo>
                    <a:pt x="17" y="73"/>
                  </a:lnTo>
                  <a:lnTo>
                    <a:pt x="19" y="75"/>
                  </a:lnTo>
                  <a:lnTo>
                    <a:pt x="19" y="75"/>
                  </a:lnTo>
                  <a:lnTo>
                    <a:pt x="19" y="75"/>
                  </a:lnTo>
                  <a:lnTo>
                    <a:pt x="19" y="75"/>
                  </a:lnTo>
                  <a:lnTo>
                    <a:pt x="19" y="75"/>
                  </a:lnTo>
                  <a:lnTo>
                    <a:pt x="19" y="75"/>
                  </a:lnTo>
                  <a:lnTo>
                    <a:pt x="19" y="75"/>
                  </a:lnTo>
                  <a:lnTo>
                    <a:pt x="19" y="7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Freeform 31">
              <a:extLst>
                <a:ext uri="{FF2B5EF4-FFF2-40B4-BE49-F238E27FC236}">
                  <a16:creationId xmlns:a16="http://schemas.microsoft.com/office/drawing/2014/main" id="{C2B56896-BB12-460B-99F7-3CD0E4BFEF1A}"/>
                </a:ext>
              </a:extLst>
            </p:cNvPr>
            <p:cNvSpPr>
              <a:spLocks noEditPoints="1"/>
            </p:cNvSpPr>
            <p:nvPr/>
          </p:nvSpPr>
          <p:spPr bwMode="auto">
            <a:xfrm>
              <a:off x="2071" y="6305"/>
              <a:ext cx="26" cy="28"/>
            </a:xfrm>
            <a:custGeom>
              <a:avLst/>
              <a:gdLst>
                <a:gd name="T0" fmla="*/ 24 w 26"/>
                <a:gd name="T1" fmla="*/ 0 h 28"/>
                <a:gd name="T2" fmla="*/ 20 w 26"/>
                <a:gd name="T3" fmla="*/ 5 h 28"/>
                <a:gd name="T4" fmla="*/ 20 w 26"/>
                <a:gd name="T5" fmla="*/ 7 h 28"/>
                <a:gd name="T6" fmla="*/ 26 w 26"/>
                <a:gd name="T7" fmla="*/ 4 h 28"/>
                <a:gd name="T8" fmla="*/ 26 w 26"/>
                <a:gd name="T9" fmla="*/ 0 h 28"/>
                <a:gd name="T10" fmla="*/ 24 w 26"/>
                <a:gd name="T11" fmla="*/ 0 h 28"/>
                <a:gd name="T12" fmla="*/ 24 w 26"/>
                <a:gd name="T13" fmla="*/ 0 h 28"/>
                <a:gd name="T14" fmla="*/ 24 w 26"/>
                <a:gd name="T15" fmla="*/ 0 h 28"/>
                <a:gd name="T16" fmla="*/ 24 w 26"/>
                <a:gd name="T17" fmla="*/ 0 h 28"/>
                <a:gd name="T18" fmla="*/ 24 w 26"/>
                <a:gd name="T19" fmla="*/ 0 h 28"/>
                <a:gd name="T20" fmla="*/ 24 w 26"/>
                <a:gd name="T21" fmla="*/ 0 h 28"/>
                <a:gd name="T22" fmla="*/ 24 w 26"/>
                <a:gd name="T23" fmla="*/ 0 h 28"/>
                <a:gd name="T24" fmla="*/ 24 w 26"/>
                <a:gd name="T25" fmla="*/ 0 h 28"/>
                <a:gd name="T26" fmla="*/ 24 w 26"/>
                <a:gd name="T27" fmla="*/ 0 h 28"/>
                <a:gd name="T28" fmla="*/ 3 w 26"/>
                <a:gd name="T29" fmla="*/ 15 h 28"/>
                <a:gd name="T30" fmla="*/ 3 w 26"/>
                <a:gd name="T31" fmla="*/ 15 h 28"/>
                <a:gd name="T32" fmla="*/ 3 w 26"/>
                <a:gd name="T33" fmla="*/ 17 h 28"/>
                <a:gd name="T34" fmla="*/ 7 w 26"/>
                <a:gd name="T35" fmla="*/ 17 h 28"/>
                <a:gd name="T36" fmla="*/ 7 w 26"/>
                <a:gd name="T37" fmla="*/ 17 h 28"/>
                <a:gd name="T38" fmla="*/ 7 w 26"/>
                <a:gd name="T39" fmla="*/ 17 h 28"/>
                <a:gd name="T40" fmla="*/ 7 w 26"/>
                <a:gd name="T41" fmla="*/ 22 h 28"/>
                <a:gd name="T42" fmla="*/ 3 w 26"/>
                <a:gd name="T43" fmla="*/ 24 h 28"/>
                <a:gd name="T44" fmla="*/ 0 w 26"/>
                <a:gd name="T45" fmla="*/ 26 h 28"/>
                <a:gd name="T46" fmla="*/ 0 w 26"/>
                <a:gd name="T47" fmla="*/ 28 h 28"/>
                <a:gd name="T48" fmla="*/ 13 w 26"/>
                <a:gd name="T49" fmla="*/ 26 h 28"/>
                <a:gd name="T50" fmla="*/ 15 w 26"/>
                <a:gd name="T51" fmla="*/ 24 h 28"/>
                <a:gd name="T52" fmla="*/ 17 w 26"/>
                <a:gd name="T53" fmla="*/ 22 h 28"/>
                <a:gd name="T54" fmla="*/ 15 w 26"/>
                <a:gd name="T55" fmla="*/ 22 h 28"/>
                <a:gd name="T56" fmla="*/ 15 w 26"/>
                <a:gd name="T57" fmla="*/ 20 h 28"/>
                <a:gd name="T58" fmla="*/ 15 w 26"/>
                <a:gd name="T59" fmla="*/ 15 h 28"/>
                <a:gd name="T60" fmla="*/ 17 w 26"/>
                <a:gd name="T61" fmla="*/ 15 h 28"/>
                <a:gd name="T62" fmla="*/ 17 w 26"/>
                <a:gd name="T63" fmla="*/ 13 h 28"/>
                <a:gd name="T64" fmla="*/ 7 w 26"/>
                <a:gd name="T65" fmla="*/ 15 h 28"/>
                <a:gd name="T66" fmla="*/ 3 w 26"/>
                <a:gd name="T67" fmla="*/ 15 h 28"/>
                <a:gd name="T68" fmla="*/ 3 w 26"/>
                <a:gd name="T69" fmla="*/ 15 h 28"/>
                <a:gd name="T70" fmla="*/ 3 w 26"/>
                <a:gd name="T71" fmla="*/ 15 h 28"/>
                <a:gd name="T72" fmla="*/ 3 w 26"/>
                <a:gd name="T73" fmla="*/ 15 h 28"/>
                <a:gd name="T74" fmla="*/ 3 w 26"/>
                <a:gd name="T75" fmla="*/ 15 h 28"/>
                <a:gd name="T76" fmla="*/ 3 w 26"/>
                <a:gd name="T77" fmla="*/ 15 h 28"/>
                <a:gd name="T78" fmla="*/ 3 w 26"/>
                <a:gd name="T79" fmla="*/ 15 h 28"/>
                <a:gd name="T80" fmla="*/ 3 w 26"/>
                <a:gd name="T81" fmla="*/ 15 h 28"/>
                <a:gd name="T82" fmla="*/ 3 w 26"/>
                <a:gd name="T83"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8">
                  <a:moveTo>
                    <a:pt x="24" y="0"/>
                  </a:moveTo>
                  <a:lnTo>
                    <a:pt x="20" y="5"/>
                  </a:lnTo>
                  <a:lnTo>
                    <a:pt x="20" y="7"/>
                  </a:lnTo>
                  <a:lnTo>
                    <a:pt x="26" y="4"/>
                  </a:lnTo>
                  <a:lnTo>
                    <a:pt x="26" y="0"/>
                  </a:lnTo>
                  <a:lnTo>
                    <a:pt x="24" y="0"/>
                  </a:lnTo>
                  <a:lnTo>
                    <a:pt x="24" y="0"/>
                  </a:lnTo>
                  <a:lnTo>
                    <a:pt x="24" y="0"/>
                  </a:lnTo>
                  <a:lnTo>
                    <a:pt x="24" y="0"/>
                  </a:lnTo>
                  <a:lnTo>
                    <a:pt x="24" y="0"/>
                  </a:lnTo>
                  <a:lnTo>
                    <a:pt x="24" y="0"/>
                  </a:lnTo>
                  <a:lnTo>
                    <a:pt x="24" y="0"/>
                  </a:lnTo>
                  <a:lnTo>
                    <a:pt x="24" y="0"/>
                  </a:lnTo>
                  <a:lnTo>
                    <a:pt x="24" y="0"/>
                  </a:lnTo>
                  <a:close/>
                  <a:moveTo>
                    <a:pt x="3" y="15"/>
                  </a:moveTo>
                  <a:lnTo>
                    <a:pt x="3" y="15"/>
                  </a:lnTo>
                  <a:lnTo>
                    <a:pt x="3" y="17"/>
                  </a:lnTo>
                  <a:lnTo>
                    <a:pt x="7" y="17"/>
                  </a:lnTo>
                  <a:lnTo>
                    <a:pt x="7" y="17"/>
                  </a:lnTo>
                  <a:lnTo>
                    <a:pt x="7" y="17"/>
                  </a:lnTo>
                  <a:lnTo>
                    <a:pt x="7" y="22"/>
                  </a:lnTo>
                  <a:lnTo>
                    <a:pt x="3" y="24"/>
                  </a:lnTo>
                  <a:lnTo>
                    <a:pt x="0" y="26"/>
                  </a:lnTo>
                  <a:lnTo>
                    <a:pt x="0" y="28"/>
                  </a:lnTo>
                  <a:lnTo>
                    <a:pt x="13" y="26"/>
                  </a:lnTo>
                  <a:lnTo>
                    <a:pt x="15" y="24"/>
                  </a:lnTo>
                  <a:lnTo>
                    <a:pt x="17" y="22"/>
                  </a:lnTo>
                  <a:lnTo>
                    <a:pt x="15" y="22"/>
                  </a:lnTo>
                  <a:lnTo>
                    <a:pt x="15" y="20"/>
                  </a:lnTo>
                  <a:lnTo>
                    <a:pt x="15" y="15"/>
                  </a:lnTo>
                  <a:lnTo>
                    <a:pt x="17" y="15"/>
                  </a:lnTo>
                  <a:lnTo>
                    <a:pt x="17" y="13"/>
                  </a:lnTo>
                  <a:lnTo>
                    <a:pt x="7" y="15"/>
                  </a:lnTo>
                  <a:lnTo>
                    <a:pt x="3" y="15"/>
                  </a:lnTo>
                  <a:lnTo>
                    <a:pt x="3" y="15"/>
                  </a:lnTo>
                  <a:lnTo>
                    <a:pt x="3" y="15"/>
                  </a:lnTo>
                  <a:lnTo>
                    <a:pt x="3" y="15"/>
                  </a:lnTo>
                  <a:lnTo>
                    <a:pt x="3" y="15"/>
                  </a:lnTo>
                  <a:lnTo>
                    <a:pt x="3" y="15"/>
                  </a:lnTo>
                  <a:lnTo>
                    <a:pt x="3" y="15"/>
                  </a:lnTo>
                  <a:lnTo>
                    <a:pt x="3" y="15"/>
                  </a:lnTo>
                  <a:lnTo>
                    <a:pt x="3" y="1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Freeform 32">
              <a:extLst>
                <a:ext uri="{FF2B5EF4-FFF2-40B4-BE49-F238E27FC236}">
                  <a16:creationId xmlns:a16="http://schemas.microsoft.com/office/drawing/2014/main" id="{FCD07C64-ED3A-4A61-AA63-77F8BE3D3A81}"/>
                </a:ext>
              </a:extLst>
            </p:cNvPr>
            <p:cNvSpPr>
              <a:spLocks/>
            </p:cNvSpPr>
            <p:nvPr/>
          </p:nvSpPr>
          <p:spPr bwMode="auto">
            <a:xfrm>
              <a:off x="2003" y="6138"/>
              <a:ext cx="4" cy="2"/>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4 w 4"/>
                <a:gd name="T13" fmla="*/ 0 h 2"/>
                <a:gd name="T14" fmla="*/ 4 w 4"/>
                <a:gd name="T15" fmla="*/ 0 h 2"/>
                <a:gd name="T16" fmla="*/ 4 w 4"/>
                <a:gd name="T17" fmla="*/ 0 h 2"/>
                <a:gd name="T18" fmla="*/ 4 w 4"/>
                <a:gd name="T19" fmla="*/ 0 h 2"/>
                <a:gd name="T20" fmla="*/ 4 w 4"/>
                <a:gd name="T21" fmla="*/ 0 h 2"/>
                <a:gd name="T22" fmla="*/ 4 w 4"/>
                <a:gd name="T23" fmla="*/ 0 h 2"/>
                <a:gd name="T24" fmla="*/ 4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4" y="0"/>
                  </a:moveTo>
                  <a:lnTo>
                    <a:pt x="0" y="0"/>
                  </a:lnTo>
                  <a:lnTo>
                    <a:pt x="0" y="2"/>
                  </a:lnTo>
                  <a:lnTo>
                    <a:pt x="4" y="2"/>
                  </a:lnTo>
                  <a:lnTo>
                    <a:pt x="4" y="0"/>
                  </a:lnTo>
                  <a:lnTo>
                    <a:pt x="4" y="0"/>
                  </a:lnTo>
                  <a:lnTo>
                    <a:pt x="4" y="0"/>
                  </a:lnTo>
                  <a:lnTo>
                    <a:pt x="4" y="0"/>
                  </a:lnTo>
                  <a:lnTo>
                    <a:pt x="4" y="0"/>
                  </a:lnTo>
                  <a:lnTo>
                    <a:pt x="4" y="0"/>
                  </a:lnTo>
                  <a:lnTo>
                    <a:pt x="4" y="0"/>
                  </a:lnTo>
                  <a:lnTo>
                    <a:pt x="4" y="0"/>
                  </a:lnTo>
                  <a:lnTo>
                    <a:pt x="4"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59" name="Freeform 33">
              <a:extLst>
                <a:ext uri="{FF2B5EF4-FFF2-40B4-BE49-F238E27FC236}">
                  <a16:creationId xmlns:a16="http://schemas.microsoft.com/office/drawing/2014/main" id="{B96B8B3A-4BFC-4677-BDC3-8CD441BA43F5}"/>
                </a:ext>
              </a:extLst>
            </p:cNvPr>
            <p:cNvSpPr>
              <a:spLocks noEditPoints="1"/>
            </p:cNvSpPr>
            <p:nvPr/>
          </p:nvSpPr>
          <p:spPr bwMode="auto">
            <a:xfrm>
              <a:off x="1916" y="6267"/>
              <a:ext cx="21" cy="6"/>
            </a:xfrm>
            <a:custGeom>
              <a:avLst/>
              <a:gdLst>
                <a:gd name="T0" fmla="*/ 2 w 21"/>
                <a:gd name="T1" fmla="*/ 2 h 6"/>
                <a:gd name="T2" fmla="*/ 0 w 21"/>
                <a:gd name="T3" fmla="*/ 0 h 6"/>
                <a:gd name="T4" fmla="*/ 0 w 21"/>
                <a:gd name="T5" fmla="*/ 2 h 6"/>
                <a:gd name="T6" fmla="*/ 2 w 21"/>
                <a:gd name="T7" fmla="*/ 4 h 6"/>
                <a:gd name="T8" fmla="*/ 8 w 21"/>
                <a:gd name="T9" fmla="*/ 6 h 6"/>
                <a:gd name="T10" fmla="*/ 4 w 21"/>
                <a:gd name="T11" fmla="*/ 4 h 6"/>
                <a:gd name="T12" fmla="*/ 2 w 21"/>
                <a:gd name="T13" fmla="*/ 2 h 6"/>
                <a:gd name="T14" fmla="*/ 2 w 21"/>
                <a:gd name="T15" fmla="*/ 2 h 6"/>
                <a:gd name="T16" fmla="*/ 2 w 21"/>
                <a:gd name="T17" fmla="*/ 2 h 6"/>
                <a:gd name="T18" fmla="*/ 2 w 21"/>
                <a:gd name="T19" fmla="*/ 2 h 6"/>
                <a:gd name="T20" fmla="*/ 2 w 21"/>
                <a:gd name="T21" fmla="*/ 2 h 6"/>
                <a:gd name="T22" fmla="*/ 2 w 21"/>
                <a:gd name="T23" fmla="*/ 2 h 6"/>
                <a:gd name="T24" fmla="*/ 2 w 21"/>
                <a:gd name="T25" fmla="*/ 2 h 6"/>
                <a:gd name="T26" fmla="*/ 2 w 21"/>
                <a:gd name="T27" fmla="*/ 2 h 6"/>
                <a:gd name="T28" fmla="*/ 19 w 21"/>
                <a:gd name="T29" fmla="*/ 2 h 6"/>
                <a:gd name="T30" fmla="*/ 17 w 21"/>
                <a:gd name="T31" fmla="*/ 2 h 6"/>
                <a:gd name="T32" fmla="*/ 13 w 21"/>
                <a:gd name="T33" fmla="*/ 0 h 6"/>
                <a:gd name="T34" fmla="*/ 13 w 21"/>
                <a:gd name="T35" fmla="*/ 4 h 6"/>
                <a:gd name="T36" fmla="*/ 17 w 21"/>
                <a:gd name="T37" fmla="*/ 4 h 6"/>
                <a:gd name="T38" fmla="*/ 19 w 21"/>
                <a:gd name="T39" fmla="*/ 6 h 6"/>
                <a:gd name="T40" fmla="*/ 21 w 21"/>
                <a:gd name="T41" fmla="*/ 4 h 6"/>
                <a:gd name="T42" fmla="*/ 19 w 21"/>
                <a:gd name="T43" fmla="*/ 2 h 6"/>
                <a:gd name="T44" fmla="*/ 19 w 21"/>
                <a:gd name="T45" fmla="*/ 2 h 6"/>
                <a:gd name="T46" fmla="*/ 19 w 21"/>
                <a:gd name="T47" fmla="*/ 2 h 6"/>
                <a:gd name="T48" fmla="*/ 19 w 21"/>
                <a:gd name="T49" fmla="*/ 2 h 6"/>
                <a:gd name="T50" fmla="*/ 19 w 21"/>
                <a:gd name="T51" fmla="*/ 2 h 6"/>
                <a:gd name="T52" fmla="*/ 19 w 21"/>
                <a:gd name="T53" fmla="*/ 2 h 6"/>
                <a:gd name="T54" fmla="*/ 19 w 21"/>
                <a:gd name="T55" fmla="*/ 2 h 6"/>
                <a:gd name="T56" fmla="*/ 19 w 21"/>
                <a:gd name="T5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6">
                  <a:moveTo>
                    <a:pt x="2" y="2"/>
                  </a:moveTo>
                  <a:lnTo>
                    <a:pt x="0" y="0"/>
                  </a:lnTo>
                  <a:lnTo>
                    <a:pt x="0" y="2"/>
                  </a:lnTo>
                  <a:lnTo>
                    <a:pt x="2" y="4"/>
                  </a:lnTo>
                  <a:lnTo>
                    <a:pt x="8" y="6"/>
                  </a:lnTo>
                  <a:lnTo>
                    <a:pt x="4" y="4"/>
                  </a:lnTo>
                  <a:lnTo>
                    <a:pt x="2" y="2"/>
                  </a:lnTo>
                  <a:lnTo>
                    <a:pt x="2" y="2"/>
                  </a:lnTo>
                  <a:lnTo>
                    <a:pt x="2" y="2"/>
                  </a:lnTo>
                  <a:lnTo>
                    <a:pt x="2" y="2"/>
                  </a:lnTo>
                  <a:lnTo>
                    <a:pt x="2" y="2"/>
                  </a:lnTo>
                  <a:lnTo>
                    <a:pt x="2" y="2"/>
                  </a:lnTo>
                  <a:lnTo>
                    <a:pt x="2" y="2"/>
                  </a:lnTo>
                  <a:lnTo>
                    <a:pt x="2" y="2"/>
                  </a:lnTo>
                  <a:close/>
                  <a:moveTo>
                    <a:pt x="19" y="2"/>
                  </a:moveTo>
                  <a:lnTo>
                    <a:pt x="17" y="2"/>
                  </a:lnTo>
                  <a:lnTo>
                    <a:pt x="13" y="0"/>
                  </a:lnTo>
                  <a:lnTo>
                    <a:pt x="13" y="4"/>
                  </a:lnTo>
                  <a:lnTo>
                    <a:pt x="17" y="4"/>
                  </a:lnTo>
                  <a:lnTo>
                    <a:pt x="19" y="6"/>
                  </a:lnTo>
                  <a:lnTo>
                    <a:pt x="21" y="4"/>
                  </a:lnTo>
                  <a:lnTo>
                    <a:pt x="19" y="2"/>
                  </a:lnTo>
                  <a:lnTo>
                    <a:pt x="19" y="2"/>
                  </a:lnTo>
                  <a:lnTo>
                    <a:pt x="19" y="2"/>
                  </a:lnTo>
                  <a:lnTo>
                    <a:pt x="19" y="2"/>
                  </a:lnTo>
                  <a:lnTo>
                    <a:pt x="19" y="2"/>
                  </a:lnTo>
                  <a:lnTo>
                    <a:pt x="19" y="2"/>
                  </a:lnTo>
                  <a:lnTo>
                    <a:pt x="19" y="2"/>
                  </a:lnTo>
                  <a:lnTo>
                    <a:pt x="19" y="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0" name="Freeform 34">
              <a:extLst>
                <a:ext uri="{FF2B5EF4-FFF2-40B4-BE49-F238E27FC236}">
                  <a16:creationId xmlns:a16="http://schemas.microsoft.com/office/drawing/2014/main" id="{00A574E6-10AE-4F94-8D8D-970FB54DE70B}"/>
                </a:ext>
              </a:extLst>
            </p:cNvPr>
            <p:cNvSpPr>
              <a:spLocks noEditPoints="1"/>
            </p:cNvSpPr>
            <p:nvPr/>
          </p:nvSpPr>
          <p:spPr bwMode="auto">
            <a:xfrm>
              <a:off x="1451" y="6616"/>
              <a:ext cx="23" cy="9"/>
            </a:xfrm>
            <a:custGeom>
              <a:avLst/>
              <a:gdLst>
                <a:gd name="T0" fmla="*/ 2 w 23"/>
                <a:gd name="T1" fmla="*/ 0 h 9"/>
                <a:gd name="T2" fmla="*/ 2 w 23"/>
                <a:gd name="T3" fmla="*/ 0 h 9"/>
                <a:gd name="T4" fmla="*/ 0 w 23"/>
                <a:gd name="T5" fmla="*/ 2 h 9"/>
                <a:gd name="T6" fmla="*/ 0 w 23"/>
                <a:gd name="T7" fmla="*/ 3 h 9"/>
                <a:gd name="T8" fmla="*/ 2 w 23"/>
                <a:gd name="T9" fmla="*/ 3 h 9"/>
                <a:gd name="T10" fmla="*/ 4 w 23"/>
                <a:gd name="T11" fmla="*/ 3 h 9"/>
                <a:gd name="T12" fmla="*/ 6 w 23"/>
                <a:gd name="T13" fmla="*/ 3 h 9"/>
                <a:gd name="T14" fmla="*/ 6 w 23"/>
                <a:gd name="T15" fmla="*/ 0 h 9"/>
                <a:gd name="T16" fmla="*/ 4 w 23"/>
                <a:gd name="T17" fmla="*/ 0 h 9"/>
                <a:gd name="T18" fmla="*/ 2 w 23"/>
                <a:gd name="T19" fmla="*/ 0 h 9"/>
                <a:gd name="T20" fmla="*/ 2 w 23"/>
                <a:gd name="T21" fmla="*/ 0 h 9"/>
                <a:gd name="T22" fmla="*/ 2 w 23"/>
                <a:gd name="T23" fmla="*/ 0 h 9"/>
                <a:gd name="T24" fmla="*/ 2 w 23"/>
                <a:gd name="T25" fmla="*/ 0 h 9"/>
                <a:gd name="T26" fmla="*/ 2 w 23"/>
                <a:gd name="T27" fmla="*/ 0 h 9"/>
                <a:gd name="T28" fmla="*/ 2 w 23"/>
                <a:gd name="T29" fmla="*/ 0 h 9"/>
                <a:gd name="T30" fmla="*/ 2 w 23"/>
                <a:gd name="T31" fmla="*/ 0 h 9"/>
                <a:gd name="T32" fmla="*/ 2 w 23"/>
                <a:gd name="T33" fmla="*/ 0 h 9"/>
                <a:gd name="T34" fmla="*/ 2 w 23"/>
                <a:gd name="T35" fmla="*/ 0 h 9"/>
                <a:gd name="T36" fmla="*/ 21 w 23"/>
                <a:gd name="T37" fmla="*/ 3 h 9"/>
                <a:gd name="T38" fmla="*/ 19 w 23"/>
                <a:gd name="T39" fmla="*/ 3 h 9"/>
                <a:gd name="T40" fmla="*/ 17 w 23"/>
                <a:gd name="T41" fmla="*/ 7 h 9"/>
                <a:gd name="T42" fmla="*/ 17 w 23"/>
                <a:gd name="T43" fmla="*/ 9 h 9"/>
                <a:gd name="T44" fmla="*/ 17 w 23"/>
                <a:gd name="T45" fmla="*/ 9 h 9"/>
                <a:gd name="T46" fmla="*/ 19 w 23"/>
                <a:gd name="T47" fmla="*/ 9 h 9"/>
                <a:gd name="T48" fmla="*/ 21 w 23"/>
                <a:gd name="T49" fmla="*/ 7 h 9"/>
                <a:gd name="T50" fmla="*/ 23 w 23"/>
                <a:gd name="T51" fmla="*/ 5 h 9"/>
                <a:gd name="T52" fmla="*/ 23 w 23"/>
                <a:gd name="T53" fmla="*/ 3 h 9"/>
                <a:gd name="T54" fmla="*/ 21 w 23"/>
                <a:gd name="T55" fmla="*/ 3 h 9"/>
                <a:gd name="T56" fmla="*/ 21 w 23"/>
                <a:gd name="T57" fmla="*/ 3 h 9"/>
                <a:gd name="T58" fmla="*/ 21 w 23"/>
                <a:gd name="T59" fmla="*/ 3 h 9"/>
                <a:gd name="T60" fmla="*/ 21 w 23"/>
                <a:gd name="T61" fmla="*/ 3 h 9"/>
                <a:gd name="T62" fmla="*/ 21 w 23"/>
                <a:gd name="T63" fmla="*/ 3 h 9"/>
                <a:gd name="T64" fmla="*/ 21 w 23"/>
                <a:gd name="T65" fmla="*/ 3 h 9"/>
                <a:gd name="T66" fmla="*/ 21 w 23"/>
                <a:gd name="T67" fmla="*/ 3 h 9"/>
                <a:gd name="T68" fmla="*/ 21 w 23"/>
                <a:gd name="T69" fmla="*/ 3 h 9"/>
                <a:gd name="T70" fmla="*/ 21 w 23"/>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9">
                  <a:moveTo>
                    <a:pt x="2" y="0"/>
                  </a:moveTo>
                  <a:lnTo>
                    <a:pt x="2" y="0"/>
                  </a:lnTo>
                  <a:lnTo>
                    <a:pt x="0" y="2"/>
                  </a:lnTo>
                  <a:lnTo>
                    <a:pt x="0" y="3"/>
                  </a:lnTo>
                  <a:lnTo>
                    <a:pt x="2" y="3"/>
                  </a:lnTo>
                  <a:lnTo>
                    <a:pt x="4" y="3"/>
                  </a:lnTo>
                  <a:lnTo>
                    <a:pt x="6" y="3"/>
                  </a:lnTo>
                  <a:lnTo>
                    <a:pt x="6" y="0"/>
                  </a:lnTo>
                  <a:lnTo>
                    <a:pt x="4" y="0"/>
                  </a:lnTo>
                  <a:lnTo>
                    <a:pt x="2" y="0"/>
                  </a:lnTo>
                  <a:lnTo>
                    <a:pt x="2" y="0"/>
                  </a:lnTo>
                  <a:lnTo>
                    <a:pt x="2" y="0"/>
                  </a:lnTo>
                  <a:lnTo>
                    <a:pt x="2" y="0"/>
                  </a:lnTo>
                  <a:lnTo>
                    <a:pt x="2" y="0"/>
                  </a:lnTo>
                  <a:lnTo>
                    <a:pt x="2" y="0"/>
                  </a:lnTo>
                  <a:lnTo>
                    <a:pt x="2" y="0"/>
                  </a:lnTo>
                  <a:lnTo>
                    <a:pt x="2" y="0"/>
                  </a:lnTo>
                  <a:lnTo>
                    <a:pt x="2" y="0"/>
                  </a:lnTo>
                  <a:close/>
                  <a:moveTo>
                    <a:pt x="21" y="3"/>
                  </a:moveTo>
                  <a:lnTo>
                    <a:pt x="19" y="3"/>
                  </a:lnTo>
                  <a:lnTo>
                    <a:pt x="17" y="7"/>
                  </a:lnTo>
                  <a:lnTo>
                    <a:pt x="17" y="9"/>
                  </a:lnTo>
                  <a:lnTo>
                    <a:pt x="17" y="9"/>
                  </a:lnTo>
                  <a:lnTo>
                    <a:pt x="19" y="9"/>
                  </a:lnTo>
                  <a:lnTo>
                    <a:pt x="21" y="7"/>
                  </a:lnTo>
                  <a:lnTo>
                    <a:pt x="23" y="5"/>
                  </a:lnTo>
                  <a:lnTo>
                    <a:pt x="23" y="3"/>
                  </a:lnTo>
                  <a:lnTo>
                    <a:pt x="21" y="3"/>
                  </a:lnTo>
                  <a:lnTo>
                    <a:pt x="21" y="3"/>
                  </a:lnTo>
                  <a:lnTo>
                    <a:pt x="21" y="3"/>
                  </a:lnTo>
                  <a:lnTo>
                    <a:pt x="21" y="3"/>
                  </a:lnTo>
                  <a:lnTo>
                    <a:pt x="21" y="3"/>
                  </a:lnTo>
                  <a:lnTo>
                    <a:pt x="21" y="3"/>
                  </a:lnTo>
                  <a:lnTo>
                    <a:pt x="21" y="3"/>
                  </a:lnTo>
                  <a:lnTo>
                    <a:pt x="21" y="3"/>
                  </a:lnTo>
                  <a:lnTo>
                    <a:pt x="21" y="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1" name="Freeform 35">
              <a:extLst>
                <a:ext uri="{FF2B5EF4-FFF2-40B4-BE49-F238E27FC236}">
                  <a16:creationId xmlns:a16="http://schemas.microsoft.com/office/drawing/2014/main" id="{45A2E843-3658-4948-8C93-E5B4AF7E6AC6}"/>
                </a:ext>
              </a:extLst>
            </p:cNvPr>
            <p:cNvSpPr>
              <a:spLocks/>
            </p:cNvSpPr>
            <p:nvPr/>
          </p:nvSpPr>
          <p:spPr bwMode="auto">
            <a:xfrm>
              <a:off x="4227" y="5773"/>
              <a:ext cx="87" cy="80"/>
            </a:xfrm>
            <a:custGeom>
              <a:avLst/>
              <a:gdLst>
                <a:gd name="T0" fmla="*/ 46 w 46"/>
                <a:gd name="T1" fmla="*/ 2 h 43"/>
                <a:gd name="T2" fmla="*/ 46 w 46"/>
                <a:gd name="T3" fmla="*/ 2 h 43"/>
                <a:gd name="T4" fmla="*/ 44 w 46"/>
                <a:gd name="T5" fmla="*/ 3 h 43"/>
                <a:gd name="T6" fmla="*/ 42 w 46"/>
                <a:gd name="T7" fmla="*/ 3 h 43"/>
                <a:gd name="T8" fmla="*/ 16 w 46"/>
                <a:gd name="T9" fmla="*/ 6 h 43"/>
                <a:gd name="T10" fmla="*/ 11 w 46"/>
                <a:gd name="T11" fmla="*/ 4 h 43"/>
                <a:gd name="T12" fmla="*/ 8 w 46"/>
                <a:gd name="T13" fmla="*/ 3 h 43"/>
                <a:gd name="T14" fmla="*/ 8 w 46"/>
                <a:gd name="T15" fmla="*/ 3 h 43"/>
                <a:gd name="T16" fmla="*/ 4 w 46"/>
                <a:gd name="T17" fmla="*/ 0 h 43"/>
                <a:gd name="T18" fmla="*/ 4 w 46"/>
                <a:gd name="T19" fmla="*/ 0 h 43"/>
                <a:gd name="T20" fmla="*/ 4 w 46"/>
                <a:gd name="T21" fmla="*/ 6 h 43"/>
                <a:gd name="T22" fmla="*/ 4 w 46"/>
                <a:gd name="T23" fmla="*/ 9 h 43"/>
                <a:gd name="T24" fmla="*/ 3 w 46"/>
                <a:gd name="T25" fmla="*/ 12 h 43"/>
                <a:gd name="T26" fmla="*/ 3 w 46"/>
                <a:gd name="T27" fmla="*/ 15 h 43"/>
                <a:gd name="T28" fmla="*/ 3 w 46"/>
                <a:gd name="T29" fmla="*/ 17 h 43"/>
                <a:gd name="T30" fmla="*/ 3 w 46"/>
                <a:gd name="T31" fmla="*/ 18 h 43"/>
                <a:gd name="T32" fmla="*/ 3 w 46"/>
                <a:gd name="T33" fmla="*/ 19 h 43"/>
                <a:gd name="T34" fmla="*/ 3 w 46"/>
                <a:gd name="T35" fmla="*/ 19 h 43"/>
                <a:gd name="T36" fmla="*/ 1 w 46"/>
                <a:gd name="T37" fmla="*/ 25 h 43"/>
                <a:gd name="T38" fmla="*/ 1 w 46"/>
                <a:gd name="T39" fmla="*/ 31 h 43"/>
                <a:gd name="T40" fmla="*/ 1 w 46"/>
                <a:gd name="T41" fmla="*/ 32 h 43"/>
                <a:gd name="T42" fmla="*/ 0 w 46"/>
                <a:gd name="T43" fmla="*/ 36 h 43"/>
                <a:gd name="T44" fmla="*/ 0 w 46"/>
                <a:gd name="T45" fmla="*/ 40 h 43"/>
                <a:gd name="T46" fmla="*/ 0 w 46"/>
                <a:gd name="T47" fmla="*/ 42 h 43"/>
                <a:gd name="T48" fmla="*/ 2 w 46"/>
                <a:gd name="T49" fmla="*/ 42 h 43"/>
                <a:gd name="T50" fmla="*/ 2 w 46"/>
                <a:gd name="T51" fmla="*/ 42 h 43"/>
                <a:gd name="T52" fmla="*/ 6 w 46"/>
                <a:gd name="T53" fmla="*/ 43 h 43"/>
                <a:gd name="T54" fmla="*/ 13 w 46"/>
                <a:gd name="T55" fmla="*/ 43 h 43"/>
                <a:gd name="T56" fmla="*/ 16 w 46"/>
                <a:gd name="T57" fmla="*/ 42 h 43"/>
                <a:gd name="T58" fmla="*/ 17 w 46"/>
                <a:gd name="T59" fmla="*/ 39 h 43"/>
                <a:gd name="T60" fmla="*/ 20 w 46"/>
                <a:gd name="T61" fmla="*/ 36 h 43"/>
                <a:gd name="T62" fmla="*/ 23 w 46"/>
                <a:gd name="T63" fmla="*/ 33 h 43"/>
                <a:gd name="T64" fmla="*/ 27 w 46"/>
                <a:gd name="T65" fmla="*/ 33 h 43"/>
                <a:gd name="T66" fmla="*/ 29 w 46"/>
                <a:gd name="T67" fmla="*/ 33 h 43"/>
                <a:gd name="T68" fmla="*/ 29 w 46"/>
                <a:gd name="T69" fmla="*/ 32 h 43"/>
                <a:gd name="T70" fmla="*/ 30 w 46"/>
                <a:gd name="T71" fmla="*/ 29 h 43"/>
                <a:gd name="T72" fmla="*/ 30 w 46"/>
                <a:gd name="T73" fmla="*/ 28 h 43"/>
                <a:gd name="T74" fmla="*/ 34 w 46"/>
                <a:gd name="T75" fmla="*/ 26 h 43"/>
                <a:gd name="T76" fmla="*/ 21 w 46"/>
                <a:gd name="T77" fmla="*/ 12 h 43"/>
                <a:gd name="T78" fmla="*/ 33 w 46"/>
                <a:gd name="T79" fmla="*/ 9 h 43"/>
                <a:gd name="T80" fmla="*/ 44 w 46"/>
                <a:gd name="T81" fmla="*/ 3 h 43"/>
                <a:gd name="T82" fmla="*/ 45 w 46"/>
                <a:gd name="T83" fmla="*/ 3 h 43"/>
                <a:gd name="T84" fmla="*/ 46 w 46"/>
                <a:gd name="T85" fmla="*/ 3 h 43"/>
                <a:gd name="T86" fmla="*/ 46 w 46"/>
                <a:gd name="T8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43">
                  <a:moveTo>
                    <a:pt x="46" y="2"/>
                  </a:moveTo>
                  <a:cubicBezTo>
                    <a:pt x="46" y="2"/>
                    <a:pt x="46" y="2"/>
                    <a:pt x="46" y="2"/>
                  </a:cubicBezTo>
                  <a:cubicBezTo>
                    <a:pt x="45" y="2"/>
                    <a:pt x="44" y="2"/>
                    <a:pt x="44" y="3"/>
                  </a:cubicBezTo>
                  <a:cubicBezTo>
                    <a:pt x="43" y="3"/>
                    <a:pt x="42" y="3"/>
                    <a:pt x="42" y="3"/>
                  </a:cubicBezTo>
                  <a:cubicBezTo>
                    <a:pt x="16" y="6"/>
                    <a:pt x="16" y="6"/>
                    <a:pt x="16" y="6"/>
                  </a:cubicBezTo>
                  <a:cubicBezTo>
                    <a:pt x="11" y="4"/>
                    <a:pt x="11" y="4"/>
                    <a:pt x="11" y="4"/>
                  </a:cubicBezTo>
                  <a:cubicBezTo>
                    <a:pt x="8" y="3"/>
                    <a:pt x="8" y="3"/>
                    <a:pt x="8" y="3"/>
                  </a:cubicBezTo>
                  <a:cubicBezTo>
                    <a:pt x="8" y="3"/>
                    <a:pt x="8" y="3"/>
                    <a:pt x="8" y="3"/>
                  </a:cubicBezTo>
                  <a:cubicBezTo>
                    <a:pt x="4" y="0"/>
                    <a:pt x="4" y="0"/>
                    <a:pt x="4" y="0"/>
                  </a:cubicBezTo>
                  <a:cubicBezTo>
                    <a:pt x="4" y="0"/>
                    <a:pt x="4" y="0"/>
                    <a:pt x="4" y="0"/>
                  </a:cubicBezTo>
                  <a:cubicBezTo>
                    <a:pt x="4" y="6"/>
                    <a:pt x="4" y="6"/>
                    <a:pt x="4" y="6"/>
                  </a:cubicBezTo>
                  <a:cubicBezTo>
                    <a:pt x="4" y="9"/>
                    <a:pt x="4" y="9"/>
                    <a:pt x="4" y="9"/>
                  </a:cubicBezTo>
                  <a:cubicBezTo>
                    <a:pt x="3" y="12"/>
                    <a:pt x="3" y="12"/>
                    <a:pt x="3" y="12"/>
                  </a:cubicBezTo>
                  <a:cubicBezTo>
                    <a:pt x="3" y="15"/>
                    <a:pt x="3" y="15"/>
                    <a:pt x="3" y="15"/>
                  </a:cubicBezTo>
                  <a:cubicBezTo>
                    <a:pt x="3" y="17"/>
                    <a:pt x="3" y="17"/>
                    <a:pt x="3" y="17"/>
                  </a:cubicBezTo>
                  <a:cubicBezTo>
                    <a:pt x="3" y="18"/>
                    <a:pt x="3" y="18"/>
                    <a:pt x="3" y="18"/>
                  </a:cubicBezTo>
                  <a:cubicBezTo>
                    <a:pt x="3" y="19"/>
                    <a:pt x="3" y="19"/>
                    <a:pt x="3" y="19"/>
                  </a:cubicBezTo>
                  <a:cubicBezTo>
                    <a:pt x="3" y="19"/>
                    <a:pt x="3" y="19"/>
                    <a:pt x="3" y="19"/>
                  </a:cubicBezTo>
                  <a:cubicBezTo>
                    <a:pt x="1" y="25"/>
                    <a:pt x="1" y="25"/>
                    <a:pt x="1" y="25"/>
                  </a:cubicBezTo>
                  <a:cubicBezTo>
                    <a:pt x="1" y="31"/>
                    <a:pt x="1" y="31"/>
                    <a:pt x="1" y="31"/>
                  </a:cubicBezTo>
                  <a:cubicBezTo>
                    <a:pt x="1" y="32"/>
                    <a:pt x="1" y="32"/>
                    <a:pt x="1" y="32"/>
                  </a:cubicBezTo>
                  <a:cubicBezTo>
                    <a:pt x="0" y="36"/>
                    <a:pt x="0" y="36"/>
                    <a:pt x="0" y="36"/>
                  </a:cubicBezTo>
                  <a:cubicBezTo>
                    <a:pt x="0" y="40"/>
                    <a:pt x="0" y="40"/>
                    <a:pt x="0" y="40"/>
                  </a:cubicBezTo>
                  <a:cubicBezTo>
                    <a:pt x="0" y="42"/>
                    <a:pt x="0" y="42"/>
                    <a:pt x="0" y="42"/>
                  </a:cubicBezTo>
                  <a:cubicBezTo>
                    <a:pt x="2" y="42"/>
                    <a:pt x="2" y="42"/>
                    <a:pt x="2" y="42"/>
                  </a:cubicBezTo>
                  <a:cubicBezTo>
                    <a:pt x="2" y="42"/>
                    <a:pt x="2" y="42"/>
                    <a:pt x="2" y="42"/>
                  </a:cubicBezTo>
                  <a:cubicBezTo>
                    <a:pt x="6" y="43"/>
                    <a:pt x="6" y="43"/>
                    <a:pt x="6" y="43"/>
                  </a:cubicBezTo>
                  <a:cubicBezTo>
                    <a:pt x="13" y="43"/>
                    <a:pt x="13" y="43"/>
                    <a:pt x="13" y="43"/>
                  </a:cubicBezTo>
                  <a:cubicBezTo>
                    <a:pt x="16" y="42"/>
                    <a:pt x="16" y="42"/>
                    <a:pt x="16" y="42"/>
                  </a:cubicBezTo>
                  <a:cubicBezTo>
                    <a:pt x="17" y="39"/>
                    <a:pt x="17" y="39"/>
                    <a:pt x="17" y="39"/>
                  </a:cubicBezTo>
                  <a:cubicBezTo>
                    <a:pt x="20" y="36"/>
                    <a:pt x="20" y="36"/>
                    <a:pt x="20" y="36"/>
                  </a:cubicBezTo>
                  <a:cubicBezTo>
                    <a:pt x="23" y="33"/>
                    <a:pt x="23" y="33"/>
                    <a:pt x="23" y="33"/>
                  </a:cubicBezTo>
                  <a:cubicBezTo>
                    <a:pt x="27" y="33"/>
                    <a:pt x="27" y="33"/>
                    <a:pt x="27" y="33"/>
                  </a:cubicBezTo>
                  <a:cubicBezTo>
                    <a:pt x="29" y="33"/>
                    <a:pt x="29" y="33"/>
                    <a:pt x="29" y="33"/>
                  </a:cubicBezTo>
                  <a:cubicBezTo>
                    <a:pt x="29" y="32"/>
                    <a:pt x="29" y="32"/>
                    <a:pt x="29" y="32"/>
                  </a:cubicBezTo>
                  <a:cubicBezTo>
                    <a:pt x="30" y="29"/>
                    <a:pt x="30" y="29"/>
                    <a:pt x="30" y="29"/>
                  </a:cubicBezTo>
                  <a:cubicBezTo>
                    <a:pt x="30" y="28"/>
                    <a:pt x="30" y="28"/>
                    <a:pt x="30" y="28"/>
                  </a:cubicBezTo>
                  <a:cubicBezTo>
                    <a:pt x="34" y="26"/>
                    <a:pt x="34" y="26"/>
                    <a:pt x="34" y="26"/>
                  </a:cubicBezTo>
                  <a:cubicBezTo>
                    <a:pt x="21" y="12"/>
                    <a:pt x="21" y="12"/>
                    <a:pt x="21" y="12"/>
                  </a:cubicBezTo>
                  <a:cubicBezTo>
                    <a:pt x="33" y="9"/>
                    <a:pt x="33" y="9"/>
                    <a:pt x="33" y="9"/>
                  </a:cubicBezTo>
                  <a:cubicBezTo>
                    <a:pt x="44" y="3"/>
                    <a:pt x="44" y="3"/>
                    <a:pt x="44" y="3"/>
                  </a:cubicBezTo>
                  <a:cubicBezTo>
                    <a:pt x="45" y="3"/>
                    <a:pt x="45" y="3"/>
                    <a:pt x="45" y="3"/>
                  </a:cubicBezTo>
                  <a:cubicBezTo>
                    <a:pt x="46" y="3"/>
                    <a:pt x="46" y="3"/>
                    <a:pt x="46" y="3"/>
                  </a:cubicBezTo>
                  <a:cubicBezTo>
                    <a:pt x="46" y="2"/>
                    <a:pt x="46" y="2"/>
                    <a:pt x="46" y="2"/>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Freeform 36">
              <a:extLst>
                <a:ext uri="{FF2B5EF4-FFF2-40B4-BE49-F238E27FC236}">
                  <a16:creationId xmlns:a16="http://schemas.microsoft.com/office/drawing/2014/main" id="{81EFEFFF-F6F0-4CC8-8138-E27FDC8DBEFE}"/>
                </a:ext>
              </a:extLst>
            </p:cNvPr>
            <p:cNvSpPr>
              <a:spLocks/>
            </p:cNvSpPr>
            <p:nvPr/>
          </p:nvSpPr>
          <p:spPr bwMode="auto">
            <a:xfrm>
              <a:off x="4221" y="5715"/>
              <a:ext cx="30" cy="41"/>
            </a:xfrm>
            <a:custGeom>
              <a:avLst/>
              <a:gdLst>
                <a:gd name="T0" fmla="*/ 23 w 30"/>
                <a:gd name="T1" fmla="*/ 26 h 41"/>
                <a:gd name="T2" fmla="*/ 19 w 30"/>
                <a:gd name="T3" fmla="*/ 24 h 41"/>
                <a:gd name="T4" fmla="*/ 19 w 30"/>
                <a:gd name="T5" fmla="*/ 20 h 41"/>
                <a:gd name="T6" fmla="*/ 27 w 30"/>
                <a:gd name="T7" fmla="*/ 20 h 41"/>
                <a:gd name="T8" fmla="*/ 27 w 30"/>
                <a:gd name="T9" fmla="*/ 19 h 41"/>
                <a:gd name="T10" fmla="*/ 27 w 30"/>
                <a:gd name="T11" fmla="*/ 17 h 41"/>
                <a:gd name="T12" fmla="*/ 30 w 30"/>
                <a:gd name="T13" fmla="*/ 13 h 41"/>
                <a:gd name="T14" fmla="*/ 30 w 30"/>
                <a:gd name="T15" fmla="*/ 11 h 41"/>
                <a:gd name="T16" fmla="*/ 27 w 30"/>
                <a:gd name="T17" fmla="*/ 5 h 41"/>
                <a:gd name="T18" fmla="*/ 25 w 30"/>
                <a:gd name="T19" fmla="*/ 5 h 41"/>
                <a:gd name="T20" fmla="*/ 25 w 30"/>
                <a:gd name="T21" fmla="*/ 0 h 41"/>
                <a:gd name="T22" fmla="*/ 23 w 30"/>
                <a:gd name="T23" fmla="*/ 0 h 41"/>
                <a:gd name="T24" fmla="*/ 19 w 30"/>
                <a:gd name="T25" fmla="*/ 0 h 41"/>
                <a:gd name="T26" fmla="*/ 17 w 30"/>
                <a:gd name="T27" fmla="*/ 0 h 41"/>
                <a:gd name="T28" fmla="*/ 17 w 30"/>
                <a:gd name="T29" fmla="*/ 2 h 41"/>
                <a:gd name="T30" fmla="*/ 17 w 30"/>
                <a:gd name="T31" fmla="*/ 5 h 41"/>
                <a:gd name="T32" fmla="*/ 12 w 30"/>
                <a:gd name="T33" fmla="*/ 7 h 41"/>
                <a:gd name="T34" fmla="*/ 12 w 30"/>
                <a:gd name="T35" fmla="*/ 13 h 41"/>
                <a:gd name="T36" fmla="*/ 8 w 30"/>
                <a:gd name="T37" fmla="*/ 19 h 41"/>
                <a:gd name="T38" fmla="*/ 6 w 30"/>
                <a:gd name="T39" fmla="*/ 30 h 41"/>
                <a:gd name="T40" fmla="*/ 4 w 30"/>
                <a:gd name="T41" fmla="*/ 35 h 41"/>
                <a:gd name="T42" fmla="*/ 0 w 30"/>
                <a:gd name="T43" fmla="*/ 39 h 41"/>
                <a:gd name="T44" fmla="*/ 4 w 30"/>
                <a:gd name="T45" fmla="*/ 39 h 41"/>
                <a:gd name="T46" fmla="*/ 4 w 30"/>
                <a:gd name="T47" fmla="*/ 39 h 41"/>
                <a:gd name="T48" fmla="*/ 13 w 30"/>
                <a:gd name="T49" fmla="*/ 41 h 41"/>
                <a:gd name="T50" fmla="*/ 17 w 30"/>
                <a:gd name="T51" fmla="*/ 32 h 41"/>
                <a:gd name="T52" fmla="*/ 23 w 30"/>
                <a:gd name="T53" fmla="*/ 26 h 41"/>
                <a:gd name="T54" fmla="*/ 23 w 30"/>
                <a:gd name="T55" fmla="*/ 26 h 41"/>
                <a:gd name="T56" fmla="*/ 23 w 30"/>
                <a:gd name="T57" fmla="*/ 26 h 41"/>
                <a:gd name="T58" fmla="*/ 23 w 30"/>
                <a:gd name="T59" fmla="*/ 26 h 41"/>
                <a:gd name="T60" fmla="*/ 23 w 30"/>
                <a:gd name="T61" fmla="*/ 26 h 41"/>
                <a:gd name="T62" fmla="*/ 23 w 30"/>
                <a:gd name="T63" fmla="*/ 26 h 41"/>
                <a:gd name="T64" fmla="*/ 23 w 30"/>
                <a:gd name="T65" fmla="*/ 26 h 41"/>
                <a:gd name="T66" fmla="*/ 23 w 30"/>
                <a:gd name="T6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41">
                  <a:moveTo>
                    <a:pt x="23" y="26"/>
                  </a:moveTo>
                  <a:lnTo>
                    <a:pt x="19" y="24"/>
                  </a:lnTo>
                  <a:lnTo>
                    <a:pt x="19" y="20"/>
                  </a:lnTo>
                  <a:lnTo>
                    <a:pt x="27" y="20"/>
                  </a:lnTo>
                  <a:lnTo>
                    <a:pt x="27" y="19"/>
                  </a:lnTo>
                  <a:lnTo>
                    <a:pt x="27" y="17"/>
                  </a:lnTo>
                  <a:lnTo>
                    <a:pt x="30" y="13"/>
                  </a:lnTo>
                  <a:lnTo>
                    <a:pt x="30" y="11"/>
                  </a:lnTo>
                  <a:lnTo>
                    <a:pt x="27" y="5"/>
                  </a:lnTo>
                  <a:lnTo>
                    <a:pt x="25" y="5"/>
                  </a:lnTo>
                  <a:lnTo>
                    <a:pt x="25" y="0"/>
                  </a:lnTo>
                  <a:lnTo>
                    <a:pt x="23" y="0"/>
                  </a:lnTo>
                  <a:lnTo>
                    <a:pt x="19" y="0"/>
                  </a:lnTo>
                  <a:lnTo>
                    <a:pt x="17" y="0"/>
                  </a:lnTo>
                  <a:lnTo>
                    <a:pt x="17" y="2"/>
                  </a:lnTo>
                  <a:lnTo>
                    <a:pt x="17" y="5"/>
                  </a:lnTo>
                  <a:lnTo>
                    <a:pt x="12" y="7"/>
                  </a:lnTo>
                  <a:lnTo>
                    <a:pt x="12" y="13"/>
                  </a:lnTo>
                  <a:lnTo>
                    <a:pt x="8" y="19"/>
                  </a:lnTo>
                  <a:lnTo>
                    <a:pt x="6" y="30"/>
                  </a:lnTo>
                  <a:lnTo>
                    <a:pt x="4" y="35"/>
                  </a:lnTo>
                  <a:lnTo>
                    <a:pt x="0" y="39"/>
                  </a:lnTo>
                  <a:lnTo>
                    <a:pt x="4" y="39"/>
                  </a:lnTo>
                  <a:lnTo>
                    <a:pt x="4" y="39"/>
                  </a:lnTo>
                  <a:lnTo>
                    <a:pt x="13" y="41"/>
                  </a:lnTo>
                  <a:lnTo>
                    <a:pt x="17" y="32"/>
                  </a:lnTo>
                  <a:lnTo>
                    <a:pt x="23" y="26"/>
                  </a:lnTo>
                  <a:lnTo>
                    <a:pt x="23" y="26"/>
                  </a:lnTo>
                  <a:lnTo>
                    <a:pt x="23" y="26"/>
                  </a:lnTo>
                  <a:lnTo>
                    <a:pt x="23" y="26"/>
                  </a:lnTo>
                  <a:lnTo>
                    <a:pt x="23" y="26"/>
                  </a:lnTo>
                  <a:lnTo>
                    <a:pt x="23" y="26"/>
                  </a:lnTo>
                  <a:lnTo>
                    <a:pt x="23" y="26"/>
                  </a:lnTo>
                  <a:lnTo>
                    <a:pt x="23" y="2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Freeform 37">
              <a:extLst>
                <a:ext uri="{FF2B5EF4-FFF2-40B4-BE49-F238E27FC236}">
                  <a16:creationId xmlns:a16="http://schemas.microsoft.com/office/drawing/2014/main" id="{D94B2639-2ED2-42F6-A9D1-5ADA377677D9}"/>
                </a:ext>
              </a:extLst>
            </p:cNvPr>
            <p:cNvSpPr>
              <a:spLocks/>
            </p:cNvSpPr>
            <p:nvPr/>
          </p:nvSpPr>
          <p:spPr bwMode="auto">
            <a:xfrm>
              <a:off x="4221" y="5769"/>
              <a:ext cx="13" cy="32"/>
            </a:xfrm>
            <a:custGeom>
              <a:avLst/>
              <a:gdLst>
                <a:gd name="T0" fmla="*/ 6 w 13"/>
                <a:gd name="T1" fmla="*/ 0 h 32"/>
                <a:gd name="T2" fmla="*/ 4 w 13"/>
                <a:gd name="T3" fmla="*/ 2 h 32"/>
                <a:gd name="T4" fmla="*/ 0 w 13"/>
                <a:gd name="T5" fmla="*/ 8 h 32"/>
                <a:gd name="T6" fmla="*/ 0 w 13"/>
                <a:gd name="T7" fmla="*/ 13 h 32"/>
                <a:gd name="T8" fmla="*/ 0 w 13"/>
                <a:gd name="T9" fmla="*/ 19 h 32"/>
                <a:gd name="T10" fmla="*/ 4 w 13"/>
                <a:gd name="T11" fmla="*/ 19 h 32"/>
                <a:gd name="T12" fmla="*/ 6 w 13"/>
                <a:gd name="T13" fmla="*/ 19 h 32"/>
                <a:gd name="T14" fmla="*/ 4 w 13"/>
                <a:gd name="T15" fmla="*/ 21 h 32"/>
                <a:gd name="T16" fmla="*/ 0 w 13"/>
                <a:gd name="T17" fmla="*/ 26 h 32"/>
                <a:gd name="T18" fmla="*/ 0 w 13"/>
                <a:gd name="T19" fmla="*/ 28 h 32"/>
                <a:gd name="T20" fmla="*/ 4 w 13"/>
                <a:gd name="T21" fmla="*/ 32 h 32"/>
                <a:gd name="T22" fmla="*/ 6 w 13"/>
                <a:gd name="T23" fmla="*/ 28 h 32"/>
                <a:gd name="T24" fmla="*/ 12 w 13"/>
                <a:gd name="T25" fmla="*/ 26 h 32"/>
                <a:gd name="T26" fmla="*/ 12 w 13"/>
                <a:gd name="T27" fmla="*/ 26 h 32"/>
                <a:gd name="T28" fmla="*/ 12 w 13"/>
                <a:gd name="T29" fmla="*/ 26 h 32"/>
                <a:gd name="T30" fmla="*/ 13 w 13"/>
                <a:gd name="T31" fmla="*/ 21 h 32"/>
                <a:gd name="T32" fmla="*/ 13 w 13"/>
                <a:gd name="T33" fmla="*/ 15 h 32"/>
                <a:gd name="T34" fmla="*/ 13 w 13"/>
                <a:gd name="T35" fmla="*/ 15 h 32"/>
                <a:gd name="T36" fmla="*/ 13 w 13"/>
                <a:gd name="T37" fmla="*/ 4 h 32"/>
                <a:gd name="T38" fmla="*/ 13 w 13"/>
                <a:gd name="T39" fmla="*/ 4 h 32"/>
                <a:gd name="T40" fmla="*/ 10 w 13"/>
                <a:gd name="T41" fmla="*/ 2 h 32"/>
                <a:gd name="T42" fmla="*/ 6 w 13"/>
                <a:gd name="T43" fmla="*/ 0 h 32"/>
                <a:gd name="T44" fmla="*/ 6 w 13"/>
                <a:gd name="T45" fmla="*/ 0 h 32"/>
                <a:gd name="T46" fmla="*/ 6 w 13"/>
                <a:gd name="T47" fmla="*/ 0 h 32"/>
                <a:gd name="T48" fmla="*/ 6 w 13"/>
                <a:gd name="T49" fmla="*/ 0 h 32"/>
                <a:gd name="T50" fmla="*/ 6 w 13"/>
                <a:gd name="T51" fmla="*/ 0 h 32"/>
                <a:gd name="T52" fmla="*/ 6 w 13"/>
                <a:gd name="T53" fmla="*/ 0 h 32"/>
                <a:gd name="T54" fmla="*/ 6 w 13"/>
                <a:gd name="T55" fmla="*/ 0 h 32"/>
                <a:gd name="T56" fmla="*/ 6 w 13"/>
                <a:gd name="T5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32">
                  <a:moveTo>
                    <a:pt x="6" y="0"/>
                  </a:moveTo>
                  <a:lnTo>
                    <a:pt x="4" y="2"/>
                  </a:lnTo>
                  <a:lnTo>
                    <a:pt x="0" y="8"/>
                  </a:lnTo>
                  <a:lnTo>
                    <a:pt x="0" y="13"/>
                  </a:lnTo>
                  <a:lnTo>
                    <a:pt x="0" y="19"/>
                  </a:lnTo>
                  <a:lnTo>
                    <a:pt x="4" y="19"/>
                  </a:lnTo>
                  <a:lnTo>
                    <a:pt x="6" y="19"/>
                  </a:lnTo>
                  <a:lnTo>
                    <a:pt x="4" y="21"/>
                  </a:lnTo>
                  <a:lnTo>
                    <a:pt x="0" y="26"/>
                  </a:lnTo>
                  <a:lnTo>
                    <a:pt x="0" y="28"/>
                  </a:lnTo>
                  <a:lnTo>
                    <a:pt x="4" y="32"/>
                  </a:lnTo>
                  <a:lnTo>
                    <a:pt x="6" y="28"/>
                  </a:lnTo>
                  <a:lnTo>
                    <a:pt x="12" y="26"/>
                  </a:lnTo>
                  <a:lnTo>
                    <a:pt x="12" y="26"/>
                  </a:lnTo>
                  <a:lnTo>
                    <a:pt x="12" y="26"/>
                  </a:lnTo>
                  <a:lnTo>
                    <a:pt x="13" y="21"/>
                  </a:lnTo>
                  <a:lnTo>
                    <a:pt x="13" y="15"/>
                  </a:lnTo>
                  <a:lnTo>
                    <a:pt x="13" y="15"/>
                  </a:lnTo>
                  <a:lnTo>
                    <a:pt x="13" y="4"/>
                  </a:lnTo>
                  <a:lnTo>
                    <a:pt x="13" y="4"/>
                  </a:lnTo>
                  <a:lnTo>
                    <a:pt x="10" y="2"/>
                  </a:lnTo>
                  <a:lnTo>
                    <a:pt x="6" y="0"/>
                  </a:lnTo>
                  <a:lnTo>
                    <a:pt x="6" y="0"/>
                  </a:lnTo>
                  <a:lnTo>
                    <a:pt x="6" y="0"/>
                  </a:lnTo>
                  <a:lnTo>
                    <a:pt x="6" y="0"/>
                  </a:lnTo>
                  <a:lnTo>
                    <a:pt x="6" y="0"/>
                  </a:lnTo>
                  <a:lnTo>
                    <a:pt x="6" y="0"/>
                  </a:lnTo>
                  <a:lnTo>
                    <a:pt x="6" y="0"/>
                  </a:lnTo>
                  <a:lnTo>
                    <a:pt x="6"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Freeform 38">
              <a:extLst>
                <a:ext uri="{FF2B5EF4-FFF2-40B4-BE49-F238E27FC236}">
                  <a16:creationId xmlns:a16="http://schemas.microsoft.com/office/drawing/2014/main" id="{7D7B0B83-896F-45F0-AC9E-C1811C9986CE}"/>
                </a:ext>
              </a:extLst>
            </p:cNvPr>
            <p:cNvSpPr>
              <a:spLocks/>
            </p:cNvSpPr>
            <p:nvPr/>
          </p:nvSpPr>
          <p:spPr bwMode="auto">
            <a:xfrm>
              <a:off x="4206" y="5754"/>
              <a:ext cx="28" cy="96"/>
            </a:xfrm>
            <a:custGeom>
              <a:avLst/>
              <a:gdLst>
                <a:gd name="T0" fmla="*/ 10 w 15"/>
                <a:gd name="T1" fmla="*/ 0 h 51"/>
                <a:gd name="T2" fmla="*/ 10 w 15"/>
                <a:gd name="T3" fmla="*/ 0 h 51"/>
                <a:gd name="T4" fmla="*/ 8 w 15"/>
                <a:gd name="T5" fmla="*/ 0 h 51"/>
                <a:gd name="T6" fmla="*/ 8 w 15"/>
                <a:gd name="T7" fmla="*/ 2 h 51"/>
                <a:gd name="T8" fmla="*/ 8 w 15"/>
                <a:gd name="T9" fmla="*/ 3 h 51"/>
                <a:gd name="T10" fmla="*/ 7 w 15"/>
                <a:gd name="T11" fmla="*/ 6 h 51"/>
                <a:gd name="T12" fmla="*/ 7 w 15"/>
                <a:gd name="T13" fmla="*/ 8 h 51"/>
                <a:gd name="T14" fmla="*/ 5 w 15"/>
                <a:gd name="T15" fmla="*/ 15 h 51"/>
                <a:gd name="T16" fmla="*/ 2 w 15"/>
                <a:gd name="T17" fmla="*/ 20 h 51"/>
                <a:gd name="T18" fmla="*/ 4 w 15"/>
                <a:gd name="T19" fmla="*/ 22 h 51"/>
                <a:gd name="T20" fmla="*/ 2 w 15"/>
                <a:gd name="T21" fmla="*/ 23 h 51"/>
                <a:gd name="T22" fmla="*/ 1 w 15"/>
                <a:gd name="T23" fmla="*/ 25 h 51"/>
                <a:gd name="T24" fmla="*/ 0 w 15"/>
                <a:gd name="T25" fmla="*/ 27 h 51"/>
                <a:gd name="T26" fmla="*/ 10 w 15"/>
                <a:gd name="T27" fmla="*/ 51 h 51"/>
                <a:gd name="T28" fmla="*/ 10 w 15"/>
                <a:gd name="T29" fmla="*/ 49 h 51"/>
                <a:gd name="T30" fmla="*/ 11 w 15"/>
                <a:gd name="T31" fmla="*/ 50 h 51"/>
                <a:gd name="T32" fmla="*/ 11 w 15"/>
                <a:gd name="T33" fmla="*/ 46 h 51"/>
                <a:gd name="T34" fmla="*/ 12 w 15"/>
                <a:gd name="T35" fmla="*/ 42 h 51"/>
                <a:gd name="T36" fmla="*/ 12 w 15"/>
                <a:gd name="T37" fmla="*/ 41 h 51"/>
                <a:gd name="T38" fmla="*/ 12 w 15"/>
                <a:gd name="T39" fmla="*/ 35 h 51"/>
                <a:gd name="T40" fmla="*/ 14 w 15"/>
                <a:gd name="T41" fmla="*/ 29 h 51"/>
                <a:gd name="T42" fmla="*/ 14 w 15"/>
                <a:gd name="T43" fmla="*/ 29 h 51"/>
                <a:gd name="T44" fmla="*/ 14 w 15"/>
                <a:gd name="T45" fmla="*/ 28 h 51"/>
                <a:gd name="T46" fmla="*/ 14 w 15"/>
                <a:gd name="T47" fmla="*/ 28 h 51"/>
                <a:gd name="T48" fmla="*/ 14 w 15"/>
                <a:gd name="T49" fmla="*/ 27 h 51"/>
                <a:gd name="T50" fmla="*/ 14 w 15"/>
                <a:gd name="T51" fmla="*/ 25 h 51"/>
                <a:gd name="T52" fmla="*/ 14 w 15"/>
                <a:gd name="T53" fmla="*/ 22 h 51"/>
                <a:gd name="T54" fmla="*/ 14 w 15"/>
                <a:gd name="T55" fmla="*/ 22 h 51"/>
                <a:gd name="T56" fmla="*/ 14 w 15"/>
                <a:gd name="T57" fmla="*/ 22 h 51"/>
                <a:gd name="T58" fmla="*/ 11 w 15"/>
                <a:gd name="T59" fmla="*/ 23 h 51"/>
                <a:gd name="T60" fmla="*/ 10 w 15"/>
                <a:gd name="T61" fmla="*/ 25 h 51"/>
                <a:gd name="T62" fmla="*/ 8 w 15"/>
                <a:gd name="T63" fmla="*/ 23 h 51"/>
                <a:gd name="T64" fmla="*/ 8 w 15"/>
                <a:gd name="T65" fmla="*/ 22 h 51"/>
                <a:gd name="T66" fmla="*/ 10 w 15"/>
                <a:gd name="T67" fmla="*/ 19 h 51"/>
                <a:gd name="T68" fmla="*/ 11 w 15"/>
                <a:gd name="T69" fmla="*/ 18 h 51"/>
                <a:gd name="T70" fmla="*/ 10 w 15"/>
                <a:gd name="T71" fmla="*/ 18 h 51"/>
                <a:gd name="T72" fmla="*/ 8 w 15"/>
                <a:gd name="T73" fmla="*/ 18 h 51"/>
                <a:gd name="T74" fmla="*/ 8 w 15"/>
                <a:gd name="T75" fmla="*/ 15 h 51"/>
                <a:gd name="T76" fmla="*/ 8 w 15"/>
                <a:gd name="T77" fmla="*/ 12 h 51"/>
                <a:gd name="T78" fmla="*/ 10 w 15"/>
                <a:gd name="T79" fmla="*/ 9 h 51"/>
                <a:gd name="T80" fmla="*/ 11 w 15"/>
                <a:gd name="T81" fmla="*/ 8 h 51"/>
                <a:gd name="T82" fmla="*/ 13 w 15"/>
                <a:gd name="T83" fmla="*/ 9 h 51"/>
                <a:gd name="T84" fmla="*/ 15 w 15"/>
                <a:gd name="T85" fmla="*/ 10 h 51"/>
                <a:gd name="T86" fmla="*/ 15 w 15"/>
                <a:gd name="T87" fmla="*/ 7 h 51"/>
                <a:gd name="T88" fmla="*/ 15 w 15"/>
                <a:gd name="T89" fmla="*/ 3 h 51"/>
                <a:gd name="T90" fmla="*/ 15 w 15"/>
                <a:gd name="T91" fmla="*/ 1 h 51"/>
                <a:gd name="T92" fmla="*/ 10 w 15"/>
                <a:gd name="T9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 h="51">
                  <a:moveTo>
                    <a:pt x="10" y="0"/>
                  </a:moveTo>
                  <a:cubicBezTo>
                    <a:pt x="10" y="0"/>
                    <a:pt x="10" y="0"/>
                    <a:pt x="10" y="0"/>
                  </a:cubicBezTo>
                  <a:cubicBezTo>
                    <a:pt x="8" y="0"/>
                    <a:pt x="8" y="0"/>
                    <a:pt x="8" y="0"/>
                  </a:cubicBezTo>
                  <a:cubicBezTo>
                    <a:pt x="8" y="2"/>
                    <a:pt x="8" y="2"/>
                    <a:pt x="8" y="2"/>
                  </a:cubicBezTo>
                  <a:cubicBezTo>
                    <a:pt x="8" y="3"/>
                    <a:pt x="8" y="3"/>
                    <a:pt x="8" y="3"/>
                  </a:cubicBezTo>
                  <a:cubicBezTo>
                    <a:pt x="7" y="6"/>
                    <a:pt x="7" y="6"/>
                    <a:pt x="7" y="6"/>
                  </a:cubicBezTo>
                  <a:cubicBezTo>
                    <a:pt x="7" y="8"/>
                    <a:pt x="7" y="8"/>
                    <a:pt x="7" y="8"/>
                  </a:cubicBezTo>
                  <a:cubicBezTo>
                    <a:pt x="5" y="15"/>
                    <a:pt x="5" y="15"/>
                    <a:pt x="5" y="15"/>
                  </a:cubicBezTo>
                  <a:cubicBezTo>
                    <a:pt x="2" y="20"/>
                    <a:pt x="2" y="20"/>
                    <a:pt x="2" y="20"/>
                  </a:cubicBezTo>
                  <a:cubicBezTo>
                    <a:pt x="4" y="22"/>
                    <a:pt x="4" y="22"/>
                    <a:pt x="4" y="22"/>
                  </a:cubicBezTo>
                  <a:cubicBezTo>
                    <a:pt x="2" y="23"/>
                    <a:pt x="2" y="23"/>
                    <a:pt x="2" y="23"/>
                  </a:cubicBezTo>
                  <a:cubicBezTo>
                    <a:pt x="1" y="25"/>
                    <a:pt x="1" y="25"/>
                    <a:pt x="1" y="25"/>
                  </a:cubicBezTo>
                  <a:cubicBezTo>
                    <a:pt x="0" y="27"/>
                    <a:pt x="0" y="27"/>
                    <a:pt x="0" y="27"/>
                  </a:cubicBezTo>
                  <a:cubicBezTo>
                    <a:pt x="10" y="51"/>
                    <a:pt x="10" y="51"/>
                    <a:pt x="10" y="51"/>
                  </a:cubicBezTo>
                  <a:cubicBezTo>
                    <a:pt x="10" y="49"/>
                    <a:pt x="10" y="49"/>
                    <a:pt x="10" y="49"/>
                  </a:cubicBezTo>
                  <a:cubicBezTo>
                    <a:pt x="11" y="50"/>
                    <a:pt x="11" y="50"/>
                    <a:pt x="11" y="50"/>
                  </a:cubicBezTo>
                  <a:cubicBezTo>
                    <a:pt x="11" y="46"/>
                    <a:pt x="11" y="46"/>
                    <a:pt x="11" y="46"/>
                  </a:cubicBezTo>
                  <a:cubicBezTo>
                    <a:pt x="12" y="42"/>
                    <a:pt x="12" y="42"/>
                    <a:pt x="12" y="42"/>
                  </a:cubicBezTo>
                  <a:cubicBezTo>
                    <a:pt x="12" y="41"/>
                    <a:pt x="12" y="41"/>
                    <a:pt x="12" y="41"/>
                  </a:cubicBezTo>
                  <a:cubicBezTo>
                    <a:pt x="12" y="35"/>
                    <a:pt x="12" y="35"/>
                    <a:pt x="12" y="35"/>
                  </a:cubicBezTo>
                  <a:cubicBezTo>
                    <a:pt x="14" y="29"/>
                    <a:pt x="14" y="29"/>
                    <a:pt x="14" y="29"/>
                  </a:cubicBezTo>
                  <a:cubicBezTo>
                    <a:pt x="14" y="29"/>
                    <a:pt x="14" y="29"/>
                    <a:pt x="14" y="29"/>
                  </a:cubicBezTo>
                  <a:cubicBezTo>
                    <a:pt x="14" y="28"/>
                    <a:pt x="14" y="28"/>
                    <a:pt x="14" y="28"/>
                  </a:cubicBezTo>
                  <a:cubicBezTo>
                    <a:pt x="14" y="28"/>
                    <a:pt x="14" y="28"/>
                    <a:pt x="14" y="28"/>
                  </a:cubicBezTo>
                  <a:cubicBezTo>
                    <a:pt x="14" y="27"/>
                    <a:pt x="14" y="27"/>
                    <a:pt x="14" y="27"/>
                  </a:cubicBezTo>
                  <a:cubicBezTo>
                    <a:pt x="14" y="25"/>
                    <a:pt x="14" y="25"/>
                    <a:pt x="14" y="25"/>
                  </a:cubicBezTo>
                  <a:cubicBezTo>
                    <a:pt x="14" y="22"/>
                    <a:pt x="14" y="22"/>
                    <a:pt x="14" y="22"/>
                  </a:cubicBezTo>
                  <a:cubicBezTo>
                    <a:pt x="14" y="22"/>
                    <a:pt x="14" y="22"/>
                    <a:pt x="14" y="22"/>
                  </a:cubicBezTo>
                  <a:cubicBezTo>
                    <a:pt x="14" y="22"/>
                    <a:pt x="14" y="22"/>
                    <a:pt x="14" y="22"/>
                  </a:cubicBezTo>
                  <a:cubicBezTo>
                    <a:pt x="11" y="23"/>
                    <a:pt x="11" y="23"/>
                    <a:pt x="11" y="23"/>
                  </a:cubicBezTo>
                  <a:cubicBezTo>
                    <a:pt x="10" y="25"/>
                    <a:pt x="10" y="25"/>
                    <a:pt x="10" y="25"/>
                  </a:cubicBezTo>
                  <a:cubicBezTo>
                    <a:pt x="8" y="23"/>
                    <a:pt x="8" y="23"/>
                    <a:pt x="8" y="23"/>
                  </a:cubicBezTo>
                  <a:cubicBezTo>
                    <a:pt x="8" y="22"/>
                    <a:pt x="8" y="22"/>
                    <a:pt x="8" y="22"/>
                  </a:cubicBezTo>
                  <a:cubicBezTo>
                    <a:pt x="10" y="19"/>
                    <a:pt x="10" y="19"/>
                    <a:pt x="10" y="19"/>
                  </a:cubicBezTo>
                  <a:cubicBezTo>
                    <a:pt x="11" y="18"/>
                    <a:pt x="11" y="18"/>
                    <a:pt x="11" y="18"/>
                  </a:cubicBezTo>
                  <a:cubicBezTo>
                    <a:pt x="10" y="18"/>
                    <a:pt x="10" y="18"/>
                    <a:pt x="10" y="18"/>
                  </a:cubicBezTo>
                  <a:cubicBezTo>
                    <a:pt x="8" y="18"/>
                    <a:pt x="8" y="18"/>
                    <a:pt x="8" y="18"/>
                  </a:cubicBezTo>
                  <a:cubicBezTo>
                    <a:pt x="8" y="15"/>
                    <a:pt x="8" y="15"/>
                    <a:pt x="8" y="15"/>
                  </a:cubicBezTo>
                  <a:cubicBezTo>
                    <a:pt x="8" y="12"/>
                    <a:pt x="8" y="12"/>
                    <a:pt x="8" y="12"/>
                  </a:cubicBezTo>
                  <a:cubicBezTo>
                    <a:pt x="10" y="9"/>
                    <a:pt x="10" y="9"/>
                    <a:pt x="10" y="9"/>
                  </a:cubicBezTo>
                  <a:cubicBezTo>
                    <a:pt x="11" y="8"/>
                    <a:pt x="11" y="8"/>
                    <a:pt x="11" y="8"/>
                  </a:cubicBezTo>
                  <a:cubicBezTo>
                    <a:pt x="13" y="9"/>
                    <a:pt x="13" y="9"/>
                    <a:pt x="13" y="9"/>
                  </a:cubicBezTo>
                  <a:cubicBezTo>
                    <a:pt x="15" y="10"/>
                    <a:pt x="15" y="10"/>
                    <a:pt x="15" y="10"/>
                  </a:cubicBezTo>
                  <a:cubicBezTo>
                    <a:pt x="15" y="7"/>
                    <a:pt x="15" y="7"/>
                    <a:pt x="15" y="7"/>
                  </a:cubicBezTo>
                  <a:cubicBezTo>
                    <a:pt x="15" y="3"/>
                    <a:pt x="15" y="3"/>
                    <a:pt x="15" y="3"/>
                  </a:cubicBezTo>
                  <a:cubicBezTo>
                    <a:pt x="15" y="1"/>
                    <a:pt x="15" y="1"/>
                    <a:pt x="15" y="1"/>
                  </a:cubicBezTo>
                  <a:lnTo>
                    <a:pt x="10"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Freeform 39">
              <a:extLst>
                <a:ext uri="{FF2B5EF4-FFF2-40B4-BE49-F238E27FC236}">
                  <a16:creationId xmlns:a16="http://schemas.microsoft.com/office/drawing/2014/main" id="{0A17C636-2A1F-4E74-9B36-89456D239C6C}"/>
                </a:ext>
              </a:extLst>
            </p:cNvPr>
            <p:cNvSpPr>
              <a:spLocks/>
            </p:cNvSpPr>
            <p:nvPr/>
          </p:nvSpPr>
          <p:spPr bwMode="auto">
            <a:xfrm>
              <a:off x="4020" y="5567"/>
              <a:ext cx="9" cy="11"/>
            </a:xfrm>
            <a:custGeom>
              <a:avLst/>
              <a:gdLst>
                <a:gd name="T0" fmla="*/ 2 w 9"/>
                <a:gd name="T1" fmla="*/ 6 h 11"/>
                <a:gd name="T2" fmla="*/ 0 w 9"/>
                <a:gd name="T3" fmla="*/ 11 h 11"/>
                <a:gd name="T4" fmla="*/ 4 w 9"/>
                <a:gd name="T5" fmla="*/ 6 h 11"/>
                <a:gd name="T6" fmla="*/ 9 w 9"/>
                <a:gd name="T7" fmla="*/ 0 h 11"/>
                <a:gd name="T8" fmla="*/ 4 w 9"/>
                <a:gd name="T9" fmla="*/ 0 h 11"/>
                <a:gd name="T10" fmla="*/ 2 w 9"/>
                <a:gd name="T11" fmla="*/ 6 h 11"/>
                <a:gd name="T12" fmla="*/ 2 w 9"/>
                <a:gd name="T13" fmla="*/ 6 h 11"/>
                <a:gd name="T14" fmla="*/ 2 w 9"/>
                <a:gd name="T15" fmla="*/ 6 h 11"/>
                <a:gd name="T16" fmla="*/ 2 w 9"/>
                <a:gd name="T17" fmla="*/ 6 h 11"/>
                <a:gd name="T18" fmla="*/ 2 w 9"/>
                <a:gd name="T19" fmla="*/ 6 h 11"/>
                <a:gd name="T20" fmla="*/ 2 w 9"/>
                <a:gd name="T21" fmla="*/ 6 h 11"/>
                <a:gd name="T22" fmla="*/ 2 w 9"/>
                <a:gd name="T23" fmla="*/ 6 h 11"/>
                <a:gd name="T24" fmla="*/ 2 w 9"/>
                <a:gd name="T2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2" y="6"/>
                  </a:moveTo>
                  <a:lnTo>
                    <a:pt x="0" y="11"/>
                  </a:lnTo>
                  <a:lnTo>
                    <a:pt x="4" y="6"/>
                  </a:lnTo>
                  <a:lnTo>
                    <a:pt x="9" y="0"/>
                  </a:lnTo>
                  <a:lnTo>
                    <a:pt x="4" y="0"/>
                  </a:lnTo>
                  <a:lnTo>
                    <a:pt x="2" y="6"/>
                  </a:lnTo>
                  <a:lnTo>
                    <a:pt x="2" y="6"/>
                  </a:lnTo>
                  <a:lnTo>
                    <a:pt x="2" y="6"/>
                  </a:lnTo>
                  <a:lnTo>
                    <a:pt x="2" y="6"/>
                  </a:lnTo>
                  <a:lnTo>
                    <a:pt x="2" y="6"/>
                  </a:lnTo>
                  <a:lnTo>
                    <a:pt x="2" y="6"/>
                  </a:lnTo>
                  <a:lnTo>
                    <a:pt x="2" y="6"/>
                  </a:lnTo>
                  <a:lnTo>
                    <a:pt x="2" y="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Freeform 40">
              <a:extLst>
                <a:ext uri="{FF2B5EF4-FFF2-40B4-BE49-F238E27FC236}">
                  <a16:creationId xmlns:a16="http://schemas.microsoft.com/office/drawing/2014/main" id="{A1BA1AEE-0C7F-438D-804A-FA351ABD617E}"/>
                </a:ext>
              </a:extLst>
            </p:cNvPr>
            <p:cNvSpPr>
              <a:spLocks/>
            </p:cNvSpPr>
            <p:nvPr/>
          </p:nvSpPr>
          <p:spPr bwMode="auto">
            <a:xfrm>
              <a:off x="3939" y="5177"/>
              <a:ext cx="181" cy="118"/>
            </a:xfrm>
            <a:custGeom>
              <a:avLst/>
              <a:gdLst>
                <a:gd name="T0" fmla="*/ 9 w 181"/>
                <a:gd name="T1" fmla="*/ 75 h 118"/>
                <a:gd name="T2" fmla="*/ 7 w 181"/>
                <a:gd name="T3" fmla="*/ 87 h 118"/>
                <a:gd name="T4" fmla="*/ 0 w 181"/>
                <a:gd name="T5" fmla="*/ 98 h 118"/>
                <a:gd name="T6" fmla="*/ 7 w 181"/>
                <a:gd name="T7" fmla="*/ 105 h 118"/>
                <a:gd name="T8" fmla="*/ 7 w 181"/>
                <a:gd name="T9" fmla="*/ 111 h 118"/>
                <a:gd name="T10" fmla="*/ 21 w 181"/>
                <a:gd name="T11" fmla="*/ 105 h 118"/>
                <a:gd name="T12" fmla="*/ 47 w 181"/>
                <a:gd name="T13" fmla="*/ 103 h 118"/>
                <a:gd name="T14" fmla="*/ 69 w 181"/>
                <a:gd name="T15" fmla="*/ 105 h 118"/>
                <a:gd name="T16" fmla="*/ 83 w 181"/>
                <a:gd name="T17" fmla="*/ 111 h 118"/>
                <a:gd name="T18" fmla="*/ 90 w 181"/>
                <a:gd name="T19" fmla="*/ 111 h 118"/>
                <a:gd name="T20" fmla="*/ 105 w 181"/>
                <a:gd name="T21" fmla="*/ 111 h 118"/>
                <a:gd name="T22" fmla="*/ 109 w 181"/>
                <a:gd name="T23" fmla="*/ 111 h 118"/>
                <a:gd name="T24" fmla="*/ 120 w 181"/>
                <a:gd name="T25" fmla="*/ 116 h 118"/>
                <a:gd name="T26" fmla="*/ 132 w 181"/>
                <a:gd name="T27" fmla="*/ 113 h 118"/>
                <a:gd name="T28" fmla="*/ 143 w 181"/>
                <a:gd name="T29" fmla="*/ 118 h 118"/>
                <a:gd name="T30" fmla="*/ 143 w 181"/>
                <a:gd name="T31" fmla="*/ 111 h 118"/>
                <a:gd name="T32" fmla="*/ 150 w 181"/>
                <a:gd name="T33" fmla="*/ 100 h 118"/>
                <a:gd name="T34" fmla="*/ 166 w 181"/>
                <a:gd name="T35" fmla="*/ 100 h 118"/>
                <a:gd name="T36" fmla="*/ 158 w 181"/>
                <a:gd name="T37" fmla="*/ 87 h 118"/>
                <a:gd name="T38" fmla="*/ 152 w 181"/>
                <a:gd name="T39" fmla="*/ 75 h 118"/>
                <a:gd name="T40" fmla="*/ 162 w 181"/>
                <a:gd name="T41" fmla="*/ 73 h 118"/>
                <a:gd name="T42" fmla="*/ 181 w 181"/>
                <a:gd name="T43" fmla="*/ 68 h 118"/>
                <a:gd name="T44" fmla="*/ 171 w 181"/>
                <a:gd name="T45" fmla="*/ 60 h 118"/>
                <a:gd name="T46" fmla="*/ 158 w 181"/>
                <a:gd name="T47" fmla="*/ 57 h 118"/>
                <a:gd name="T48" fmla="*/ 152 w 181"/>
                <a:gd name="T49" fmla="*/ 49 h 118"/>
                <a:gd name="T50" fmla="*/ 139 w 181"/>
                <a:gd name="T51" fmla="*/ 36 h 118"/>
                <a:gd name="T52" fmla="*/ 139 w 181"/>
                <a:gd name="T53" fmla="*/ 25 h 118"/>
                <a:gd name="T54" fmla="*/ 137 w 181"/>
                <a:gd name="T55" fmla="*/ 13 h 118"/>
                <a:gd name="T56" fmla="*/ 115 w 181"/>
                <a:gd name="T57" fmla="*/ 10 h 118"/>
                <a:gd name="T58" fmla="*/ 107 w 181"/>
                <a:gd name="T59" fmla="*/ 6 h 118"/>
                <a:gd name="T60" fmla="*/ 96 w 181"/>
                <a:gd name="T61" fmla="*/ 4 h 118"/>
                <a:gd name="T62" fmla="*/ 88 w 181"/>
                <a:gd name="T63" fmla="*/ 4 h 118"/>
                <a:gd name="T64" fmla="*/ 83 w 181"/>
                <a:gd name="T65" fmla="*/ 0 h 118"/>
                <a:gd name="T66" fmla="*/ 71 w 181"/>
                <a:gd name="T67" fmla="*/ 10 h 118"/>
                <a:gd name="T68" fmla="*/ 56 w 181"/>
                <a:gd name="T69" fmla="*/ 12 h 118"/>
                <a:gd name="T70" fmla="*/ 58 w 181"/>
                <a:gd name="T71" fmla="*/ 23 h 118"/>
                <a:gd name="T72" fmla="*/ 51 w 181"/>
                <a:gd name="T73" fmla="*/ 28 h 118"/>
                <a:gd name="T74" fmla="*/ 43 w 181"/>
                <a:gd name="T75" fmla="*/ 34 h 118"/>
                <a:gd name="T76" fmla="*/ 37 w 181"/>
                <a:gd name="T77" fmla="*/ 43 h 118"/>
                <a:gd name="T78" fmla="*/ 43 w 181"/>
                <a:gd name="T79" fmla="*/ 49 h 118"/>
                <a:gd name="T80" fmla="*/ 37 w 181"/>
                <a:gd name="T81" fmla="*/ 47 h 118"/>
                <a:gd name="T82" fmla="*/ 28 w 181"/>
                <a:gd name="T83" fmla="*/ 49 h 118"/>
                <a:gd name="T84" fmla="*/ 21 w 181"/>
                <a:gd name="T85" fmla="*/ 55 h 118"/>
                <a:gd name="T86" fmla="*/ 13 w 181"/>
                <a:gd name="T87" fmla="*/ 55 h 118"/>
                <a:gd name="T88" fmla="*/ 4 w 181"/>
                <a:gd name="T89" fmla="*/ 55 h 118"/>
                <a:gd name="T90" fmla="*/ 4 w 181"/>
                <a:gd name="T91" fmla="*/ 62 h 118"/>
                <a:gd name="T92" fmla="*/ 4 w 181"/>
                <a:gd name="T93" fmla="*/ 62 h 118"/>
                <a:gd name="T94" fmla="*/ 4 w 181"/>
                <a:gd name="T95" fmla="*/ 6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 h="118">
                  <a:moveTo>
                    <a:pt x="4" y="62"/>
                  </a:moveTo>
                  <a:lnTo>
                    <a:pt x="7" y="70"/>
                  </a:lnTo>
                  <a:lnTo>
                    <a:pt x="9" y="75"/>
                  </a:lnTo>
                  <a:lnTo>
                    <a:pt x="9" y="85"/>
                  </a:lnTo>
                  <a:lnTo>
                    <a:pt x="9" y="87"/>
                  </a:lnTo>
                  <a:lnTo>
                    <a:pt x="7" y="87"/>
                  </a:lnTo>
                  <a:lnTo>
                    <a:pt x="2" y="90"/>
                  </a:lnTo>
                  <a:lnTo>
                    <a:pt x="0" y="94"/>
                  </a:lnTo>
                  <a:lnTo>
                    <a:pt x="0" y="98"/>
                  </a:lnTo>
                  <a:lnTo>
                    <a:pt x="2" y="98"/>
                  </a:lnTo>
                  <a:lnTo>
                    <a:pt x="7" y="100"/>
                  </a:lnTo>
                  <a:lnTo>
                    <a:pt x="7" y="105"/>
                  </a:lnTo>
                  <a:lnTo>
                    <a:pt x="7" y="107"/>
                  </a:lnTo>
                  <a:lnTo>
                    <a:pt x="7" y="109"/>
                  </a:lnTo>
                  <a:lnTo>
                    <a:pt x="7" y="111"/>
                  </a:lnTo>
                  <a:lnTo>
                    <a:pt x="9" y="111"/>
                  </a:lnTo>
                  <a:lnTo>
                    <a:pt x="15" y="111"/>
                  </a:lnTo>
                  <a:lnTo>
                    <a:pt x="21" y="105"/>
                  </a:lnTo>
                  <a:lnTo>
                    <a:pt x="26" y="103"/>
                  </a:lnTo>
                  <a:lnTo>
                    <a:pt x="32" y="103"/>
                  </a:lnTo>
                  <a:lnTo>
                    <a:pt x="47" y="103"/>
                  </a:lnTo>
                  <a:lnTo>
                    <a:pt x="56" y="103"/>
                  </a:lnTo>
                  <a:lnTo>
                    <a:pt x="64" y="105"/>
                  </a:lnTo>
                  <a:lnTo>
                    <a:pt x="69" y="105"/>
                  </a:lnTo>
                  <a:lnTo>
                    <a:pt x="75" y="109"/>
                  </a:lnTo>
                  <a:lnTo>
                    <a:pt x="77" y="111"/>
                  </a:lnTo>
                  <a:lnTo>
                    <a:pt x="83" y="111"/>
                  </a:lnTo>
                  <a:lnTo>
                    <a:pt x="85" y="111"/>
                  </a:lnTo>
                  <a:lnTo>
                    <a:pt x="88" y="113"/>
                  </a:lnTo>
                  <a:lnTo>
                    <a:pt x="90" y="111"/>
                  </a:lnTo>
                  <a:lnTo>
                    <a:pt x="94" y="111"/>
                  </a:lnTo>
                  <a:lnTo>
                    <a:pt x="100" y="113"/>
                  </a:lnTo>
                  <a:lnTo>
                    <a:pt x="105" y="111"/>
                  </a:lnTo>
                  <a:lnTo>
                    <a:pt x="107" y="116"/>
                  </a:lnTo>
                  <a:lnTo>
                    <a:pt x="107" y="113"/>
                  </a:lnTo>
                  <a:lnTo>
                    <a:pt x="109" y="111"/>
                  </a:lnTo>
                  <a:lnTo>
                    <a:pt x="115" y="111"/>
                  </a:lnTo>
                  <a:lnTo>
                    <a:pt x="118" y="116"/>
                  </a:lnTo>
                  <a:lnTo>
                    <a:pt x="120" y="116"/>
                  </a:lnTo>
                  <a:lnTo>
                    <a:pt x="124" y="116"/>
                  </a:lnTo>
                  <a:lnTo>
                    <a:pt x="128" y="113"/>
                  </a:lnTo>
                  <a:lnTo>
                    <a:pt x="132" y="113"/>
                  </a:lnTo>
                  <a:lnTo>
                    <a:pt x="134" y="113"/>
                  </a:lnTo>
                  <a:lnTo>
                    <a:pt x="139" y="118"/>
                  </a:lnTo>
                  <a:lnTo>
                    <a:pt x="143" y="118"/>
                  </a:lnTo>
                  <a:lnTo>
                    <a:pt x="145" y="118"/>
                  </a:lnTo>
                  <a:lnTo>
                    <a:pt x="143" y="113"/>
                  </a:lnTo>
                  <a:lnTo>
                    <a:pt x="143" y="111"/>
                  </a:lnTo>
                  <a:lnTo>
                    <a:pt x="145" y="105"/>
                  </a:lnTo>
                  <a:lnTo>
                    <a:pt x="147" y="100"/>
                  </a:lnTo>
                  <a:lnTo>
                    <a:pt x="150" y="100"/>
                  </a:lnTo>
                  <a:lnTo>
                    <a:pt x="152" y="100"/>
                  </a:lnTo>
                  <a:lnTo>
                    <a:pt x="158" y="100"/>
                  </a:lnTo>
                  <a:lnTo>
                    <a:pt x="166" y="100"/>
                  </a:lnTo>
                  <a:lnTo>
                    <a:pt x="164" y="98"/>
                  </a:lnTo>
                  <a:lnTo>
                    <a:pt x="162" y="94"/>
                  </a:lnTo>
                  <a:lnTo>
                    <a:pt x="158" y="87"/>
                  </a:lnTo>
                  <a:lnTo>
                    <a:pt x="158" y="85"/>
                  </a:lnTo>
                  <a:lnTo>
                    <a:pt x="156" y="81"/>
                  </a:lnTo>
                  <a:lnTo>
                    <a:pt x="152" y="75"/>
                  </a:lnTo>
                  <a:lnTo>
                    <a:pt x="152" y="73"/>
                  </a:lnTo>
                  <a:lnTo>
                    <a:pt x="156" y="73"/>
                  </a:lnTo>
                  <a:lnTo>
                    <a:pt x="162" y="73"/>
                  </a:lnTo>
                  <a:lnTo>
                    <a:pt x="169" y="73"/>
                  </a:lnTo>
                  <a:lnTo>
                    <a:pt x="175" y="70"/>
                  </a:lnTo>
                  <a:lnTo>
                    <a:pt x="181" y="68"/>
                  </a:lnTo>
                  <a:lnTo>
                    <a:pt x="177" y="66"/>
                  </a:lnTo>
                  <a:lnTo>
                    <a:pt x="171" y="62"/>
                  </a:lnTo>
                  <a:lnTo>
                    <a:pt x="171" y="60"/>
                  </a:lnTo>
                  <a:lnTo>
                    <a:pt x="169" y="57"/>
                  </a:lnTo>
                  <a:lnTo>
                    <a:pt x="162" y="57"/>
                  </a:lnTo>
                  <a:lnTo>
                    <a:pt x="158" y="57"/>
                  </a:lnTo>
                  <a:lnTo>
                    <a:pt x="158" y="51"/>
                  </a:lnTo>
                  <a:lnTo>
                    <a:pt x="156" y="49"/>
                  </a:lnTo>
                  <a:lnTo>
                    <a:pt x="152" y="49"/>
                  </a:lnTo>
                  <a:lnTo>
                    <a:pt x="147" y="47"/>
                  </a:lnTo>
                  <a:lnTo>
                    <a:pt x="145" y="42"/>
                  </a:lnTo>
                  <a:lnTo>
                    <a:pt x="139" y="36"/>
                  </a:lnTo>
                  <a:lnTo>
                    <a:pt x="137" y="32"/>
                  </a:lnTo>
                  <a:lnTo>
                    <a:pt x="137" y="30"/>
                  </a:lnTo>
                  <a:lnTo>
                    <a:pt x="139" y="25"/>
                  </a:lnTo>
                  <a:lnTo>
                    <a:pt x="137" y="23"/>
                  </a:lnTo>
                  <a:lnTo>
                    <a:pt x="137" y="19"/>
                  </a:lnTo>
                  <a:lnTo>
                    <a:pt x="137" y="13"/>
                  </a:lnTo>
                  <a:lnTo>
                    <a:pt x="132" y="12"/>
                  </a:lnTo>
                  <a:lnTo>
                    <a:pt x="124" y="10"/>
                  </a:lnTo>
                  <a:lnTo>
                    <a:pt x="115" y="10"/>
                  </a:lnTo>
                  <a:lnTo>
                    <a:pt x="109" y="12"/>
                  </a:lnTo>
                  <a:lnTo>
                    <a:pt x="107" y="10"/>
                  </a:lnTo>
                  <a:lnTo>
                    <a:pt x="107" y="6"/>
                  </a:lnTo>
                  <a:lnTo>
                    <a:pt x="105" y="4"/>
                  </a:lnTo>
                  <a:lnTo>
                    <a:pt x="100" y="4"/>
                  </a:lnTo>
                  <a:lnTo>
                    <a:pt x="96" y="4"/>
                  </a:lnTo>
                  <a:lnTo>
                    <a:pt x="90" y="4"/>
                  </a:lnTo>
                  <a:lnTo>
                    <a:pt x="90" y="4"/>
                  </a:lnTo>
                  <a:lnTo>
                    <a:pt x="88" y="4"/>
                  </a:lnTo>
                  <a:lnTo>
                    <a:pt x="85" y="4"/>
                  </a:lnTo>
                  <a:lnTo>
                    <a:pt x="85" y="2"/>
                  </a:lnTo>
                  <a:lnTo>
                    <a:pt x="83" y="0"/>
                  </a:lnTo>
                  <a:lnTo>
                    <a:pt x="81" y="0"/>
                  </a:lnTo>
                  <a:lnTo>
                    <a:pt x="75" y="6"/>
                  </a:lnTo>
                  <a:lnTo>
                    <a:pt x="71" y="10"/>
                  </a:lnTo>
                  <a:lnTo>
                    <a:pt x="69" y="10"/>
                  </a:lnTo>
                  <a:lnTo>
                    <a:pt x="62" y="10"/>
                  </a:lnTo>
                  <a:lnTo>
                    <a:pt x="56" y="12"/>
                  </a:lnTo>
                  <a:lnTo>
                    <a:pt x="54" y="17"/>
                  </a:lnTo>
                  <a:lnTo>
                    <a:pt x="53" y="19"/>
                  </a:lnTo>
                  <a:lnTo>
                    <a:pt x="58" y="23"/>
                  </a:lnTo>
                  <a:lnTo>
                    <a:pt x="56" y="25"/>
                  </a:lnTo>
                  <a:lnTo>
                    <a:pt x="53" y="25"/>
                  </a:lnTo>
                  <a:lnTo>
                    <a:pt x="51" y="28"/>
                  </a:lnTo>
                  <a:lnTo>
                    <a:pt x="47" y="30"/>
                  </a:lnTo>
                  <a:lnTo>
                    <a:pt x="43" y="32"/>
                  </a:lnTo>
                  <a:lnTo>
                    <a:pt x="43" y="34"/>
                  </a:lnTo>
                  <a:lnTo>
                    <a:pt x="43" y="36"/>
                  </a:lnTo>
                  <a:lnTo>
                    <a:pt x="39" y="42"/>
                  </a:lnTo>
                  <a:lnTo>
                    <a:pt x="37" y="43"/>
                  </a:lnTo>
                  <a:lnTo>
                    <a:pt x="39" y="43"/>
                  </a:lnTo>
                  <a:lnTo>
                    <a:pt x="43" y="47"/>
                  </a:lnTo>
                  <a:lnTo>
                    <a:pt x="43" y="49"/>
                  </a:lnTo>
                  <a:lnTo>
                    <a:pt x="39" y="49"/>
                  </a:lnTo>
                  <a:lnTo>
                    <a:pt x="39" y="47"/>
                  </a:lnTo>
                  <a:lnTo>
                    <a:pt x="37" y="47"/>
                  </a:lnTo>
                  <a:lnTo>
                    <a:pt x="34" y="47"/>
                  </a:lnTo>
                  <a:lnTo>
                    <a:pt x="32" y="49"/>
                  </a:lnTo>
                  <a:lnTo>
                    <a:pt x="28" y="49"/>
                  </a:lnTo>
                  <a:lnTo>
                    <a:pt x="26" y="49"/>
                  </a:lnTo>
                  <a:lnTo>
                    <a:pt x="22" y="51"/>
                  </a:lnTo>
                  <a:lnTo>
                    <a:pt x="21" y="55"/>
                  </a:lnTo>
                  <a:lnTo>
                    <a:pt x="19" y="55"/>
                  </a:lnTo>
                  <a:lnTo>
                    <a:pt x="15" y="55"/>
                  </a:lnTo>
                  <a:lnTo>
                    <a:pt x="13" y="55"/>
                  </a:lnTo>
                  <a:lnTo>
                    <a:pt x="7" y="55"/>
                  </a:lnTo>
                  <a:lnTo>
                    <a:pt x="5" y="55"/>
                  </a:lnTo>
                  <a:lnTo>
                    <a:pt x="4" y="55"/>
                  </a:lnTo>
                  <a:lnTo>
                    <a:pt x="0" y="55"/>
                  </a:lnTo>
                  <a:lnTo>
                    <a:pt x="2" y="57"/>
                  </a:lnTo>
                  <a:lnTo>
                    <a:pt x="4" y="62"/>
                  </a:lnTo>
                  <a:lnTo>
                    <a:pt x="4" y="62"/>
                  </a:lnTo>
                  <a:lnTo>
                    <a:pt x="4" y="62"/>
                  </a:lnTo>
                  <a:lnTo>
                    <a:pt x="4" y="62"/>
                  </a:lnTo>
                  <a:lnTo>
                    <a:pt x="4" y="62"/>
                  </a:lnTo>
                  <a:lnTo>
                    <a:pt x="4" y="62"/>
                  </a:lnTo>
                  <a:lnTo>
                    <a:pt x="4" y="62"/>
                  </a:lnTo>
                  <a:lnTo>
                    <a:pt x="4" y="6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Freeform 41">
              <a:extLst>
                <a:ext uri="{FF2B5EF4-FFF2-40B4-BE49-F238E27FC236}">
                  <a16:creationId xmlns:a16="http://schemas.microsoft.com/office/drawing/2014/main" id="{2537A211-4F63-452D-8945-DDA882C224EB}"/>
                </a:ext>
              </a:extLst>
            </p:cNvPr>
            <p:cNvSpPr>
              <a:spLocks/>
            </p:cNvSpPr>
            <p:nvPr/>
          </p:nvSpPr>
          <p:spPr bwMode="auto">
            <a:xfrm>
              <a:off x="4016" y="5528"/>
              <a:ext cx="62" cy="39"/>
            </a:xfrm>
            <a:custGeom>
              <a:avLst/>
              <a:gdLst>
                <a:gd name="T0" fmla="*/ 60 w 62"/>
                <a:gd name="T1" fmla="*/ 20 h 39"/>
                <a:gd name="T2" fmla="*/ 47 w 62"/>
                <a:gd name="T3" fmla="*/ 15 h 39"/>
                <a:gd name="T4" fmla="*/ 38 w 62"/>
                <a:gd name="T5" fmla="*/ 7 h 39"/>
                <a:gd name="T6" fmla="*/ 38 w 62"/>
                <a:gd name="T7" fmla="*/ 3 h 39"/>
                <a:gd name="T8" fmla="*/ 38 w 62"/>
                <a:gd name="T9" fmla="*/ 1 h 39"/>
                <a:gd name="T10" fmla="*/ 36 w 62"/>
                <a:gd name="T11" fmla="*/ 1 h 39"/>
                <a:gd name="T12" fmla="*/ 32 w 62"/>
                <a:gd name="T13" fmla="*/ 1 h 39"/>
                <a:gd name="T14" fmla="*/ 30 w 62"/>
                <a:gd name="T15" fmla="*/ 1 h 39"/>
                <a:gd name="T16" fmla="*/ 28 w 62"/>
                <a:gd name="T17" fmla="*/ 1 h 39"/>
                <a:gd name="T18" fmla="*/ 24 w 62"/>
                <a:gd name="T19" fmla="*/ 0 h 39"/>
                <a:gd name="T20" fmla="*/ 23 w 62"/>
                <a:gd name="T21" fmla="*/ 0 h 39"/>
                <a:gd name="T22" fmla="*/ 19 w 62"/>
                <a:gd name="T23" fmla="*/ 0 h 39"/>
                <a:gd name="T24" fmla="*/ 11 w 62"/>
                <a:gd name="T25" fmla="*/ 1 h 39"/>
                <a:gd name="T26" fmla="*/ 8 w 62"/>
                <a:gd name="T27" fmla="*/ 3 h 39"/>
                <a:gd name="T28" fmla="*/ 6 w 62"/>
                <a:gd name="T29" fmla="*/ 7 h 39"/>
                <a:gd name="T30" fmla="*/ 4 w 62"/>
                <a:gd name="T31" fmla="*/ 7 h 39"/>
                <a:gd name="T32" fmla="*/ 6 w 62"/>
                <a:gd name="T33" fmla="*/ 9 h 39"/>
                <a:gd name="T34" fmla="*/ 8 w 62"/>
                <a:gd name="T35" fmla="*/ 9 h 39"/>
                <a:gd name="T36" fmla="*/ 8 w 62"/>
                <a:gd name="T37" fmla="*/ 13 h 39"/>
                <a:gd name="T38" fmla="*/ 11 w 62"/>
                <a:gd name="T39" fmla="*/ 15 h 39"/>
                <a:gd name="T40" fmla="*/ 8 w 62"/>
                <a:gd name="T41" fmla="*/ 18 h 39"/>
                <a:gd name="T42" fmla="*/ 6 w 62"/>
                <a:gd name="T43" fmla="*/ 18 h 39"/>
                <a:gd name="T44" fmla="*/ 6 w 62"/>
                <a:gd name="T45" fmla="*/ 20 h 39"/>
                <a:gd name="T46" fmla="*/ 6 w 62"/>
                <a:gd name="T47" fmla="*/ 26 h 39"/>
                <a:gd name="T48" fmla="*/ 6 w 62"/>
                <a:gd name="T49" fmla="*/ 26 h 39"/>
                <a:gd name="T50" fmla="*/ 4 w 62"/>
                <a:gd name="T51" fmla="*/ 28 h 39"/>
                <a:gd name="T52" fmla="*/ 0 w 62"/>
                <a:gd name="T53" fmla="*/ 33 h 39"/>
                <a:gd name="T54" fmla="*/ 4 w 62"/>
                <a:gd name="T55" fmla="*/ 37 h 39"/>
                <a:gd name="T56" fmla="*/ 6 w 62"/>
                <a:gd name="T57" fmla="*/ 37 h 39"/>
                <a:gd name="T58" fmla="*/ 11 w 62"/>
                <a:gd name="T59" fmla="*/ 33 h 39"/>
                <a:gd name="T60" fmla="*/ 13 w 62"/>
                <a:gd name="T61" fmla="*/ 33 h 39"/>
                <a:gd name="T62" fmla="*/ 13 w 62"/>
                <a:gd name="T63" fmla="*/ 37 h 39"/>
                <a:gd name="T64" fmla="*/ 13 w 62"/>
                <a:gd name="T65" fmla="*/ 39 h 39"/>
                <a:gd name="T66" fmla="*/ 19 w 62"/>
                <a:gd name="T67" fmla="*/ 37 h 39"/>
                <a:gd name="T68" fmla="*/ 24 w 62"/>
                <a:gd name="T69" fmla="*/ 31 h 39"/>
                <a:gd name="T70" fmla="*/ 28 w 62"/>
                <a:gd name="T71" fmla="*/ 28 h 39"/>
                <a:gd name="T72" fmla="*/ 32 w 62"/>
                <a:gd name="T73" fmla="*/ 26 h 39"/>
                <a:gd name="T74" fmla="*/ 36 w 62"/>
                <a:gd name="T75" fmla="*/ 26 h 39"/>
                <a:gd name="T76" fmla="*/ 38 w 62"/>
                <a:gd name="T77" fmla="*/ 26 h 39"/>
                <a:gd name="T78" fmla="*/ 43 w 62"/>
                <a:gd name="T79" fmla="*/ 22 h 39"/>
                <a:gd name="T80" fmla="*/ 51 w 62"/>
                <a:gd name="T81" fmla="*/ 26 h 39"/>
                <a:gd name="T82" fmla="*/ 57 w 62"/>
                <a:gd name="T83" fmla="*/ 26 h 39"/>
                <a:gd name="T84" fmla="*/ 60 w 62"/>
                <a:gd name="T85" fmla="*/ 22 h 39"/>
                <a:gd name="T86" fmla="*/ 62 w 62"/>
                <a:gd name="T87" fmla="*/ 20 h 39"/>
                <a:gd name="T88" fmla="*/ 60 w 62"/>
                <a:gd name="T89" fmla="*/ 20 h 39"/>
                <a:gd name="T90" fmla="*/ 60 w 62"/>
                <a:gd name="T91" fmla="*/ 20 h 39"/>
                <a:gd name="T92" fmla="*/ 60 w 62"/>
                <a:gd name="T93" fmla="*/ 20 h 39"/>
                <a:gd name="T94" fmla="*/ 60 w 62"/>
                <a:gd name="T95" fmla="*/ 20 h 39"/>
                <a:gd name="T96" fmla="*/ 60 w 62"/>
                <a:gd name="T97" fmla="*/ 20 h 39"/>
                <a:gd name="T98" fmla="*/ 60 w 62"/>
                <a:gd name="T99" fmla="*/ 20 h 39"/>
                <a:gd name="T100" fmla="*/ 60 w 62"/>
                <a:gd name="T101" fmla="*/ 20 h 39"/>
                <a:gd name="T102" fmla="*/ 60 w 62"/>
                <a:gd name="T10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39">
                  <a:moveTo>
                    <a:pt x="60" y="20"/>
                  </a:moveTo>
                  <a:lnTo>
                    <a:pt x="47" y="15"/>
                  </a:lnTo>
                  <a:lnTo>
                    <a:pt x="38" y="7"/>
                  </a:lnTo>
                  <a:lnTo>
                    <a:pt x="38" y="3"/>
                  </a:lnTo>
                  <a:lnTo>
                    <a:pt x="38" y="1"/>
                  </a:lnTo>
                  <a:lnTo>
                    <a:pt x="36" y="1"/>
                  </a:lnTo>
                  <a:lnTo>
                    <a:pt x="32" y="1"/>
                  </a:lnTo>
                  <a:lnTo>
                    <a:pt x="30" y="1"/>
                  </a:lnTo>
                  <a:lnTo>
                    <a:pt x="28" y="1"/>
                  </a:lnTo>
                  <a:lnTo>
                    <a:pt x="24" y="0"/>
                  </a:lnTo>
                  <a:lnTo>
                    <a:pt x="23" y="0"/>
                  </a:lnTo>
                  <a:lnTo>
                    <a:pt x="19" y="0"/>
                  </a:lnTo>
                  <a:lnTo>
                    <a:pt x="11" y="1"/>
                  </a:lnTo>
                  <a:lnTo>
                    <a:pt x="8" y="3"/>
                  </a:lnTo>
                  <a:lnTo>
                    <a:pt x="6" y="7"/>
                  </a:lnTo>
                  <a:lnTo>
                    <a:pt x="4" y="7"/>
                  </a:lnTo>
                  <a:lnTo>
                    <a:pt x="6" y="9"/>
                  </a:lnTo>
                  <a:lnTo>
                    <a:pt x="8" y="9"/>
                  </a:lnTo>
                  <a:lnTo>
                    <a:pt x="8" y="13"/>
                  </a:lnTo>
                  <a:lnTo>
                    <a:pt x="11" y="15"/>
                  </a:lnTo>
                  <a:lnTo>
                    <a:pt x="8" y="18"/>
                  </a:lnTo>
                  <a:lnTo>
                    <a:pt x="6" y="18"/>
                  </a:lnTo>
                  <a:lnTo>
                    <a:pt x="6" y="20"/>
                  </a:lnTo>
                  <a:lnTo>
                    <a:pt x="6" y="26"/>
                  </a:lnTo>
                  <a:lnTo>
                    <a:pt x="6" y="26"/>
                  </a:lnTo>
                  <a:lnTo>
                    <a:pt x="4" y="28"/>
                  </a:lnTo>
                  <a:lnTo>
                    <a:pt x="0" y="33"/>
                  </a:lnTo>
                  <a:lnTo>
                    <a:pt x="4" y="37"/>
                  </a:lnTo>
                  <a:lnTo>
                    <a:pt x="6" y="37"/>
                  </a:lnTo>
                  <a:lnTo>
                    <a:pt x="11" y="33"/>
                  </a:lnTo>
                  <a:lnTo>
                    <a:pt x="13" y="33"/>
                  </a:lnTo>
                  <a:lnTo>
                    <a:pt x="13" y="37"/>
                  </a:lnTo>
                  <a:lnTo>
                    <a:pt x="13" y="39"/>
                  </a:lnTo>
                  <a:lnTo>
                    <a:pt x="19" y="37"/>
                  </a:lnTo>
                  <a:lnTo>
                    <a:pt x="24" y="31"/>
                  </a:lnTo>
                  <a:lnTo>
                    <a:pt x="28" y="28"/>
                  </a:lnTo>
                  <a:lnTo>
                    <a:pt x="32" y="26"/>
                  </a:lnTo>
                  <a:lnTo>
                    <a:pt x="36" y="26"/>
                  </a:lnTo>
                  <a:lnTo>
                    <a:pt x="38" y="26"/>
                  </a:lnTo>
                  <a:lnTo>
                    <a:pt x="43" y="22"/>
                  </a:lnTo>
                  <a:lnTo>
                    <a:pt x="51" y="26"/>
                  </a:lnTo>
                  <a:lnTo>
                    <a:pt x="57" y="26"/>
                  </a:lnTo>
                  <a:lnTo>
                    <a:pt x="60" y="22"/>
                  </a:lnTo>
                  <a:lnTo>
                    <a:pt x="62" y="20"/>
                  </a:lnTo>
                  <a:lnTo>
                    <a:pt x="60" y="20"/>
                  </a:lnTo>
                  <a:lnTo>
                    <a:pt x="60" y="20"/>
                  </a:lnTo>
                  <a:lnTo>
                    <a:pt x="60" y="20"/>
                  </a:lnTo>
                  <a:lnTo>
                    <a:pt x="60" y="20"/>
                  </a:lnTo>
                  <a:lnTo>
                    <a:pt x="60" y="20"/>
                  </a:lnTo>
                  <a:lnTo>
                    <a:pt x="60" y="20"/>
                  </a:lnTo>
                  <a:lnTo>
                    <a:pt x="60" y="20"/>
                  </a:lnTo>
                  <a:lnTo>
                    <a:pt x="60" y="2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Freeform 42">
              <a:extLst>
                <a:ext uri="{FF2B5EF4-FFF2-40B4-BE49-F238E27FC236}">
                  <a16:creationId xmlns:a16="http://schemas.microsoft.com/office/drawing/2014/main" id="{DC39C20E-E311-4791-AB6B-4DC1B3F80BB6}"/>
                </a:ext>
              </a:extLst>
            </p:cNvPr>
            <p:cNvSpPr>
              <a:spLocks/>
            </p:cNvSpPr>
            <p:nvPr/>
          </p:nvSpPr>
          <p:spPr bwMode="auto">
            <a:xfrm>
              <a:off x="3897" y="5518"/>
              <a:ext cx="51" cy="38"/>
            </a:xfrm>
            <a:custGeom>
              <a:avLst/>
              <a:gdLst>
                <a:gd name="T0" fmla="*/ 4 w 51"/>
                <a:gd name="T1" fmla="*/ 19 h 38"/>
                <a:gd name="T2" fmla="*/ 4 w 51"/>
                <a:gd name="T3" fmla="*/ 19 h 38"/>
                <a:gd name="T4" fmla="*/ 0 w 51"/>
                <a:gd name="T5" fmla="*/ 23 h 38"/>
                <a:gd name="T6" fmla="*/ 4 w 51"/>
                <a:gd name="T7" fmla="*/ 25 h 38"/>
                <a:gd name="T8" fmla="*/ 4 w 51"/>
                <a:gd name="T9" fmla="*/ 28 h 38"/>
                <a:gd name="T10" fmla="*/ 4 w 51"/>
                <a:gd name="T11" fmla="*/ 30 h 38"/>
                <a:gd name="T12" fmla="*/ 6 w 51"/>
                <a:gd name="T13" fmla="*/ 32 h 38"/>
                <a:gd name="T14" fmla="*/ 6 w 51"/>
                <a:gd name="T15" fmla="*/ 36 h 38"/>
                <a:gd name="T16" fmla="*/ 8 w 51"/>
                <a:gd name="T17" fmla="*/ 38 h 38"/>
                <a:gd name="T18" fmla="*/ 12 w 51"/>
                <a:gd name="T19" fmla="*/ 38 h 38"/>
                <a:gd name="T20" fmla="*/ 17 w 51"/>
                <a:gd name="T21" fmla="*/ 38 h 38"/>
                <a:gd name="T22" fmla="*/ 19 w 51"/>
                <a:gd name="T23" fmla="*/ 38 h 38"/>
                <a:gd name="T24" fmla="*/ 27 w 51"/>
                <a:gd name="T25" fmla="*/ 36 h 38"/>
                <a:gd name="T26" fmla="*/ 36 w 51"/>
                <a:gd name="T27" fmla="*/ 32 h 38"/>
                <a:gd name="T28" fmla="*/ 42 w 51"/>
                <a:gd name="T29" fmla="*/ 30 h 38"/>
                <a:gd name="T30" fmla="*/ 46 w 51"/>
                <a:gd name="T31" fmla="*/ 30 h 38"/>
                <a:gd name="T32" fmla="*/ 49 w 51"/>
                <a:gd name="T33" fmla="*/ 28 h 38"/>
                <a:gd name="T34" fmla="*/ 51 w 51"/>
                <a:gd name="T35" fmla="*/ 28 h 38"/>
                <a:gd name="T36" fmla="*/ 51 w 51"/>
                <a:gd name="T37" fmla="*/ 23 h 38"/>
                <a:gd name="T38" fmla="*/ 51 w 51"/>
                <a:gd name="T39" fmla="*/ 19 h 38"/>
                <a:gd name="T40" fmla="*/ 51 w 51"/>
                <a:gd name="T41" fmla="*/ 17 h 38"/>
                <a:gd name="T42" fmla="*/ 49 w 51"/>
                <a:gd name="T43" fmla="*/ 11 h 38"/>
                <a:gd name="T44" fmla="*/ 46 w 51"/>
                <a:gd name="T45" fmla="*/ 10 h 38"/>
                <a:gd name="T46" fmla="*/ 44 w 51"/>
                <a:gd name="T47" fmla="*/ 6 h 38"/>
                <a:gd name="T48" fmla="*/ 42 w 51"/>
                <a:gd name="T49" fmla="*/ 4 h 38"/>
                <a:gd name="T50" fmla="*/ 40 w 51"/>
                <a:gd name="T51" fmla="*/ 2 h 38"/>
                <a:gd name="T52" fmla="*/ 38 w 51"/>
                <a:gd name="T53" fmla="*/ 0 h 38"/>
                <a:gd name="T54" fmla="*/ 36 w 51"/>
                <a:gd name="T55" fmla="*/ 0 h 38"/>
                <a:gd name="T56" fmla="*/ 32 w 51"/>
                <a:gd name="T57" fmla="*/ 4 h 38"/>
                <a:gd name="T58" fmla="*/ 27 w 51"/>
                <a:gd name="T59" fmla="*/ 4 h 38"/>
                <a:gd name="T60" fmla="*/ 25 w 51"/>
                <a:gd name="T61" fmla="*/ 4 h 38"/>
                <a:gd name="T62" fmla="*/ 23 w 51"/>
                <a:gd name="T63" fmla="*/ 4 h 38"/>
                <a:gd name="T64" fmla="*/ 19 w 51"/>
                <a:gd name="T65" fmla="*/ 6 h 38"/>
                <a:gd name="T66" fmla="*/ 19 w 51"/>
                <a:gd name="T67" fmla="*/ 10 h 38"/>
                <a:gd name="T68" fmla="*/ 14 w 51"/>
                <a:gd name="T69" fmla="*/ 6 h 38"/>
                <a:gd name="T70" fmla="*/ 12 w 51"/>
                <a:gd name="T71" fmla="*/ 6 h 38"/>
                <a:gd name="T72" fmla="*/ 8 w 51"/>
                <a:gd name="T73" fmla="*/ 10 h 38"/>
                <a:gd name="T74" fmla="*/ 6 w 51"/>
                <a:gd name="T75" fmla="*/ 11 h 38"/>
                <a:gd name="T76" fmla="*/ 4 w 51"/>
                <a:gd name="T77" fmla="*/ 13 h 38"/>
                <a:gd name="T78" fmla="*/ 4 w 51"/>
                <a:gd name="T79" fmla="*/ 17 h 38"/>
                <a:gd name="T80" fmla="*/ 4 w 51"/>
                <a:gd name="T81" fmla="*/ 19 h 38"/>
                <a:gd name="T82" fmla="*/ 4 w 51"/>
                <a:gd name="T83" fmla="*/ 19 h 38"/>
                <a:gd name="T84" fmla="*/ 4 w 51"/>
                <a:gd name="T85" fmla="*/ 19 h 38"/>
                <a:gd name="T86" fmla="*/ 4 w 51"/>
                <a:gd name="T87" fmla="*/ 19 h 38"/>
                <a:gd name="T88" fmla="*/ 4 w 51"/>
                <a:gd name="T89" fmla="*/ 19 h 38"/>
                <a:gd name="T90" fmla="*/ 4 w 51"/>
                <a:gd name="T91" fmla="*/ 19 h 38"/>
                <a:gd name="T92" fmla="*/ 4 w 51"/>
                <a:gd name="T93" fmla="*/ 19 h 38"/>
                <a:gd name="T94" fmla="*/ 4 w 51"/>
                <a:gd name="T9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38">
                  <a:moveTo>
                    <a:pt x="4" y="19"/>
                  </a:moveTo>
                  <a:lnTo>
                    <a:pt x="4" y="19"/>
                  </a:lnTo>
                  <a:lnTo>
                    <a:pt x="0" y="23"/>
                  </a:lnTo>
                  <a:lnTo>
                    <a:pt x="4" y="25"/>
                  </a:lnTo>
                  <a:lnTo>
                    <a:pt x="4" y="28"/>
                  </a:lnTo>
                  <a:lnTo>
                    <a:pt x="4" y="30"/>
                  </a:lnTo>
                  <a:lnTo>
                    <a:pt x="6" y="32"/>
                  </a:lnTo>
                  <a:lnTo>
                    <a:pt x="6" y="36"/>
                  </a:lnTo>
                  <a:lnTo>
                    <a:pt x="8" y="38"/>
                  </a:lnTo>
                  <a:lnTo>
                    <a:pt x="12" y="38"/>
                  </a:lnTo>
                  <a:lnTo>
                    <a:pt x="17" y="38"/>
                  </a:lnTo>
                  <a:lnTo>
                    <a:pt x="19" y="38"/>
                  </a:lnTo>
                  <a:lnTo>
                    <a:pt x="27" y="36"/>
                  </a:lnTo>
                  <a:lnTo>
                    <a:pt x="36" y="32"/>
                  </a:lnTo>
                  <a:lnTo>
                    <a:pt x="42" y="30"/>
                  </a:lnTo>
                  <a:lnTo>
                    <a:pt x="46" y="30"/>
                  </a:lnTo>
                  <a:lnTo>
                    <a:pt x="49" y="28"/>
                  </a:lnTo>
                  <a:lnTo>
                    <a:pt x="51" y="28"/>
                  </a:lnTo>
                  <a:lnTo>
                    <a:pt x="51" y="23"/>
                  </a:lnTo>
                  <a:lnTo>
                    <a:pt x="51" y="19"/>
                  </a:lnTo>
                  <a:lnTo>
                    <a:pt x="51" y="17"/>
                  </a:lnTo>
                  <a:lnTo>
                    <a:pt x="49" y="11"/>
                  </a:lnTo>
                  <a:lnTo>
                    <a:pt x="46" y="10"/>
                  </a:lnTo>
                  <a:lnTo>
                    <a:pt x="44" y="6"/>
                  </a:lnTo>
                  <a:lnTo>
                    <a:pt x="42" y="4"/>
                  </a:lnTo>
                  <a:lnTo>
                    <a:pt x="40" y="2"/>
                  </a:lnTo>
                  <a:lnTo>
                    <a:pt x="38" y="0"/>
                  </a:lnTo>
                  <a:lnTo>
                    <a:pt x="36" y="0"/>
                  </a:lnTo>
                  <a:lnTo>
                    <a:pt x="32" y="4"/>
                  </a:lnTo>
                  <a:lnTo>
                    <a:pt x="27" y="4"/>
                  </a:lnTo>
                  <a:lnTo>
                    <a:pt x="25" y="4"/>
                  </a:lnTo>
                  <a:lnTo>
                    <a:pt x="23" y="4"/>
                  </a:lnTo>
                  <a:lnTo>
                    <a:pt x="19" y="6"/>
                  </a:lnTo>
                  <a:lnTo>
                    <a:pt x="19" y="10"/>
                  </a:lnTo>
                  <a:lnTo>
                    <a:pt x="14" y="6"/>
                  </a:lnTo>
                  <a:lnTo>
                    <a:pt x="12" y="6"/>
                  </a:lnTo>
                  <a:lnTo>
                    <a:pt x="8" y="10"/>
                  </a:lnTo>
                  <a:lnTo>
                    <a:pt x="6" y="11"/>
                  </a:lnTo>
                  <a:lnTo>
                    <a:pt x="4" y="13"/>
                  </a:lnTo>
                  <a:lnTo>
                    <a:pt x="4" y="17"/>
                  </a:lnTo>
                  <a:lnTo>
                    <a:pt x="4" y="19"/>
                  </a:lnTo>
                  <a:lnTo>
                    <a:pt x="4" y="19"/>
                  </a:lnTo>
                  <a:lnTo>
                    <a:pt x="4" y="19"/>
                  </a:lnTo>
                  <a:lnTo>
                    <a:pt x="4" y="19"/>
                  </a:lnTo>
                  <a:lnTo>
                    <a:pt x="4" y="19"/>
                  </a:lnTo>
                  <a:lnTo>
                    <a:pt x="4" y="19"/>
                  </a:lnTo>
                  <a:lnTo>
                    <a:pt x="4" y="19"/>
                  </a:lnTo>
                  <a:lnTo>
                    <a:pt x="4" y="1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Freeform 43">
              <a:extLst>
                <a:ext uri="{FF2B5EF4-FFF2-40B4-BE49-F238E27FC236}">
                  <a16:creationId xmlns:a16="http://schemas.microsoft.com/office/drawing/2014/main" id="{F64724D4-2E01-44D1-9D06-D9887921FD06}"/>
                </a:ext>
              </a:extLst>
            </p:cNvPr>
            <p:cNvSpPr>
              <a:spLocks/>
            </p:cNvSpPr>
            <p:nvPr/>
          </p:nvSpPr>
          <p:spPr bwMode="auto">
            <a:xfrm>
              <a:off x="3873" y="5513"/>
              <a:ext cx="38" cy="76"/>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Freeform 44">
              <a:extLst>
                <a:ext uri="{FF2B5EF4-FFF2-40B4-BE49-F238E27FC236}">
                  <a16:creationId xmlns:a16="http://schemas.microsoft.com/office/drawing/2014/main" id="{79C7D245-2D46-4751-8037-6778CD089E0D}"/>
                </a:ext>
              </a:extLst>
            </p:cNvPr>
            <p:cNvSpPr>
              <a:spLocks/>
            </p:cNvSpPr>
            <p:nvPr/>
          </p:nvSpPr>
          <p:spPr bwMode="auto">
            <a:xfrm>
              <a:off x="3935" y="5473"/>
              <a:ext cx="128" cy="73"/>
            </a:xfrm>
            <a:custGeom>
              <a:avLst/>
              <a:gdLst>
                <a:gd name="T0" fmla="*/ 6 w 128"/>
                <a:gd name="T1" fmla="*/ 51 h 73"/>
                <a:gd name="T2" fmla="*/ 11 w 128"/>
                <a:gd name="T3" fmla="*/ 56 h 73"/>
                <a:gd name="T4" fmla="*/ 13 w 128"/>
                <a:gd name="T5" fmla="*/ 64 h 73"/>
                <a:gd name="T6" fmla="*/ 13 w 128"/>
                <a:gd name="T7" fmla="*/ 73 h 73"/>
                <a:gd name="T8" fmla="*/ 19 w 128"/>
                <a:gd name="T9" fmla="*/ 73 h 73"/>
                <a:gd name="T10" fmla="*/ 30 w 128"/>
                <a:gd name="T11" fmla="*/ 73 h 73"/>
                <a:gd name="T12" fmla="*/ 41 w 128"/>
                <a:gd name="T13" fmla="*/ 68 h 73"/>
                <a:gd name="T14" fmla="*/ 47 w 128"/>
                <a:gd name="T15" fmla="*/ 68 h 73"/>
                <a:gd name="T16" fmla="*/ 51 w 128"/>
                <a:gd name="T17" fmla="*/ 73 h 73"/>
                <a:gd name="T18" fmla="*/ 57 w 128"/>
                <a:gd name="T19" fmla="*/ 70 h 73"/>
                <a:gd name="T20" fmla="*/ 62 w 128"/>
                <a:gd name="T21" fmla="*/ 73 h 73"/>
                <a:gd name="T22" fmla="*/ 73 w 128"/>
                <a:gd name="T23" fmla="*/ 73 h 73"/>
                <a:gd name="T24" fmla="*/ 79 w 128"/>
                <a:gd name="T25" fmla="*/ 73 h 73"/>
                <a:gd name="T26" fmla="*/ 81 w 128"/>
                <a:gd name="T27" fmla="*/ 68 h 73"/>
                <a:gd name="T28" fmla="*/ 79 w 128"/>
                <a:gd name="T29" fmla="*/ 64 h 73"/>
                <a:gd name="T30" fmla="*/ 81 w 128"/>
                <a:gd name="T31" fmla="*/ 62 h 73"/>
                <a:gd name="T32" fmla="*/ 87 w 128"/>
                <a:gd name="T33" fmla="*/ 62 h 73"/>
                <a:gd name="T34" fmla="*/ 92 w 128"/>
                <a:gd name="T35" fmla="*/ 56 h 73"/>
                <a:gd name="T36" fmla="*/ 104 w 128"/>
                <a:gd name="T37" fmla="*/ 55 h 73"/>
                <a:gd name="T38" fmla="*/ 109 w 128"/>
                <a:gd name="T39" fmla="*/ 56 h 73"/>
                <a:gd name="T40" fmla="*/ 113 w 128"/>
                <a:gd name="T41" fmla="*/ 56 h 73"/>
                <a:gd name="T42" fmla="*/ 117 w 128"/>
                <a:gd name="T43" fmla="*/ 55 h 73"/>
                <a:gd name="T44" fmla="*/ 105 w 128"/>
                <a:gd name="T45" fmla="*/ 43 h 73"/>
                <a:gd name="T46" fmla="*/ 111 w 128"/>
                <a:gd name="T47" fmla="*/ 40 h 73"/>
                <a:gd name="T48" fmla="*/ 113 w 128"/>
                <a:gd name="T49" fmla="*/ 32 h 73"/>
                <a:gd name="T50" fmla="*/ 117 w 128"/>
                <a:gd name="T51" fmla="*/ 21 h 73"/>
                <a:gd name="T52" fmla="*/ 124 w 128"/>
                <a:gd name="T53" fmla="*/ 19 h 73"/>
                <a:gd name="T54" fmla="*/ 128 w 128"/>
                <a:gd name="T55" fmla="*/ 13 h 73"/>
                <a:gd name="T56" fmla="*/ 124 w 128"/>
                <a:gd name="T57" fmla="*/ 12 h 73"/>
                <a:gd name="T58" fmla="*/ 111 w 128"/>
                <a:gd name="T59" fmla="*/ 6 h 73"/>
                <a:gd name="T60" fmla="*/ 100 w 128"/>
                <a:gd name="T61" fmla="*/ 2 h 73"/>
                <a:gd name="T62" fmla="*/ 92 w 128"/>
                <a:gd name="T63" fmla="*/ 2 h 73"/>
                <a:gd name="T64" fmla="*/ 75 w 128"/>
                <a:gd name="T65" fmla="*/ 6 h 73"/>
                <a:gd name="T66" fmla="*/ 66 w 128"/>
                <a:gd name="T67" fmla="*/ 13 h 73"/>
                <a:gd name="T68" fmla="*/ 55 w 128"/>
                <a:gd name="T69" fmla="*/ 12 h 73"/>
                <a:gd name="T70" fmla="*/ 41 w 128"/>
                <a:gd name="T71" fmla="*/ 12 h 73"/>
                <a:gd name="T72" fmla="*/ 25 w 128"/>
                <a:gd name="T73" fmla="*/ 8 h 73"/>
                <a:gd name="T74" fmla="*/ 11 w 128"/>
                <a:gd name="T75" fmla="*/ 12 h 73"/>
                <a:gd name="T76" fmla="*/ 11 w 128"/>
                <a:gd name="T77" fmla="*/ 6 h 73"/>
                <a:gd name="T78" fmla="*/ 6 w 128"/>
                <a:gd name="T79" fmla="*/ 0 h 73"/>
                <a:gd name="T80" fmla="*/ 0 w 128"/>
                <a:gd name="T81" fmla="*/ 6 h 73"/>
                <a:gd name="T82" fmla="*/ 0 w 128"/>
                <a:gd name="T83" fmla="*/ 12 h 73"/>
                <a:gd name="T84" fmla="*/ 6 w 128"/>
                <a:gd name="T85" fmla="*/ 19 h 73"/>
                <a:gd name="T86" fmla="*/ 8 w 128"/>
                <a:gd name="T87" fmla="*/ 32 h 73"/>
                <a:gd name="T88" fmla="*/ 4 w 128"/>
                <a:gd name="T89" fmla="*/ 36 h 73"/>
                <a:gd name="T90" fmla="*/ 4 w 128"/>
                <a:gd name="T91" fmla="*/ 43 h 73"/>
                <a:gd name="T92" fmla="*/ 0 w 128"/>
                <a:gd name="T93" fmla="*/ 45 h 73"/>
                <a:gd name="T94" fmla="*/ 4 w 128"/>
                <a:gd name="T95" fmla="*/ 49 h 73"/>
                <a:gd name="T96" fmla="*/ 4 w 128"/>
                <a:gd name="T97" fmla="*/ 49 h 73"/>
                <a:gd name="T98" fmla="*/ 4 w 128"/>
                <a:gd name="T99" fmla="*/ 49 h 73"/>
                <a:gd name="T100" fmla="*/ 4 w 128"/>
                <a:gd name="T101"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73">
                  <a:moveTo>
                    <a:pt x="4" y="49"/>
                  </a:moveTo>
                  <a:lnTo>
                    <a:pt x="6" y="51"/>
                  </a:lnTo>
                  <a:lnTo>
                    <a:pt x="8" y="55"/>
                  </a:lnTo>
                  <a:lnTo>
                    <a:pt x="11" y="56"/>
                  </a:lnTo>
                  <a:lnTo>
                    <a:pt x="13" y="62"/>
                  </a:lnTo>
                  <a:lnTo>
                    <a:pt x="13" y="64"/>
                  </a:lnTo>
                  <a:lnTo>
                    <a:pt x="13" y="68"/>
                  </a:lnTo>
                  <a:lnTo>
                    <a:pt x="13" y="73"/>
                  </a:lnTo>
                  <a:lnTo>
                    <a:pt x="17" y="73"/>
                  </a:lnTo>
                  <a:lnTo>
                    <a:pt x="19" y="73"/>
                  </a:lnTo>
                  <a:lnTo>
                    <a:pt x="25" y="73"/>
                  </a:lnTo>
                  <a:lnTo>
                    <a:pt x="30" y="73"/>
                  </a:lnTo>
                  <a:lnTo>
                    <a:pt x="36" y="70"/>
                  </a:lnTo>
                  <a:lnTo>
                    <a:pt x="41" y="68"/>
                  </a:lnTo>
                  <a:lnTo>
                    <a:pt x="43" y="68"/>
                  </a:lnTo>
                  <a:lnTo>
                    <a:pt x="47" y="68"/>
                  </a:lnTo>
                  <a:lnTo>
                    <a:pt x="49" y="68"/>
                  </a:lnTo>
                  <a:lnTo>
                    <a:pt x="51" y="73"/>
                  </a:lnTo>
                  <a:lnTo>
                    <a:pt x="53" y="71"/>
                  </a:lnTo>
                  <a:lnTo>
                    <a:pt x="57" y="70"/>
                  </a:lnTo>
                  <a:lnTo>
                    <a:pt x="60" y="73"/>
                  </a:lnTo>
                  <a:lnTo>
                    <a:pt x="62" y="73"/>
                  </a:lnTo>
                  <a:lnTo>
                    <a:pt x="66" y="73"/>
                  </a:lnTo>
                  <a:lnTo>
                    <a:pt x="73" y="73"/>
                  </a:lnTo>
                  <a:lnTo>
                    <a:pt x="75" y="73"/>
                  </a:lnTo>
                  <a:lnTo>
                    <a:pt x="79" y="73"/>
                  </a:lnTo>
                  <a:lnTo>
                    <a:pt x="81" y="70"/>
                  </a:lnTo>
                  <a:lnTo>
                    <a:pt x="81" y="68"/>
                  </a:lnTo>
                  <a:lnTo>
                    <a:pt x="81" y="64"/>
                  </a:lnTo>
                  <a:lnTo>
                    <a:pt x="79" y="64"/>
                  </a:lnTo>
                  <a:lnTo>
                    <a:pt x="79" y="62"/>
                  </a:lnTo>
                  <a:lnTo>
                    <a:pt x="81" y="62"/>
                  </a:lnTo>
                  <a:lnTo>
                    <a:pt x="85" y="62"/>
                  </a:lnTo>
                  <a:lnTo>
                    <a:pt x="87" y="62"/>
                  </a:lnTo>
                  <a:lnTo>
                    <a:pt x="89" y="58"/>
                  </a:lnTo>
                  <a:lnTo>
                    <a:pt x="92" y="56"/>
                  </a:lnTo>
                  <a:lnTo>
                    <a:pt x="100" y="55"/>
                  </a:lnTo>
                  <a:lnTo>
                    <a:pt x="104" y="55"/>
                  </a:lnTo>
                  <a:lnTo>
                    <a:pt x="105" y="55"/>
                  </a:lnTo>
                  <a:lnTo>
                    <a:pt x="109" y="56"/>
                  </a:lnTo>
                  <a:lnTo>
                    <a:pt x="111" y="56"/>
                  </a:lnTo>
                  <a:lnTo>
                    <a:pt x="113" y="56"/>
                  </a:lnTo>
                  <a:lnTo>
                    <a:pt x="117" y="56"/>
                  </a:lnTo>
                  <a:lnTo>
                    <a:pt x="117" y="55"/>
                  </a:lnTo>
                  <a:lnTo>
                    <a:pt x="111" y="45"/>
                  </a:lnTo>
                  <a:lnTo>
                    <a:pt x="105" y="43"/>
                  </a:lnTo>
                  <a:lnTo>
                    <a:pt x="109" y="43"/>
                  </a:lnTo>
                  <a:lnTo>
                    <a:pt x="111" y="40"/>
                  </a:lnTo>
                  <a:lnTo>
                    <a:pt x="113" y="38"/>
                  </a:lnTo>
                  <a:lnTo>
                    <a:pt x="113" y="32"/>
                  </a:lnTo>
                  <a:lnTo>
                    <a:pt x="113" y="26"/>
                  </a:lnTo>
                  <a:lnTo>
                    <a:pt x="117" y="21"/>
                  </a:lnTo>
                  <a:lnTo>
                    <a:pt x="122" y="19"/>
                  </a:lnTo>
                  <a:lnTo>
                    <a:pt x="124" y="19"/>
                  </a:lnTo>
                  <a:lnTo>
                    <a:pt x="128" y="19"/>
                  </a:lnTo>
                  <a:lnTo>
                    <a:pt x="128" y="13"/>
                  </a:lnTo>
                  <a:lnTo>
                    <a:pt x="128" y="12"/>
                  </a:lnTo>
                  <a:lnTo>
                    <a:pt x="124" y="12"/>
                  </a:lnTo>
                  <a:lnTo>
                    <a:pt x="119" y="12"/>
                  </a:lnTo>
                  <a:lnTo>
                    <a:pt x="111" y="6"/>
                  </a:lnTo>
                  <a:lnTo>
                    <a:pt x="105" y="6"/>
                  </a:lnTo>
                  <a:lnTo>
                    <a:pt x="100" y="2"/>
                  </a:lnTo>
                  <a:lnTo>
                    <a:pt x="94" y="0"/>
                  </a:lnTo>
                  <a:lnTo>
                    <a:pt x="92" y="2"/>
                  </a:lnTo>
                  <a:lnTo>
                    <a:pt x="85" y="2"/>
                  </a:lnTo>
                  <a:lnTo>
                    <a:pt x="75" y="6"/>
                  </a:lnTo>
                  <a:lnTo>
                    <a:pt x="70" y="12"/>
                  </a:lnTo>
                  <a:lnTo>
                    <a:pt x="66" y="13"/>
                  </a:lnTo>
                  <a:lnTo>
                    <a:pt x="62" y="13"/>
                  </a:lnTo>
                  <a:lnTo>
                    <a:pt x="55" y="12"/>
                  </a:lnTo>
                  <a:lnTo>
                    <a:pt x="47" y="12"/>
                  </a:lnTo>
                  <a:lnTo>
                    <a:pt x="41" y="12"/>
                  </a:lnTo>
                  <a:lnTo>
                    <a:pt x="32" y="12"/>
                  </a:lnTo>
                  <a:lnTo>
                    <a:pt x="25" y="8"/>
                  </a:lnTo>
                  <a:lnTo>
                    <a:pt x="17" y="12"/>
                  </a:lnTo>
                  <a:lnTo>
                    <a:pt x="11" y="12"/>
                  </a:lnTo>
                  <a:lnTo>
                    <a:pt x="8" y="8"/>
                  </a:lnTo>
                  <a:lnTo>
                    <a:pt x="11" y="6"/>
                  </a:lnTo>
                  <a:lnTo>
                    <a:pt x="11" y="2"/>
                  </a:lnTo>
                  <a:lnTo>
                    <a:pt x="6" y="0"/>
                  </a:lnTo>
                  <a:lnTo>
                    <a:pt x="0" y="6"/>
                  </a:lnTo>
                  <a:lnTo>
                    <a:pt x="0" y="6"/>
                  </a:lnTo>
                  <a:lnTo>
                    <a:pt x="0" y="8"/>
                  </a:lnTo>
                  <a:lnTo>
                    <a:pt x="0" y="12"/>
                  </a:lnTo>
                  <a:lnTo>
                    <a:pt x="2" y="13"/>
                  </a:lnTo>
                  <a:lnTo>
                    <a:pt x="6" y="19"/>
                  </a:lnTo>
                  <a:lnTo>
                    <a:pt x="13" y="25"/>
                  </a:lnTo>
                  <a:lnTo>
                    <a:pt x="8" y="32"/>
                  </a:lnTo>
                  <a:lnTo>
                    <a:pt x="6" y="32"/>
                  </a:lnTo>
                  <a:lnTo>
                    <a:pt x="4" y="36"/>
                  </a:lnTo>
                  <a:lnTo>
                    <a:pt x="4" y="38"/>
                  </a:lnTo>
                  <a:lnTo>
                    <a:pt x="4" y="43"/>
                  </a:lnTo>
                  <a:lnTo>
                    <a:pt x="6" y="43"/>
                  </a:lnTo>
                  <a:lnTo>
                    <a:pt x="0" y="45"/>
                  </a:lnTo>
                  <a:lnTo>
                    <a:pt x="2" y="47"/>
                  </a:lnTo>
                  <a:lnTo>
                    <a:pt x="4" y="49"/>
                  </a:lnTo>
                  <a:lnTo>
                    <a:pt x="4" y="49"/>
                  </a:lnTo>
                  <a:lnTo>
                    <a:pt x="4" y="49"/>
                  </a:lnTo>
                  <a:lnTo>
                    <a:pt x="4" y="49"/>
                  </a:lnTo>
                  <a:lnTo>
                    <a:pt x="4" y="49"/>
                  </a:lnTo>
                  <a:lnTo>
                    <a:pt x="4" y="49"/>
                  </a:lnTo>
                  <a:lnTo>
                    <a:pt x="4" y="49"/>
                  </a:lnTo>
                  <a:lnTo>
                    <a:pt x="4" y="4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Freeform 45">
              <a:extLst>
                <a:ext uri="{FF2B5EF4-FFF2-40B4-BE49-F238E27FC236}">
                  <a16:creationId xmlns:a16="http://schemas.microsoft.com/office/drawing/2014/main" id="{F4BDA5EB-DA98-41E7-BE2D-C2E92EE6AC7B}"/>
                </a:ext>
              </a:extLst>
            </p:cNvPr>
            <p:cNvSpPr>
              <a:spLocks/>
            </p:cNvSpPr>
            <p:nvPr/>
          </p:nvSpPr>
          <p:spPr bwMode="auto">
            <a:xfrm>
              <a:off x="3888" y="5370"/>
              <a:ext cx="194" cy="116"/>
            </a:xfrm>
            <a:custGeom>
              <a:avLst/>
              <a:gdLst>
                <a:gd name="T0" fmla="*/ 183 w 194"/>
                <a:gd name="T1" fmla="*/ 71 h 116"/>
                <a:gd name="T2" fmla="*/ 179 w 194"/>
                <a:gd name="T3" fmla="*/ 73 h 116"/>
                <a:gd name="T4" fmla="*/ 171 w 194"/>
                <a:gd name="T5" fmla="*/ 77 h 116"/>
                <a:gd name="T6" fmla="*/ 164 w 194"/>
                <a:gd name="T7" fmla="*/ 71 h 116"/>
                <a:gd name="T8" fmla="*/ 160 w 194"/>
                <a:gd name="T9" fmla="*/ 68 h 116"/>
                <a:gd name="T10" fmla="*/ 158 w 194"/>
                <a:gd name="T11" fmla="*/ 58 h 116"/>
                <a:gd name="T12" fmla="*/ 160 w 194"/>
                <a:gd name="T13" fmla="*/ 43 h 116"/>
                <a:gd name="T14" fmla="*/ 152 w 194"/>
                <a:gd name="T15" fmla="*/ 30 h 116"/>
                <a:gd name="T16" fmla="*/ 139 w 194"/>
                <a:gd name="T17" fmla="*/ 15 h 116"/>
                <a:gd name="T18" fmla="*/ 128 w 194"/>
                <a:gd name="T19" fmla="*/ 4 h 116"/>
                <a:gd name="T20" fmla="*/ 122 w 194"/>
                <a:gd name="T21" fmla="*/ 0 h 116"/>
                <a:gd name="T22" fmla="*/ 117 w 194"/>
                <a:gd name="T23" fmla="*/ 6 h 116"/>
                <a:gd name="T24" fmla="*/ 104 w 194"/>
                <a:gd name="T25" fmla="*/ 10 h 116"/>
                <a:gd name="T26" fmla="*/ 98 w 194"/>
                <a:gd name="T27" fmla="*/ 11 h 116"/>
                <a:gd name="T28" fmla="*/ 90 w 194"/>
                <a:gd name="T29" fmla="*/ 15 h 116"/>
                <a:gd name="T30" fmla="*/ 79 w 194"/>
                <a:gd name="T31" fmla="*/ 10 h 116"/>
                <a:gd name="T32" fmla="*/ 64 w 194"/>
                <a:gd name="T33" fmla="*/ 6 h 116"/>
                <a:gd name="T34" fmla="*/ 53 w 194"/>
                <a:gd name="T35" fmla="*/ 6 h 116"/>
                <a:gd name="T36" fmla="*/ 49 w 194"/>
                <a:gd name="T37" fmla="*/ 10 h 116"/>
                <a:gd name="T38" fmla="*/ 41 w 194"/>
                <a:gd name="T39" fmla="*/ 15 h 116"/>
                <a:gd name="T40" fmla="*/ 34 w 194"/>
                <a:gd name="T41" fmla="*/ 17 h 116"/>
                <a:gd name="T42" fmla="*/ 34 w 194"/>
                <a:gd name="T43" fmla="*/ 23 h 116"/>
                <a:gd name="T44" fmla="*/ 26 w 194"/>
                <a:gd name="T45" fmla="*/ 38 h 116"/>
                <a:gd name="T46" fmla="*/ 21 w 194"/>
                <a:gd name="T47" fmla="*/ 47 h 116"/>
                <a:gd name="T48" fmla="*/ 15 w 194"/>
                <a:gd name="T49" fmla="*/ 49 h 116"/>
                <a:gd name="T50" fmla="*/ 9 w 194"/>
                <a:gd name="T51" fmla="*/ 53 h 116"/>
                <a:gd name="T52" fmla="*/ 4 w 194"/>
                <a:gd name="T53" fmla="*/ 53 h 116"/>
                <a:gd name="T54" fmla="*/ 2 w 194"/>
                <a:gd name="T55" fmla="*/ 55 h 116"/>
                <a:gd name="T56" fmla="*/ 7 w 194"/>
                <a:gd name="T57" fmla="*/ 60 h 116"/>
                <a:gd name="T58" fmla="*/ 13 w 194"/>
                <a:gd name="T59" fmla="*/ 66 h 116"/>
                <a:gd name="T60" fmla="*/ 21 w 194"/>
                <a:gd name="T61" fmla="*/ 77 h 116"/>
                <a:gd name="T62" fmla="*/ 26 w 194"/>
                <a:gd name="T63" fmla="*/ 81 h 116"/>
                <a:gd name="T64" fmla="*/ 26 w 194"/>
                <a:gd name="T65" fmla="*/ 85 h 116"/>
                <a:gd name="T66" fmla="*/ 28 w 194"/>
                <a:gd name="T67" fmla="*/ 90 h 116"/>
                <a:gd name="T68" fmla="*/ 41 w 194"/>
                <a:gd name="T69" fmla="*/ 96 h 116"/>
                <a:gd name="T70" fmla="*/ 51 w 194"/>
                <a:gd name="T71" fmla="*/ 90 h 116"/>
                <a:gd name="T72" fmla="*/ 47 w 194"/>
                <a:gd name="T73" fmla="*/ 96 h 116"/>
                <a:gd name="T74" fmla="*/ 53 w 194"/>
                <a:gd name="T75" fmla="*/ 103 h 116"/>
                <a:gd name="T76" fmla="*/ 58 w 194"/>
                <a:gd name="T77" fmla="*/ 109 h 116"/>
                <a:gd name="T78" fmla="*/ 58 w 194"/>
                <a:gd name="T79" fmla="*/ 115 h 116"/>
                <a:gd name="T80" fmla="*/ 72 w 194"/>
                <a:gd name="T81" fmla="*/ 111 h 116"/>
                <a:gd name="T82" fmla="*/ 88 w 194"/>
                <a:gd name="T83" fmla="*/ 115 h 116"/>
                <a:gd name="T84" fmla="*/ 102 w 194"/>
                <a:gd name="T85" fmla="*/ 115 h 116"/>
                <a:gd name="T86" fmla="*/ 113 w 194"/>
                <a:gd name="T87" fmla="*/ 116 h 116"/>
                <a:gd name="T88" fmla="*/ 122 w 194"/>
                <a:gd name="T89" fmla="*/ 109 h 116"/>
                <a:gd name="T90" fmla="*/ 139 w 194"/>
                <a:gd name="T91" fmla="*/ 105 h 116"/>
                <a:gd name="T92" fmla="*/ 147 w 194"/>
                <a:gd name="T93" fmla="*/ 105 h 116"/>
                <a:gd name="T94" fmla="*/ 158 w 194"/>
                <a:gd name="T95" fmla="*/ 109 h 116"/>
                <a:gd name="T96" fmla="*/ 171 w 194"/>
                <a:gd name="T97" fmla="*/ 115 h 116"/>
                <a:gd name="T98" fmla="*/ 175 w 194"/>
                <a:gd name="T99" fmla="*/ 109 h 116"/>
                <a:gd name="T100" fmla="*/ 175 w 194"/>
                <a:gd name="T101" fmla="*/ 100 h 116"/>
                <a:gd name="T102" fmla="*/ 179 w 194"/>
                <a:gd name="T103" fmla="*/ 92 h 116"/>
                <a:gd name="T104" fmla="*/ 177 w 194"/>
                <a:gd name="T105" fmla="*/ 92 h 116"/>
                <a:gd name="T106" fmla="*/ 177 w 194"/>
                <a:gd name="T107" fmla="*/ 85 h 116"/>
                <a:gd name="T108" fmla="*/ 179 w 194"/>
                <a:gd name="T109" fmla="*/ 85 h 116"/>
                <a:gd name="T110" fmla="*/ 185 w 194"/>
                <a:gd name="T111" fmla="*/ 90 h 116"/>
                <a:gd name="T112" fmla="*/ 194 w 194"/>
                <a:gd name="T113" fmla="*/ 81 h 116"/>
                <a:gd name="T114" fmla="*/ 190 w 194"/>
                <a:gd name="T115" fmla="*/ 73 h 116"/>
                <a:gd name="T116" fmla="*/ 188 w 194"/>
                <a:gd name="T117" fmla="*/ 71 h 116"/>
                <a:gd name="T118" fmla="*/ 188 w 194"/>
                <a:gd name="T119" fmla="*/ 71 h 116"/>
                <a:gd name="T120" fmla="*/ 188 w 194"/>
                <a:gd name="T121" fmla="*/ 71 h 116"/>
                <a:gd name="T122" fmla="*/ 188 w 194"/>
                <a:gd name="T123"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116">
                  <a:moveTo>
                    <a:pt x="188" y="71"/>
                  </a:moveTo>
                  <a:lnTo>
                    <a:pt x="183" y="71"/>
                  </a:lnTo>
                  <a:lnTo>
                    <a:pt x="179" y="73"/>
                  </a:lnTo>
                  <a:lnTo>
                    <a:pt x="179" y="73"/>
                  </a:lnTo>
                  <a:lnTo>
                    <a:pt x="175" y="77"/>
                  </a:lnTo>
                  <a:lnTo>
                    <a:pt x="171" y="77"/>
                  </a:lnTo>
                  <a:lnTo>
                    <a:pt x="166" y="73"/>
                  </a:lnTo>
                  <a:lnTo>
                    <a:pt x="164" y="71"/>
                  </a:lnTo>
                  <a:lnTo>
                    <a:pt x="162" y="70"/>
                  </a:lnTo>
                  <a:lnTo>
                    <a:pt x="160" y="68"/>
                  </a:lnTo>
                  <a:lnTo>
                    <a:pt x="160" y="66"/>
                  </a:lnTo>
                  <a:lnTo>
                    <a:pt x="158" y="58"/>
                  </a:lnTo>
                  <a:lnTo>
                    <a:pt x="158" y="53"/>
                  </a:lnTo>
                  <a:lnTo>
                    <a:pt x="160" y="43"/>
                  </a:lnTo>
                  <a:lnTo>
                    <a:pt x="156" y="36"/>
                  </a:lnTo>
                  <a:lnTo>
                    <a:pt x="152" y="30"/>
                  </a:lnTo>
                  <a:lnTo>
                    <a:pt x="145" y="23"/>
                  </a:lnTo>
                  <a:lnTo>
                    <a:pt x="139" y="15"/>
                  </a:lnTo>
                  <a:lnTo>
                    <a:pt x="134" y="6"/>
                  </a:lnTo>
                  <a:lnTo>
                    <a:pt x="128" y="4"/>
                  </a:lnTo>
                  <a:lnTo>
                    <a:pt x="126" y="0"/>
                  </a:lnTo>
                  <a:lnTo>
                    <a:pt x="122" y="0"/>
                  </a:lnTo>
                  <a:lnTo>
                    <a:pt x="117" y="4"/>
                  </a:lnTo>
                  <a:lnTo>
                    <a:pt x="117" y="6"/>
                  </a:lnTo>
                  <a:lnTo>
                    <a:pt x="115" y="10"/>
                  </a:lnTo>
                  <a:lnTo>
                    <a:pt x="104" y="10"/>
                  </a:lnTo>
                  <a:lnTo>
                    <a:pt x="102" y="10"/>
                  </a:lnTo>
                  <a:lnTo>
                    <a:pt x="98" y="11"/>
                  </a:lnTo>
                  <a:lnTo>
                    <a:pt x="94" y="15"/>
                  </a:lnTo>
                  <a:lnTo>
                    <a:pt x="90" y="15"/>
                  </a:lnTo>
                  <a:lnTo>
                    <a:pt x="85" y="10"/>
                  </a:lnTo>
                  <a:lnTo>
                    <a:pt x="79" y="10"/>
                  </a:lnTo>
                  <a:lnTo>
                    <a:pt x="72" y="10"/>
                  </a:lnTo>
                  <a:lnTo>
                    <a:pt x="64" y="6"/>
                  </a:lnTo>
                  <a:lnTo>
                    <a:pt x="58" y="6"/>
                  </a:lnTo>
                  <a:lnTo>
                    <a:pt x="53" y="6"/>
                  </a:lnTo>
                  <a:lnTo>
                    <a:pt x="51" y="10"/>
                  </a:lnTo>
                  <a:lnTo>
                    <a:pt x="49" y="10"/>
                  </a:lnTo>
                  <a:lnTo>
                    <a:pt x="47" y="11"/>
                  </a:lnTo>
                  <a:lnTo>
                    <a:pt x="41" y="15"/>
                  </a:lnTo>
                  <a:lnTo>
                    <a:pt x="40" y="15"/>
                  </a:lnTo>
                  <a:lnTo>
                    <a:pt x="34" y="17"/>
                  </a:lnTo>
                  <a:lnTo>
                    <a:pt x="34" y="19"/>
                  </a:lnTo>
                  <a:lnTo>
                    <a:pt x="34" y="23"/>
                  </a:lnTo>
                  <a:lnTo>
                    <a:pt x="28" y="30"/>
                  </a:lnTo>
                  <a:lnTo>
                    <a:pt x="26" y="38"/>
                  </a:lnTo>
                  <a:lnTo>
                    <a:pt x="21" y="43"/>
                  </a:lnTo>
                  <a:lnTo>
                    <a:pt x="21" y="47"/>
                  </a:lnTo>
                  <a:lnTo>
                    <a:pt x="17" y="49"/>
                  </a:lnTo>
                  <a:lnTo>
                    <a:pt x="15" y="49"/>
                  </a:lnTo>
                  <a:lnTo>
                    <a:pt x="9" y="49"/>
                  </a:lnTo>
                  <a:lnTo>
                    <a:pt x="9" y="53"/>
                  </a:lnTo>
                  <a:lnTo>
                    <a:pt x="7" y="55"/>
                  </a:lnTo>
                  <a:lnTo>
                    <a:pt x="4" y="53"/>
                  </a:lnTo>
                  <a:lnTo>
                    <a:pt x="0" y="55"/>
                  </a:lnTo>
                  <a:lnTo>
                    <a:pt x="2" y="55"/>
                  </a:lnTo>
                  <a:lnTo>
                    <a:pt x="4" y="58"/>
                  </a:lnTo>
                  <a:lnTo>
                    <a:pt x="7" y="60"/>
                  </a:lnTo>
                  <a:lnTo>
                    <a:pt x="9" y="62"/>
                  </a:lnTo>
                  <a:lnTo>
                    <a:pt x="13" y="66"/>
                  </a:lnTo>
                  <a:lnTo>
                    <a:pt x="9" y="71"/>
                  </a:lnTo>
                  <a:lnTo>
                    <a:pt x="21" y="77"/>
                  </a:lnTo>
                  <a:lnTo>
                    <a:pt x="26" y="79"/>
                  </a:lnTo>
                  <a:lnTo>
                    <a:pt x="26" y="81"/>
                  </a:lnTo>
                  <a:lnTo>
                    <a:pt x="23" y="81"/>
                  </a:lnTo>
                  <a:lnTo>
                    <a:pt x="26" y="85"/>
                  </a:lnTo>
                  <a:lnTo>
                    <a:pt x="23" y="86"/>
                  </a:lnTo>
                  <a:lnTo>
                    <a:pt x="28" y="90"/>
                  </a:lnTo>
                  <a:lnTo>
                    <a:pt x="36" y="92"/>
                  </a:lnTo>
                  <a:lnTo>
                    <a:pt x="41" y="96"/>
                  </a:lnTo>
                  <a:lnTo>
                    <a:pt x="45" y="92"/>
                  </a:lnTo>
                  <a:lnTo>
                    <a:pt x="51" y="90"/>
                  </a:lnTo>
                  <a:lnTo>
                    <a:pt x="53" y="96"/>
                  </a:lnTo>
                  <a:lnTo>
                    <a:pt x="47" y="96"/>
                  </a:lnTo>
                  <a:lnTo>
                    <a:pt x="47" y="98"/>
                  </a:lnTo>
                  <a:lnTo>
                    <a:pt x="53" y="103"/>
                  </a:lnTo>
                  <a:lnTo>
                    <a:pt x="58" y="105"/>
                  </a:lnTo>
                  <a:lnTo>
                    <a:pt x="58" y="109"/>
                  </a:lnTo>
                  <a:lnTo>
                    <a:pt x="55" y="111"/>
                  </a:lnTo>
                  <a:lnTo>
                    <a:pt x="58" y="115"/>
                  </a:lnTo>
                  <a:lnTo>
                    <a:pt x="64" y="115"/>
                  </a:lnTo>
                  <a:lnTo>
                    <a:pt x="72" y="111"/>
                  </a:lnTo>
                  <a:lnTo>
                    <a:pt x="79" y="115"/>
                  </a:lnTo>
                  <a:lnTo>
                    <a:pt x="88" y="115"/>
                  </a:lnTo>
                  <a:lnTo>
                    <a:pt x="94" y="115"/>
                  </a:lnTo>
                  <a:lnTo>
                    <a:pt x="102" y="115"/>
                  </a:lnTo>
                  <a:lnTo>
                    <a:pt x="109" y="116"/>
                  </a:lnTo>
                  <a:lnTo>
                    <a:pt x="113" y="116"/>
                  </a:lnTo>
                  <a:lnTo>
                    <a:pt x="117" y="115"/>
                  </a:lnTo>
                  <a:lnTo>
                    <a:pt x="122" y="109"/>
                  </a:lnTo>
                  <a:lnTo>
                    <a:pt x="132" y="105"/>
                  </a:lnTo>
                  <a:lnTo>
                    <a:pt x="139" y="105"/>
                  </a:lnTo>
                  <a:lnTo>
                    <a:pt x="141" y="103"/>
                  </a:lnTo>
                  <a:lnTo>
                    <a:pt x="147" y="105"/>
                  </a:lnTo>
                  <a:lnTo>
                    <a:pt x="152" y="109"/>
                  </a:lnTo>
                  <a:lnTo>
                    <a:pt x="158" y="109"/>
                  </a:lnTo>
                  <a:lnTo>
                    <a:pt x="166" y="115"/>
                  </a:lnTo>
                  <a:lnTo>
                    <a:pt x="171" y="115"/>
                  </a:lnTo>
                  <a:lnTo>
                    <a:pt x="175" y="115"/>
                  </a:lnTo>
                  <a:lnTo>
                    <a:pt x="175" y="109"/>
                  </a:lnTo>
                  <a:lnTo>
                    <a:pt x="175" y="109"/>
                  </a:lnTo>
                  <a:lnTo>
                    <a:pt x="175" y="100"/>
                  </a:lnTo>
                  <a:lnTo>
                    <a:pt x="177" y="98"/>
                  </a:lnTo>
                  <a:lnTo>
                    <a:pt x="179" y="92"/>
                  </a:lnTo>
                  <a:lnTo>
                    <a:pt x="177" y="96"/>
                  </a:lnTo>
                  <a:lnTo>
                    <a:pt x="177" y="92"/>
                  </a:lnTo>
                  <a:lnTo>
                    <a:pt x="177" y="86"/>
                  </a:lnTo>
                  <a:lnTo>
                    <a:pt x="177" y="85"/>
                  </a:lnTo>
                  <a:lnTo>
                    <a:pt x="179" y="81"/>
                  </a:lnTo>
                  <a:lnTo>
                    <a:pt x="179" y="85"/>
                  </a:lnTo>
                  <a:lnTo>
                    <a:pt x="179" y="90"/>
                  </a:lnTo>
                  <a:lnTo>
                    <a:pt x="185" y="90"/>
                  </a:lnTo>
                  <a:lnTo>
                    <a:pt x="190" y="86"/>
                  </a:lnTo>
                  <a:lnTo>
                    <a:pt x="194" y="81"/>
                  </a:lnTo>
                  <a:lnTo>
                    <a:pt x="194" y="77"/>
                  </a:lnTo>
                  <a:lnTo>
                    <a:pt x="190" y="73"/>
                  </a:lnTo>
                  <a:lnTo>
                    <a:pt x="188" y="71"/>
                  </a:lnTo>
                  <a:lnTo>
                    <a:pt x="188" y="71"/>
                  </a:lnTo>
                  <a:lnTo>
                    <a:pt x="188" y="71"/>
                  </a:lnTo>
                  <a:lnTo>
                    <a:pt x="188" y="71"/>
                  </a:lnTo>
                  <a:lnTo>
                    <a:pt x="188" y="71"/>
                  </a:lnTo>
                  <a:lnTo>
                    <a:pt x="188" y="71"/>
                  </a:lnTo>
                  <a:lnTo>
                    <a:pt x="188" y="71"/>
                  </a:lnTo>
                  <a:lnTo>
                    <a:pt x="188" y="7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Freeform 46">
              <a:extLst>
                <a:ext uri="{FF2B5EF4-FFF2-40B4-BE49-F238E27FC236}">
                  <a16:creationId xmlns:a16="http://schemas.microsoft.com/office/drawing/2014/main" id="{BC814D82-7136-47C5-91E5-99AFE224CA46}"/>
                </a:ext>
              </a:extLst>
            </p:cNvPr>
            <p:cNvSpPr>
              <a:spLocks/>
            </p:cNvSpPr>
            <p:nvPr/>
          </p:nvSpPr>
          <p:spPr bwMode="auto">
            <a:xfrm>
              <a:off x="4014" y="5367"/>
              <a:ext cx="72" cy="74"/>
            </a:xfrm>
            <a:custGeom>
              <a:avLst/>
              <a:gdLst>
                <a:gd name="T0" fmla="*/ 8 w 72"/>
                <a:gd name="T1" fmla="*/ 9 h 74"/>
                <a:gd name="T2" fmla="*/ 13 w 72"/>
                <a:gd name="T3" fmla="*/ 18 h 74"/>
                <a:gd name="T4" fmla="*/ 19 w 72"/>
                <a:gd name="T5" fmla="*/ 26 h 74"/>
                <a:gd name="T6" fmla="*/ 26 w 72"/>
                <a:gd name="T7" fmla="*/ 33 h 74"/>
                <a:gd name="T8" fmla="*/ 30 w 72"/>
                <a:gd name="T9" fmla="*/ 39 h 74"/>
                <a:gd name="T10" fmla="*/ 34 w 72"/>
                <a:gd name="T11" fmla="*/ 46 h 74"/>
                <a:gd name="T12" fmla="*/ 32 w 72"/>
                <a:gd name="T13" fmla="*/ 56 h 74"/>
                <a:gd name="T14" fmla="*/ 32 w 72"/>
                <a:gd name="T15" fmla="*/ 61 h 74"/>
                <a:gd name="T16" fmla="*/ 34 w 72"/>
                <a:gd name="T17" fmla="*/ 69 h 74"/>
                <a:gd name="T18" fmla="*/ 34 w 72"/>
                <a:gd name="T19" fmla="*/ 71 h 74"/>
                <a:gd name="T20" fmla="*/ 36 w 72"/>
                <a:gd name="T21" fmla="*/ 73 h 74"/>
                <a:gd name="T22" fmla="*/ 38 w 72"/>
                <a:gd name="T23" fmla="*/ 74 h 74"/>
                <a:gd name="T24" fmla="*/ 40 w 72"/>
                <a:gd name="T25" fmla="*/ 74 h 74"/>
                <a:gd name="T26" fmla="*/ 43 w 72"/>
                <a:gd name="T27" fmla="*/ 71 h 74"/>
                <a:gd name="T28" fmla="*/ 45 w 72"/>
                <a:gd name="T29" fmla="*/ 65 h 74"/>
                <a:gd name="T30" fmla="*/ 49 w 72"/>
                <a:gd name="T31" fmla="*/ 61 h 74"/>
                <a:gd name="T32" fmla="*/ 51 w 72"/>
                <a:gd name="T33" fmla="*/ 58 h 74"/>
                <a:gd name="T34" fmla="*/ 51 w 72"/>
                <a:gd name="T35" fmla="*/ 52 h 74"/>
                <a:gd name="T36" fmla="*/ 51 w 72"/>
                <a:gd name="T37" fmla="*/ 50 h 74"/>
                <a:gd name="T38" fmla="*/ 53 w 72"/>
                <a:gd name="T39" fmla="*/ 46 h 74"/>
                <a:gd name="T40" fmla="*/ 57 w 72"/>
                <a:gd name="T41" fmla="*/ 50 h 74"/>
                <a:gd name="T42" fmla="*/ 59 w 72"/>
                <a:gd name="T43" fmla="*/ 50 h 74"/>
                <a:gd name="T44" fmla="*/ 64 w 72"/>
                <a:gd name="T45" fmla="*/ 50 h 74"/>
                <a:gd name="T46" fmla="*/ 68 w 72"/>
                <a:gd name="T47" fmla="*/ 52 h 74"/>
                <a:gd name="T48" fmla="*/ 72 w 72"/>
                <a:gd name="T49" fmla="*/ 50 h 74"/>
                <a:gd name="T50" fmla="*/ 68 w 72"/>
                <a:gd name="T51" fmla="*/ 46 h 74"/>
                <a:gd name="T52" fmla="*/ 70 w 72"/>
                <a:gd name="T53" fmla="*/ 44 h 74"/>
                <a:gd name="T54" fmla="*/ 64 w 72"/>
                <a:gd name="T55" fmla="*/ 39 h 74"/>
                <a:gd name="T56" fmla="*/ 62 w 72"/>
                <a:gd name="T57" fmla="*/ 33 h 74"/>
                <a:gd name="T58" fmla="*/ 59 w 72"/>
                <a:gd name="T59" fmla="*/ 33 h 74"/>
                <a:gd name="T60" fmla="*/ 59 w 72"/>
                <a:gd name="T61" fmla="*/ 31 h 74"/>
                <a:gd name="T62" fmla="*/ 59 w 72"/>
                <a:gd name="T63" fmla="*/ 28 h 74"/>
                <a:gd name="T64" fmla="*/ 57 w 72"/>
                <a:gd name="T65" fmla="*/ 28 h 74"/>
                <a:gd name="T66" fmla="*/ 53 w 72"/>
                <a:gd name="T67" fmla="*/ 22 h 74"/>
                <a:gd name="T68" fmla="*/ 49 w 72"/>
                <a:gd name="T69" fmla="*/ 14 h 74"/>
                <a:gd name="T70" fmla="*/ 49 w 72"/>
                <a:gd name="T71" fmla="*/ 13 h 74"/>
                <a:gd name="T72" fmla="*/ 45 w 72"/>
                <a:gd name="T73" fmla="*/ 13 h 74"/>
                <a:gd name="T74" fmla="*/ 43 w 72"/>
                <a:gd name="T75" fmla="*/ 13 h 74"/>
                <a:gd name="T76" fmla="*/ 43 w 72"/>
                <a:gd name="T77" fmla="*/ 9 h 74"/>
                <a:gd name="T78" fmla="*/ 38 w 72"/>
                <a:gd name="T79" fmla="*/ 7 h 74"/>
                <a:gd name="T80" fmla="*/ 34 w 72"/>
                <a:gd name="T81" fmla="*/ 9 h 74"/>
                <a:gd name="T82" fmla="*/ 34 w 72"/>
                <a:gd name="T83" fmla="*/ 7 h 74"/>
                <a:gd name="T84" fmla="*/ 32 w 72"/>
                <a:gd name="T85" fmla="*/ 7 h 74"/>
                <a:gd name="T86" fmla="*/ 26 w 72"/>
                <a:gd name="T87" fmla="*/ 7 h 74"/>
                <a:gd name="T88" fmla="*/ 25 w 72"/>
                <a:gd name="T89" fmla="*/ 1 h 74"/>
                <a:gd name="T90" fmla="*/ 19 w 72"/>
                <a:gd name="T91" fmla="*/ 0 h 74"/>
                <a:gd name="T92" fmla="*/ 15 w 72"/>
                <a:gd name="T93" fmla="*/ 0 h 74"/>
                <a:gd name="T94" fmla="*/ 10 w 72"/>
                <a:gd name="T95" fmla="*/ 1 h 74"/>
                <a:gd name="T96" fmla="*/ 6 w 72"/>
                <a:gd name="T97" fmla="*/ 1 h 74"/>
                <a:gd name="T98" fmla="*/ 2 w 72"/>
                <a:gd name="T99" fmla="*/ 1 h 74"/>
                <a:gd name="T100" fmla="*/ 0 w 72"/>
                <a:gd name="T101" fmla="*/ 3 h 74"/>
                <a:gd name="T102" fmla="*/ 2 w 72"/>
                <a:gd name="T103" fmla="*/ 7 h 74"/>
                <a:gd name="T104" fmla="*/ 8 w 72"/>
                <a:gd name="T105" fmla="*/ 9 h 74"/>
                <a:gd name="T106" fmla="*/ 8 w 72"/>
                <a:gd name="T107" fmla="*/ 9 h 74"/>
                <a:gd name="T108" fmla="*/ 8 w 72"/>
                <a:gd name="T109" fmla="*/ 9 h 74"/>
                <a:gd name="T110" fmla="*/ 8 w 72"/>
                <a:gd name="T111" fmla="*/ 9 h 74"/>
                <a:gd name="T112" fmla="*/ 8 w 72"/>
                <a:gd name="T113" fmla="*/ 9 h 74"/>
                <a:gd name="T114" fmla="*/ 8 w 72"/>
                <a:gd name="T115" fmla="*/ 9 h 74"/>
                <a:gd name="T116" fmla="*/ 8 w 72"/>
                <a:gd name="T117" fmla="*/ 9 h 74"/>
                <a:gd name="T118" fmla="*/ 8 w 72"/>
                <a:gd name="T119"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4">
                  <a:moveTo>
                    <a:pt x="8" y="9"/>
                  </a:moveTo>
                  <a:lnTo>
                    <a:pt x="13" y="18"/>
                  </a:lnTo>
                  <a:lnTo>
                    <a:pt x="19" y="26"/>
                  </a:lnTo>
                  <a:lnTo>
                    <a:pt x="26" y="33"/>
                  </a:lnTo>
                  <a:lnTo>
                    <a:pt x="30" y="39"/>
                  </a:lnTo>
                  <a:lnTo>
                    <a:pt x="34" y="46"/>
                  </a:lnTo>
                  <a:lnTo>
                    <a:pt x="32" y="56"/>
                  </a:lnTo>
                  <a:lnTo>
                    <a:pt x="32" y="61"/>
                  </a:lnTo>
                  <a:lnTo>
                    <a:pt x="34" y="69"/>
                  </a:lnTo>
                  <a:lnTo>
                    <a:pt x="34" y="71"/>
                  </a:lnTo>
                  <a:lnTo>
                    <a:pt x="36" y="73"/>
                  </a:lnTo>
                  <a:lnTo>
                    <a:pt x="38" y="74"/>
                  </a:lnTo>
                  <a:lnTo>
                    <a:pt x="40" y="74"/>
                  </a:lnTo>
                  <a:lnTo>
                    <a:pt x="43" y="71"/>
                  </a:lnTo>
                  <a:lnTo>
                    <a:pt x="45" y="65"/>
                  </a:lnTo>
                  <a:lnTo>
                    <a:pt x="49" y="61"/>
                  </a:lnTo>
                  <a:lnTo>
                    <a:pt x="51" y="58"/>
                  </a:lnTo>
                  <a:lnTo>
                    <a:pt x="51" y="52"/>
                  </a:lnTo>
                  <a:lnTo>
                    <a:pt x="51" y="50"/>
                  </a:lnTo>
                  <a:lnTo>
                    <a:pt x="53" y="46"/>
                  </a:lnTo>
                  <a:lnTo>
                    <a:pt x="57" y="50"/>
                  </a:lnTo>
                  <a:lnTo>
                    <a:pt x="59" y="50"/>
                  </a:lnTo>
                  <a:lnTo>
                    <a:pt x="64" y="50"/>
                  </a:lnTo>
                  <a:lnTo>
                    <a:pt x="68" y="52"/>
                  </a:lnTo>
                  <a:lnTo>
                    <a:pt x="72" y="50"/>
                  </a:lnTo>
                  <a:lnTo>
                    <a:pt x="68" y="46"/>
                  </a:lnTo>
                  <a:lnTo>
                    <a:pt x="70" y="44"/>
                  </a:lnTo>
                  <a:lnTo>
                    <a:pt x="64" y="39"/>
                  </a:lnTo>
                  <a:lnTo>
                    <a:pt x="62" y="33"/>
                  </a:lnTo>
                  <a:lnTo>
                    <a:pt x="59" y="33"/>
                  </a:lnTo>
                  <a:lnTo>
                    <a:pt x="59" y="31"/>
                  </a:lnTo>
                  <a:lnTo>
                    <a:pt x="59" y="28"/>
                  </a:lnTo>
                  <a:lnTo>
                    <a:pt x="57" y="28"/>
                  </a:lnTo>
                  <a:lnTo>
                    <a:pt x="53" y="22"/>
                  </a:lnTo>
                  <a:lnTo>
                    <a:pt x="49" y="14"/>
                  </a:lnTo>
                  <a:lnTo>
                    <a:pt x="49" y="13"/>
                  </a:lnTo>
                  <a:lnTo>
                    <a:pt x="45" y="13"/>
                  </a:lnTo>
                  <a:lnTo>
                    <a:pt x="43" y="13"/>
                  </a:lnTo>
                  <a:lnTo>
                    <a:pt x="43" y="9"/>
                  </a:lnTo>
                  <a:lnTo>
                    <a:pt x="38" y="7"/>
                  </a:lnTo>
                  <a:lnTo>
                    <a:pt x="34" y="9"/>
                  </a:lnTo>
                  <a:lnTo>
                    <a:pt x="34" y="7"/>
                  </a:lnTo>
                  <a:lnTo>
                    <a:pt x="32" y="7"/>
                  </a:lnTo>
                  <a:lnTo>
                    <a:pt x="26" y="7"/>
                  </a:lnTo>
                  <a:lnTo>
                    <a:pt x="25" y="1"/>
                  </a:lnTo>
                  <a:lnTo>
                    <a:pt x="19" y="0"/>
                  </a:lnTo>
                  <a:lnTo>
                    <a:pt x="15" y="0"/>
                  </a:lnTo>
                  <a:lnTo>
                    <a:pt x="10" y="1"/>
                  </a:lnTo>
                  <a:lnTo>
                    <a:pt x="6" y="1"/>
                  </a:lnTo>
                  <a:lnTo>
                    <a:pt x="2" y="1"/>
                  </a:lnTo>
                  <a:lnTo>
                    <a:pt x="0" y="3"/>
                  </a:lnTo>
                  <a:lnTo>
                    <a:pt x="2" y="7"/>
                  </a:lnTo>
                  <a:lnTo>
                    <a:pt x="8" y="9"/>
                  </a:lnTo>
                  <a:lnTo>
                    <a:pt x="8" y="9"/>
                  </a:lnTo>
                  <a:lnTo>
                    <a:pt x="8" y="9"/>
                  </a:lnTo>
                  <a:lnTo>
                    <a:pt x="8" y="9"/>
                  </a:lnTo>
                  <a:lnTo>
                    <a:pt x="8" y="9"/>
                  </a:lnTo>
                  <a:lnTo>
                    <a:pt x="8" y="9"/>
                  </a:lnTo>
                  <a:lnTo>
                    <a:pt x="8" y="9"/>
                  </a:lnTo>
                  <a:lnTo>
                    <a:pt x="8" y="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Freeform 47">
              <a:extLst>
                <a:ext uri="{FF2B5EF4-FFF2-40B4-BE49-F238E27FC236}">
                  <a16:creationId xmlns:a16="http://schemas.microsoft.com/office/drawing/2014/main" id="{F8EC0C98-71F8-4149-A73A-628B45E6DB99}"/>
                </a:ext>
              </a:extLst>
            </p:cNvPr>
            <p:cNvSpPr>
              <a:spLocks/>
            </p:cNvSpPr>
            <p:nvPr/>
          </p:nvSpPr>
          <p:spPr bwMode="auto">
            <a:xfrm>
              <a:off x="3076" y="6249"/>
              <a:ext cx="68" cy="18"/>
            </a:xfrm>
            <a:custGeom>
              <a:avLst/>
              <a:gdLst>
                <a:gd name="T0" fmla="*/ 10 w 68"/>
                <a:gd name="T1" fmla="*/ 16 h 18"/>
                <a:gd name="T2" fmla="*/ 12 w 68"/>
                <a:gd name="T3" fmla="*/ 16 h 18"/>
                <a:gd name="T4" fmla="*/ 23 w 68"/>
                <a:gd name="T5" fmla="*/ 16 h 18"/>
                <a:gd name="T6" fmla="*/ 23 w 68"/>
                <a:gd name="T7" fmla="*/ 13 h 18"/>
                <a:gd name="T8" fmla="*/ 25 w 68"/>
                <a:gd name="T9" fmla="*/ 11 h 18"/>
                <a:gd name="T10" fmla="*/ 29 w 68"/>
                <a:gd name="T11" fmla="*/ 11 h 18"/>
                <a:gd name="T12" fmla="*/ 30 w 68"/>
                <a:gd name="T13" fmla="*/ 11 h 18"/>
                <a:gd name="T14" fmla="*/ 34 w 68"/>
                <a:gd name="T15" fmla="*/ 11 h 18"/>
                <a:gd name="T16" fmla="*/ 36 w 68"/>
                <a:gd name="T17" fmla="*/ 11 h 18"/>
                <a:gd name="T18" fmla="*/ 38 w 68"/>
                <a:gd name="T19" fmla="*/ 5 h 18"/>
                <a:gd name="T20" fmla="*/ 42 w 68"/>
                <a:gd name="T21" fmla="*/ 7 h 18"/>
                <a:gd name="T22" fmla="*/ 47 w 68"/>
                <a:gd name="T23" fmla="*/ 11 h 18"/>
                <a:gd name="T24" fmla="*/ 53 w 68"/>
                <a:gd name="T25" fmla="*/ 13 h 18"/>
                <a:gd name="T26" fmla="*/ 57 w 68"/>
                <a:gd name="T27" fmla="*/ 13 h 18"/>
                <a:gd name="T28" fmla="*/ 61 w 68"/>
                <a:gd name="T29" fmla="*/ 13 h 18"/>
                <a:gd name="T30" fmla="*/ 62 w 68"/>
                <a:gd name="T31" fmla="*/ 13 h 18"/>
                <a:gd name="T32" fmla="*/ 66 w 68"/>
                <a:gd name="T33" fmla="*/ 13 h 18"/>
                <a:gd name="T34" fmla="*/ 68 w 68"/>
                <a:gd name="T35" fmla="*/ 11 h 18"/>
                <a:gd name="T36" fmla="*/ 68 w 68"/>
                <a:gd name="T37" fmla="*/ 7 h 18"/>
                <a:gd name="T38" fmla="*/ 66 w 68"/>
                <a:gd name="T39" fmla="*/ 5 h 18"/>
                <a:gd name="T40" fmla="*/ 61 w 68"/>
                <a:gd name="T41" fmla="*/ 5 h 18"/>
                <a:gd name="T42" fmla="*/ 57 w 68"/>
                <a:gd name="T43" fmla="*/ 7 h 18"/>
                <a:gd name="T44" fmla="*/ 55 w 68"/>
                <a:gd name="T45" fmla="*/ 7 h 18"/>
                <a:gd name="T46" fmla="*/ 53 w 68"/>
                <a:gd name="T47" fmla="*/ 3 h 18"/>
                <a:gd name="T48" fmla="*/ 49 w 68"/>
                <a:gd name="T49" fmla="*/ 3 h 18"/>
                <a:gd name="T50" fmla="*/ 47 w 68"/>
                <a:gd name="T51" fmla="*/ 3 h 18"/>
                <a:gd name="T52" fmla="*/ 44 w 68"/>
                <a:gd name="T53" fmla="*/ 0 h 18"/>
                <a:gd name="T54" fmla="*/ 42 w 68"/>
                <a:gd name="T55" fmla="*/ 0 h 18"/>
                <a:gd name="T56" fmla="*/ 38 w 68"/>
                <a:gd name="T57" fmla="*/ 0 h 18"/>
                <a:gd name="T58" fmla="*/ 34 w 68"/>
                <a:gd name="T59" fmla="*/ 0 h 18"/>
                <a:gd name="T60" fmla="*/ 30 w 68"/>
                <a:gd name="T61" fmla="*/ 3 h 18"/>
                <a:gd name="T62" fmla="*/ 30 w 68"/>
                <a:gd name="T63" fmla="*/ 5 h 18"/>
                <a:gd name="T64" fmla="*/ 12 w 68"/>
                <a:gd name="T65" fmla="*/ 5 h 18"/>
                <a:gd name="T66" fmla="*/ 6 w 68"/>
                <a:gd name="T67" fmla="*/ 5 h 18"/>
                <a:gd name="T68" fmla="*/ 6 w 68"/>
                <a:gd name="T69" fmla="*/ 7 h 18"/>
                <a:gd name="T70" fmla="*/ 10 w 68"/>
                <a:gd name="T71" fmla="*/ 11 h 18"/>
                <a:gd name="T72" fmla="*/ 13 w 68"/>
                <a:gd name="T73" fmla="*/ 11 h 18"/>
                <a:gd name="T74" fmla="*/ 19 w 68"/>
                <a:gd name="T75" fmla="*/ 7 h 18"/>
                <a:gd name="T76" fmla="*/ 29 w 68"/>
                <a:gd name="T77" fmla="*/ 7 h 18"/>
                <a:gd name="T78" fmla="*/ 19 w 68"/>
                <a:gd name="T79" fmla="*/ 11 h 18"/>
                <a:gd name="T80" fmla="*/ 13 w 68"/>
                <a:gd name="T81" fmla="*/ 11 h 18"/>
                <a:gd name="T82" fmla="*/ 13 w 68"/>
                <a:gd name="T83" fmla="*/ 13 h 18"/>
                <a:gd name="T84" fmla="*/ 10 w 68"/>
                <a:gd name="T85" fmla="*/ 13 h 18"/>
                <a:gd name="T86" fmla="*/ 6 w 68"/>
                <a:gd name="T87" fmla="*/ 13 h 18"/>
                <a:gd name="T88" fmla="*/ 4 w 68"/>
                <a:gd name="T89" fmla="*/ 7 h 18"/>
                <a:gd name="T90" fmla="*/ 0 w 68"/>
                <a:gd name="T91" fmla="*/ 11 h 18"/>
                <a:gd name="T92" fmla="*/ 0 w 68"/>
                <a:gd name="T93" fmla="*/ 18 h 18"/>
                <a:gd name="T94" fmla="*/ 6 w 68"/>
                <a:gd name="T95" fmla="*/ 16 h 18"/>
                <a:gd name="T96" fmla="*/ 10 w 68"/>
                <a:gd name="T97" fmla="*/ 16 h 18"/>
                <a:gd name="T98" fmla="*/ 10 w 68"/>
                <a:gd name="T99" fmla="*/ 16 h 18"/>
                <a:gd name="T100" fmla="*/ 10 w 68"/>
                <a:gd name="T101" fmla="*/ 16 h 18"/>
                <a:gd name="T102" fmla="*/ 10 w 68"/>
                <a:gd name="T103" fmla="*/ 16 h 18"/>
                <a:gd name="T104" fmla="*/ 10 w 68"/>
                <a:gd name="T105" fmla="*/ 16 h 18"/>
                <a:gd name="T106" fmla="*/ 10 w 68"/>
                <a:gd name="T107" fmla="*/ 16 h 18"/>
                <a:gd name="T108" fmla="*/ 10 w 68"/>
                <a:gd name="T109" fmla="*/ 16 h 18"/>
                <a:gd name="T110" fmla="*/ 10 w 68"/>
                <a:gd name="T11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18">
                  <a:moveTo>
                    <a:pt x="10" y="16"/>
                  </a:moveTo>
                  <a:lnTo>
                    <a:pt x="12" y="16"/>
                  </a:lnTo>
                  <a:lnTo>
                    <a:pt x="23" y="16"/>
                  </a:lnTo>
                  <a:lnTo>
                    <a:pt x="23" y="13"/>
                  </a:lnTo>
                  <a:lnTo>
                    <a:pt x="25" y="11"/>
                  </a:lnTo>
                  <a:lnTo>
                    <a:pt x="29" y="11"/>
                  </a:lnTo>
                  <a:lnTo>
                    <a:pt x="30" y="11"/>
                  </a:lnTo>
                  <a:lnTo>
                    <a:pt x="34" y="11"/>
                  </a:lnTo>
                  <a:lnTo>
                    <a:pt x="36" y="11"/>
                  </a:lnTo>
                  <a:lnTo>
                    <a:pt x="38" y="5"/>
                  </a:lnTo>
                  <a:lnTo>
                    <a:pt x="42" y="7"/>
                  </a:lnTo>
                  <a:lnTo>
                    <a:pt x="47" y="11"/>
                  </a:lnTo>
                  <a:lnTo>
                    <a:pt x="53" y="13"/>
                  </a:lnTo>
                  <a:lnTo>
                    <a:pt x="57" y="13"/>
                  </a:lnTo>
                  <a:lnTo>
                    <a:pt x="61" y="13"/>
                  </a:lnTo>
                  <a:lnTo>
                    <a:pt x="62" y="13"/>
                  </a:lnTo>
                  <a:lnTo>
                    <a:pt x="66" y="13"/>
                  </a:lnTo>
                  <a:lnTo>
                    <a:pt x="68" y="11"/>
                  </a:lnTo>
                  <a:lnTo>
                    <a:pt x="68" y="7"/>
                  </a:lnTo>
                  <a:lnTo>
                    <a:pt x="66" y="5"/>
                  </a:lnTo>
                  <a:lnTo>
                    <a:pt x="61" y="5"/>
                  </a:lnTo>
                  <a:lnTo>
                    <a:pt x="57" y="7"/>
                  </a:lnTo>
                  <a:lnTo>
                    <a:pt x="55" y="7"/>
                  </a:lnTo>
                  <a:lnTo>
                    <a:pt x="53" y="3"/>
                  </a:lnTo>
                  <a:lnTo>
                    <a:pt x="49" y="3"/>
                  </a:lnTo>
                  <a:lnTo>
                    <a:pt x="47" y="3"/>
                  </a:lnTo>
                  <a:lnTo>
                    <a:pt x="44" y="0"/>
                  </a:lnTo>
                  <a:lnTo>
                    <a:pt x="42" y="0"/>
                  </a:lnTo>
                  <a:lnTo>
                    <a:pt x="38" y="0"/>
                  </a:lnTo>
                  <a:lnTo>
                    <a:pt x="34" y="0"/>
                  </a:lnTo>
                  <a:lnTo>
                    <a:pt x="30" y="3"/>
                  </a:lnTo>
                  <a:lnTo>
                    <a:pt x="30" y="5"/>
                  </a:lnTo>
                  <a:lnTo>
                    <a:pt x="12" y="5"/>
                  </a:lnTo>
                  <a:lnTo>
                    <a:pt x="6" y="5"/>
                  </a:lnTo>
                  <a:lnTo>
                    <a:pt x="6" y="7"/>
                  </a:lnTo>
                  <a:lnTo>
                    <a:pt x="10" y="11"/>
                  </a:lnTo>
                  <a:lnTo>
                    <a:pt x="13" y="11"/>
                  </a:lnTo>
                  <a:lnTo>
                    <a:pt x="19" y="7"/>
                  </a:lnTo>
                  <a:lnTo>
                    <a:pt x="29" y="7"/>
                  </a:lnTo>
                  <a:lnTo>
                    <a:pt x="19" y="11"/>
                  </a:lnTo>
                  <a:lnTo>
                    <a:pt x="13" y="11"/>
                  </a:lnTo>
                  <a:lnTo>
                    <a:pt x="13" y="13"/>
                  </a:lnTo>
                  <a:lnTo>
                    <a:pt x="10" y="13"/>
                  </a:lnTo>
                  <a:lnTo>
                    <a:pt x="6" y="13"/>
                  </a:lnTo>
                  <a:lnTo>
                    <a:pt x="4" y="7"/>
                  </a:lnTo>
                  <a:lnTo>
                    <a:pt x="0" y="11"/>
                  </a:lnTo>
                  <a:lnTo>
                    <a:pt x="0" y="18"/>
                  </a:lnTo>
                  <a:lnTo>
                    <a:pt x="6" y="16"/>
                  </a:lnTo>
                  <a:lnTo>
                    <a:pt x="10" y="16"/>
                  </a:lnTo>
                  <a:lnTo>
                    <a:pt x="10" y="16"/>
                  </a:lnTo>
                  <a:lnTo>
                    <a:pt x="10" y="16"/>
                  </a:lnTo>
                  <a:lnTo>
                    <a:pt x="10" y="16"/>
                  </a:lnTo>
                  <a:lnTo>
                    <a:pt x="10" y="16"/>
                  </a:lnTo>
                  <a:lnTo>
                    <a:pt x="10" y="16"/>
                  </a:lnTo>
                  <a:lnTo>
                    <a:pt x="10" y="16"/>
                  </a:lnTo>
                  <a:lnTo>
                    <a:pt x="10" y="1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Freeform 48">
              <a:extLst>
                <a:ext uri="{FF2B5EF4-FFF2-40B4-BE49-F238E27FC236}">
                  <a16:creationId xmlns:a16="http://schemas.microsoft.com/office/drawing/2014/main" id="{DD262798-63DA-4431-93A1-402825C85986}"/>
                </a:ext>
              </a:extLst>
            </p:cNvPr>
            <p:cNvSpPr>
              <a:spLocks/>
            </p:cNvSpPr>
            <p:nvPr/>
          </p:nvSpPr>
          <p:spPr bwMode="auto">
            <a:xfrm>
              <a:off x="4003" y="5792"/>
              <a:ext cx="248" cy="252"/>
            </a:xfrm>
            <a:custGeom>
              <a:avLst/>
              <a:gdLst>
                <a:gd name="T0" fmla="*/ 2 w 248"/>
                <a:gd name="T1" fmla="*/ 22 h 252"/>
                <a:gd name="T2" fmla="*/ 0 w 248"/>
                <a:gd name="T3" fmla="*/ 39 h 252"/>
                <a:gd name="T4" fmla="*/ 7 w 248"/>
                <a:gd name="T5" fmla="*/ 76 h 252"/>
                <a:gd name="T6" fmla="*/ 130 w 248"/>
                <a:gd name="T7" fmla="*/ 247 h 252"/>
                <a:gd name="T8" fmla="*/ 150 w 248"/>
                <a:gd name="T9" fmla="*/ 245 h 252"/>
                <a:gd name="T10" fmla="*/ 154 w 248"/>
                <a:gd name="T11" fmla="*/ 247 h 252"/>
                <a:gd name="T12" fmla="*/ 198 w 248"/>
                <a:gd name="T13" fmla="*/ 251 h 252"/>
                <a:gd name="T14" fmla="*/ 211 w 248"/>
                <a:gd name="T15" fmla="*/ 252 h 252"/>
                <a:gd name="T16" fmla="*/ 218 w 248"/>
                <a:gd name="T17" fmla="*/ 241 h 252"/>
                <a:gd name="T18" fmla="*/ 230 w 248"/>
                <a:gd name="T19" fmla="*/ 234 h 252"/>
                <a:gd name="T20" fmla="*/ 235 w 248"/>
                <a:gd name="T21" fmla="*/ 226 h 252"/>
                <a:gd name="T22" fmla="*/ 245 w 248"/>
                <a:gd name="T23" fmla="*/ 219 h 252"/>
                <a:gd name="T24" fmla="*/ 243 w 248"/>
                <a:gd name="T25" fmla="*/ 196 h 252"/>
                <a:gd name="T26" fmla="*/ 241 w 248"/>
                <a:gd name="T27" fmla="*/ 189 h 252"/>
                <a:gd name="T28" fmla="*/ 207 w 248"/>
                <a:gd name="T29" fmla="*/ 133 h 252"/>
                <a:gd name="T30" fmla="*/ 205 w 248"/>
                <a:gd name="T31" fmla="*/ 121 h 252"/>
                <a:gd name="T32" fmla="*/ 194 w 248"/>
                <a:gd name="T33" fmla="*/ 103 h 252"/>
                <a:gd name="T34" fmla="*/ 192 w 248"/>
                <a:gd name="T35" fmla="*/ 95 h 252"/>
                <a:gd name="T36" fmla="*/ 173 w 248"/>
                <a:gd name="T37" fmla="*/ 65 h 252"/>
                <a:gd name="T38" fmla="*/ 167 w 248"/>
                <a:gd name="T39" fmla="*/ 48 h 252"/>
                <a:gd name="T40" fmla="*/ 179 w 248"/>
                <a:gd name="T41" fmla="*/ 61 h 252"/>
                <a:gd name="T42" fmla="*/ 186 w 248"/>
                <a:gd name="T43" fmla="*/ 76 h 252"/>
                <a:gd name="T44" fmla="*/ 194 w 248"/>
                <a:gd name="T45" fmla="*/ 86 h 252"/>
                <a:gd name="T46" fmla="*/ 211 w 248"/>
                <a:gd name="T47" fmla="*/ 95 h 252"/>
                <a:gd name="T48" fmla="*/ 216 w 248"/>
                <a:gd name="T49" fmla="*/ 78 h 252"/>
                <a:gd name="T50" fmla="*/ 222 w 248"/>
                <a:gd name="T51" fmla="*/ 58 h 252"/>
                <a:gd name="T52" fmla="*/ 186 w 248"/>
                <a:gd name="T53" fmla="*/ 15 h 252"/>
                <a:gd name="T54" fmla="*/ 179 w 248"/>
                <a:gd name="T55" fmla="*/ 15 h 252"/>
                <a:gd name="T56" fmla="*/ 167 w 248"/>
                <a:gd name="T57" fmla="*/ 15 h 252"/>
                <a:gd name="T58" fmla="*/ 162 w 248"/>
                <a:gd name="T59" fmla="*/ 15 h 252"/>
                <a:gd name="T60" fmla="*/ 154 w 248"/>
                <a:gd name="T61" fmla="*/ 11 h 252"/>
                <a:gd name="T62" fmla="*/ 150 w 248"/>
                <a:gd name="T63" fmla="*/ 3 h 252"/>
                <a:gd name="T64" fmla="*/ 141 w 248"/>
                <a:gd name="T65" fmla="*/ 3 h 252"/>
                <a:gd name="T66" fmla="*/ 135 w 248"/>
                <a:gd name="T67" fmla="*/ 3 h 252"/>
                <a:gd name="T68" fmla="*/ 122 w 248"/>
                <a:gd name="T69" fmla="*/ 3 h 252"/>
                <a:gd name="T70" fmla="*/ 113 w 248"/>
                <a:gd name="T71" fmla="*/ 9 h 252"/>
                <a:gd name="T72" fmla="*/ 92 w 248"/>
                <a:gd name="T73" fmla="*/ 22 h 252"/>
                <a:gd name="T74" fmla="*/ 68 w 248"/>
                <a:gd name="T75" fmla="*/ 15 h 252"/>
                <a:gd name="T76" fmla="*/ 51 w 248"/>
                <a:gd name="T77" fmla="*/ 5 h 252"/>
                <a:gd name="T78" fmla="*/ 17 w 248"/>
                <a:gd name="T79" fmla="*/ 3 h 252"/>
                <a:gd name="T80" fmla="*/ 5 w 248"/>
                <a:gd name="T81" fmla="*/ 0 h 252"/>
                <a:gd name="T82" fmla="*/ 0 w 248"/>
                <a:gd name="T83" fmla="*/ 9 h 252"/>
                <a:gd name="T84" fmla="*/ 0 w 248"/>
                <a:gd name="T85" fmla="*/ 9 h 252"/>
                <a:gd name="T86" fmla="*/ 0 w 248"/>
                <a:gd name="T87" fmla="*/ 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 h="252">
                  <a:moveTo>
                    <a:pt x="0" y="9"/>
                  </a:moveTo>
                  <a:lnTo>
                    <a:pt x="2" y="15"/>
                  </a:lnTo>
                  <a:lnTo>
                    <a:pt x="2" y="22"/>
                  </a:lnTo>
                  <a:lnTo>
                    <a:pt x="2" y="28"/>
                  </a:lnTo>
                  <a:lnTo>
                    <a:pt x="0" y="35"/>
                  </a:lnTo>
                  <a:lnTo>
                    <a:pt x="0" y="39"/>
                  </a:lnTo>
                  <a:lnTo>
                    <a:pt x="0" y="43"/>
                  </a:lnTo>
                  <a:lnTo>
                    <a:pt x="2" y="52"/>
                  </a:lnTo>
                  <a:lnTo>
                    <a:pt x="7" y="76"/>
                  </a:lnTo>
                  <a:lnTo>
                    <a:pt x="13" y="247"/>
                  </a:lnTo>
                  <a:lnTo>
                    <a:pt x="68" y="247"/>
                  </a:lnTo>
                  <a:lnTo>
                    <a:pt x="130" y="247"/>
                  </a:lnTo>
                  <a:lnTo>
                    <a:pt x="141" y="247"/>
                  </a:lnTo>
                  <a:lnTo>
                    <a:pt x="149" y="247"/>
                  </a:lnTo>
                  <a:lnTo>
                    <a:pt x="150" y="245"/>
                  </a:lnTo>
                  <a:lnTo>
                    <a:pt x="154" y="241"/>
                  </a:lnTo>
                  <a:lnTo>
                    <a:pt x="156" y="241"/>
                  </a:lnTo>
                  <a:lnTo>
                    <a:pt x="154" y="247"/>
                  </a:lnTo>
                  <a:lnTo>
                    <a:pt x="169" y="247"/>
                  </a:lnTo>
                  <a:lnTo>
                    <a:pt x="188" y="247"/>
                  </a:lnTo>
                  <a:lnTo>
                    <a:pt x="198" y="251"/>
                  </a:lnTo>
                  <a:lnTo>
                    <a:pt x="203" y="252"/>
                  </a:lnTo>
                  <a:lnTo>
                    <a:pt x="207" y="252"/>
                  </a:lnTo>
                  <a:lnTo>
                    <a:pt x="211" y="252"/>
                  </a:lnTo>
                  <a:lnTo>
                    <a:pt x="213" y="251"/>
                  </a:lnTo>
                  <a:lnTo>
                    <a:pt x="216" y="245"/>
                  </a:lnTo>
                  <a:lnTo>
                    <a:pt x="218" y="241"/>
                  </a:lnTo>
                  <a:lnTo>
                    <a:pt x="224" y="239"/>
                  </a:lnTo>
                  <a:lnTo>
                    <a:pt x="226" y="239"/>
                  </a:lnTo>
                  <a:lnTo>
                    <a:pt x="230" y="234"/>
                  </a:lnTo>
                  <a:lnTo>
                    <a:pt x="231" y="228"/>
                  </a:lnTo>
                  <a:lnTo>
                    <a:pt x="235" y="226"/>
                  </a:lnTo>
                  <a:lnTo>
                    <a:pt x="235" y="226"/>
                  </a:lnTo>
                  <a:lnTo>
                    <a:pt x="237" y="226"/>
                  </a:lnTo>
                  <a:lnTo>
                    <a:pt x="243" y="223"/>
                  </a:lnTo>
                  <a:lnTo>
                    <a:pt x="245" y="219"/>
                  </a:lnTo>
                  <a:lnTo>
                    <a:pt x="245" y="215"/>
                  </a:lnTo>
                  <a:lnTo>
                    <a:pt x="243" y="208"/>
                  </a:lnTo>
                  <a:lnTo>
                    <a:pt x="243" y="196"/>
                  </a:lnTo>
                  <a:lnTo>
                    <a:pt x="248" y="200"/>
                  </a:lnTo>
                  <a:lnTo>
                    <a:pt x="245" y="194"/>
                  </a:lnTo>
                  <a:lnTo>
                    <a:pt x="241" y="189"/>
                  </a:lnTo>
                  <a:lnTo>
                    <a:pt x="231" y="178"/>
                  </a:lnTo>
                  <a:lnTo>
                    <a:pt x="213" y="142"/>
                  </a:lnTo>
                  <a:lnTo>
                    <a:pt x="207" y="133"/>
                  </a:lnTo>
                  <a:lnTo>
                    <a:pt x="205" y="127"/>
                  </a:lnTo>
                  <a:lnTo>
                    <a:pt x="205" y="123"/>
                  </a:lnTo>
                  <a:lnTo>
                    <a:pt x="205" y="121"/>
                  </a:lnTo>
                  <a:lnTo>
                    <a:pt x="203" y="116"/>
                  </a:lnTo>
                  <a:lnTo>
                    <a:pt x="198" y="108"/>
                  </a:lnTo>
                  <a:lnTo>
                    <a:pt x="194" y="103"/>
                  </a:lnTo>
                  <a:lnTo>
                    <a:pt x="194" y="101"/>
                  </a:lnTo>
                  <a:lnTo>
                    <a:pt x="194" y="97"/>
                  </a:lnTo>
                  <a:lnTo>
                    <a:pt x="192" y="95"/>
                  </a:lnTo>
                  <a:lnTo>
                    <a:pt x="186" y="90"/>
                  </a:lnTo>
                  <a:lnTo>
                    <a:pt x="175" y="73"/>
                  </a:lnTo>
                  <a:lnTo>
                    <a:pt x="173" y="65"/>
                  </a:lnTo>
                  <a:lnTo>
                    <a:pt x="167" y="54"/>
                  </a:lnTo>
                  <a:lnTo>
                    <a:pt x="167" y="52"/>
                  </a:lnTo>
                  <a:lnTo>
                    <a:pt x="167" y="48"/>
                  </a:lnTo>
                  <a:lnTo>
                    <a:pt x="169" y="43"/>
                  </a:lnTo>
                  <a:lnTo>
                    <a:pt x="173" y="52"/>
                  </a:lnTo>
                  <a:lnTo>
                    <a:pt x="179" y="61"/>
                  </a:lnTo>
                  <a:lnTo>
                    <a:pt x="182" y="67"/>
                  </a:lnTo>
                  <a:lnTo>
                    <a:pt x="186" y="71"/>
                  </a:lnTo>
                  <a:lnTo>
                    <a:pt x="186" y="76"/>
                  </a:lnTo>
                  <a:lnTo>
                    <a:pt x="186" y="78"/>
                  </a:lnTo>
                  <a:lnTo>
                    <a:pt x="188" y="80"/>
                  </a:lnTo>
                  <a:lnTo>
                    <a:pt x="194" y="86"/>
                  </a:lnTo>
                  <a:lnTo>
                    <a:pt x="203" y="95"/>
                  </a:lnTo>
                  <a:lnTo>
                    <a:pt x="211" y="101"/>
                  </a:lnTo>
                  <a:lnTo>
                    <a:pt x="211" y="95"/>
                  </a:lnTo>
                  <a:lnTo>
                    <a:pt x="213" y="90"/>
                  </a:lnTo>
                  <a:lnTo>
                    <a:pt x="213" y="84"/>
                  </a:lnTo>
                  <a:lnTo>
                    <a:pt x="216" y="78"/>
                  </a:lnTo>
                  <a:lnTo>
                    <a:pt x="218" y="67"/>
                  </a:lnTo>
                  <a:lnTo>
                    <a:pt x="218" y="60"/>
                  </a:lnTo>
                  <a:lnTo>
                    <a:pt x="222" y="58"/>
                  </a:lnTo>
                  <a:lnTo>
                    <a:pt x="203" y="9"/>
                  </a:lnTo>
                  <a:lnTo>
                    <a:pt x="194" y="15"/>
                  </a:lnTo>
                  <a:lnTo>
                    <a:pt x="186" y="15"/>
                  </a:lnTo>
                  <a:lnTo>
                    <a:pt x="181" y="17"/>
                  </a:lnTo>
                  <a:lnTo>
                    <a:pt x="181" y="15"/>
                  </a:lnTo>
                  <a:lnTo>
                    <a:pt x="179" y="15"/>
                  </a:lnTo>
                  <a:lnTo>
                    <a:pt x="173" y="15"/>
                  </a:lnTo>
                  <a:lnTo>
                    <a:pt x="169" y="15"/>
                  </a:lnTo>
                  <a:lnTo>
                    <a:pt x="167" y="15"/>
                  </a:lnTo>
                  <a:lnTo>
                    <a:pt x="160" y="9"/>
                  </a:lnTo>
                  <a:lnTo>
                    <a:pt x="162" y="11"/>
                  </a:lnTo>
                  <a:lnTo>
                    <a:pt x="162" y="15"/>
                  </a:lnTo>
                  <a:lnTo>
                    <a:pt x="160" y="17"/>
                  </a:lnTo>
                  <a:lnTo>
                    <a:pt x="156" y="15"/>
                  </a:lnTo>
                  <a:lnTo>
                    <a:pt x="154" y="11"/>
                  </a:lnTo>
                  <a:lnTo>
                    <a:pt x="150" y="11"/>
                  </a:lnTo>
                  <a:lnTo>
                    <a:pt x="150" y="9"/>
                  </a:lnTo>
                  <a:lnTo>
                    <a:pt x="150" y="3"/>
                  </a:lnTo>
                  <a:lnTo>
                    <a:pt x="145" y="5"/>
                  </a:lnTo>
                  <a:lnTo>
                    <a:pt x="143" y="5"/>
                  </a:lnTo>
                  <a:lnTo>
                    <a:pt x="141" y="3"/>
                  </a:lnTo>
                  <a:lnTo>
                    <a:pt x="137" y="0"/>
                  </a:lnTo>
                  <a:lnTo>
                    <a:pt x="132" y="0"/>
                  </a:lnTo>
                  <a:lnTo>
                    <a:pt x="135" y="3"/>
                  </a:lnTo>
                  <a:lnTo>
                    <a:pt x="132" y="5"/>
                  </a:lnTo>
                  <a:lnTo>
                    <a:pt x="124" y="5"/>
                  </a:lnTo>
                  <a:lnTo>
                    <a:pt x="122" y="3"/>
                  </a:lnTo>
                  <a:lnTo>
                    <a:pt x="118" y="9"/>
                  </a:lnTo>
                  <a:lnTo>
                    <a:pt x="117" y="11"/>
                  </a:lnTo>
                  <a:lnTo>
                    <a:pt x="113" y="9"/>
                  </a:lnTo>
                  <a:lnTo>
                    <a:pt x="107" y="15"/>
                  </a:lnTo>
                  <a:lnTo>
                    <a:pt x="100" y="20"/>
                  </a:lnTo>
                  <a:lnTo>
                    <a:pt x="92" y="22"/>
                  </a:lnTo>
                  <a:lnTo>
                    <a:pt x="83" y="17"/>
                  </a:lnTo>
                  <a:lnTo>
                    <a:pt x="75" y="15"/>
                  </a:lnTo>
                  <a:lnTo>
                    <a:pt x="68" y="15"/>
                  </a:lnTo>
                  <a:lnTo>
                    <a:pt x="64" y="11"/>
                  </a:lnTo>
                  <a:lnTo>
                    <a:pt x="56" y="11"/>
                  </a:lnTo>
                  <a:lnTo>
                    <a:pt x="51" y="5"/>
                  </a:lnTo>
                  <a:lnTo>
                    <a:pt x="32" y="3"/>
                  </a:lnTo>
                  <a:lnTo>
                    <a:pt x="24" y="3"/>
                  </a:lnTo>
                  <a:lnTo>
                    <a:pt x="17" y="3"/>
                  </a:lnTo>
                  <a:lnTo>
                    <a:pt x="11" y="3"/>
                  </a:lnTo>
                  <a:lnTo>
                    <a:pt x="7" y="3"/>
                  </a:lnTo>
                  <a:lnTo>
                    <a:pt x="5" y="0"/>
                  </a:lnTo>
                  <a:lnTo>
                    <a:pt x="2" y="3"/>
                  </a:lnTo>
                  <a:lnTo>
                    <a:pt x="0" y="9"/>
                  </a:lnTo>
                  <a:lnTo>
                    <a:pt x="0" y="9"/>
                  </a:lnTo>
                  <a:lnTo>
                    <a:pt x="0" y="9"/>
                  </a:lnTo>
                  <a:lnTo>
                    <a:pt x="0" y="9"/>
                  </a:lnTo>
                  <a:lnTo>
                    <a:pt x="0" y="9"/>
                  </a:lnTo>
                  <a:lnTo>
                    <a:pt x="0" y="9"/>
                  </a:lnTo>
                  <a:lnTo>
                    <a:pt x="0" y="9"/>
                  </a:lnTo>
                  <a:lnTo>
                    <a:pt x="0" y="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Freeform 49">
              <a:extLst>
                <a:ext uri="{FF2B5EF4-FFF2-40B4-BE49-F238E27FC236}">
                  <a16:creationId xmlns:a16="http://schemas.microsoft.com/office/drawing/2014/main" id="{D9E62FB2-A955-4EF4-9697-D5513ACA34D7}"/>
                </a:ext>
              </a:extLst>
            </p:cNvPr>
            <p:cNvSpPr>
              <a:spLocks/>
            </p:cNvSpPr>
            <p:nvPr/>
          </p:nvSpPr>
          <p:spPr bwMode="auto">
            <a:xfrm>
              <a:off x="4276" y="6142"/>
              <a:ext cx="151" cy="155"/>
            </a:xfrm>
            <a:custGeom>
              <a:avLst/>
              <a:gdLst>
                <a:gd name="T0" fmla="*/ 145 w 151"/>
                <a:gd name="T1" fmla="*/ 129 h 155"/>
                <a:gd name="T2" fmla="*/ 137 w 151"/>
                <a:gd name="T3" fmla="*/ 120 h 155"/>
                <a:gd name="T4" fmla="*/ 132 w 151"/>
                <a:gd name="T5" fmla="*/ 116 h 155"/>
                <a:gd name="T6" fmla="*/ 130 w 151"/>
                <a:gd name="T7" fmla="*/ 112 h 155"/>
                <a:gd name="T8" fmla="*/ 126 w 151"/>
                <a:gd name="T9" fmla="*/ 110 h 155"/>
                <a:gd name="T10" fmla="*/ 115 w 151"/>
                <a:gd name="T11" fmla="*/ 99 h 155"/>
                <a:gd name="T12" fmla="*/ 107 w 151"/>
                <a:gd name="T13" fmla="*/ 88 h 155"/>
                <a:gd name="T14" fmla="*/ 102 w 151"/>
                <a:gd name="T15" fmla="*/ 86 h 155"/>
                <a:gd name="T16" fmla="*/ 94 w 151"/>
                <a:gd name="T17" fmla="*/ 77 h 155"/>
                <a:gd name="T18" fmla="*/ 60 w 151"/>
                <a:gd name="T19" fmla="*/ 45 h 155"/>
                <a:gd name="T20" fmla="*/ 53 w 151"/>
                <a:gd name="T21" fmla="*/ 19 h 155"/>
                <a:gd name="T22" fmla="*/ 45 w 151"/>
                <a:gd name="T23" fmla="*/ 0 h 155"/>
                <a:gd name="T24" fmla="*/ 34 w 151"/>
                <a:gd name="T25" fmla="*/ 13 h 155"/>
                <a:gd name="T26" fmla="*/ 21 w 151"/>
                <a:gd name="T27" fmla="*/ 19 h 155"/>
                <a:gd name="T28" fmla="*/ 19 w 151"/>
                <a:gd name="T29" fmla="*/ 24 h 155"/>
                <a:gd name="T30" fmla="*/ 13 w 151"/>
                <a:gd name="T31" fmla="*/ 24 h 155"/>
                <a:gd name="T32" fmla="*/ 11 w 151"/>
                <a:gd name="T33" fmla="*/ 34 h 155"/>
                <a:gd name="T34" fmla="*/ 7 w 151"/>
                <a:gd name="T35" fmla="*/ 50 h 155"/>
                <a:gd name="T36" fmla="*/ 0 w 151"/>
                <a:gd name="T37" fmla="*/ 73 h 155"/>
                <a:gd name="T38" fmla="*/ 0 w 151"/>
                <a:gd name="T39" fmla="*/ 88 h 155"/>
                <a:gd name="T40" fmla="*/ 2 w 151"/>
                <a:gd name="T41" fmla="*/ 95 h 155"/>
                <a:gd name="T42" fmla="*/ 13 w 151"/>
                <a:gd name="T43" fmla="*/ 94 h 155"/>
                <a:gd name="T44" fmla="*/ 19 w 151"/>
                <a:gd name="T45" fmla="*/ 92 h 155"/>
                <a:gd name="T46" fmla="*/ 26 w 151"/>
                <a:gd name="T47" fmla="*/ 99 h 155"/>
                <a:gd name="T48" fmla="*/ 38 w 151"/>
                <a:gd name="T49" fmla="*/ 82 h 155"/>
                <a:gd name="T50" fmla="*/ 43 w 151"/>
                <a:gd name="T51" fmla="*/ 86 h 155"/>
                <a:gd name="T52" fmla="*/ 51 w 151"/>
                <a:gd name="T53" fmla="*/ 92 h 155"/>
                <a:gd name="T54" fmla="*/ 58 w 151"/>
                <a:gd name="T55" fmla="*/ 86 h 155"/>
                <a:gd name="T56" fmla="*/ 62 w 151"/>
                <a:gd name="T57" fmla="*/ 92 h 155"/>
                <a:gd name="T58" fmla="*/ 70 w 151"/>
                <a:gd name="T59" fmla="*/ 88 h 155"/>
                <a:gd name="T60" fmla="*/ 83 w 151"/>
                <a:gd name="T61" fmla="*/ 92 h 155"/>
                <a:gd name="T62" fmla="*/ 96 w 151"/>
                <a:gd name="T63" fmla="*/ 95 h 155"/>
                <a:gd name="T64" fmla="*/ 105 w 151"/>
                <a:gd name="T65" fmla="*/ 105 h 155"/>
                <a:gd name="T66" fmla="*/ 115 w 151"/>
                <a:gd name="T67" fmla="*/ 118 h 155"/>
                <a:gd name="T68" fmla="*/ 124 w 151"/>
                <a:gd name="T69" fmla="*/ 129 h 155"/>
                <a:gd name="T70" fmla="*/ 134 w 151"/>
                <a:gd name="T71" fmla="*/ 138 h 155"/>
                <a:gd name="T72" fmla="*/ 132 w 151"/>
                <a:gd name="T73" fmla="*/ 148 h 155"/>
                <a:gd name="T74" fmla="*/ 141 w 151"/>
                <a:gd name="T75" fmla="*/ 155 h 155"/>
                <a:gd name="T76" fmla="*/ 151 w 151"/>
                <a:gd name="T77" fmla="*/ 137 h 155"/>
                <a:gd name="T78" fmla="*/ 149 w 151"/>
                <a:gd name="T79" fmla="*/ 131 h 155"/>
                <a:gd name="T80" fmla="*/ 149 w 151"/>
                <a:gd name="T81" fmla="*/ 131 h 155"/>
                <a:gd name="T82" fmla="*/ 149 w 151"/>
                <a:gd name="T83" fmla="*/ 131 h 155"/>
                <a:gd name="T84" fmla="*/ 149 w 151"/>
                <a:gd name="T85" fmla="*/ 13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 h="155">
                  <a:moveTo>
                    <a:pt x="149" y="131"/>
                  </a:moveTo>
                  <a:lnTo>
                    <a:pt x="145" y="129"/>
                  </a:lnTo>
                  <a:lnTo>
                    <a:pt x="139" y="123"/>
                  </a:lnTo>
                  <a:lnTo>
                    <a:pt x="137" y="120"/>
                  </a:lnTo>
                  <a:lnTo>
                    <a:pt x="137" y="120"/>
                  </a:lnTo>
                  <a:lnTo>
                    <a:pt x="132" y="116"/>
                  </a:lnTo>
                  <a:lnTo>
                    <a:pt x="132" y="114"/>
                  </a:lnTo>
                  <a:lnTo>
                    <a:pt x="130" y="112"/>
                  </a:lnTo>
                  <a:lnTo>
                    <a:pt x="130" y="112"/>
                  </a:lnTo>
                  <a:lnTo>
                    <a:pt x="126" y="110"/>
                  </a:lnTo>
                  <a:lnTo>
                    <a:pt x="120" y="105"/>
                  </a:lnTo>
                  <a:lnTo>
                    <a:pt x="115" y="99"/>
                  </a:lnTo>
                  <a:lnTo>
                    <a:pt x="113" y="94"/>
                  </a:lnTo>
                  <a:lnTo>
                    <a:pt x="107" y="88"/>
                  </a:lnTo>
                  <a:lnTo>
                    <a:pt x="102" y="86"/>
                  </a:lnTo>
                  <a:lnTo>
                    <a:pt x="102" y="86"/>
                  </a:lnTo>
                  <a:lnTo>
                    <a:pt x="94" y="79"/>
                  </a:lnTo>
                  <a:lnTo>
                    <a:pt x="94" y="77"/>
                  </a:lnTo>
                  <a:lnTo>
                    <a:pt x="94" y="77"/>
                  </a:lnTo>
                  <a:lnTo>
                    <a:pt x="60" y="45"/>
                  </a:lnTo>
                  <a:lnTo>
                    <a:pt x="58" y="39"/>
                  </a:lnTo>
                  <a:lnTo>
                    <a:pt x="53" y="19"/>
                  </a:lnTo>
                  <a:lnTo>
                    <a:pt x="51" y="11"/>
                  </a:lnTo>
                  <a:lnTo>
                    <a:pt x="45" y="0"/>
                  </a:lnTo>
                  <a:lnTo>
                    <a:pt x="39" y="7"/>
                  </a:lnTo>
                  <a:lnTo>
                    <a:pt x="34" y="13"/>
                  </a:lnTo>
                  <a:lnTo>
                    <a:pt x="26" y="15"/>
                  </a:lnTo>
                  <a:lnTo>
                    <a:pt x="21" y="19"/>
                  </a:lnTo>
                  <a:lnTo>
                    <a:pt x="21" y="24"/>
                  </a:lnTo>
                  <a:lnTo>
                    <a:pt x="19" y="24"/>
                  </a:lnTo>
                  <a:lnTo>
                    <a:pt x="15" y="24"/>
                  </a:lnTo>
                  <a:lnTo>
                    <a:pt x="13" y="24"/>
                  </a:lnTo>
                  <a:lnTo>
                    <a:pt x="11" y="30"/>
                  </a:lnTo>
                  <a:lnTo>
                    <a:pt x="11" y="34"/>
                  </a:lnTo>
                  <a:lnTo>
                    <a:pt x="11" y="43"/>
                  </a:lnTo>
                  <a:lnTo>
                    <a:pt x="7" y="50"/>
                  </a:lnTo>
                  <a:lnTo>
                    <a:pt x="6" y="62"/>
                  </a:lnTo>
                  <a:lnTo>
                    <a:pt x="0" y="73"/>
                  </a:lnTo>
                  <a:lnTo>
                    <a:pt x="0" y="80"/>
                  </a:lnTo>
                  <a:lnTo>
                    <a:pt x="0" y="88"/>
                  </a:lnTo>
                  <a:lnTo>
                    <a:pt x="2" y="99"/>
                  </a:lnTo>
                  <a:lnTo>
                    <a:pt x="2" y="95"/>
                  </a:lnTo>
                  <a:lnTo>
                    <a:pt x="6" y="94"/>
                  </a:lnTo>
                  <a:lnTo>
                    <a:pt x="13" y="94"/>
                  </a:lnTo>
                  <a:lnTo>
                    <a:pt x="15" y="94"/>
                  </a:lnTo>
                  <a:lnTo>
                    <a:pt x="19" y="92"/>
                  </a:lnTo>
                  <a:lnTo>
                    <a:pt x="24" y="95"/>
                  </a:lnTo>
                  <a:lnTo>
                    <a:pt x="26" y="99"/>
                  </a:lnTo>
                  <a:lnTo>
                    <a:pt x="32" y="80"/>
                  </a:lnTo>
                  <a:lnTo>
                    <a:pt x="38" y="82"/>
                  </a:lnTo>
                  <a:lnTo>
                    <a:pt x="39" y="86"/>
                  </a:lnTo>
                  <a:lnTo>
                    <a:pt x="43" y="86"/>
                  </a:lnTo>
                  <a:lnTo>
                    <a:pt x="45" y="92"/>
                  </a:lnTo>
                  <a:lnTo>
                    <a:pt x="51" y="92"/>
                  </a:lnTo>
                  <a:lnTo>
                    <a:pt x="56" y="88"/>
                  </a:lnTo>
                  <a:lnTo>
                    <a:pt x="58" y="86"/>
                  </a:lnTo>
                  <a:lnTo>
                    <a:pt x="62" y="88"/>
                  </a:lnTo>
                  <a:lnTo>
                    <a:pt x="62" y="92"/>
                  </a:lnTo>
                  <a:lnTo>
                    <a:pt x="68" y="88"/>
                  </a:lnTo>
                  <a:lnTo>
                    <a:pt x="70" y="88"/>
                  </a:lnTo>
                  <a:lnTo>
                    <a:pt x="77" y="92"/>
                  </a:lnTo>
                  <a:lnTo>
                    <a:pt x="83" y="92"/>
                  </a:lnTo>
                  <a:lnTo>
                    <a:pt x="88" y="94"/>
                  </a:lnTo>
                  <a:lnTo>
                    <a:pt x="96" y="95"/>
                  </a:lnTo>
                  <a:lnTo>
                    <a:pt x="102" y="101"/>
                  </a:lnTo>
                  <a:lnTo>
                    <a:pt x="105" y="105"/>
                  </a:lnTo>
                  <a:lnTo>
                    <a:pt x="111" y="114"/>
                  </a:lnTo>
                  <a:lnTo>
                    <a:pt x="115" y="118"/>
                  </a:lnTo>
                  <a:lnTo>
                    <a:pt x="120" y="123"/>
                  </a:lnTo>
                  <a:lnTo>
                    <a:pt x="124" y="129"/>
                  </a:lnTo>
                  <a:lnTo>
                    <a:pt x="130" y="135"/>
                  </a:lnTo>
                  <a:lnTo>
                    <a:pt x="134" y="138"/>
                  </a:lnTo>
                  <a:lnTo>
                    <a:pt x="134" y="142"/>
                  </a:lnTo>
                  <a:lnTo>
                    <a:pt x="132" y="148"/>
                  </a:lnTo>
                  <a:lnTo>
                    <a:pt x="130" y="150"/>
                  </a:lnTo>
                  <a:lnTo>
                    <a:pt x="141" y="155"/>
                  </a:lnTo>
                  <a:lnTo>
                    <a:pt x="151" y="144"/>
                  </a:lnTo>
                  <a:lnTo>
                    <a:pt x="151" y="137"/>
                  </a:lnTo>
                  <a:lnTo>
                    <a:pt x="151" y="135"/>
                  </a:lnTo>
                  <a:lnTo>
                    <a:pt x="149" y="131"/>
                  </a:lnTo>
                  <a:lnTo>
                    <a:pt x="149" y="131"/>
                  </a:lnTo>
                  <a:lnTo>
                    <a:pt x="149" y="131"/>
                  </a:lnTo>
                  <a:lnTo>
                    <a:pt x="149" y="131"/>
                  </a:lnTo>
                  <a:lnTo>
                    <a:pt x="149" y="131"/>
                  </a:lnTo>
                  <a:lnTo>
                    <a:pt x="149" y="131"/>
                  </a:lnTo>
                  <a:lnTo>
                    <a:pt x="149" y="131"/>
                  </a:lnTo>
                  <a:lnTo>
                    <a:pt x="149" y="13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Freeform 50">
              <a:extLst>
                <a:ext uri="{FF2B5EF4-FFF2-40B4-BE49-F238E27FC236}">
                  <a16:creationId xmlns:a16="http://schemas.microsoft.com/office/drawing/2014/main" id="{40D13BC7-9B0D-412A-8CEA-2FB509CA78B0}"/>
                </a:ext>
              </a:extLst>
            </p:cNvPr>
            <p:cNvSpPr>
              <a:spLocks/>
            </p:cNvSpPr>
            <p:nvPr/>
          </p:nvSpPr>
          <p:spPr bwMode="auto">
            <a:xfrm>
              <a:off x="4400" y="6277"/>
              <a:ext cx="34" cy="45"/>
            </a:xfrm>
            <a:custGeom>
              <a:avLst/>
              <a:gdLst>
                <a:gd name="T0" fmla="*/ 8 w 34"/>
                <a:gd name="T1" fmla="*/ 15 h 45"/>
                <a:gd name="T2" fmla="*/ 0 w 34"/>
                <a:gd name="T3" fmla="*/ 22 h 45"/>
                <a:gd name="T4" fmla="*/ 0 w 34"/>
                <a:gd name="T5" fmla="*/ 28 h 45"/>
                <a:gd name="T6" fmla="*/ 0 w 34"/>
                <a:gd name="T7" fmla="*/ 33 h 45"/>
                <a:gd name="T8" fmla="*/ 0 w 34"/>
                <a:gd name="T9" fmla="*/ 41 h 45"/>
                <a:gd name="T10" fmla="*/ 2 w 34"/>
                <a:gd name="T11" fmla="*/ 45 h 45"/>
                <a:gd name="T12" fmla="*/ 8 w 34"/>
                <a:gd name="T13" fmla="*/ 45 h 45"/>
                <a:gd name="T14" fmla="*/ 15 w 34"/>
                <a:gd name="T15" fmla="*/ 41 h 45"/>
                <a:gd name="T16" fmla="*/ 21 w 34"/>
                <a:gd name="T17" fmla="*/ 41 h 45"/>
                <a:gd name="T18" fmla="*/ 25 w 34"/>
                <a:gd name="T19" fmla="*/ 41 h 45"/>
                <a:gd name="T20" fmla="*/ 27 w 34"/>
                <a:gd name="T21" fmla="*/ 41 h 45"/>
                <a:gd name="T22" fmla="*/ 27 w 34"/>
                <a:gd name="T23" fmla="*/ 39 h 45"/>
                <a:gd name="T24" fmla="*/ 28 w 34"/>
                <a:gd name="T25" fmla="*/ 35 h 45"/>
                <a:gd name="T26" fmla="*/ 28 w 34"/>
                <a:gd name="T27" fmla="*/ 33 h 45"/>
                <a:gd name="T28" fmla="*/ 28 w 34"/>
                <a:gd name="T29" fmla="*/ 32 h 45"/>
                <a:gd name="T30" fmla="*/ 28 w 34"/>
                <a:gd name="T31" fmla="*/ 28 h 45"/>
                <a:gd name="T32" fmla="*/ 21 w 34"/>
                <a:gd name="T33" fmla="*/ 32 h 45"/>
                <a:gd name="T34" fmla="*/ 19 w 34"/>
                <a:gd name="T35" fmla="*/ 32 h 45"/>
                <a:gd name="T36" fmla="*/ 15 w 34"/>
                <a:gd name="T37" fmla="*/ 28 h 45"/>
                <a:gd name="T38" fmla="*/ 19 w 34"/>
                <a:gd name="T39" fmla="*/ 28 h 45"/>
                <a:gd name="T40" fmla="*/ 21 w 34"/>
                <a:gd name="T41" fmla="*/ 22 h 45"/>
                <a:gd name="T42" fmla="*/ 28 w 34"/>
                <a:gd name="T43" fmla="*/ 20 h 45"/>
                <a:gd name="T44" fmla="*/ 34 w 34"/>
                <a:gd name="T45" fmla="*/ 18 h 45"/>
                <a:gd name="T46" fmla="*/ 34 w 34"/>
                <a:gd name="T47" fmla="*/ 13 h 45"/>
                <a:gd name="T48" fmla="*/ 32 w 34"/>
                <a:gd name="T49" fmla="*/ 7 h 45"/>
                <a:gd name="T50" fmla="*/ 27 w 34"/>
                <a:gd name="T51" fmla="*/ 0 h 45"/>
                <a:gd name="T52" fmla="*/ 21 w 34"/>
                <a:gd name="T53" fmla="*/ 3 h 45"/>
                <a:gd name="T54" fmla="*/ 21 w 34"/>
                <a:gd name="T55" fmla="*/ 7 h 45"/>
                <a:gd name="T56" fmla="*/ 19 w 34"/>
                <a:gd name="T57" fmla="*/ 7 h 45"/>
                <a:gd name="T58" fmla="*/ 13 w 34"/>
                <a:gd name="T59" fmla="*/ 7 h 45"/>
                <a:gd name="T60" fmla="*/ 10 w 34"/>
                <a:gd name="T61" fmla="*/ 7 h 45"/>
                <a:gd name="T62" fmla="*/ 10 w 34"/>
                <a:gd name="T63" fmla="*/ 9 h 45"/>
                <a:gd name="T64" fmla="*/ 8 w 34"/>
                <a:gd name="T65" fmla="*/ 15 h 45"/>
                <a:gd name="T66" fmla="*/ 8 w 34"/>
                <a:gd name="T67" fmla="*/ 15 h 45"/>
                <a:gd name="T68" fmla="*/ 8 w 34"/>
                <a:gd name="T69" fmla="*/ 15 h 45"/>
                <a:gd name="T70" fmla="*/ 8 w 34"/>
                <a:gd name="T71" fmla="*/ 15 h 45"/>
                <a:gd name="T72" fmla="*/ 8 w 34"/>
                <a:gd name="T73" fmla="*/ 15 h 45"/>
                <a:gd name="T74" fmla="*/ 8 w 34"/>
                <a:gd name="T75" fmla="*/ 15 h 45"/>
                <a:gd name="T76" fmla="*/ 8 w 34"/>
                <a:gd name="T77" fmla="*/ 15 h 45"/>
                <a:gd name="T78" fmla="*/ 8 w 34"/>
                <a:gd name="T79"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45">
                  <a:moveTo>
                    <a:pt x="8" y="15"/>
                  </a:moveTo>
                  <a:lnTo>
                    <a:pt x="0" y="22"/>
                  </a:lnTo>
                  <a:lnTo>
                    <a:pt x="0" y="28"/>
                  </a:lnTo>
                  <a:lnTo>
                    <a:pt x="0" y="33"/>
                  </a:lnTo>
                  <a:lnTo>
                    <a:pt x="0" y="41"/>
                  </a:lnTo>
                  <a:lnTo>
                    <a:pt x="2" y="45"/>
                  </a:lnTo>
                  <a:lnTo>
                    <a:pt x="8" y="45"/>
                  </a:lnTo>
                  <a:lnTo>
                    <a:pt x="15" y="41"/>
                  </a:lnTo>
                  <a:lnTo>
                    <a:pt x="21" y="41"/>
                  </a:lnTo>
                  <a:lnTo>
                    <a:pt x="25" y="41"/>
                  </a:lnTo>
                  <a:lnTo>
                    <a:pt x="27" y="41"/>
                  </a:lnTo>
                  <a:lnTo>
                    <a:pt x="27" y="39"/>
                  </a:lnTo>
                  <a:lnTo>
                    <a:pt x="28" y="35"/>
                  </a:lnTo>
                  <a:lnTo>
                    <a:pt x="28" y="33"/>
                  </a:lnTo>
                  <a:lnTo>
                    <a:pt x="28" y="32"/>
                  </a:lnTo>
                  <a:lnTo>
                    <a:pt x="28" y="28"/>
                  </a:lnTo>
                  <a:lnTo>
                    <a:pt x="21" y="32"/>
                  </a:lnTo>
                  <a:lnTo>
                    <a:pt x="19" y="32"/>
                  </a:lnTo>
                  <a:lnTo>
                    <a:pt x="15" y="28"/>
                  </a:lnTo>
                  <a:lnTo>
                    <a:pt x="19" y="28"/>
                  </a:lnTo>
                  <a:lnTo>
                    <a:pt x="21" y="22"/>
                  </a:lnTo>
                  <a:lnTo>
                    <a:pt x="28" y="20"/>
                  </a:lnTo>
                  <a:lnTo>
                    <a:pt x="34" y="18"/>
                  </a:lnTo>
                  <a:lnTo>
                    <a:pt x="34" y="13"/>
                  </a:lnTo>
                  <a:lnTo>
                    <a:pt x="32" y="7"/>
                  </a:lnTo>
                  <a:lnTo>
                    <a:pt x="27" y="0"/>
                  </a:lnTo>
                  <a:lnTo>
                    <a:pt x="21" y="3"/>
                  </a:lnTo>
                  <a:lnTo>
                    <a:pt x="21" y="7"/>
                  </a:lnTo>
                  <a:lnTo>
                    <a:pt x="19" y="7"/>
                  </a:lnTo>
                  <a:lnTo>
                    <a:pt x="13" y="7"/>
                  </a:lnTo>
                  <a:lnTo>
                    <a:pt x="10" y="7"/>
                  </a:lnTo>
                  <a:lnTo>
                    <a:pt x="10" y="9"/>
                  </a:lnTo>
                  <a:lnTo>
                    <a:pt x="8" y="15"/>
                  </a:lnTo>
                  <a:lnTo>
                    <a:pt x="8" y="15"/>
                  </a:lnTo>
                  <a:lnTo>
                    <a:pt x="8" y="15"/>
                  </a:lnTo>
                  <a:lnTo>
                    <a:pt x="8" y="15"/>
                  </a:lnTo>
                  <a:lnTo>
                    <a:pt x="8" y="15"/>
                  </a:lnTo>
                  <a:lnTo>
                    <a:pt x="8" y="15"/>
                  </a:lnTo>
                  <a:lnTo>
                    <a:pt x="8" y="15"/>
                  </a:lnTo>
                  <a:lnTo>
                    <a:pt x="8" y="1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Freeform 51">
              <a:extLst>
                <a:ext uri="{FF2B5EF4-FFF2-40B4-BE49-F238E27FC236}">
                  <a16:creationId xmlns:a16="http://schemas.microsoft.com/office/drawing/2014/main" id="{4723D8D1-4D01-42AC-98A4-259F1749A4AE}"/>
                </a:ext>
              </a:extLst>
            </p:cNvPr>
            <p:cNvSpPr>
              <a:spLocks/>
            </p:cNvSpPr>
            <p:nvPr/>
          </p:nvSpPr>
          <p:spPr bwMode="auto">
            <a:xfrm>
              <a:off x="4383" y="6297"/>
              <a:ext cx="232" cy="347"/>
            </a:xfrm>
            <a:custGeom>
              <a:avLst/>
              <a:gdLst>
                <a:gd name="T0" fmla="*/ 228 w 232"/>
                <a:gd name="T1" fmla="*/ 38 h 347"/>
                <a:gd name="T2" fmla="*/ 228 w 232"/>
                <a:gd name="T3" fmla="*/ 36 h 347"/>
                <a:gd name="T4" fmla="*/ 228 w 232"/>
                <a:gd name="T5" fmla="*/ 21 h 347"/>
                <a:gd name="T6" fmla="*/ 228 w 232"/>
                <a:gd name="T7" fmla="*/ 6 h 347"/>
                <a:gd name="T8" fmla="*/ 224 w 232"/>
                <a:gd name="T9" fmla="*/ 0 h 347"/>
                <a:gd name="T10" fmla="*/ 211 w 232"/>
                <a:gd name="T11" fmla="*/ 2 h 347"/>
                <a:gd name="T12" fmla="*/ 200 w 232"/>
                <a:gd name="T13" fmla="*/ 12 h 347"/>
                <a:gd name="T14" fmla="*/ 185 w 232"/>
                <a:gd name="T15" fmla="*/ 17 h 347"/>
                <a:gd name="T16" fmla="*/ 170 w 232"/>
                <a:gd name="T17" fmla="*/ 17 h 347"/>
                <a:gd name="T18" fmla="*/ 157 w 232"/>
                <a:gd name="T19" fmla="*/ 19 h 347"/>
                <a:gd name="T20" fmla="*/ 147 w 232"/>
                <a:gd name="T21" fmla="*/ 19 h 347"/>
                <a:gd name="T22" fmla="*/ 138 w 232"/>
                <a:gd name="T23" fmla="*/ 21 h 347"/>
                <a:gd name="T24" fmla="*/ 123 w 232"/>
                <a:gd name="T25" fmla="*/ 30 h 347"/>
                <a:gd name="T26" fmla="*/ 106 w 232"/>
                <a:gd name="T27" fmla="*/ 27 h 347"/>
                <a:gd name="T28" fmla="*/ 89 w 232"/>
                <a:gd name="T29" fmla="*/ 38 h 347"/>
                <a:gd name="T30" fmla="*/ 76 w 232"/>
                <a:gd name="T31" fmla="*/ 38 h 347"/>
                <a:gd name="T32" fmla="*/ 62 w 232"/>
                <a:gd name="T33" fmla="*/ 30 h 347"/>
                <a:gd name="T34" fmla="*/ 51 w 232"/>
                <a:gd name="T35" fmla="*/ 13 h 347"/>
                <a:gd name="T36" fmla="*/ 45 w 232"/>
                <a:gd name="T37" fmla="*/ 15 h 347"/>
                <a:gd name="T38" fmla="*/ 44 w 232"/>
                <a:gd name="T39" fmla="*/ 21 h 347"/>
                <a:gd name="T40" fmla="*/ 38 w 232"/>
                <a:gd name="T41" fmla="*/ 30 h 347"/>
                <a:gd name="T42" fmla="*/ 38 w 232"/>
                <a:gd name="T43" fmla="*/ 40 h 347"/>
                <a:gd name="T44" fmla="*/ 51 w 232"/>
                <a:gd name="T45" fmla="*/ 57 h 347"/>
                <a:gd name="T46" fmla="*/ 57 w 232"/>
                <a:gd name="T47" fmla="*/ 64 h 347"/>
                <a:gd name="T48" fmla="*/ 70 w 232"/>
                <a:gd name="T49" fmla="*/ 75 h 347"/>
                <a:gd name="T50" fmla="*/ 108 w 232"/>
                <a:gd name="T51" fmla="*/ 88 h 347"/>
                <a:gd name="T52" fmla="*/ 147 w 232"/>
                <a:gd name="T53" fmla="*/ 100 h 347"/>
                <a:gd name="T54" fmla="*/ 93 w 232"/>
                <a:gd name="T55" fmla="*/ 175 h 347"/>
                <a:gd name="T56" fmla="*/ 81 w 232"/>
                <a:gd name="T57" fmla="*/ 180 h 347"/>
                <a:gd name="T58" fmla="*/ 55 w 232"/>
                <a:gd name="T59" fmla="*/ 182 h 347"/>
                <a:gd name="T60" fmla="*/ 42 w 232"/>
                <a:gd name="T61" fmla="*/ 193 h 347"/>
                <a:gd name="T62" fmla="*/ 25 w 232"/>
                <a:gd name="T63" fmla="*/ 199 h 347"/>
                <a:gd name="T64" fmla="*/ 17 w 232"/>
                <a:gd name="T65" fmla="*/ 210 h 347"/>
                <a:gd name="T66" fmla="*/ 4 w 232"/>
                <a:gd name="T67" fmla="*/ 231 h 347"/>
                <a:gd name="T68" fmla="*/ 0 w 232"/>
                <a:gd name="T69" fmla="*/ 244 h 347"/>
                <a:gd name="T70" fmla="*/ 0 w 232"/>
                <a:gd name="T71" fmla="*/ 315 h 347"/>
                <a:gd name="T72" fmla="*/ 6 w 232"/>
                <a:gd name="T73" fmla="*/ 330 h 347"/>
                <a:gd name="T74" fmla="*/ 13 w 232"/>
                <a:gd name="T75" fmla="*/ 343 h 347"/>
                <a:gd name="T76" fmla="*/ 19 w 232"/>
                <a:gd name="T77" fmla="*/ 339 h 347"/>
                <a:gd name="T78" fmla="*/ 25 w 232"/>
                <a:gd name="T79" fmla="*/ 328 h 347"/>
                <a:gd name="T80" fmla="*/ 30 w 232"/>
                <a:gd name="T81" fmla="*/ 322 h 347"/>
                <a:gd name="T82" fmla="*/ 57 w 232"/>
                <a:gd name="T83" fmla="*/ 291 h 347"/>
                <a:gd name="T84" fmla="*/ 85 w 232"/>
                <a:gd name="T85" fmla="*/ 263 h 347"/>
                <a:gd name="T86" fmla="*/ 117 w 232"/>
                <a:gd name="T87" fmla="*/ 240 h 347"/>
                <a:gd name="T88" fmla="*/ 155 w 232"/>
                <a:gd name="T89" fmla="*/ 197 h 347"/>
                <a:gd name="T90" fmla="*/ 168 w 232"/>
                <a:gd name="T91" fmla="*/ 175 h 347"/>
                <a:gd name="T92" fmla="*/ 181 w 232"/>
                <a:gd name="T93" fmla="*/ 150 h 347"/>
                <a:gd name="T94" fmla="*/ 189 w 232"/>
                <a:gd name="T95" fmla="*/ 126 h 347"/>
                <a:gd name="T96" fmla="*/ 198 w 232"/>
                <a:gd name="T97" fmla="*/ 111 h 347"/>
                <a:gd name="T98" fmla="*/ 205 w 232"/>
                <a:gd name="T99" fmla="*/ 98 h 347"/>
                <a:gd name="T100" fmla="*/ 213 w 232"/>
                <a:gd name="T101" fmla="*/ 79 h 347"/>
                <a:gd name="T102" fmla="*/ 222 w 232"/>
                <a:gd name="T103" fmla="*/ 64 h 347"/>
                <a:gd name="T104" fmla="*/ 222 w 232"/>
                <a:gd name="T105" fmla="*/ 43 h 347"/>
                <a:gd name="T106" fmla="*/ 228 w 232"/>
                <a:gd name="T107" fmla="*/ 40 h 347"/>
                <a:gd name="T108" fmla="*/ 230 w 232"/>
                <a:gd name="T109" fmla="*/ 36 h 347"/>
                <a:gd name="T110" fmla="*/ 230 w 232"/>
                <a:gd name="T111" fmla="*/ 36 h 347"/>
                <a:gd name="T112" fmla="*/ 230 w 232"/>
                <a:gd name="T113" fmla="*/ 36 h 347"/>
                <a:gd name="T114" fmla="*/ 230 w 232"/>
                <a:gd name="T115" fmla="*/ 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2" h="347">
                  <a:moveTo>
                    <a:pt x="230" y="36"/>
                  </a:moveTo>
                  <a:lnTo>
                    <a:pt x="228" y="38"/>
                  </a:lnTo>
                  <a:lnTo>
                    <a:pt x="224" y="38"/>
                  </a:lnTo>
                  <a:lnTo>
                    <a:pt x="228" y="36"/>
                  </a:lnTo>
                  <a:lnTo>
                    <a:pt x="228" y="30"/>
                  </a:lnTo>
                  <a:lnTo>
                    <a:pt x="228" y="21"/>
                  </a:lnTo>
                  <a:lnTo>
                    <a:pt x="228" y="13"/>
                  </a:lnTo>
                  <a:lnTo>
                    <a:pt x="228" y="6"/>
                  </a:lnTo>
                  <a:lnTo>
                    <a:pt x="228" y="2"/>
                  </a:lnTo>
                  <a:lnTo>
                    <a:pt x="224" y="0"/>
                  </a:lnTo>
                  <a:lnTo>
                    <a:pt x="217" y="0"/>
                  </a:lnTo>
                  <a:lnTo>
                    <a:pt x="211" y="2"/>
                  </a:lnTo>
                  <a:lnTo>
                    <a:pt x="205" y="8"/>
                  </a:lnTo>
                  <a:lnTo>
                    <a:pt x="200" y="12"/>
                  </a:lnTo>
                  <a:lnTo>
                    <a:pt x="192" y="12"/>
                  </a:lnTo>
                  <a:lnTo>
                    <a:pt x="185" y="17"/>
                  </a:lnTo>
                  <a:lnTo>
                    <a:pt x="175" y="17"/>
                  </a:lnTo>
                  <a:lnTo>
                    <a:pt x="170" y="17"/>
                  </a:lnTo>
                  <a:lnTo>
                    <a:pt x="168" y="17"/>
                  </a:lnTo>
                  <a:lnTo>
                    <a:pt x="157" y="19"/>
                  </a:lnTo>
                  <a:lnTo>
                    <a:pt x="151" y="19"/>
                  </a:lnTo>
                  <a:lnTo>
                    <a:pt x="147" y="19"/>
                  </a:lnTo>
                  <a:lnTo>
                    <a:pt x="141" y="19"/>
                  </a:lnTo>
                  <a:lnTo>
                    <a:pt x="138" y="21"/>
                  </a:lnTo>
                  <a:lnTo>
                    <a:pt x="130" y="27"/>
                  </a:lnTo>
                  <a:lnTo>
                    <a:pt x="123" y="30"/>
                  </a:lnTo>
                  <a:lnTo>
                    <a:pt x="113" y="30"/>
                  </a:lnTo>
                  <a:lnTo>
                    <a:pt x="106" y="27"/>
                  </a:lnTo>
                  <a:lnTo>
                    <a:pt x="100" y="30"/>
                  </a:lnTo>
                  <a:lnTo>
                    <a:pt x="89" y="38"/>
                  </a:lnTo>
                  <a:lnTo>
                    <a:pt x="81" y="38"/>
                  </a:lnTo>
                  <a:lnTo>
                    <a:pt x="76" y="38"/>
                  </a:lnTo>
                  <a:lnTo>
                    <a:pt x="68" y="36"/>
                  </a:lnTo>
                  <a:lnTo>
                    <a:pt x="62" y="30"/>
                  </a:lnTo>
                  <a:lnTo>
                    <a:pt x="57" y="19"/>
                  </a:lnTo>
                  <a:lnTo>
                    <a:pt x="51" y="13"/>
                  </a:lnTo>
                  <a:lnTo>
                    <a:pt x="49" y="12"/>
                  </a:lnTo>
                  <a:lnTo>
                    <a:pt x="45" y="15"/>
                  </a:lnTo>
                  <a:lnTo>
                    <a:pt x="44" y="19"/>
                  </a:lnTo>
                  <a:lnTo>
                    <a:pt x="44" y="21"/>
                  </a:lnTo>
                  <a:lnTo>
                    <a:pt x="42" y="21"/>
                  </a:lnTo>
                  <a:lnTo>
                    <a:pt x="38" y="30"/>
                  </a:lnTo>
                  <a:lnTo>
                    <a:pt x="38" y="36"/>
                  </a:lnTo>
                  <a:lnTo>
                    <a:pt x="38" y="40"/>
                  </a:lnTo>
                  <a:lnTo>
                    <a:pt x="44" y="45"/>
                  </a:lnTo>
                  <a:lnTo>
                    <a:pt x="51" y="57"/>
                  </a:lnTo>
                  <a:lnTo>
                    <a:pt x="51" y="62"/>
                  </a:lnTo>
                  <a:lnTo>
                    <a:pt x="57" y="64"/>
                  </a:lnTo>
                  <a:lnTo>
                    <a:pt x="62" y="70"/>
                  </a:lnTo>
                  <a:lnTo>
                    <a:pt x="70" y="75"/>
                  </a:lnTo>
                  <a:lnTo>
                    <a:pt x="85" y="81"/>
                  </a:lnTo>
                  <a:lnTo>
                    <a:pt x="108" y="88"/>
                  </a:lnTo>
                  <a:lnTo>
                    <a:pt x="136" y="100"/>
                  </a:lnTo>
                  <a:lnTo>
                    <a:pt x="147" y="100"/>
                  </a:lnTo>
                  <a:lnTo>
                    <a:pt x="157" y="100"/>
                  </a:lnTo>
                  <a:lnTo>
                    <a:pt x="93" y="175"/>
                  </a:lnTo>
                  <a:lnTo>
                    <a:pt x="89" y="180"/>
                  </a:lnTo>
                  <a:lnTo>
                    <a:pt x="81" y="180"/>
                  </a:lnTo>
                  <a:lnTo>
                    <a:pt x="68" y="178"/>
                  </a:lnTo>
                  <a:lnTo>
                    <a:pt x="55" y="182"/>
                  </a:lnTo>
                  <a:lnTo>
                    <a:pt x="45" y="191"/>
                  </a:lnTo>
                  <a:lnTo>
                    <a:pt x="42" y="193"/>
                  </a:lnTo>
                  <a:lnTo>
                    <a:pt x="36" y="197"/>
                  </a:lnTo>
                  <a:lnTo>
                    <a:pt x="25" y="199"/>
                  </a:lnTo>
                  <a:lnTo>
                    <a:pt x="23" y="204"/>
                  </a:lnTo>
                  <a:lnTo>
                    <a:pt x="17" y="210"/>
                  </a:lnTo>
                  <a:lnTo>
                    <a:pt x="8" y="223"/>
                  </a:lnTo>
                  <a:lnTo>
                    <a:pt x="4" y="231"/>
                  </a:lnTo>
                  <a:lnTo>
                    <a:pt x="0" y="240"/>
                  </a:lnTo>
                  <a:lnTo>
                    <a:pt x="0" y="244"/>
                  </a:lnTo>
                  <a:lnTo>
                    <a:pt x="0" y="249"/>
                  </a:lnTo>
                  <a:lnTo>
                    <a:pt x="0" y="315"/>
                  </a:lnTo>
                  <a:lnTo>
                    <a:pt x="0" y="322"/>
                  </a:lnTo>
                  <a:lnTo>
                    <a:pt x="6" y="330"/>
                  </a:lnTo>
                  <a:lnTo>
                    <a:pt x="12" y="339"/>
                  </a:lnTo>
                  <a:lnTo>
                    <a:pt x="13" y="343"/>
                  </a:lnTo>
                  <a:lnTo>
                    <a:pt x="13" y="347"/>
                  </a:lnTo>
                  <a:lnTo>
                    <a:pt x="19" y="339"/>
                  </a:lnTo>
                  <a:lnTo>
                    <a:pt x="19" y="339"/>
                  </a:lnTo>
                  <a:lnTo>
                    <a:pt x="25" y="328"/>
                  </a:lnTo>
                  <a:lnTo>
                    <a:pt x="27" y="328"/>
                  </a:lnTo>
                  <a:lnTo>
                    <a:pt x="30" y="322"/>
                  </a:lnTo>
                  <a:lnTo>
                    <a:pt x="38" y="311"/>
                  </a:lnTo>
                  <a:lnTo>
                    <a:pt x="57" y="291"/>
                  </a:lnTo>
                  <a:lnTo>
                    <a:pt x="76" y="272"/>
                  </a:lnTo>
                  <a:lnTo>
                    <a:pt x="85" y="263"/>
                  </a:lnTo>
                  <a:lnTo>
                    <a:pt x="94" y="255"/>
                  </a:lnTo>
                  <a:lnTo>
                    <a:pt x="117" y="240"/>
                  </a:lnTo>
                  <a:lnTo>
                    <a:pt x="136" y="221"/>
                  </a:lnTo>
                  <a:lnTo>
                    <a:pt x="155" y="197"/>
                  </a:lnTo>
                  <a:lnTo>
                    <a:pt x="160" y="186"/>
                  </a:lnTo>
                  <a:lnTo>
                    <a:pt x="168" y="175"/>
                  </a:lnTo>
                  <a:lnTo>
                    <a:pt x="173" y="163"/>
                  </a:lnTo>
                  <a:lnTo>
                    <a:pt x="181" y="150"/>
                  </a:lnTo>
                  <a:lnTo>
                    <a:pt x="185" y="141"/>
                  </a:lnTo>
                  <a:lnTo>
                    <a:pt x="189" y="126"/>
                  </a:lnTo>
                  <a:lnTo>
                    <a:pt x="194" y="118"/>
                  </a:lnTo>
                  <a:lnTo>
                    <a:pt x="198" y="111"/>
                  </a:lnTo>
                  <a:lnTo>
                    <a:pt x="200" y="101"/>
                  </a:lnTo>
                  <a:lnTo>
                    <a:pt x="205" y="98"/>
                  </a:lnTo>
                  <a:lnTo>
                    <a:pt x="209" y="86"/>
                  </a:lnTo>
                  <a:lnTo>
                    <a:pt x="213" y="79"/>
                  </a:lnTo>
                  <a:lnTo>
                    <a:pt x="217" y="70"/>
                  </a:lnTo>
                  <a:lnTo>
                    <a:pt x="222" y="64"/>
                  </a:lnTo>
                  <a:lnTo>
                    <a:pt x="222" y="55"/>
                  </a:lnTo>
                  <a:lnTo>
                    <a:pt x="222" y="43"/>
                  </a:lnTo>
                  <a:lnTo>
                    <a:pt x="224" y="40"/>
                  </a:lnTo>
                  <a:lnTo>
                    <a:pt x="228" y="40"/>
                  </a:lnTo>
                  <a:lnTo>
                    <a:pt x="232" y="38"/>
                  </a:lnTo>
                  <a:lnTo>
                    <a:pt x="230" y="36"/>
                  </a:lnTo>
                  <a:lnTo>
                    <a:pt x="230" y="36"/>
                  </a:lnTo>
                  <a:lnTo>
                    <a:pt x="230" y="36"/>
                  </a:lnTo>
                  <a:lnTo>
                    <a:pt x="230" y="36"/>
                  </a:lnTo>
                  <a:lnTo>
                    <a:pt x="230" y="36"/>
                  </a:lnTo>
                  <a:lnTo>
                    <a:pt x="230" y="36"/>
                  </a:lnTo>
                  <a:lnTo>
                    <a:pt x="230" y="36"/>
                  </a:lnTo>
                  <a:lnTo>
                    <a:pt x="230" y="3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8" name="Freeform 52">
              <a:extLst>
                <a:ext uri="{FF2B5EF4-FFF2-40B4-BE49-F238E27FC236}">
                  <a16:creationId xmlns:a16="http://schemas.microsoft.com/office/drawing/2014/main" id="{D3CF430B-7B44-4D72-A133-495784722CE0}"/>
                </a:ext>
              </a:extLst>
            </p:cNvPr>
            <p:cNvSpPr>
              <a:spLocks/>
            </p:cNvSpPr>
            <p:nvPr/>
          </p:nvSpPr>
          <p:spPr bwMode="auto">
            <a:xfrm>
              <a:off x="4202" y="6222"/>
              <a:ext cx="338" cy="293"/>
            </a:xfrm>
            <a:custGeom>
              <a:avLst/>
              <a:gdLst>
                <a:gd name="T0" fmla="*/ 70 w 338"/>
                <a:gd name="T1" fmla="*/ 38 h 293"/>
                <a:gd name="T2" fmla="*/ 68 w 338"/>
                <a:gd name="T3" fmla="*/ 55 h 293"/>
                <a:gd name="T4" fmla="*/ 61 w 338"/>
                <a:gd name="T5" fmla="*/ 57 h 293"/>
                <a:gd name="T6" fmla="*/ 49 w 338"/>
                <a:gd name="T7" fmla="*/ 75 h 293"/>
                <a:gd name="T8" fmla="*/ 44 w 338"/>
                <a:gd name="T9" fmla="*/ 87 h 293"/>
                <a:gd name="T10" fmla="*/ 44 w 338"/>
                <a:gd name="T11" fmla="*/ 96 h 293"/>
                <a:gd name="T12" fmla="*/ 36 w 338"/>
                <a:gd name="T13" fmla="*/ 102 h 293"/>
                <a:gd name="T14" fmla="*/ 31 w 338"/>
                <a:gd name="T15" fmla="*/ 111 h 293"/>
                <a:gd name="T16" fmla="*/ 25 w 338"/>
                <a:gd name="T17" fmla="*/ 130 h 293"/>
                <a:gd name="T18" fmla="*/ 25 w 338"/>
                <a:gd name="T19" fmla="*/ 156 h 293"/>
                <a:gd name="T20" fmla="*/ 8 w 338"/>
                <a:gd name="T21" fmla="*/ 163 h 293"/>
                <a:gd name="T22" fmla="*/ 4 w 338"/>
                <a:gd name="T23" fmla="*/ 173 h 293"/>
                <a:gd name="T24" fmla="*/ 0 w 338"/>
                <a:gd name="T25" fmla="*/ 180 h 293"/>
                <a:gd name="T26" fmla="*/ 23 w 338"/>
                <a:gd name="T27" fmla="*/ 191 h 293"/>
                <a:gd name="T28" fmla="*/ 38 w 338"/>
                <a:gd name="T29" fmla="*/ 210 h 293"/>
                <a:gd name="T30" fmla="*/ 46 w 338"/>
                <a:gd name="T31" fmla="*/ 235 h 293"/>
                <a:gd name="T32" fmla="*/ 55 w 338"/>
                <a:gd name="T33" fmla="*/ 242 h 293"/>
                <a:gd name="T34" fmla="*/ 63 w 338"/>
                <a:gd name="T35" fmla="*/ 248 h 293"/>
                <a:gd name="T36" fmla="*/ 64 w 338"/>
                <a:gd name="T37" fmla="*/ 257 h 293"/>
                <a:gd name="T38" fmla="*/ 68 w 338"/>
                <a:gd name="T39" fmla="*/ 263 h 293"/>
                <a:gd name="T40" fmla="*/ 87 w 338"/>
                <a:gd name="T41" fmla="*/ 266 h 293"/>
                <a:gd name="T42" fmla="*/ 100 w 338"/>
                <a:gd name="T43" fmla="*/ 274 h 293"/>
                <a:gd name="T44" fmla="*/ 119 w 338"/>
                <a:gd name="T45" fmla="*/ 287 h 293"/>
                <a:gd name="T46" fmla="*/ 136 w 338"/>
                <a:gd name="T47" fmla="*/ 291 h 293"/>
                <a:gd name="T48" fmla="*/ 149 w 338"/>
                <a:gd name="T49" fmla="*/ 293 h 293"/>
                <a:gd name="T50" fmla="*/ 166 w 338"/>
                <a:gd name="T51" fmla="*/ 276 h 293"/>
                <a:gd name="T52" fmla="*/ 181 w 338"/>
                <a:gd name="T53" fmla="*/ 274 h 293"/>
                <a:gd name="T54" fmla="*/ 194 w 338"/>
                <a:gd name="T55" fmla="*/ 279 h 293"/>
                <a:gd name="T56" fmla="*/ 206 w 338"/>
                <a:gd name="T57" fmla="*/ 274 h 293"/>
                <a:gd name="T58" fmla="*/ 226 w 338"/>
                <a:gd name="T59" fmla="*/ 266 h 293"/>
                <a:gd name="T60" fmla="*/ 262 w 338"/>
                <a:gd name="T61" fmla="*/ 255 h 293"/>
                <a:gd name="T62" fmla="*/ 338 w 338"/>
                <a:gd name="T63" fmla="*/ 175 h 293"/>
                <a:gd name="T64" fmla="*/ 289 w 338"/>
                <a:gd name="T65" fmla="*/ 163 h 293"/>
                <a:gd name="T66" fmla="*/ 243 w 338"/>
                <a:gd name="T67" fmla="*/ 145 h 293"/>
                <a:gd name="T68" fmla="*/ 232 w 338"/>
                <a:gd name="T69" fmla="*/ 132 h 293"/>
                <a:gd name="T70" fmla="*/ 219 w 338"/>
                <a:gd name="T71" fmla="*/ 111 h 293"/>
                <a:gd name="T72" fmla="*/ 219 w 338"/>
                <a:gd name="T73" fmla="*/ 96 h 293"/>
                <a:gd name="T74" fmla="*/ 200 w 338"/>
                <a:gd name="T75" fmla="*/ 100 h 293"/>
                <a:gd name="T76" fmla="*/ 198 w 338"/>
                <a:gd name="T77" fmla="*/ 83 h 293"/>
                <a:gd name="T78" fmla="*/ 206 w 338"/>
                <a:gd name="T79" fmla="*/ 68 h 293"/>
                <a:gd name="T80" fmla="*/ 204 w 338"/>
                <a:gd name="T81" fmla="*/ 55 h 293"/>
                <a:gd name="T82" fmla="*/ 189 w 338"/>
                <a:gd name="T83" fmla="*/ 38 h 293"/>
                <a:gd name="T84" fmla="*/ 176 w 338"/>
                <a:gd name="T85" fmla="*/ 21 h 293"/>
                <a:gd name="T86" fmla="*/ 157 w 338"/>
                <a:gd name="T87" fmla="*/ 12 h 293"/>
                <a:gd name="T88" fmla="*/ 142 w 338"/>
                <a:gd name="T89" fmla="*/ 8 h 293"/>
                <a:gd name="T90" fmla="*/ 132 w 338"/>
                <a:gd name="T91" fmla="*/ 6 h 293"/>
                <a:gd name="T92" fmla="*/ 119 w 338"/>
                <a:gd name="T93" fmla="*/ 12 h 293"/>
                <a:gd name="T94" fmla="*/ 112 w 338"/>
                <a:gd name="T95" fmla="*/ 2 h 293"/>
                <a:gd name="T96" fmla="*/ 98 w 338"/>
                <a:gd name="T97" fmla="*/ 15 h 293"/>
                <a:gd name="T98" fmla="*/ 87 w 338"/>
                <a:gd name="T99" fmla="*/ 14 h 293"/>
                <a:gd name="T100" fmla="*/ 76 w 338"/>
                <a:gd name="T101" fmla="*/ 15 h 293"/>
                <a:gd name="T102" fmla="*/ 74 w 338"/>
                <a:gd name="T103" fmla="*/ 30 h 293"/>
                <a:gd name="T104" fmla="*/ 74 w 338"/>
                <a:gd name="T105" fmla="*/ 30 h 293"/>
                <a:gd name="T106" fmla="*/ 74 w 338"/>
                <a:gd name="T10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8" h="293">
                  <a:moveTo>
                    <a:pt x="74" y="30"/>
                  </a:moveTo>
                  <a:lnTo>
                    <a:pt x="70" y="38"/>
                  </a:lnTo>
                  <a:lnTo>
                    <a:pt x="70" y="38"/>
                  </a:lnTo>
                  <a:lnTo>
                    <a:pt x="70" y="45"/>
                  </a:lnTo>
                  <a:lnTo>
                    <a:pt x="70" y="51"/>
                  </a:lnTo>
                  <a:lnTo>
                    <a:pt x="68" y="55"/>
                  </a:lnTo>
                  <a:lnTo>
                    <a:pt x="68" y="57"/>
                  </a:lnTo>
                  <a:lnTo>
                    <a:pt x="63" y="57"/>
                  </a:lnTo>
                  <a:lnTo>
                    <a:pt x="61" y="57"/>
                  </a:lnTo>
                  <a:lnTo>
                    <a:pt x="57" y="58"/>
                  </a:lnTo>
                  <a:lnTo>
                    <a:pt x="51" y="68"/>
                  </a:lnTo>
                  <a:lnTo>
                    <a:pt x="49" y="75"/>
                  </a:lnTo>
                  <a:lnTo>
                    <a:pt x="46" y="77"/>
                  </a:lnTo>
                  <a:lnTo>
                    <a:pt x="46" y="83"/>
                  </a:lnTo>
                  <a:lnTo>
                    <a:pt x="44" y="87"/>
                  </a:lnTo>
                  <a:lnTo>
                    <a:pt x="44" y="92"/>
                  </a:lnTo>
                  <a:lnTo>
                    <a:pt x="44" y="94"/>
                  </a:lnTo>
                  <a:lnTo>
                    <a:pt x="44" y="96"/>
                  </a:lnTo>
                  <a:lnTo>
                    <a:pt x="44" y="100"/>
                  </a:lnTo>
                  <a:lnTo>
                    <a:pt x="38" y="107"/>
                  </a:lnTo>
                  <a:lnTo>
                    <a:pt x="36" y="102"/>
                  </a:lnTo>
                  <a:lnTo>
                    <a:pt x="32" y="102"/>
                  </a:lnTo>
                  <a:lnTo>
                    <a:pt x="32" y="105"/>
                  </a:lnTo>
                  <a:lnTo>
                    <a:pt x="31" y="111"/>
                  </a:lnTo>
                  <a:lnTo>
                    <a:pt x="31" y="115"/>
                  </a:lnTo>
                  <a:lnTo>
                    <a:pt x="27" y="124"/>
                  </a:lnTo>
                  <a:lnTo>
                    <a:pt x="25" y="130"/>
                  </a:lnTo>
                  <a:lnTo>
                    <a:pt x="25" y="137"/>
                  </a:lnTo>
                  <a:lnTo>
                    <a:pt x="25" y="145"/>
                  </a:lnTo>
                  <a:lnTo>
                    <a:pt x="25" y="156"/>
                  </a:lnTo>
                  <a:lnTo>
                    <a:pt x="25" y="161"/>
                  </a:lnTo>
                  <a:lnTo>
                    <a:pt x="19" y="163"/>
                  </a:lnTo>
                  <a:lnTo>
                    <a:pt x="8" y="163"/>
                  </a:lnTo>
                  <a:lnTo>
                    <a:pt x="6" y="163"/>
                  </a:lnTo>
                  <a:lnTo>
                    <a:pt x="4" y="167"/>
                  </a:lnTo>
                  <a:lnTo>
                    <a:pt x="4" y="173"/>
                  </a:lnTo>
                  <a:lnTo>
                    <a:pt x="0" y="175"/>
                  </a:lnTo>
                  <a:lnTo>
                    <a:pt x="0" y="176"/>
                  </a:lnTo>
                  <a:lnTo>
                    <a:pt x="0" y="180"/>
                  </a:lnTo>
                  <a:lnTo>
                    <a:pt x="14" y="182"/>
                  </a:lnTo>
                  <a:lnTo>
                    <a:pt x="19" y="188"/>
                  </a:lnTo>
                  <a:lnTo>
                    <a:pt x="23" y="191"/>
                  </a:lnTo>
                  <a:lnTo>
                    <a:pt x="27" y="195"/>
                  </a:lnTo>
                  <a:lnTo>
                    <a:pt x="31" y="201"/>
                  </a:lnTo>
                  <a:lnTo>
                    <a:pt x="38" y="210"/>
                  </a:lnTo>
                  <a:lnTo>
                    <a:pt x="42" y="216"/>
                  </a:lnTo>
                  <a:lnTo>
                    <a:pt x="44" y="220"/>
                  </a:lnTo>
                  <a:lnTo>
                    <a:pt x="46" y="235"/>
                  </a:lnTo>
                  <a:lnTo>
                    <a:pt x="49" y="238"/>
                  </a:lnTo>
                  <a:lnTo>
                    <a:pt x="51" y="238"/>
                  </a:lnTo>
                  <a:lnTo>
                    <a:pt x="55" y="242"/>
                  </a:lnTo>
                  <a:lnTo>
                    <a:pt x="57" y="242"/>
                  </a:lnTo>
                  <a:lnTo>
                    <a:pt x="63" y="242"/>
                  </a:lnTo>
                  <a:lnTo>
                    <a:pt x="63" y="248"/>
                  </a:lnTo>
                  <a:lnTo>
                    <a:pt x="64" y="250"/>
                  </a:lnTo>
                  <a:lnTo>
                    <a:pt x="63" y="255"/>
                  </a:lnTo>
                  <a:lnTo>
                    <a:pt x="64" y="257"/>
                  </a:lnTo>
                  <a:lnTo>
                    <a:pt x="68" y="261"/>
                  </a:lnTo>
                  <a:lnTo>
                    <a:pt x="64" y="261"/>
                  </a:lnTo>
                  <a:lnTo>
                    <a:pt x="68" y="263"/>
                  </a:lnTo>
                  <a:lnTo>
                    <a:pt x="70" y="266"/>
                  </a:lnTo>
                  <a:lnTo>
                    <a:pt x="81" y="266"/>
                  </a:lnTo>
                  <a:lnTo>
                    <a:pt x="87" y="266"/>
                  </a:lnTo>
                  <a:lnTo>
                    <a:pt x="89" y="268"/>
                  </a:lnTo>
                  <a:lnTo>
                    <a:pt x="93" y="268"/>
                  </a:lnTo>
                  <a:lnTo>
                    <a:pt x="100" y="274"/>
                  </a:lnTo>
                  <a:lnTo>
                    <a:pt x="112" y="281"/>
                  </a:lnTo>
                  <a:lnTo>
                    <a:pt x="113" y="285"/>
                  </a:lnTo>
                  <a:lnTo>
                    <a:pt x="119" y="287"/>
                  </a:lnTo>
                  <a:lnTo>
                    <a:pt x="125" y="287"/>
                  </a:lnTo>
                  <a:lnTo>
                    <a:pt x="130" y="287"/>
                  </a:lnTo>
                  <a:lnTo>
                    <a:pt x="136" y="291"/>
                  </a:lnTo>
                  <a:lnTo>
                    <a:pt x="142" y="291"/>
                  </a:lnTo>
                  <a:lnTo>
                    <a:pt x="145" y="291"/>
                  </a:lnTo>
                  <a:lnTo>
                    <a:pt x="149" y="293"/>
                  </a:lnTo>
                  <a:lnTo>
                    <a:pt x="151" y="287"/>
                  </a:lnTo>
                  <a:lnTo>
                    <a:pt x="157" y="281"/>
                  </a:lnTo>
                  <a:lnTo>
                    <a:pt x="166" y="276"/>
                  </a:lnTo>
                  <a:lnTo>
                    <a:pt x="174" y="272"/>
                  </a:lnTo>
                  <a:lnTo>
                    <a:pt x="179" y="272"/>
                  </a:lnTo>
                  <a:lnTo>
                    <a:pt x="181" y="274"/>
                  </a:lnTo>
                  <a:lnTo>
                    <a:pt x="185" y="279"/>
                  </a:lnTo>
                  <a:lnTo>
                    <a:pt x="189" y="279"/>
                  </a:lnTo>
                  <a:lnTo>
                    <a:pt x="194" y="279"/>
                  </a:lnTo>
                  <a:lnTo>
                    <a:pt x="198" y="279"/>
                  </a:lnTo>
                  <a:lnTo>
                    <a:pt x="204" y="279"/>
                  </a:lnTo>
                  <a:lnTo>
                    <a:pt x="206" y="274"/>
                  </a:lnTo>
                  <a:lnTo>
                    <a:pt x="217" y="272"/>
                  </a:lnTo>
                  <a:lnTo>
                    <a:pt x="223" y="268"/>
                  </a:lnTo>
                  <a:lnTo>
                    <a:pt x="226" y="266"/>
                  </a:lnTo>
                  <a:lnTo>
                    <a:pt x="236" y="257"/>
                  </a:lnTo>
                  <a:lnTo>
                    <a:pt x="249" y="253"/>
                  </a:lnTo>
                  <a:lnTo>
                    <a:pt x="262" y="255"/>
                  </a:lnTo>
                  <a:lnTo>
                    <a:pt x="270" y="255"/>
                  </a:lnTo>
                  <a:lnTo>
                    <a:pt x="274" y="250"/>
                  </a:lnTo>
                  <a:lnTo>
                    <a:pt x="338" y="175"/>
                  </a:lnTo>
                  <a:lnTo>
                    <a:pt x="328" y="175"/>
                  </a:lnTo>
                  <a:lnTo>
                    <a:pt x="317" y="175"/>
                  </a:lnTo>
                  <a:lnTo>
                    <a:pt x="289" y="163"/>
                  </a:lnTo>
                  <a:lnTo>
                    <a:pt x="266" y="156"/>
                  </a:lnTo>
                  <a:lnTo>
                    <a:pt x="251" y="150"/>
                  </a:lnTo>
                  <a:lnTo>
                    <a:pt x="243" y="145"/>
                  </a:lnTo>
                  <a:lnTo>
                    <a:pt x="238" y="139"/>
                  </a:lnTo>
                  <a:lnTo>
                    <a:pt x="232" y="137"/>
                  </a:lnTo>
                  <a:lnTo>
                    <a:pt x="232" y="132"/>
                  </a:lnTo>
                  <a:lnTo>
                    <a:pt x="225" y="120"/>
                  </a:lnTo>
                  <a:lnTo>
                    <a:pt x="219" y="115"/>
                  </a:lnTo>
                  <a:lnTo>
                    <a:pt x="219" y="111"/>
                  </a:lnTo>
                  <a:lnTo>
                    <a:pt x="219" y="105"/>
                  </a:lnTo>
                  <a:lnTo>
                    <a:pt x="223" y="96"/>
                  </a:lnTo>
                  <a:lnTo>
                    <a:pt x="219" y="96"/>
                  </a:lnTo>
                  <a:lnTo>
                    <a:pt x="213" y="96"/>
                  </a:lnTo>
                  <a:lnTo>
                    <a:pt x="206" y="100"/>
                  </a:lnTo>
                  <a:lnTo>
                    <a:pt x="200" y="100"/>
                  </a:lnTo>
                  <a:lnTo>
                    <a:pt x="198" y="96"/>
                  </a:lnTo>
                  <a:lnTo>
                    <a:pt x="198" y="88"/>
                  </a:lnTo>
                  <a:lnTo>
                    <a:pt x="198" y="83"/>
                  </a:lnTo>
                  <a:lnTo>
                    <a:pt x="198" y="77"/>
                  </a:lnTo>
                  <a:lnTo>
                    <a:pt x="206" y="70"/>
                  </a:lnTo>
                  <a:lnTo>
                    <a:pt x="206" y="68"/>
                  </a:lnTo>
                  <a:lnTo>
                    <a:pt x="208" y="62"/>
                  </a:lnTo>
                  <a:lnTo>
                    <a:pt x="208" y="58"/>
                  </a:lnTo>
                  <a:lnTo>
                    <a:pt x="204" y="55"/>
                  </a:lnTo>
                  <a:lnTo>
                    <a:pt x="198" y="49"/>
                  </a:lnTo>
                  <a:lnTo>
                    <a:pt x="194" y="43"/>
                  </a:lnTo>
                  <a:lnTo>
                    <a:pt x="189" y="38"/>
                  </a:lnTo>
                  <a:lnTo>
                    <a:pt x="185" y="34"/>
                  </a:lnTo>
                  <a:lnTo>
                    <a:pt x="179" y="25"/>
                  </a:lnTo>
                  <a:lnTo>
                    <a:pt x="176" y="21"/>
                  </a:lnTo>
                  <a:lnTo>
                    <a:pt x="170" y="15"/>
                  </a:lnTo>
                  <a:lnTo>
                    <a:pt x="162" y="14"/>
                  </a:lnTo>
                  <a:lnTo>
                    <a:pt x="157" y="12"/>
                  </a:lnTo>
                  <a:lnTo>
                    <a:pt x="151" y="12"/>
                  </a:lnTo>
                  <a:lnTo>
                    <a:pt x="144" y="8"/>
                  </a:lnTo>
                  <a:lnTo>
                    <a:pt x="142" y="8"/>
                  </a:lnTo>
                  <a:lnTo>
                    <a:pt x="136" y="12"/>
                  </a:lnTo>
                  <a:lnTo>
                    <a:pt x="136" y="8"/>
                  </a:lnTo>
                  <a:lnTo>
                    <a:pt x="132" y="6"/>
                  </a:lnTo>
                  <a:lnTo>
                    <a:pt x="130" y="8"/>
                  </a:lnTo>
                  <a:lnTo>
                    <a:pt x="125" y="12"/>
                  </a:lnTo>
                  <a:lnTo>
                    <a:pt x="119" y="12"/>
                  </a:lnTo>
                  <a:lnTo>
                    <a:pt x="117" y="6"/>
                  </a:lnTo>
                  <a:lnTo>
                    <a:pt x="113" y="6"/>
                  </a:lnTo>
                  <a:lnTo>
                    <a:pt x="112" y="2"/>
                  </a:lnTo>
                  <a:lnTo>
                    <a:pt x="106" y="0"/>
                  </a:lnTo>
                  <a:lnTo>
                    <a:pt x="100" y="19"/>
                  </a:lnTo>
                  <a:lnTo>
                    <a:pt x="98" y="15"/>
                  </a:lnTo>
                  <a:lnTo>
                    <a:pt x="93" y="12"/>
                  </a:lnTo>
                  <a:lnTo>
                    <a:pt x="89" y="14"/>
                  </a:lnTo>
                  <a:lnTo>
                    <a:pt x="87" y="14"/>
                  </a:lnTo>
                  <a:lnTo>
                    <a:pt x="80" y="14"/>
                  </a:lnTo>
                  <a:lnTo>
                    <a:pt x="76" y="15"/>
                  </a:lnTo>
                  <a:lnTo>
                    <a:pt x="76" y="15"/>
                  </a:lnTo>
                  <a:lnTo>
                    <a:pt x="76" y="19"/>
                  </a:lnTo>
                  <a:lnTo>
                    <a:pt x="74" y="30"/>
                  </a:lnTo>
                  <a:lnTo>
                    <a:pt x="74" y="30"/>
                  </a:lnTo>
                  <a:lnTo>
                    <a:pt x="74" y="30"/>
                  </a:lnTo>
                  <a:lnTo>
                    <a:pt x="74" y="30"/>
                  </a:lnTo>
                  <a:lnTo>
                    <a:pt x="74" y="30"/>
                  </a:lnTo>
                  <a:lnTo>
                    <a:pt x="74" y="30"/>
                  </a:lnTo>
                  <a:lnTo>
                    <a:pt x="74" y="30"/>
                  </a:lnTo>
                  <a:lnTo>
                    <a:pt x="74" y="3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79" name="Freeform 53">
              <a:extLst>
                <a:ext uri="{FF2B5EF4-FFF2-40B4-BE49-F238E27FC236}">
                  <a16:creationId xmlns:a16="http://schemas.microsoft.com/office/drawing/2014/main" id="{82F4C224-41FC-4355-9FCF-64C3AF319550}"/>
                </a:ext>
              </a:extLst>
            </p:cNvPr>
            <p:cNvSpPr>
              <a:spLocks/>
            </p:cNvSpPr>
            <p:nvPr/>
          </p:nvSpPr>
          <p:spPr bwMode="auto">
            <a:xfrm>
              <a:off x="4052" y="7333"/>
              <a:ext cx="53" cy="54"/>
            </a:xfrm>
            <a:custGeom>
              <a:avLst/>
              <a:gdLst>
                <a:gd name="T0" fmla="*/ 45 w 53"/>
                <a:gd name="T1" fmla="*/ 9 h 54"/>
                <a:gd name="T2" fmla="*/ 37 w 53"/>
                <a:gd name="T3" fmla="*/ 0 h 54"/>
                <a:gd name="T4" fmla="*/ 34 w 53"/>
                <a:gd name="T5" fmla="*/ 0 h 54"/>
                <a:gd name="T6" fmla="*/ 32 w 53"/>
                <a:gd name="T7" fmla="*/ 0 h 54"/>
                <a:gd name="T8" fmla="*/ 30 w 53"/>
                <a:gd name="T9" fmla="*/ 4 h 54"/>
                <a:gd name="T10" fmla="*/ 24 w 53"/>
                <a:gd name="T11" fmla="*/ 6 h 54"/>
                <a:gd name="T12" fmla="*/ 19 w 53"/>
                <a:gd name="T13" fmla="*/ 9 h 54"/>
                <a:gd name="T14" fmla="*/ 15 w 53"/>
                <a:gd name="T15" fmla="*/ 11 h 54"/>
                <a:gd name="T16" fmla="*/ 11 w 53"/>
                <a:gd name="T17" fmla="*/ 23 h 54"/>
                <a:gd name="T18" fmla="*/ 5 w 53"/>
                <a:gd name="T19" fmla="*/ 24 h 54"/>
                <a:gd name="T20" fmla="*/ 0 w 53"/>
                <a:gd name="T21" fmla="*/ 28 h 54"/>
                <a:gd name="T22" fmla="*/ 2 w 53"/>
                <a:gd name="T23" fmla="*/ 34 h 54"/>
                <a:gd name="T24" fmla="*/ 5 w 53"/>
                <a:gd name="T25" fmla="*/ 37 h 54"/>
                <a:gd name="T26" fmla="*/ 7 w 53"/>
                <a:gd name="T27" fmla="*/ 41 h 54"/>
                <a:gd name="T28" fmla="*/ 7 w 53"/>
                <a:gd name="T29" fmla="*/ 43 h 54"/>
                <a:gd name="T30" fmla="*/ 15 w 53"/>
                <a:gd name="T31" fmla="*/ 52 h 54"/>
                <a:gd name="T32" fmla="*/ 19 w 53"/>
                <a:gd name="T33" fmla="*/ 54 h 54"/>
                <a:gd name="T34" fmla="*/ 21 w 53"/>
                <a:gd name="T35" fmla="*/ 52 h 54"/>
                <a:gd name="T36" fmla="*/ 26 w 53"/>
                <a:gd name="T37" fmla="*/ 43 h 54"/>
                <a:gd name="T38" fmla="*/ 32 w 53"/>
                <a:gd name="T39" fmla="*/ 41 h 54"/>
                <a:gd name="T40" fmla="*/ 37 w 53"/>
                <a:gd name="T41" fmla="*/ 37 h 54"/>
                <a:gd name="T42" fmla="*/ 43 w 53"/>
                <a:gd name="T43" fmla="*/ 37 h 54"/>
                <a:gd name="T44" fmla="*/ 45 w 53"/>
                <a:gd name="T45" fmla="*/ 34 h 54"/>
                <a:gd name="T46" fmla="*/ 51 w 53"/>
                <a:gd name="T47" fmla="*/ 24 h 54"/>
                <a:gd name="T48" fmla="*/ 53 w 53"/>
                <a:gd name="T49" fmla="*/ 23 h 54"/>
                <a:gd name="T50" fmla="*/ 53 w 53"/>
                <a:gd name="T51" fmla="*/ 19 h 54"/>
                <a:gd name="T52" fmla="*/ 51 w 53"/>
                <a:gd name="T53" fmla="*/ 13 h 54"/>
                <a:gd name="T54" fmla="*/ 45 w 53"/>
                <a:gd name="T55" fmla="*/ 9 h 54"/>
                <a:gd name="T56" fmla="*/ 45 w 53"/>
                <a:gd name="T57" fmla="*/ 9 h 54"/>
                <a:gd name="T58" fmla="*/ 45 w 53"/>
                <a:gd name="T59" fmla="*/ 9 h 54"/>
                <a:gd name="T60" fmla="*/ 45 w 53"/>
                <a:gd name="T61" fmla="*/ 9 h 54"/>
                <a:gd name="T62" fmla="*/ 45 w 53"/>
                <a:gd name="T63" fmla="*/ 9 h 54"/>
                <a:gd name="T64" fmla="*/ 45 w 53"/>
                <a:gd name="T65" fmla="*/ 9 h 54"/>
                <a:gd name="T66" fmla="*/ 45 w 53"/>
                <a:gd name="T67" fmla="*/ 9 h 54"/>
                <a:gd name="T68" fmla="*/ 45 w 53"/>
                <a:gd name="T69"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54">
                  <a:moveTo>
                    <a:pt x="45" y="9"/>
                  </a:moveTo>
                  <a:lnTo>
                    <a:pt x="37" y="0"/>
                  </a:lnTo>
                  <a:lnTo>
                    <a:pt x="34" y="0"/>
                  </a:lnTo>
                  <a:lnTo>
                    <a:pt x="32" y="0"/>
                  </a:lnTo>
                  <a:lnTo>
                    <a:pt x="30" y="4"/>
                  </a:lnTo>
                  <a:lnTo>
                    <a:pt x="24" y="6"/>
                  </a:lnTo>
                  <a:lnTo>
                    <a:pt x="19" y="9"/>
                  </a:lnTo>
                  <a:lnTo>
                    <a:pt x="15" y="11"/>
                  </a:lnTo>
                  <a:lnTo>
                    <a:pt x="11" y="23"/>
                  </a:lnTo>
                  <a:lnTo>
                    <a:pt x="5" y="24"/>
                  </a:lnTo>
                  <a:lnTo>
                    <a:pt x="0" y="28"/>
                  </a:lnTo>
                  <a:lnTo>
                    <a:pt x="2" y="34"/>
                  </a:lnTo>
                  <a:lnTo>
                    <a:pt x="5" y="37"/>
                  </a:lnTo>
                  <a:lnTo>
                    <a:pt x="7" y="41"/>
                  </a:lnTo>
                  <a:lnTo>
                    <a:pt x="7" y="43"/>
                  </a:lnTo>
                  <a:lnTo>
                    <a:pt x="15" y="52"/>
                  </a:lnTo>
                  <a:lnTo>
                    <a:pt x="19" y="54"/>
                  </a:lnTo>
                  <a:lnTo>
                    <a:pt x="21" y="52"/>
                  </a:lnTo>
                  <a:lnTo>
                    <a:pt x="26" y="43"/>
                  </a:lnTo>
                  <a:lnTo>
                    <a:pt x="32" y="41"/>
                  </a:lnTo>
                  <a:lnTo>
                    <a:pt x="37" y="37"/>
                  </a:lnTo>
                  <a:lnTo>
                    <a:pt x="43" y="37"/>
                  </a:lnTo>
                  <a:lnTo>
                    <a:pt x="45" y="34"/>
                  </a:lnTo>
                  <a:lnTo>
                    <a:pt x="51" y="24"/>
                  </a:lnTo>
                  <a:lnTo>
                    <a:pt x="53" y="23"/>
                  </a:lnTo>
                  <a:lnTo>
                    <a:pt x="53" y="19"/>
                  </a:lnTo>
                  <a:lnTo>
                    <a:pt x="51" y="13"/>
                  </a:lnTo>
                  <a:lnTo>
                    <a:pt x="45" y="9"/>
                  </a:lnTo>
                  <a:lnTo>
                    <a:pt x="45" y="9"/>
                  </a:lnTo>
                  <a:lnTo>
                    <a:pt x="45" y="9"/>
                  </a:lnTo>
                  <a:lnTo>
                    <a:pt x="45" y="9"/>
                  </a:lnTo>
                  <a:lnTo>
                    <a:pt x="45" y="9"/>
                  </a:lnTo>
                  <a:lnTo>
                    <a:pt x="45" y="9"/>
                  </a:lnTo>
                  <a:lnTo>
                    <a:pt x="45" y="9"/>
                  </a:lnTo>
                  <a:lnTo>
                    <a:pt x="45" y="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0" name="Freeform 54">
              <a:extLst>
                <a:ext uri="{FF2B5EF4-FFF2-40B4-BE49-F238E27FC236}">
                  <a16:creationId xmlns:a16="http://schemas.microsoft.com/office/drawing/2014/main" id="{DA3FE2A2-A36C-48B1-92B7-A0620B7C1EEF}"/>
                </a:ext>
              </a:extLst>
            </p:cNvPr>
            <p:cNvSpPr>
              <a:spLocks/>
            </p:cNvSpPr>
            <p:nvPr/>
          </p:nvSpPr>
          <p:spPr bwMode="auto">
            <a:xfrm>
              <a:off x="4138" y="7264"/>
              <a:ext cx="32" cy="35"/>
            </a:xfrm>
            <a:custGeom>
              <a:avLst/>
              <a:gdLst>
                <a:gd name="T0" fmla="*/ 14 w 32"/>
                <a:gd name="T1" fmla="*/ 0 h 35"/>
                <a:gd name="T2" fmla="*/ 10 w 32"/>
                <a:gd name="T3" fmla="*/ 2 h 35"/>
                <a:gd name="T4" fmla="*/ 8 w 32"/>
                <a:gd name="T5" fmla="*/ 7 h 35"/>
                <a:gd name="T6" fmla="*/ 0 w 32"/>
                <a:gd name="T7" fmla="*/ 22 h 35"/>
                <a:gd name="T8" fmla="*/ 8 w 32"/>
                <a:gd name="T9" fmla="*/ 30 h 35"/>
                <a:gd name="T10" fmla="*/ 15 w 32"/>
                <a:gd name="T11" fmla="*/ 35 h 35"/>
                <a:gd name="T12" fmla="*/ 21 w 32"/>
                <a:gd name="T13" fmla="*/ 35 h 35"/>
                <a:gd name="T14" fmla="*/ 25 w 32"/>
                <a:gd name="T15" fmla="*/ 35 h 35"/>
                <a:gd name="T16" fmla="*/ 25 w 32"/>
                <a:gd name="T17" fmla="*/ 32 h 35"/>
                <a:gd name="T18" fmla="*/ 27 w 32"/>
                <a:gd name="T19" fmla="*/ 24 h 35"/>
                <a:gd name="T20" fmla="*/ 32 w 32"/>
                <a:gd name="T21" fmla="*/ 24 h 35"/>
                <a:gd name="T22" fmla="*/ 29 w 32"/>
                <a:gd name="T23" fmla="*/ 18 h 35"/>
                <a:gd name="T24" fmla="*/ 29 w 32"/>
                <a:gd name="T25" fmla="*/ 13 h 35"/>
                <a:gd name="T26" fmla="*/ 29 w 32"/>
                <a:gd name="T27" fmla="*/ 7 h 35"/>
                <a:gd name="T28" fmla="*/ 27 w 32"/>
                <a:gd name="T29" fmla="*/ 5 h 35"/>
                <a:gd name="T30" fmla="*/ 21 w 32"/>
                <a:gd name="T31" fmla="*/ 0 h 35"/>
                <a:gd name="T32" fmla="*/ 14 w 32"/>
                <a:gd name="T33" fmla="*/ 0 h 35"/>
                <a:gd name="T34" fmla="*/ 14 w 32"/>
                <a:gd name="T35" fmla="*/ 0 h 35"/>
                <a:gd name="T36" fmla="*/ 14 w 32"/>
                <a:gd name="T37" fmla="*/ 0 h 35"/>
                <a:gd name="T38" fmla="*/ 14 w 32"/>
                <a:gd name="T39" fmla="*/ 0 h 35"/>
                <a:gd name="T40" fmla="*/ 14 w 32"/>
                <a:gd name="T41" fmla="*/ 0 h 35"/>
                <a:gd name="T42" fmla="*/ 14 w 32"/>
                <a:gd name="T43" fmla="*/ 0 h 35"/>
                <a:gd name="T44" fmla="*/ 14 w 32"/>
                <a:gd name="T45" fmla="*/ 0 h 35"/>
                <a:gd name="T46" fmla="*/ 14 w 32"/>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5">
                  <a:moveTo>
                    <a:pt x="14" y="0"/>
                  </a:moveTo>
                  <a:lnTo>
                    <a:pt x="10" y="2"/>
                  </a:lnTo>
                  <a:lnTo>
                    <a:pt x="8" y="7"/>
                  </a:lnTo>
                  <a:lnTo>
                    <a:pt x="0" y="22"/>
                  </a:lnTo>
                  <a:lnTo>
                    <a:pt x="8" y="30"/>
                  </a:lnTo>
                  <a:lnTo>
                    <a:pt x="15" y="35"/>
                  </a:lnTo>
                  <a:lnTo>
                    <a:pt x="21" y="35"/>
                  </a:lnTo>
                  <a:lnTo>
                    <a:pt x="25" y="35"/>
                  </a:lnTo>
                  <a:lnTo>
                    <a:pt x="25" y="32"/>
                  </a:lnTo>
                  <a:lnTo>
                    <a:pt x="27" y="24"/>
                  </a:lnTo>
                  <a:lnTo>
                    <a:pt x="32" y="24"/>
                  </a:lnTo>
                  <a:lnTo>
                    <a:pt x="29" y="18"/>
                  </a:lnTo>
                  <a:lnTo>
                    <a:pt x="29" y="13"/>
                  </a:lnTo>
                  <a:lnTo>
                    <a:pt x="29" y="7"/>
                  </a:lnTo>
                  <a:lnTo>
                    <a:pt x="27" y="5"/>
                  </a:lnTo>
                  <a:lnTo>
                    <a:pt x="21" y="0"/>
                  </a:lnTo>
                  <a:lnTo>
                    <a:pt x="14" y="0"/>
                  </a:lnTo>
                  <a:lnTo>
                    <a:pt x="14" y="0"/>
                  </a:lnTo>
                  <a:lnTo>
                    <a:pt x="14" y="0"/>
                  </a:lnTo>
                  <a:lnTo>
                    <a:pt x="14" y="0"/>
                  </a:lnTo>
                  <a:lnTo>
                    <a:pt x="14" y="0"/>
                  </a:lnTo>
                  <a:lnTo>
                    <a:pt x="14" y="0"/>
                  </a:lnTo>
                  <a:lnTo>
                    <a:pt x="14" y="0"/>
                  </a:lnTo>
                  <a:lnTo>
                    <a:pt x="14"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1" name="Freeform 55">
              <a:extLst>
                <a:ext uri="{FF2B5EF4-FFF2-40B4-BE49-F238E27FC236}">
                  <a16:creationId xmlns:a16="http://schemas.microsoft.com/office/drawing/2014/main" id="{6780132F-070B-401E-9C8D-AFC38D531B2F}"/>
                </a:ext>
              </a:extLst>
            </p:cNvPr>
            <p:cNvSpPr>
              <a:spLocks/>
            </p:cNvSpPr>
            <p:nvPr/>
          </p:nvSpPr>
          <p:spPr bwMode="auto">
            <a:xfrm>
              <a:off x="4225" y="6483"/>
              <a:ext cx="181" cy="238"/>
            </a:xfrm>
            <a:custGeom>
              <a:avLst/>
              <a:gdLst>
                <a:gd name="T0" fmla="*/ 170 w 181"/>
                <a:gd name="T1" fmla="*/ 153 h 238"/>
                <a:gd name="T2" fmla="*/ 158 w 181"/>
                <a:gd name="T3" fmla="*/ 136 h 238"/>
                <a:gd name="T4" fmla="*/ 158 w 181"/>
                <a:gd name="T5" fmla="*/ 63 h 238"/>
                <a:gd name="T6" fmla="*/ 158 w 181"/>
                <a:gd name="T7" fmla="*/ 54 h 238"/>
                <a:gd name="T8" fmla="*/ 166 w 181"/>
                <a:gd name="T9" fmla="*/ 37 h 238"/>
                <a:gd name="T10" fmla="*/ 181 w 181"/>
                <a:gd name="T11" fmla="*/ 18 h 238"/>
                <a:gd name="T12" fmla="*/ 171 w 181"/>
                <a:gd name="T13" fmla="*/ 18 h 238"/>
                <a:gd name="T14" fmla="*/ 162 w 181"/>
                <a:gd name="T15" fmla="*/ 18 h 238"/>
                <a:gd name="T16" fmla="*/ 156 w 181"/>
                <a:gd name="T17" fmla="*/ 11 h 238"/>
                <a:gd name="T18" fmla="*/ 143 w 181"/>
                <a:gd name="T19" fmla="*/ 15 h 238"/>
                <a:gd name="T20" fmla="*/ 128 w 181"/>
                <a:gd name="T21" fmla="*/ 26 h 238"/>
                <a:gd name="T22" fmla="*/ 122 w 181"/>
                <a:gd name="T23" fmla="*/ 30 h 238"/>
                <a:gd name="T24" fmla="*/ 113 w 181"/>
                <a:gd name="T25" fmla="*/ 30 h 238"/>
                <a:gd name="T26" fmla="*/ 102 w 181"/>
                <a:gd name="T27" fmla="*/ 26 h 238"/>
                <a:gd name="T28" fmla="*/ 90 w 181"/>
                <a:gd name="T29" fmla="*/ 24 h 238"/>
                <a:gd name="T30" fmla="*/ 77 w 181"/>
                <a:gd name="T31" fmla="*/ 13 h 238"/>
                <a:gd name="T32" fmla="*/ 66 w 181"/>
                <a:gd name="T33" fmla="*/ 7 h 238"/>
                <a:gd name="T34" fmla="*/ 58 w 181"/>
                <a:gd name="T35" fmla="*/ 5 h 238"/>
                <a:gd name="T36" fmla="*/ 45 w 181"/>
                <a:gd name="T37" fmla="*/ 2 h 238"/>
                <a:gd name="T38" fmla="*/ 28 w 181"/>
                <a:gd name="T39" fmla="*/ 0 h 238"/>
                <a:gd name="T40" fmla="*/ 8 w 181"/>
                <a:gd name="T41" fmla="*/ 5 h 238"/>
                <a:gd name="T42" fmla="*/ 0 w 181"/>
                <a:gd name="T43" fmla="*/ 11 h 238"/>
                <a:gd name="T44" fmla="*/ 2 w 181"/>
                <a:gd name="T45" fmla="*/ 18 h 238"/>
                <a:gd name="T46" fmla="*/ 8 w 181"/>
                <a:gd name="T47" fmla="*/ 24 h 238"/>
                <a:gd name="T48" fmla="*/ 9 w 181"/>
                <a:gd name="T49" fmla="*/ 30 h 238"/>
                <a:gd name="T50" fmla="*/ 13 w 181"/>
                <a:gd name="T51" fmla="*/ 37 h 238"/>
                <a:gd name="T52" fmla="*/ 21 w 181"/>
                <a:gd name="T53" fmla="*/ 54 h 238"/>
                <a:gd name="T54" fmla="*/ 26 w 181"/>
                <a:gd name="T55" fmla="*/ 69 h 238"/>
                <a:gd name="T56" fmla="*/ 21 w 181"/>
                <a:gd name="T57" fmla="*/ 80 h 238"/>
                <a:gd name="T58" fmla="*/ 19 w 181"/>
                <a:gd name="T59" fmla="*/ 88 h 238"/>
                <a:gd name="T60" fmla="*/ 9 w 181"/>
                <a:gd name="T61" fmla="*/ 93 h 238"/>
                <a:gd name="T62" fmla="*/ 4 w 181"/>
                <a:gd name="T63" fmla="*/ 105 h 238"/>
                <a:gd name="T64" fmla="*/ 2 w 181"/>
                <a:gd name="T65" fmla="*/ 123 h 238"/>
                <a:gd name="T66" fmla="*/ 13 w 181"/>
                <a:gd name="T67" fmla="*/ 123 h 238"/>
                <a:gd name="T68" fmla="*/ 21 w 181"/>
                <a:gd name="T69" fmla="*/ 125 h 238"/>
                <a:gd name="T70" fmla="*/ 9 w 181"/>
                <a:gd name="T71" fmla="*/ 131 h 238"/>
                <a:gd name="T72" fmla="*/ 2 w 181"/>
                <a:gd name="T73" fmla="*/ 136 h 238"/>
                <a:gd name="T74" fmla="*/ 2 w 181"/>
                <a:gd name="T75" fmla="*/ 144 h 238"/>
                <a:gd name="T76" fmla="*/ 83 w 181"/>
                <a:gd name="T77" fmla="*/ 198 h 238"/>
                <a:gd name="T78" fmla="*/ 83 w 181"/>
                <a:gd name="T79" fmla="*/ 204 h 238"/>
                <a:gd name="T80" fmla="*/ 85 w 181"/>
                <a:gd name="T81" fmla="*/ 210 h 238"/>
                <a:gd name="T82" fmla="*/ 109 w 181"/>
                <a:gd name="T83" fmla="*/ 230 h 238"/>
                <a:gd name="T84" fmla="*/ 119 w 181"/>
                <a:gd name="T85" fmla="*/ 238 h 238"/>
                <a:gd name="T86" fmla="*/ 122 w 181"/>
                <a:gd name="T87" fmla="*/ 238 h 238"/>
                <a:gd name="T88" fmla="*/ 126 w 181"/>
                <a:gd name="T89" fmla="*/ 230 h 238"/>
                <a:gd name="T90" fmla="*/ 128 w 181"/>
                <a:gd name="T91" fmla="*/ 223 h 238"/>
                <a:gd name="T92" fmla="*/ 132 w 181"/>
                <a:gd name="T93" fmla="*/ 215 h 238"/>
                <a:gd name="T94" fmla="*/ 139 w 181"/>
                <a:gd name="T95" fmla="*/ 200 h 238"/>
                <a:gd name="T96" fmla="*/ 143 w 181"/>
                <a:gd name="T97" fmla="*/ 187 h 238"/>
                <a:gd name="T98" fmla="*/ 147 w 181"/>
                <a:gd name="T99" fmla="*/ 185 h 238"/>
                <a:gd name="T100" fmla="*/ 153 w 181"/>
                <a:gd name="T101" fmla="*/ 180 h 238"/>
                <a:gd name="T102" fmla="*/ 158 w 181"/>
                <a:gd name="T103" fmla="*/ 180 h 238"/>
                <a:gd name="T104" fmla="*/ 156 w 181"/>
                <a:gd name="T105" fmla="*/ 168 h 238"/>
                <a:gd name="T106" fmla="*/ 158 w 181"/>
                <a:gd name="T107" fmla="*/ 168 h 238"/>
                <a:gd name="T108" fmla="*/ 166 w 181"/>
                <a:gd name="T109" fmla="*/ 168 h 238"/>
                <a:gd name="T110" fmla="*/ 177 w 181"/>
                <a:gd name="T111" fmla="*/ 153 h 238"/>
                <a:gd name="T112" fmla="*/ 171 w 181"/>
                <a:gd name="T113" fmla="*/ 157 h 238"/>
                <a:gd name="T114" fmla="*/ 171 w 181"/>
                <a:gd name="T115" fmla="*/ 157 h 238"/>
                <a:gd name="T116" fmla="*/ 171 w 181"/>
                <a:gd name="T117" fmla="*/ 157 h 238"/>
                <a:gd name="T118" fmla="*/ 171 w 181"/>
                <a:gd name="T119" fmla="*/ 15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238">
                  <a:moveTo>
                    <a:pt x="171" y="157"/>
                  </a:moveTo>
                  <a:lnTo>
                    <a:pt x="170" y="153"/>
                  </a:lnTo>
                  <a:lnTo>
                    <a:pt x="164" y="144"/>
                  </a:lnTo>
                  <a:lnTo>
                    <a:pt x="158" y="136"/>
                  </a:lnTo>
                  <a:lnTo>
                    <a:pt x="158" y="129"/>
                  </a:lnTo>
                  <a:lnTo>
                    <a:pt x="158" y="63"/>
                  </a:lnTo>
                  <a:lnTo>
                    <a:pt x="158" y="58"/>
                  </a:lnTo>
                  <a:lnTo>
                    <a:pt x="158" y="54"/>
                  </a:lnTo>
                  <a:lnTo>
                    <a:pt x="162" y="45"/>
                  </a:lnTo>
                  <a:lnTo>
                    <a:pt x="166" y="37"/>
                  </a:lnTo>
                  <a:lnTo>
                    <a:pt x="175" y="24"/>
                  </a:lnTo>
                  <a:lnTo>
                    <a:pt x="181" y="18"/>
                  </a:lnTo>
                  <a:lnTo>
                    <a:pt x="175" y="18"/>
                  </a:lnTo>
                  <a:lnTo>
                    <a:pt x="171" y="18"/>
                  </a:lnTo>
                  <a:lnTo>
                    <a:pt x="166" y="18"/>
                  </a:lnTo>
                  <a:lnTo>
                    <a:pt x="162" y="18"/>
                  </a:lnTo>
                  <a:lnTo>
                    <a:pt x="158" y="13"/>
                  </a:lnTo>
                  <a:lnTo>
                    <a:pt x="156" y="11"/>
                  </a:lnTo>
                  <a:lnTo>
                    <a:pt x="151" y="11"/>
                  </a:lnTo>
                  <a:lnTo>
                    <a:pt x="143" y="15"/>
                  </a:lnTo>
                  <a:lnTo>
                    <a:pt x="134" y="20"/>
                  </a:lnTo>
                  <a:lnTo>
                    <a:pt x="128" y="26"/>
                  </a:lnTo>
                  <a:lnTo>
                    <a:pt x="126" y="32"/>
                  </a:lnTo>
                  <a:lnTo>
                    <a:pt x="122" y="30"/>
                  </a:lnTo>
                  <a:lnTo>
                    <a:pt x="119" y="30"/>
                  </a:lnTo>
                  <a:lnTo>
                    <a:pt x="113" y="30"/>
                  </a:lnTo>
                  <a:lnTo>
                    <a:pt x="107" y="26"/>
                  </a:lnTo>
                  <a:lnTo>
                    <a:pt x="102" y="26"/>
                  </a:lnTo>
                  <a:lnTo>
                    <a:pt x="96" y="26"/>
                  </a:lnTo>
                  <a:lnTo>
                    <a:pt x="90" y="24"/>
                  </a:lnTo>
                  <a:lnTo>
                    <a:pt x="89" y="20"/>
                  </a:lnTo>
                  <a:lnTo>
                    <a:pt x="77" y="13"/>
                  </a:lnTo>
                  <a:lnTo>
                    <a:pt x="70" y="7"/>
                  </a:lnTo>
                  <a:lnTo>
                    <a:pt x="66" y="7"/>
                  </a:lnTo>
                  <a:lnTo>
                    <a:pt x="64" y="5"/>
                  </a:lnTo>
                  <a:lnTo>
                    <a:pt x="58" y="5"/>
                  </a:lnTo>
                  <a:lnTo>
                    <a:pt x="47" y="5"/>
                  </a:lnTo>
                  <a:lnTo>
                    <a:pt x="45" y="2"/>
                  </a:lnTo>
                  <a:lnTo>
                    <a:pt x="41" y="0"/>
                  </a:lnTo>
                  <a:lnTo>
                    <a:pt x="28" y="0"/>
                  </a:lnTo>
                  <a:lnTo>
                    <a:pt x="9" y="2"/>
                  </a:lnTo>
                  <a:lnTo>
                    <a:pt x="8" y="5"/>
                  </a:lnTo>
                  <a:lnTo>
                    <a:pt x="2" y="7"/>
                  </a:lnTo>
                  <a:lnTo>
                    <a:pt x="0" y="11"/>
                  </a:lnTo>
                  <a:lnTo>
                    <a:pt x="2" y="15"/>
                  </a:lnTo>
                  <a:lnTo>
                    <a:pt x="2" y="18"/>
                  </a:lnTo>
                  <a:lnTo>
                    <a:pt x="4" y="20"/>
                  </a:lnTo>
                  <a:lnTo>
                    <a:pt x="8" y="24"/>
                  </a:lnTo>
                  <a:lnTo>
                    <a:pt x="9" y="24"/>
                  </a:lnTo>
                  <a:lnTo>
                    <a:pt x="9" y="30"/>
                  </a:lnTo>
                  <a:lnTo>
                    <a:pt x="9" y="35"/>
                  </a:lnTo>
                  <a:lnTo>
                    <a:pt x="13" y="37"/>
                  </a:lnTo>
                  <a:lnTo>
                    <a:pt x="19" y="48"/>
                  </a:lnTo>
                  <a:lnTo>
                    <a:pt x="21" y="54"/>
                  </a:lnTo>
                  <a:lnTo>
                    <a:pt x="23" y="63"/>
                  </a:lnTo>
                  <a:lnTo>
                    <a:pt x="26" y="69"/>
                  </a:lnTo>
                  <a:lnTo>
                    <a:pt x="23" y="77"/>
                  </a:lnTo>
                  <a:lnTo>
                    <a:pt x="21" y="80"/>
                  </a:lnTo>
                  <a:lnTo>
                    <a:pt x="19" y="86"/>
                  </a:lnTo>
                  <a:lnTo>
                    <a:pt x="19" y="88"/>
                  </a:lnTo>
                  <a:lnTo>
                    <a:pt x="15" y="92"/>
                  </a:lnTo>
                  <a:lnTo>
                    <a:pt x="9" y="93"/>
                  </a:lnTo>
                  <a:lnTo>
                    <a:pt x="9" y="99"/>
                  </a:lnTo>
                  <a:lnTo>
                    <a:pt x="4" y="105"/>
                  </a:lnTo>
                  <a:lnTo>
                    <a:pt x="0" y="116"/>
                  </a:lnTo>
                  <a:lnTo>
                    <a:pt x="2" y="123"/>
                  </a:lnTo>
                  <a:lnTo>
                    <a:pt x="8" y="125"/>
                  </a:lnTo>
                  <a:lnTo>
                    <a:pt x="13" y="123"/>
                  </a:lnTo>
                  <a:lnTo>
                    <a:pt x="15" y="123"/>
                  </a:lnTo>
                  <a:lnTo>
                    <a:pt x="21" y="125"/>
                  </a:lnTo>
                  <a:lnTo>
                    <a:pt x="9" y="129"/>
                  </a:lnTo>
                  <a:lnTo>
                    <a:pt x="9" y="131"/>
                  </a:lnTo>
                  <a:lnTo>
                    <a:pt x="4" y="131"/>
                  </a:lnTo>
                  <a:lnTo>
                    <a:pt x="2" y="136"/>
                  </a:lnTo>
                  <a:lnTo>
                    <a:pt x="2" y="142"/>
                  </a:lnTo>
                  <a:lnTo>
                    <a:pt x="2" y="144"/>
                  </a:lnTo>
                  <a:lnTo>
                    <a:pt x="77" y="193"/>
                  </a:lnTo>
                  <a:lnTo>
                    <a:pt x="83" y="198"/>
                  </a:lnTo>
                  <a:lnTo>
                    <a:pt x="85" y="200"/>
                  </a:lnTo>
                  <a:lnTo>
                    <a:pt x="83" y="204"/>
                  </a:lnTo>
                  <a:lnTo>
                    <a:pt x="83" y="210"/>
                  </a:lnTo>
                  <a:lnTo>
                    <a:pt x="85" y="210"/>
                  </a:lnTo>
                  <a:lnTo>
                    <a:pt x="96" y="223"/>
                  </a:lnTo>
                  <a:lnTo>
                    <a:pt x="109" y="230"/>
                  </a:lnTo>
                  <a:lnTo>
                    <a:pt x="115" y="236"/>
                  </a:lnTo>
                  <a:lnTo>
                    <a:pt x="119" y="238"/>
                  </a:lnTo>
                  <a:lnTo>
                    <a:pt x="121" y="238"/>
                  </a:lnTo>
                  <a:lnTo>
                    <a:pt x="122" y="238"/>
                  </a:lnTo>
                  <a:lnTo>
                    <a:pt x="122" y="238"/>
                  </a:lnTo>
                  <a:lnTo>
                    <a:pt x="126" y="230"/>
                  </a:lnTo>
                  <a:lnTo>
                    <a:pt x="128" y="224"/>
                  </a:lnTo>
                  <a:lnTo>
                    <a:pt x="128" y="223"/>
                  </a:lnTo>
                  <a:lnTo>
                    <a:pt x="132" y="219"/>
                  </a:lnTo>
                  <a:lnTo>
                    <a:pt x="132" y="215"/>
                  </a:lnTo>
                  <a:lnTo>
                    <a:pt x="138" y="204"/>
                  </a:lnTo>
                  <a:lnTo>
                    <a:pt x="139" y="200"/>
                  </a:lnTo>
                  <a:lnTo>
                    <a:pt x="143" y="196"/>
                  </a:lnTo>
                  <a:lnTo>
                    <a:pt x="143" y="187"/>
                  </a:lnTo>
                  <a:lnTo>
                    <a:pt x="145" y="185"/>
                  </a:lnTo>
                  <a:lnTo>
                    <a:pt x="147" y="185"/>
                  </a:lnTo>
                  <a:lnTo>
                    <a:pt x="153" y="181"/>
                  </a:lnTo>
                  <a:lnTo>
                    <a:pt x="153" y="180"/>
                  </a:lnTo>
                  <a:lnTo>
                    <a:pt x="156" y="178"/>
                  </a:lnTo>
                  <a:lnTo>
                    <a:pt x="158" y="180"/>
                  </a:lnTo>
                  <a:lnTo>
                    <a:pt x="158" y="174"/>
                  </a:lnTo>
                  <a:lnTo>
                    <a:pt x="156" y="168"/>
                  </a:lnTo>
                  <a:lnTo>
                    <a:pt x="158" y="172"/>
                  </a:lnTo>
                  <a:lnTo>
                    <a:pt x="158" y="168"/>
                  </a:lnTo>
                  <a:lnTo>
                    <a:pt x="162" y="172"/>
                  </a:lnTo>
                  <a:lnTo>
                    <a:pt x="166" y="168"/>
                  </a:lnTo>
                  <a:lnTo>
                    <a:pt x="171" y="163"/>
                  </a:lnTo>
                  <a:lnTo>
                    <a:pt x="177" y="153"/>
                  </a:lnTo>
                  <a:lnTo>
                    <a:pt x="171" y="161"/>
                  </a:lnTo>
                  <a:lnTo>
                    <a:pt x="171" y="157"/>
                  </a:lnTo>
                  <a:lnTo>
                    <a:pt x="171" y="157"/>
                  </a:lnTo>
                  <a:lnTo>
                    <a:pt x="171" y="157"/>
                  </a:lnTo>
                  <a:lnTo>
                    <a:pt x="171" y="157"/>
                  </a:lnTo>
                  <a:lnTo>
                    <a:pt x="171" y="157"/>
                  </a:lnTo>
                  <a:lnTo>
                    <a:pt x="171" y="157"/>
                  </a:lnTo>
                  <a:lnTo>
                    <a:pt x="171" y="157"/>
                  </a:lnTo>
                  <a:lnTo>
                    <a:pt x="171" y="15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2" name="Freeform 56">
              <a:extLst>
                <a:ext uri="{FF2B5EF4-FFF2-40B4-BE49-F238E27FC236}">
                  <a16:creationId xmlns:a16="http://schemas.microsoft.com/office/drawing/2014/main" id="{128CCCB1-85E6-4B4E-8A7C-264BF2AED337}"/>
                </a:ext>
              </a:extLst>
            </p:cNvPr>
            <p:cNvSpPr>
              <a:spLocks/>
            </p:cNvSpPr>
            <p:nvPr/>
          </p:nvSpPr>
          <p:spPr bwMode="auto">
            <a:xfrm>
              <a:off x="4191" y="6842"/>
              <a:ext cx="72" cy="199"/>
            </a:xfrm>
            <a:custGeom>
              <a:avLst/>
              <a:gdLst>
                <a:gd name="T0" fmla="*/ 17 w 72"/>
                <a:gd name="T1" fmla="*/ 8 h 199"/>
                <a:gd name="T2" fmla="*/ 17 w 72"/>
                <a:gd name="T3" fmla="*/ 12 h 199"/>
                <a:gd name="T4" fmla="*/ 17 w 72"/>
                <a:gd name="T5" fmla="*/ 17 h 199"/>
                <a:gd name="T6" fmla="*/ 23 w 72"/>
                <a:gd name="T7" fmla="*/ 25 h 199"/>
                <a:gd name="T8" fmla="*/ 23 w 72"/>
                <a:gd name="T9" fmla="*/ 32 h 199"/>
                <a:gd name="T10" fmla="*/ 17 w 72"/>
                <a:gd name="T11" fmla="*/ 38 h 199"/>
                <a:gd name="T12" fmla="*/ 15 w 72"/>
                <a:gd name="T13" fmla="*/ 40 h 199"/>
                <a:gd name="T14" fmla="*/ 17 w 72"/>
                <a:gd name="T15" fmla="*/ 43 h 199"/>
                <a:gd name="T16" fmla="*/ 15 w 72"/>
                <a:gd name="T17" fmla="*/ 55 h 199"/>
                <a:gd name="T18" fmla="*/ 17 w 72"/>
                <a:gd name="T19" fmla="*/ 73 h 199"/>
                <a:gd name="T20" fmla="*/ 11 w 72"/>
                <a:gd name="T21" fmla="*/ 81 h 199"/>
                <a:gd name="T22" fmla="*/ 6 w 72"/>
                <a:gd name="T23" fmla="*/ 86 h 199"/>
                <a:gd name="T24" fmla="*/ 6 w 72"/>
                <a:gd name="T25" fmla="*/ 100 h 199"/>
                <a:gd name="T26" fmla="*/ 4 w 72"/>
                <a:gd name="T27" fmla="*/ 105 h 199"/>
                <a:gd name="T28" fmla="*/ 0 w 72"/>
                <a:gd name="T29" fmla="*/ 113 h 199"/>
                <a:gd name="T30" fmla="*/ 4 w 72"/>
                <a:gd name="T31" fmla="*/ 116 h 199"/>
                <a:gd name="T32" fmla="*/ 8 w 72"/>
                <a:gd name="T33" fmla="*/ 118 h 199"/>
                <a:gd name="T34" fmla="*/ 8 w 72"/>
                <a:gd name="T35" fmla="*/ 118 h 199"/>
                <a:gd name="T36" fmla="*/ 10 w 72"/>
                <a:gd name="T37" fmla="*/ 118 h 199"/>
                <a:gd name="T38" fmla="*/ 25 w 72"/>
                <a:gd name="T39" fmla="*/ 131 h 199"/>
                <a:gd name="T40" fmla="*/ 36 w 72"/>
                <a:gd name="T41" fmla="*/ 130 h 199"/>
                <a:gd name="T42" fmla="*/ 42 w 72"/>
                <a:gd name="T43" fmla="*/ 137 h 199"/>
                <a:gd name="T44" fmla="*/ 42 w 72"/>
                <a:gd name="T45" fmla="*/ 145 h 199"/>
                <a:gd name="T46" fmla="*/ 38 w 72"/>
                <a:gd name="T47" fmla="*/ 154 h 199"/>
                <a:gd name="T48" fmla="*/ 36 w 72"/>
                <a:gd name="T49" fmla="*/ 161 h 199"/>
                <a:gd name="T50" fmla="*/ 36 w 72"/>
                <a:gd name="T51" fmla="*/ 167 h 199"/>
                <a:gd name="T52" fmla="*/ 36 w 72"/>
                <a:gd name="T53" fmla="*/ 173 h 199"/>
                <a:gd name="T54" fmla="*/ 49 w 72"/>
                <a:gd name="T55" fmla="*/ 188 h 199"/>
                <a:gd name="T56" fmla="*/ 53 w 72"/>
                <a:gd name="T57" fmla="*/ 197 h 199"/>
                <a:gd name="T58" fmla="*/ 57 w 72"/>
                <a:gd name="T59" fmla="*/ 199 h 199"/>
                <a:gd name="T60" fmla="*/ 57 w 72"/>
                <a:gd name="T61" fmla="*/ 191 h 199"/>
                <a:gd name="T62" fmla="*/ 55 w 72"/>
                <a:gd name="T63" fmla="*/ 182 h 199"/>
                <a:gd name="T64" fmla="*/ 60 w 72"/>
                <a:gd name="T65" fmla="*/ 175 h 199"/>
                <a:gd name="T66" fmla="*/ 66 w 72"/>
                <a:gd name="T67" fmla="*/ 173 h 199"/>
                <a:gd name="T68" fmla="*/ 72 w 72"/>
                <a:gd name="T69" fmla="*/ 167 h 199"/>
                <a:gd name="T70" fmla="*/ 72 w 72"/>
                <a:gd name="T71" fmla="*/ 160 h 199"/>
                <a:gd name="T72" fmla="*/ 72 w 72"/>
                <a:gd name="T73" fmla="*/ 150 h 199"/>
                <a:gd name="T74" fmla="*/ 72 w 72"/>
                <a:gd name="T75" fmla="*/ 143 h 199"/>
                <a:gd name="T76" fmla="*/ 72 w 72"/>
                <a:gd name="T77" fmla="*/ 135 h 199"/>
                <a:gd name="T78" fmla="*/ 68 w 72"/>
                <a:gd name="T79" fmla="*/ 130 h 199"/>
                <a:gd name="T80" fmla="*/ 62 w 72"/>
                <a:gd name="T81" fmla="*/ 120 h 199"/>
                <a:gd name="T82" fmla="*/ 55 w 72"/>
                <a:gd name="T83" fmla="*/ 107 h 199"/>
                <a:gd name="T84" fmla="*/ 49 w 72"/>
                <a:gd name="T85" fmla="*/ 111 h 199"/>
                <a:gd name="T86" fmla="*/ 55 w 72"/>
                <a:gd name="T87" fmla="*/ 116 h 199"/>
                <a:gd name="T88" fmla="*/ 57 w 72"/>
                <a:gd name="T89" fmla="*/ 130 h 199"/>
                <a:gd name="T90" fmla="*/ 49 w 72"/>
                <a:gd name="T91" fmla="*/ 124 h 199"/>
                <a:gd name="T92" fmla="*/ 43 w 72"/>
                <a:gd name="T93" fmla="*/ 120 h 199"/>
                <a:gd name="T94" fmla="*/ 43 w 72"/>
                <a:gd name="T95" fmla="*/ 107 h 199"/>
                <a:gd name="T96" fmla="*/ 38 w 72"/>
                <a:gd name="T97" fmla="*/ 101 h 199"/>
                <a:gd name="T98" fmla="*/ 38 w 72"/>
                <a:gd name="T99" fmla="*/ 88 h 199"/>
                <a:gd name="T100" fmla="*/ 30 w 72"/>
                <a:gd name="T101" fmla="*/ 70 h 199"/>
                <a:gd name="T102" fmla="*/ 36 w 72"/>
                <a:gd name="T103" fmla="*/ 60 h 199"/>
                <a:gd name="T104" fmla="*/ 36 w 72"/>
                <a:gd name="T105" fmla="*/ 32 h 199"/>
                <a:gd name="T106" fmla="*/ 38 w 72"/>
                <a:gd name="T107" fmla="*/ 25 h 199"/>
                <a:gd name="T108" fmla="*/ 30 w 72"/>
                <a:gd name="T109" fmla="*/ 13 h 199"/>
                <a:gd name="T110" fmla="*/ 30 w 72"/>
                <a:gd name="T111" fmla="*/ 8 h 199"/>
                <a:gd name="T112" fmla="*/ 23 w 72"/>
                <a:gd name="T113" fmla="*/ 6 h 199"/>
                <a:gd name="T114" fmla="*/ 17 w 72"/>
                <a:gd name="T115" fmla="*/ 2 h 199"/>
                <a:gd name="T116" fmla="*/ 10 w 72"/>
                <a:gd name="T117" fmla="*/ 2 h 199"/>
                <a:gd name="T118" fmla="*/ 10 w 72"/>
                <a:gd name="T119" fmla="*/ 6 h 199"/>
                <a:gd name="T120" fmla="*/ 10 w 72"/>
                <a:gd name="T121" fmla="*/ 6 h 199"/>
                <a:gd name="T122" fmla="*/ 10 w 72"/>
                <a:gd name="T123" fmla="*/ 6 h 199"/>
                <a:gd name="T124" fmla="*/ 10 w 72"/>
                <a:gd name="T125"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199">
                  <a:moveTo>
                    <a:pt x="10" y="6"/>
                  </a:moveTo>
                  <a:lnTo>
                    <a:pt x="17" y="8"/>
                  </a:lnTo>
                  <a:lnTo>
                    <a:pt x="17" y="10"/>
                  </a:lnTo>
                  <a:lnTo>
                    <a:pt x="17" y="12"/>
                  </a:lnTo>
                  <a:lnTo>
                    <a:pt x="17" y="13"/>
                  </a:lnTo>
                  <a:lnTo>
                    <a:pt x="17" y="17"/>
                  </a:lnTo>
                  <a:lnTo>
                    <a:pt x="19" y="19"/>
                  </a:lnTo>
                  <a:lnTo>
                    <a:pt x="23" y="25"/>
                  </a:lnTo>
                  <a:lnTo>
                    <a:pt x="23" y="30"/>
                  </a:lnTo>
                  <a:lnTo>
                    <a:pt x="23" y="32"/>
                  </a:lnTo>
                  <a:lnTo>
                    <a:pt x="19" y="36"/>
                  </a:lnTo>
                  <a:lnTo>
                    <a:pt x="17" y="38"/>
                  </a:lnTo>
                  <a:lnTo>
                    <a:pt x="15" y="38"/>
                  </a:lnTo>
                  <a:lnTo>
                    <a:pt x="15" y="40"/>
                  </a:lnTo>
                  <a:lnTo>
                    <a:pt x="15" y="40"/>
                  </a:lnTo>
                  <a:lnTo>
                    <a:pt x="17" y="43"/>
                  </a:lnTo>
                  <a:lnTo>
                    <a:pt x="17" y="49"/>
                  </a:lnTo>
                  <a:lnTo>
                    <a:pt x="15" y="55"/>
                  </a:lnTo>
                  <a:lnTo>
                    <a:pt x="15" y="68"/>
                  </a:lnTo>
                  <a:lnTo>
                    <a:pt x="17" y="73"/>
                  </a:lnTo>
                  <a:lnTo>
                    <a:pt x="19" y="75"/>
                  </a:lnTo>
                  <a:lnTo>
                    <a:pt x="11" y="81"/>
                  </a:lnTo>
                  <a:lnTo>
                    <a:pt x="10" y="83"/>
                  </a:lnTo>
                  <a:lnTo>
                    <a:pt x="6" y="86"/>
                  </a:lnTo>
                  <a:lnTo>
                    <a:pt x="10" y="94"/>
                  </a:lnTo>
                  <a:lnTo>
                    <a:pt x="6" y="100"/>
                  </a:lnTo>
                  <a:lnTo>
                    <a:pt x="4" y="105"/>
                  </a:lnTo>
                  <a:lnTo>
                    <a:pt x="4" y="105"/>
                  </a:lnTo>
                  <a:lnTo>
                    <a:pt x="0" y="111"/>
                  </a:lnTo>
                  <a:lnTo>
                    <a:pt x="0" y="113"/>
                  </a:lnTo>
                  <a:lnTo>
                    <a:pt x="2" y="115"/>
                  </a:lnTo>
                  <a:lnTo>
                    <a:pt x="4" y="116"/>
                  </a:lnTo>
                  <a:lnTo>
                    <a:pt x="6" y="118"/>
                  </a:lnTo>
                  <a:lnTo>
                    <a:pt x="8" y="118"/>
                  </a:lnTo>
                  <a:lnTo>
                    <a:pt x="10" y="118"/>
                  </a:lnTo>
                  <a:lnTo>
                    <a:pt x="8" y="118"/>
                  </a:lnTo>
                  <a:lnTo>
                    <a:pt x="10" y="120"/>
                  </a:lnTo>
                  <a:lnTo>
                    <a:pt x="10" y="118"/>
                  </a:lnTo>
                  <a:lnTo>
                    <a:pt x="23" y="131"/>
                  </a:lnTo>
                  <a:lnTo>
                    <a:pt x="25" y="131"/>
                  </a:lnTo>
                  <a:lnTo>
                    <a:pt x="30" y="131"/>
                  </a:lnTo>
                  <a:lnTo>
                    <a:pt x="36" y="130"/>
                  </a:lnTo>
                  <a:lnTo>
                    <a:pt x="38" y="130"/>
                  </a:lnTo>
                  <a:lnTo>
                    <a:pt x="42" y="137"/>
                  </a:lnTo>
                  <a:lnTo>
                    <a:pt x="42" y="141"/>
                  </a:lnTo>
                  <a:lnTo>
                    <a:pt x="42" y="145"/>
                  </a:lnTo>
                  <a:lnTo>
                    <a:pt x="42" y="150"/>
                  </a:lnTo>
                  <a:lnTo>
                    <a:pt x="38" y="154"/>
                  </a:lnTo>
                  <a:lnTo>
                    <a:pt x="38" y="160"/>
                  </a:lnTo>
                  <a:lnTo>
                    <a:pt x="36" y="161"/>
                  </a:lnTo>
                  <a:lnTo>
                    <a:pt x="36" y="163"/>
                  </a:lnTo>
                  <a:lnTo>
                    <a:pt x="36" y="167"/>
                  </a:lnTo>
                  <a:lnTo>
                    <a:pt x="36" y="169"/>
                  </a:lnTo>
                  <a:lnTo>
                    <a:pt x="36" y="173"/>
                  </a:lnTo>
                  <a:lnTo>
                    <a:pt x="42" y="180"/>
                  </a:lnTo>
                  <a:lnTo>
                    <a:pt x="49" y="188"/>
                  </a:lnTo>
                  <a:lnTo>
                    <a:pt x="53" y="193"/>
                  </a:lnTo>
                  <a:lnTo>
                    <a:pt x="53" y="197"/>
                  </a:lnTo>
                  <a:lnTo>
                    <a:pt x="53" y="199"/>
                  </a:lnTo>
                  <a:lnTo>
                    <a:pt x="57" y="199"/>
                  </a:lnTo>
                  <a:lnTo>
                    <a:pt x="57" y="197"/>
                  </a:lnTo>
                  <a:lnTo>
                    <a:pt x="57" y="191"/>
                  </a:lnTo>
                  <a:lnTo>
                    <a:pt x="57" y="188"/>
                  </a:lnTo>
                  <a:lnTo>
                    <a:pt x="55" y="182"/>
                  </a:lnTo>
                  <a:lnTo>
                    <a:pt x="57" y="178"/>
                  </a:lnTo>
                  <a:lnTo>
                    <a:pt x="60" y="175"/>
                  </a:lnTo>
                  <a:lnTo>
                    <a:pt x="64" y="173"/>
                  </a:lnTo>
                  <a:lnTo>
                    <a:pt x="66" y="173"/>
                  </a:lnTo>
                  <a:lnTo>
                    <a:pt x="68" y="169"/>
                  </a:lnTo>
                  <a:lnTo>
                    <a:pt x="72" y="167"/>
                  </a:lnTo>
                  <a:lnTo>
                    <a:pt x="72" y="163"/>
                  </a:lnTo>
                  <a:lnTo>
                    <a:pt x="72" y="160"/>
                  </a:lnTo>
                  <a:lnTo>
                    <a:pt x="72" y="154"/>
                  </a:lnTo>
                  <a:lnTo>
                    <a:pt x="72" y="150"/>
                  </a:lnTo>
                  <a:lnTo>
                    <a:pt x="72" y="145"/>
                  </a:lnTo>
                  <a:lnTo>
                    <a:pt x="72" y="143"/>
                  </a:lnTo>
                  <a:lnTo>
                    <a:pt x="72" y="137"/>
                  </a:lnTo>
                  <a:lnTo>
                    <a:pt x="72" y="135"/>
                  </a:lnTo>
                  <a:lnTo>
                    <a:pt x="70" y="131"/>
                  </a:lnTo>
                  <a:lnTo>
                    <a:pt x="68" y="130"/>
                  </a:lnTo>
                  <a:lnTo>
                    <a:pt x="66" y="126"/>
                  </a:lnTo>
                  <a:lnTo>
                    <a:pt x="62" y="120"/>
                  </a:lnTo>
                  <a:lnTo>
                    <a:pt x="57" y="113"/>
                  </a:lnTo>
                  <a:lnTo>
                    <a:pt x="55" y="107"/>
                  </a:lnTo>
                  <a:lnTo>
                    <a:pt x="49" y="105"/>
                  </a:lnTo>
                  <a:lnTo>
                    <a:pt x="49" y="111"/>
                  </a:lnTo>
                  <a:lnTo>
                    <a:pt x="53" y="111"/>
                  </a:lnTo>
                  <a:lnTo>
                    <a:pt x="55" y="116"/>
                  </a:lnTo>
                  <a:lnTo>
                    <a:pt x="57" y="120"/>
                  </a:lnTo>
                  <a:lnTo>
                    <a:pt x="57" y="130"/>
                  </a:lnTo>
                  <a:lnTo>
                    <a:pt x="49" y="118"/>
                  </a:lnTo>
                  <a:lnTo>
                    <a:pt x="49" y="124"/>
                  </a:lnTo>
                  <a:lnTo>
                    <a:pt x="47" y="124"/>
                  </a:lnTo>
                  <a:lnTo>
                    <a:pt x="43" y="120"/>
                  </a:lnTo>
                  <a:lnTo>
                    <a:pt x="43" y="113"/>
                  </a:lnTo>
                  <a:lnTo>
                    <a:pt x="43" y="107"/>
                  </a:lnTo>
                  <a:lnTo>
                    <a:pt x="42" y="105"/>
                  </a:lnTo>
                  <a:lnTo>
                    <a:pt x="38" y="101"/>
                  </a:lnTo>
                  <a:lnTo>
                    <a:pt x="38" y="94"/>
                  </a:lnTo>
                  <a:lnTo>
                    <a:pt x="38" y="88"/>
                  </a:lnTo>
                  <a:lnTo>
                    <a:pt x="30" y="73"/>
                  </a:lnTo>
                  <a:lnTo>
                    <a:pt x="30" y="70"/>
                  </a:lnTo>
                  <a:lnTo>
                    <a:pt x="34" y="64"/>
                  </a:lnTo>
                  <a:lnTo>
                    <a:pt x="36" y="60"/>
                  </a:lnTo>
                  <a:lnTo>
                    <a:pt x="38" y="55"/>
                  </a:lnTo>
                  <a:lnTo>
                    <a:pt x="36" y="32"/>
                  </a:lnTo>
                  <a:lnTo>
                    <a:pt x="38" y="27"/>
                  </a:lnTo>
                  <a:lnTo>
                    <a:pt x="38" y="25"/>
                  </a:lnTo>
                  <a:lnTo>
                    <a:pt x="36" y="21"/>
                  </a:lnTo>
                  <a:lnTo>
                    <a:pt x="30" y="13"/>
                  </a:lnTo>
                  <a:lnTo>
                    <a:pt x="30" y="8"/>
                  </a:lnTo>
                  <a:lnTo>
                    <a:pt x="30" y="8"/>
                  </a:lnTo>
                  <a:lnTo>
                    <a:pt x="25" y="6"/>
                  </a:lnTo>
                  <a:lnTo>
                    <a:pt x="23" y="6"/>
                  </a:lnTo>
                  <a:lnTo>
                    <a:pt x="19" y="2"/>
                  </a:lnTo>
                  <a:lnTo>
                    <a:pt x="17" y="2"/>
                  </a:lnTo>
                  <a:lnTo>
                    <a:pt x="10" y="0"/>
                  </a:lnTo>
                  <a:lnTo>
                    <a:pt x="10" y="2"/>
                  </a:lnTo>
                  <a:lnTo>
                    <a:pt x="10" y="6"/>
                  </a:lnTo>
                  <a:lnTo>
                    <a:pt x="10" y="6"/>
                  </a:lnTo>
                  <a:lnTo>
                    <a:pt x="10" y="6"/>
                  </a:lnTo>
                  <a:lnTo>
                    <a:pt x="10" y="6"/>
                  </a:lnTo>
                  <a:lnTo>
                    <a:pt x="10" y="6"/>
                  </a:lnTo>
                  <a:lnTo>
                    <a:pt x="10" y="6"/>
                  </a:lnTo>
                  <a:lnTo>
                    <a:pt x="10" y="6"/>
                  </a:lnTo>
                  <a:lnTo>
                    <a:pt x="10" y="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Freeform 57">
              <a:extLst>
                <a:ext uri="{FF2B5EF4-FFF2-40B4-BE49-F238E27FC236}">
                  <a16:creationId xmlns:a16="http://schemas.microsoft.com/office/drawing/2014/main" id="{935BE570-6EAA-406C-A21B-EA474AB8D790}"/>
                </a:ext>
              </a:extLst>
            </p:cNvPr>
            <p:cNvSpPr>
              <a:spLocks/>
            </p:cNvSpPr>
            <p:nvPr/>
          </p:nvSpPr>
          <p:spPr bwMode="auto">
            <a:xfrm>
              <a:off x="4135" y="6872"/>
              <a:ext cx="241" cy="418"/>
            </a:xfrm>
            <a:custGeom>
              <a:avLst/>
              <a:gdLst>
                <a:gd name="T0" fmla="*/ 235 w 241"/>
                <a:gd name="T1" fmla="*/ 94 h 418"/>
                <a:gd name="T2" fmla="*/ 235 w 241"/>
                <a:gd name="T3" fmla="*/ 70 h 418"/>
                <a:gd name="T4" fmla="*/ 235 w 241"/>
                <a:gd name="T5" fmla="*/ 49 h 418"/>
                <a:gd name="T6" fmla="*/ 235 w 241"/>
                <a:gd name="T7" fmla="*/ 27 h 418"/>
                <a:gd name="T8" fmla="*/ 237 w 241"/>
                <a:gd name="T9" fmla="*/ 8 h 418"/>
                <a:gd name="T10" fmla="*/ 229 w 241"/>
                <a:gd name="T11" fmla="*/ 0 h 418"/>
                <a:gd name="T12" fmla="*/ 194 w 241"/>
                <a:gd name="T13" fmla="*/ 19 h 418"/>
                <a:gd name="T14" fmla="*/ 167 w 241"/>
                <a:gd name="T15" fmla="*/ 30 h 418"/>
                <a:gd name="T16" fmla="*/ 148 w 241"/>
                <a:gd name="T17" fmla="*/ 30 h 418"/>
                <a:gd name="T18" fmla="*/ 116 w 241"/>
                <a:gd name="T19" fmla="*/ 27 h 418"/>
                <a:gd name="T20" fmla="*/ 103 w 241"/>
                <a:gd name="T21" fmla="*/ 43 h 418"/>
                <a:gd name="T22" fmla="*/ 111 w 241"/>
                <a:gd name="T23" fmla="*/ 77 h 418"/>
                <a:gd name="T24" fmla="*/ 126 w 241"/>
                <a:gd name="T25" fmla="*/ 101 h 418"/>
                <a:gd name="T26" fmla="*/ 128 w 241"/>
                <a:gd name="T27" fmla="*/ 120 h 418"/>
                <a:gd name="T28" fmla="*/ 124 w 241"/>
                <a:gd name="T29" fmla="*/ 139 h 418"/>
                <a:gd name="T30" fmla="*/ 111 w 241"/>
                <a:gd name="T31" fmla="*/ 152 h 418"/>
                <a:gd name="T32" fmla="*/ 109 w 241"/>
                <a:gd name="T33" fmla="*/ 169 h 418"/>
                <a:gd name="T34" fmla="*/ 92 w 241"/>
                <a:gd name="T35" fmla="*/ 143 h 418"/>
                <a:gd name="T36" fmla="*/ 94 w 241"/>
                <a:gd name="T37" fmla="*/ 130 h 418"/>
                <a:gd name="T38" fmla="*/ 98 w 241"/>
                <a:gd name="T39" fmla="*/ 107 h 418"/>
                <a:gd name="T40" fmla="*/ 79 w 241"/>
                <a:gd name="T41" fmla="*/ 101 h 418"/>
                <a:gd name="T42" fmla="*/ 64 w 241"/>
                <a:gd name="T43" fmla="*/ 88 h 418"/>
                <a:gd name="T44" fmla="*/ 3 w 241"/>
                <a:gd name="T45" fmla="*/ 130 h 418"/>
                <a:gd name="T46" fmla="*/ 13 w 241"/>
                <a:gd name="T47" fmla="*/ 139 h 418"/>
                <a:gd name="T48" fmla="*/ 49 w 241"/>
                <a:gd name="T49" fmla="*/ 152 h 418"/>
                <a:gd name="T50" fmla="*/ 60 w 241"/>
                <a:gd name="T51" fmla="*/ 163 h 418"/>
                <a:gd name="T52" fmla="*/ 60 w 241"/>
                <a:gd name="T53" fmla="*/ 191 h 418"/>
                <a:gd name="T54" fmla="*/ 60 w 241"/>
                <a:gd name="T55" fmla="*/ 204 h 418"/>
                <a:gd name="T56" fmla="*/ 54 w 241"/>
                <a:gd name="T57" fmla="*/ 214 h 418"/>
                <a:gd name="T58" fmla="*/ 56 w 241"/>
                <a:gd name="T59" fmla="*/ 233 h 418"/>
                <a:gd name="T60" fmla="*/ 54 w 241"/>
                <a:gd name="T61" fmla="*/ 251 h 418"/>
                <a:gd name="T62" fmla="*/ 47 w 241"/>
                <a:gd name="T63" fmla="*/ 272 h 418"/>
                <a:gd name="T64" fmla="*/ 35 w 241"/>
                <a:gd name="T65" fmla="*/ 285 h 418"/>
                <a:gd name="T66" fmla="*/ 18 w 241"/>
                <a:gd name="T67" fmla="*/ 306 h 418"/>
                <a:gd name="T68" fmla="*/ 28 w 241"/>
                <a:gd name="T69" fmla="*/ 337 h 418"/>
                <a:gd name="T70" fmla="*/ 32 w 241"/>
                <a:gd name="T71" fmla="*/ 381 h 418"/>
                <a:gd name="T72" fmla="*/ 32 w 241"/>
                <a:gd name="T73" fmla="*/ 399 h 418"/>
                <a:gd name="T74" fmla="*/ 49 w 241"/>
                <a:gd name="T75" fmla="*/ 418 h 418"/>
                <a:gd name="T76" fmla="*/ 47 w 241"/>
                <a:gd name="T77" fmla="*/ 399 h 418"/>
                <a:gd name="T78" fmla="*/ 56 w 241"/>
                <a:gd name="T79" fmla="*/ 379 h 418"/>
                <a:gd name="T80" fmla="*/ 111 w 241"/>
                <a:gd name="T81" fmla="*/ 349 h 418"/>
                <a:gd name="T82" fmla="*/ 109 w 241"/>
                <a:gd name="T83" fmla="*/ 330 h 418"/>
                <a:gd name="T84" fmla="*/ 111 w 241"/>
                <a:gd name="T85" fmla="*/ 300 h 418"/>
                <a:gd name="T86" fmla="*/ 105 w 241"/>
                <a:gd name="T87" fmla="*/ 281 h 418"/>
                <a:gd name="T88" fmla="*/ 98 w 241"/>
                <a:gd name="T89" fmla="*/ 255 h 418"/>
                <a:gd name="T90" fmla="*/ 98 w 241"/>
                <a:gd name="T91" fmla="*/ 236 h 418"/>
                <a:gd name="T92" fmla="*/ 109 w 241"/>
                <a:gd name="T93" fmla="*/ 233 h 418"/>
                <a:gd name="T94" fmla="*/ 131 w 241"/>
                <a:gd name="T95" fmla="*/ 210 h 418"/>
                <a:gd name="T96" fmla="*/ 148 w 241"/>
                <a:gd name="T97" fmla="*/ 193 h 418"/>
                <a:gd name="T98" fmla="*/ 162 w 241"/>
                <a:gd name="T99" fmla="*/ 180 h 418"/>
                <a:gd name="T100" fmla="*/ 192 w 241"/>
                <a:gd name="T101" fmla="*/ 167 h 418"/>
                <a:gd name="T102" fmla="*/ 222 w 241"/>
                <a:gd name="T103" fmla="*/ 139 h 418"/>
                <a:gd name="T104" fmla="*/ 233 w 241"/>
                <a:gd name="T105" fmla="*/ 118 h 418"/>
                <a:gd name="T106" fmla="*/ 237 w 241"/>
                <a:gd name="T107" fmla="*/ 100 h 418"/>
                <a:gd name="T108" fmla="*/ 237 w 241"/>
                <a:gd name="T109" fmla="*/ 10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418">
                  <a:moveTo>
                    <a:pt x="237" y="100"/>
                  </a:moveTo>
                  <a:lnTo>
                    <a:pt x="235" y="101"/>
                  </a:lnTo>
                  <a:lnTo>
                    <a:pt x="237" y="96"/>
                  </a:lnTo>
                  <a:lnTo>
                    <a:pt x="237" y="94"/>
                  </a:lnTo>
                  <a:lnTo>
                    <a:pt x="235" y="94"/>
                  </a:lnTo>
                  <a:lnTo>
                    <a:pt x="235" y="83"/>
                  </a:lnTo>
                  <a:lnTo>
                    <a:pt x="235" y="77"/>
                  </a:lnTo>
                  <a:lnTo>
                    <a:pt x="235" y="75"/>
                  </a:lnTo>
                  <a:lnTo>
                    <a:pt x="233" y="71"/>
                  </a:lnTo>
                  <a:lnTo>
                    <a:pt x="235" y="70"/>
                  </a:lnTo>
                  <a:lnTo>
                    <a:pt x="235" y="64"/>
                  </a:lnTo>
                  <a:lnTo>
                    <a:pt x="233" y="62"/>
                  </a:lnTo>
                  <a:lnTo>
                    <a:pt x="235" y="56"/>
                  </a:lnTo>
                  <a:lnTo>
                    <a:pt x="235" y="53"/>
                  </a:lnTo>
                  <a:lnTo>
                    <a:pt x="235" y="49"/>
                  </a:lnTo>
                  <a:lnTo>
                    <a:pt x="235" y="45"/>
                  </a:lnTo>
                  <a:lnTo>
                    <a:pt x="235" y="43"/>
                  </a:lnTo>
                  <a:lnTo>
                    <a:pt x="235" y="40"/>
                  </a:lnTo>
                  <a:lnTo>
                    <a:pt x="235" y="32"/>
                  </a:lnTo>
                  <a:lnTo>
                    <a:pt x="235" y="27"/>
                  </a:lnTo>
                  <a:lnTo>
                    <a:pt x="233" y="21"/>
                  </a:lnTo>
                  <a:lnTo>
                    <a:pt x="233" y="19"/>
                  </a:lnTo>
                  <a:lnTo>
                    <a:pt x="235" y="15"/>
                  </a:lnTo>
                  <a:lnTo>
                    <a:pt x="235" y="10"/>
                  </a:lnTo>
                  <a:lnTo>
                    <a:pt x="237" y="8"/>
                  </a:lnTo>
                  <a:lnTo>
                    <a:pt x="235" y="6"/>
                  </a:lnTo>
                  <a:lnTo>
                    <a:pt x="237" y="2"/>
                  </a:lnTo>
                  <a:lnTo>
                    <a:pt x="235" y="0"/>
                  </a:lnTo>
                  <a:lnTo>
                    <a:pt x="233" y="0"/>
                  </a:lnTo>
                  <a:lnTo>
                    <a:pt x="229" y="0"/>
                  </a:lnTo>
                  <a:lnTo>
                    <a:pt x="216" y="10"/>
                  </a:lnTo>
                  <a:lnTo>
                    <a:pt x="211" y="13"/>
                  </a:lnTo>
                  <a:lnTo>
                    <a:pt x="205" y="15"/>
                  </a:lnTo>
                  <a:lnTo>
                    <a:pt x="199" y="15"/>
                  </a:lnTo>
                  <a:lnTo>
                    <a:pt x="194" y="19"/>
                  </a:lnTo>
                  <a:lnTo>
                    <a:pt x="190" y="21"/>
                  </a:lnTo>
                  <a:lnTo>
                    <a:pt x="184" y="19"/>
                  </a:lnTo>
                  <a:lnTo>
                    <a:pt x="179" y="19"/>
                  </a:lnTo>
                  <a:lnTo>
                    <a:pt x="175" y="21"/>
                  </a:lnTo>
                  <a:lnTo>
                    <a:pt x="167" y="30"/>
                  </a:lnTo>
                  <a:lnTo>
                    <a:pt x="162" y="30"/>
                  </a:lnTo>
                  <a:lnTo>
                    <a:pt x="156" y="27"/>
                  </a:lnTo>
                  <a:lnTo>
                    <a:pt x="154" y="27"/>
                  </a:lnTo>
                  <a:lnTo>
                    <a:pt x="152" y="27"/>
                  </a:lnTo>
                  <a:lnTo>
                    <a:pt x="148" y="30"/>
                  </a:lnTo>
                  <a:lnTo>
                    <a:pt x="137" y="30"/>
                  </a:lnTo>
                  <a:lnTo>
                    <a:pt x="131" y="25"/>
                  </a:lnTo>
                  <a:lnTo>
                    <a:pt x="128" y="25"/>
                  </a:lnTo>
                  <a:lnTo>
                    <a:pt x="122" y="27"/>
                  </a:lnTo>
                  <a:lnTo>
                    <a:pt x="116" y="27"/>
                  </a:lnTo>
                  <a:lnTo>
                    <a:pt x="111" y="27"/>
                  </a:lnTo>
                  <a:lnTo>
                    <a:pt x="109" y="27"/>
                  </a:lnTo>
                  <a:lnTo>
                    <a:pt x="109" y="34"/>
                  </a:lnTo>
                  <a:lnTo>
                    <a:pt x="109" y="38"/>
                  </a:lnTo>
                  <a:lnTo>
                    <a:pt x="103" y="43"/>
                  </a:lnTo>
                  <a:lnTo>
                    <a:pt x="105" y="53"/>
                  </a:lnTo>
                  <a:lnTo>
                    <a:pt x="105" y="58"/>
                  </a:lnTo>
                  <a:lnTo>
                    <a:pt x="105" y="64"/>
                  </a:lnTo>
                  <a:lnTo>
                    <a:pt x="105" y="75"/>
                  </a:lnTo>
                  <a:lnTo>
                    <a:pt x="111" y="77"/>
                  </a:lnTo>
                  <a:lnTo>
                    <a:pt x="113" y="83"/>
                  </a:lnTo>
                  <a:lnTo>
                    <a:pt x="118" y="90"/>
                  </a:lnTo>
                  <a:lnTo>
                    <a:pt x="122" y="96"/>
                  </a:lnTo>
                  <a:lnTo>
                    <a:pt x="124" y="100"/>
                  </a:lnTo>
                  <a:lnTo>
                    <a:pt x="126" y="101"/>
                  </a:lnTo>
                  <a:lnTo>
                    <a:pt x="128" y="105"/>
                  </a:lnTo>
                  <a:lnTo>
                    <a:pt x="128" y="107"/>
                  </a:lnTo>
                  <a:lnTo>
                    <a:pt x="128" y="113"/>
                  </a:lnTo>
                  <a:lnTo>
                    <a:pt x="128" y="115"/>
                  </a:lnTo>
                  <a:lnTo>
                    <a:pt x="128" y="120"/>
                  </a:lnTo>
                  <a:lnTo>
                    <a:pt x="128" y="124"/>
                  </a:lnTo>
                  <a:lnTo>
                    <a:pt x="128" y="130"/>
                  </a:lnTo>
                  <a:lnTo>
                    <a:pt x="128" y="133"/>
                  </a:lnTo>
                  <a:lnTo>
                    <a:pt x="128" y="137"/>
                  </a:lnTo>
                  <a:lnTo>
                    <a:pt x="124" y="139"/>
                  </a:lnTo>
                  <a:lnTo>
                    <a:pt x="122" y="143"/>
                  </a:lnTo>
                  <a:lnTo>
                    <a:pt x="120" y="143"/>
                  </a:lnTo>
                  <a:lnTo>
                    <a:pt x="116" y="145"/>
                  </a:lnTo>
                  <a:lnTo>
                    <a:pt x="113" y="148"/>
                  </a:lnTo>
                  <a:lnTo>
                    <a:pt x="111" y="152"/>
                  </a:lnTo>
                  <a:lnTo>
                    <a:pt x="113" y="158"/>
                  </a:lnTo>
                  <a:lnTo>
                    <a:pt x="113" y="161"/>
                  </a:lnTo>
                  <a:lnTo>
                    <a:pt x="113" y="167"/>
                  </a:lnTo>
                  <a:lnTo>
                    <a:pt x="113" y="169"/>
                  </a:lnTo>
                  <a:lnTo>
                    <a:pt x="109" y="169"/>
                  </a:lnTo>
                  <a:lnTo>
                    <a:pt x="109" y="167"/>
                  </a:lnTo>
                  <a:lnTo>
                    <a:pt x="109" y="163"/>
                  </a:lnTo>
                  <a:lnTo>
                    <a:pt x="105" y="158"/>
                  </a:lnTo>
                  <a:lnTo>
                    <a:pt x="98" y="150"/>
                  </a:lnTo>
                  <a:lnTo>
                    <a:pt x="92" y="143"/>
                  </a:lnTo>
                  <a:lnTo>
                    <a:pt x="92" y="139"/>
                  </a:lnTo>
                  <a:lnTo>
                    <a:pt x="92" y="137"/>
                  </a:lnTo>
                  <a:lnTo>
                    <a:pt x="92" y="133"/>
                  </a:lnTo>
                  <a:lnTo>
                    <a:pt x="92" y="131"/>
                  </a:lnTo>
                  <a:lnTo>
                    <a:pt x="94" y="130"/>
                  </a:lnTo>
                  <a:lnTo>
                    <a:pt x="94" y="124"/>
                  </a:lnTo>
                  <a:lnTo>
                    <a:pt x="98" y="120"/>
                  </a:lnTo>
                  <a:lnTo>
                    <a:pt x="98" y="115"/>
                  </a:lnTo>
                  <a:lnTo>
                    <a:pt x="98" y="111"/>
                  </a:lnTo>
                  <a:lnTo>
                    <a:pt x="98" y="107"/>
                  </a:lnTo>
                  <a:lnTo>
                    <a:pt x="94" y="100"/>
                  </a:lnTo>
                  <a:lnTo>
                    <a:pt x="92" y="100"/>
                  </a:lnTo>
                  <a:lnTo>
                    <a:pt x="86" y="101"/>
                  </a:lnTo>
                  <a:lnTo>
                    <a:pt x="81" y="101"/>
                  </a:lnTo>
                  <a:lnTo>
                    <a:pt x="79" y="101"/>
                  </a:lnTo>
                  <a:lnTo>
                    <a:pt x="66" y="88"/>
                  </a:lnTo>
                  <a:lnTo>
                    <a:pt x="66" y="90"/>
                  </a:lnTo>
                  <a:lnTo>
                    <a:pt x="66" y="90"/>
                  </a:lnTo>
                  <a:lnTo>
                    <a:pt x="64" y="88"/>
                  </a:lnTo>
                  <a:lnTo>
                    <a:pt x="64" y="88"/>
                  </a:lnTo>
                  <a:lnTo>
                    <a:pt x="32" y="101"/>
                  </a:lnTo>
                  <a:lnTo>
                    <a:pt x="0" y="113"/>
                  </a:lnTo>
                  <a:lnTo>
                    <a:pt x="3" y="120"/>
                  </a:lnTo>
                  <a:lnTo>
                    <a:pt x="3" y="126"/>
                  </a:lnTo>
                  <a:lnTo>
                    <a:pt x="3" y="130"/>
                  </a:lnTo>
                  <a:lnTo>
                    <a:pt x="3" y="130"/>
                  </a:lnTo>
                  <a:lnTo>
                    <a:pt x="3" y="133"/>
                  </a:lnTo>
                  <a:lnTo>
                    <a:pt x="5" y="137"/>
                  </a:lnTo>
                  <a:lnTo>
                    <a:pt x="9" y="139"/>
                  </a:lnTo>
                  <a:lnTo>
                    <a:pt x="13" y="139"/>
                  </a:lnTo>
                  <a:lnTo>
                    <a:pt x="18" y="139"/>
                  </a:lnTo>
                  <a:lnTo>
                    <a:pt x="30" y="145"/>
                  </a:lnTo>
                  <a:lnTo>
                    <a:pt x="32" y="145"/>
                  </a:lnTo>
                  <a:lnTo>
                    <a:pt x="41" y="150"/>
                  </a:lnTo>
                  <a:lnTo>
                    <a:pt x="49" y="152"/>
                  </a:lnTo>
                  <a:lnTo>
                    <a:pt x="54" y="156"/>
                  </a:lnTo>
                  <a:lnTo>
                    <a:pt x="56" y="158"/>
                  </a:lnTo>
                  <a:lnTo>
                    <a:pt x="62" y="158"/>
                  </a:lnTo>
                  <a:lnTo>
                    <a:pt x="60" y="161"/>
                  </a:lnTo>
                  <a:lnTo>
                    <a:pt x="60" y="163"/>
                  </a:lnTo>
                  <a:lnTo>
                    <a:pt x="60" y="167"/>
                  </a:lnTo>
                  <a:lnTo>
                    <a:pt x="60" y="169"/>
                  </a:lnTo>
                  <a:lnTo>
                    <a:pt x="62" y="180"/>
                  </a:lnTo>
                  <a:lnTo>
                    <a:pt x="62" y="182"/>
                  </a:lnTo>
                  <a:lnTo>
                    <a:pt x="60" y="191"/>
                  </a:lnTo>
                  <a:lnTo>
                    <a:pt x="60" y="193"/>
                  </a:lnTo>
                  <a:lnTo>
                    <a:pt x="60" y="195"/>
                  </a:lnTo>
                  <a:lnTo>
                    <a:pt x="62" y="199"/>
                  </a:lnTo>
                  <a:lnTo>
                    <a:pt x="60" y="201"/>
                  </a:lnTo>
                  <a:lnTo>
                    <a:pt x="60" y="204"/>
                  </a:lnTo>
                  <a:lnTo>
                    <a:pt x="60" y="206"/>
                  </a:lnTo>
                  <a:lnTo>
                    <a:pt x="56" y="210"/>
                  </a:lnTo>
                  <a:lnTo>
                    <a:pt x="56" y="210"/>
                  </a:lnTo>
                  <a:lnTo>
                    <a:pt x="56" y="212"/>
                  </a:lnTo>
                  <a:lnTo>
                    <a:pt x="54" y="214"/>
                  </a:lnTo>
                  <a:lnTo>
                    <a:pt x="54" y="218"/>
                  </a:lnTo>
                  <a:lnTo>
                    <a:pt x="56" y="219"/>
                  </a:lnTo>
                  <a:lnTo>
                    <a:pt x="56" y="223"/>
                  </a:lnTo>
                  <a:lnTo>
                    <a:pt x="54" y="225"/>
                  </a:lnTo>
                  <a:lnTo>
                    <a:pt x="56" y="233"/>
                  </a:lnTo>
                  <a:lnTo>
                    <a:pt x="60" y="233"/>
                  </a:lnTo>
                  <a:lnTo>
                    <a:pt x="56" y="242"/>
                  </a:lnTo>
                  <a:lnTo>
                    <a:pt x="56" y="244"/>
                  </a:lnTo>
                  <a:lnTo>
                    <a:pt x="56" y="248"/>
                  </a:lnTo>
                  <a:lnTo>
                    <a:pt x="54" y="251"/>
                  </a:lnTo>
                  <a:lnTo>
                    <a:pt x="49" y="257"/>
                  </a:lnTo>
                  <a:lnTo>
                    <a:pt x="47" y="257"/>
                  </a:lnTo>
                  <a:lnTo>
                    <a:pt x="47" y="261"/>
                  </a:lnTo>
                  <a:lnTo>
                    <a:pt x="47" y="266"/>
                  </a:lnTo>
                  <a:lnTo>
                    <a:pt x="47" y="272"/>
                  </a:lnTo>
                  <a:lnTo>
                    <a:pt x="47" y="274"/>
                  </a:lnTo>
                  <a:lnTo>
                    <a:pt x="47" y="276"/>
                  </a:lnTo>
                  <a:lnTo>
                    <a:pt x="43" y="276"/>
                  </a:lnTo>
                  <a:lnTo>
                    <a:pt x="41" y="279"/>
                  </a:lnTo>
                  <a:lnTo>
                    <a:pt x="35" y="285"/>
                  </a:lnTo>
                  <a:lnTo>
                    <a:pt x="30" y="291"/>
                  </a:lnTo>
                  <a:lnTo>
                    <a:pt x="28" y="294"/>
                  </a:lnTo>
                  <a:lnTo>
                    <a:pt x="24" y="298"/>
                  </a:lnTo>
                  <a:lnTo>
                    <a:pt x="18" y="304"/>
                  </a:lnTo>
                  <a:lnTo>
                    <a:pt x="18" y="306"/>
                  </a:lnTo>
                  <a:lnTo>
                    <a:pt x="20" y="315"/>
                  </a:lnTo>
                  <a:lnTo>
                    <a:pt x="22" y="319"/>
                  </a:lnTo>
                  <a:lnTo>
                    <a:pt x="24" y="330"/>
                  </a:lnTo>
                  <a:lnTo>
                    <a:pt x="28" y="337"/>
                  </a:lnTo>
                  <a:lnTo>
                    <a:pt x="28" y="337"/>
                  </a:lnTo>
                  <a:lnTo>
                    <a:pt x="30" y="349"/>
                  </a:lnTo>
                  <a:lnTo>
                    <a:pt x="32" y="360"/>
                  </a:lnTo>
                  <a:lnTo>
                    <a:pt x="32" y="373"/>
                  </a:lnTo>
                  <a:lnTo>
                    <a:pt x="32" y="375"/>
                  </a:lnTo>
                  <a:lnTo>
                    <a:pt x="32" y="381"/>
                  </a:lnTo>
                  <a:lnTo>
                    <a:pt x="30" y="386"/>
                  </a:lnTo>
                  <a:lnTo>
                    <a:pt x="30" y="390"/>
                  </a:lnTo>
                  <a:lnTo>
                    <a:pt x="30" y="392"/>
                  </a:lnTo>
                  <a:lnTo>
                    <a:pt x="30" y="397"/>
                  </a:lnTo>
                  <a:lnTo>
                    <a:pt x="32" y="399"/>
                  </a:lnTo>
                  <a:lnTo>
                    <a:pt x="32" y="405"/>
                  </a:lnTo>
                  <a:lnTo>
                    <a:pt x="32" y="410"/>
                  </a:lnTo>
                  <a:lnTo>
                    <a:pt x="35" y="416"/>
                  </a:lnTo>
                  <a:lnTo>
                    <a:pt x="35" y="416"/>
                  </a:lnTo>
                  <a:lnTo>
                    <a:pt x="49" y="418"/>
                  </a:lnTo>
                  <a:lnTo>
                    <a:pt x="50" y="416"/>
                  </a:lnTo>
                  <a:lnTo>
                    <a:pt x="50" y="410"/>
                  </a:lnTo>
                  <a:lnTo>
                    <a:pt x="50" y="399"/>
                  </a:lnTo>
                  <a:lnTo>
                    <a:pt x="49" y="399"/>
                  </a:lnTo>
                  <a:lnTo>
                    <a:pt x="47" y="399"/>
                  </a:lnTo>
                  <a:lnTo>
                    <a:pt x="41" y="394"/>
                  </a:lnTo>
                  <a:lnTo>
                    <a:pt x="47" y="392"/>
                  </a:lnTo>
                  <a:lnTo>
                    <a:pt x="49" y="386"/>
                  </a:lnTo>
                  <a:lnTo>
                    <a:pt x="50" y="384"/>
                  </a:lnTo>
                  <a:lnTo>
                    <a:pt x="56" y="379"/>
                  </a:lnTo>
                  <a:lnTo>
                    <a:pt x="71" y="373"/>
                  </a:lnTo>
                  <a:lnTo>
                    <a:pt x="84" y="367"/>
                  </a:lnTo>
                  <a:lnTo>
                    <a:pt x="94" y="362"/>
                  </a:lnTo>
                  <a:lnTo>
                    <a:pt x="105" y="356"/>
                  </a:lnTo>
                  <a:lnTo>
                    <a:pt x="111" y="349"/>
                  </a:lnTo>
                  <a:lnTo>
                    <a:pt x="111" y="343"/>
                  </a:lnTo>
                  <a:lnTo>
                    <a:pt x="111" y="341"/>
                  </a:lnTo>
                  <a:lnTo>
                    <a:pt x="109" y="341"/>
                  </a:lnTo>
                  <a:lnTo>
                    <a:pt x="109" y="336"/>
                  </a:lnTo>
                  <a:lnTo>
                    <a:pt x="109" y="330"/>
                  </a:lnTo>
                  <a:lnTo>
                    <a:pt x="113" y="317"/>
                  </a:lnTo>
                  <a:lnTo>
                    <a:pt x="111" y="309"/>
                  </a:lnTo>
                  <a:lnTo>
                    <a:pt x="113" y="298"/>
                  </a:lnTo>
                  <a:lnTo>
                    <a:pt x="113" y="294"/>
                  </a:lnTo>
                  <a:lnTo>
                    <a:pt x="111" y="300"/>
                  </a:lnTo>
                  <a:lnTo>
                    <a:pt x="111" y="306"/>
                  </a:lnTo>
                  <a:lnTo>
                    <a:pt x="109" y="300"/>
                  </a:lnTo>
                  <a:lnTo>
                    <a:pt x="109" y="298"/>
                  </a:lnTo>
                  <a:lnTo>
                    <a:pt x="109" y="287"/>
                  </a:lnTo>
                  <a:lnTo>
                    <a:pt x="105" y="281"/>
                  </a:lnTo>
                  <a:lnTo>
                    <a:pt x="105" y="274"/>
                  </a:lnTo>
                  <a:lnTo>
                    <a:pt x="105" y="268"/>
                  </a:lnTo>
                  <a:lnTo>
                    <a:pt x="103" y="263"/>
                  </a:lnTo>
                  <a:lnTo>
                    <a:pt x="103" y="261"/>
                  </a:lnTo>
                  <a:lnTo>
                    <a:pt x="98" y="255"/>
                  </a:lnTo>
                  <a:lnTo>
                    <a:pt x="98" y="249"/>
                  </a:lnTo>
                  <a:lnTo>
                    <a:pt x="98" y="248"/>
                  </a:lnTo>
                  <a:lnTo>
                    <a:pt x="98" y="244"/>
                  </a:lnTo>
                  <a:lnTo>
                    <a:pt x="98" y="238"/>
                  </a:lnTo>
                  <a:lnTo>
                    <a:pt x="98" y="236"/>
                  </a:lnTo>
                  <a:lnTo>
                    <a:pt x="98" y="233"/>
                  </a:lnTo>
                  <a:lnTo>
                    <a:pt x="99" y="236"/>
                  </a:lnTo>
                  <a:lnTo>
                    <a:pt x="103" y="238"/>
                  </a:lnTo>
                  <a:lnTo>
                    <a:pt x="105" y="236"/>
                  </a:lnTo>
                  <a:lnTo>
                    <a:pt x="109" y="233"/>
                  </a:lnTo>
                  <a:lnTo>
                    <a:pt x="118" y="223"/>
                  </a:lnTo>
                  <a:lnTo>
                    <a:pt x="124" y="218"/>
                  </a:lnTo>
                  <a:lnTo>
                    <a:pt x="130" y="212"/>
                  </a:lnTo>
                  <a:lnTo>
                    <a:pt x="131" y="212"/>
                  </a:lnTo>
                  <a:lnTo>
                    <a:pt x="131" y="210"/>
                  </a:lnTo>
                  <a:lnTo>
                    <a:pt x="135" y="212"/>
                  </a:lnTo>
                  <a:lnTo>
                    <a:pt x="135" y="206"/>
                  </a:lnTo>
                  <a:lnTo>
                    <a:pt x="137" y="204"/>
                  </a:lnTo>
                  <a:lnTo>
                    <a:pt x="143" y="199"/>
                  </a:lnTo>
                  <a:lnTo>
                    <a:pt x="148" y="193"/>
                  </a:lnTo>
                  <a:lnTo>
                    <a:pt x="148" y="191"/>
                  </a:lnTo>
                  <a:lnTo>
                    <a:pt x="147" y="188"/>
                  </a:lnTo>
                  <a:lnTo>
                    <a:pt x="152" y="188"/>
                  </a:lnTo>
                  <a:lnTo>
                    <a:pt x="154" y="186"/>
                  </a:lnTo>
                  <a:lnTo>
                    <a:pt x="162" y="180"/>
                  </a:lnTo>
                  <a:lnTo>
                    <a:pt x="167" y="176"/>
                  </a:lnTo>
                  <a:lnTo>
                    <a:pt x="175" y="171"/>
                  </a:lnTo>
                  <a:lnTo>
                    <a:pt x="179" y="171"/>
                  </a:lnTo>
                  <a:lnTo>
                    <a:pt x="186" y="169"/>
                  </a:lnTo>
                  <a:lnTo>
                    <a:pt x="192" y="167"/>
                  </a:lnTo>
                  <a:lnTo>
                    <a:pt x="197" y="163"/>
                  </a:lnTo>
                  <a:lnTo>
                    <a:pt x="199" y="161"/>
                  </a:lnTo>
                  <a:lnTo>
                    <a:pt x="205" y="158"/>
                  </a:lnTo>
                  <a:lnTo>
                    <a:pt x="212" y="150"/>
                  </a:lnTo>
                  <a:lnTo>
                    <a:pt x="222" y="139"/>
                  </a:lnTo>
                  <a:lnTo>
                    <a:pt x="228" y="131"/>
                  </a:lnTo>
                  <a:lnTo>
                    <a:pt x="233" y="126"/>
                  </a:lnTo>
                  <a:lnTo>
                    <a:pt x="235" y="120"/>
                  </a:lnTo>
                  <a:lnTo>
                    <a:pt x="235" y="118"/>
                  </a:lnTo>
                  <a:lnTo>
                    <a:pt x="233" y="118"/>
                  </a:lnTo>
                  <a:lnTo>
                    <a:pt x="235" y="115"/>
                  </a:lnTo>
                  <a:lnTo>
                    <a:pt x="235" y="113"/>
                  </a:lnTo>
                  <a:lnTo>
                    <a:pt x="237" y="107"/>
                  </a:lnTo>
                  <a:lnTo>
                    <a:pt x="241" y="101"/>
                  </a:lnTo>
                  <a:lnTo>
                    <a:pt x="237" y="100"/>
                  </a:lnTo>
                  <a:lnTo>
                    <a:pt x="237" y="100"/>
                  </a:lnTo>
                  <a:lnTo>
                    <a:pt x="237" y="100"/>
                  </a:lnTo>
                  <a:lnTo>
                    <a:pt x="237" y="100"/>
                  </a:lnTo>
                  <a:lnTo>
                    <a:pt x="237" y="100"/>
                  </a:lnTo>
                  <a:lnTo>
                    <a:pt x="237" y="100"/>
                  </a:lnTo>
                  <a:lnTo>
                    <a:pt x="237" y="100"/>
                  </a:lnTo>
                  <a:lnTo>
                    <a:pt x="237" y="10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Freeform 58">
              <a:extLst>
                <a:ext uri="{FF2B5EF4-FFF2-40B4-BE49-F238E27FC236}">
                  <a16:creationId xmlns:a16="http://schemas.microsoft.com/office/drawing/2014/main" id="{8BA2E16D-FA0A-44DC-9665-3329EF43DF4C}"/>
                </a:ext>
              </a:extLst>
            </p:cNvPr>
            <p:cNvSpPr>
              <a:spLocks/>
            </p:cNvSpPr>
            <p:nvPr/>
          </p:nvSpPr>
          <p:spPr bwMode="auto">
            <a:xfrm>
              <a:off x="3666" y="6541"/>
              <a:ext cx="45" cy="35"/>
            </a:xfrm>
            <a:custGeom>
              <a:avLst/>
              <a:gdLst>
                <a:gd name="T0" fmla="*/ 7 w 24"/>
                <a:gd name="T1" fmla="*/ 19 h 19"/>
                <a:gd name="T2" fmla="*/ 10 w 24"/>
                <a:gd name="T3" fmla="*/ 19 h 19"/>
                <a:gd name="T4" fmla="*/ 24 w 24"/>
                <a:gd name="T5" fmla="*/ 19 h 19"/>
                <a:gd name="T6" fmla="*/ 24 w 24"/>
                <a:gd name="T7" fmla="*/ 3 h 19"/>
                <a:gd name="T8" fmla="*/ 18 w 24"/>
                <a:gd name="T9" fmla="*/ 3 h 19"/>
                <a:gd name="T10" fmla="*/ 11 w 24"/>
                <a:gd name="T11" fmla="*/ 3 h 19"/>
                <a:gd name="T12" fmla="*/ 8 w 24"/>
                <a:gd name="T13" fmla="*/ 3 h 19"/>
                <a:gd name="T14" fmla="*/ 7 w 24"/>
                <a:gd name="T15" fmla="*/ 2 h 19"/>
                <a:gd name="T16" fmla="*/ 6 w 24"/>
                <a:gd name="T17" fmla="*/ 0 h 19"/>
                <a:gd name="T18" fmla="*/ 6 w 24"/>
                <a:gd name="T19" fmla="*/ 0 h 19"/>
                <a:gd name="T20" fmla="*/ 6 w 24"/>
                <a:gd name="T21" fmla="*/ 5 h 19"/>
                <a:gd name="T22" fmla="*/ 4 w 24"/>
                <a:gd name="T23" fmla="*/ 8 h 19"/>
                <a:gd name="T24" fmla="*/ 4 w 24"/>
                <a:gd name="T25" fmla="*/ 10 h 19"/>
                <a:gd name="T26" fmla="*/ 3 w 24"/>
                <a:gd name="T27" fmla="*/ 10 h 19"/>
                <a:gd name="T28" fmla="*/ 1 w 24"/>
                <a:gd name="T29" fmla="*/ 13 h 19"/>
                <a:gd name="T30" fmla="*/ 0 w 24"/>
                <a:gd name="T31" fmla="*/ 15 h 19"/>
                <a:gd name="T32" fmla="*/ 0 w 24"/>
                <a:gd name="T33" fmla="*/ 16 h 19"/>
                <a:gd name="T34" fmla="*/ 1 w 24"/>
                <a:gd name="T35" fmla="*/ 18 h 19"/>
                <a:gd name="T36" fmla="*/ 3 w 24"/>
                <a:gd name="T37" fmla="*/ 18 h 19"/>
                <a:gd name="T38" fmla="*/ 6 w 24"/>
                <a:gd name="T39" fmla="*/ 18 h 19"/>
                <a:gd name="T40" fmla="*/ 6 w 24"/>
                <a:gd name="T41" fmla="*/ 19 h 19"/>
                <a:gd name="T42" fmla="*/ 6 w 24"/>
                <a:gd name="T43" fmla="*/ 19 h 19"/>
                <a:gd name="T44" fmla="*/ 7 w 24"/>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9">
                  <a:moveTo>
                    <a:pt x="7" y="19"/>
                  </a:moveTo>
                  <a:cubicBezTo>
                    <a:pt x="10" y="19"/>
                    <a:pt x="10" y="19"/>
                    <a:pt x="10" y="19"/>
                  </a:cubicBezTo>
                  <a:cubicBezTo>
                    <a:pt x="24" y="19"/>
                    <a:pt x="24" y="19"/>
                    <a:pt x="24" y="19"/>
                  </a:cubicBezTo>
                  <a:cubicBezTo>
                    <a:pt x="24" y="3"/>
                    <a:pt x="24" y="3"/>
                    <a:pt x="24" y="3"/>
                  </a:cubicBezTo>
                  <a:cubicBezTo>
                    <a:pt x="18" y="3"/>
                    <a:pt x="18" y="3"/>
                    <a:pt x="18" y="3"/>
                  </a:cubicBezTo>
                  <a:cubicBezTo>
                    <a:pt x="11" y="3"/>
                    <a:pt x="11" y="3"/>
                    <a:pt x="11" y="3"/>
                  </a:cubicBezTo>
                  <a:cubicBezTo>
                    <a:pt x="8" y="3"/>
                    <a:pt x="8" y="3"/>
                    <a:pt x="8" y="3"/>
                  </a:cubicBezTo>
                  <a:cubicBezTo>
                    <a:pt x="7" y="2"/>
                    <a:pt x="7" y="2"/>
                    <a:pt x="7" y="2"/>
                  </a:cubicBezTo>
                  <a:cubicBezTo>
                    <a:pt x="6" y="0"/>
                    <a:pt x="6" y="0"/>
                    <a:pt x="6" y="0"/>
                  </a:cubicBezTo>
                  <a:cubicBezTo>
                    <a:pt x="6" y="0"/>
                    <a:pt x="6" y="0"/>
                    <a:pt x="6" y="0"/>
                  </a:cubicBezTo>
                  <a:cubicBezTo>
                    <a:pt x="6" y="5"/>
                    <a:pt x="6" y="5"/>
                    <a:pt x="6" y="5"/>
                  </a:cubicBezTo>
                  <a:cubicBezTo>
                    <a:pt x="4" y="8"/>
                    <a:pt x="4" y="8"/>
                    <a:pt x="4" y="8"/>
                  </a:cubicBezTo>
                  <a:cubicBezTo>
                    <a:pt x="4" y="10"/>
                    <a:pt x="4" y="10"/>
                    <a:pt x="4" y="10"/>
                  </a:cubicBezTo>
                  <a:cubicBezTo>
                    <a:pt x="3" y="10"/>
                    <a:pt x="3" y="10"/>
                    <a:pt x="3" y="10"/>
                  </a:cubicBezTo>
                  <a:cubicBezTo>
                    <a:pt x="1" y="13"/>
                    <a:pt x="1" y="13"/>
                    <a:pt x="1" y="13"/>
                  </a:cubicBezTo>
                  <a:cubicBezTo>
                    <a:pt x="0" y="15"/>
                    <a:pt x="0" y="15"/>
                    <a:pt x="0" y="15"/>
                  </a:cubicBezTo>
                  <a:cubicBezTo>
                    <a:pt x="0" y="16"/>
                    <a:pt x="0" y="16"/>
                    <a:pt x="0" y="16"/>
                  </a:cubicBezTo>
                  <a:cubicBezTo>
                    <a:pt x="1" y="18"/>
                    <a:pt x="1" y="18"/>
                    <a:pt x="1" y="18"/>
                  </a:cubicBezTo>
                  <a:cubicBezTo>
                    <a:pt x="3" y="18"/>
                    <a:pt x="3" y="18"/>
                    <a:pt x="3" y="18"/>
                  </a:cubicBezTo>
                  <a:cubicBezTo>
                    <a:pt x="6" y="18"/>
                    <a:pt x="6" y="18"/>
                    <a:pt x="6" y="18"/>
                  </a:cubicBezTo>
                  <a:cubicBezTo>
                    <a:pt x="6" y="19"/>
                    <a:pt x="6" y="19"/>
                    <a:pt x="6" y="19"/>
                  </a:cubicBezTo>
                  <a:cubicBezTo>
                    <a:pt x="6" y="19"/>
                    <a:pt x="6" y="19"/>
                    <a:pt x="6" y="19"/>
                  </a:cubicBezTo>
                  <a:lnTo>
                    <a:pt x="7" y="1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5" name="Freeform 59">
              <a:extLst>
                <a:ext uri="{FF2B5EF4-FFF2-40B4-BE49-F238E27FC236}">
                  <a16:creationId xmlns:a16="http://schemas.microsoft.com/office/drawing/2014/main" id="{4F391C68-5C19-4CA9-8C23-19F937EEBEBC}"/>
                </a:ext>
              </a:extLst>
            </p:cNvPr>
            <p:cNvSpPr>
              <a:spLocks noEditPoints="1"/>
            </p:cNvSpPr>
            <p:nvPr/>
          </p:nvSpPr>
          <p:spPr bwMode="auto">
            <a:xfrm>
              <a:off x="3653" y="6541"/>
              <a:ext cx="131" cy="161"/>
            </a:xfrm>
            <a:custGeom>
              <a:avLst/>
              <a:gdLst>
                <a:gd name="T0" fmla="*/ 64 w 131"/>
                <a:gd name="T1" fmla="*/ 153 h 161"/>
                <a:gd name="T2" fmla="*/ 71 w 131"/>
                <a:gd name="T3" fmla="*/ 148 h 161"/>
                <a:gd name="T4" fmla="*/ 65 w 131"/>
                <a:gd name="T5" fmla="*/ 138 h 161"/>
                <a:gd name="T6" fmla="*/ 64 w 131"/>
                <a:gd name="T7" fmla="*/ 127 h 161"/>
                <a:gd name="T8" fmla="*/ 75 w 131"/>
                <a:gd name="T9" fmla="*/ 122 h 161"/>
                <a:gd name="T10" fmla="*/ 86 w 131"/>
                <a:gd name="T11" fmla="*/ 116 h 161"/>
                <a:gd name="T12" fmla="*/ 90 w 131"/>
                <a:gd name="T13" fmla="*/ 108 h 161"/>
                <a:gd name="T14" fmla="*/ 96 w 131"/>
                <a:gd name="T15" fmla="*/ 120 h 161"/>
                <a:gd name="T16" fmla="*/ 101 w 131"/>
                <a:gd name="T17" fmla="*/ 122 h 161"/>
                <a:gd name="T18" fmla="*/ 113 w 131"/>
                <a:gd name="T19" fmla="*/ 114 h 161"/>
                <a:gd name="T20" fmla="*/ 120 w 131"/>
                <a:gd name="T21" fmla="*/ 123 h 161"/>
                <a:gd name="T22" fmla="*/ 126 w 131"/>
                <a:gd name="T23" fmla="*/ 110 h 161"/>
                <a:gd name="T24" fmla="*/ 126 w 131"/>
                <a:gd name="T25" fmla="*/ 103 h 161"/>
                <a:gd name="T26" fmla="*/ 128 w 131"/>
                <a:gd name="T27" fmla="*/ 90 h 161"/>
                <a:gd name="T28" fmla="*/ 128 w 131"/>
                <a:gd name="T29" fmla="*/ 77 h 161"/>
                <a:gd name="T30" fmla="*/ 120 w 131"/>
                <a:gd name="T31" fmla="*/ 71 h 161"/>
                <a:gd name="T32" fmla="*/ 114 w 131"/>
                <a:gd name="T33" fmla="*/ 65 h 161"/>
                <a:gd name="T34" fmla="*/ 120 w 131"/>
                <a:gd name="T35" fmla="*/ 47 h 161"/>
                <a:gd name="T36" fmla="*/ 128 w 131"/>
                <a:gd name="T37" fmla="*/ 37 h 161"/>
                <a:gd name="T38" fmla="*/ 120 w 131"/>
                <a:gd name="T39" fmla="*/ 24 h 161"/>
                <a:gd name="T40" fmla="*/ 99 w 131"/>
                <a:gd name="T41" fmla="*/ 30 h 161"/>
                <a:gd name="T42" fmla="*/ 101 w 131"/>
                <a:gd name="T43" fmla="*/ 11 h 161"/>
                <a:gd name="T44" fmla="*/ 99 w 131"/>
                <a:gd name="T45" fmla="*/ 4 h 161"/>
                <a:gd name="T46" fmla="*/ 81 w 131"/>
                <a:gd name="T47" fmla="*/ 4 h 161"/>
                <a:gd name="T48" fmla="*/ 58 w 131"/>
                <a:gd name="T49" fmla="*/ 4 h 161"/>
                <a:gd name="T50" fmla="*/ 32 w 131"/>
                <a:gd name="T51" fmla="*/ 35 h 161"/>
                <a:gd name="T52" fmla="*/ 24 w 131"/>
                <a:gd name="T53" fmla="*/ 35 h 161"/>
                <a:gd name="T54" fmla="*/ 18 w 131"/>
                <a:gd name="T55" fmla="*/ 41 h 161"/>
                <a:gd name="T56" fmla="*/ 13 w 131"/>
                <a:gd name="T57" fmla="*/ 47 h 161"/>
                <a:gd name="T58" fmla="*/ 28 w 131"/>
                <a:gd name="T59" fmla="*/ 58 h 161"/>
                <a:gd name="T60" fmla="*/ 18 w 131"/>
                <a:gd name="T61" fmla="*/ 58 h 161"/>
                <a:gd name="T62" fmla="*/ 13 w 131"/>
                <a:gd name="T63" fmla="*/ 58 h 161"/>
                <a:gd name="T64" fmla="*/ 9 w 131"/>
                <a:gd name="T65" fmla="*/ 77 h 161"/>
                <a:gd name="T66" fmla="*/ 1 w 131"/>
                <a:gd name="T67" fmla="*/ 78 h 161"/>
                <a:gd name="T68" fmla="*/ 0 w 131"/>
                <a:gd name="T69" fmla="*/ 80 h 161"/>
                <a:gd name="T70" fmla="*/ 9 w 131"/>
                <a:gd name="T71" fmla="*/ 97 h 161"/>
                <a:gd name="T72" fmla="*/ 13 w 131"/>
                <a:gd name="T73" fmla="*/ 99 h 161"/>
                <a:gd name="T74" fmla="*/ 9 w 131"/>
                <a:gd name="T75" fmla="*/ 103 h 161"/>
                <a:gd name="T76" fmla="*/ 15 w 131"/>
                <a:gd name="T77" fmla="*/ 116 h 161"/>
                <a:gd name="T78" fmla="*/ 32 w 131"/>
                <a:gd name="T79" fmla="*/ 135 h 161"/>
                <a:gd name="T80" fmla="*/ 52 w 131"/>
                <a:gd name="T81" fmla="*/ 161 h 161"/>
                <a:gd name="T82" fmla="*/ 62 w 131"/>
                <a:gd name="T83" fmla="*/ 152 h 161"/>
                <a:gd name="T84" fmla="*/ 62 w 131"/>
                <a:gd name="T85" fmla="*/ 152 h 161"/>
                <a:gd name="T86" fmla="*/ 62 w 131"/>
                <a:gd name="T87" fmla="*/ 152 h 161"/>
                <a:gd name="T88" fmla="*/ 26 w 131"/>
                <a:gd name="T89" fmla="*/ 123 h 161"/>
                <a:gd name="T90" fmla="*/ 26 w 131"/>
                <a:gd name="T91" fmla="*/ 127 h 161"/>
                <a:gd name="T92" fmla="*/ 26 w 131"/>
                <a:gd name="T93" fmla="*/ 127 h 161"/>
                <a:gd name="T94" fmla="*/ 26 w 131"/>
                <a:gd name="T95"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61">
                  <a:moveTo>
                    <a:pt x="62" y="152"/>
                  </a:moveTo>
                  <a:lnTo>
                    <a:pt x="64" y="152"/>
                  </a:lnTo>
                  <a:lnTo>
                    <a:pt x="64" y="153"/>
                  </a:lnTo>
                  <a:lnTo>
                    <a:pt x="65" y="157"/>
                  </a:lnTo>
                  <a:lnTo>
                    <a:pt x="71" y="157"/>
                  </a:lnTo>
                  <a:lnTo>
                    <a:pt x="71" y="148"/>
                  </a:lnTo>
                  <a:lnTo>
                    <a:pt x="71" y="146"/>
                  </a:lnTo>
                  <a:lnTo>
                    <a:pt x="65" y="142"/>
                  </a:lnTo>
                  <a:lnTo>
                    <a:pt x="65" y="138"/>
                  </a:lnTo>
                  <a:lnTo>
                    <a:pt x="65" y="133"/>
                  </a:lnTo>
                  <a:lnTo>
                    <a:pt x="64" y="133"/>
                  </a:lnTo>
                  <a:lnTo>
                    <a:pt x="64" y="127"/>
                  </a:lnTo>
                  <a:lnTo>
                    <a:pt x="64" y="122"/>
                  </a:lnTo>
                  <a:lnTo>
                    <a:pt x="71" y="122"/>
                  </a:lnTo>
                  <a:lnTo>
                    <a:pt x="75" y="122"/>
                  </a:lnTo>
                  <a:lnTo>
                    <a:pt x="81" y="122"/>
                  </a:lnTo>
                  <a:lnTo>
                    <a:pt x="82" y="122"/>
                  </a:lnTo>
                  <a:lnTo>
                    <a:pt x="86" y="116"/>
                  </a:lnTo>
                  <a:lnTo>
                    <a:pt x="82" y="110"/>
                  </a:lnTo>
                  <a:lnTo>
                    <a:pt x="86" y="108"/>
                  </a:lnTo>
                  <a:lnTo>
                    <a:pt x="90" y="108"/>
                  </a:lnTo>
                  <a:lnTo>
                    <a:pt x="92" y="108"/>
                  </a:lnTo>
                  <a:lnTo>
                    <a:pt x="94" y="114"/>
                  </a:lnTo>
                  <a:lnTo>
                    <a:pt x="96" y="120"/>
                  </a:lnTo>
                  <a:lnTo>
                    <a:pt x="96" y="122"/>
                  </a:lnTo>
                  <a:lnTo>
                    <a:pt x="99" y="122"/>
                  </a:lnTo>
                  <a:lnTo>
                    <a:pt x="101" y="122"/>
                  </a:lnTo>
                  <a:lnTo>
                    <a:pt x="107" y="123"/>
                  </a:lnTo>
                  <a:lnTo>
                    <a:pt x="109" y="120"/>
                  </a:lnTo>
                  <a:lnTo>
                    <a:pt x="113" y="114"/>
                  </a:lnTo>
                  <a:lnTo>
                    <a:pt x="114" y="122"/>
                  </a:lnTo>
                  <a:lnTo>
                    <a:pt x="118" y="127"/>
                  </a:lnTo>
                  <a:lnTo>
                    <a:pt x="120" y="123"/>
                  </a:lnTo>
                  <a:lnTo>
                    <a:pt x="124" y="120"/>
                  </a:lnTo>
                  <a:lnTo>
                    <a:pt x="124" y="114"/>
                  </a:lnTo>
                  <a:lnTo>
                    <a:pt x="126" y="110"/>
                  </a:lnTo>
                  <a:lnTo>
                    <a:pt x="128" y="105"/>
                  </a:lnTo>
                  <a:lnTo>
                    <a:pt x="128" y="103"/>
                  </a:lnTo>
                  <a:lnTo>
                    <a:pt x="126" y="103"/>
                  </a:lnTo>
                  <a:lnTo>
                    <a:pt x="128" y="99"/>
                  </a:lnTo>
                  <a:lnTo>
                    <a:pt x="128" y="97"/>
                  </a:lnTo>
                  <a:lnTo>
                    <a:pt x="128" y="90"/>
                  </a:lnTo>
                  <a:lnTo>
                    <a:pt x="128" y="80"/>
                  </a:lnTo>
                  <a:lnTo>
                    <a:pt x="131" y="78"/>
                  </a:lnTo>
                  <a:lnTo>
                    <a:pt x="128" y="77"/>
                  </a:lnTo>
                  <a:lnTo>
                    <a:pt x="126" y="73"/>
                  </a:lnTo>
                  <a:lnTo>
                    <a:pt x="124" y="73"/>
                  </a:lnTo>
                  <a:lnTo>
                    <a:pt x="120" y="71"/>
                  </a:lnTo>
                  <a:lnTo>
                    <a:pt x="120" y="67"/>
                  </a:lnTo>
                  <a:lnTo>
                    <a:pt x="114" y="67"/>
                  </a:lnTo>
                  <a:lnTo>
                    <a:pt x="114" y="65"/>
                  </a:lnTo>
                  <a:lnTo>
                    <a:pt x="118" y="60"/>
                  </a:lnTo>
                  <a:lnTo>
                    <a:pt x="118" y="52"/>
                  </a:lnTo>
                  <a:lnTo>
                    <a:pt x="120" y="47"/>
                  </a:lnTo>
                  <a:lnTo>
                    <a:pt x="126" y="47"/>
                  </a:lnTo>
                  <a:lnTo>
                    <a:pt x="128" y="41"/>
                  </a:lnTo>
                  <a:lnTo>
                    <a:pt x="128" y="37"/>
                  </a:lnTo>
                  <a:lnTo>
                    <a:pt x="126" y="34"/>
                  </a:lnTo>
                  <a:lnTo>
                    <a:pt x="124" y="28"/>
                  </a:lnTo>
                  <a:lnTo>
                    <a:pt x="120" y="24"/>
                  </a:lnTo>
                  <a:lnTo>
                    <a:pt x="118" y="24"/>
                  </a:lnTo>
                  <a:lnTo>
                    <a:pt x="116" y="26"/>
                  </a:lnTo>
                  <a:lnTo>
                    <a:pt x="99" y="30"/>
                  </a:lnTo>
                  <a:lnTo>
                    <a:pt x="101" y="22"/>
                  </a:lnTo>
                  <a:lnTo>
                    <a:pt x="99" y="17"/>
                  </a:lnTo>
                  <a:lnTo>
                    <a:pt x="101" y="11"/>
                  </a:lnTo>
                  <a:lnTo>
                    <a:pt x="101" y="5"/>
                  </a:lnTo>
                  <a:lnTo>
                    <a:pt x="101" y="4"/>
                  </a:lnTo>
                  <a:lnTo>
                    <a:pt x="99" y="4"/>
                  </a:lnTo>
                  <a:lnTo>
                    <a:pt x="94" y="4"/>
                  </a:lnTo>
                  <a:lnTo>
                    <a:pt x="88" y="4"/>
                  </a:lnTo>
                  <a:lnTo>
                    <a:pt x="81" y="4"/>
                  </a:lnTo>
                  <a:lnTo>
                    <a:pt x="65" y="0"/>
                  </a:lnTo>
                  <a:lnTo>
                    <a:pt x="62" y="0"/>
                  </a:lnTo>
                  <a:lnTo>
                    <a:pt x="58" y="4"/>
                  </a:lnTo>
                  <a:lnTo>
                    <a:pt x="58" y="5"/>
                  </a:lnTo>
                  <a:lnTo>
                    <a:pt x="58" y="35"/>
                  </a:lnTo>
                  <a:lnTo>
                    <a:pt x="32" y="35"/>
                  </a:lnTo>
                  <a:lnTo>
                    <a:pt x="26" y="35"/>
                  </a:lnTo>
                  <a:lnTo>
                    <a:pt x="24" y="35"/>
                  </a:lnTo>
                  <a:lnTo>
                    <a:pt x="24" y="35"/>
                  </a:lnTo>
                  <a:lnTo>
                    <a:pt x="20" y="35"/>
                  </a:lnTo>
                  <a:lnTo>
                    <a:pt x="18" y="35"/>
                  </a:lnTo>
                  <a:lnTo>
                    <a:pt x="18" y="41"/>
                  </a:lnTo>
                  <a:lnTo>
                    <a:pt x="18" y="47"/>
                  </a:lnTo>
                  <a:lnTo>
                    <a:pt x="15" y="47"/>
                  </a:lnTo>
                  <a:lnTo>
                    <a:pt x="13" y="47"/>
                  </a:lnTo>
                  <a:lnTo>
                    <a:pt x="15" y="49"/>
                  </a:lnTo>
                  <a:lnTo>
                    <a:pt x="20" y="54"/>
                  </a:lnTo>
                  <a:lnTo>
                    <a:pt x="28" y="58"/>
                  </a:lnTo>
                  <a:lnTo>
                    <a:pt x="24" y="58"/>
                  </a:lnTo>
                  <a:lnTo>
                    <a:pt x="24" y="60"/>
                  </a:lnTo>
                  <a:lnTo>
                    <a:pt x="18" y="58"/>
                  </a:lnTo>
                  <a:lnTo>
                    <a:pt x="15" y="60"/>
                  </a:lnTo>
                  <a:lnTo>
                    <a:pt x="13" y="54"/>
                  </a:lnTo>
                  <a:lnTo>
                    <a:pt x="13" y="58"/>
                  </a:lnTo>
                  <a:lnTo>
                    <a:pt x="13" y="60"/>
                  </a:lnTo>
                  <a:lnTo>
                    <a:pt x="13" y="67"/>
                  </a:lnTo>
                  <a:lnTo>
                    <a:pt x="9" y="77"/>
                  </a:lnTo>
                  <a:lnTo>
                    <a:pt x="5" y="84"/>
                  </a:lnTo>
                  <a:lnTo>
                    <a:pt x="5" y="78"/>
                  </a:lnTo>
                  <a:lnTo>
                    <a:pt x="1" y="78"/>
                  </a:lnTo>
                  <a:lnTo>
                    <a:pt x="1" y="80"/>
                  </a:lnTo>
                  <a:lnTo>
                    <a:pt x="0" y="77"/>
                  </a:lnTo>
                  <a:lnTo>
                    <a:pt x="0" y="80"/>
                  </a:lnTo>
                  <a:lnTo>
                    <a:pt x="1" y="84"/>
                  </a:lnTo>
                  <a:lnTo>
                    <a:pt x="7" y="92"/>
                  </a:lnTo>
                  <a:lnTo>
                    <a:pt x="9" y="97"/>
                  </a:lnTo>
                  <a:lnTo>
                    <a:pt x="13" y="95"/>
                  </a:lnTo>
                  <a:lnTo>
                    <a:pt x="13" y="97"/>
                  </a:lnTo>
                  <a:lnTo>
                    <a:pt x="13" y="99"/>
                  </a:lnTo>
                  <a:lnTo>
                    <a:pt x="15" y="99"/>
                  </a:lnTo>
                  <a:lnTo>
                    <a:pt x="18" y="103"/>
                  </a:lnTo>
                  <a:lnTo>
                    <a:pt x="9" y="103"/>
                  </a:lnTo>
                  <a:lnTo>
                    <a:pt x="9" y="105"/>
                  </a:lnTo>
                  <a:lnTo>
                    <a:pt x="13" y="108"/>
                  </a:lnTo>
                  <a:lnTo>
                    <a:pt x="15" y="116"/>
                  </a:lnTo>
                  <a:lnTo>
                    <a:pt x="18" y="122"/>
                  </a:lnTo>
                  <a:lnTo>
                    <a:pt x="20" y="123"/>
                  </a:lnTo>
                  <a:lnTo>
                    <a:pt x="32" y="135"/>
                  </a:lnTo>
                  <a:lnTo>
                    <a:pt x="39" y="146"/>
                  </a:lnTo>
                  <a:lnTo>
                    <a:pt x="47" y="153"/>
                  </a:lnTo>
                  <a:lnTo>
                    <a:pt x="52" y="161"/>
                  </a:lnTo>
                  <a:lnTo>
                    <a:pt x="56" y="157"/>
                  </a:lnTo>
                  <a:lnTo>
                    <a:pt x="62" y="152"/>
                  </a:lnTo>
                  <a:lnTo>
                    <a:pt x="62" y="152"/>
                  </a:lnTo>
                  <a:lnTo>
                    <a:pt x="62" y="152"/>
                  </a:lnTo>
                  <a:lnTo>
                    <a:pt x="62" y="152"/>
                  </a:lnTo>
                  <a:lnTo>
                    <a:pt x="62" y="152"/>
                  </a:lnTo>
                  <a:lnTo>
                    <a:pt x="62" y="152"/>
                  </a:lnTo>
                  <a:lnTo>
                    <a:pt x="62" y="152"/>
                  </a:lnTo>
                  <a:lnTo>
                    <a:pt x="62" y="152"/>
                  </a:lnTo>
                  <a:close/>
                  <a:moveTo>
                    <a:pt x="26" y="127"/>
                  </a:moveTo>
                  <a:lnTo>
                    <a:pt x="24" y="123"/>
                  </a:lnTo>
                  <a:lnTo>
                    <a:pt x="26" y="123"/>
                  </a:lnTo>
                  <a:lnTo>
                    <a:pt x="28" y="127"/>
                  </a:lnTo>
                  <a:lnTo>
                    <a:pt x="26" y="127"/>
                  </a:lnTo>
                  <a:lnTo>
                    <a:pt x="26" y="127"/>
                  </a:lnTo>
                  <a:lnTo>
                    <a:pt x="26" y="127"/>
                  </a:lnTo>
                  <a:lnTo>
                    <a:pt x="26" y="127"/>
                  </a:lnTo>
                  <a:lnTo>
                    <a:pt x="26" y="127"/>
                  </a:lnTo>
                  <a:lnTo>
                    <a:pt x="26" y="127"/>
                  </a:lnTo>
                  <a:lnTo>
                    <a:pt x="26" y="127"/>
                  </a:lnTo>
                  <a:lnTo>
                    <a:pt x="26" y="12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6" name="Freeform 60">
              <a:extLst>
                <a:ext uri="{FF2B5EF4-FFF2-40B4-BE49-F238E27FC236}">
                  <a16:creationId xmlns:a16="http://schemas.microsoft.com/office/drawing/2014/main" id="{998DE46C-0FA8-465F-A87C-81A979546F16}"/>
                </a:ext>
              </a:extLst>
            </p:cNvPr>
            <p:cNvSpPr>
              <a:spLocks noEditPoints="1"/>
            </p:cNvSpPr>
            <p:nvPr/>
          </p:nvSpPr>
          <p:spPr bwMode="auto">
            <a:xfrm>
              <a:off x="3813" y="7170"/>
              <a:ext cx="371" cy="322"/>
            </a:xfrm>
            <a:custGeom>
              <a:avLst/>
              <a:gdLst>
                <a:gd name="T0" fmla="*/ 160 w 197"/>
                <a:gd name="T1" fmla="*/ 0 h 172"/>
                <a:gd name="T2" fmla="*/ 151 w 197"/>
                <a:gd name="T3" fmla="*/ 4 h 172"/>
                <a:gd name="T4" fmla="*/ 141 w 197"/>
                <a:gd name="T5" fmla="*/ 10 h 172"/>
                <a:gd name="T6" fmla="*/ 130 w 197"/>
                <a:gd name="T7" fmla="*/ 21 h 172"/>
                <a:gd name="T8" fmla="*/ 121 w 197"/>
                <a:gd name="T9" fmla="*/ 34 h 172"/>
                <a:gd name="T10" fmla="*/ 114 w 197"/>
                <a:gd name="T11" fmla="*/ 44 h 172"/>
                <a:gd name="T12" fmla="*/ 104 w 197"/>
                <a:gd name="T13" fmla="*/ 50 h 172"/>
                <a:gd name="T14" fmla="*/ 90 w 197"/>
                <a:gd name="T15" fmla="*/ 44 h 172"/>
                <a:gd name="T16" fmla="*/ 79 w 197"/>
                <a:gd name="T17" fmla="*/ 49 h 172"/>
                <a:gd name="T18" fmla="*/ 69 w 197"/>
                <a:gd name="T19" fmla="*/ 60 h 172"/>
                <a:gd name="T20" fmla="*/ 64 w 197"/>
                <a:gd name="T21" fmla="*/ 64 h 172"/>
                <a:gd name="T22" fmla="*/ 54 w 197"/>
                <a:gd name="T23" fmla="*/ 60 h 172"/>
                <a:gd name="T24" fmla="*/ 52 w 197"/>
                <a:gd name="T25" fmla="*/ 40 h 172"/>
                <a:gd name="T26" fmla="*/ 48 w 197"/>
                <a:gd name="T27" fmla="*/ 25 h 172"/>
                <a:gd name="T28" fmla="*/ 45 w 197"/>
                <a:gd name="T29" fmla="*/ 86 h 172"/>
                <a:gd name="T30" fmla="*/ 38 w 197"/>
                <a:gd name="T31" fmla="*/ 90 h 172"/>
                <a:gd name="T32" fmla="*/ 28 w 197"/>
                <a:gd name="T33" fmla="*/ 92 h 172"/>
                <a:gd name="T34" fmla="*/ 15 w 197"/>
                <a:gd name="T35" fmla="*/ 84 h 172"/>
                <a:gd name="T36" fmla="*/ 11 w 197"/>
                <a:gd name="T37" fmla="*/ 80 h 172"/>
                <a:gd name="T38" fmla="*/ 6 w 197"/>
                <a:gd name="T39" fmla="*/ 87 h 172"/>
                <a:gd name="T40" fmla="*/ 8 w 197"/>
                <a:gd name="T41" fmla="*/ 114 h 172"/>
                <a:gd name="T42" fmla="*/ 25 w 197"/>
                <a:gd name="T43" fmla="*/ 139 h 172"/>
                <a:gd name="T44" fmla="*/ 21 w 197"/>
                <a:gd name="T45" fmla="*/ 146 h 172"/>
                <a:gd name="T46" fmla="*/ 22 w 197"/>
                <a:gd name="T47" fmla="*/ 150 h 172"/>
                <a:gd name="T48" fmla="*/ 25 w 197"/>
                <a:gd name="T49" fmla="*/ 162 h 172"/>
                <a:gd name="T50" fmla="*/ 28 w 197"/>
                <a:gd name="T51" fmla="*/ 162 h 172"/>
                <a:gd name="T52" fmla="*/ 35 w 197"/>
                <a:gd name="T53" fmla="*/ 166 h 172"/>
                <a:gd name="T54" fmla="*/ 42 w 197"/>
                <a:gd name="T55" fmla="*/ 172 h 172"/>
                <a:gd name="T56" fmla="*/ 54 w 197"/>
                <a:gd name="T57" fmla="*/ 166 h 172"/>
                <a:gd name="T58" fmla="*/ 67 w 197"/>
                <a:gd name="T59" fmla="*/ 163 h 172"/>
                <a:gd name="T60" fmla="*/ 78 w 197"/>
                <a:gd name="T61" fmla="*/ 162 h 172"/>
                <a:gd name="T62" fmla="*/ 94 w 197"/>
                <a:gd name="T63" fmla="*/ 162 h 172"/>
                <a:gd name="T64" fmla="*/ 105 w 197"/>
                <a:gd name="T65" fmla="*/ 160 h 172"/>
                <a:gd name="T66" fmla="*/ 108 w 197"/>
                <a:gd name="T67" fmla="*/ 159 h 172"/>
                <a:gd name="T68" fmla="*/ 125 w 197"/>
                <a:gd name="T69" fmla="*/ 155 h 172"/>
                <a:gd name="T70" fmla="*/ 154 w 197"/>
                <a:gd name="T71" fmla="*/ 129 h 172"/>
                <a:gd name="T72" fmla="*/ 173 w 197"/>
                <a:gd name="T73" fmla="*/ 106 h 172"/>
                <a:gd name="T74" fmla="*/ 183 w 197"/>
                <a:gd name="T75" fmla="*/ 92 h 172"/>
                <a:gd name="T76" fmla="*/ 190 w 197"/>
                <a:gd name="T77" fmla="*/ 87 h 172"/>
                <a:gd name="T78" fmla="*/ 190 w 197"/>
                <a:gd name="T79" fmla="*/ 63 h 172"/>
                <a:gd name="T80" fmla="*/ 184 w 197"/>
                <a:gd name="T81" fmla="*/ 69 h 172"/>
                <a:gd name="T82" fmla="*/ 177 w 197"/>
                <a:gd name="T83" fmla="*/ 54 h 172"/>
                <a:gd name="T84" fmla="*/ 187 w 197"/>
                <a:gd name="T85" fmla="*/ 53 h 172"/>
                <a:gd name="T86" fmla="*/ 188 w 197"/>
                <a:gd name="T87" fmla="*/ 44 h 172"/>
                <a:gd name="T88" fmla="*/ 187 w 197"/>
                <a:gd name="T89" fmla="*/ 27 h 172"/>
                <a:gd name="T90" fmla="*/ 183 w 197"/>
                <a:gd name="T91" fmla="*/ 11 h 172"/>
                <a:gd name="T92" fmla="*/ 180 w 197"/>
                <a:gd name="T93" fmla="*/ 1 h 172"/>
                <a:gd name="T94" fmla="*/ 151 w 197"/>
                <a:gd name="T95" fmla="*/ 105 h 172"/>
                <a:gd name="T96" fmla="*/ 141 w 197"/>
                <a:gd name="T97" fmla="*/ 110 h 172"/>
                <a:gd name="T98" fmla="*/ 131 w 197"/>
                <a:gd name="T99" fmla="*/ 110 h 172"/>
                <a:gd name="T100" fmla="*/ 127 w 197"/>
                <a:gd name="T101" fmla="*/ 102 h 172"/>
                <a:gd name="T102" fmla="*/ 137 w 197"/>
                <a:gd name="T103" fmla="*/ 92 h 172"/>
                <a:gd name="T104" fmla="*/ 145 w 197"/>
                <a:gd name="T105" fmla="*/ 87 h 172"/>
                <a:gd name="T106" fmla="*/ 155 w 197"/>
                <a:gd name="T107" fmla="*/ 9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7" h="172">
                  <a:moveTo>
                    <a:pt x="177" y="1"/>
                  </a:moveTo>
                  <a:cubicBezTo>
                    <a:pt x="171" y="1"/>
                    <a:pt x="171" y="1"/>
                    <a:pt x="171" y="1"/>
                  </a:cubicBezTo>
                  <a:cubicBezTo>
                    <a:pt x="166" y="0"/>
                    <a:pt x="166" y="0"/>
                    <a:pt x="166" y="0"/>
                  </a:cubicBezTo>
                  <a:cubicBezTo>
                    <a:pt x="160" y="0"/>
                    <a:pt x="160" y="0"/>
                    <a:pt x="160" y="0"/>
                  </a:cubicBezTo>
                  <a:cubicBezTo>
                    <a:pt x="158" y="0"/>
                    <a:pt x="158" y="0"/>
                    <a:pt x="158" y="0"/>
                  </a:cubicBezTo>
                  <a:cubicBezTo>
                    <a:pt x="154" y="1"/>
                    <a:pt x="154" y="1"/>
                    <a:pt x="154" y="1"/>
                  </a:cubicBezTo>
                  <a:cubicBezTo>
                    <a:pt x="153" y="3"/>
                    <a:pt x="153" y="3"/>
                    <a:pt x="153" y="3"/>
                  </a:cubicBezTo>
                  <a:cubicBezTo>
                    <a:pt x="151" y="4"/>
                    <a:pt x="151" y="4"/>
                    <a:pt x="151" y="4"/>
                  </a:cubicBezTo>
                  <a:cubicBezTo>
                    <a:pt x="148" y="4"/>
                    <a:pt x="148" y="4"/>
                    <a:pt x="148" y="4"/>
                  </a:cubicBezTo>
                  <a:cubicBezTo>
                    <a:pt x="147" y="6"/>
                    <a:pt x="147" y="6"/>
                    <a:pt x="147" y="6"/>
                  </a:cubicBezTo>
                  <a:cubicBezTo>
                    <a:pt x="144" y="7"/>
                    <a:pt x="144" y="7"/>
                    <a:pt x="144" y="7"/>
                  </a:cubicBezTo>
                  <a:cubicBezTo>
                    <a:pt x="141" y="10"/>
                    <a:pt x="141" y="10"/>
                    <a:pt x="141" y="10"/>
                  </a:cubicBezTo>
                  <a:cubicBezTo>
                    <a:pt x="138" y="14"/>
                    <a:pt x="138" y="14"/>
                    <a:pt x="138" y="14"/>
                  </a:cubicBezTo>
                  <a:cubicBezTo>
                    <a:pt x="137" y="16"/>
                    <a:pt x="137" y="16"/>
                    <a:pt x="137" y="16"/>
                  </a:cubicBezTo>
                  <a:cubicBezTo>
                    <a:pt x="131" y="19"/>
                    <a:pt x="131" y="19"/>
                    <a:pt x="131" y="19"/>
                  </a:cubicBezTo>
                  <a:cubicBezTo>
                    <a:pt x="130" y="21"/>
                    <a:pt x="130" y="21"/>
                    <a:pt x="130" y="21"/>
                  </a:cubicBezTo>
                  <a:cubicBezTo>
                    <a:pt x="130" y="24"/>
                    <a:pt x="130" y="24"/>
                    <a:pt x="130" y="24"/>
                  </a:cubicBezTo>
                  <a:cubicBezTo>
                    <a:pt x="127" y="29"/>
                    <a:pt x="127" y="29"/>
                    <a:pt x="127" y="29"/>
                  </a:cubicBezTo>
                  <a:cubicBezTo>
                    <a:pt x="124" y="31"/>
                    <a:pt x="124" y="31"/>
                    <a:pt x="124" y="31"/>
                  </a:cubicBezTo>
                  <a:cubicBezTo>
                    <a:pt x="121" y="34"/>
                    <a:pt x="121" y="34"/>
                    <a:pt x="121" y="34"/>
                  </a:cubicBezTo>
                  <a:cubicBezTo>
                    <a:pt x="117" y="34"/>
                    <a:pt x="117" y="34"/>
                    <a:pt x="117" y="34"/>
                  </a:cubicBezTo>
                  <a:cubicBezTo>
                    <a:pt x="117" y="36"/>
                    <a:pt x="117" y="36"/>
                    <a:pt x="117" y="36"/>
                  </a:cubicBezTo>
                  <a:cubicBezTo>
                    <a:pt x="117" y="37"/>
                    <a:pt x="117" y="37"/>
                    <a:pt x="117" y="37"/>
                  </a:cubicBezTo>
                  <a:cubicBezTo>
                    <a:pt x="114" y="44"/>
                    <a:pt x="114" y="44"/>
                    <a:pt x="114" y="44"/>
                  </a:cubicBezTo>
                  <a:cubicBezTo>
                    <a:pt x="111" y="47"/>
                    <a:pt x="111" y="47"/>
                    <a:pt x="111" y="47"/>
                  </a:cubicBezTo>
                  <a:cubicBezTo>
                    <a:pt x="108" y="49"/>
                    <a:pt x="108" y="49"/>
                    <a:pt x="108" y="49"/>
                  </a:cubicBezTo>
                  <a:cubicBezTo>
                    <a:pt x="105" y="49"/>
                    <a:pt x="105" y="49"/>
                    <a:pt x="105" y="49"/>
                  </a:cubicBezTo>
                  <a:cubicBezTo>
                    <a:pt x="104" y="50"/>
                    <a:pt x="104" y="50"/>
                    <a:pt x="104" y="50"/>
                  </a:cubicBezTo>
                  <a:cubicBezTo>
                    <a:pt x="101" y="49"/>
                    <a:pt x="101" y="49"/>
                    <a:pt x="101" y="49"/>
                  </a:cubicBezTo>
                  <a:cubicBezTo>
                    <a:pt x="94" y="47"/>
                    <a:pt x="94" y="47"/>
                    <a:pt x="94" y="47"/>
                  </a:cubicBezTo>
                  <a:cubicBezTo>
                    <a:pt x="92" y="46"/>
                    <a:pt x="92" y="46"/>
                    <a:pt x="92" y="46"/>
                  </a:cubicBezTo>
                  <a:cubicBezTo>
                    <a:pt x="90" y="44"/>
                    <a:pt x="90" y="44"/>
                    <a:pt x="90" y="44"/>
                  </a:cubicBezTo>
                  <a:cubicBezTo>
                    <a:pt x="87" y="41"/>
                    <a:pt x="87" y="41"/>
                    <a:pt x="87" y="41"/>
                  </a:cubicBezTo>
                  <a:cubicBezTo>
                    <a:pt x="84" y="43"/>
                    <a:pt x="84" y="43"/>
                    <a:pt x="84" y="43"/>
                  </a:cubicBezTo>
                  <a:cubicBezTo>
                    <a:pt x="81" y="44"/>
                    <a:pt x="81" y="44"/>
                    <a:pt x="81" y="44"/>
                  </a:cubicBezTo>
                  <a:cubicBezTo>
                    <a:pt x="79" y="49"/>
                    <a:pt x="79" y="49"/>
                    <a:pt x="79" y="49"/>
                  </a:cubicBezTo>
                  <a:cubicBezTo>
                    <a:pt x="78" y="53"/>
                    <a:pt x="78" y="53"/>
                    <a:pt x="78" y="53"/>
                  </a:cubicBezTo>
                  <a:cubicBezTo>
                    <a:pt x="75" y="56"/>
                    <a:pt x="75" y="56"/>
                    <a:pt x="75" y="56"/>
                  </a:cubicBezTo>
                  <a:cubicBezTo>
                    <a:pt x="71" y="60"/>
                    <a:pt x="71" y="60"/>
                    <a:pt x="71" y="60"/>
                  </a:cubicBezTo>
                  <a:cubicBezTo>
                    <a:pt x="69" y="60"/>
                    <a:pt x="69" y="60"/>
                    <a:pt x="69" y="60"/>
                  </a:cubicBezTo>
                  <a:cubicBezTo>
                    <a:pt x="68" y="62"/>
                    <a:pt x="68" y="62"/>
                    <a:pt x="68" y="62"/>
                  </a:cubicBezTo>
                  <a:cubicBezTo>
                    <a:pt x="68" y="63"/>
                    <a:pt x="68" y="63"/>
                    <a:pt x="68" y="63"/>
                  </a:cubicBezTo>
                  <a:cubicBezTo>
                    <a:pt x="67" y="63"/>
                    <a:pt x="67" y="63"/>
                    <a:pt x="67" y="63"/>
                  </a:cubicBezTo>
                  <a:cubicBezTo>
                    <a:pt x="64" y="64"/>
                    <a:pt x="64" y="64"/>
                    <a:pt x="64" y="64"/>
                  </a:cubicBezTo>
                  <a:cubicBezTo>
                    <a:pt x="59" y="63"/>
                    <a:pt x="59" y="63"/>
                    <a:pt x="59" y="63"/>
                  </a:cubicBezTo>
                  <a:cubicBezTo>
                    <a:pt x="58" y="63"/>
                    <a:pt x="58" y="63"/>
                    <a:pt x="58" y="63"/>
                  </a:cubicBezTo>
                  <a:cubicBezTo>
                    <a:pt x="55" y="64"/>
                    <a:pt x="55" y="64"/>
                    <a:pt x="55" y="64"/>
                  </a:cubicBezTo>
                  <a:cubicBezTo>
                    <a:pt x="54" y="60"/>
                    <a:pt x="54" y="60"/>
                    <a:pt x="54" y="60"/>
                  </a:cubicBezTo>
                  <a:cubicBezTo>
                    <a:pt x="55" y="57"/>
                    <a:pt x="55" y="57"/>
                    <a:pt x="55" y="57"/>
                  </a:cubicBezTo>
                  <a:cubicBezTo>
                    <a:pt x="57" y="53"/>
                    <a:pt x="57" y="53"/>
                    <a:pt x="57" y="53"/>
                  </a:cubicBezTo>
                  <a:cubicBezTo>
                    <a:pt x="55" y="49"/>
                    <a:pt x="55" y="49"/>
                    <a:pt x="55" y="49"/>
                  </a:cubicBezTo>
                  <a:cubicBezTo>
                    <a:pt x="52" y="40"/>
                    <a:pt x="52" y="40"/>
                    <a:pt x="52" y="40"/>
                  </a:cubicBezTo>
                  <a:cubicBezTo>
                    <a:pt x="49" y="37"/>
                    <a:pt x="49" y="37"/>
                    <a:pt x="49" y="37"/>
                  </a:cubicBezTo>
                  <a:cubicBezTo>
                    <a:pt x="48" y="34"/>
                    <a:pt x="48" y="34"/>
                    <a:pt x="48" y="34"/>
                  </a:cubicBezTo>
                  <a:cubicBezTo>
                    <a:pt x="48" y="33"/>
                    <a:pt x="48" y="33"/>
                    <a:pt x="48" y="33"/>
                  </a:cubicBezTo>
                  <a:cubicBezTo>
                    <a:pt x="48" y="25"/>
                    <a:pt x="48" y="25"/>
                    <a:pt x="48" y="25"/>
                  </a:cubicBezTo>
                  <a:cubicBezTo>
                    <a:pt x="48" y="25"/>
                    <a:pt x="48" y="25"/>
                    <a:pt x="47" y="25"/>
                  </a:cubicBezTo>
                  <a:cubicBezTo>
                    <a:pt x="47" y="83"/>
                    <a:pt x="47" y="83"/>
                    <a:pt x="47" y="83"/>
                  </a:cubicBezTo>
                  <a:cubicBezTo>
                    <a:pt x="47" y="84"/>
                    <a:pt x="47" y="84"/>
                    <a:pt x="47" y="84"/>
                  </a:cubicBezTo>
                  <a:cubicBezTo>
                    <a:pt x="45" y="86"/>
                    <a:pt x="45" y="86"/>
                    <a:pt x="45" y="86"/>
                  </a:cubicBezTo>
                  <a:cubicBezTo>
                    <a:pt x="41" y="87"/>
                    <a:pt x="41" y="87"/>
                    <a:pt x="41" y="87"/>
                  </a:cubicBezTo>
                  <a:cubicBezTo>
                    <a:pt x="41" y="89"/>
                    <a:pt x="41" y="89"/>
                    <a:pt x="41" y="89"/>
                  </a:cubicBezTo>
                  <a:cubicBezTo>
                    <a:pt x="39" y="89"/>
                    <a:pt x="39" y="89"/>
                    <a:pt x="39" y="89"/>
                  </a:cubicBezTo>
                  <a:cubicBezTo>
                    <a:pt x="38" y="90"/>
                    <a:pt x="38" y="90"/>
                    <a:pt x="38" y="90"/>
                  </a:cubicBezTo>
                  <a:cubicBezTo>
                    <a:pt x="38" y="92"/>
                    <a:pt x="38" y="92"/>
                    <a:pt x="38" y="92"/>
                  </a:cubicBezTo>
                  <a:cubicBezTo>
                    <a:pt x="35" y="92"/>
                    <a:pt x="35" y="92"/>
                    <a:pt x="35" y="92"/>
                  </a:cubicBezTo>
                  <a:cubicBezTo>
                    <a:pt x="32" y="90"/>
                    <a:pt x="32" y="90"/>
                    <a:pt x="32" y="90"/>
                  </a:cubicBezTo>
                  <a:cubicBezTo>
                    <a:pt x="28" y="92"/>
                    <a:pt x="28" y="92"/>
                    <a:pt x="28" y="92"/>
                  </a:cubicBezTo>
                  <a:cubicBezTo>
                    <a:pt x="24" y="92"/>
                    <a:pt x="24" y="92"/>
                    <a:pt x="24" y="92"/>
                  </a:cubicBezTo>
                  <a:cubicBezTo>
                    <a:pt x="18" y="89"/>
                    <a:pt x="18" y="89"/>
                    <a:pt x="18" y="89"/>
                  </a:cubicBezTo>
                  <a:cubicBezTo>
                    <a:pt x="15" y="87"/>
                    <a:pt x="15" y="87"/>
                    <a:pt x="15" y="87"/>
                  </a:cubicBezTo>
                  <a:cubicBezTo>
                    <a:pt x="15" y="84"/>
                    <a:pt x="15" y="84"/>
                    <a:pt x="15" y="84"/>
                  </a:cubicBezTo>
                  <a:cubicBezTo>
                    <a:pt x="15" y="83"/>
                    <a:pt x="15" y="83"/>
                    <a:pt x="15" y="83"/>
                  </a:cubicBezTo>
                  <a:cubicBezTo>
                    <a:pt x="14" y="82"/>
                    <a:pt x="14" y="82"/>
                    <a:pt x="14" y="82"/>
                  </a:cubicBezTo>
                  <a:cubicBezTo>
                    <a:pt x="12" y="80"/>
                    <a:pt x="12" y="80"/>
                    <a:pt x="12" y="80"/>
                  </a:cubicBezTo>
                  <a:cubicBezTo>
                    <a:pt x="11" y="80"/>
                    <a:pt x="11" y="80"/>
                    <a:pt x="11" y="80"/>
                  </a:cubicBezTo>
                  <a:cubicBezTo>
                    <a:pt x="9" y="82"/>
                    <a:pt x="9" y="82"/>
                    <a:pt x="9" y="82"/>
                  </a:cubicBezTo>
                  <a:cubicBezTo>
                    <a:pt x="9" y="83"/>
                    <a:pt x="9" y="83"/>
                    <a:pt x="9" y="83"/>
                  </a:cubicBezTo>
                  <a:cubicBezTo>
                    <a:pt x="8" y="86"/>
                    <a:pt x="8" y="86"/>
                    <a:pt x="8" y="86"/>
                  </a:cubicBezTo>
                  <a:cubicBezTo>
                    <a:pt x="6" y="87"/>
                    <a:pt x="6" y="87"/>
                    <a:pt x="6" y="87"/>
                  </a:cubicBezTo>
                  <a:cubicBezTo>
                    <a:pt x="5" y="87"/>
                    <a:pt x="5" y="87"/>
                    <a:pt x="5" y="87"/>
                  </a:cubicBezTo>
                  <a:cubicBezTo>
                    <a:pt x="4" y="86"/>
                    <a:pt x="4" y="86"/>
                    <a:pt x="4" y="86"/>
                  </a:cubicBezTo>
                  <a:cubicBezTo>
                    <a:pt x="0" y="82"/>
                    <a:pt x="0" y="82"/>
                    <a:pt x="0" y="82"/>
                  </a:cubicBezTo>
                  <a:cubicBezTo>
                    <a:pt x="3" y="95"/>
                    <a:pt x="6" y="110"/>
                    <a:pt x="8" y="114"/>
                  </a:cubicBezTo>
                  <a:cubicBezTo>
                    <a:pt x="9" y="116"/>
                    <a:pt x="13" y="118"/>
                    <a:pt x="18" y="119"/>
                  </a:cubicBezTo>
                  <a:cubicBezTo>
                    <a:pt x="22" y="126"/>
                    <a:pt x="22" y="126"/>
                    <a:pt x="22" y="126"/>
                  </a:cubicBezTo>
                  <a:cubicBezTo>
                    <a:pt x="25" y="132"/>
                    <a:pt x="25" y="132"/>
                    <a:pt x="25" y="132"/>
                  </a:cubicBezTo>
                  <a:cubicBezTo>
                    <a:pt x="25" y="139"/>
                    <a:pt x="25" y="139"/>
                    <a:pt x="25" y="139"/>
                  </a:cubicBezTo>
                  <a:cubicBezTo>
                    <a:pt x="25" y="143"/>
                    <a:pt x="25" y="143"/>
                    <a:pt x="25" y="143"/>
                  </a:cubicBezTo>
                  <a:cubicBezTo>
                    <a:pt x="24" y="145"/>
                    <a:pt x="24" y="145"/>
                    <a:pt x="24" y="145"/>
                  </a:cubicBezTo>
                  <a:cubicBezTo>
                    <a:pt x="21" y="143"/>
                    <a:pt x="21" y="143"/>
                    <a:pt x="21" y="143"/>
                  </a:cubicBezTo>
                  <a:cubicBezTo>
                    <a:pt x="21" y="146"/>
                    <a:pt x="21" y="146"/>
                    <a:pt x="21" y="146"/>
                  </a:cubicBezTo>
                  <a:cubicBezTo>
                    <a:pt x="19" y="148"/>
                    <a:pt x="19" y="148"/>
                    <a:pt x="19" y="148"/>
                  </a:cubicBezTo>
                  <a:cubicBezTo>
                    <a:pt x="21" y="148"/>
                    <a:pt x="21" y="148"/>
                    <a:pt x="21" y="148"/>
                  </a:cubicBezTo>
                  <a:cubicBezTo>
                    <a:pt x="22" y="149"/>
                    <a:pt x="22" y="149"/>
                    <a:pt x="22" y="149"/>
                  </a:cubicBezTo>
                  <a:cubicBezTo>
                    <a:pt x="22" y="150"/>
                    <a:pt x="22" y="150"/>
                    <a:pt x="22" y="150"/>
                  </a:cubicBezTo>
                  <a:cubicBezTo>
                    <a:pt x="25" y="153"/>
                    <a:pt x="25" y="153"/>
                    <a:pt x="25" y="153"/>
                  </a:cubicBezTo>
                  <a:cubicBezTo>
                    <a:pt x="26" y="156"/>
                    <a:pt x="26" y="156"/>
                    <a:pt x="26" y="156"/>
                  </a:cubicBezTo>
                  <a:cubicBezTo>
                    <a:pt x="26" y="159"/>
                    <a:pt x="26" y="159"/>
                    <a:pt x="26" y="159"/>
                  </a:cubicBezTo>
                  <a:cubicBezTo>
                    <a:pt x="25" y="162"/>
                    <a:pt x="25" y="162"/>
                    <a:pt x="25" y="162"/>
                  </a:cubicBezTo>
                  <a:cubicBezTo>
                    <a:pt x="25" y="165"/>
                    <a:pt x="25" y="165"/>
                    <a:pt x="25" y="165"/>
                  </a:cubicBezTo>
                  <a:cubicBezTo>
                    <a:pt x="26" y="166"/>
                    <a:pt x="26" y="166"/>
                    <a:pt x="26" y="166"/>
                  </a:cubicBezTo>
                  <a:cubicBezTo>
                    <a:pt x="26" y="163"/>
                    <a:pt x="26" y="163"/>
                    <a:pt x="26" y="163"/>
                  </a:cubicBezTo>
                  <a:cubicBezTo>
                    <a:pt x="28" y="162"/>
                    <a:pt x="28" y="162"/>
                    <a:pt x="28" y="162"/>
                  </a:cubicBezTo>
                  <a:cubicBezTo>
                    <a:pt x="29" y="162"/>
                    <a:pt x="29" y="162"/>
                    <a:pt x="29" y="162"/>
                  </a:cubicBezTo>
                  <a:cubicBezTo>
                    <a:pt x="31" y="163"/>
                    <a:pt x="31" y="163"/>
                    <a:pt x="31" y="163"/>
                  </a:cubicBezTo>
                  <a:cubicBezTo>
                    <a:pt x="31" y="166"/>
                    <a:pt x="31" y="166"/>
                    <a:pt x="31" y="166"/>
                  </a:cubicBezTo>
                  <a:cubicBezTo>
                    <a:pt x="35" y="166"/>
                    <a:pt x="35" y="166"/>
                    <a:pt x="35" y="166"/>
                  </a:cubicBezTo>
                  <a:cubicBezTo>
                    <a:pt x="36" y="168"/>
                    <a:pt x="36" y="168"/>
                    <a:pt x="36" y="168"/>
                  </a:cubicBezTo>
                  <a:cubicBezTo>
                    <a:pt x="36" y="169"/>
                    <a:pt x="36" y="169"/>
                    <a:pt x="36" y="169"/>
                  </a:cubicBezTo>
                  <a:cubicBezTo>
                    <a:pt x="39" y="170"/>
                    <a:pt x="39" y="170"/>
                    <a:pt x="39" y="170"/>
                  </a:cubicBezTo>
                  <a:cubicBezTo>
                    <a:pt x="42" y="172"/>
                    <a:pt x="42" y="172"/>
                    <a:pt x="42" y="172"/>
                  </a:cubicBezTo>
                  <a:cubicBezTo>
                    <a:pt x="44" y="172"/>
                    <a:pt x="44" y="172"/>
                    <a:pt x="44" y="172"/>
                  </a:cubicBezTo>
                  <a:cubicBezTo>
                    <a:pt x="45" y="170"/>
                    <a:pt x="45" y="170"/>
                    <a:pt x="45" y="170"/>
                  </a:cubicBezTo>
                  <a:cubicBezTo>
                    <a:pt x="49" y="168"/>
                    <a:pt x="49" y="168"/>
                    <a:pt x="49" y="168"/>
                  </a:cubicBezTo>
                  <a:cubicBezTo>
                    <a:pt x="54" y="166"/>
                    <a:pt x="54" y="166"/>
                    <a:pt x="54" y="166"/>
                  </a:cubicBezTo>
                  <a:cubicBezTo>
                    <a:pt x="59" y="166"/>
                    <a:pt x="59" y="166"/>
                    <a:pt x="59" y="166"/>
                  </a:cubicBezTo>
                  <a:cubicBezTo>
                    <a:pt x="64" y="166"/>
                    <a:pt x="64" y="166"/>
                    <a:pt x="64" y="166"/>
                  </a:cubicBezTo>
                  <a:cubicBezTo>
                    <a:pt x="65" y="166"/>
                    <a:pt x="65" y="166"/>
                    <a:pt x="65" y="166"/>
                  </a:cubicBezTo>
                  <a:cubicBezTo>
                    <a:pt x="67" y="163"/>
                    <a:pt x="67" y="163"/>
                    <a:pt x="67" y="163"/>
                  </a:cubicBezTo>
                  <a:cubicBezTo>
                    <a:pt x="69" y="162"/>
                    <a:pt x="69" y="162"/>
                    <a:pt x="69" y="162"/>
                  </a:cubicBezTo>
                  <a:cubicBezTo>
                    <a:pt x="75" y="162"/>
                    <a:pt x="75" y="162"/>
                    <a:pt x="75" y="162"/>
                  </a:cubicBezTo>
                  <a:cubicBezTo>
                    <a:pt x="75" y="160"/>
                    <a:pt x="75" y="160"/>
                    <a:pt x="75" y="160"/>
                  </a:cubicBezTo>
                  <a:cubicBezTo>
                    <a:pt x="78" y="162"/>
                    <a:pt x="78" y="162"/>
                    <a:pt x="78" y="162"/>
                  </a:cubicBezTo>
                  <a:cubicBezTo>
                    <a:pt x="79" y="162"/>
                    <a:pt x="79" y="162"/>
                    <a:pt x="79" y="162"/>
                  </a:cubicBezTo>
                  <a:cubicBezTo>
                    <a:pt x="82" y="162"/>
                    <a:pt x="82" y="162"/>
                    <a:pt x="82" y="162"/>
                  </a:cubicBezTo>
                  <a:cubicBezTo>
                    <a:pt x="88" y="160"/>
                    <a:pt x="88" y="160"/>
                    <a:pt x="88" y="160"/>
                  </a:cubicBezTo>
                  <a:cubicBezTo>
                    <a:pt x="94" y="162"/>
                    <a:pt x="94" y="162"/>
                    <a:pt x="94" y="162"/>
                  </a:cubicBezTo>
                  <a:cubicBezTo>
                    <a:pt x="98" y="163"/>
                    <a:pt x="98" y="163"/>
                    <a:pt x="98" y="163"/>
                  </a:cubicBezTo>
                  <a:cubicBezTo>
                    <a:pt x="101" y="160"/>
                    <a:pt x="101" y="160"/>
                    <a:pt x="101" y="160"/>
                  </a:cubicBezTo>
                  <a:cubicBezTo>
                    <a:pt x="102" y="160"/>
                    <a:pt x="102" y="160"/>
                    <a:pt x="102" y="160"/>
                  </a:cubicBezTo>
                  <a:cubicBezTo>
                    <a:pt x="105" y="160"/>
                    <a:pt x="105" y="160"/>
                    <a:pt x="105" y="160"/>
                  </a:cubicBezTo>
                  <a:cubicBezTo>
                    <a:pt x="107" y="162"/>
                    <a:pt x="107" y="162"/>
                    <a:pt x="107" y="162"/>
                  </a:cubicBezTo>
                  <a:cubicBezTo>
                    <a:pt x="110" y="162"/>
                    <a:pt x="110" y="162"/>
                    <a:pt x="110" y="162"/>
                  </a:cubicBezTo>
                  <a:cubicBezTo>
                    <a:pt x="108" y="160"/>
                    <a:pt x="108" y="160"/>
                    <a:pt x="108" y="160"/>
                  </a:cubicBezTo>
                  <a:cubicBezTo>
                    <a:pt x="108" y="159"/>
                    <a:pt x="108" y="159"/>
                    <a:pt x="108" y="159"/>
                  </a:cubicBezTo>
                  <a:cubicBezTo>
                    <a:pt x="111" y="158"/>
                    <a:pt x="111" y="158"/>
                    <a:pt x="111" y="158"/>
                  </a:cubicBezTo>
                  <a:cubicBezTo>
                    <a:pt x="114" y="158"/>
                    <a:pt x="114" y="158"/>
                    <a:pt x="114" y="158"/>
                  </a:cubicBezTo>
                  <a:cubicBezTo>
                    <a:pt x="118" y="158"/>
                    <a:pt x="118" y="158"/>
                    <a:pt x="118" y="158"/>
                  </a:cubicBezTo>
                  <a:cubicBezTo>
                    <a:pt x="125" y="155"/>
                    <a:pt x="125" y="155"/>
                    <a:pt x="125" y="155"/>
                  </a:cubicBezTo>
                  <a:cubicBezTo>
                    <a:pt x="131" y="150"/>
                    <a:pt x="131" y="150"/>
                    <a:pt x="131" y="150"/>
                  </a:cubicBezTo>
                  <a:cubicBezTo>
                    <a:pt x="145" y="139"/>
                    <a:pt x="145" y="139"/>
                    <a:pt x="145" y="139"/>
                  </a:cubicBezTo>
                  <a:cubicBezTo>
                    <a:pt x="150" y="135"/>
                    <a:pt x="150" y="135"/>
                    <a:pt x="150" y="135"/>
                  </a:cubicBezTo>
                  <a:cubicBezTo>
                    <a:pt x="154" y="129"/>
                    <a:pt x="154" y="129"/>
                    <a:pt x="154" y="129"/>
                  </a:cubicBezTo>
                  <a:cubicBezTo>
                    <a:pt x="160" y="123"/>
                    <a:pt x="160" y="123"/>
                    <a:pt x="160" y="123"/>
                  </a:cubicBezTo>
                  <a:cubicBezTo>
                    <a:pt x="166" y="117"/>
                    <a:pt x="166" y="117"/>
                    <a:pt x="166" y="117"/>
                  </a:cubicBezTo>
                  <a:cubicBezTo>
                    <a:pt x="171" y="109"/>
                    <a:pt x="171" y="109"/>
                    <a:pt x="171" y="109"/>
                  </a:cubicBezTo>
                  <a:cubicBezTo>
                    <a:pt x="173" y="106"/>
                    <a:pt x="173" y="106"/>
                    <a:pt x="173" y="106"/>
                  </a:cubicBezTo>
                  <a:cubicBezTo>
                    <a:pt x="174" y="105"/>
                    <a:pt x="174" y="105"/>
                    <a:pt x="174" y="105"/>
                  </a:cubicBezTo>
                  <a:cubicBezTo>
                    <a:pt x="177" y="99"/>
                    <a:pt x="177" y="99"/>
                    <a:pt x="177" y="99"/>
                  </a:cubicBezTo>
                  <a:cubicBezTo>
                    <a:pt x="180" y="94"/>
                    <a:pt x="180" y="94"/>
                    <a:pt x="180" y="94"/>
                  </a:cubicBezTo>
                  <a:cubicBezTo>
                    <a:pt x="183" y="92"/>
                    <a:pt x="183" y="92"/>
                    <a:pt x="183" y="92"/>
                  </a:cubicBezTo>
                  <a:cubicBezTo>
                    <a:pt x="186" y="92"/>
                    <a:pt x="186" y="92"/>
                    <a:pt x="186" y="92"/>
                  </a:cubicBezTo>
                  <a:cubicBezTo>
                    <a:pt x="186" y="90"/>
                    <a:pt x="186" y="90"/>
                    <a:pt x="186" y="90"/>
                  </a:cubicBezTo>
                  <a:cubicBezTo>
                    <a:pt x="188" y="89"/>
                    <a:pt x="188" y="89"/>
                    <a:pt x="188" y="89"/>
                  </a:cubicBezTo>
                  <a:cubicBezTo>
                    <a:pt x="190" y="87"/>
                    <a:pt x="190" y="87"/>
                    <a:pt x="190" y="87"/>
                  </a:cubicBezTo>
                  <a:cubicBezTo>
                    <a:pt x="193" y="82"/>
                    <a:pt x="193" y="82"/>
                    <a:pt x="193" y="82"/>
                  </a:cubicBezTo>
                  <a:cubicBezTo>
                    <a:pt x="197" y="64"/>
                    <a:pt x="197" y="64"/>
                    <a:pt x="197" y="64"/>
                  </a:cubicBezTo>
                  <a:cubicBezTo>
                    <a:pt x="190" y="63"/>
                    <a:pt x="190" y="63"/>
                    <a:pt x="190" y="63"/>
                  </a:cubicBezTo>
                  <a:cubicBezTo>
                    <a:pt x="190" y="63"/>
                    <a:pt x="190" y="63"/>
                    <a:pt x="190" y="63"/>
                  </a:cubicBezTo>
                  <a:cubicBezTo>
                    <a:pt x="187" y="63"/>
                    <a:pt x="187" y="63"/>
                    <a:pt x="187" y="63"/>
                  </a:cubicBezTo>
                  <a:cubicBezTo>
                    <a:pt x="186" y="67"/>
                    <a:pt x="186" y="67"/>
                    <a:pt x="186" y="67"/>
                  </a:cubicBezTo>
                  <a:cubicBezTo>
                    <a:pt x="186" y="69"/>
                    <a:pt x="186" y="69"/>
                    <a:pt x="186" y="69"/>
                  </a:cubicBezTo>
                  <a:cubicBezTo>
                    <a:pt x="184" y="69"/>
                    <a:pt x="184" y="69"/>
                    <a:pt x="184" y="69"/>
                  </a:cubicBezTo>
                  <a:cubicBezTo>
                    <a:pt x="181" y="69"/>
                    <a:pt x="181" y="69"/>
                    <a:pt x="181" y="69"/>
                  </a:cubicBezTo>
                  <a:cubicBezTo>
                    <a:pt x="177" y="66"/>
                    <a:pt x="177" y="66"/>
                    <a:pt x="177" y="66"/>
                  </a:cubicBezTo>
                  <a:cubicBezTo>
                    <a:pt x="173" y="62"/>
                    <a:pt x="173" y="62"/>
                    <a:pt x="173" y="62"/>
                  </a:cubicBezTo>
                  <a:cubicBezTo>
                    <a:pt x="177" y="54"/>
                    <a:pt x="177" y="54"/>
                    <a:pt x="177" y="54"/>
                  </a:cubicBezTo>
                  <a:cubicBezTo>
                    <a:pt x="178" y="51"/>
                    <a:pt x="178" y="51"/>
                    <a:pt x="178" y="51"/>
                  </a:cubicBezTo>
                  <a:cubicBezTo>
                    <a:pt x="180" y="50"/>
                    <a:pt x="180" y="50"/>
                    <a:pt x="180" y="50"/>
                  </a:cubicBezTo>
                  <a:cubicBezTo>
                    <a:pt x="184" y="50"/>
                    <a:pt x="184" y="50"/>
                    <a:pt x="184" y="50"/>
                  </a:cubicBezTo>
                  <a:cubicBezTo>
                    <a:pt x="187" y="53"/>
                    <a:pt x="187" y="53"/>
                    <a:pt x="187" y="53"/>
                  </a:cubicBezTo>
                  <a:cubicBezTo>
                    <a:pt x="187" y="50"/>
                    <a:pt x="187" y="50"/>
                    <a:pt x="187" y="50"/>
                  </a:cubicBezTo>
                  <a:cubicBezTo>
                    <a:pt x="187" y="49"/>
                    <a:pt x="187" y="49"/>
                    <a:pt x="187" y="49"/>
                  </a:cubicBezTo>
                  <a:cubicBezTo>
                    <a:pt x="187" y="47"/>
                    <a:pt x="187" y="47"/>
                    <a:pt x="187" y="47"/>
                  </a:cubicBezTo>
                  <a:cubicBezTo>
                    <a:pt x="188" y="44"/>
                    <a:pt x="188" y="44"/>
                    <a:pt x="188" y="44"/>
                  </a:cubicBezTo>
                  <a:cubicBezTo>
                    <a:pt x="188" y="41"/>
                    <a:pt x="188" y="41"/>
                    <a:pt x="188" y="41"/>
                  </a:cubicBezTo>
                  <a:cubicBezTo>
                    <a:pt x="188" y="40"/>
                    <a:pt x="188" y="40"/>
                    <a:pt x="188" y="40"/>
                  </a:cubicBezTo>
                  <a:cubicBezTo>
                    <a:pt x="188" y="33"/>
                    <a:pt x="188" y="33"/>
                    <a:pt x="188" y="33"/>
                  </a:cubicBezTo>
                  <a:cubicBezTo>
                    <a:pt x="187" y="27"/>
                    <a:pt x="187" y="27"/>
                    <a:pt x="187" y="27"/>
                  </a:cubicBezTo>
                  <a:cubicBezTo>
                    <a:pt x="186" y="21"/>
                    <a:pt x="186" y="21"/>
                    <a:pt x="186" y="21"/>
                  </a:cubicBezTo>
                  <a:cubicBezTo>
                    <a:pt x="186" y="21"/>
                    <a:pt x="186" y="21"/>
                    <a:pt x="186" y="21"/>
                  </a:cubicBezTo>
                  <a:cubicBezTo>
                    <a:pt x="184" y="17"/>
                    <a:pt x="184" y="17"/>
                    <a:pt x="184" y="17"/>
                  </a:cubicBezTo>
                  <a:cubicBezTo>
                    <a:pt x="183" y="11"/>
                    <a:pt x="183" y="11"/>
                    <a:pt x="183" y="11"/>
                  </a:cubicBezTo>
                  <a:cubicBezTo>
                    <a:pt x="182" y="9"/>
                    <a:pt x="182" y="9"/>
                    <a:pt x="182" y="9"/>
                  </a:cubicBezTo>
                  <a:cubicBezTo>
                    <a:pt x="181" y="4"/>
                    <a:pt x="181" y="4"/>
                    <a:pt x="181" y="4"/>
                  </a:cubicBezTo>
                  <a:cubicBezTo>
                    <a:pt x="181" y="3"/>
                    <a:pt x="181" y="3"/>
                    <a:pt x="181" y="3"/>
                  </a:cubicBezTo>
                  <a:cubicBezTo>
                    <a:pt x="180" y="1"/>
                    <a:pt x="180" y="1"/>
                    <a:pt x="180" y="1"/>
                  </a:cubicBezTo>
                  <a:lnTo>
                    <a:pt x="177" y="1"/>
                  </a:lnTo>
                  <a:close/>
                  <a:moveTo>
                    <a:pt x="155" y="99"/>
                  </a:moveTo>
                  <a:cubicBezTo>
                    <a:pt x="154" y="100"/>
                    <a:pt x="154" y="100"/>
                    <a:pt x="154" y="100"/>
                  </a:cubicBezTo>
                  <a:cubicBezTo>
                    <a:pt x="151" y="105"/>
                    <a:pt x="151" y="105"/>
                    <a:pt x="151" y="105"/>
                  </a:cubicBezTo>
                  <a:cubicBezTo>
                    <a:pt x="150" y="107"/>
                    <a:pt x="150" y="107"/>
                    <a:pt x="150" y="107"/>
                  </a:cubicBezTo>
                  <a:cubicBezTo>
                    <a:pt x="147" y="107"/>
                    <a:pt x="147" y="107"/>
                    <a:pt x="147" y="107"/>
                  </a:cubicBezTo>
                  <a:cubicBezTo>
                    <a:pt x="144" y="109"/>
                    <a:pt x="144" y="109"/>
                    <a:pt x="144" y="109"/>
                  </a:cubicBezTo>
                  <a:cubicBezTo>
                    <a:pt x="141" y="110"/>
                    <a:pt x="141" y="110"/>
                    <a:pt x="141" y="110"/>
                  </a:cubicBezTo>
                  <a:cubicBezTo>
                    <a:pt x="138" y="115"/>
                    <a:pt x="138" y="115"/>
                    <a:pt x="138" y="115"/>
                  </a:cubicBezTo>
                  <a:cubicBezTo>
                    <a:pt x="137" y="116"/>
                    <a:pt x="137" y="116"/>
                    <a:pt x="137" y="116"/>
                  </a:cubicBezTo>
                  <a:cubicBezTo>
                    <a:pt x="135" y="115"/>
                    <a:pt x="135" y="115"/>
                    <a:pt x="135" y="115"/>
                  </a:cubicBezTo>
                  <a:cubicBezTo>
                    <a:pt x="131" y="110"/>
                    <a:pt x="131" y="110"/>
                    <a:pt x="131" y="110"/>
                  </a:cubicBezTo>
                  <a:cubicBezTo>
                    <a:pt x="131" y="109"/>
                    <a:pt x="131" y="109"/>
                    <a:pt x="131" y="109"/>
                  </a:cubicBezTo>
                  <a:cubicBezTo>
                    <a:pt x="130" y="107"/>
                    <a:pt x="130" y="107"/>
                    <a:pt x="130" y="107"/>
                  </a:cubicBezTo>
                  <a:cubicBezTo>
                    <a:pt x="128" y="105"/>
                    <a:pt x="128" y="105"/>
                    <a:pt x="128" y="105"/>
                  </a:cubicBezTo>
                  <a:cubicBezTo>
                    <a:pt x="127" y="102"/>
                    <a:pt x="127" y="102"/>
                    <a:pt x="127" y="102"/>
                  </a:cubicBezTo>
                  <a:cubicBezTo>
                    <a:pt x="130" y="100"/>
                    <a:pt x="130" y="100"/>
                    <a:pt x="130" y="100"/>
                  </a:cubicBezTo>
                  <a:cubicBezTo>
                    <a:pt x="133" y="99"/>
                    <a:pt x="133" y="99"/>
                    <a:pt x="133" y="99"/>
                  </a:cubicBezTo>
                  <a:cubicBezTo>
                    <a:pt x="135" y="93"/>
                    <a:pt x="135" y="93"/>
                    <a:pt x="135" y="93"/>
                  </a:cubicBezTo>
                  <a:cubicBezTo>
                    <a:pt x="137" y="92"/>
                    <a:pt x="137" y="92"/>
                    <a:pt x="137" y="92"/>
                  </a:cubicBezTo>
                  <a:cubicBezTo>
                    <a:pt x="140" y="90"/>
                    <a:pt x="140" y="90"/>
                    <a:pt x="140" y="90"/>
                  </a:cubicBezTo>
                  <a:cubicBezTo>
                    <a:pt x="143" y="89"/>
                    <a:pt x="143" y="89"/>
                    <a:pt x="143" y="89"/>
                  </a:cubicBezTo>
                  <a:cubicBezTo>
                    <a:pt x="144" y="87"/>
                    <a:pt x="144" y="87"/>
                    <a:pt x="144" y="87"/>
                  </a:cubicBezTo>
                  <a:cubicBezTo>
                    <a:pt x="145" y="87"/>
                    <a:pt x="145" y="87"/>
                    <a:pt x="145" y="87"/>
                  </a:cubicBezTo>
                  <a:cubicBezTo>
                    <a:pt x="147" y="87"/>
                    <a:pt x="147" y="87"/>
                    <a:pt x="147" y="87"/>
                  </a:cubicBezTo>
                  <a:cubicBezTo>
                    <a:pt x="151" y="92"/>
                    <a:pt x="151" y="92"/>
                    <a:pt x="151" y="92"/>
                  </a:cubicBezTo>
                  <a:cubicBezTo>
                    <a:pt x="154" y="94"/>
                    <a:pt x="154" y="94"/>
                    <a:pt x="154" y="94"/>
                  </a:cubicBezTo>
                  <a:cubicBezTo>
                    <a:pt x="155" y="97"/>
                    <a:pt x="155" y="97"/>
                    <a:pt x="155" y="97"/>
                  </a:cubicBezTo>
                  <a:lnTo>
                    <a:pt x="155" y="9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Freeform 61">
              <a:extLst>
                <a:ext uri="{FF2B5EF4-FFF2-40B4-BE49-F238E27FC236}">
                  <a16:creationId xmlns:a16="http://schemas.microsoft.com/office/drawing/2014/main" id="{F6B19B15-DCEC-42EC-BBCA-7D665A1887DE}"/>
                </a:ext>
              </a:extLst>
            </p:cNvPr>
            <p:cNvSpPr>
              <a:spLocks/>
            </p:cNvSpPr>
            <p:nvPr/>
          </p:nvSpPr>
          <p:spPr bwMode="auto">
            <a:xfrm>
              <a:off x="4022" y="7002"/>
              <a:ext cx="175" cy="174"/>
            </a:xfrm>
            <a:custGeom>
              <a:avLst/>
              <a:gdLst>
                <a:gd name="T0" fmla="*/ 99 w 175"/>
                <a:gd name="T1" fmla="*/ 1 h 174"/>
                <a:gd name="T2" fmla="*/ 94 w 175"/>
                <a:gd name="T3" fmla="*/ 1 h 174"/>
                <a:gd name="T4" fmla="*/ 83 w 175"/>
                <a:gd name="T5" fmla="*/ 9 h 174"/>
                <a:gd name="T6" fmla="*/ 81 w 175"/>
                <a:gd name="T7" fmla="*/ 20 h 174"/>
                <a:gd name="T8" fmla="*/ 73 w 175"/>
                <a:gd name="T9" fmla="*/ 26 h 174"/>
                <a:gd name="T10" fmla="*/ 56 w 175"/>
                <a:gd name="T11" fmla="*/ 39 h 174"/>
                <a:gd name="T12" fmla="*/ 37 w 175"/>
                <a:gd name="T13" fmla="*/ 61 h 174"/>
                <a:gd name="T14" fmla="*/ 30 w 175"/>
                <a:gd name="T15" fmla="*/ 61 h 174"/>
                <a:gd name="T16" fmla="*/ 18 w 175"/>
                <a:gd name="T17" fmla="*/ 61 h 174"/>
                <a:gd name="T18" fmla="*/ 13 w 175"/>
                <a:gd name="T19" fmla="*/ 58 h 174"/>
                <a:gd name="T20" fmla="*/ 5 w 175"/>
                <a:gd name="T21" fmla="*/ 56 h 174"/>
                <a:gd name="T22" fmla="*/ 0 w 175"/>
                <a:gd name="T23" fmla="*/ 61 h 174"/>
                <a:gd name="T24" fmla="*/ 7 w 175"/>
                <a:gd name="T25" fmla="*/ 74 h 174"/>
                <a:gd name="T26" fmla="*/ 17 w 175"/>
                <a:gd name="T27" fmla="*/ 89 h 174"/>
                <a:gd name="T28" fmla="*/ 18 w 175"/>
                <a:gd name="T29" fmla="*/ 99 h 174"/>
                <a:gd name="T30" fmla="*/ 26 w 175"/>
                <a:gd name="T31" fmla="*/ 106 h 174"/>
                <a:gd name="T32" fmla="*/ 43 w 175"/>
                <a:gd name="T33" fmla="*/ 118 h 174"/>
                <a:gd name="T34" fmla="*/ 49 w 175"/>
                <a:gd name="T35" fmla="*/ 125 h 174"/>
                <a:gd name="T36" fmla="*/ 54 w 175"/>
                <a:gd name="T37" fmla="*/ 127 h 174"/>
                <a:gd name="T38" fmla="*/ 54 w 175"/>
                <a:gd name="T39" fmla="*/ 136 h 174"/>
                <a:gd name="T40" fmla="*/ 56 w 175"/>
                <a:gd name="T41" fmla="*/ 146 h 174"/>
                <a:gd name="T42" fmla="*/ 69 w 175"/>
                <a:gd name="T43" fmla="*/ 155 h 174"/>
                <a:gd name="T44" fmla="*/ 81 w 175"/>
                <a:gd name="T45" fmla="*/ 157 h 174"/>
                <a:gd name="T46" fmla="*/ 81 w 175"/>
                <a:gd name="T47" fmla="*/ 162 h 174"/>
                <a:gd name="T48" fmla="*/ 86 w 175"/>
                <a:gd name="T49" fmla="*/ 164 h 174"/>
                <a:gd name="T50" fmla="*/ 92 w 175"/>
                <a:gd name="T51" fmla="*/ 168 h 174"/>
                <a:gd name="T52" fmla="*/ 113 w 175"/>
                <a:gd name="T53" fmla="*/ 170 h 174"/>
                <a:gd name="T54" fmla="*/ 130 w 175"/>
                <a:gd name="T55" fmla="*/ 170 h 174"/>
                <a:gd name="T56" fmla="*/ 137 w 175"/>
                <a:gd name="T57" fmla="*/ 168 h 174"/>
                <a:gd name="T58" fmla="*/ 143 w 175"/>
                <a:gd name="T59" fmla="*/ 161 h 174"/>
                <a:gd name="T60" fmla="*/ 154 w 175"/>
                <a:gd name="T61" fmla="*/ 149 h 174"/>
                <a:gd name="T62" fmla="*/ 160 w 175"/>
                <a:gd name="T63" fmla="*/ 146 h 174"/>
                <a:gd name="T64" fmla="*/ 160 w 175"/>
                <a:gd name="T65" fmla="*/ 142 h 174"/>
                <a:gd name="T66" fmla="*/ 160 w 175"/>
                <a:gd name="T67" fmla="*/ 131 h 174"/>
                <a:gd name="T68" fmla="*/ 162 w 175"/>
                <a:gd name="T69" fmla="*/ 127 h 174"/>
                <a:gd name="T70" fmla="*/ 169 w 175"/>
                <a:gd name="T71" fmla="*/ 118 h 174"/>
                <a:gd name="T72" fmla="*/ 169 w 175"/>
                <a:gd name="T73" fmla="*/ 112 h 174"/>
                <a:gd name="T74" fmla="*/ 169 w 175"/>
                <a:gd name="T75" fmla="*/ 103 h 174"/>
                <a:gd name="T76" fmla="*/ 169 w 175"/>
                <a:gd name="T77" fmla="*/ 93 h 174"/>
                <a:gd name="T78" fmla="*/ 167 w 175"/>
                <a:gd name="T79" fmla="*/ 88 h 174"/>
                <a:gd name="T80" fmla="*/ 169 w 175"/>
                <a:gd name="T81" fmla="*/ 82 h 174"/>
                <a:gd name="T82" fmla="*/ 169 w 175"/>
                <a:gd name="T83" fmla="*/ 80 h 174"/>
                <a:gd name="T84" fmla="*/ 173 w 175"/>
                <a:gd name="T85" fmla="*/ 74 h 174"/>
                <a:gd name="T86" fmla="*/ 175 w 175"/>
                <a:gd name="T87" fmla="*/ 69 h 174"/>
                <a:gd name="T88" fmla="*/ 173 w 175"/>
                <a:gd name="T89" fmla="*/ 63 h 174"/>
                <a:gd name="T90" fmla="*/ 175 w 175"/>
                <a:gd name="T91" fmla="*/ 52 h 174"/>
                <a:gd name="T92" fmla="*/ 173 w 175"/>
                <a:gd name="T93" fmla="*/ 39 h 174"/>
                <a:gd name="T94" fmla="*/ 173 w 175"/>
                <a:gd name="T95" fmla="*/ 33 h 174"/>
                <a:gd name="T96" fmla="*/ 175 w 175"/>
                <a:gd name="T97" fmla="*/ 28 h 174"/>
                <a:gd name="T98" fmla="*/ 167 w 175"/>
                <a:gd name="T99" fmla="*/ 26 h 174"/>
                <a:gd name="T100" fmla="*/ 154 w 175"/>
                <a:gd name="T101" fmla="*/ 20 h 174"/>
                <a:gd name="T102" fmla="*/ 143 w 175"/>
                <a:gd name="T103" fmla="*/ 15 h 174"/>
                <a:gd name="T104" fmla="*/ 126 w 175"/>
                <a:gd name="T105" fmla="*/ 9 h 174"/>
                <a:gd name="T106" fmla="*/ 118 w 175"/>
                <a:gd name="T107" fmla="*/ 7 h 174"/>
                <a:gd name="T108" fmla="*/ 116 w 175"/>
                <a:gd name="T109" fmla="*/ 0 h 174"/>
                <a:gd name="T110" fmla="*/ 107 w 175"/>
                <a:gd name="T111" fmla="*/ 1 h 174"/>
                <a:gd name="T112" fmla="*/ 103 w 175"/>
                <a:gd name="T113" fmla="*/ 1 h 174"/>
                <a:gd name="T114" fmla="*/ 103 w 175"/>
                <a:gd name="T115" fmla="*/ 1 h 174"/>
                <a:gd name="T116" fmla="*/ 103 w 175"/>
                <a:gd name="T117" fmla="*/ 1 h 174"/>
                <a:gd name="T118" fmla="*/ 103 w 175"/>
                <a:gd name="T119"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174">
                  <a:moveTo>
                    <a:pt x="103" y="1"/>
                  </a:moveTo>
                  <a:lnTo>
                    <a:pt x="99" y="1"/>
                  </a:lnTo>
                  <a:lnTo>
                    <a:pt x="99" y="1"/>
                  </a:lnTo>
                  <a:lnTo>
                    <a:pt x="94" y="1"/>
                  </a:lnTo>
                  <a:lnTo>
                    <a:pt x="86" y="7"/>
                  </a:lnTo>
                  <a:lnTo>
                    <a:pt x="83" y="9"/>
                  </a:lnTo>
                  <a:lnTo>
                    <a:pt x="81" y="13"/>
                  </a:lnTo>
                  <a:lnTo>
                    <a:pt x="81" y="20"/>
                  </a:lnTo>
                  <a:lnTo>
                    <a:pt x="75" y="26"/>
                  </a:lnTo>
                  <a:lnTo>
                    <a:pt x="73" y="26"/>
                  </a:lnTo>
                  <a:lnTo>
                    <a:pt x="62" y="31"/>
                  </a:lnTo>
                  <a:lnTo>
                    <a:pt x="56" y="39"/>
                  </a:lnTo>
                  <a:lnTo>
                    <a:pt x="45" y="56"/>
                  </a:lnTo>
                  <a:lnTo>
                    <a:pt x="37" y="61"/>
                  </a:lnTo>
                  <a:lnTo>
                    <a:pt x="35" y="63"/>
                  </a:lnTo>
                  <a:lnTo>
                    <a:pt x="30" y="61"/>
                  </a:lnTo>
                  <a:lnTo>
                    <a:pt x="24" y="58"/>
                  </a:lnTo>
                  <a:lnTo>
                    <a:pt x="18" y="61"/>
                  </a:lnTo>
                  <a:lnTo>
                    <a:pt x="17" y="61"/>
                  </a:lnTo>
                  <a:lnTo>
                    <a:pt x="13" y="58"/>
                  </a:lnTo>
                  <a:lnTo>
                    <a:pt x="11" y="56"/>
                  </a:lnTo>
                  <a:lnTo>
                    <a:pt x="5" y="56"/>
                  </a:lnTo>
                  <a:lnTo>
                    <a:pt x="0" y="56"/>
                  </a:lnTo>
                  <a:lnTo>
                    <a:pt x="0" y="61"/>
                  </a:lnTo>
                  <a:lnTo>
                    <a:pt x="2" y="65"/>
                  </a:lnTo>
                  <a:lnTo>
                    <a:pt x="7" y="74"/>
                  </a:lnTo>
                  <a:lnTo>
                    <a:pt x="15" y="84"/>
                  </a:lnTo>
                  <a:lnTo>
                    <a:pt x="17" y="89"/>
                  </a:lnTo>
                  <a:lnTo>
                    <a:pt x="17" y="93"/>
                  </a:lnTo>
                  <a:lnTo>
                    <a:pt x="18" y="99"/>
                  </a:lnTo>
                  <a:lnTo>
                    <a:pt x="20" y="101"/>
                  </a:lnTo>
                  <a:lnTo>
                    <a:pt x="26" y="106"/>
                  </a:lnTo>
                  <a:lnTo>
                    <a:pt x="35" y="112"/>
                  </a:lnTo>
                  <a:lnTo>
                    <a:pt x="43" y="118"/>
                  </a:lnTo>
                  <a:lnTo>
                    <a:pt x="43" y="125"/>
                  </a:lnTo>
                  <a:lnTo>
                    <a:pt x="49" y="125"/>
                  </a:lnTo>
                  <a:lnTo>
                    <a:pt x="51" y="125"/>
                  </a:lnTo>
                  <a:lnTo>
                    <a:pt x="54" y="127"/>
                  </a:lnTo>
                  <a:lnTo>
                    <a:pt x="54" y="133"/>
                  </a:lnTo>
                  <a:lnTo>
                    <a:pt x="54" y="136"/>
                  </a:lnTo>
                  <a:lnTo>
                    <a:pt x="54" y="142"/>
                  </a:lnTo>
                  <a:lnTo>
                    <a:pt x="56" y="146"/>
                  </a:lnTo>
                  <a:lnTo>
                    <a:pt x="62" y="151"/>
                  </a:lnTo>
                  <a:lnTo>
                    <a:pt x="69" y="155"/>
                  </a:lnTo>
                  <a:lnTo>
                    <a:pt x="71" y="155"/>
                  </a:lnTo>
                  <a:lnTo>
                    <a:pt x="81" y="157"/>
                  </a:lnTo>
                  <a:lnTo>
                    <a:pt x="81" y="161"/>
                  </a:lnTo>
                  <a:lnTo>
                    <a:pt x="81" y="162"/>
                  </a:lnTo>
                  <a:lnTo>
                    <a:pt x="83" y="164"/>
                  </a:lnTo>
                  <a:lnTo>
                    <a:pt x="86" y="164"/>
                  </a:lnTo>
                  <a:lnTo>
                    <a:pt x="88" y="168"/>
                  </a:lnTo>
                  <a:lnTo>
                    <a:pt x="92" y="168"/>
                  </a:lnTo>
                  <a:lnTo>
                    <a:pt x="103" y="168"/>
                  </a:lnTo>
                  <a:lnTo>
                    <a:pt x="113" y="170"/>
                  </a:lnTo>
                  <a:lnTo>
                    <a:pt x="124" y="170"/>
                  </a:lnTo>
                  <a:lnTo>
                    <a:pt x="130" y="170"/>
                  </a:lnTo>
                  <a:lnTo>
                    <a:pt x="131" y="174"/>
                  </a:lnTo>
                  <a:lnTo>
                    <a:pt x="137" y="168"/>
                  </a:lnTo>
                  <a:lnTo>
                    <a:pt x="141" y="164"/>
                  </a:lnTo>
                  <a:lnTo>
                    <a:pt x="143" y="161"/>
                  </a:lnTo>
                  <a:lnTo>
                    <a:pt x="148" y="155"/>
                  </a:lnTo>
                  <a:lnTo>
                    <a:pt x="154" y="149"/>
                  </a:lnTo>
                  <a:lnTo>
                    <a:pt x="156" y="146"/>
                  </a:lnTo>
                  <a:lnTo>
                    <a:pt x="160" y="146"/>
                  </a:lnTo>
                  <a:lnTo>
                    <a:pt x="160" y="144"/>
                  </a:lnTo>
                  <a:lnTo>
                    <a:pt x="160" y="142"/>
                  </a:lnTo>
                  <a:lnTo>
                    <a:pt x="160" y="136"/>
                  </a:lnTo>
                  <a:lnTo>
                    <a:pt x="160" y="131"/>
                  </a:lnTo>
                  <a:lnTo>
                    <a:pt x="160" y="127"/>
                  </a:lnTo>
                  <a:lnTo>
                    <a:pt x="162" y="127"/>
                  </a:lnTo>
                  <a:lnTo>
                    <a:pt x="167" y="121"/>
                  </a:lnTo>
                  <a:lnTo>
                    <a:pt x="169" y="118"/>
                  </a:lnTo>
                  <a:lnTo>
                    <a:pt x="169" y="114"/>
                  </a:lnTo>
                  <a:lnTo>
                    <a:pt x="169" y="112"/>
                  </a:lnTo>
                  <a:lnTo>
                    <a:pt x="173" y="103"/>
                  </a:lnTo>
                  <a:lnTo>
                    <a:pt x="169" y="103"/>
                  </a:lnTo>
                  <a:lnTo>
                    <a:pt x="167" y="95"/>
                  </a:lnTo>
                  <a:lnTo>
                    <a:pt x="169" y="93"/>
                  </a:lnTo>
                  <a:lnTo>
                    <a:pt x="169" y="89"/>
                  </a:lnTo>
                  <a:lnTo>
                    <a:pt x="167" y="88"/>
                  </a:lnTo>
                  <a:lnTo>
                    <a:pt x="167" y="84"/>
                  </a:lnTo>
                  <a:lnTo>
                    <a:pt x="169" y="82"/>
                  </a:lnTo>
                  <a:lnTo>
                    <a:pt x="169" y="80"/>
                  </a:lnTo>
                  <a:lnTo>
                    <a:pt x="169" y="80"/>
                  </a:lnTo>
                  <a:lnTo>
                    <a:pt x="173" y="76"/>
                  </a:lnTo>
                  <a:lnTo>
                    <a:pt x="173" y="74"/>
                  </a:lnTo>
                  <a:lnTo>
                    <a:pt x="173" y="71"/>
                  </a:lnTo>
                  <a:lnTo>
                    <a:pt x="175" y="69"/>
                  </a:lnTo>
                  <a:lnTo>
                    <a:pt x="173" y="65"/>
                  </a:lnTo>
                  <a:lnTo>
                    <a:pt x="173" y="63"/>
                  </a:lnTo>
                  <a:lnTo>
                    <a:pt x="173" y="61"/>
                  </a:lnTo>
                  <a:lnTo>
                    <a:pt x="175" y="52"/>
                  </a:lnTo>
                  <a:lnTo>
                    <a:pt x="175" y="50"/>
                  </a:lnTo>
                  <a:lnTo>
                    <a:pt x="173" y="39"/>
                  </a:lnTo>
                  <a:lnTo>
                    <a:pt x="173" y="37"/>
                  </a:lnTo>
                  <a:lnTo>
                    <a:pt x="173" y="33"/>
                  </a:lnTo>
                  <a:lnTo>
                    <a:pt x="173" y="31"/>
                  </a:lnTo>
                  <a:lnTo>
                    <a:pt x="175" y="28"/>
                  </a:lnTo>
                  <a:lnTo>
                    <a:pt x="169" y="28"/>
                  </a:lnTo>
                  <a:lnTo>
                    <a:pt x="167" y="26"/>
                  </a:lnTo>
                  <a:lnTo>
                    <a:pt x="162" y="22"/>
                  </a:lnTo>
                  <a:lnTo>
                    <a:pt x="154" y="20"/>
                  </a:lnTo>
                  <a:lnTo>
                    <a:pt x="145" y="15"/>
                  </a:lnTo>
                  <a:lnTo>
                    <a:pt x="143" y="15"/>
                  </a:lnTo>
                  <a:lnTo>
                    <a:pt x="131" y="9"/>
                  </a:lnTo>
                  <a:lnTo>
                    <a:pt x="126" y="9"/>
                  </a:lnTo>
                  <a:lnTo>
                    <a:pt x="122" y="9"/>
                  </a:lnTo>
                  <a:lnTo>
                    <a:pt x="118" y="7"/>
                  </a:lnTo>
                  <a:lnTo>
                    <a:pt x="116" y="3"/>
                  </a:lnTo>
                  <a:lnTo>
                    <a:pt x="116" y="0"/>
                  </a:lnTo>
                  <a:lnTo>
                    <a:pt x="116" y="0"/>
                  </a:lnTo>
                  <a:lnTo>
                    <a:pt x="107" y="1"/>
                  </a:lnTo>
                  <a:lnTo>
                    <a:pt x="103" y="1"/>
                  </a:lnTo>
                  <a:lnTo>
                    <a:pt x="103" y="1"/>
                  </a:lnTo>
                  <a:lnTo>
                    <a:pt x="103" y="1"/>
                  </a:lnTo>
                  <a:lnTo>
                    <a:pt x="103" y="1"/>
                  </a:lnTo>
                  <a:lnTo>
                    <a:pt x="103" y="1"/>
                  </a:lnTo>
                  <a:lnTo>
                    <a:pt x="103" y="1"/>
                  </a:lnTo>
                  <a:lnTo>
                    <a:pt x="103" y="1"/>
                  </a:lnTo>
                  <a:lnTo>
                    <a:pt x="103" y="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Freeform 62">
              <a:extLst>
                <a:ext uri="{FF2B5EF4-FFF2-40B4-BE49-F238E27FC236}">
                  <a16:creationId xmlns:a16="http://schemas.microsoft.com/office/drawing/2014/main" id="{869D3AEA-F31E-4475-B15F-E2B12FDA7CDF}"/>
                </a:ext>
              </a:extLst>
            </p:cNvPr>
            <p:cNvSpPr>
              <a:spLocks/>
            </p:cNvSpPr>
            <p:nvPr/>
          </p:nvSpPr>
          <p:spPr bwMode="auto">
            <a:xfrm>
              <a:off x="3901" y="7058"/>
              <a:ext cx="209" cy="232"/>
            </a:xfrm>
            <a:custGeom>
              <a:avLst/>
              <a:gdLst>
                <a:gd name="T0" fmla="*/ 204 w 209"/>
                <a:gd name="T1" fmla="*/ 108 h 232"/>
                <a:gd name="T2" fmla="*/ 202 w 209"/>
                <a:gd name="T3" fmla="*/ 105 h 232"/>
                <a:gd name="T4" fmla="*/ 192 w 209"/>
                <a:gd name="T5" fmla="*/ 99 h 232"/>
                <a:gd name="T6" fmla="*/ 183 w 209"/>
                <a:gd name="T7" fmla="*/ 95 h 232"/>
                <a:gd name="T8" fmla="*/ 175 w 209"/>
                <a:gd name="T9" fmla="*/ 86 h 232"/>
                <a:gd name="T10" fmla="*/ 175 w 209"/>
                <a:gd name="T11" fmla="*/ 77 h 232"/>
                <a:gd name="T12" fmla="*/ 172 w 209"/>
                <a:gd name="T13" fmla="*/ 69 h 232"/>
                <a:gd name="T14" fmla="*/ 164 w 209"/>
                <a:gd name="T15" fmla="*/ 69 h 232"/>
                <a:gd name="T16" fmla="*/ 156 w 209"/>
                <a:gd name="T17" fmla="*/ 56 h 232"/>
                <a:gd name="T18" fmla="*/ 139 w 209"/>
                <a:gd name="T19" fmla="*/ 43 h 232"/>
                <a:gd name="T20" fmla="*/ 138 w 209"/>
                <a:gd name="T21" fmla="*/ 33 h 232"/>
                <a:gd name="T22" fmla="*/ 128 w 209"/>
                <a:gd name="T23" fmla="*/ 18 h 232"/>
                <a:gd name="T24" fmla="*/ 121 w 209"/>
                <a:gd name="T25" fmla="*/ 5 h 232"/>
                <a:gd name="T26" fmla="*/ 119 w 209"/>
                <a:gd name="T27" fmla="*/ 0 h 232"/>
                <a:gd name="T28" fmla="*/ 117 w 209"/>
                <a:gd name="T29" fmla="*/ 0 h 232"/>
                <a:gd name="T30" fmla="*/ 113 w 209"/>
                <a:gd name="T31" fmla="*/ 0 h 232"/>
                <a:gd name="T32" fmla="*/ 107 w 209"/>
                <a:gd name="T33" fmla="*/ 5 h 232"/>
                <a:gd name="T34" fmla="*/ 102 w 209"/>
                <a:gd name="T35" fmla="*/ 2 h 232"/>
                <a:gd name="T36" fmla="*/ 94 w 209"/>
                <a:gd name="T37" fmla="*/ 7 h 232"/>
                <a:gd name="T38" fmla="*/ 83 w 209"/>
                <a:gd name="T39" fmla="*/ 18 h 232"/>
                <a:gd name="T40" fmla="*/ 81 w 209"/>
                <a:gd name="T41" fmla="*/ 9 h 232"/>
                <a:gd name="T42" fmla="*/ 75 w 209"/>
                <a:gd name="T43" fmla="*/ 5 h 232"/>
                <a:gd name="T44" fmla="*/ 64 w 209"/>
                <a:gd name="T45" fmla="*/ 7 h 232"/>
                <a:gd name="T46" fmla="*/ 27 w 209"/>
                <a:gd name="T47" fmla="*/ 13 h 232"/>
                <a:gd name="T48" fmla="*/ 2 w 209"/>
                <a:gd name="T49" fmla="*/ 106 h 232"/>
                <a:gd name="T50" fmla="*/ 2 w 209"/>
                <a:gd name="T51" fmla="*/ 123 h 232"/>
                <a:gd name="T52" fmla="*/ 0 w 209"/>
                <a:gd name="T53" fmla="*/ 176 h 232"/>
                <a:gd name="T54" fmla="*/ 4 w 209"/>
                <a:gd name="T55" fmla="*/ 180 h 232"/>
                <a:gd name="T56" fmla="*/ 10 w 209"/>
                <a:gd name="T57" fmla="*/ 187 h 232"/>
                <a:gd name="T58" fmla="*/ 19 w 209"/>
                <a:gd name="T59" fmla="*/ 211 h 232"/>
                <a:gd name="T60" fmla="*/ 13 w 209"/>
                <a:gd name="T61" fmla="*/ 224 h 232"/>
                <a:gd name="T62" fmla="*/ 21 w 209"/>
                <a:gd name="T63" fmla="*/ 230 h 232"/>
                <a:gd name="T64" fmla="*/ 32 w 209"/>
                <a:gd name="T65" fmla="*/ 232 h 232"/>
                <a:gd name="T66" fmla="*/ 40 w 209"/>
                <a:gd name="T67" fmla="*/ 230 h 232"/>
                <a:gd name="T68" fmla="*/ 42 w 209"/>
                <a:gd name="T69" fmla="*/ 224 h 232"/>
                <a:gd name="T70" fmla="*/ 53 w 209"/>
                <a:gd name="T71" fmla="*/ 217 h 232"/>
                <a:gd name="T72" fmla="*/ 60 w 209"/>
                <a:gd name="T73" fmla="*/ 204 h 232"/>
                <a:gd name="T74" fmla="*/ 70 w 209"/>
                <a:gd name="T75" fmla="*/ 193 h 232"/>
                <a:gd name="T76" fmla="*/ 81 w 209"/>
                <a:gd name="T77" fmla="*/ 195 h 232"/>
                <a:gd name="T78" fmla="*/ 89 w 209"/>
                <a:gd name="T79" fmla="*/ 200 h 232"/>
                <a:gd name="T80" fmla="*/ 107 w 209"/>
                <a:gd name="T81" fmla="*/ 206 h 232"/>
                <a:gd name="T82" fmla="*/ 115 w 209"/>
                <a:gd name="T83" fmla="*/ 204 h 232"/>
                <a:gd name="T84" fmla="*/ 126 w 209"/>
                <a:gd name="T85" fmla="*/ 195 h 232"/>
                <a:gd name="T86" fmla="*/ 132 w 209"/>
                <a:gd name="T87" fmla="*/ 180 h 232"/>
                <a:gd name="T88" fmla="*/ 139 w 209"/>
                <a:gd name="T89" fmla="*/ 176 h 232"/>
                <a:gd name="T90" fmla="*/ 151 w 209"/>
                <a:gd name="T91" fmla="*/ 166 h 232"/>
                <a:gd name="T92" fmla="*/ 156 w 209"/>
                <a:gd name="T93" fmla="*/ 151 h 232"/>
                <a:gd name="T94" fmla="*/ 170 w 209"/>
                <a:gd name="T95" fmla="*/ 142 h 232"/>
                <a:gd name="T96" fmla="*/ 177 w 209"/>
                <a:gd name="T97" fmla="*/ 131 h 232"/>
                <a:gd name="T98" fmla="*/ 188 w 209"/>
                <a:gd name="T99" fmla="*/ 123 h 232"/>
                <a:gd name="T100" fmla="*/ 196 w 209"/>
                <a:gd name="T101" fmla="*/ 120 h 232"/>
                <a:gd name="T102" fmla="*/ 202 w 209"/>
                <a:gd name="T103" fmla="*/ 114 h 232"/>
                <a:gd name="T104" fmla="*/ 207 w 209"/>
                <a:gd name="T105" fmla="*/ 108 h 232"/>
                <a:gd name="T106" fmla="*/ 207 w 209"/>
                <a:gd name="T107" fmla="*/ 108 h 232"/>
                <a:gd name="T108" fmla="*/ 207 w 209"/>
                <a:gd name="T109" fmla="*/ 108 h 232"/>
                <a:gd name="T110" fmla="*/ 207 w 209"/>
                <a:gd name="T111" fmla="*/ 10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32">
                  <a:moveTo>
                    <a:pt x="207" y="108"/>
                  </a:moveTo>
                  <a:lnTo>
                    <a:pt x="204" y="108"/>
                  </a:lnTo>
                  <a:lnTo>
                    <a:pt x="202" y="106"/>
                  </a:lnTo>
                  <a:lnTo>
                    <a:pt x="202" y="105"/>
                  </a:lnTo>
                  <a:lnTo>
                    <a:pt x="202" y="101"/>
                  </a:lnTo>
                  <a:lnTo>
                    <a:pt x="192" y="99"/>
                  </a:lnTo>
                  <a:lnTo>
                    <a:pt x="190" y="99"/>
                  </a:lnTo>
                  <a:lnTo>
                    <a:pt x="183" y="95"/>
                  </a:lnTo>
                  <a:lnTo>
                    <a:pt x="177" y="90"/>
                  </a:lnTo>
                  <a:lnTo>
                    <a:pt x="175" y="86"/>
                  </a:lnTo>
                  <a:lnTo>
                    <a:pt x="175" y="80"/>
                  </a:lnTo>
                  <a:lnTo>
                    <a:pt x="175" y="77"/>
                  </a:lnTo>
                  <a:lnTo>
                    <a:pt x="175" y="71"/>
                  </a:lnTo>
                  <a:lnTo>
                    <a:pt x="172" y="69"/>
                  </a:lnTo>
                  <a:lnTo>
                    <a:pt x="170" y="69"/>
                  </a:lnTo>
                  <a:lnTo>
                    <a:pt x="164" y="69"/>
                  </a:lnTo>
                  <a:lnTo>
                    <a:pt x="164" y="62"/>
                  </a:lnTo>
                  <a:lnTo>
                    <a:pt x="156" y="56"/>
                  </a:lnTo>
                  <a:lnTo>
                    <a:pt x="147" y="50"/>
                  </a:lnTo>
                  <a:lnTo>
                    <a:pt x="139" y="43"/>
                  </a:lnTo>
                  <a:lnTo>
                    <a:pt x="138" y="37"/>
                  </a:lnTo>
                  <a:lnTo>
                    <a:pt x="138" y="33"/>
                  </a:lnTo>
                  <a:lnTo>
                    <a:pt x="136" y="28"/>
                  </a:lnTo>
                  <a:lnTo>
                    <a:pt x="128" y="18"/>
                  </a:lnTo>
                  <a:lnTo>
                    <a:pt x="123" y="9"/>
                  </a:lnTo>
                  <a:lnTo>
                    <a:pt x="121" y="5"/>
                  </a:lnTo>
                  <a:lnTo>
                    <a:pt x="121" y="0"/>
                  </a:lnTo>
                  <a:lnTo>
                    <a:pt x="119" y="0"/>
                  </a:lnTo>
                  <a:lnTo>
                    <a:pt x="117" y="0"/>
                  </a:lnTo>
                  <a:lnTo>
                    <a:pt x="117" y="0"/>
                  </a:lnTo>
                  <a:lnTo>
                    <a:pt x="115" y="0"/>
                  </a:lnTo>
                  <a:lnTo>
                    <a:pt x="113" y="0"/>
                  </a:lnTo>
                  <a:lnTo>
                    <a:pt x="113" y="2"/>
                  </a:lnTo>
                  <a:lnTo>
                    <a:pt x="107" y="5"/>
                  </a:lnTo>
                  <a:lnTo>
                    <a:pt x="104" y="5"/>
                  </a:lnTo>
                  <a:lnTo>
                    <a:pt x="102" y="2"/>
                  </a:lnTo>
                  <a:lnTo>
                    <a:pt x="100" y="5"/>
                  </a:lnTo>
                  <a:lnTo>
                    <a:pt x="94" y="7"/>
                  </a:lnTo>
                  <a:lnTo>
                    <a:pt x="85" y="17"/>
                  </a:lnTo>
                  <a:lnTo>
                    <a:pt x="83" y="18"/>
                  </a:lnTo>
                  <a:lnTo>
                    <a:pt x="81" y="13"/>
                  </a:lnTo>
                  <a:lnTo>
                    <a:pt x="81" y="9"/>
                  </a:lnTo>
                  <a:lnTo>
                    <a:pt x="77" y="7"/>
                  </a:lnTo>
                  <a:lnTo>
                    <a:pt x="75" y="5"/>
                  </a:lnTo>
                  <a:lnTo>
                    <a:pt x="68" y="5"/>
                  </a:lnTo>
                  <a:lnTo>
                    <a:pt x="64" y="7"/>
                  </a:lnTo>
                  <a:lnTo>
                    <a:pt x="53" y="9"/>
                  </a:lnTo>
                  <a:lnTo>
                    <a:pt x="27" y="13"/>
                  </a:lnTo>
                  <a:lnTo>
                    <a:pt x="23" y="106"/>
                  </a:lnTo>
                  <a:lnTo>
                    <a:pt x="2" y="106"/>
                  </a:lnTo>
                  <a:lnTo>
                    <a:pt x="2" y="123"/>
                  </a:lnTo>
                  <a:lnTo>
                    <a:pt x="2" y="123"/>
                  </a:lnTo>
                  <a:lnTo>
                    <a:pt x="0" y="159"/>
                  </a:lnTo>
                  <a:lnTo>
                    <a:pt x="0" y="176"/>
                  </a:lnTo>
                  <a:lnTo>
                    <a:pt x="4" y="180"/>
                  </a:lnTo>
                  <a:lnTo>
                    <a:pt x="4" y="180"/>
                  </a:lnTo>
                  <a:lnTo>
                    <a:pt x="4" y="181"/>
                  </a:lnTo>
                  <a:lnTo>
                    <a:pt x="10" y="187"/>
                  </a:lnTo>
                  <a:lnTo>
                    <a:pt x="15" y="204"/>
                  </a:lnTo>
                  <a:lnTo>
                    <a:pt x="19" y="211"/>
                  </a:lnTo>
                  <a:lnTo>
                    <a:pt x="15" y="219"/>
                  </a:lnTo>
                  <a:lnTo>
                    <a:pt x="13" y="224"/>
                  </a:lnTo>
                  <a:lnTo>
                    <a:pt x="15" y="232"/>
                  </a:lnTo>
                  <a:lnTo>
                    <a:pt x="21" y="230"/>
                  </a:lnTo>
                  <a:lnTo>
                    <a:pt x="23" y="230"/>
                  </a:lnTo>
                  <a:lnTo>
                    <a:pt x="32" y="232"/>
                  </a:lnTo>
                  <a:lnTo>
                    <a:pt x="38" y="230"/>
                  </a:lnTo>
                  <a:lnTo>
                    <a:pt x="40" y="230"/>
                  </a:lnTo>
                  <a:lnTo>
                    <a:pt x="40" y="228"/>
                  </a:lnTo>
                  <a:lnTo>
                    <a:pt x="42" y="224"/>
                  </a:lnTo>
                  <a:lnTo>
                    <a:pt x="45" y="224"/>
                  </a:lnTo>
                  <a:lnTo>
                    <a:pt x="53" y="217"/>
                  </a:lnTo>
                  <a:lnTo>
                    <a:pt x="59" y="211"/>
                  </a:lnTo>
                  <a:lnTo>
                    <a:pt x="60" y="204"/>
                  </a:lnTo>
                  <a:lnTo>
                    <a:pt x="64" y="195"/>
                  </a:lnTo>
                  <a:lnTo>
                    <a:pt x="70" y="193"/>
                  </a:lnTo>
                  <a:lnTo>
                    <a:pt x="75" y="189"/>
                  </a:lnTo>
                  <a:lnTo>
                    <a:pt x="81" y="195"/>
                  </a:lnTo>
                  <a:lnTo>
                    <a:pt x="85" y="198"/>
                  </a:lnTo>
                  <a:lnTo>
                    <a:pt x="89" y="200"/>
                  </a:lnTo>
                  <a:lnTo>
                    <a:pt x="102" y="204"/>
                  </a:lnTo>
                  <a:lnTo>
                    <a:pt x="107" y="206"/>
                  </a:lnTo>
                  <a:lnTo>
                    <a:pt x="109" y="204"/>
                  </a:lnTo>
                  <a:lnTo>
                    <a:pt x="115" y="204"/>
                  </a:lnTo>
                  <a:lnTo>
                    <a:pt x="121" y="200"/>
                  </a:lnTo>
                  <a:lnTo>
                    <a:pt x="126" y="195"/>
                  </a:lnTo>
                  <a:lnTo>
                    <a:pt x="132" y="181"/>
                  </a:lnTo>
                  <a:lnTo>
                    <a:pt x="132" y="180"/>
                  </a:lnTo>
                  <a:lnTo>
                    <a:pt x="132" y="176"/>
                  </a:lnTo>
                  <a:lnTo>
                    <a:pt x="139" y="176"/>
                  </a:lnTo>
                  <a:lnTo>
                    <a:pt x="145" y="170"/>
                  </a:lnTo>
                  <a:lnTo>
                    <a:pt x="151" y="166"/>
                  </a:lnTo>
                  <a:lnTo>
                    <a:pt x="156" y="157"/>
                  </a:lnTo>
                  <a:lnTo>
                    <a:pt x="156" y="151"/>
                  </a:lnTo>
                  <a:lnTo>
                    <a:pt x="158" y="148"/>
                  </a:lnTo>
                  <a:lnTo>
                    <a:pt x="170" y="142"/>
                  </a:lnTo>
                  <a:lnTo>
                    <a:pt x="172" y="138"/>
                  </a:lnTo>
                  <a:lnTo>
                    <a:pt x="177" y="131"/>
                  </a:lnTo>
                  <a:lnTo>
                    <a:pt x="183" y="125"/>
                  </a:lnTo>
                  <a:lnTo>
                    <a:pt x="188" y="123"/>
                  </a:lnTo>
                  <a:lnTo>
                    <a:pt x="190" y="120"/>
                  </a:lnTo>
                  <a:lnTo>
                    <a:pt x="196" y="120"/>
                  </a:lnTo>
                  <a:lnTo>
                    <a:pt x="200" y="118"/>
                  </a:lnTo>
                  <a:lnTo>
                    <a:pt x="202" y="114"/>
                  </a:lnTo>
                  <a:lnTo>
                    <a:pt x="209" y="112"/>
                  </a:lnTo>
                  <a:lnTo>
                    <a:pt x="207" y="108"/>
                  </a:lnTo>
                  <a:lnTo>
                    <a:pt x="207" y="108"/>
                  </a:lnTo>
                  <a:lnTo>
                    <a:pt x="207" y="108"/>
                  </a:lnTo>
                  <a:lnTo>
                    <a:pt x="207" y="108"/>
                  </a:lnTo>
                  <a:lnTo>
                    <a:pt x="207" y="108"/>
                  </a:lnTo>
                  <a:lnTo>
                    <a:pt x="207" y="108"/>
                  </a:lnTo>
                  <a:lnTo>
                    <a:pt x="207" y="108"/>
                  </a:lnTo>
                  <a:lnTo>
                    <a:pt x="207" y="10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89" name="Freeform 63">
              <a:extLst>
                <a:ext uri="{FF2B5EF4-FFF2-40B4-BE49-F238E27FC236}">
                  <a16:creationId xmlns:a16="http://schemas.microsoft.com/office/drawing/2014/main" id="{68EE405A-7E2F-4C15-94D1-A0DDAF1AA422}"/>
                </a:ext>
              </a:extLst>
            </p:cNvPr>
            <p:cNvSpPr>
              <a:spLocks/>
            </p:cNvSpPr>
            <p:nvPr/>
          </p:nvSpPr>
          <p:spPr bwMode="auto">
            <a:xfrm>
              <a:off x="4125" y="6627"/>
              <a:ext cx="243" cy="275"/>
            </a:xfrm>
            <a:custGeom>
              <a:avLst/>
              <a:gdLst>
                <a:gd name="T0" fmla="*/ 232 w 243"/>
                <a:gd name="T1" fmla="*/ 232 h 275"/>
                <a:gd name="T2" fmla="*/ 228 w 243"/>
                <a:gd name="T3" fmla="*/ 221 h 275"/>
                <a:gd name="T4" fmla="*/ 222 w 243"/>
                <a:gd name="T5" fmla="*/ 208 h 275"/>
                <a:gd name="T6" fmla="*/ 221 w 243"/>
                <a:gd name="T7" fmla="*/ 198 h 275"/>
                <a:gd name="T8" fmla="*/ 222 w 243"/>
                <a:gd name="T9" fmla="*/ 174 h 275"/>
                <a:gd name="T10" fmla="*/ 221 w 243"/>
                <a:gd name="T11" fmla="*/ 165 h 275"/>
                <a:gd name="T12" fmla="*/ 221 w 243"/>
                <a:gd name="T13" fmla="*/ 152 h 275"/>
                <a:gd name="T14" fmla="*/ 209 w 243"/>
                <a:gd name="T15" fmla="*/ 135 h 275"/>
                <a:gd name="T16" fmla="*/ 213 w 243"/>
                <a:gd name="T17" fmla="*/ 112 h 275"/>
                <a:gd name="T18" fmla="*/ 215 w 243"/>
                <a:gd name="T19" fmla="*/ 92 h 275"/>
                <a:gd name="T20" fmla="*/ 183 w 243"/>
                <a:gd name="T21" fmla="*/ 66 h 275"/>
                <a:gd name="T22" fmla="*/ 177 w 243"/>
                <a:gd name="T23" fmla="*/ 49 h 275"/>
                <a:gd name="T24" fmla="*/ 96 w 243"/>
                <a:gd name="T25" fmla="*/ 11 h 275"/>
                <a:gd name="T26" fmla="*/ 94 w 243"/>
                <a:gd name="T27" fmla="*/ 17 h 275"/>
                <a:gd name="T28" fmla="*/ 85 w 243"/>
                <a:gd name="T29" fmla="*/ 24 h 275"/>
                <a:gd name="T30" fmla="*/ 83 w 243"/>
                <a:gd name="T31" fmla="*/ 28 h 275"/>
                <a:gd name="T32" fmla="*/ 94 w 243"/>
                <a:gd name="T33" fmla="*/ 34 h 275"/>
                <a:gd name="T34" fmla="*/ 77 w 243"/>
                <a:gd name="T35" fmla="*/ 36 h 275"/>
                <a:gd name="T36" fmla="*/ 70 w 243"/>
                <a:gd name="T37" fmla="*/ 36 h 275"/>
                <a:gd name="T38" fmla="*/ 59 w 243"/>
                <a:gd name="T39" fmla="*/ 36 h 275"/>
                <a:gd name="T40" fmla="*/ 53 w 243"/>
                <a:gd name="T41" fmla="*/ 43 h 275"/>
                <a:gd name="T42" fmla="*/ 47 w 243"/>
                <a:gd name="T43" fmla="*/ 30 h 275"/>
                <a:gd name="T44" fmla="*/ 51 w 243"/>
                <a:gd name="T45" fmla="*/ 11 h 275"/>
                <a:gd name="T46" fmla="*/ 38 w 243"/>
                <a:gd name="T47" fmla="*/ 0 h 275"/>
                <a:gd name="T48" fmla="*/ 21 w 243"/>
                <a:gd name="T49" fmla="*/ 4 h 275"/>
                <a:gd name="T50" fmla="*/ 28 w 243"/>
                <a:gd name="T51" fmla="*/ 22 h 275"/>
                <a:gd name="T52" fmla="*/ 27 w 243"/>
                <a:gd name="T53" fmla="*/ 36 h 275"/>
                <a:gd name="T54" fmla="*/ 21 w 243"/>
                <a:gd name="T55" fmla="*/ 47 h 275"/>
                <a:gd name="T56" fmla="*/ 28 w 243"/>
                <a:gd name="T57" fmla="*/ 52 h 275"/>
                <a:gd name="T58" fmla="*/ 23 w 243"/>
                <a:gd name="T59" fmla="*/ 62 h 275"/>
                <a:gd name="T60" fmla="*/ 21 w 243"/>
                <a:gd name="T61" fmla="*/ 73 h 275"/>
                <a:gd name="T62" fmla="*/ 8 w 243"/>
                <a:gd name="T63" fmla="*/ 86 h 275"/>
                <a:gd name="T64" fmla="*/ 4 w 243"/>
                <a:gd name="T65" fmla="*/ 105 h 275"/>
                <a:gd name="T66" fmla="*/ 8 w 243"/>
                <a:gd name="T67" fmla="*/ 127 h 275"/>
                <a:gd name="T68" fmla="*/ 8 w 243"/>
                <a:gd name="T69" fmla="*/ 140 h 275"/>
                <a:gd name="T70" fmla="*/ 23 w 243"/>
                <a:gd name="T71" fmla="*/ 167 h 275"/>
                <a:gd name="T72" fmla="*/ 45 w 243"/>
                <a:gd name="T73" fmla="*/ 202 h 275"/>
                <a:gd name="T74" fmla="*/ 60 w 243"/>
                <a:gd name="T75" fmla="*/ 208 h 275"/>
                <a:gd name="T76" fmla="*/ 72 w 243"/>
                <a:gd name="T77" fmla="*/ 213 h 275"/>
                <a:gd name="T78" fmla="*/ 89 w 243"/>
                <a:gd name="T79" fmla="*/ 221 h 275"/>
                <a:gd name="T80" fmla="*/ 96 w 243"/>
                <a:gd name="T81" fmla="*/ 223 h 275"/>
                <a:gd name="T82" fmla="*/ 102 w 243"/>
                <a:gd name="T83" fmla="*/ 217 h 275"/>
                <a:gd name="T84" fmla="*/ 113 w 243"/>
                <a:gd name="T85" fmla="*/ 253 h 275"/>
                <a:gd name="T86" fmla="*/ 121 w 243"/>
                <a:gd name="T87" fmla="*/ 272 h 275"/>
                <a:gd name="T88" fmla="*/ 141 w 243"/>
                <a:gd name="T89" fmla="*/ 270 h 275"/>
                <a:gd name="T90" fmla="*/ 164 w 243"/>
                <a:gd name="T91" fmla="*/ 272 h 275"/>
                <a:gd name="T92" fmla="*/ 185 w 243"/>
                <a:gd name="T93" fmla="*/ 266 h 275"/>
                <a:gd name="T94" fmla="*/ 204 w 243"/>
                <a:gd name="T95" fmla="*/ 264 h 275"/>
                <a:gd name="T96" fmla="*/ 226 w 243"/>
                <a:gd name="T97" fmla="*/ 255 h 275"/>
                <a:gd name="T98" fmla="*/ 239 w 243"/>
                <a:gd name="T99" fmla="*/ 236 h 275"/>
                <a:gd name="T100" fmla="*/ 239 w 243"/>
                <a:gd name="T101" fmla="*/ 23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75">
                  <a:moveTo>
                    <a:pt x="239" y="236"/>
                  </a:moveTo>
                  <a:lnTo>
                    <a:pt x="234" y="234"/>
                  </a:lnTo>
                  <a:lnTo>
                    <a:pt x="234" y="236"/>
                  </a:lnTo>
                  <a:lnTo>
                    <a:pt x="232" y="232"/>
                  </a:lnTo>
                  <a:lnTo>
                    <a:pt x="228" y="232"/>
                  </a:lnTo>
                  <a:lnTo>
                    <a:pt x="228" y="228"/>
                  </a:lnTo>
                  <a:lnTo>
                    <a:pt x="228" y="227"/>
                  </a:lnTo>
                  <a:lnTo>
                    <a:pt x="228" y="221"/>
                  </a:lnTo>
                  <a:lnTo>
                    <a:pt x="226" y="217"/>
                  </a:lnTo>
                  <a:lnTo>
                    <a:pt x="226" y="213"/>
                  </a:lnTo>
                  <a:lnTo>
                    <a:pt x="226" y="210"/>
                  </a:lnTo>
                  <a:lnTo>
                    <a:pt x="222" y="208"/>
                  </a:lnTo>
                  <a:lnTo>
                    <a:pt x="222" y="204"/>
                  </a:lnTo>
                  <a:lnTo>
                    <a:pt x="221" y="202"/>
                  </a:lnTo>
                  <a:lnTo>
                    <a:pt x="222" y="202"/>
                  </a:lnTo>
                  <a:lnTo>
                    <a:pt x="221" y="198"/>
                  </a:lnTo>
                  <a:lnTo>
                    <a:pt x="219" y="195"/>
                  </a:lnTo>
                  <a:lnTo>
                    <a:pt x="221" y="189"/>
                  </a:lnTo>
                  <a:lnTo>
                    <a:pt x="221" y="184"/>
                  </a:lnTo>
                  <a:lnTo>
                    <a:pt x="222" y="174"/>
                  </a:lnTo>
                  <a:lnTo>
                    <a:pt x="221" y="174"/>
                  </a:lnTo>
                  <a:lnTo>
                    <a:pt x="219" y="174"/>
                  </a:lnTo>
                  <a:lnTo>
                    <a:pt x="221" y="167"/>
                  </a:lnTo>
                  <a:lnTo>
                    <a:pt x="221" y="165"/>
                  </a:lnTo>
                  <a:lnTo>
                    <a:pt x="222" y="159"/>
                  </a:lnTo>
                  <a:lnTo>
                    <a:pt x="222" y="154"/>
                  </a:lnTo>
                  <a:lnTo>
                    <a:pt x="222" y="152"/>
                  </a:lnTo>
                  <a:lnTo>
                    <a:pt x="221" y="152"/>
                  </a:lnTo>
                  <a:lnTo>
                    <a:pt x="219" y="146"/>
                  </a:lnTo>
                  <a:lnTo>
                    <a:pt x="215" y="142"/>
                  </a:lnTo>
                  <a:lnTo>
                    <a:pt x="209" y="137"/>
                  </a:lnTo>
                  <a:lnTo>
                    <a:pt x="209" y="135"/>
                  </a:lnTo>
                  <a:lnTo>
                    <a:pt x="207" y="129"/>
                  </a:lnTo>
                  <a:lnTo>
                    <a:pt x="209" y="124"/>
                  </a:lnTo>
                  <a:lnTo>
                    <a:pt x="213" y="116"/>
                  </a:lnTo>
                  <a:lnTo>
                    <a:pt x="213" y="112"/>
                  </a:lnTo>
                  <a:lnTo>
                    <a:pt x="222" y="94"/>
                  </a:lnTo>
                  <a:lnTo>
                    <a:pt x="221" y="94"/>
                  </a:lnTo>
                  <a:lnTo>
                    <a:pt x="219" y="94"/>
                  </a:lnTo>
                  <a:lnTo>
                    <a:pt x="215" y="92"/>
                  </a:lnTo>
                  <a:lnTo>
                    <a:pt x="209" y="86"/>
                  </a:lnTo>
                  <a:lnTo>
                    <a:pt x="196" y="79"/>
                  </a:lnTo>
                  <a:lnTo>
                    <a:pt x="185" y="66"/>
                  </a:lnTo>
                  <a:lnTo>
                    <a:pt x="183" y="66"/>
                  </a:lnTo>
                  <a:lnTo>
                    <a:pt x="183" y="60"/>
                  </a:lnTo>
                  <a:lnTo>
                    <a:pt x="185" y="56"/>
                  </a:lnTo>
                  <a:lnTo>
                    <a:pt x="183" y="54"/>
                  </a:lnTo>
                  <a:lnTo>
                    <a:pt x="177" y="49"/>
                  </a:lnTo>
                  <a:lnTo>
                    <a:pt x="102" y="0"/>
                  </a:lnTo>
                  <a:lnTo>
                    <a:pt x="100" y="6"/>
                  </a:lnTo>
                  <a:lnTo>
                    <a:pt x="100" y="9"/>
                  </a:lnTo>
                  <a:lnTo>
                    <a:pt x="96" y="11"/>
                  </a:lnTo>
                  <a:lnTo>
                    <a:pt x="100" y="13"/>
                  </a:lnTo>
                  <a:lnTo>
                    <a:pt x="94" y="11"/>
                  </a:lnTo>
                  <a:lnTo>
                    <a:pt x="91" y="13"/>
                  </a:lnTo>
                  <a:lnTo>
                    <a:pt x="94" y="17"/>
                  </a:lnTo>
                  <a:lnTo>
                    <a:pt x="91" y="19"/>
                  </a:lnTo>
                  <a:lnTo>
                    <a:pt x="91" y="22"/>
                  </a:lnTo>
                  <a:lnTo>
                    <a:pt x="85" y="22"/>
                  </a:lnTo>
                  <a:lnTo>
                    <a:pt x="85" y="24"/>
                  </a:lnTo>
                  <a:lnTo>
                    <a:pt x="89" y="24"/>
                  </a:lnTo>
                  <a:lnTo>
                    <a:pt x="91" y="24"/>
                  </a:lnTo>
                  <a:lnTo>
                    <a:pt x="85" y="28"/>
                  </a:lnTo>
                  <a:lnTo>
                    <a:pt x="83" y="28"/>
                  </a:lnTo>
                  <a:lnTo>
                    <a:pt x="91" y="30"/>
                  </a:lnTo>
                  <a:lnTo>
                    <a:pt x="94" y="30"/>
                  </a:lnTo>
                  <a:lnTo>
                    <a:pt x="96" y="30"/>
                  </a:lnTo>
                  <a:lnTo>
                    <a:pt x="94" y="34"/>
                  </a:lnTo>
                  <a:lnTo>
                    <a:pt x="89" y="36"/>
                  </a:lnTo>
                  <a:lnTo>
                    <a:pt x="89" y="41"/>
                  </a:lnTo>
                  <a:lnTo>
                    <a:pt x="81" y="37"/>
                  </a:lnTo>
                  <a:lnTo>
                    <a:pt x="77" y="36"/>
                  </a:lnTo>
                  <a:lnTo>
                    <a:pt x="76" y="37"/>
                  </a:lnTo>
                  <a:lnTo>
                    <a:pt x="76" y="41"/>
                  </a:lnTo>
                  <a:lnTo>
                    <a:pt x="72" y="37"/>
                  </a:lnTo>
                  <a:lnTo>
                    <a:pt x="70" y="36"/>
                  </a:lnTo>
                  <a:lnTo>
                    <a:pt x="66" y="37"/>
                  </a:lnTo>
                  <a:lnTo>
                    <a:pt x="64" y="37"/>
                  </a:lnTo>
                  <a:lnTo>
                    <a:pt x="60" y="34"/>
                  </a:lnTo>
                  <a:lnTo>
                    <a:pt x="59" y="36"/>
                  </a:lnTo>
                  <a:lnTo>
                    <a:pt x="59" y="41"/>
                  </a:lnTo>
                  <a:lnTo>
                    <a:pt x="57" y="41"/>
                  </a:lnTo>
                  <a:lnTo>
                    <a:pt x="57" y="47"/>
                  </a:lnTo>
                  <a:lnTo>
                    <a:pt x="53" y="43"/>
                  </a:lnTo>
                  <a:lnTo>
                    <a:pt x="51" y="47"/>
                  </a:lnTo>
                  <a:lnTo>
                    <a:pt x="51" y="36"/>
                  </a:lnTo>
                  <a:lnTo>
                    <a:pt x="47" y="34"/>
                  </a:lnTo>
                  <a:lnTo>
                    <a:pt x="47" y="30"/>
                  </a:lnTo>
                  <a:lnTo>
                    <a:pt x="47" y="24"/>
                  </a:lnTo>
                  <a:lnTo>
                    <a:pt x="47" y="19"/>
                  </a:lnTo>
                  <a:lnTo>
                    <a:pt x="51" y="13"/>
                  </a:lnTo>
                  <a:lnTo>
                    <a:pt x="51" y="11"/>
                  </a:lnTo>
                  <a:lnTo>
                    <a:pt x="53" y="9"/>
                  </a:lnTo>
                  <a:lnTo>
                    <a:pt x="51" y="0"/>
                  </a:lnTo>
                  <a:lnTo>
                    <a:pt x="49" y="0"/>
                  </a:lnTo>
                  <a:lnTo>
                    <a:pt x="38" y="0"/>
                  </a:lnTo>
                  <a:lnTo>
                    <a:pt x="23" y="0"/>
                  </a:lnTo>
                  <a:lnTo>
                    <a:pt x="23" y="2"/>
                  </a:lnTo>
                  <a:lnTo>
                    <a:pt x="21" y="4"/>
                  </a:lnTo>
                  <a:lnTo>
                    <a:pt x="21" y="4"/>
                  </a:lnTo>
                  <a:lnTo>
                    <a:pt x="21" y="6"/>
                  </a:lnTo>
                  <a:lnTo>
                    <a:pt x="23" y="9"/>
                  </a:lnTo>
                  <a:lnTo>
                    <a:pt x="27" y="13"/>
                  </a:lnTo>
                  <a:lnTo>
                    <a:pt x="28" y="22"/>
                  </a:lnTo>
                  <a:lnTo>
                    <a:pt x="28" y="24"/>
                  </a:lnTo>
                  <a:lnTo>
                    <a:pt x="28" y="30"/>
                  </a:lnTo>
                  <a:lnTo>
                    <a:pt x="28" y="34"/>
                  </a:lnTo>
                  <a:lnTo>
                    <a:pt x="27" y="36"/>
                  </a:lnTo>
                  <a:lnTo>
                    <a:pt x="23" y="37"/>
                  </a:lnTo>
                  <a:lnTo>
                    <a:pt x="21" y="41"/>
                  </a:lnTo>
                  <a:lnTo>
                    <a:pt x="21" y="43"/>
                  </a:lnTo>
                  <a:lnTo>
                    <a:pt x="21" y="47"/>
                  </a:lnTo>
                  <a:lnTo>
                    <a:pt x="21" y="49"/>
                  </a:lnTo>
                  <a:lnTo>
                    <a:pt x="23" y="52"/>
                  </a:lnTo>
                  <a:lnTo>
                    <a:pt x="28" y="52"/>
                  </a:lnTo>
                  <a:lnTo>
                    <a:pt x="28" y="52"/>
                  </a:lnTo>
                  <a:lnTo>
                    <a:pt x="28" y="54"/>
                  </a:lnTo>
                  <a:lnTo>
                    <a:pt x="28" y="56"/>
                  </a:lnTo>
                  <a:lnTo>
                    <a:pt x="27" y="60"/>
                  </a:lnTo>
                  <a:lnTo>
                    <a:pt x="23" y="62"/>
                  </a:lnTo>
                  <a:lnTo>
                    <a:pt x="23" y="66"/>
                  </a:lnTo>
                  <a:lnTo>
                    <a:pt x="19" y="67"/>
                  </a:lnTo>
                  <a:lnTo>
                    <a:pt x="19" y="71"/>
                  </a:lnTo>
                  <a:lnTo>
                    <a:pt x="21" y="73"/>
                  </a:lnTo>
                  <a:lnTo>
                    <a:pt x="15" y="79"/>
                  </a:lnTo>
                  <a:lnTo>
                    <a:pt x="13" y="80"/>
                  </a:lnTo>
                  <a:lnTo>
                    <a:pt x="8" y="86"/>
                  </a:lnTo>
                  <a:lnTo>
                    <a:pt x="8" y="86"/>
                  </a:lnTo>
                  <a:lnTo>
                    <a:pt x="2" y="90"/>
                  </a:lnTo>
                  <a:lnTo>
                    <a:pt x="0" y="94"/>
                  </a:lnTo>
                  <a:lnTo>
                    <a:pt x="0" y="97"/>
                  </a:lnTo>
                  <a:lnTo>
                    <a:pt x="4" y="105"/>
                  </a:lnTo>
                  <a:lnTo>
                    <a:pt x="4" y="114"/>
                  </a:lnTo>
                  <a:lnTo>
                    <a:pt x="8" y="122"/>
                  </a:lnTo>
                  <a:lnTo>
                    <a:pt x="8" y="124"/>
                  </a:lnTo>
                  <a:lnTo>
                    <a:pt x="8" y="127"/>
                  </a:lnTo>
                  <a:lnTo>
                    <a:pt x="2" y="133"/>
                  </a:lnTo>
                  <a:lnTo>
                    <a:pt x="2" y="135"/>
                  </a:lnTo>
                  <a:lnTo>
                    <a:pt x="4" y="137"/>
                  </a:lnTo>
                  <a:lnTo>
                    <a:pt x="8" y="140"/>
                  </a:lnTo>
                  <a:lnTo>
                    <a:pt x="10" y="140"/>
                  </a:lnTo>
                  <a:lnTo>
                    <a:pt x="15" y="146"/>
                  </a:lnTo>
                  <a:lnTo>
                    <a:pt x="21" y="154"/>
                  </a:lnTo>
                  <a:lnTo>
                    <a:pt x="23" y="167"/>
                  </a:lnTo>
                  <a:lnTo>
                    <a:pt x="34" y="197"/>
                  </a:lnTo>
                  <a:lnTo>
                    <a:pt x="34" y="195"/>
                  </a:lnTo>
                  <a:lnTo>
                    <a:pt x="42" y="197"/>
                  </a:lnTo>
                  <a:lnTo>
                    <a:pt x="45" y="202"/>
                  </a:lnTo>
                  <a:lnTo>
                    <a:pt x="47" y="202"/>
                  </a:lnTo>
                  <a:lnTo>
                    <a:pt x="51" y="204"/>
                  </a:lnTo>
                  <a:lnTo>
                    <a:pt x="53" y="204"/>
                  </a:lnTo>
                  <a:lnTo>
                    <a:pt x="60" y="208"/>
                  </a:lnTo>
                  <a:lnTo>
                    <a:pt x="64" y="210"/>
                  </a:lnTo>
                  <a:lnTo>
                    <a:pt x="66" y="213"/>
                  </a:lnTo>
                  <a:lnTo>
                    <a:pt x="70" y="213"/>
                  </a:lnTo>
                  <a:lnTo>
                    <a:pt x="72" y="213"/>
                  </a:lnTo>
                  <a:lnTo>
                    <a:pt x="76" y="215"/>
                  </a:lnTo>
                  <a:lnTo>
                    <a:pt x="83" y="217"/>
                  </a:lnTo>
                  <a:lnTo>
                    <a:pt x="85" y="217"/>
                  </a:lnTo>
                  <a:lnTo>
                    <a:pt x="89" y="221"/>
                  </a:lnTo>
                  <a:lnTo>
                    <a:pt x="91" y="221"/>
                  </a:lnTo>
                  <a:lnTo>
                    <a:pt x="96" y="223"/>
                  </a:lnTo>
                  <a:lnTo>
                    <a:pt x="96" y="223"/>
                  </a:lnTo>
                  <a:lnTo>
                    <a:pt x="96" y="223"/>
                  </a:lnTo>
                  <a:lnTo>
                    <a:pt x="96" y="221"/>
                  </a:lnTo>
                  <a:lnTo>
                    <a:pt x="96" y="221"/>
                  </a:lnTo>
                  <a:lnTo>
                    <a:pt x="100" y="217"/>
                  </a:lnTo>
                  <a:lnTo>
                    <a:pt x="102" y="217"/>
                  </a:lnTo>
                  <a:lnTo>
                    <a:pt x="108" y="227"/>
                  </a:lnTo>
                  <a:lnTo>
                    <a:pt x="109" y="234"/>
                  </a:lnTo>
                  <a:lnTo>
                    <a:pt x="113" y="247"/>
                  </a:lnTo>
                  <a:lnTo>
                    <a:pt x="113" y="253"/>
                  </a:lnTo>
                  <a:lnTo>
                    <a:pt x="113" y="260"/>
                  </a:lnTo>
                  <a:lnTo>
                    <a:pt x="119" y="266"/>
                  </a:lnTo>
                  <a:lnTo>
                    <a:pt x="119" y="272"/>
                  </a:lnTo>
                  <a:lnTo>
                    <a:pt x="121" y="272"/>
                  </a:lnTo>
                  <a:lnTo>
                    <a:pt x="126" y="272"/>
                  </a:lnTo>
                  <a:lnTo>
                    <a:pt x="132" y="272"/>
                  </a:lnTo>
                  <a:lnTo>
                    <a:pt x="138" y="270"/>
                  </a:lnTo>
                  <a:lnTo>
                    <a:pt x="141" y="270"/>
                  </a:lnTo>
                  <a:lnTo>
                    <a:pt x="147" y="275"/>
                  </a:lnTo>
                  <a:lnTo>
                    <a:pt x="158" y="275"/>
                  </a:lnTo>
                  <a:lnTo>
                    <a:pt x="162" y="272"/>
                  </a:lnTo>
                  <a:lnTo>
                    <a:pt x="164" y="272"/>
                  </a:lnTo>
                  <a:lnTo>
                    <a:pt x="166" y="272"/>
                  </a:lnTo>
                  <a:lnTo>
                    <a:pt x="172" y="275"/>
                  </a:lnTo>
                  <a:lnTo>
                    <a:pt x="177" y="275"/>
                  </a:lnTo>
                  <a:lnTo>
                    <a:pt x="185" y="266"/>
                  </a:lnTo>
                  <a:lnTo>
                    <a:pt x="189" y="264"/>
                  </a:lnTo>
                  <a:lnTo>
                    <a:pt x="194" y="264"/>
                  </a:lnTo>
                  <a:lnTo>
                    <a:pt x="200" y="266"/>
                  </a:lnTo>
                  <a:lnTo>
                    <a:pt x="204" y="264"/>
                  </a:lnTo>
                  <a:lnTo>
                    <a:pt x="209" y="260"/>
                  </a:lnTo>
                  <a:lnTo>
                    <a:pt x="215" y="260"/>
                  </a:lnTo>
                  <a:lnTo>
                    <a:pt x="221" y="258"/>
                  </a:lnTo>
                  <a:lnTo>
                    <a:pt x="226" y="255"/>
                  </a:lnTo>
                  <a:lnTo>
                    <a:pt x="239" y="245"/>
                  </a:lnTo>
                  <a:lnTo>
                    <a:pt x="243" y="245"/>
                  </a:lnTo>
                  <a:lnTo>
                    <a:pt x="243" y="240"/>
                  </a:lnTo>
                  <a:lnTo>
                    <a:pt x="239" y="236"/>
                  </a:lnTo>
                  <a:lnTo>
                    <a:pt x="239" y="236"/>
                  </a:lnTo>
                  <a:lnTo>
                    <a:pt x="239" y="236"/>
                  </a:lnTo>
                  <a:lnTo>
                    <a:pt x="239" y="236"/>
                  </a:lnTo>
                  <a:lnTo>
                    <a:pt x="239" y="236"/>
                  </a:lnTo>
                  <a:lnTo>
                    <a:pt x="239" y="236"/>
                  </a:lnTo>
                  <a:lnTo>
                    <a:pt x="239" y="236"/>
                  </a:lnTo>
                  <a:lnTo>
                    <a:pt x="239" y="23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Freeform 64">
              <a:extLst>
                <a:ext uri="{FF2B5EF4-FFF2-40B4-BE49-F238E27FC236}">
                  <a16:creationId xmlns:a16="http://schemas.microsoft.com/office/drawing/2014/main" id="{AD804A11-66FC-499D-B7A6-C2BC94329A7A}"/>
                </a:ext>
              </a:extLst>
            </p:cNvPr>
            <p:cNvSpPr>
              <a:spLocks/>
            </p:cNvSpPr>
            <p:nvPr/>
          </p:nvSpPr>
          <p:spPr bwMode="auto">
            <a:xfrm>
              <a:off x="3781" y="6322"/>
              <a:ext cx="295" cy="223"/>
            </a:xfrm>
            <a:custGeom>
              <a:avLst/>
              <a:gdLst>
                <a:gd name="T0" fmla="*/ 286 w 295"/>
                <a:gd name="T1" fmla="*/ 131 h 223"/>
                <a:gd name="T2" fmla="*/ 273 w 295"/>
                <a:gd name="T3" fmla="*/ 120 h 223"/>
                <a:gd name="T4" fmla="*/ 271 w 295"/>
                <a:gd name="T5" fmla="*/ 116 h 223"/>
                <a:gd name="T6" fmla="*/ 265 w 295"/>
                <a:gd name="T7" fmla="*/ 105 h 223"/>
                <a:gd name="T8" fmla="*/ 246 w 295"/>
                <a:gd name="T9" fmla="*/ 90 h 223"/>
                <a:gd name="T10" fmla="*/ 243 w 295"/>
                <a:gd name="T11" fmla="*/ 80 h 223"/>
                <a:gd name="T12" fmla="*/ 229 w 295"/>
                <a:gd name="T13" fmla="*/ 69 h 223"/>
                <a:gd name="T14" fmla="*/ 222 w 295"/>
                <a:gd name="T15" fmla="*/ 63 h 223"/>
                <a:gd name="T16" fmla="*/ 205 w 295"/>
                <a:gd name="T17" fmla="*/ 56 h 223"/>
                <a:gd name="T18" fmla="*/ 209 w 295"/>
                <a:gd name="T19" fmla="*/ 43 h 223"/>
                <a:gd name="T20" fmla="*/ 201 w 295"/>
                <a:gd name="T21" fmla="*/ 11 h 223"/>
                <a:gd name="T22" fmla="*/ 190 w 295"/>
                <a:gd name="T23" fmla="*/ 2 h 223"/>
                <a:gd name="T24" fmla="*/ 177 w 295"/>
                <a:gd name="T25" fmla="*/ 2 h 223"/>
                <a:gd name="T26" fmla="*/ 165 w 295"/>
                <a:gd name="T27" fmla="*/ 13 h 223"/>
                <a:gd name="T28" fmla="*/ 158 w 295"/>
                <a:gd name="T29" fmla="*/ 24 h 223"/>
                <a:gd name="T30" fmla="*/ 141 w 295"/>
                <a:gd name="T31" fmla="*/ 43 h 223"/>
                <a:gd name="T32" fmla="*/ 109 w 295"/>
                <a:gd name="T33" fmla="*/ 50 h 223"/>
                <a:gd name="T34" fmla="*/ 105 w 295"/>
                <a:gd name="T35" fmla="*/ 58 h 223"/>
                <a:gd name="T36" fmla="*/ 90 w 295"/>
                <a:gd name="T37" fmla="*/ 75 h 223"/>
                <a:gd name="T38" fmla="*/ 62 w 295"/>
                <a:gd name="T39" fmla="*/ 80 h 223"/>
                <a:gd name="T40" fmla="*/ 49 w 295"/>
                <a:gd name="T41" fmla="*/ 76 h 223"/>
                <a:gd name="T42" fmla="*/ 41 w 295"/>
                <a:gd name="T43" fmla="*/ 84 h 223"/>
                <a:gd name="T44" fmla="*/ 24 w 295"/>
                <a:gd name="T45" fmla="*/ 88 h 223"/>
                <a:gd name="T46" fmla="*/ 11 w 295"/>
                <a:gd name="T47" fmla="*/ 110 h 223"/>
                <a:gd name="T48" fmla="*/ 0 w 295"/>
                <a:gd name="T49" fmla="*/ 129 h 223"/>
                <a:gd name="T50" fmla="*/ 5 w 295"/>
                <a:gd name="T51" fmla="*/ 150 h 223"/>
                <a:gd name="T52" fmla="*/ 15 w 295"/>
                <a:gd name="T53" fmla="*/ 172 h 223"/>
                <a:gd name="T54" fmla="*/ 20 w 295"/>
                <a:gd name="T55" fmla="*/ 187 h 223"/>
                <a:gd name="T56" fmla="*/ 39 w 295"/>
                <a:gd name="T57" fmla="*/ 206 h 223"/>
                <a:gd name="T58" fmla="*/ 47 w 295"/>
                <a:gd name="T59" fmla="*/ 209 h 223"/>
                <a:gd name="T60" fmla="*/ 58 w 295"/>
                <a:gd name="T61" fmla="*/ 191 h 223"/>
                <a:gd name="T62" fmla="*/ 79 w 295"/>
                <a:gd name="T63" fmla="*/ 191 h 223"/>
                <a:gd name="T64" fmla="*/ 96 w 295"/>
                <a:gd name="T65" fmla="*/ 176 h 223"/>
                <a:gd name="T66" fmla="*/ 98 w 295"/>
                <a:gd name="T67" fmla="*/ 166 h 223"/>
                <a:gd name="T68" fmla="*/ 120 w 295"/>
                <a:gd name="T69" fmla="*/ 150 h 223"/>
                <a:gd name="T70" fmla="*/ 139 w 295"/>
                <a:gd name="T71" fmla="*/ 166 h 223"/>
                <a:gd name="T72" fmla="*/ 152 w 295"/>
                <a:gd name="T73" fmla="*/ 168 h 223"/>
                <a:gd name="T74" fmla="*/ 173 w 295"/>
                <a:gd name="T75" fmla="*/ 174 h 223"/>
                <a:gd name="T76" fmla="*/ 186 w 295"/>
                <a:gd name="T77" fmla="*/ 166 h 223"/>
                <a:gd name="T78" fmla="*/ 201 w 295"/>
                <a:gd name="T79" fmla="*/ 161 h 223"/>
                <a:gd name="T80" fmla="*/ 220 w 295"/>
                <a:gd name="T81" fmla="*/ 155 h 223"/>
                <a:gd name="T82" fmla="*/ 241 w 295"/>
                <a:gd name="T83" fmla="*/ 153 h 223"/>
                <a:gd name="T84" fmla="*/ 248 w 295"/>
                <a:gd name="T85" fmla="*/ 144 h 223"/>
                <a:gd name="T86" fmla="*/ 263 w 295"/>
                <a:gd name="T87" fmla="*/ 148 h 223"/>
                <a:gd name="T88" fmla="*/ 276 w 295"/>
                <a:gd name="T89" fmla="*/ 150 h 223"/>
                <a:gd name="T90" fmla="*/ 286 w 295"/>
                <a:gd name="T91" fmla="*/ 148 h 223"/>
                <a:gd name="T92" fmla="*/ 293 w 295"/>
                <a:gd name="T93" fmla="*/ 151 h 223"/>
                <a:gd name="T94" fmla="*/ 292 w 295"/>
                <a:gd name="T95" fmla="*/ 138 h 223"/>
                <a:gd name="T96" fmla="*/ 292 w 295"/>
                <a:gd name="T97" fmla="*/ 13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223">
                  <a:moveTo>
                    <a:pt x="292" y="138"/>
                  </a:moveTo>
                  <a:lnTo>
                    <a:pt x="292" y="136"/>
                  </a:lnTo>
                  <a:lnTo>
                    <a:pt x="290" y="135"/>
                  </a:lnTo>
                  <a:lnTo>
                    <a:pt x="286" y="131"/>
                  </a:lnTo>
                  <a:lnTo>
                    <a:pt x="282" y="129"/>
                  </a:lnTo>
                  <a:lnTo>
                    <a:pt x="276" y="125"/>
                  </a:lnTo>
                  <a:lnTo>
                    <a:pt x="273" y="123"/>
                  </a:lnTo>
                  <a:lnTo>
                    <a:pt x="273" y="120"/>
                  </a:lnTo>
                  <a:lnTo>
                    <a:pt x="273" y="118"/>
                  </a:lnTo>
                  <a:lnTo>
                    <a:pt x="273" y="118"/>
                  </a:lnTo>
                  <a:lnTo>
                    <a:pt x="271" y="118"/>
                  </a:lnTo>
                  <a:lnTo>
                    <a:pt x="271" y="116"/>
                  </a:lnTo>
                  <a:lnTo>
                    <a:pt x="271" y="112"/>
                  </a:lnTo>
                  <a:lnTo>
                    <a:pt x="271" y="110"/>
                  </a:lnTo>
                  <a:lnTo>
                    <a:pt x="267" y="106"/>
                  </a:lnTo>
                  <a:lnTo>
                    <a:pt x="265" y="105"/>
                  </a:lnTo>
                  <a:lnTo>
                    <a:pt x="263" y="101"/>
                  </a:lnTo>
                  <a:lnTo>
                    <a:pt x="259" y="99"/>
                  </a:lnTo>
                  <a:lnTo>
                    <a:pt x="252" y="93"/>
                  </a:lnTo>
                  <a:lnTo>
                    <a:pt x="246" y="90"/>
                  </a:lnTo>
                  <a:lnTo>
                    <a:pt x="243" y="88"/>
                  </a:lnTo>
                  <a:lnTo>
                    <a:pt x="243" y="86"/>
                  </a:lnTo>
                  <a:lnTo>
                    <a:pt x="246" y="82"/>
                  </a:lnTo>
                  <a:lnTo>
                    <a:pt x="243" y="80"/>
                  </a:lnTo>
                  <a:lnTo>
                    <a:pt x="241" y="76"/>
                  </a:lnTo>
                  <a:lnTo>
                    <a:pt x="239" y="75"/>
                  </a:lnTo>
                  <a:lnTo>
                    <a:pt x="239" y="73"/>
                  </a:lnTo>
                  <a:lnTo>
                    <a:pt x="229" y="69"/>
                  </a:lnTo>
                  <a:lnTo>
                    <a:pt x="227" y="69"/>
                  </a:lnTo>
                  <a:lnTo>
                    <a:pt x="224" y="69"/>
                  </a:lnTo>
                  <a:lnTo>
                    <a:pt x="222" y="67"/>
                  </a:lnTo>
                  <a:lnTo>
                    <a:pt x="222" y="63"/>
                  </a:lnTo>
                  <a:lnTo>
                    <a:pt x="222" y="61"/>
                  </a:lnTo>
                  <a:lnTo>
                    <a:pt x="222" y="58"/>
                  </a:lnTo>
                  <a:lnTo>
                    <a:pt x="214" y="56"/>
                  </a:lnTo>
                  <a:lnTo>
                    <a:pt x="205" y="56"/>
                  </a:lnTo>
                  <a:lnTo>
                    <a:pt x="205" y="54"/>
                  </a:lnTo>
                  <a:lnTo>
                    <a:pt x="205" y="50"/>
                  </a:lnTo>
                  <a:lnTo>
                    <a:pt x="205" y="48"/>
                  </a:lnTo>
                  <a:lnTo>
                    <a:pt x="209" y="43"/>
                  </a:lnTo>
                  <a:lnTo>
                    <a:pt x="209" y="39"/>
                  </a:lnTo>
                  <a:lnTo>
                    <a:pt x="209" y="32"/>
                  </a:lnTo>
                  <a:lnTo>
                    <a:pt x="205" y="20"/>
                  </a:lnTo>
                  <a:lnTo>
                    <a:pt x="201" y="11"/>
                  </a:lnTo>
                  <a:lnTo>
                    <a:pt x="197" y="9"/>
                  </a:lnTo>
                  <a:lnTo>
                    <a:pt x="195" y="7"/>
                  </a:lnTo>
                  <a:lnTo>
                    <a:pt x="190" y="2"/>
                  </a:lnTo>
                  <a:lnTo>
                    <a:pt x="190" y="2"/>
                  </a:lnTo>
                  <a:lnTo>
                    <a:pt x="186" y="0"/>
                  </a:lnTo>
                  <a:lnTo>
                    <a:pt x="184" y="0"/>
                  </a:lnTo>
                  <a:lnTo>
                    <a:pt x="180" y="0"/>
                  </a:lnTo>
                  <a:lnTo>
                    <a:pt x="177" y="2"/>
                  </a:lnTo>
                  <a:lnTo>
                    <a:pt x="171" y="5"/>
                  </a:lnTo>
                  <a:lnTo>
                    <a:pt x="165" y="7"/>
                  </a:lnTo>
                  <a:lnTo>
                    <a:pt x="165" y="11"/>
                  </a:lnTo>
                  <a:lnTo>
                    <a:pt x="165" y="13"/>
                  </a:lnTo>
                  <a:lnTo>
                    <a:pt x="162" y="15"/>
                  </a:lnTo>
                  <a:lnTo>
                    <a:pt x="162" y="18"/>
                  </a:lnTo>
                  <a:lnTo>
                    <a:pt x="160" y="20"/>
                  </a:lnTo>
                  <a:lnTo>
                    <a:pt x="158" y="24"/>
                  </a:lnTo>
                  <a:lnTo>
                    <a:pt x="154" y="26"/>
                  </a:lnTo>
                  <a:lnTo>
                    <a:pt x="152" y="30"/>
                  </a:lnTo>
                  <a:lnTo>
                    <a:pt x="147" y="37"/>
                  </a:lnTo>
                  <a:lnTo>
                    <a:pt x="141" y="43"/>
                  </a:lnTo>
                  <a:lnTo>
                    <a:pt x="133" y="45"/>
                  </a:lnTo>
                  <a:lnTo>
                    <a:pt x="124" y="48"/>
                  </a:lnTo>
                  <a:lnTo>
                    <a:pt x="116" y="50"/>
                  </a:lnTo>
                  <a:lnTo>
                    <a:pt x="109" y="50"/>
                  </a:lnTo>
                  <a:lnTo>
                    <a:pt x="103" y="50"/>
                  </a:lnTo>
                  <a:lnTo>
                    <a:pt x="99" y="54"/>
                  </a:lnTo>
                  <a:lnTo>
                    <a:pt x="103" y="56"/>
                  </a:lnTo>
                  <a:lnTo>
                    <a:pt x="105" y="58"/>
                  </a:lnTo>
                  <a:lnTo>
                    <a:pt x="98" y="69"/>
                  </a:lnTo>
                  <a:lnTo>
                    <a:pt x="96" y="73"/>
                  </a:lnTo>
                  <a:lnTo>
                    <a:pt x="92" y="75"/>
                  </a:lnTo>
                  <a:lnTo>
                    <a:pt x="90" y="75"/>
                  </a:lnTo>
                  <a:lnTo>
                    <a:pt x="84" y="75"/>
                  </a:lnTo>
                  <a:lnTo>
                    <a:pt x="79" y="75"/>
                  </a:lnTo>
                  <a:lnTo>
                    <a:pt x="71" y="76"/>
                  </a:lnTo>
                  <a:lnTo>
                    <a:pt x="62" y="80"/>
                  </a:lnTo>
                  <a:lnTo>
                    <a:pt x="58" y="82"/>
                  </a:lnTo>
                  <a:lnTo>
                    <a:pt x="54" y="88"/>
                  </a:lnTo>
                  <a:lnTo>
                    <a:pt x="52" y="82"/>
                  </a:lnTo>
                  <a:lnTo>
                    <a:pt x="49" y="76"/>
                  </a:lnTo>
                  <a:lnTo>
                    <a:pt x="47" y="80"/>
                  </a:lnTo>
                  <a:lnTo>
                    <a:pt x="47" y="80"/>
                  </a:lnTo>
                  <a:lnTo>
                    <a:pt x="43" y="82"/>
                  </a:lnTo>
                  <a:lnTo>
                    <a:pt x="41" y="84"/>
                  </a:lnTo>
                  <a:lnTo>
                    <a:pt x="39" y="86"/>
                  </a:lnTo>
                  <a:lnTo>
                    <a:pt x="34" y="88"/>
                  </a:lnTo>
                  <a:lnTo>
                    <a:pt x="28" y="88"/>
                  </a:lnTo>
                  <a:lnTo>
                    <a:pt x="24" y="88"/>
                  </a:lnTo>
                  <a:lnTo>
                    <a:pt x="24" y="90"/>
                  </a:lnTo>
                  <a:lnTo>
                    <a:pt x="22" y="91"/>
                  </a:lnTo>
                  <a:lnTo>
                    <a:pt x="17" y="101"/>
                  </a:lnTo>
                  <a:lnTo>
                    <a:pt x="11" y="110"/>
                  </a:lnTo>
                  <a:lnTo>
                    <a:pt x="9" y="116"/>
                  </a:lnTo>
                  <a:lnTo>
                    <a:pt x="5" y="120"/>
                  </a:lnTo>
                  <a:lnTo>
                    <a:pt x="0" y="125"/>
                  </a:lnTo>
                  <a:lnTo>
                    <a:pt x="0" y="129"/>
                  </a:lnTo>
                  <a:lnTo>
                    <a:pt x="3" y="129"/>
                  </a:lnTo>
                  <a:lnTo>
                    <a:pt x="3" y="136"/>
                  </a:lnTo>
                  <a:lnTo>
                    <a:pt x="3" y="144"/>
                  </a:lnTo>
                  <a:lnTo>
                    <a:pt x="5" y="150"/>
                  </a:lnTo>
                  <a:lnTo>
                    <a:pt x="5" y="157"/>
                  </a:lnTo>
                  <a:lnTo>
                    <a:pt x="9" y="161"/>
                  </a:lnTo>
                  <a:lnTo>
                    <a:pt x="11" y="166"/>
                  </a:lnTo>
                  <a:lnTo>
                    <a:pt x="15" y="172"/>
                  </a:lnTo>
                  <a:lnTo>
                    <a:pt x="17" y="176"/>
                  </a:lnTo>
                  <a:lnTo>
                    <a:pt x="17" y="179"/>
                  </a:lnTo>
                  <a:lnTo>
                    <a:pt x="18" y="187"/>
                  </a:lnTo>
                  <a:lnTo>
                    <a:pt x="20" y="187"/>
                  </a:lnTo>
                  <a:lnTo>
                    <a:pt x="28" y="198"/>
                  </a:lnTo>
                  <a:lnTo>
                    <a:pt x="34" y="200"/>
                  </a:lnTo>
                  <a:lnTo>
                    <a:pt x="35" y="204"/>
                  </a:lnTo>
                  <a:lnTo>
                    <a:pt x="39" y="206"/>
                  </a:lnTo>
                  <a:lnTo>
                    <a:pt x="41" y="221"/>
                  </a:lnTo>
                  <a:lnTo>
                    <a:pt x="41" y="223"/>
                  </a:lnTo>
                  <a:lnTo>
                    <a:pt x="43" y="217"/>
                  </a:lnTo>
                  <a:lnTo>
                    <a:pt x="47" y="209"/>
                  </a:lnTo>
                  <a:lnTo>
                    <a:pt x="49" y="196"/>
                  </a:lnTo>
                  <a:lnTo>
                    <a:pt x="49" y="193"/>
                  </a:lnTo>
                  <a:lnTo>
                    <a:pt x="52" y="191"/>
                  </a:lnTo>
                  <a:lnTo>
                    <a:pt x="58" y="191"/>
                  </a:lnTo>
                  <a:lnTo>
                    <a:pt x="60" y="191"/>
                  </a:lnTo>
                  <a:lnTo>
                    <a:pt x="66" y="187"/>
                  </a:lnTo>
                  <a:lnTo>
                    <a:pt x="71" y="187"/>
                  </a:lnTo>
                  <a:lnTo>
                    <a:pt x="79" y="191"/>
                  </a:lnTo>
                  <a:lnTo>
                    <a:pt x="84" y="191"/>
                  </a:lnTo>
                  <a:lnTo>
                    <a:pt x="92" y="187"/>
                  </a:lnTo>
                  <a:lnTo>
                    <a:pt x="96" y="191"/>
                  </a:lnTo>
                  <a:lnTo>
                    <a:pt x="96" y="176"/>
                  </a:lnTo>
                  <a:lnTo>
                    <a:pt x="96" y="174"/>
                  </a:lnTo>
                  <a:lnTo>
                    <a:pt x="96" y="168"/>
                  </a:lnTo>
                  <a:lnTo>
                    <a:pt x="98" y="168"/>
                  </a:lnTo>
                  <a:lnTo>
                    <a:pt x="98" y="166"/>
                  </a:lnTo>
                  <a:lnTo>
                    <a:pt x="103" y="157"/>
                  </a:lnTo>
                  <a:lnTo>
                    <a:pt x="111" y="150"/>
                  </a:lnTo>
                  <a:lnTo>
                    <a:pt x="116" y="150"/>
                  </a:lnTo>
                  <a:lnTo>
                    <a:pt x="120" y="150"/>
                  </a:lnTo>
                  <a:lnTo>
                    <a:pt x="128" y="153"/>
                  </a:lnTo>
                  <a:lnTo>
                    <a:pt x="133" y="157"/>
                  </a:lnTo>
                  <a:lnTo>
                    <a:pt x="135" y="163"/>
                  </a:lnTo>
                  <a:lnTo>
                    <a:pt x="139" y="166"/>
                  </a:lnTo>
                  <a:lnTo>
                    <a:pt x="141" y="166"/>
                  </a:lnTo>
                  <a:lnTo>
                    <a:pt x="147" y="166"/>
                  </a:lnTo>
                  <a:lnTo>
                    <a:pt x="148" y="166"/>
                  </a:lnTo>
                  <a:lnTo>
                    <a:pt x="152" y="168"/>
                  </a:lnTo>
                  <a:lnTo>
                    <a:pt x="154" y="168"/>
                  </a:lnTo>
                  <a:lnTo>
                    <a:pt x="158" y="172"/>
                  </a:lnTo>
                  <a:lnTo>
                    <a:pt x="165" y="172"/>
                  </a:lnTo>
                  <a:lnTo>
                    <a:pt x="173" y="174"/>
                  </a:lnTo>
                  <a:lnTo>
                    <a:pt x="179" y="174"/>
                  </a:lnTo>
                  <a:lnTo>
                    <a:pt x="180" y="174"/>
                  </a:lnTo>
                  <a:lnTo>
                    <a:pt x="184" y="168"/>
                  </a:lnTo>
                  <a:lnTo>
                    <a:pt x="186" y="166"/>
                  </a:lnTo>
                  <a:lnTo>
                    <a:pt x="190" y="161"/>
                  </a:lnTo>
                  <a:lnTo>
                    <a:pt x="192" y="157"/>
                  </a:lnTo>
                  <a:lnTo>
                    <a:pt x="195" y="157"/>
                  </a:lnTo>
                  <a:lnTo>
                    <a:pt x="201" y="161"/>
                  </a:lnTo>
                  <a:lnTo>
                    <a:pt x="203" y="163"/>
                  </a:lnTo>
                  <a:lnTo>
                    <a:pt x="205" y="161"/>
                  </a:lnTo>
                  <a:lnTo>
                    <a:pt x="214" y="157"/>
                  </a:lnTo>
                  <a:lnTo>
                    <a:pt x="220" y="155"/>
                  </a:lnTo>
                  <a:lnTo>
                    <a:pt x="227" y="150"/>
                  </a:lnTo>
                  <a:lnTo>
                    <a:pt x="233" y="153"/>
                  </a:lnTo>
                  <a:lnTo>
                    <a:pt x="235" y="155"/>
                  </a:lnTo>
                  <a:lnTo>
                    <a:pt x="241" y="153"/>
                  </a:lnTo>
                  <a:lnTo>
                    <a:pt x="246" y="153"/>
                  </a:lnTo>
                  <a:lnTo>
                    <a:pt x="248" y="150"/>
                  </a:lnTo>
                  <a:lnTo>
                    <a:pt x="248" y="148"/>
                  </a:lnTo>
                  <a:lnTo>
                    <a:pt x="248" y="144"/>
                  </a:lnTo>
                  <a:lnTo>
                    <a:pt x="252" y="144"/>
                  </a:lnTo>
                  <a:lnTo>
                    <a:pt x="258" y="148"/>
                  </a:lnTo>
                  <a:lnTo>
                    <a:pt x="259" y="148"/>
                  </a:lnTo>
                  <a:lnTo>
                    <a:pt x="263" y="148"/>
                  </a:lnTo>
                  <a:lnTo>
                    <a:pt x="267" y="148"/>
                  </a:lnTo>
                  <a:lnTo>
                    <a:pt x="271" y="150"/>
                  </a:lnTo>
                  <a:lnTo>
                    <a:pt x="273" y="150"/>
                  </a:lnTo>
                  <a:lnTo>
                    <a:pt x="276" y="150"/>
                  </a:lnTo>
                  <a:lnTo>
                    <a:pt x="278" y="150"/>
                  </a:lnTo>
                  <a:lnTo>
                    <a:pt x="282" y="150"/>
                  </a:lnTo>
                  <a:lnTo>
                    <a:pt x="284" y="150"/>
                  </a:lnTo>
                  <a:lnTo>
                    <a:pt x="286" y="148"/>
                  </a:lnTo>
                  <a:lnTo>
                    <a:pt x="290" y="148"/>
                  </a:lnTo>
                  <a:lnTo>
                    <a:pt x="293" y="151"/>
                  </a:lnTo>
                  <a:lnTo>
                    <a:pt x="295" y="153"/>
                  </a:lnTo>
                  <a:lnTo>
                    <a:pt x="293" y="151"/>
                  </a:lnTo>
                  <a:lnTo>
                    <a:pt x="292" y="148"/>
                  </a:lnTo>
                  <a:lnTo>
                    <a:pt x="292" y="142"/>
                  </a:lnTo>
                  <a:lnTo>
                    <a:pt x="292" y="138"/>
                  </a:lnTo>
                  <a:lnTo>
                    <a:pt x="292" y="138"/>
                  </a:lnTo>
                  <a:lnTo>
                    <a:pt x="292" y="138"/>
                  </a:lnTo>
                  <a:lnTo>
                    <a:pt x="292" y="138"/>
                  </a:lnTo>
                  <a:lnTo>
                    <a:pt x="292" y="138"/>
                  </a:lnTo>
                  <a:lnTo>
                    <a:pt x="292" y="138"/>
                  </a:lnTo>
                  <a:lnTo>
                    <a:pt x="292" y="138"/>
                  </a:lnTo>
                  <a:lnTo>
                    <a:pt x="292" y="13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Freeform 65">
              <a:extLst>
                <a:ext uri="{FF2B5EF4-FFF2-40B4-BE49-F238E27FC236}">
                  <a16:creationId xmlns:a16="http://schemas.microsoft.com/office/drawing/2014/main" id="{FC7C9957-2D54-4C19-AF43-984822E8FCFC}"/>
                </a:ext>
              </a:extLst>
            </p:cNvPr>
            <p:cNvSpPr>
              <a:spLocks/>
            </p:cNvSpPr>
            <p:nvPr/>
          </p:nvSpPr>
          <p:spPr bwMode="auto">
            <a:xfrm>
              <a:off x="3946" y="6011"/>
              <a:ext cx="375" cy="502"/>
            </a:xfrm>
            <a:custGeom>
              <a:avLst/>
              <a:gdLst>
                <a:gd name="T0" fmla="*/ 364 w 375"/>
                <a:gd name="T1" fmla="*/ 123 h 502"/>
                <a:gd name="T2" fmla="*/ 345 w 375"/>
                <a:gd name="T3" fmla="*/ 103 h 502"/>
                <a:gd name="T4" fmla="*/ 337 w 375"/>
                <a:gd name="T5" fmla="*/ 56 h 502"/>
                <a:gd name="T6" fmla="*/ 337 w 375"/>
                <a:gd name="T7" fmla="*/ 45 h 502"/>
                <a:gd name="T8" fmla="*/ 320 w 375"/>
                <a:gd name="T9" fmla="*/ 19 h 502"/>
                <a:gd name="T10" fmla="*/ 294 w 375"/>
                <a:gd name="T11" fmla="*/ 7 h 502"/>
                <a:gd name="T12" fmla="*/ 283 w 375"/>
                <a:gd name="T13" fmla="*/ 20 h 502"/>
                <a:gd name="T14" fmla="*/ 268 w 375"/>
                <a:gd name="T15" fmla="*/ 33 h 502"/>
                <a:gd name="T16" fmla="*/ 226 w 375"/>
                <a:gd name="T17" fmla="*/ 28 h 502"/>
                <a:gd name="T18" fmla="*/ 206 w 375"/>
                <a:gd name="T19" fmla="*/ 28 h 502"/>
                <a:gd name="T20" fmla="*/ 70 w 375"/>
                <a:gd name="T21" fmla="*/ 80 h 502"/>
                <a:gd name="T22" fmla="*/ 46 w 375"/>
                <a:gd name="T23" fmla="*/ 97 h 502"/>
                <a:gd name="T24" fmla="*/ 32 w 375"/>
                <a:gd name="T25" fmla="*/ 189 h 502"/>
                <a:gd name="T26" fmla="*/ 27 w 375"/>
                <a:gd name="T27" fmla="*/ 200 h 502"/>
                <a:gd name="T28" fmla="*/ 14 w 375"/>
                <a:gd name="T29" fmla="*/ 219 h 502"/>
                <a:gd name="T30" fmla="*/ 8 w 375"/>
                <a:gd name="T31" fmla="*/ 241 h 502"/>
                <a:gd name="T32" fmla="*/ 0 w 375"/>
                <a:gd name="T33" fmla="*/ 262 h 502"/>
                <a:gd name="T34" fmla="*/ 15 w 375"/>
                <a:gd name="T35" fmla="*/ 268 h 502"/>
                <a:gd name="T36" fmla="*/ 19 w 375"/>
                <a:gd name="T37" fmla="*/ 281 h 502"/>
                <a:gd name="T38" fmla="*/ 19 w 375"/>
                <a:gd name="T39" fmla="*/ 294 h 502"/>
                <a:gd name="T40" fmla="*/ 25 w 375"/>
                <a:gd name="T41" fmla="*/ 311 h 502"/>
                <a:gd name="T42" fmla="*/ 36 w 375"/>
                <a:gd name="T43" fmla="*/ 322 h 502"/>
                <a:gd name="T44" fmla="*/ 40 w 375"/>
                <a:gd name="T45" fmla="*/ 359 h 502"/>
                <a:gd name="T46" fmla="*/ 57 w 375"/>
                <a:gd name="T47" fmla="*/ 369 h 502"/>
                <a:gd name="T48" fmla="*/ 62 w 375"/>
                <a:gd name="T49" fmla="*/ 380 h 502"/>
                <a:gd name="T50" fmla="*/ 78 w 375"/>
                <a:gd name="T51" fmla="*/ 391 h 502"/>
                <a:gd name="T52" fmla="*/ 87 w 375"/>
                <a:gd name="T53" fmla="*/ 404 h 502"/>
                <a:gd name="T54" fmla="*/ 106 w 375"/>
                <a:gd name="T55" fmla="*/ 421 h 502"/>
                <a:gd name="T56" fmla="*/ 108 w 375"/>
                <a:gd name="T57" fmla="*/ 429 h 502"/>
                <a:gd name="T58" fmla="*/ 121 w 375"/>
                <a:gd name="T59" fmla="*/ 442 h 502"/>
                <a:gd name="T60" fmla="*/ 127 w 375"/>
                <a:gd name="T61" fmla="*/ 459 h 502"/>
                <a:gd name="T62" fmla="*/ 143 w 375"/>
                <a:gd name="T63" fmla="*/ 477 h 502"/>
                <a:gd name="T64" fmla="*/ 162 w 375"/>
                <a:gd name="T65" fmla="*/ 474 h 502"/>
                <a:gd name="T66" fmla="*/ 175 w 375"/>
                <a:gd name="T67" fmla="*/ 474 h 502"/>
                <a:gd name="T68" fmla="*/ 189 w 375"/>
                <a:gd name="T69" fmla="*/ 485 h 502"/>
                <a:gd name="T70" fmla="*/ 206 w 375"/>
                <a:gd name="T71" fmla="*/ 498 h 502"/>
                <a:gd name="T72" fmla="*/ 219 w 375"/>
                <a:gd name="T73" fmla="*/ 492 h 502"/>
                <a:gd name="T74" fmla="*/ 230 w 375"/>
                <a:gd name="T75" fmla="*/ 496 h 502"/>
                <a:gd name="T76" fmla="*/ 249 w 375"/>
                <a:gd name="T77" fmla="*/ 494 h 502"/>
                <a:gd name="T78" fmla="*/ 264 w 375"/>
                <a:gd name="T79" fmla="*/ 494 h 502"/>
                <a:gd name="T80" fmla="*/ 279 w 375"/>
                <a:gd name="T81" fmla="*/ 483 h 502"/>
                <a:gd name="T82" fmla="*/ 320 w 375"/>
                <a:gd name="T83" fmla="*/ 472 h 502"/>
                <a:gd name="T84" fmla="*/ 319 w 375"/>
                <a:gd name="T85" fmla="*/ 459 h 502"/>
                <a:gd name="T86" fmla="*/ 305 w 375"/>
                <a:gd name="T87" fmla="*/ 449 h 502"/>
                <a:gd name="T88" fmla="*/ 287 w 375"/>
                <a:gd name="T89" fmla="*/ 412 h 502"/>
                <a:gd name="T90" fmla="*/ 256 w 375"/>
                <a:gd name="T91" fmla="*/ 391 h 502"/>
                <a:gd name="T92" fmla="*/ 262 w 375"/>
                <a:gd name="T93" fmla="*/ 374 h 502"/>
                <a:gd name="T94" fmla="*/ 281 w 375"/>
                <a:gd name="T95" fmla="*/ 356 h 502"/>
                <a:gd name="T96" fmla="*/ 287 w 375"/>
                <a:gd name="T97" fmla="*/ 322 h 502"/>
                <a:gd name="T98" fmla="*/ 300 w 375"/>
                <a:gd name="T99" fmla="*/ 311 h 502"/>
                <a:gd name="T100" fmla="*/ 302 w 375"/>
                <a:gd name="T101" fmla="*/ 294 h 502"/>
                <a:gd name="T102" fmla="*/ 317 w 375"/>
                <a:gd name="T103" fmla="*/ 268 h 502"/>
                <a:gd name="T104" fmla="*/ 326 w 375"/>
                <a:gd name="T105" fmla="*/ 256 h 502"/>
                <a:gd name="T106" fmla="*/ 332 w 375"/>
                <a:gd name="T107" fmla="*/ 226 h 502"/>
                <a:gd name="T108" fmla="*/ 337 w 375"/>
                <a:gd name="T109" fmla="*/ 181 h 502"/>
                <a:gd name="T110" fmla="*/ 345 w 375"/>
                <a:gd name="T111" fmla="*/ 155 h 502"/>
                <a:gd name="T112" fmla="*/ 364 w 375"/>
                <a:gd name="T113" fmla="*/ 144 h 502"/>
                <a:gd name="T114" fmla="*/ 373 w 375"/>
                <a:gd name="T115" fmla="*/ 127 h 502"/>
                <a:gd name="T116" fmla="*/ 373 w 375"/>
                <a:gd name="T117" fmla="*/ 12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5" h="502">
                  <a:moveTo>
                    <a:pt x="373" y="127"/>
                  </a:moveTo>
                  <a:lnTo>
                    <a:pt x="369" y="127"/>
                  </a:lnTo>
                  <a:lnTo>
                    <a:pt x="369" y="125"/>
                  </a:lnTo>
                  <a:lnTo>
                    <a:pt x="368" y="123"/>
                  </a:lnTo>
                  <a:lnTo>
                    <a:pt x="364" y="123"/>
                  </a:lnTo>
                  <a:lnTo>
                    <a:pt x="362" y="120"/>
                  </a:lnTo>
                  <a:lnTo>
                    <a:pt x="356" y="114"/>
                  </a:lnTo>
                  <a:lnTo>
                    <a:pt x="354" y="112"/>
                  </a:lnTo>
                  <a:lnTo>
                    <a:pt x="349" y="108"/>
                  </a:lnTo>
                  <a:lnTo>
                    <a:pt x="345" y="103"/>
                  </a:lnTo>
                  <a:lnTo>
                    <a:pt x="343" y="90"/>
                  </a:lnTo>
                  <a:lnTo>
                    <a:pt x="341" y="80"/>
                  </a:lnTo>
                  <a:lnTo>
                    <a:pt x="341" y="65"/>
                  </a:lnTo>
                  <a:lnTo>
                    <a:pt x="341" y="62"/>
                  </a:lnTo>
                  <a:lnTo>
                    <a:pt x="337" y="56"/>
                  </a:lnTo>
                  <a:lnTo>
                    <a:pt x="337" y="52"/>
                  </a:lnTo>
                  <a:lnTo>
                    <a:pt x="341" y="50"/>
                  </a:lnTo>
                  <a:lnTo>
                    <a:pt x="343" y="52"/>
                  </a:lnTo>
                  <a:lnTo>
                    <a:pt x="341" y="47"/>
                  </a:lnTo>
                  <a:lnTo>
                    <a:pt x="337" y="45"/>
                  </a:lnTo>
                  <a:lnTo>
                    <a:pt x="332" y="37"/>
                  </a:lnTo>
                  <a:lnTo>
                    <a:pt x="332" y="28"/>
                  </a:lnTo>
                  <a:lnTo>
                    <a:pt x="332" y="26"/>
                  </a:lnTo>
                  <a:lnTo>
                    <a:pt x="326" y="22"/>
                  </a:lnTo>
                  <a:lnTo>
                    <a:pt x="320" y="19"/>
                  </a:lnTo>
                  <a:lnTo>
                    <a:pt x="317" y="9"/>
                  </a:lnTo>
                  <a:lnTo>
                    <a:pt x="307" y="7"/>
                  </a:lnTo>
                  <a:lnTo>
                    <a:pt x="302" y="0"/>
                  </a:lnTo>
                  <a:lnTo>
                    <a:pt x="300" y="4"/>
                  </a:lnTo>
                  <a:lnTo>
                    <a:pt x="294" y="7"/>
                  </a:lnTo>
                  <a:lnTo>
                    <a:pt x="292" y="7"/>
                  </a:lnTo>
                  <a:lnTo>
                    <a:pt x="292" y="7"/>
                  </a:lnTo>
                  <a:lnTo>
                    <a:pt x="288" y="9"/>
                  </a:lnTo>
                  <a:lnTo>
                    <a:pt x="287" y="15"/>
                  </a:lnTo>
                  <a:lnTo>
                    <a:pt x="283" y="20"/>
                  </a:lnTo>
                  <a:lnTo>
                    <a:pt x="281" y="20"/>
                  </a:lnTo>
                  <a:lnTo>
                    <a:pt x="275" y="22"/>
                  </a:lnTo>
                  <a:lnTo>
                    <a:pt x="273" y="26"/>
                  </a:lnTo>
                  <a:lnTo>
                    <a:pt x="270" y="32"/>
                  </a:lnTo>
                  <a:lnTo>
                    <a:pt x="268" y="33"/>
                  </a:lnTo>
                  <a:lnTo>
                    <a:pt x="264" y="33"/>
                  </a:lnTo>
                  <a:lnTo>
                    <a:pt x="260" y="33"/>
                  </a:lnTo>
                  <a:lnTo>
                    <a:pt x="255" y="32"/>
                  </a:lnTo>
                  <a:lnTo>
                    <a:pt x="245" y="28"/>
                  </a:lnTo>
                  <a:lnTo>
                    <a:pt x="226" y="28"/>
                  </a:lnTo>
                  <a:lnTo>
                    <a:pt x="211" y="28"/>
                  </a:lnTo>
                  <a:lnTo>
                    <a:pt x="213" y="22"/>
                  </a:lnTo>
                  <a:lnTo>
                    <a:pt x="211" y="22"/>
                  </a:lnTo>
                  <a:lnTo>
                    <a:pt x="207" y="26"/>
                  </a:lnTo>
                  <a:lnTo>
                    <a:pt x="206" y="28"/>
                  </a:lnTo>
                  <a:lnTo>
                    <a:pt x="198" y="28"/>
                  </a:lnTo>
                  <a:lnTo>
                    <a:pt x="187" y="28"/>
                  </a:lnTo>
                  <a:lnTo>
                    <a:pt x="125" y="28"/>
                  </a:lnTo>
                  <a:lnTo>
                    <a:pt x="70" y="28"/>
                  </a:lnTo>
                  <a:lnTo>
                    <a:pt x="70" y="80"/>
                  </a:lnTo>
                  <a:lnTo>
                    <a:pt x="46" y="80"/>
                  </a:lnTo>
                  <a:lnTo>
                    <a:pt x="46" y="93"/>
                  </a:lnTo>
                  <a:lnTo>
                    <a:pt x="25" y="80"/>
                  </a:lnTo>
                  <a:lnTo>
                    <a:pt x="46" y="97"/>
                  </a:lnTo>
                  <a:lnTo>
                    <a:pt x="46" y="97"/>
                  </a:lnTo>
                  <a:lnTo>
                    <a:pt x="49" y="189"/>
                  </a:lnTo>
                  <a:lnTo>
                    <a:pt x="44" y="187"/>
                  </a:lnTo>
                  <a:lnTo>
                    <a:pt x="38" y="189"/>
                  </a:lnTo>
                  <a:lnTo>
                    <a:pt x="36" y="189"/>
                  </a:lnTo>
                  <a:lnTo>
                    <a:pt x="32" y="189"/>
                  </a:lnTo>
                  <a:lnTo>
                    <a:pt x="30" y="189"/>
                  </a:lnTo>
                  <a:lnTo>
                    <a:pt x="27" y="191"/>
                  </a:lnTo>
                  <a:lnTo>
                    <a:pt x="25" y="193"/>
                  </a:lnTo>
                  <a:lnTo>
                    <a:pt x="25" y="198"/>
                  </a:lnTo>
                  <a:lnTo>
                    <a:pt x="27" y="200"/>
                  </a:lnTo>
                  <a:lnTo>
                    <a:pt x="27" y="200"/>
                  </a:lnTo>
                  <a:lnTo>
                    <a:pt x="25" y="206"/>
                  </a:lnTo>
                  <a:lnTo>
                    <a:pt x="21" y="211"/>
                  </a:lnTo>
                  <a:lnTo>
                    <a:pt x="15" y="217"/>
                  </a:lnTo>
                  <a:lnTo>
                    <a:pt x="14" y="219"/>
                  </a:lnTo>
                  <a:lnTo>
                    <a:pt x="14" y="223"/>
                  </a:lnTo>
                  <a:lnTo>
                    <a:pt x="15" y="230"/>
                  </a:lnTo>
                  <a:lnTo>
                    <a:pt x="8" y="236"/>
                  </a:lnTo>
                  <a:lnTo>
                    <a:pt x="8" y="238"/>
                  </a:lnTo>
                  <a:lnTo>
                    <a:pt x="8" y="241"/>
                  </a:lnTo>
                  <a:lnTo>
                    <a:pt x="12" y="245"/>
                  </a:lnTo>
                  <a:lnTo>
                    <a:pt x="12" y="251"/>
                  </a:lnTo>
                  <a:lnTo>
                    <a:pt x="6" y="254"/>
                  </a:lnTo>
                  <a:lnTo>
                    <a:pt x="2" y="260"/>
                  </a:lnTo>
                  <a:lnTo>
                    <a:pt x="0" y="262"/>
                  </a:lnTo>
                  <a:lnTo>
                    <a:pt x="2" y="268"/>
                  </a:lnTo>
                  <a:lnTo>
                    <a:pt x="8" y="268"/>
                  </a:lnTo>
                  <a:lnTo>
                    <a:pt x="12" y="266"/>
                  </a:lnTo>
                  <a:lnTo>
                    <a:pt x="14" y="268"/>
                  </a:lnTo>
                  <a:lnTo>
                    <a:pt x="15" y="268"/>
                  </a:lnTo>
                  <a:lnTo>
                    <a:pt x="15" y="269"/>
                  </a:lnTo>
                  <a:lnTo>
                    <a:pt x="14" y="273"/>
                  </a:lnTo>
                  <a:lnTo>
                    <a:pt x="15" y="279"/>
                  </a:lnTo>
                  <a:lnTo>
                    <a:pt x="15" y="284"/>
                  </a:lnTo>
                  <a:lnTo>
                    <a:pt x="19" y="281"/>
                  </a:lnTo>
                  <a:lnTo>
                    <a:pt x="19" y="284"/>
                  </a:lnTo>
                  <a:lnTo>
                    <a:pt x="19" y="286"/>
                  </a:lnTo>
                  <a:lnTo>
                    <a:pt x="19" y="288"/>
                  </a:lnTo>
                  <a:lnTo>
                    <a:pt x="19" y="292"/>
                  </a:lnTo>
                  <a:lnTo>
                    <a:pt x="19" y="294"/>
                  </a:lnTo>
                  <a:lnTo>
                    <a:pt x="21" y="298"/>
                  </a:lnTo>
                  <a:lnTo>
                    <a:pt x="27" y="299"/>
                  </a:lnTo>
                  <a:lnTo>
                    <a:pt x="27" y="303"/>
                  </a:lnTo>
                  <a:lnTo>
                    <a:pt x="27" y="305"/>
                  </a:lnTo>
                  <a:lnTo>
                    <a:pt x="25" y="311"/>
                  </a:lnTo>
                  <a:lnTo>
                    <a:pt x="25" y="313"/>
                  </a:lnTo>
                  <a:lnTo>
                    <a:pt x="25" y="313"/>
                  </a:lnTo>
                  <a:lnTo>
                    <a:pt x="30" y="318"/>
                  </a:lnTo>
                  <a:lnTo>
                    <a:pt x="32" y="320"/>
                  </a:lnTo>
                  <a:lnTo>
                    <a:pt x="36" y="322"/>
                  </a:lnTo>
                  <a:lnTo>
                    <a:pt x="40" y="331"/>
                  </a:lnTo>
                  <a:lnTo>
                    <a:pt x="44" y="343"/>
                  </a:lnTo>
                  <a:lnTo>
                    <a:pt x="44" y="350"/>
                  </a:lnTo>
                  <a:lnTo>
                    <a:pt x="44" y="354"/>
                  </a:lnTo>
                  <a:lnTo>
                    <a:pt x="40" y="359"/>
                  </a:lnTo>
                  <a:lnTo>
                    <a:pt x="40" y="361"/>
                  </a:lnTo>
                  <a:lnTo>
                    <a:pt x="40" y="365"/>
                  </a:lnTo>
                  <a:lnTo>
                    <a:pt x="40" y="367"/>
                  </a:lnTo>
                  <a:lnTo>
                    <a:pt x="49" y="367"/>
                  </a:lnTo>
                  <a:lnTo>
                    <a:pt x="57" y="369"/>
                  </a:lnTo>
                  <a:lnTo>
                    <a:pt x="57" y="372"/>
                  </a:lnTo>
                  <a:lnTo>
                    <a:pt x="57" y="374"/>
                  </a:lnTo>
                  <a:lnTo>
                    <a:pt x="57" y="378"/>
                  </a:lnTo>
                  <a:lnTo>
                    <a:pt x="59" y="380"/>
                  </a:lnTo>
                  <a:lnTo>
                    <a:pt x="62" y="380"/>
                  </a:lnTo>
                  <a:lnTo>
                    <a:pt x="64" y="380"/>
                  </a:lnTo>
                  <a:lnTo>
                    <a:pt x="74" y="384"/>
                  </a:lnTo>
                  <a:lnTo>
                    <a:pt x="74" y="386"/>
                  </a:lnTo>
                  <a:lnTo>
                    <a:pt x="76" y="387"/>
                  </a:lnTo>
                  <a:lnTo>
                    <a:pt x="78" y="391"/>
                  </a:lnTo>
                  <a:lnTo>
                    <a:pt x="81" y="393"/>
                  </a:lnTo>
                  <a:lnTo>
                    <a:pt x="78" y="397"/>
                  </a:lnTo>
                  <a:lnTo>
                    <a:pt x="78" y="399"/>
                  </a:lnTo>
                  <a:lnTo>
                    <a:pt x="81" y="401"/>
                  </a:lnTo>
                  <a:lnTo>
                    <a:pt x="87" y="404"/>
                  </a:lnTo>
                  <a:lnTo>
                    <a:pt x="94" y="410"/>
                  </a:lnTo>
                  <a:lnTo>
                    <a:pt x="98" y="412"/>
                  </a:lnTo>
                  <a:lnTo>
                    <a:pt x="100" y="416"/>
                  </a:lnTo>
                  <a:lnTo>
                    <a:pt x="102" y="417"/>
                  </a:lnTo>
                  <a:lnTo>
                    <a:pt x="106" y="421"/>
                  </a:lnTo>
                  <a:lnTo>
                    <a:pt x="106" y="423"/>
                  </a:lnTo>
                  <a:lnTo>
                    <a:pt x="106" y="427"/>
                  </a:lnTo>
                  <a:lnTo>
                    <a:pt x="106" y="429"/>
                  </a:lnTo>
                  <a:lnTo>
                    <a:pt x="108" y="429"/>
                  </a:lnTo>
                  <a:lnTo>
                    <a:pt x="108" y="429"/>
                  </a:lnTo>
                  <a:lnTo>
                    <a:pt x="108" y="431"/>
                  </a:lnTo>
                  <a:lnTo>
                    <a:pt x="108" y="434"/>
                  </a:lnTo>
                  <a:lnTo>
                    <a:pt x="111" y="436"/>
                  </a:lnTo>
                  <a:lnTo>
                    <a:pt x="117" y="440"/>
                  </a:lnTo>
                  <a:lnTo>
                    <a:pt x="121" y="442"/>
                  </a:lnTo>
                  <a:lnTo>
                    <a:pt x="125" y="446"/>
                  </a:lnTo>
                  <a:lnTo>
                    <a:pt x="127" y="447"/>
                  </a:lnTo>
                  <a:lnTo>
                    <a:pt x="127" y="449"/>
                  </a:lnTo>
                  <a:lnTo>
                    <a:pt x="127" y="453"/>
                  </a:lnTo>
                  <a:lnTo>
                    <a:pt x="127" y="459"/>
                  </a:lnTo>
                  <a:lnTo>
                    <a:pt x="132" y="464"/>
                  </a:lnTo>
                  <a:lnTo>
                    <a:pt x="136" y="466"/>
                  </a:lnTo>
                  <a:lnTo>
                    <a:pt x="136" y="468"/>
                  </a:lnTo>
                  <a:lnTo>
                    <a:pt x="140" y="474"/>
                  </a:lnTo>
                  <a:lnTo>
                    <a:pt x="143" y="477"/>
                  </a:lnTo>
                  <a:lnTo>
                    <a:pt x="149" y="479"/>
                  </a:lnTo>
                  <a:lnTo>
                    <a:pt x="151" y="479"/>
                  </a:lnTo>
                  <a:lnTo>
                    <a:pt x="155" y="479"/>
                  </a:lnTo>
                  <a:lnTo>
                    <a:pt x="157" y="477"/>
                  </a:lnTo>
                  <a:lnTo>
                    <a:pt x="162" y="474"/>
                  </a:lnTo>
                  <a:lnTo>
                    <a:pt x="164" y="477"/>
                  </a:lnTo>
                  <a:lnTo>
                    <a:pt x="168" y="477"/>
                  </a:lnTo>
                  <a:lnTo>
                    <a:pt x="170" y="477"/>
                  </a:lnTo>
                  <a:lnTo>
                    <a:pt x="174" y="477"/>
                  </a:lnTo>
                  <a:lnTo>
                    <a:pt x="175" y="474"/>
                  </a:lnTo>
                  <a:lnTo>
                    <a:pt x="179" y="472"/>
                  </a:lnTo>
                  <a:lnTo>
                    <a:pt x="181" y="472"/>
                  </a:lnTo>
                  <a:lnTo>
                    <a:pt x="183" y="474"/>
                  </a:lnTo>
                  <a:lnTo>
                    <a:pt x="187" y="479"/>
                  </a:lnTo>
                  <a:lnTo>
                    <a:pt x="189" y="485"/>
                  </a:lnTo>
                  <a:lnTo>
                    <a:pt x="198" y="490"/>
                  </a:lnTo>
                  <a:lnTo>
                    <a:pt x="202" y="492"/>
                  </a:lnTo>
                  <a:lnTo>
                    <a:pt x="200" y="498"/>
                  </a:lnTo>
                  <a:lnTo>
                    <a:pt x="204" y="498"/>
                  </a:lnTo>
                  <a:lnTo>
                    <a:pt x="206" y="498"/>
                  </a:lnTo>
                  <a:lnTo>
                    <a:pt x="207" y="502"/>
                  </a:lnTo>
                  <a:lnTo>
                    <a:pt x="211" y="496"/>
                  </a:lnTo>
                  <a:lnTo>
                    <a:pt x="213" y="496"/>
                  </a:lnTo>
                  <a:lnTo>
                    <a:pt x="217" y="494"/>
                  </a:lnTo>
                  <a:lnTo>
                    <a:pt x="219" y="492"/>
                  </a:lnTo>
                  <a:lnTo>
                    <a:pt x="221" y="496"/>
                  </a:lnTo>
                  <a:lnTo>
                    <a:pt x="224" y="496"/>
                  </a:lnTo>
                  <a:lnTo>
                    <a:pt x="226" y="496"/>
                  </a:lnTo>
                  <a:lnTo>
                    <a:pt x="230" y="492"/>
                  </a:lnTo>
                  <a:lnTo>
                    <a:pt x="230" y="496"/>
                  </a:lnTo>
                  <a:lnTo>
                    <a:pt x="236" y="498"/>
                  </a:lnTo>
                  <a:lnTo>
                    <a:pt x="238" y="502"/>
                  </a:lnTo>
                  <a:lnTo>
                    <a:pt x="239" y="498"/>
                  </a:lnTo>
                  <a:lnTo>
                    <a:pt x="243" y="496"/>
                  </a:lnTo>
                  <a:lnTo>
                    <a:pt x="249" y="494"/>
                  </a:lnTo>
                  <a:lnTo>
                    <a:pt x="255" y="492"/>
                  </a:lnTo>
                  <a:lnTo>
                    <a:pt x="256" y="492"/>
                  </a:lnTo>
                  <a:lnTo>
                    <a:pt x="260" y="492"/>
                  </a:lnTo>
                  <a:lnTo>
                    <a:pt x="264" y="494"/>
                  </a:lnTo>
                  <a:lnTo>
                    <a:pt x="264" y="494"/>
                  </a:lnTo>
                  <a:lnTo>
                    <a:pt x="266" y="496"/>
                  </a:lnTo>
                  <a:lnTo>
                    <a:pt x="268" y="496"/>
                  </a:lnTo>
                  <a:lnTo>
                    <a:pt x="273" y="490"/>
                  </a:lnTo>
                  <a:lnTo>
                    <a:pt x="275" y="489"/>
                  </a:lnTo>
                  <a:lnTo>
                    <a:pt x="279" y="483"/>
                  </a:lnTo>
                  <a:lnTo>
                    <a:pt x="281" y="479"/>
                  </a:lnTo>
                  <a:lnTo>
                    <a:pt x="287" y="477"/>
                  </a:lnTo>
                  <a:lnTo>
                    <a:pt x="288" y="474"/>
                  </a:lnTo>
                  <a:lnTo>
                    <a:pt x="307" y="472"/>
                  </a:lnTo>
                  <a:lnTo>
                    <a:pt x="320" y="472"/>
                  </a:lnTo>
                  <a:lnTo>
                    <a:pt x="324" y="472"/>
                  </a:lnTo>
                  <a:lnTo>
                    <a:pt x="320" y="468"/>
                  </a:lnTo>
                  <a:lnTo>
                    <a:pt x="319" y="466"/>
                  </a:lnTo>
                  <a:lnTo>
                    <a:pt x="320" y="461"/>
                  </a:lnTo>
                  <a:lnTo>
                    <a:pt x="319" y="459"/>
                  </a:lnTo>
                  <a:lnTo>
                    <a:pt x="319" y="453"/>
                  </a:lnTo>
                  <a:lnTo>
                    <a:pt x="313" y="453"/>
                  </a:lnTo>
                  <a:lnTo>
                    <a:pt x="311" y="453"/>
                  </a:lnTo>
                  <a:lnTo>
                    <a:pt x="307" y="449"/>
                  </a:lnTo>
                  <a:lnTo>
                    <a:pt x="305" y="449"/>
                  </a:lnTo>
                  <a:lnTo>
                    <a:pt x="302" y="446"/>
                  </a:lnTo>
                  <a:lnTo>
                    <a:pt x="300" y="431"/>
                  </a:lnTo>
                  <a:lnTo>
                    <a:pt x="298" y="427"/>
                  </a:lnTo>
                  <a:lnTo>
                    <a:pt x="294" y="421"/>
                  </a:lnTo>
                  <a:lnTo>
                    <a:pt x="287" y="412"/>
                  </a:lnTo>
                  <a:lnTo>
                    <a:pt x="283" y="406"/>
                  </a:lnTo>
                  <a:lnTo>
                    <a:pt x="279" y="402"/>
                  </a:lnTo>
                  <a:lnTo>
                    <a:pt x="275" y="399"/>
                  </a:lnTo>
                  <a:lnTo>
                    <a:pt x="270" y="393"/>
                  </a:lnTo>
                  <a:lnTo>
                    <a:pt x="256" y="391"/>
                  </a:lnTo>
                  <a:lnTo>
                    <a:pt x="256" y="387"/>
                  </a:lnTo>
                  <a:lnTo>
                    <a:pt x="256" y="386"/>
                  </a:lnTo>
                  <a:lnTo>
                    <a:pt x="260" y="384"/>
                  </a:lnTo>
                  <a:lnTo>
                    <a:pt x="260" y="378"/>
                  </a:lnTo>
                  <a:lnTo>
                    <a:pt x="262" y="374"/>
                  </a:lnTo>
                  <a:lnTo>
                    <a:pt x="264" y="374"/>
                  </a:lnTo>
                  <a:lnTo>
                    <a:pt x="275" y="374"/>
                  </a:lnTo>
                  <a:lnTo>
                    <a:pt x="281" y="372"/>
                  </a:lnTo>
                  <a:lnTo>
                    <a:pt x="281" y="367"/>
                  </a:lnTo>
                  <a:lnTo>
                    <a:pt x="281" y="356"/>
                  </a:lnTo>
                  <a:lnTo>
                    <a:pt x="281" y="348"/>
                  </a:lnTo>
                  <a:lnTo>
                    <a:pt x="281" y="341"/>
                  </a:lnTo>
                  <a:lnTo>
                    <a:pt x="283" y="335"/>
                  </a:lnTo>
                  <a:lnTo>
                    <a:pt x="287" y="326"/>
                  </a:lnTo>
                  <a:lnTo>
                    <a:pt x="287" y="322"/>
                  </a:lnTo>
                  <a:lnTo>
                    <a:pt x="288" y="316"/>
                  </a:lnTo>
                  <a:lnTo>
                    <a:pt x="288" y="313"/>
                  </a:lnTo>
                  <a:lnTo>
                    <a:pt x="292" y="313"/>
                  </a:lnTo>
                  <a:lnTo>
                    <a:pt x="294" y="318"/>
                  </a:lnTo>
                  <a:lnTo>
                    <a:pt x="300" y="311"/>
                  </a:lnTo>
                  <a:lnTo>
                    <a:pt x="300" y="307"/>
                  </a:lnTo>
                  <a:lnTo>
                    <a:pt x="300" y="305"/>
                  </a:lnTo>
                  <a:lnTo>
                    <a:pt x="300" y="303"/>
                  </a:lnTo>
                  <a:lnTo>
                    <a:pt x="300" y="298"/>
                  </a:lnTo>
                  <a:lnTo>
                    <a:pt x="302" y="294"/>
                  </a:lnTo>
                  <a:lnTo>
                    <a:pt x="302" y="288"/>
                  </a:lnTo>
                  <a:lnTo>
                    <a:pt x="305" y="286"/>
                  </a:lnTo>
                  <a:lnTo>
                    <a:pt x="307" y="279"/>
                  </a:lnTo>
                  <a:lnTo>
                    <a:pt x="313" y="269"/>
                  </a:lnTo>
                  <a:lnTo>
                    <a:pt x="317" y="268"/>
                  </a:lnTo>
                  <a:lnTo>
                    <a:pt x="319" y="268"/>
                  </a:lnTo>
                  <a:lnTo>
                    <a:pt x="324" y="268"/>
                  </a:lnTo>
                  <a:lnTo>
                    <a:pt x="324" y="266"/>
                  </a:lnTo>
                  <a:lnTo>
                    <a:pt x="326" y="262"/>
                  </a:lnTo>
                  <a:lnTo>
                    <a:pt x="326" y="256"/>
                  </a:lnTo>
                  <a:lnTo>
                    <a:pt x="326" y="249"/>
                  </a:lnTo>
                  <a:lnTo>
                    <a:pt x="326" y="249"/>
                  </a:lnTo>
                  <a:lnTo>
                    <a:pt x="330" y="241"/>
                  </a:lnTo>
                  <a:lnTo>
                    <a:pt x="332" y="230"/>
                  </a:lnTo>
                  <a:lnTo>
                    <a:pt x="332" y="226"/>
                  </a:lnTo>
                  <a:lnTo>
                    <a:pt x="330" y="219"/>
                  </a:lnTo>
                  <a:lnTo>
                    <a:pt x="330" y="211"/>
                  </a:lnTo>
                  <a:lnTo>
                    <a:pt x="330" y="204"/>
                  </a:lnTo>
                  <a:lnTo>
                    <a:pt x="336" y="193"/>
                  </a:lnTo>
                  <a:lnTo>
                    <a:pt x="337" y="181"/>
                  </a:lnTo>
                  <a:lnTo>
                    <a:pt x="341" y="174"/>
                  </a:lnTo>
                  <a:lnTo>
                    <a:pt x="341" y="165"/>
                  </a:lnTo>
                  <a:lnTo>
                    <a:pt x="341" y="161"/>
                  </a:lnTo>
                  <a:lnTo>
                    <a:pt x="343" y="155"/>
                  </a:lnTo>
                  <a:lnTo>
                    <a:pt x="345" y="155"/>
                  </a:lnTo>
                  <a:lnTo>
                    <a:pt x="349" y="155"/>
                  </a:lnTo>
                  <a:lnTo>
                    <a:pt x="351" y="155"/>
                  </a:lnTo>
                  <a:lnTo>
                    <a:pt x="351" y="150"/>
                  </a:lnTo>
                  <a:lnTo>
                    <a:pt x="356" y="146"/>
                  </a:lnTo>
                  <a:lnTo>
                    <a:pt x="364" y="144"/>
                  </a:lnTo>
                  <a:lnTo>
                    <a:pt x="369" y="138"/>
                  </a:lnTo>
                  <a:lnTo>
                    <a:pt x="375" y="131"/>
                  </a:lnTo>
                  <a:lnTo>
                    <a:pt x="373" y="127"/>
                  </a:lnTo>
                  <a:lnTo>
                    <a:pt x="373" y="127"/>
                  </a:lnTo>
                  <a:lnTo>
                    <a:pt x="373" y="127"/>
                  </a:lnTo>
                  <a:lnTo>
                    <a:pt x="373" y="127"/>
                  </a:lnTo>
                  <a:lnTo>
                    <a:pt x="373" y="127"/>
                  </a:lnTo>
                  <a:lnTo>
                    <a:pt x="373" y="127"/>
                  </a:lnTo>
                  <a:lnTo>
                    <a:pt x="373" y="127"/>
                  </a:lnTo>
                  <a:lnTo>
                    <a:pt x="373" y="12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2" name="Freeform 66">
              <a:extLst>
                <a:ext uri="{FF2B5EF4-FFF2-40B4-BE49-F238E27FC236}">
                  <a16:creationId xmlns:a16="http://schemas.microsoft.com/office/drawing/2014/main" id="{09149057-01E1-4D23-9E86-34560D3A67FD}"/>
                </a:ext>
              </a:extLst>
            </p:cNvPr>
            <p:cNvSpPr>
              <a:spLocks/>
            </p:cNvSpPr>
            <p:nvPr/>
          </p:nvSpPr>
          <p:spPr bwMode="auto">
            <a:xfrm>
              <a:off x="3730" y="6466"/>
              <a:ext cx="435" cy="481"/>
            </a:xfrm>
            <a:custGeom>
              <a:avLst/>
              <a:gdLst>
                <a:gd name="T0" fmla="*/ 214 w 231"/>
                <a:gd name="T1" fmla="*/ 13 h 257"/>
                <a:gd name="T2" fmla="*/ 205 w 231"/>
                <a:gd name="T3" fmla="*/ 12 h 257"/>
                <a:gd name="T4" fmla="*/ 195 w 231"/>
                <a:gd name="T5" fmla="*/ 13 h 257"/>
                <a:gd name="T6" fmla="*/ 185 w 231"/>
                <a:gd name="T7" fmla="*/ 5 h 257"/>
                <a:gd name="T8" fmla="*/ 179 w 231"/>
                <a:gd name="T9" fmla="*/ 2 h 257"/>
                <a:gd name="T10" fmla="*/ 171 w 231"/>
                <a:gd name="T11" fmla="*/ 3 h 257"/>
                <a:gd name="T12" fmla="*/ 159 w 231"/>
                <a:gd name="T13" fmla="*/ 0 h 257"/>
                <a:gd name="T14" fmla="*/ 151 w 231"/>
                <a:gd name="T15" fmla="*/ 5 h 257"/>
                <a:gd name="T16" fmla="*/ 134 w 231"/>
                <a:gd name="T17" fmla="*/ 9 h 257"/>
                <a:gd name="T18" fmla="*/ 123 w 231"/>
                <a:gd name="T19" fmla="*/ 16 h 257"/>
                <a:gd name="T20" fmla="*/ 108 w 231"/>
                <a:gd name="T21" fmla="*/ 13 h 257"/>
                <a:gd name="T22" fmla="*/ 98 w 231"/>
                <a:gd name="T23" fmla="*/ 7 h 257"/>
                <a:gd name="T24" fmla="*/ 79 w 231"/>
                <a:gd name="T25" fmla="*/ 12 h 257"/>
                <a:gd name="T26" fmla="*/ 78 w 231"/>
                <a:gd name="T27" fmla="*/ 26 h 257"/>
                <a:gd name="T28" fmla="*/ 69 w 231"/>
                <a:gd name="T29" fmla="*/ 62 h 257"/>
                <a:gd name="T30" fmla="*/ 60 w 231"/>
                <a:gd name="T31" fmla="*/ 88 h 257"/>
                <a:gd name="T32" fmla="*/ 49 w 231"/>
                <a:gd name="T33" fmla="*/ 105 h 257"/>
                <a:gd name="T34" fmla="*/ 40 w 231"/>
                <a:gd name="T35" fmla="*/ 131 h 257"/>
                <a:gd name="T36" fmla="*/ 26 w 231"/>
                <a:gd name="T37" fmla="*/ 136 h 257"/>
                <a:gd name="T38" fmla="*/ 22 w 231"/>
                <a:gd name="T39" fmla="*/ 134 h 257"/>
                <a:gd name="T40" fmla="*/ 12 w 231"/>
                <a:gd name="T41" fmla="*/ 135 h 257"/>
                <a:gd name="T42" fmla="*/ 3 w 231"/>
                <a:gd name="T43" fmla="*/ 136 h 257"/>
                <a:gd name="T44" fmla="*/ 3 w 231"/>
                <a:gd name="T45" fmla="*/ 154 h 257"/>
                <a:gd name="T46" fmla="*/ 29 w 231"/>
                <a:gd name="T47" fmla="*/ 152 h 257"/>
                <a:gd name="T48" fmla="*/ 55 w 231"/>
                <a:gd name="T49" fmla="*/ 158 h 257"/>
                <a:gd name="T50" fmla="*/ 58 w 231"/>
                <a:gd name="T51" fmla="*/ 171 h 257"/>
                <a:gd name="T52" fmla="*/ 66 w 231"/>
                <a:gd name="T53" fmla="*/ 182 h 257"/>
                <a:gd name="T54" fmla="*/ 86 w 231"/>
                <a:gd name="T55" fmla="*/ 177 h 257"/>
                <a:gd name="T56" fmla="*/ 93 w 231"/>
                <a:gd name="T57" fmla="*/ 168 h 257"/>
                <a:gd name="T58" fmla="*/ 103 w 231"/>
                <a:gd name="T59" fmla="*/ 172 h 257"/>
                <a:gd name="T60" fmla="*/ 115 w 231"/>
                <a:gd name="T61" fmla="*/ 181 h 257"/>
                <a:gd name="T62" fmla="*/ 116 w 231"/>
                <a:gd name="T63" fmla="*/ 204 h 257"/>
                <a:gd name="T64" fmla="*/ 121 w 231"/>
                <a:gd name="T65" fmla="*/ 224 h 257"/>
                <a:gd name="T66" fmla="*/ 132 w 231"/>
                <a:gd name="T67" fmla="*/ 224 h 257"/>
                <a:gd name="T68" fmla="*/ 144 w 231"/>
                <a:gd name="T69" fmla="*/ 222 h 257"/>
                <a:gd name="T70" fmla="*/ 151 w 231"/>
                <a:gd name="T71" fmla="*/ 227 h 257"/>
                <a:gd name="T72" fmla="*/ 164 w 231"/>
                <a:gd name="T73" fmla="*/ 234 h 257"/>
                <a:gd name="T74" fmla="*/ 179 w 231"/>
                <a:gd name="T75" fmla="*/ 231 h 257"/>
                <a:gd name="T76" fmla="*/ 191 w 231"/>
                <a:gd name="T77" fmla="*/ 241 h 257"/>
                <a:gd name="T78" fmla="*/ 198 w 231"/>
                <a:gd name="T79" fmla="*/ 250 h 257"/>
                <a:gd name="T80" fmla="*/ 210 w 231"/>
                <a:gd name="T81" fmla="*/ 255 h 257"/>
                <a:gd name="T82" fmla="*/ 207 w 231"/>
                <a:gd name="T83" fmla="*/ 241 h 257"/>
                <a:gd name="T84" fmla="*/ 195 w 231"/>
                <a:gd name="T85" fmla="*/ 225 h 257"/>
                <a:gd name="T86" fmla="*/ 195 w 231"/>
                <a:gd name="T87" fmla="*/ 200 h 257"/>
                <a:gd name="T88" fmla="*/ 221 w 231"/>
                <a:gd name="T89" fmla="*/ 182 h 257"/>
                <a:gd name="T90" fmla="*/ 212 w 231"/>
                <a:gd name="T91" fmla="*/ 168 h 257"/>
                <a:gd name="T92" fmla="*/ 205 w 231"/>
                <a:gd name="T93" fmla="*/ 147 h 257"/>
                <a:gd name="T94" fmla="*/ 205 w 231"/>
                <a:gd name="T95" fmla="*/ 128 h 257"/>
                <a:gd name="T96" fmla="*/ 204 w 231"/>
                <a:gd name="T97" fmla="*/ 111 h 257"/>
                <a:gd name="T98" fmla="*/ 205 w 231"/>
                <a:gd name="T99" fmla="*/ 101 h 257"/>
                <a:gd name="T100" fmla="*/ 211 w 231"/>
                <a:gd name="T101" fmla="*/ 79 h 257"/>
                <a:gd name="T102" fmla="*/ 217 w 231"/>
                <a:gd name="T103" fmla="*/ 60 h 257"/>
                <a:gd name="T104" fmla="*/ 227 w 231"/>
                <a:gd name="T105" fmla="*/ 40 h 257"/>
                <a:gd name="T106" fmla="*/ 225 w 231"/>
                <a:gd name="T10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57">
                  <a:moveTo>
                    <a:pt x="223" y="23"/>
                  </a:moveTo>
                  <a:cubicBezTo>
                    <a:pt x="221" y="23"/>
                    <a:pt x="221" y="23"/>
                    <a:pt x="221" y="23"/>
                  </a:cubicBezTo>
                  <a:cubicBezTo>
                    <a:pt x="222" y="20"/>
                    <a:pt x="222" y="20"/>
                    <a:pt x="222" y="20"/>
                  </a:cubicBezTo>
                  <a:cubicBezTo>
                    <a:pt x="220" y="19"/>
                    <a:pt x="220" y="19"/>
                    <a:pt x="220" y="19"/>
                  </a:cubicBezTo>
                  <a:cubicBezTo>
                    <a:pt x="215" y="16"/>
                    <a:pt x="215" y="16"/>
                    <a:pt x="215" y="16"/>
                  </a:cubicBezTo>
                  <a:cubicBezTo>
                    <a:pt x="214" y="13"/>
                    <a:pt x="214" y="13"/>
                    <a:pt x="214" y="13"/>
                  </a:cubicBezTo>
                  <a:cubicBezTo>
                    <a:pt x="212" y="10"/>
                    <a:pt x="212" y="10"/>
                    <a:pt x="212" y="10"/>
                  </a:cubicBezTo>
                  <a:cubicBezTo>
                    <a:pt x="211" y="9"/>
                    <a:pt x="211" y="9"/>
                    <a:pt x="211" y="9"/>
                  </a:cubicBezTo>
                  <a:cubicBezTo>
                    <a:pt x="210" y="9"/>
                    <a:pt x="210" y="9"/>
                    <a:pt x="210" y="9"/>
                  </a:cubicBezTo>
                  <a:cubicBezTo>
                    <a:pt x="208" y="10"/>
                    <a:pt x="208" y="10"/>
                    <a:pt x="208" y="10"/>
                  </a:cubicBezTo>
                  <a:cubicBezTo>
                    <a:pt x="207" y="12"/>
                    <a:pt x="207" y="12"/>
                    <a:pt x="207" y="12"/>
                  </a:cubicBezTo>
                  <a:cubicBezTo>
                    <a:pt x="205" y="12"/>
                    <a:pt x="205" y="12"/>
                    <a:pt x="205" y="12"/>
                  </a:cubicBezTo>
                  <a:cubicBezTo>
                    <a:pt x="204" y="12"/>
                    <a:pt x="204" y="12"/>
                    <a:pt x="204" y="12"/>
                  </a:cubicBezTo>
                  <a:cubicBezTo>
                    <a:pt x="202" y="12"/>
                    <a:pt x="202" y="12"/>
                    <a:pt x="202" y="12"/>
                  </a:cubicBezTo>
                  <a:cubicBezTo>
                    <a:pt x="201" y="10"/>
                    <a:pt x="201" y="10"/>
                    <a:pt x="201" y="10"/>
                  </a:cubicBezTo>
                  <a:cubicBezTo>
                    <a:pt x="198" y="12"/>
                    <a:pt x="198" y="12"/>
                    <a:pt x="198" y="12"/>
                  </a:cubicBezTo>
                  <a:cubicBezTo>
                    <a:pt x="197" y="13"/>
                    <a:pt x="197" y="13"/>
                    <a:pt x="197" y="13"/>
                  </a:cubicBezTo>
                  <a:cubicBezTo>
                    <a:pt x="195" y="13"/>
                    <a:pt x="195" y="13"/>
                    <a:pt x="195" y="13"/>
                  </a:cubicBezTo>
                  <a:cubicBezTo>
                    <a:pt x="194" y="13"/>
                    <a:pt x="194" y="13"/>
                    <a:pt x="194" y="13"/>
                  </a:cubicBezTo>
                  <a:cubicBezTo>
                    <a:pt x="191" y="12"/>
                    <a:pt x="191" y="12"/>
                    <a:pt x="191" y="12"/>
                  </a:cubicBezTo>
                  <a:cubicBezTo>
                    <a:pt x="189" y="10"/>
                    <a:pt x="189" y="10"/>
                    <a:pt x="189" y="10"/>
                  </a:cubicBezTo>
                  <a:cubicBezTo>
                    <a:pt x="187" y="7"/>
                    <a:pt x="187" y="7"/>
                    <a:pt x="187" y="7"/>
                  </a:cubicBezTo>
                  <a:cubicBezTo>
                    <a:pt x="187" y="6"/>
                    <a:pt x="187" y="6"/>
                    <a:pt x="187" y="6"/>
                  </a:cubicBezTo>
                  <a:cubicBezTo>
                    <a:pt x="185" y="5"/>
                    <a:pt x="185" y="5"/>
                    <a:pt x="185" y="5"/>
                  </a:cubicBezTo>
                  <a:cubicBezTo>
                    <a:pt x="182" y="2"/>
                    <a:pt x="182" y="2"/>
                    <a:pt x="182" y="2"/>
                  </a:cubicBezTo>
                  <a:cubicBezTo>
                    <a:pt x="183" y="4"/>
                    <a:pt x="183" y="4"/>
                    <a:pt x="183" y="4"/>
                  </a:cubicBezTo>
                  <a:cubicBezTo>
                    <a:pt x="184" y="5"/>
                    <a:pt x="184" y="5"/>
                    <a:pt x="184" y="5"/>
                  </a:cubicBezTo>
                  <a:cubicBezTo>
                    <a:pt x="183" y="4"/>
                    <a:pt x="183" y="4"/>
                    <a:pt x="183" y="4"/>
                  </a:cubicBezTo>
                  <a:cubicBezTo>
                    <a:pt x="181" y="2"/>
                    <a:pt x="181" y="2"/>
                    <a:pt x="181" y="2"/>
                  </a:cubicBezTo>
                  <a:cubicBezTo>
                    <a:pt x="179" y="2"/>
                    <a:pt x="179" y="2"/>
                    <a:pt x="179" y="2"/>
                  </a:cubicBezTo>
                  <a:cubicBezTo>
                    <a:pt x="178" y="3"/>
                    <a:pt x="178" y="3"/>
                    <a:pt x="178" y="3"/>
                  </a:cubicBezTo>
                  <a:cubicBezTo>
                    <a:pt x="177" y="3"/>
                    <a:pt x="177" y="3"/>
                    <a:pt x="177" y="3"/>
                  </a:cubicBezTo>
                  <a:cubicBezTo>
                    <a:pt x="175" y="3"/>
                    <a:pt x="175" y="3"/>
                    <a:pt x="175" y="3"/>
                  </a:cubicBezTo>
                  <a:cubicBezTo>
                    <a:pt x="174" y="3"/>
                    <a:pt x="174" y="3"/>
                    <a:pt x="174" y="3"/>
                  </a:cubicBezTo>
                  <a:cubicBezTo>
                    <a:pt x="172" y="3"/>
                    <a:pt x="172" y="3"/>
                    <a:pt x="172" y="3"/>
                  </a:cubicBezTo>
                  <a:cubicBezTo>
                    <a:pt x="171" y="3"/>
                    <a:pt x="171" y="3"/>
                    <a:pt x="171" y="3"/>
                  </a:cubicBezTo>
                  <a:cubicBezTo>
                    <a:pt x="169" y="2"/>
                    <a:pt x="169" y="2"/>
                    <a:pt x="169" y="2"/>
                  </a:cubicBezTo>
                  <a:cubicBezTo>
                    <a:pt x="167" y="2"/>
                    <a:pt x="167" y="2"/>
                    <a:pt x="167" y="2"/>
                  </a:cubicBezTo>
                  <a:cubicBezTo>
                    <a:pt x="165" y="2"/>
                    <a:pt x="165" y="2"/>
                    <a:pt x="165" y="2"/>
                  </a:cubicBezTo>
                  <a:cubicBezTo>
                    <a:pt x="164" y="2"/>
                    <a:pt x="164" y="2"/>
                    <a:pt x="164" y="2"/>
                  </a:cubicBezTo>
                  <a:cubicBezTo>
                    <a:pt x="161" y="0"/>
                    <a:pt x="161" y="0"/>
                    <a:pt x="161" y="0"/>
                  </a:cubicBezTo>
                  <a:cubicBezTo>
                    <a:pt x="159" y="0"/>
                    <a:pt x="159" y="0"/>
                    <a:pt x="159" y="0"/>
                  </a:cubicBezTo>
                  <a:cubicBezTo>
                    <a:pt x="159" y="2"/>
                    <a:pt x="159" y="2"/>
                    <a:pt x="159" y="2"/>
                  </a:cubicBezTo>
                  <a:cubicBezTo>
                    <a:pt x="159" y="3"/>
                    <a:pt x="159" y="3"/>
                    <a:pt x="159" y="3"/>
                  </a:cubicBezTo>
                  <a:cubicBezTo>
                    <a:pt x="158" y="5"/>
                    <a:pt x="158" y="5"/>
                    <a:pt x="158" y="5"/>
                  </a:cubicBezTo>
                  <a:cubicBezTo>
                    <a:pt x="155" y="5"/>
                    <a:pt x="155" y="5"/>
                    <a:pt x="155" y="5"/>
                  </a:cubicBezTo>
                  <a:cubicBezTo>
                    <a:pt x="152" y="6"/>
                    <a:pt x="152" y="6"/>
                    <a:pt x="152" y="6"/>
                  </a:cubicBezTo>
                  <a:cubicBezTo>
                    <a:pt x="151" y="5"/>
                    <a:pt x="151" y="5"/>
                    <a:pt x="151" y="5"/>
                  </a:cubicBezTo>
                  <a:cubicBezTo>
                    <a:pt x="148" y="3"/>
                    <a:pt x="148" y="3"/>
                    <a:pt x="148" y="3"/>
                  </a:cubicBezTo>
                  <a:cubicBezTo>
                    <a:pt x="144" y="6"/>
                    <a:pt x="144" y="6"/>
                    <a:pt x="144" y="6"/>
                  </a:cubicBezTo>
                  <a:cubicBezTo>
                    <a:pt x="141" y="7"/>
                    <a:pt x="141" y="7"/>
                    <a:pt x="141" y="7"/>
                  </a:cubicBezTo>
                  <a:cubicBezTo>
                    <a:pt x="136" y="9"/>
                    <a:pt x="136" y="9"/>
                    <a:pt x="136" y="9"/>
                  </a:cubicBezTo>
                  <a:cubicBezTo>
                    <a:pt x="135" y="10"/>
                    <a:pt x="135" y="10"/>
                    <a:pt x="135" y="10"/>
                  </a:cubicBezTo>
                  <a:cubicBezTo>
                    <a:pt x="134" y="9"/>
                    <a:pt x="134" y="9"/>
                    <a:pt x="134" y="9"/>
                  </a:cubicBezTo>
                  <a:cubicBezTo>
                    <a:pt x="131" y="7"/>
                    <a:pt x="131" y="7"/>
                    <a:pt x="131" y="7"/>
                  </a:cubicBezTo>
                  <a:cubicBezTo>
                    <a:pt x="129" y="7"/>
                    <a:pt x="129" y="7"/>
                    <a:pt x="129" y="7"/>
                  </a:cubicBezTo>
                  <a:cubicBezTo>
                    <a:pt x="128" y="9"/>
                    <a:pt x="128" y="9"/>
                    <a:pt x="128" y="9"/>
                  </a:cubicBezTo>
                  <a:cubicBezTo>
                    <a:pt x="126" y="12"/>
                    <a:pt x="126" y="12"/>
                    <a:pt x="126" y="12"/>
                  </a:cubicBezTo>
                  <a:cubicBezTo>
                    <a:pt x="125" y="13"/>
                    <a:pt x="125" y="13"/>
                    <a:pt x="125" y="13"/>
                  </a:cubicBezTo>
                  <a:cubicBezTo>
                    <a:pt x="123" y="16"/>
                    <a:pt x="123" y="16"/>
                    <a:pt x="123" y="16"/>
                  </a:cubicBezTo>
                  <a:cubicBezTo>
                    <a:pt x="122" y="16"/>
                    <a:pt x="122" y="16"/>
                    <a:pt x="122" y="16"/>
                  </a:cubicBezTo>
                  <a:cubicBezTo>
                    <a:pt x="119" y="16"/>
                    <a:pt x="119" y="16"/>
                    <a:pt x="119" y="16"/>
                  </a:cubicBezTo>
                  <a:cubicBezTo>
                    <a:pt x="115" y="15"/>
                    <a:pt x="115" y="15"/>
                    <a:pt x="115" y="15"/>
                  </a:cubicBezTo>
                  <a:cubicBezTo>
                    <a:pt x="111" y="15"/>
                    <a:pt x="111" y="15"/>
                    <a:pt x="111" y="15"/>
                  </a:cubicBezTo>
                  <a:cubicBezTo>
                    <a:pt x="109" y="13"/>
                    <a:pt x="109" y="13"/>
                    <a:pt x="109" y="13"/>
                  </a:cubicBezTo>
                  <a:cubicBezTo>
                    <a:pt x="108" y="13"/>
                    <a:pt x="108" y="13"/>
                    <a:pt x="108" y="13"/>
                  </a:cubicBezTo>
                  <a:cubicBezTo>
                    <a:pt x="106" y="12"/>
                    <a:pt x="106" y="12"/>
                    <a:pt x="106" y="12"/>
                  </a:cubicBezTo>
                  <a:cubicBezTo>
                    <a:pt x="105" y="12"/>
                    <a:pt x="105" y="12"/>
                    <a:pt x="105" y="12"/>
                  </a:cubicBezTo>
                  <a:cubicBezTo>
                    <a:pt x="102" y="12"/>
                    <a:pt x="102" y="12"/>
                    <a:pt x="102" y="12"/>
                  </a:cubicBezTo>
                  <a:cubicBezTo>
                    <a:pt x="101" y="12"/>
                    <a:pt x="101" y="12"/>
                    <a:pt x="101" y="12"/>
                  </a:cubicBezTo>
                  <a:cubicBezTo>
                    <a:pt x="99" y="10"/>
                    <a:pt x="99" y="10"/>
                    <a:pt x="99" y="10"/>
                  </a:cubicBezTo>
                  <a:cubicBezTo>
                    <a:pt x="98" y="7"/>
                    <a:pt x="98" y="7"/>
                    <a:pt x="98" y="7"/>
                  </a:cubicBezTo>
                  <a:cubicBezTo>
                    <a:pt x="95" y="5"/>
                    <a:pt x="95" y="5"/>
                    <a:pt x="95" y="5"/>
                  </a:cubicBezTo>
                  <a:cubicBezTo>
                    <a:pt x="91" y="3"/>
                    <a:pt x="91" y="3"/>
                    <a:pt x="91" y="3"/>
                  </a:cubicBezTo>
                  <a:cubicBezTo>
                    <a:pt x="89" y="3"/>
                    <a:pt x="89" y="3"/>
                    <a:pt x="89" y="3"/>
                  </a:cubicBezTo>
                  <a:cubicBezTo>
                    <a:pt x="86" y="3"/>
                    <a:pt x="86" y="3"/>
                    <a:pt x="86" y="3"/>
                  </a:cubicBezTo>
                  <a:cubicBezTo>
                    <a:pt x="82" y="7"/>
                    <a:pt x="82" y="7"/>
                    <a:pt x="82" y="7"/>
                  </a:cubicBezTo>
                  <a:cubicBezTo>
                    <a:pt x="79" y="12"/>
                    <a:pt x="79" y="12"/>
                    <a:pt x="79" y="12"/>
                  </a:cubicBezTo>
                  <a:cubicBezTo>
                    <a:pt x="79" y="13"/>
                    <a:pt x="79" y="13"/>
                    <a:pt x="79" y="13"/>
                  </a:cubicBezTo>
                  <a:cubicBezTo>
                    <a:pt x="78" y="13"/>
                    <a:pt x="78" y="13"/>
                    <a:pt x="78" y="13"/>
                  </a:cubicBezTo>
                  <a:cubicBezTo>
                    <a:pt x="78" y="16"/>
                    <a:pt x="78" y="16"/>
                    <a:pt x="78" y="16"/>
                  </a:cubicBezTo>
                  <a:cubicBezTo>
                    <a:pt x="78" y="17"/>
                    <a:pt x="78" y="17"/>
                    <a:pt x="78" y="17"/>
                  </a:cubicBezTo>
                  <a:cubicBezTo>
                    <a:pt x="78" y="25"/>
                    <a:pt x="78" y="25"/>
                    <a:pt x="78" y="25"/>
                  </a:cubicBezTo>
                  <a:cubicBezTo>
                    <a:pt x="78" y="26"/>
                    <a:pt x="78" y="26"/>
                    <a:pt x="78" y="26"/>
                  </a:cubicBezTo>
                  <a:cubicBezTo>
                    <a:pt x="76" y="33"/>
                    <a:pt x="76" y="33"/>
                    <a:pt x="76" y="33"/>
                  </a:cubicBezTo>
                  <a:cubicBezTo>
                    <a:pt x="73" y="39"/>
                    <a:pt x="73" y="39"/>
                    <a:pt x="73" y="39"/>
                  </a:cubicBezTo>
                  <a:cubicBezTo>
                    <a:pt x="72" y="43"/>
                    <a:pt x="72" y="43"/>
                    <a:pt x="72" y="43"/>
                  </a:cubicBezTo>
                  <a:cubicBezTo>
                    <a:pt x="72" y="49"/>
                    <a:pt x="72" y="49"/>
                    <a:pt x="72" y="49"/>
                  </a:cubicBezTo>
                  <a:cubicBezTo>
                    <a:pt x="70" y="55"/>
                    <a:pt x="70" y="55"/>
                    <a:pt x="70" y="55"/>
                  </a:cubicBezTo>
                  <a:cubicBezTo>
                    <a:pt x="69" y="62"/>
                    <a:pt x="69" y="62"/>
                    <a:pt x="69" y="62"/>
                  </a:cubicBezTo>
                  <a:cubicBezTo>
                    <a:pt x="69" y="66"/>
                    <a:pt x="69" y="66"/>
                    <a:pt x="69" y="66"/>
                  </a:cubicBezTo>
                  <a:cubicBezTo>
                    <a:pt x="68" y="72"/>
                    <a:pt x="68" y="72"/>
                    <a:pt x="68" y="72"/>
                  </a:cubicBezTo>
                  <a:cubicBezTo>
                    <a:pt x="68" y="78"/>
                    <a:pt x="68" y="78"/>
                    <a:pt x="68" y="78"/>
                  </a:cubicBezTo>
                  <a:cubicBezTo>
                    <a:pt x="66" y="81"/>
                    <a:pt x="66" y="81"/>
                    <a:pt x="66" y="81"/>
                  </a:cubicBezTo>
                  <a:cubicBezTo>
                    <a:pt x="65" y="83"/>
                    <a:pt x="65" y="83"/>
                    <a:pt x="65" y="83"/>
                  </a:cubicBezTo>
                  <a:cubicBezTo>
                    <a:pt x="60" y="88"/>
                    <a:pt x="60" y="88"/>
                    <a:pt x="60" y="88"/>
                  </a:cubicBezTo>
                  <a:cubicBezTo>
                    <a:pt x="56" y="92"/>
                    <a:pt x="56" y="92"/>
                    <a:pt x="56" y="92"/>
                  </a:cubicBezTo>
                  <a:cubicBezTo>
                    <a:pt x="53" y="98"/>
                    <a:pt x="53" y="98"/>
                    <a:pt x="53" y="98"/>
                  </a:cubicBezTo>
                  <a:cubicBezTo>
                    <a:pt x="52" y="101"/>
                    <a:pt x="52" y="101"/>
                    <a:pt x="52" y="101"/>
                  </a:cubicBezTo>
                  <a:cubicBezTo>
                    <a:pt x="50" y="102"/>
                    <a:pt x="50" y="102"/>
                    <a:pt x="50" y="102"/>
                  </a:cubicBezTo>
                  <a:cubicBezTo>
                    <a:pt x="49" y="104"/>
                    <a:pt x="49" y="104"/>
                    <a:pt x="49" y="104"/>
                  </a:cubicBezTo>
                  <a:cubicBezTo>
                    <a:pt x="49" y="105"/>
                    <a:pt x="49" y="105"/>
                    <a:pt x="49" y="105"/>
                  </a:cubicBezTo>
                  <a:cubicBezTo>
                    <a:pt x="49" y="116"/>
                    <a:pt x="49" y="116"/>
                    <a:pt x="49" y="116"/>
                  </a:cubicBezTo>
                  <a:cubicBezTo>
                    <a:pt x="48" y="122"/>
                    <a:pt x="48" y="122"/>
                    <a:pt x="48" y="122"/>
                  </a:cubicBezTo>
                  <a:cubicBezTo>
                    <a:pt x="46" y="125"/>
                    <a:pt x="46" y="125"/>
                    <a:pt x="46" y="125"/>
                  </a:cubicBezTo>
                  <a:cubicBezTo>
                    <a:pt x="43" y="126"/>
                    <a:pt x="43" y="126"/>
                    <a:pt x="43" y="126"/>
                  </a:cubicBezTo>
                  <a:cubicBezTo>
                    <a:pt x="40" y="128"/>
                    <a:pt x="40" y="128"/>
                    <a:pt x="40" y="128"/>
                  </a:cubicBezTo>
                  <a:cubicBezTo>
                    <a:pt x="40" y="131"/>
                    <a:pt x="40" y="131"/>
                    <a:pt x="40" y="131"/>
                  </a:cubicBezTo>
                  <a:cubicBezTo>
                    <a:pt x="36" y="134"/>
                    <a:pt x="36" y="134"/>
                    <a:pt x="36" y="134"/>
                  </a:cubicBezTo>
                  <a:cubicBezTo>
                    <a:pt x="32" y="138"/>
                    <a:pt x="32" y="138"/>
                    <a:pt x="32" y="138"/>
                  </a:cubicBezTo>
                  <a:cubicBezTo>
                    <a:pt x="30" y="139"/>
                    <a:pt x="30" y="139"/>
                    <a:pt x="30" y="139"/>
                  </a:cubicBezTo>
                  <a:cubicBezTo>
                    <a:pt x="29" y="139"/>
                    <a:pt x="29" y="139"/>
                    <a:pt x="29" y="139"/>
                  </a:cubicBezTo>
                  <a:cubicBezTo>
                    <a:pt x="27" y="139"/>
                    <a:pt x="27" y="139"/>
                    <a:pt x="27" y="139"/>
                  </a:cubicBezTo>
                  <a:cubicBezTo>
                    <a:pt x="26" y="136"/>
                    <a:pt x="26" y="136"/>
                    <a:pt x="26" y="136"/>
                  </a:cubicBezTo>
                  <a:cubicBezTo>
                    <a:pt x="27" y="134"/>
                    <a:pt x="27" y="134"/>
                    <a:pt x="27" y="134"/>
                  </a:cubicBezTo>
                  <a:cubicBezTo>
                    <a:pt x="27" y="132"/>
                    <a:pt x="27" y="132"/>
                    <a:pt x="27" y="132"/>
                  </a:cubicBezTo>
                  <a:cubicBezTo>
                    <a:pt x="26" y="132"/>
                    <a:pt x="26" y="132"/>
                    <a:pt x="26" y="132"/>
                  </a:cubicBezTo>
                  <a:cubicBezTo>
                    <a:pt x="25" y="132"/>
                    <a:pt x="25" y="132"/>
                    <a:pt x="25" y="132"/>
                  </a:cubicBezTo>
                  <a:cubicBezTo>
                    <a:pt x="23" y="134"/>
                    <a:pt x="23" y="134"/>
                    <a:pt x="23" y="134"/>
                  </a:cubicBezTo>
                  <a:cubicBezTo>
                    <a:pt x="22" y="134"/>
                    <a:pt x="22" y="134"/>
                    <a:pt x="22" y="134"/>
                  </a:cubicBezTo>
                  <a:cubicBezTo>
                    <a:pt x="20" y="134"/>
                    <a:pt x="20" y="134"/>
                    <a:pt x="20" y="134"/>
                  </a:cubicBezTo>
                  <a:cubicBezTo>
                    <a:pt x="19" y="136"/>
                    <a:pt x="19" y="136"/>
                    <a:pt x="19" y="136"/>
                  </a:cubicBezTo>
                  <a:cubicBezTo>
                    <a:pt x="17" y="138"/>
                    <a:pt x="17" y="138"/>
                    <a:pt x="17" y="138"/>
                  </a:cubicBezTo>
                  <a:cubicBezTo>
                    <a:pt x="15" y="139"/>
                    <a:pt x="15" y="139"/>
                    <a:pt x="15" y="139"/>
                  </a:cubicBezTo>
                  <a:cubicBezTo>
                    <a:pt x="13" y="138"/>
                    <a:pt x="13" y="138"/>
                    <a:pt x="13" y="138"/>
                  </a:cubicBezTo>
                  <a:cubicBezTo>
                    <a:pt x="12" y="135"/>
                    <a:pt x="12" y="135"/>
                    <a:pt x="12" y="135"/>
                  </a:cubicBezTo>
                  <a:cubicBezTo>
                    <a:pt x="10" y="135"/>
                    <a:pt x="10" y="135"/>
                    <a:pt x="10" y="135"/>
                  </a:cubicBezTo>
                  <a:cubicBezTo>
                    <a:pt x="9" y="134"/>
                    <a:pt x="9" y="134"/>
                    <a:pt x="9" y="134"/>
                  </a:cubicBezTo>
                  <a:cubicBezTo>
                    <a:pt x="7" y="134"/>
                    <a:pt x="7" y="134"/>
                    <a:pt x="7" y="134"/>
                  </a:cubicBezTo>
                  <a:cubicBezTo>
                    <a:pt x="6" y="134"/>
                    <a:pt x="6" y="134"/>
                    <a:pt x="6" y="134"/>
                  </a:cubicBezTo>
                  <a:cubicBezTo>
                    <a:pt x="5" y="135"/>
                    <a:pt x="5" y="135"/>
                    <a:pt x="5" y="135"/>
                  </a:cubicBezTo>
                  <a:cubicBezTo>
                    <a:pt x="3" y="136"/>
                    <a:pt x="3" y="136"/>
                    <a:pt x="3" y="136"/>
                  </a:cubicBezTo>
                  <a:cubicBezTo>
                    <a:pt x="2" y="137"/>
                    <a:pt x="2" y="137"/>
                    <a:pt x="2" y="137"/>
                  </a:cubicBezTo>
                  <a:cubicBezTo>
                    <a:pt x="2" y="145"/>
                    <a:pt x="2" y="145"/>
                    <a:pt x="2" y="145"/>
                  </a:cubicBezTo>
                  <a:cubicBezTo>
                    <a:pt x="3" y="149"/>
                    <a:pt x="3" y="149"/>
                    <a:pt x="3" y="149"/>
                  </a:cubicBezTo>
                  <a:cubicBezTo>
                    <a:pt x="2" y="151"/>
                    <a:pt x="2" y="151"/>
                    <a:pt x="2" y="151"/>
                  </a:cubicBezTo>
                  <a:cubicBezTo>
                    <a:pt x="0" y="151"/>
                    <a:pt x="0" y="151"/>
                    <a:pt x="0" y="151"/>
                  </a:cubicBezTo>
                  <a:cubicBezTo>
                    <a:pt x="3" y="154"/>
                    <a:pt x="3" y="154"/>
                    <a:pt x="3" y="154"/>
                  </a:cubicBezTo>
                  <a:cubicBezTo>
                    <a:pt x="5" y="154"/>
                    <a:pt x="5" y="154"/>
                    <a:pt x="5" y="154"/>
                  </a:cubicBezTo>
                  <a:cubicBezTo>
                    <a:pt x="7" y="152"/>
                    <a:pt x="7" y="152"/>
                    <a:pt x="7" y="152"/>
                  </a:cubicBezTo>
                  <a:cubicBezTo>
                    <a:pt x="12" y="152"/>
                    <a:pt x="12" y="152"/>
                    <a:pt x="12" y="152"/>
                  </a:cubicBezTo>
                  <a:cubicBezTo>
                    <a:pt x="20" y="152"/>
                    <a:pt x="20" y="152"/>
                    <a:pt x="20" y="152"/>
                  </a:cubicBezTo>
                  <a:cubicBezTo>
                    <a:pt x="26" y="152"/>
                    <a:pt x="26" y="152"/>
                    <a:pt x="26" y="152"/>
                  </a:cubicBezTo>
                  <a:cubicBezTo>
                    <a:pt x="29" y="152"/>
                    <a:pt x="29" y="152"/>
                    <a:pt x="29" y="152"/>
                  </a:cubicBezTo>
                  <a:cubicBezTo>
                    <a:pt x="40" y="152"/>
                    <a:pt x="40" y="152"/>
                    <a:pt x="40" y="152"/>
                  </a:cubicBezTo>
                  <a:cubicBezTo>
                    <a:pt x="48" y="152"/>
                    <a:pt x="48" y="152"/>
                    <a:pt x="48" y="152"/>
                  </a:cubicBezTo>
                  <a:cubicBezTo>
                    <a:pt x="49" y="152"/>
                    <a:pt x="49" y="152"/>
                    <a:pt x="49" y="152"/>
                  </a:cubicBezTo>
                  <a:cubicBezTo>
                    <a:pt x="52" y="154"/>
                    <a:pt x="52" y="154"/>
                    <a:pt x="52" y="154"/>
                  </a:cubicBezTo>
                  <a:cubicBezTo>
                    <a:pt x="53" y="155"/>
                    <a:pt x="53" y="155"/>
                    <a:pt x="53" y="155"/>
                  </a:cubicBezTo>
                  <a:cubicBezTo>
                    <a:pt x="55" y="158"/>
                    <a:pt x="55" y="158"/>
                    <a:pt x="55" y="158"/>
                  </a:cubicBezTo>
                  <a:cubicBezTo>
                    <a:pt x="55" y="161"/>
                    <a:pt x="55" y="161"/>
                    <a:pt x="55" y="161"/>
                  </a:cubicBezTo>
                  <a:cubicBezTo>
                    <a:pt x="55" y="162"/>
                    <a:pt x="55" y="162"/>
                    <a:pt x="55" y="162"/>
                  </a:cubicBezTo>
                  <a:cubicBezTo>
                    <a:pt x="55" y="164"/>
                    <a:pt x="55" y="164"/>
                    <a:pt x="55" y="164"/>
                  </a:cubicBezTo>
                  <a:cubicBezTo>
                    <a:pt x="56" y="165"/>
                    <a:pt x="56" y="165"/>
                    <a:pt x="56" y="165"/>
                  </a:cubicBezTo>
                  <a:cubicBezTo>
                    <a:pt x="58" y="168"/>
                    <a:pt x="58" y="168"/>
                    <a:pt x="58" y="168"/>
                  </a:cubicBezTo>
                  <a:cubicBezTo>
                    <a:pt x="58" y="171"/>
                    <a:pt x="58" y="171"/>
                    <a:pt x="58" y="171"/>
                  </a:cubicBezTo>
                  <a:cubicBezTo>
                    <a:pt x="58" y="172"/>
                    <a:pt x="58" y="172"/>
                    <a:pt x="58" y="172"/>
                  </a:cubicBezTo>
                  <a:cubicBezTo>
                    <a:pt x="59" y="174"/>
                    <a:pt x="59" y="174"/>
                    <a:pt x="59" y="174"/>
                  </a:cubicBezTo>
                  <a:cubicBezTo>
                    <a:pt x="62" y="179"/>
                    <a:pt x="62" y="179"/>
                    <a:pt x="62" y="179"/>
                  </a:cubicBezTo>
                  <a:cubicBezTo>
                    <a:pt x="63" y="181"/>
                    <a:pt x="63" y="181"/>
                    <a:pt x="63" y="181"/>
                  </a:cubicBezTo>
                  <a:cubicBezTo>
                    <a:pt x="65" y="182"/>
                    <a:pt x="65" y="182"/>
                    <a:pt x="65" y="182"/>
                  </a:cubicBezTo>
                  <a:cubicBezTo>
                    <a:pt x="66" y="182"/>
                    <a:pt x="66" y="182"/>
                    <a:pt x="66" y="182"/>
                  </a:cubicBezTo>
                  <a:cubicBezTo>
                    <a:pt x="72" y="182"/>
                    <a:pt x="72" y="182"/>
                    <a:pt x="72" y="182"/>
                  </a:cubicBezTo>
                  <a:cubicBezTo>
                    <a:pt x="75" y="182"/>
                    <a:pt x="75" y="182"/>
                    <a:pt x="75" y="182"/>
                  </a:cubicBezTo>
                  <a:cubicBezTo>
                    <a:pt x="78" y="181"/>
                    <a:pt x="78" y="181"/>
                    <a:pt x="78" y="181"/>
                  </a:cubicBezTo>
                  <a:cubicBezTo>
                    <a:pt x="86" y="182"/>
                    <a:pt x="86" y="182"/>
                    <a:pt x="86" y="182"/>
                  </a:cubicBezTo>
                  <a:cubicBezTo>
                    <a:pt x="86" y="179"/>
                    <a:pt x="86" y="179"/>
                    <a:pt x="86" y="179"/>
                  </a:cubicBezTo>
                  <a:cubicBezTo>
                    <a:pt x="86" y="177"/>
                    <a:pt x="86" y="177"/>
                    <a:pt x="86" y="177"/>
                  </a:cubicBezTo>
                  <a:cubicBezTo>
                    <a:pt x="88" y="177"/>
                    <a:pt x="88" y="177"/>
                    <a:pt x="88" y="177"/>
                  </a:cubicBezTo>
                  <a:cubicBezTo>
                    <a:pt x="89" y="175"/>
                    <a:pt x="89" y="175"/>
                    <a:pt x="89" y="175"/>
                  </a:cubicBezTo>
                  <a:cubicBezTo>
                    <a:pt x="89" y="174"/>
                    <a:pt x="89" y="174"/>
                    <a:pt x="89" y="174"/>
                  </a:cubicBezTo>
                  <a:cubicBezTo>
                    <a:pt x="89" y="171"/>
                    <a:pt x="89" y="171"/>
                    <a:pt x="89" y="171"/>
                  </a:cubicBezTo>
                  <a:cubicBezTo>
                    <a:pt x="89" y="168"/>
                    <a:pt x="89" y="168"/>
                    <a:pt x="89" y="168"/>
                  </a:cubicBezTo>
                  <a:cubicBezTo>
                    <a:pt x="93" y="168"/>
                    <a:pt x="93" y="168"/>
                    <a:pt x="93" y="168"/>
                  </a:cubicBezTo>
                  <a:cubicBezTo>
                    <a:pt x="98" y="168"/>
                    <a:pt x="98" y="168"/>
                    <a:pt x="98" y="168"/>
                  </a:cubicBezTo>
                  <a:cubicBezTo>
                    <a:pt x="99" y="167"/>
                    <a:pt x="99" y="167"/>
                    <a:pt x="99" y="167"/>
                  </a:cubicBezTo>
                  <a:cubicBezTo>
                    <a:pt x="102" y="167"/>
                    <a:pt x="102" y="167"/>
                    <a:pt x="102" y="167"/>
                  </a:cubicBezTo>
                  <a:cubicBezTo>
                    <a:pt x="101" y="171"/>
                    <a:pt x="101" y="171"/>
                    <a:pt x="101" y="171"/>
                  </a:cubicBezTo>
                  <a:cubicBezTo>
                    <a:pt x="102" y="172"/>
                    <a:pt x="102" y="172"/>
                    <a:pt x="102" y="172"/>
                  </a:cubicBezTo>
                  <a:cubicBezTo>
                    <a:pt x="103" y="172"/>
                    <a:pt x="103" y="172"/>
                    <a:pt x="103" y="172"/>
                  </a:cubicBezTo>
                  <a:cubicBezTo>
                    <a:pt x="105" y="172"/>
                    <a:pt x="105" y="172"/>
                    <a:pt x="105" y="172"/>
                  </a:cubicBezTo>
                  <a:cubicBezTo>
                    <a:pt x="112" y="172"/>
                    <a:pt x="112" y="172"/>
                    <a:pt x="112" y="172"/>
                  </a:cubicBezTo>
                  <a:cubicBezTo>
                    <a:pt x="115" y="172"/>
                    <a:pt x="115" y="172"/>
                    <a:pt x="115" y="172"/>
                  </a:cubicBezTo>
                  <a:cubicBezTo>
                    <a:pt x="116" y="174"/>
                    <a:pt x="116" y="174"/>
                    <a:pt x="116" y="174"/>
                  </a:cubicBezTo>
                  <a:cubicBezTo>
                    <a:pt x="116" y="175"/>
                    <a:pt x="116" y="175"/>
                    <a:pt x="116" y="175"/>
                  </a:cubicBezTo>
                  <a:cubicBezTo>
                    <a:pt x="115" y="181"/>
                    <a:pt x="115" y="181"/>
                    <a:pt x="115" y="181"/>
                  </a:cubicBezTo>
                  <a:cubicBezTo>
                    <a:pt x="116" y="185"/>
                    <a:pt x="116" y="185"/>
                    <a:pt x="116" y="185"/>
                  </a:cubicBezTo>
                  <a:cubicBezTo>
                    <a:pt x="116" y="187"/>
                    <a:pt x="116" y="187"/>
                    <a:pt x="116" y="187"/>
                  </a:cubicBezTo>
                  <a:cubicBezTo>
                    <a:pt x="116" y="192"/>
                    <a:pt x="116" y="192"/>
                    <a:pt x="116" y="192"/>
                  </a:cubicBezTo>
                  <a:cubicBezTo>
                    <a:pt x="116" y="198"/>
                    <a:pt x="116" y="198"/>
                    <a:pt x="116" y="198"/>
                  </a:cubicBezTo>
                  <a:cubicBezTo>
                    <a:pt x="116" y="200"/>
                    <a:pt x="116" y="200"/>
                    <a:pt x="116" y="200"/>
                  </a:cubicBezTo>
                  <a:cubicBezTo>
                    <a:pt x="116" y="204"/>
                    <a:pt x="116" y="204"/>
                    <a:pt x="116" y="204"/>
                  </a:cubicBezTo>
                  <a:cubicBezTo>
                    <a:pt x="119" y="208"/>
                    <a:pt x="119" y="208"/>
                    <a:pt x="119" y="208"/>
                  </a:cubicBezTo>
                  <a:cubicBezTo>
                    <a:pt x="121" y="212"/>
                    <a:pt x="121" y="212"/>
                    <a:pt x="121" y="212"/>
                  </a:cubicBezTo>
                  <a:cubicBezTo>
                    <a:pt x="121" y="218"/>
                    <a:pt x="121" y="218"/>
                    <a:pt x="121" y="218"/>
                  </a:cubicBezTo>
                  <a:cubicBezTo>
                    <a:pt x="121" y="221"/>
                    <a:pt x="121" y="221"/>
                    <a:pt x="121" y="221"/>
                  </a:cubicBezTo>
                  <a:cubicBezTo>
                    <a:pt x="121" y="222"/>
                    <a:pt x="121" y="222"/>
                    <a:pt x="121" y="222"/>
                  </a:cubicBezTo>
                  <a:cubicBezTo>
                    <a:pt x="121" y="224"/>
                    <a:pt x="121" y="224"/>
                    <a:pt x="121" y="224"/>
                  </a:cubicBezTo>
                  <a:cubicBezTo>
                    <a:pt x="121" y="227"/>
                    <a:pt x="121" y="227"/>
                    <a:pt x="121" y="227"/>
                  </a:cubicBezTo>
                  <a:cubicBezTo>
                    <a:pt x="122" y="225"/>
                    <a:pt x="122" y="225"/>
                    <a:pt x="122" y="225"/>
                  </a:cubicBezTo>
                  <a:cubicBezTo>
                    <a:pt x="125" y="224"/>
                    <a:pt x="125" y="224"/>
                    <a:pt x="125" y="224"/>
                  </a:cubicBezTo>
                  <a:cubicBezTo>
                    <a:pt x="128" y="224"/>
                    <a:pt x="128" y="224"/>
                    <a:pt x="128" y="224"/>
                  </a:cubicBezTo>
                  <a:cubicBezTo>
                    <a:pt x="129" y="224"/>
                    <a:pt x="129" y="224"/>
                    <a:pt x="129" y="224"/>
                  </a:cubicBezTo>
                  <a:cubicBezTo>
                    <a:pt x="132" y="224"/>
                    <a:pt x="132" y="224"/>
                    <a:pt x="132" y="224"/>
                  </a:cubicBezTo>
                  <a:cubicBezTo>
                    <a:pt x="134" y="224"/>
                    <a:pt x="134" y="224"/>
                    <a:pt x="134" y="224"/>
                  </a:cubicBezTo>
                  <a:cubicBezTo>
                    <a:pt x="136" y="222"/>
                    <a:pt x="136" y="222"/>
                    <a:pt x="136" y="222"/>
                  </a:cubicBezTo>
                  <a:cubicBezTo>
                    <a:pt x="139" y="222"/>
                    <a:pt x="139" y="222"/>
                    <a:pt x="139" y="222"/>
                  </a:cubicBezTo>
                  <a:cubicBezTo>
                    <a:pt x="141" y="222"/>
                    <a:pt x="141" y="222"/>
                    <a:pt x="141" y="222"/>
                  </a:cubicBezTo>
                  <a:cubicBezTo>
                    <a:pt x="142" y="221"/>
                    <a:pt x="142" y="221"/>
                    <a:pt x="142" y="221"/>
                  </a:cubicBezTo>
                  <a:cubicBezTo>
                    <a:pt x="144" y="222"/>
                    <a:pt x="144" y="222"/>
                    <a:pt x="144" y="222"/>
                  </a:cubicBezTo>
                  <a:cubicBezTo>
                    <a:pt x="145" y="224"/>
                    <a:pt x="145" y="224"/>
                    <a:pt x="145" y="224"/>
                  </a:cubicBezTo>
                  <a:cubicBezTo>
                    <a:pt x="146" y="224"/>
                    <a:pt x="146" y="224"/>
                    <a:pt x="146" y="224"/>
                  </a:cubicBezTo>
                  <a:cubicBezTo>
                    <a:pt x="146" y="225"/>
                    <a:pt x="146" y="225"/>
                    <a:pt x="146" y="225"/>
                  </a:cubicBezTo>
                  <a:cubicBezTo>
                    <a:pt x="145" y="228"/>
                    <a:pt x="145" y="228"/>
                    <a:pt x="145" y="228"/>
                  </a:cubicBezTo>
                  <a:cubicBezTo>
                    <a:pt x="149" y="228"/>
                    <a:pt x="149" y="228"/>
                    <a:pt x="149" y="228"/>
                  </a:cubicBezTo>
                  <a:cubicBezTo>
                    <a:pt x="151" y="227"/>
                    <a:pt x="151" y="227"/>
                    <a:pt x="151" y="227"/>
                  </a:cubicBezTo>
                  <a:cubicBezTo>
                    <a:pt x="158" y="225"/>
                    <a:pt x="158" y="225"/>
                    <a:pt x="158" y="225"/>
                  </a:cubicBezTo>
                  <a:cubicBezTo>
                    <a:pt x="158" y="228"/>
                    <a:pt x="158" y="228"/>
                    <a:pt x="158" y="228"/>
                  </a:cubicBezTo>
                  <a:cubicBezTo>
                    <a:pt x="158" y="231"/>
                    <a:pt x="158" y="231"/>
                    <a:pt x="158" y="231"/>
                  </a:cubicBezTo>
                  <a:cubicBezTo>
                    <a:pt x="159" y="233"/>
                    <a:pt x="159" y="233"/>
                    <a:pt x="159" y="233"/>
                  </a:cubicBezTo>
                  <a:cubicBezTo>
                    <a:pt x="161" y="233"/>
                    <a:pt x="161" y="233"/>
                    <a:pt x="161" y="233"/>
                  </a:cubicBezTo>
                  <a:cubicBezTo>
                    <a:pt x="164" y="234"/>
                    <a:pt x="164" y="234"/>
                    <a:pt x="164" y="234"/>
                  </a:cubicBezTo>
                  <a:cubicBezTo>
                    <a:pt x="167" y="235"/>
                    <a:pt x="167" y="235"/>
                    <a:pt x="167" y="235"/>
                  </a:cubicBezTo>
                  <a:cubicBezTo>
                    <a:pt x="169" y="235"/>
                    <a:pt x="169" y="235"/>
                    <a:pt x="169" y="235"/>
                  </a:cubicBezTo>
                  <a:cubicBezTo>
                    <a:pt x="175" y="237"/>
                    <a:pt x="175" y="237"/>
                    <a:pt x="175" y="237"/>
                  </a:cubicBezTo>
                  <a:cubicBezTo>
                    <a:pt x="177" y="235"/>
                    <a:pt x="177" y="235"/>
                    <a:pt x="177" y="235"/>
                  </a:cubicBezTo>
                  <a:cubicBezTo>
                    <a:pt x="178" y="233"/>
                    <a:pt x="178" y="233"/>
                    <a:pt x="178" y="233"/>
                  </a:cubicBezTo>
                  <a:cubicBezTo>
                    <a:pt x="179" y="231"/>
                    <a:pt x="179" y="231"/>
                    <a:pt x="179" y="231"/>
                  </a:cubicBezTo>
                  <a:cubicBezTo>
                    <a:pt x="182" y="235"/>
                    <a:pt x="182" y="235"/>
                    <a:pt x="182" y="235"/>
                  </a:cubicBezTo>
                  <a:cubicBezTo>
                    <a:pt x="184" y="237"/>
                    <a:pt x="184" y="237"/>
                    <a:pt x="184" y="237"/>
                  </a:cubicBezTo>
                  <a:cubicBezTo>
                    <a:pt x="185" y="240"/>
                    <a:pt x="185" y="240"/>
                    <a:pt x="185" y="240"/>
                  </a:cubicBezTo>
                  <a:cubicBezTo>
                    <a:pt x="187" y="241"/>
                    <a:pt x="187" y="241"/>
                    <a:pt x="187" y="241"/>
                  </a:cubicBezTo>
                  <a:cubicBezTo>
                    <a:pt x="188" y="240"/>
                    <a:pt x="188" y="240"/>
                    <a:pt x="188" y="240"/>
                  </a:cubicBezTo>
                  <a:cubicBezTo>
                    <a:pt x="191" y="241"/>
                    <a:pt x="191" y="241"/>
                    <a:pt x="191" y="241"/>
                  </a:cubicBezTo>
                  <a:cubicBezTo>
                    <a:pt x="192" y="243"/>
                    <a:pt x="192" y="243"/>
                    <a:pt x="192" y="243"/>
                  </a:cubicBezTo>
                  <a:cubicBezTo>
                    <a:pt x="194" y="243"/>
                    <a:pt x="194" y="243"/>
                    <a:pt x="194" y="243"/>
                  </a:cubicBezTo>
                  <a:cubicBezTo>
                    <a:pt x="195" y="244"/>
                    <a:pt x="195" y="244"/>
                    <a:pt x="195" y="244"/>
                  </a:cubicBezTo>
                  <a:cubicBezTo>
                    <a:pt x="195" y="246"/>
                    <a:pt x="195" y="246"/>
                    <a:pt x="195" y="246"/>
                  </a:cubicBezTo>
                  <a:cubicBezTo>
                    <a:pt x="195" y="247"/>
                    <a:pt x="195" y="247"/>
                    <a:pt x="195" y="247"/>
                  </a:cubicBezTo>
                  <a:cubicBezTo>
                    <a:pt x="198" y="250"/>
                    <a:pt x="198" y="250"/>
                    <a:pt x="198" y="250"/>
                  </a:cubicBezTo>
                  <a:cubicBezTo>
                    <a:pt x="201" y="254"/>
                    <a:pt x="201" y="254"/>
                    <a:pt x="201" y="254"/>
                  </a:cubicBezTo>
                  <a:cubicBezTo>
                    <a:pt x="202" y="255"/>
                    <a:pt x="202" y="255"/>
                    <a:pt x="202" y="255"/>
                  </a:cubicBezTo>
                  <a:cubicBezTo>
                    <a:pt x="205" y="255"/>
                    <a:pt x="205" y="255"/>
                    <a:pt x="205" y="255"/>
                  </a:cubicBezTo>
                  <a:cubicBezTo>
                    <a:pt x="208" y="254"/>
                    <a:pt x="208" y="254"/>
                    <a:pt x="208" y="254"/>
                  </a:cubicBezTo>
                  <a:cubicBezTo>
                    <a:pt x="210" y="254"/>
                    <a:pt x="210" y="254"/>
                    <a:pt x="210" y="254"/>
                  </a:cubicBezTo>
                  <a:cubicBezTo>
                    <a:pt x="210" y="255"/>
                    <a:pt x="210" y="255"/>
                    <a:pt x="210" y="255"/>
                  </a:cubicBezTo>
                  <a:cubicBezTo>
                    <a:pt x="211" y="257"/>
                    <a:pt x="211" y="257"/>
                    <a:pt x="211" y="257"/>
                  </a:cubicBezTo>
                  <a:cubicBezTo>
                    <a:pt x="211" y="254"/>
                    <a:pt x="211" y="254"/>
                    <a:pt x="211" y="254"/>
                  </a:cubicBezTo>
                  <a:cubicBezTo>
                    <a:pt x="211" y="253"/>
                    <a:pt x="211" y="253"/>
                    <a:pt x="211" y="253"/>
                  </a:cubicBezTo>
                  <a:cubicBezTo>
                    <a:pt x="211" y="238"/>
                    <a:pt x="211" y="238"/>
                    <a:pt x="211" y="238"/>
                  </a:cubicBezTo>
                  <a:cubicBezTo>
                    <a:pt x="208" y="240"/>
                    <a:pt x="208" y="240"/>
                    <a:pt x="208" y="240"/>
                  </a:cubicBezTo>
                  <a:cubicBezTo>
                    <a:pt x="207" y="241"/>
                    <a:pt x="207" y="241"/>
                    <a:pt x="207" y="241"/>
                  </a:cubicBezTo>
                  <a:cubicBezTo>
                    <a:pt x="207" y="243"/>
                    <a:pt x="207" y="243"/>
                    <a:pt x="207" y="243"/>
                  </a:cubicBezTo>
                  <a:cubicBezTo>
                    <a:pt x="204" y="241"/>
                    <a:pt x="204" y="241"/>
                    <a:pt x="204" y="241"/>
                  </a:cubicBezTo>
                  <a:cubicBezTo>
                    <a:pt x="201" y="240"/>
                    <a:pt x="201" y="240"/>
                    <a:pt x="201" y="240"/>
                  </a:cubicBezTo>
                  <a:cubicBezTo>
                    <a:pt x="195" y="234"/>
                    <a:pt x="195" y="234"/>
                    <a:pt x="195" y="234"/>
                  </a:cubicBezTo>
                  <a:cubicBezTo>
                    <a:pt x="195" y="230"/>
                    <a:pt x="195" y="230"/>
                    <a:pt x="195" y="230"/>
                  </a:cubicBezTo>
                  <a:cubicBezTo>
                    <a:pt x="195" y="225"/>
                    <a:pt x="195" y="225"/>
                    <a:pt x="195" y="225"/>
                  </a:cubicBezTo>
                  <a:cubicBezTo>
                    <a:pt x="197" y="221"/>
                    <a:pt x="197" y="221"/>
                    <a:pt x="197" y="221"/>
                  </a:cubicBezTo>
                  <a:cubicBezTo>
                    <a:pt x="198" y="218"/>
                    <a:pt x="198" y="218"/>
                    <a:pt x="198" y="218"/>
                  </a:cubicBezTo>
                  <a:cubicBezTo>
                    <a:pt x="198" y="211"/>
                    <a:pt x="198" y="211"/>
                    <a:pt x="198" y="211"/>
                  </a:cubicBezTo>
                  <a:cubicBezTo>
                    <a:pt x="198" y="204"/>
                    <a:pt x="198" y="204"/>
                    <a:pt x="198" y="204"/>
                  </a:cubicBezTo>
                  <a:cubicBezTo>
                    <a:pt x="197" y="201"/>
                    <a:pt x="197" y="201"/>
                    <a:pt x="197" y="201"/>
                  </a:cubicBezTo>
                  <a:cubicBezTo>
                    <a:pt x="195" y="200"/>
                    <a:pt x="195" y="200"/>
                    <a:pt x="195" y="200"/>
                  </a:cubicBezTo>
                  <a:cubicBezTo>
                    <a:pt x="197" y="197"/>
                    <a:pt x="197" y="197"/>
                    <a:pt x="197" y="197"/>
                  </a:cubicBezTo>
                  <a:cubicBezTo>
                    <a:pt x="199" y="194"/>
                    <a:pt x="199" y="194"/>
                    <a:pt x="199" y="194"/>
                  </a:cubicBezTo>
                  <a:cubicBezTo>
                    <a:pt x="201" y="192"/>
                    <a:pt x="201" y="192"/>
                    <a:pt x="201" y="192"/>
                  </a:cubicBezTo>
                  <a:cubicBezTo>
                    <a:pt x="201" y="188"/>
                    <a:pt x="201" y="188"/>
                    <a:pt x="201" y="188"/>
                  </a:cubicBezTo>
                  <a:cubicBezTo>
                    <a:pt x="221" y="185"/>
                    <a:pt x="221" y="185"/>
                    <a:pt x="221" y="185"/>
                  </a:cubicBezTo>
                  <a:cubicBezTo>
                    <a:pt x="221" y="182"/>
                    <a:pt x="221" y="182"/>
                    <a:pt x="221" y="182"/>
                  </a:cubicBezTo>
                  <a:cubicBezTo>
                    <a:pt x="220" y="181"/>
                    <a:pt x="220" y="181"/>
                    <a:pt x="220" y="181"/>
                  </a:cubicBezTo>
                  <a:cubicBezTo>
                    <a:pt x="218" y="179"/>
                    <a:pt x="218" y="179"/>
                    <a:pt x="218" y="179"/>
                  </a:cubicBezTo>
                  <a:cubicBezTo>
                    <a:pt x="218" y="178"/>
                    <a:pt x="218" y="178"/>
                    <a:pt x="218" y="178"/>
                  </a:cubicBezTo>
                  <a:cubicBezTo>
                    <a:pt x="217" y="174"/>
                    <a:pt x="217" y="174"/>
                    <a:pt x="217" y="174"/>
                  </a:cubicBezTo>
                  <a:cubicBezTo>
                    <a:pt x="214" y="171"/>
                    <a:pt x="214" y="171"/>
                    <a:pt x="214" y="171"/>
                  </a:cubicBezTo>
                  <a:cubicBezTo>
                    <a:pt x="212" y="168"/>
                    <a:pt x="212" y="168"/>
                    <a:pt x="212" y="168"/>
                  </a:cubicBezTo>
                  <a:cubicBezTo>
                    <a:pt x="210" y="167"/>
                    <a:pt x="210" y="167"/>
                    <a:pt x="210" y="167"/>
                  </a:cubicBezTo>
                  <a:cubicBezTo>
                    <a:pt x="205" y="155"/>
                    <a:pt x="205" y="155"/>
                    <a:pt x="205" y="155"/>
                  </a:cubicBezTo>
                  <a:cubicBezTo>
                    <a:pt x="205" y="154"/>
                    <a:pt x="205" y="154"/>
                    <a:pt x="205" y="154"/>
                  </a:cubicBezTo>
                  <a:cubicBezTo>
                    <a:pt x="207" y="151"/>
                    <a:pt x="207" y="151"/>
                    <a:pt x="207" y="151"/>
                  </a:cubicBezTo>
                  <a:cubicBezTo>
                    <a:pt x="207" y="148"/>
                    <a:pt x="207" y="148"/>
                    <a:pt x="207" y="148"/>
                  </a:cubicBezTo>
                  <a:cubicBezTo>
                    <a:pt x="205" y="147"/>
                    <a:pt x="205" y="147"/>
                    <a:pt x="205" y="147"/>
                  </a:cubicBezTo>
                  <a:cubicBezTo>
                    <a:pt x="205" y="144"/>
                    <a:pt x="205" y="144"/>
                    <a:pt x="205" y="144"/>
                  </a:cubicBezTo>
                  <a:cubicBezTo>
                    <a:pt x="204" y="139"/>
                    <a:pt x="204" y="139"/>
                    <a:pt x="204" y="139"/>
                  </a:cubicBezTo>
                  <a:cubicBezTo>
                    <a:pt x="205" y="134"/>
                    <a:pt x="205" y="134"/>
                    <a:pt x="205" y="134"/>
                  </a:cubicBezTo>
                  <a:cubicBezTo>
                    <a:pt x="205" y="131"/>
                    <a:pt x="205" y="131"/>
                    <a:pt x="205" y="131"/>
                  </a:cubicBezTo>
                  <a:cubicBezTo>
                    <a:pt x="204" y="132"/>
                    <a:pt x="204" y="132"/>
                    <a:pt x="204" y="132"/>
                  </a:cubicBezTo>
                  <a:cubicBezTo>
                    <a:pt x="205" y="128"/>
                    <a:pt x="205" y="128"/>
                    <a:pt x="205" y="128"/>
                  </a:cubicBezTo>
                  <a:cubicBezTo>
                    <a:pt x="205" y="125"/>
                    <a:pt x="205" y="125"/>
                    <a:pt x="205" y="125"/>
                  </a:cubicBezTo>
                  <a:cubicBezTo>
                    <a:pt x="204" y="121"/>
                    <a:pt x="204" y="121"/>
                    <a:pt x="204" y="121"/>
                  </a:cubicBezTo>
                  <a:cubicBezTo>
                    <a:pt x="205" y="118"/>
                    <a:pt x="205" y="118"/>
                    <a:pt x="205" y="118"/>
                  </a:cubicBezTo>
                  <a:cubicBezTo>
                    <a:pt x="205" y="115"/>
                    <a:pt x="205" y="115"/>
                    <a:pt x="205" y="115"/>
                  </a:cubicBezTo>
                  <a:cubicBezTo>
                    <a:pt x="205" y="114"/>
                    <a:pt x="205" y="114"/>
                    <a:pt x="205" y="114"/>
                  </a:cubicBezTo>
                  <a:cubicBezTo>
                    <a:pt x="204" y="111"/>
                    <a:pt x="204" y="111"/>
                    <a:pt x="204" y="111"/>
                  </a:cubicBezTo>
                  <a:cubicBezTo>
                    <a:pt x="204" y="110"/>
                    <a:pt x="204" y="110"/>
                    <a:pt x="204" y="110"/>
                  </a:cubicBezTo>
                  <a:cubicBezTo>
                    <a:pt x="202" y="108"/>
                    <a:pt x="202" y="108"/>
                    <a:pt x="202" y="108"/>
                  </a:cubicBezTo>
                  <a:cubicBezTo>
                    <a:pt x="202" y="106"/>
                    <a:pt x="202" y="106"/>
                    <a:pt x="202" y="106"/>
                  </a:cubicBezTo>
                  <a:cubicBezTo>
                    <a:pt x="202" y="105"/>
                    <a:pt x="202" y="105"/>
                    <a:pt x="202" y="105"/>
                  </a:cubicBezTo>
                  <a:cubicBezTo>
                    <a:pt x="204" y="102"/>
                    <a:pt x="204" y="102"/>
                    <a:pt x="204" y="102"/>
                  </a:cubicBezTo>
                  <a:cubicBezTo>
                    <a:pt x="205" y="101"/>
                    <a:pt x="205" y="101"/>
                    <a:pt x="205" y="101"/>
                  </a:cubicBezTo>
                  <a:cubicBezTo>
                    <a:pt x="204" y="98"/>
                    <a:pt x="205" y="96"/>
                    <a:pt x="207" y="95"/>
                  </a:cubicBezTo>
                  <a:cubicBezTo>
                    <a:pt x="207" y="92"/>
                    <a:pt x="207" y="92"/>
                    <a:pt x="207" y="92"/>
                  </a:cubicBezTo>
                  <a:cubicBezTo>
                    <a:pt x="210" y="91"/>
                    <a:pt x="210" y="91"/>
                    <a:pt x="210" y="91"/>
                  </a:cubicBezTo>
                  <a:cubicBezTo>
                    <a:pt x="211" y="89"/>
                    <a:pt x="211" y="89"/>
                    <a:pt x="211" y="89"/>
                  </a:cubicBezTo>
                  <a:cubicBezTo>
                    <a:pt x="211" y="86"/>
                    <a:pt x="211" y="86"/>
                    <a:pt x="211" y="86"/>
                  </a:cubicBezTo>
                  <a:cubicBezTo>
                    <a:pt x="211" y="79"/>
                    <a:pt x="211" y="79"/>
                    <a:pt x="211" y="79"/>
                  </a:cubicBezTo>
                  <a:cubicBezTo>
                    <a:pt x="212" y="73"/>
                    <a:pt x="212" y="73"/>
                    <a:pt x="212" y="73"/>
                  </a:cubicBezTo>
                  <a:cubicBezTo>
                    <a:pt x="214" y="66"/>
                    <a:pt x="214" y="66"/>
                    <a:pt x="214" y="66"/>
                  </a:cubicBezTo>
                  <a:cubicBezTo>
                    <a:pt x="215" y="65"/>
                    <a:pt x="215" y="65"/>
                    <a:pt x="215" y="65"/>
                  </a:cubicBezTo>
                  <a:cubicBezTo>
                    <a:pt x="215" y="62"/>
                    <a:pt x="215" y="62"/>
                    <a:pt x="215" y="62"/>
                  </a:cubicBezTo>
                  <a:cubicBezTo>
                    <a:pt x="215" y="60"/>
                    <a:pt x="215" y="60"/>
                    <a:pt x="215" y="60"/>
                  </a:cubicBezTo>
                  <a:cubicBezTo>
                    <a:pt x="217" y="60"/>
                    <a:pt x="217" y="60"/>
                    <a:pt x="217" y="60"/>
                  </a:cubicBezTo>
                  <a:cubicBezTo>
                    <a:pt x="221" y="55"/>
                    <a:pt x="221" y="55"/>
                    <a:pt x="221" y="55"/>
                  </a:cubicBezTo>
                  <a:cubicBezTo>
                    <a:pt x="227" y="50"/>
                    <a:pt x="227" y="50"/>
                    <a:pt x="227" y="50"/>
                  </a:cubicBezTo>
                  <a:cubicBezTo>
                    <a:pt x="230" y="48"/>
                    <a:pt x="230" y="48"/>
                    <a:pt x="230" y="48"/>
                  </a:cubicBezTo>
                  <a:cubicBezTo>
                    <a:pt x="231" y="43"/>
                    <a:pt x="231" y="43"/>
                    <a:pt x="231" y="43"/>
                  </a:cubicBezTo>
                  <a:cubicBezTo>
                    <a:pt x="230" y="42"/>
                    <a:pt x="230" y="42"/>
                    <a:pt x="230" y="42"/>
                  </a:cubicBezTo>
                  <a:cubicBezTo>
                    <a:pt x="227" y="40"/>
                    <a:pt x="227" y="40"/>
                    <a:pt x="227" y="40"/>
                  </a:cubicBezTo>
                  <a:cubicBezTo>
                    <a:pt x="225" y="40"/>
                    <a:pt x="225" y="40"/>
                    <a:pt x="225" y="40"/>
                  </a:cubicBezTo>
                  <a:cubicBezTo>
                    <a:pt x="224" y="39"/>
                    <a:pt x="224" y="39"/>
                    <a:pt x="224" y="39"/>
                  </a:cubicBezTo>
                  <a:cubicBezTo>
                    <a:pt x="225" y="35"/>
                    <a:pt x="225" y="35"/>
                    <a:pt x="225" y="35"/>
                  </a:cubicBezTo>
                  <a:cubicBezTo>
                    <a:pt x="225" y="30"/>
                    <a:pt x="225" y="30"/>
                    <a:pt x="225" y="30"/>
                  </a:cubicBezTo>
                  <a:cubicBezTo>
                    <a:pt x="227" y="26"/>
                    <a:pt x="227" y="26"/>
                    <a:pt x="227" y="26"/>
                  </a:cubicBezTo>
                  <a:cubicBezTo>
                    <a:pt x="225" y="25"/>
                    <a:pt x="225" y="25"/>
                    <a:pt x="225" y="25"/>
                  </a:cubicBezTo>
                  <a:cubicBezTo>
                    <a:pt x="224" y="23"/>
                    <a:pt x="224" y="23"/>
                    <a:pt x="224" y="23"/>
                  </a:cubicBezTo>
                  <a:lnTo>
                    <a:pt x="223" y="2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3" name="Freeform 67">
              <a:extLst>
                <a:ext uri="{FF2B5EF4-FFF2-40B4-BE49-F238E27FC236}">
                  <a16:creationId xmlns:a16="http://schemas.microsoft.com/office/drawing/2014/main" id="{17001F3F-619F-4CD1-B5AE-F739B07B51B2}"/>
                </a:ext>
              </a:extLst>
            </p:cNvPr>
            <p:cNvSpPr>
              <a:spLocks/>
            </p:cNvSpPr>
            <p:nvPr/>
          </p:nvSpPr>
          <p:spPr bwMode="auto">
            <a:xfrm>
              <a:off x="4125" y="6494"/>
              <a:ext cx="126" cy="144"/>
            </a:xfrm>
            <a:custGeom>
              <a:avLst/>
              <a:gdLst>
                <a:gd name="T0" fmla="*/ 28 w 126"/>
                <a:gd name="T1" fmla="*/ 37 h 144"/>
                <a:gd name="T2" fmla="*/ 28 w 126"/>
                <a:gd name="T3" fmla="*/ 47 h 144"/>
                <a:gd name="T4" fmla="*/ 38 w 126"/>
                <a:gd name="T5" fmla="*/ 51 h 144"/>
                <a:gd name="T6" fmla="*/ 38 w 126"/>
                <a:gd name="T7" fmla="*/ 62 h 144"/>
                <a:gd name="T8" fmla="*/ 21 w 126"/>
                <a:gd name="T9" fmla="*/ 75 h 144"/>
                <a:gd name="T10" fmla="*/ 10 w 126"/>
                <a:gd name="T11" fmla="*/ 84 h 144"/>
                <a:gd name="T12" fmla="*/ 10 w 126"/>
                <a:gd name="T13" fmla="*/ 94 h 144"/>
                <a:gd name="T14" fmla="*/ 4 w 126"/>
                <a:gd name="T15" fmla="*/ 109 h 144"/>
                <a:gd name="T16" fmla="*/ 2 w 126"/>
                <a:gd name="T17" fmla="*/ 133 h 144"/>
                <a:gd name="T18" fmla="*/ 0 w 126"/>
                <a:gd name="T19" fmla="*/ 142 h 144"/>
                <a:gd name="T20" fmla="*/ 4 w 126"/>
                <a:gd name="T21" fmla="*/ 142 h 144"/>
                <a:gd name="T22" fmla="*/ 8 w 126"/>
                <a:gd name="T23" fmla="*/ 144 h 144"/>
                <a:gd name="T24" fmla="*/ 15 w 126"/>
                <a:gd name="T25" fmla="*/ 139 h 144"/>
                <a:gd name="T26" fmla="*/ 21 w 126"/>
                <a:gd name="T27" fmla="*/ 137 h 144"/>
                <a:gd name="T28" fmla="*/ 23 w 126"/>
                <a:gd name="T29" fmla="*/ 133 h 144"/>
                <a:gd name="T30" fmla="*/ 49 w 126"/>
                <a:gd name="T31" fmla="*/ 133 h 144"/>
                <a:gd name="T32" fmla="*/ 51 w 126"/>
                <a:gd name="T33" fmla="*/ 131 h 144"/>
                <a:gd name="T34" fmla="*/ 53 w 126"/>
                <a:gd name="T35" fmla="*/ 120 h 144"/>
                <a:gd name="T36" fmla="*/ 53 w 126"/>
                <a:gd name="T37" fmla="*/ 112 h 144"/>
                <a:gd name="T38" fmla="*/ 59 w 126"/>
                <a:gd name="T39" fmla="*/ 109 h 144"/>
                <a:gd name="T40" fmla="*/ 66 w 126"/>
                <a:gd name="T41" fmla="*/ 107 h 144"/>
                <a:gd name="T42" fmla="*/ 70 w 126"/>
                <a:gd name="T43" fmla="*/ 105 h 144"/>
                <a:gd name="T44" fmla="*/ 77 w 126"/>
                <a:gd name="T45" fmla="*/ 105 h 144"/>
                <a:gd name="T46" fmla="*/ 83 w 126"/>
                <a:gd name="T47" fmla="*/ 101 h 144"/>
                <a:gd name="T48" fmla="*/ 83 w 126"/>
                <a:gd name="T49" fmla="*/ 96 h 144"/>
                <a:gd name="T50" fmla="*/ 89 w 126"/>
                <a:gd name="T51" fmla="*/ 99 h 144"/>
                <a:gd name="T52" fmla="*/ 91 w 126"/>
                <a:gd name="T53" fmla="*/ 101 h 144"/>
                <a:gd name="T54" fmla="*/ 94 w 126"/>
                <a:gd name="T55" fmla="*/ 101 h 144"/>
                <a:gd name="T56" fmla="*/ 100 w 126"/>
                <a:gd name="T57" fmla="*/ 105 h 144"/>
                <a:gd name="T58" fmla="*/ 109 w 126"/>
                <a:gd name="T59" fmla="*/ 88 h 144"/>
                <a:gd name="T60" fmla="*/ 115 w 126"/>
                <a:gd name="T61" fmla="*/ 81 h 144"/>
                <a:gd name="T62" fmla="*/ 119 w 126"/>
                <a:gd name="T63" fmla="*/ 75 h 144"/>
                <a:gd name="T64" fmla="*/ 123 w 126"/>
                <a:gd name="T65" fmla="*/ 66 h 144"/>
                <a:gd name="T66" fmla="*/ 123 w 126"/>
                <a:gd name="T67" fmla="*/ 52 h 144"/>
                <a:gd name="T68" fmla="*/ 119 w 126"/>
                <a:gd name="T69" fmla="*/ 37 h 144"/>
                <a:gd name="T70" fmla="*/ 109 w 126"/>
                <a:gd name="T71" fmla="*/ 24 h 144"/>
                <a:gd name="T72" fmla="*/ 109 w 126"/>
                <a:gd name="T73" fmla="*/ 13 h 144"/>
                <a:gd name="T74" fmla="*/ 104 w 126"/>
                <a:gd name="T75" fmla="*/ 9 h 144"/>
                <a:gd name="T76" fmla="*/ 102 w 126"/>
                <a:gd name="T77" fmla="*/ 4 h 144"/>
                <a:gd name="T78" fmla="*/ 96 w 126"/>
                <a:gd name="T79" fmla="*/ 6 h 144"/>
                <a:gd name="T80" fmla="*/ 89 w 126"/>
                <a:gd name="T81" fmla="*/ 13 h 144"/>
                <a:gd name="T82" fmla="*/ 85 w 126"/>
                <a:gd name="T83" fmla="*/ 11 h 144"/>
                <a:gd name="T84" fmla="*/ 81 w 126"/>
                <a:gd name="T85" fmla="*/ 9 h 144"/>
                <a:gd name="T86" fmla="*/ 76 w 126"/>
                <a:gd name="T87" fmla="*/ 9 h 144"/>
                <a:gd name="T88" fmla="*/ 64 w 126"/>
                <a:gd name="T89" fmla="*/ 13 h 144"/>
                <a:gd name="T90" fmla="*/ 59 w 126"/>
                <a:gd name="T91" fmla="*/ 19 h 144"/>
                <a:gd name="T92" fmla="*/ 51 w 126"/>
                <a:gd name="T93" fmla="*/ 13 h 144"/>
                <a:gd name="T94" fmla="*/ 47 w 126"/>
                <a:gd name="T95" fmla="*/ 13 h 144"/>
                <a:gd name="T96" fmla="*/ 42 w 126"/>
                <a:gd name="T97" fmla="*/ 13 h 144"/>
                <a:gd name="T98" fmla="*/ 38 w 126"/>
                <a:gd name="T99" fmla="*/ 11 h 144"/>
                <a:gd name="T100" fmla="*/ 32 w 126"/>
                <a:gd name="T101" fmla="*/ 13 h 144"/>
                <a:gd name="T102" fmla="*/ 32 w 126"/>
                <a:gd name="T103" fmla="*/ 21 h 144"/>
                <a:gd name="T104" fmla="*/ 28 w 126"/>
                <a:gd name="T105" fmla="*/ 28 h 144"/>
                <a:gd name="T106" fmla="*/ 28 w 126"/>
                <a:gd name="T107" fmla="*/ 28 h 144"/>
                <a:gd name="T108" fmla="*/ 28 w 126"/>
                <a:gd name="T109" fmla="*/ 28 h 144"/>
                <a:gd name="T110" fmla="*/ 28 w 126"/>
                <a:gd name="T111" fmla="*/ 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144">
                  <a:moveTo>
                    <a:pt x="28" y="28"/>
                  </a:moveTo>
                  <a:lnTo>
                    <a:pt x="28" y="37"/>
                  </a:lnTo>
                  <a:lnTo>
                    <a:pt x="27" y="45"/>
                  </a:lnTo>
                  <a:lnTo>
                    <a:pt x="28" y="47"/>
                  </a:lnTo>
                  <a:lnTo>
                    <a:pt x="32" y="47"/>
                  </a:lnTo>
                  <a:lnTo>
                    <a:pt x="38" y="51"/>
                  </a:lnTo>
                  <a:lnTo>
                    <a:pt x="40" y="52"/>
                  </a:lnTo>
                  <a:lnTo>
                    <a:pt x="38" y="62"/>
                  </a:lnTo>
                  <a:lnTo>
                    <a:pt x="32" y="66"/>
                  </a:lnTo>
                  <a:lnTo>
                    <a:pt x="21" y="75"/>
                  </a:lnTo>
                  <a:lnTo>
                    <a:pt x="13" y="84"/>
                  </a:lnTo>
                  <a:lnTo>
                    <a:pt x="10" y="84"/>
                  </a:lnTo>
                  <a:lnTo>
                    <a:pt x="10" y="88"/>
                  </a:lnTo>
                  <a:lnTo>
                    <a:pt x="10" y="94"/>
                  </a:lnTo>
                  <a:lnTo>
                    <a:pt x="8" y="96"/>
                  </a:lnTo>
                  <a:lnTo>
                    <a:pt x="4" y="109"/>
                  </a:lnTo>
                  <a:lnTo>
                    <a:pt x="2" y="120"/>
                  </a:lnTo>
                  <a:lnTo>
                    <a:pt x="2" y="133"/>
                  </a:lnTo>
                  <a:lnTo>
                    <a:pt x="2" y="139"/>
                  </a:lnTo>
                  <a:lnTo>
                    <a:pt x="0" y="142"/>
                  </a:lnTo>
                  <a:lnTo>
                    <a:pt x="2" y="142"/>
                  </a:lnTo>
                  <a:lnTo>
                    <a:pt x="4" y="142"/>
                  </a:lnTo>
                  <a:lnTo>
                    <a:pt x="8" y="142"/>
                  </a:lnTo>
                  <a:lnTo>
                    <a:pt x="8" y="144"/>
                  </a:lnTo>
                  <a:lnTo>
                    <a:pt x="10" y="144"/>
                  </a:lnTo>
                  <a:lnTo>
                    <a:pt x="15" y="139"/>
                  </a:lnTo>
                  <a:lnTo>
                    <a:pt x="19" y="137"/>
                  </a:lnTo>
                  <a:lnTo>
                    <a:pt x="21" y="137"/>
                  </a:lnTo>
                  <a:lnTo>
                    <a:pt x="23" y="135"/>
                  </a:lnTo>
                  <a:lnTo>
                    <a:pt x="23" y="133"/>
                  </a:lnTo>
                  <a:lnTo>
                    <a:pt x="38" y="133"/>
                  </a:lnTo>
                  <a:lnTo>
                    <a:pt x="49" y="133"/>
                  </a:lnTo>
                  <a:lnTo>
                    <a:pt x="51" y="133"/>
                  </a:lnTo>
                  <a:lnTo>
                    <a:pt x="51" y="131"/>
                  </a:lnTo>
                  <a:lnTo>
                    <a:pt x="51" y="125"/>
                  </a:lnTo>
                  <a:lnTo>
                    <a:pt x="53" y="120"/>
                  </a:lnTo>
                  <a:lnTo>
                    <a:pt x="57" y="114"/>
                  </a:lnTo>
                  <a:lnTo>
                    <a:pt x="53" y="112"/>
                  </a:lnTo>
                  <a:lnTo>
                    <a:pt x="57" y="109"/>
                  </a:lnTo>
                  <a:lnTo>
                    <a:pt x="59" y="109"/>
                  </a:lnTo>
                  <a:lnTo>
                    <a:pt x="64" y="107"/>
                  </a:lnTo>
                  <a:lnTo>
                    <a:pt x="66" y="107"/>
                  </a:lnTo>
                  <a:lnTo>
                    <a:pt x="70" y="101"/>
                  </a:lnTo>
                  <a:lnTo>
                    <a:pt x="70" y="105"/>
                  </a:lnTo>
                  <a:lnTo>
                    <a:pt x="76" y="107"/>
                  </a:lnTo>
                  <a:lnTo>
                    <a:pt x="77" y="105"/>
                  </a:lnTo>
                  <a:lnTo>
                    <a:pt x="81" y="101"/>
                  </a:lnTo>
                  <a:lnTo>
                    <a:pt x="83" y="101"/>
                  </a:lnTo>
                  <a:lnTo>
                    <a:pt x="83" y="99"/>
                  </a:lnTo>
                  <a:lnTo>
                    <a:pt x="83" y="96"/>
                  </a:lnTo>
                  <a:lnTo>
                    <a:pt x="85" y="96"/>
                  </a:lnTo>
                  <a:lnTo>
                    <a:pt x="89" y="99"/>
                  </a:lnTo>
                  <a:lnTo>
                    <a:pt x="89" y="101"/>
                  </a:lnTo>
                  <a:lnTo>
                    <a:pt x="91" y="101"/>
                  </a:lnTo>
                  <a:lnTo>
                    <a:pt x="94" y="99"/>
                  </a:lnTo>
                  <a:lnTo>
                    <a:pt x="94" y="101"/>
                  </a:lnTo>
                  <a:lnTo>
                    <a:pt x="96" y="105"/>
                  </a:lnTo>
                  <a:lnTo>
                    <a:pt x="100" y="105"/>
                  </a:lnTo>
                  <a:lnTo>
                    <a:pt x="104" y="94"/>
                  </a:lnTo>
                  <a:lnTo>
                    <a:pt x="109" y="88"/>
                  </a:lnTo>
                  <a:lnTo>
                    <a:pt x="109" y="82"/>
                  </a:lnTo>
                  <a:lnTo>
                    <a:pt x="115" y="81"/>
                  </a:lnTo>
                  <a:lnTo>
                    <a:pt x="119" y="77"/>
                  </a:lnTo>
                  <a:lnTo>
                    <a:pt x="119" y="75"/>
                  </a:lnTo>
                  <a:lnTo>
                    <a:pt x="121" y="69"/>
                  </a:lnTo>
                  <a:lnTo>
                    <a:pt x="123" y="66"/>
                  </a:lnTo>
                  <a:lnTo>
                    <a:pt x="126" y="58"/>
                  </a:lnTo>
                  <a:lnTo>
                    <a:pt x="123" y="52"/>
                  </a:lnTo>
                  <a:lnTo>
                    <a:pt x="121" y="43"/>
                  </a:lnTo>
                  <a:lnTo>
                    <a:pt x="119" y="37"/>
                  </a:lnTo>
                  <a:lnTo>
                    <a:pt x="113" y="26"/>
                  </a:lnTo>
                  <a:lnTo>
                    <a:pt x="109" y="24"/>
                  </a:lnTo>
                  <a:lnTo>
                    <a:pt x="109" y="19"/>
                  </a:lnTo>
                  <a:lnTo>
                    <a:pt x="109" y="13"/>
                  </a:lnTo>
                  <a:lnTo>
                    <a:pt x="108" y="13"/>
                  </a:lnTo>
                  <a:lnTo>
                    <a:pt x="104" y="9"/>
                  </a:lnTo>
                  <a:lnTo>
                    <a:pt x="102" y="7"/>
                  </a:lnTo>
                  <a:lnTo>
                    <a:pt x="102" y="4"/>
                  </a:lnTo>
                  <a:lnTo>
                    <a:pt x="100" y="0"/>
                  </a:lnTo>
                  <a:lnTo>
                    <a:pt x="96" y="6"/>
                  </a:lnTo>
                  <a:lnTo>
                    <a:pt x="94" y="7"/>
                  </a:lnTo>
                  <a:lnTo>
                    <a:pt x="89" y="13"/>
                  </a:lnTo>
                  <a:lnTo>
                    <a:pt x="87" y="13"/>
                  </a:lnTo>
                  <a:lnTo>
                    <a:pt x="85" y="11"/>
                  </a:lnTo>
                  <a:lnTo>
                    <a:pt x="85" y="11"/>
                  </a:lnTo>
                  <a:lnTo>
                    <a:pt x="81" y="9"/>
                  </a:lnTo>
                  <a:lnTo>
                    <a:pt x="77" y="9"/>
                  </a:lnTo>
                  <a:lnTo>
                    <a:pt x="76" y="9"/>
                  </a:lnTo>
                  <a:lnTo>
                    <a:pt x="70" y="11"/>
                  </a:lnTo>
                  <a:lnTo>
                    <a:pt x="64" y="13"/>
                  </a:lnTo>
                  <a:lnTo>
                    <a:pt x="60" y="15"/>
                  </a:lnTo>
                  <a:lnTo>
                    <a:pt x="59" y="19"/>
                  </a:lnTo>
                  <a:lnTo>
                    <a:pt x="57" y="15"/>
                  </a:lnTo>
                  <a:lnTo>
                    <a:pt x="51" y="13"/>
                  </a:lnTo>
                  <a:lnTo>
                    <a:pt x="51" y="9"/>
                  </a:lnTo>
                  <a:lnTo>
                    <a:pt x="47" y="13"/>
                  </a:lnTo>
                  <a:lnTo>
                    <a:pt x="45" y="13"/>
                  </a:lnTo>
                  <a:lnTo>
                    <a:pt x="42" y="13"/>
                  </a:lnTo>
                  <a:lnTo>
                    <a:pt x="40" y="9"/>
                  </a:lnTo>
                  <a:lnTo>
                    <a:pt x="38" y="11"/>
                  </a:lnTo>
                  <a:lnTo>
                    <a:pt x="34" y="13"/>
                  </a:lnTo>
                  <a:lnTo>
                    <a:pt x="32" y="13"/>
                  </a:lnTo>
                  <a:lnTo>
                    <a:pt x="28" y="19"/>
                  </a:lnTo>
                  <a:lnTo>
                    <a:pt x="32" y="21"/>
                  </a:lnTo>
                  <a:lnTo>
                    <a:pt x="28" y="28"/>
                  </a:lnTo>
                  <a:lnTo>
                    <a:pt x="28" y="28"/>
                  </a:lnTo>
                  <a:lnTo>
                    <a:pt x="28" y="28"/>
                  </a:lnTo>
                  <a:lnTo>
                    <a:pt x="28" y="28"/>
                  </a:lnTo>
                  <a:lnTo>
                    <a:pt x="28" y="28"/>
                  </a:lnTo>
                  <a:lnTo>
                    <a:pt x="28" y="28"/>
                  </a:lnTo>
                  <a:lnTo>
                    <a:pt x="28" y="28"/>
                  </a:lnTo>
                  <a:lnTo>
                    <a:pt x="28" y="2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4" name="Freeform 68">
              <a:extLst>
                <a:ext uri="{FF2B5EF4-FFF2-40B4-BE49-F238E27FC236}">
                  <a16:creationId xmlns:a16="http://schemas.microsoft.com/office/drawing/2014/main" id="{3BB847B2-E476-4554-AD23-7F23608D4C60}"/>
                </a:ext>
              </a:extLst>
            </p:cNvPr>
            <p:cNvSpPr>
              <a:spLocks/>
            </p:cNvSpPr>
            <p:nvPr/>
          </p:nvSpPr>
          <p:spPr bwMode="auto">
            <a:xfrm>
              <a:off x="4114" y="6661"/>
              <a:ext cx="39" cy="56"/>
            </a:xfrm>
            <a:custGeom>
              <a:avLst/>
              <a:gdLst>
                <a:gd name="T0" fmla="*/ 19 w 39"/>
                <a:gd name="T1" fmla="*/ 52 h 56"/>
                <a:gd name="T2" fmla="*/ 24 w 39"/>
                <a:gd name="T3" fmla="*/ 46 h 56"/>
                <a:gd name="T4" fmla="*/ 26 w 39"/>
                <a:gd name="T5" fmla="*/ 45 h 56"/>
                <a:gd name="T6" fmla="*/ 32 w 39"/>
                <a:gd name="T7" fmla="*/ 39 h 56"/>
                <a:gd name="T8" fmla="*/ 30 w 39"/>
                <a:gd name="T9" fmla="*/ 37 h 56"/>
                <a:gd name="T10" fmla="*/ 30 w 39"/>
                <a:gd name="T11" fmla="*/ 33 h 56"/>
                <a:gd name="T12" fmla="*/ 34 w 39"/>
                <a:gd name="T13" fmla="*/ 32 h 56"/>
                <a:gd name="T14" fmla="*/ 34 w 39"/>
                <a:gd name="T15" fmla="*/ 28 h 56"/>
                <a:gd name="T16" fmla="*/ 38 w 39"/>
                <a:gd name="T17" fmla="*/ 26 h 56"/>
                <a:gd name="T18" fmla="*/ 39 w 39"/>
                <a:gd name="T19" fmla="*/ 22 h 56"/>
                <a:gd name="T20" fmla="*/ 39 w 39"/>
                <a:gd name="T21" fmla="*/ 20 h 56"/>
                <a:gd name="T22" fmla="*/ 39 w 39"/>
                <a:gd name="T23" fmla="*/ 18 h 56"/>
                <a:gd name="T24" fmla="*/ 39 w 39"/>
                <a:gd name="T25" fmla="*/ 18 h 56"/>
                <a:gd name="T26" fmla="*/ 34 w 39"/>
                <a:gd name="T27" fmla="*/ 18 h 56"/>
                <a:gd name="T28" fmla="*/ 32 w 39"/>
                <a:gd name="T29" fmla="*/ 15 h 56"/>
                <a:gd name="T30" fmla="*/ 32 w 39"/>
                <a:gd name="T31" fmla="*/ 13 h 56"/>
                <a:gd name="T32" fmla="*/ 32 w 39"/>
                <a:gd name="T33" fmla="*/ 9 h 56"/>
                <a:gd name="T34" fmla="*/ 32 w 39"/>
                <a:gd name="T35" fmla="*/ 7 h 56"/>
                <a:gd name="T36" fmla="*/ 34 w 39"/>
                <a:gd name="T37" fmla="*/ 3 h 56"/>
                <a:gd name="T38" fmla="*/ 34 w 39"/>
                <a:gd name="T39" fmla="*/ 2 h 56"/>
                <a:gd name="T40" fmla="*/ 32 w 39"/>
                <a:gd name="T41" fmla="*/ 2 h 56"/>
                <a:gd name="T42" fmla="*/ 30 w 39"/>
                <a:gd name="T43" fmla="*/ 2 h 56"/>
                <a:gd name="T44" fmla="*/ 26 w 39"/>
                <a:gd name="T45" fmla="*/ 2 h 56"/>
                <a:gd name="T46" fmla="*/ 24 w 39"/>
                <a:gd name="T47" fmla="*/ 2 h 56"/>
                <a:gd name="T48" fmla="*/ 19 w 39"/>
                <a:gd name="T49" fmla="*/ 0 h 56"/>
                <a:gd name="T50" fmla="*/ 19 w 39"/>
                <a:gd name="T51" fmla="*/ 7 h 56"/>
                <a:gd name="T52" fmla="*/ 15 w 39"/>
                <a:gd name="T53" fmla="*/ 9 h 56"/>
                <a:gd name="T54" fmla="*/ 13 w 39"/>
                <a:gd name="T55" fmla="*/ 13 h 56"/>
                <a:gd name="T56" fmla="*/ 7 w 39"/>
                <a:gd name="T57" fmla="*/ 13 h 56"/>
                <a:gd name="T58" fmla="*/ 6 w 39"/>
                <a:gd name="T59" fmla="*/ 9 h 56"/>
                <a:gd name="T60" fmla="*/ 2 w 39"/>
                <a:gd name="T61" fmla="*/ 7 h 56"/>
                <a:gd name="T62" fmla="*/ 0 w 39"/>
                <a:gd name="T63" fmla="*/ 11 h 56"/>
                <a:gd name="T64" fmla="*/ 0 w 39"/>
                <a:gd name="T65" fmla="*/ 13 h 56"/>
                <a:gd name="T66" fmla="*/ 2 w 39"/>
                <a:gd name="T67" fmla="*/ 18 h 56"/>
                <a:gd name="T68" fmla="*/ 6 w 39"/>
                <a:gd name="T69" fmla="*/ 22 h 56"/>
                <a:gd name="T70" fmla="*/ 2 w 39"/>
                <a:gd name="T71" fmla="*/ 26 h 56"/>
                <a:gd name="T72" fmla="*/ 6 w 39"/>
                <a:gd name="T73" fmla="*/ 32 h 56"/>
                <a:gd name="T74" fmla="*/ 6 w 39"/>
                <a:gd name="T75" fmla="*/ 39 h 56"/>
                <a:gd name="T76" fmla="*/ 13 w 39"/>
                <a:gd name="T77" fmla="*/ 56 h 56"/>
                <a:gd name="T78" fmla="*/ 19 w 39"/>
                <a:gd name="T79" fmla="*/ 52 h 56"/>
                <a:gd name="T80" fmla="*/ 19 w 39"/>
                <a:gd name="T81" fmla="*/ 52 h 56"/>
                <a:gd name="T82" fmla="*/ 19 w 39"/>
                <a:gd name="T83" fmla="*/ 52 h 56"/>
                <a:gd name="T84" fmla="*/ 19 w 39"/>
                <a:gd name="T85" fmla="*/ 52 h 56"/>
                <a:gd name="T86" fmla="*/ 19 w 39"/>
                <a:gd name="T87" fmla="*/ 52 h 56"/>
                <a:gd name="T88" fmla="*/ 19 w 39"/>
                <a:gd name="T89" fmla="*/ 52 h 56"/>
                <a:gd name="T90" fmla="*/ 19 w 39"/>
                <a:gd name="T91" fmla="*/ 52 h 56"/>
                <a:gd name="T92" fmla="*/ 19 w 39"/>
                <a:gd name="T93" fmla="*/ 52 h 56"/>
                <a:gd name="T94" fmla="*/ 19 w 39"/>
                <a:gd name="T95"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56">
                  <a:moveTo>
                    <a:pt x="19" y="52"/>
                  </a:moveTo>
                  <a:lnTo>
                    <a:pt x="24" y="46"/>
                  </a:lnTo>
                  <a:lnTo>
                    <a:pt x="26" y="45"/>
                  </a:lnTo>
                  <a:lnTo>
                    <a:pt x="32" y="39"/>
                  </a:lnTo>
                  <a:lnTo>
                    <a:pt x="30" y="37"/>
                  </a:lnTo>
                  <a:lnTo>
                    <a:pt x="30" y="33"/>
                  </a:lnTo>
                  <a:lnTo>
                    <a:pt x="34" y="32"/>
                  </a:lnTo>
                  <a:lnTo>
                    <a:pt x="34" y="28"/>
                  </a:lnTo>
                  <a:lnTo>
                    <a:pt x="38" y="26"/>
                  </a:lnTo>
                  <a:lnTo>
                    <a:pt x="39" y="22"/>
                  </a:lnTo>
                  <a:lnTo>
                    <a:pt x="39" y="20"/>
                  </a:lnTo>
                  <a:lnTo>
                    <a:pt x="39" y="18"/>
                  </a:lnTo>
                  <a:lnTo>
                    <a:pt x="39" y="18"/>
                  </a:lnTo>
                  <a:lnTo>
                    <a:pt x="34" y="18"/>
                  </a:lnTo>
                  <a:lnTo>
                    <a:pt x="32" y="15"/>
                  </a:lnTo>
                  <a:lnTo>
                    <a:pt x="32" y="13"/>
                  </a:lnTo>
                  <a:lnTo>
                    <a:pt x="32" y="9"/>
                  </a:lnTo>
                  <a:lnTo>
                    <a:pt x="32" y="7"/>
                  </a:lnTo>
                  <a:lnTo>
                    <a:pt x="34" y="3"/>
                  </a:lnTo>
                  <a:lnTo>
                    <a:pt x="34" y="2"/>
                  </a:lnTo>
                  <a:lnTo>
                    <a:pt x="32" y="2"/>
                  </a:lnTo>
                  <a:lnTo>
                    <a:pt x="30" y="2"/>
                  </a:lnTo>
                  <a:lnTo>
                    <a:pt x="26" y="2"/>
                  </a:lnTo>
                  <a:lnTo>
                    <a:pt x="24" y="2"/>
                  </a:lnTo>
                  <a:lnTo>
                    <a:pt x="19" y="0"/>
                  </a:lnTo>
                  <a:lnTo>
                    <a:pt x="19" y="7"/>
                  </a:lnTo>
                  <a:lnTo>
                    <a:pt x="15" y="9"/>
                  </a:lnTo>
                  <a:lnTo>
                    <a:pt x="13" y="13"/>
                  </a:lnTo>
                  <a:lnTo>
                    <a:pt x="7" y="13"/>
                  </a:lnTo>
                  <a:lnTo>
                    <a:pt x="6" y="9"/>
                  </a:lnTo>
                  <a:lnTo>
                    <a:pt x="2" y="7"/>
                  </a:lnTo>
                  <a:lnTo>
                    <a:pt x="0" y="11"/>
                  </a:lnTo>
                  <a:lnTo>
                    <a:pt x="0" y="13"/>
                  </a:lnTo>
                  <a:lnTo>
                    <a:pt x="2" y="18"/>
                  </a:lnTo>
                  <a:lnTo>
                    <a:pt x="6" y="22"/>
                  </a:lnTo>
                  <a:lnTo>
                    <a:pt x="2" y="26"/>
                  </a:lnTo>
                  <a:lnTo>
                    <a:pt x="6" y="32"/>
                  </a:lnTo>
                  <a:lnTo>
                    <a:pt x="6" y="39"/>
                  </a:lnTo>
                  <a:lnTo>
                    <a:pt x="13" y="56"/>
                  </a:lnTo>
                  <a:lnTo>
                    <a:pt x="19" y="52"/>
                  </a:lnTo>
                  <a:lnTo>
                    <a:pt x="19" y="52"/>
                  </a:lnTo>
                  <a:lnTo>
                    <a:pt x="19" y="52"/>
                  </a:lnTo>
                  <a:lnTo>
                    <a:pt x="19" y="52"/>
                  </a:lnTo>
                  <a:lnTo>
                    <a:pt x="19" y="52"/>
                  </a:lnTo>
                  <a:lnTo>
                    <a:pt x="19" y="52"/>
                  </a:lnTo>
                  <a:lnTo>
                    <a:pt x="19" y="52"/>
                  </a:lnTo>
                  <a:lnTo>
                    <a:pt x="19" y="52"/>
                  </a:lnTo>
                  <a:lnTo>
                    <a:pt x="19" y="5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5" name="Freeform 69">
              <a:extLst>
                <a:ext uri="{FF2B5EF4-FFF2-40B4-BE49-F238E27FC236}">
                  <a16:creationId xmlns:a16="http://schemas.microsoft.com/office/drawing/2014/main" id="{51E2BD40-540D-4553-9346-0BA45A1BBA42}"/>
                </a:ext>
              </a:extLst>
            </p:cNvPr>
            <p:cNvSpPr>
              <a:spLocks/>
            </p:cNvSpPr>
            <p:nvPr/>
          </p:nvSpPr>
          <p:spPr bwMode="auto">
            <a:xfrm>
              <a:off x="4110" y="6631"/>
              <a:ext cx="43" cy="43"/>
            </a:xfrm>
            <a:custGeom>
              <a:avLst/>
              <a:gdLst>
                <a:gd name="T0" fmla="*/ 16 w 23"/>
                <a:gd name="T1" fmla="*/ 1 h 23"/>
                <a:gd name="T2" fmla="*/ 13 w 23"/>
                <a:gd name="T3" fmla="*/ 4 h 23"/>
                <a:gd name="T4" fmla="*/ 12 w 23"/>
                <a:gd name="T5" fmla="*/ 4 h 23"/>
                <a:gd name="T6" fmla="*/ 12 w 23"/>
                <a:gd name="T7" fmla="*/ 3 h 23"/>
                <a:gd name="T8" fmla="*/ 10 w 23"/>
                <a:gd name="T9" fmla="*/ 3 h 23"/>
                <a:gd name="T10" fmla="*/ 9 w 23"/>
                <a:gd name="T11" fmla="*/ 3 h 23"/>
                <a:gd name="T12" fmla="*/ 9 w 23"/>
                <a:gd name="T13" fmla="*/ 3 h 23"/>
                <a:gd name="T14" fmla="*/ 8 w 23"/>
                <a:gd name="T15" fmla="*/ 3 h 23"/>
                <a:gd name="T16" fmla="*/ 5 w 23"/>
                <a:gd name="T17" fmla="*/ 4 h 23"/>
                <a:gd name="T18" fmla="*/ 5 w 23"/>
                <a:gd name="T19" fmla="*/ 7 h 23"/>
                <a:gd name="T20" fmla="*/ 3 w 23"/>
                <a:gd name="T21" fmla="*/ 13 h 23"/>
                <a:gd name="T22" fmla="*/ 3 w 23"/>
                <a:gd name="T23" fmla="*/ 13 h 23"/>
                <a:gd name="T24" fmla="*/ 2 w 23"/>
                <a:gd name="T25" fmla="*/ 14 h 23"/>
                <a:gd name="T26" fmla="*/ 0 w 23"/>
                <a:gd name="T27" fmla="*/ 17 h 23"/>
                <a:gd name="T28" fmla="*/ 0 w 23"/>
                <a:gd name="T29" fmla="*/ 18 h 23"/>
                <a:gd name="T30" fmla="*/ 0 w 23"/>
                <a:gd name="T31" fmla="*/ 20 h 23"/>
                <a:gd name="T32" fmla="*/ 2 w 23"/>
                <a:gd name="T33" fmla="*/ 22 h 23"/>
                <a:gd name="T34" fmla="*/ 3 w 23"/>
                <a:gd name="T35" fmla="*/ 20 h 23"/>
                <a:gd name="T36" fmla="*/ 5 w 23"/>
                <a:gd name="T37" fmla="*/ 21 h 23"/>
                <a:gd name="T38" fmla="*/ 6 w 23"/>
                <a:gd name="T39" fmla="*/ 23 h 23"/>
                <a:gd name="T40" fmla="*/ 9 w 23"/>
                <a:gd name="T41" fmla="*/ 23 h 23"/>
                <a:gd name="T42" fmla="*/ 10 w 23"/>
                <a:gd name="T43" fmla="*/ 21 h 23"/>
                <a:gd name="T44" fmla="*/ 12 w 23"/>
                <a:gd name="T45" fmla="*/ 20 h 23"/>
                <a:gd name="T46" fmla="*/ 12 w 23"/>
                <a:gd name="T47" fmla="*/ 16 h 23"/>
                <a:gd name="T48" fmla="*/ 15 w 23"/>
                <a:gd name="T49" fmla="*/ 17 h 23"/>
                <a:gd name="T50" fmla="*/ 16 w 23"/>
                <a:gd name="T51" fmla="*/ 17 h 23"/>
                <a:gd name="T52" fmla="*/ 18 w 23"/>
                <a:gd name="T53" fmla="*/ 17 h 23"/>
                <a:gd name="T54" fmla="*/ 19 w 23"/>
                <a:gd name="T55" fmla="*/ 17 h 23"/>
                <a:gd name="T56" fmla="*/ 20 w 23"/>
                <a:gd name="T57" fmla="*/ 17 h 23"/>
                <a:gd name="T58" fmla="*/ 20 w 23"/>
                <a:gd name="T59" fmla="*/ 18 h 23"/>
                <a:gd name="T60" fmla="*/ 22 w 23"/>
                <a:gd name="T61" fmla="*/ 17 h 23"/>
                <a:gd name="T62" fmla="*/ 23 w 23"/>
                <a:gd name="T63" fmla="*/ 16 h 23"/>
                <a:gd name="T64" fmla="*/ 23 w 23"/>
                <a:gd name="T65" fmla="*/ 14 h 23"/>
                <a:gd name="T66" fmla="*/ 23 w 23"/>
                <a:gd name="T67" fmla="*/ 11 h 23"/>
                <a:gd name="T68" fmla="*/ 23 w 23"/>
                <a:gd name="T69" fmla="*/ 10 h 23"/>
                <a:gd name="T70" fmla="*/ 22 w 23"/>
                <a:gd name="T71" fmla="*/ 5 h 23"/>
                <a:gd name="T72" fmla="*/ 20 w 23"/>
                <a:gd name="T73" fmla="*/ 3 h 23"/>
                <a:gd name="T74" fmla="*/ 19 w 23"/>
                <a:gd name="T75" fmla="*/ 1 h 23"/>
                <a:gd name="T76" fmla="*/ 19 w 23"/>
                <a:gd name="T77" fmla="*/ 0 h 23"/>
                <a:gd name="T78" fmla="*/ 19 w 23"/>
                <a:gd name="T79" fmla="*/ 0 h 23"/>
                <a:gd name="T80" fmla="*/ 18 w 23"/>
                <a:gd name="T81" fmla="*/ 0 h 23"/>
                <a:gd name="T82" fmla="*/ 16 w 23"/>
                <a:gd name="T8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3">
                  <a:moveTo>
                    <a:pt x="16" y="1"/>
                  </a:moveTo>
                  <a:cubicBezTo>
                    <a:pt x="13" y="4"/>
                    <a:pt x="13" y="4"/>
                    <a:pt x="13" y="4"/>
                  </a:cubicBezTo>
                  <a:cubicBezTo>
                    <a:pt x="12" y="4"/>
                    <a:pt x="12" y="4"/>
                    <a:pt x="12" y="4"/>
                  </a:cubicBezTo>
                  <a:cubicBezTo>
                    <a:pt x="12" y="3"/>
                    <a:pt x="12" y="3"/>
                    <a:pt x="12" y="3"/>
                  </a:cubicBezTo>
                  <a:cubicBezTo>
                    <a:pt x="10" y="3"/>
                    <a:pt x="10" y="3"/>
                    <a:pt x="10" y="3"/>
                  </a:cubicBezTo>
                  <a:cubicBezTo>
                    <a:pt x="9" y="3"/>
                    <a:pt x="9" y="3"/>
                    <a:pt x="9" y="3"/>
                  </a:cubicBezTo>
                  <a:cubicBezTo>
                    <a:pt x="9" y="3"/>
                    <a:pt x="9" y="3"/>
                    <a:pt x="9" y="3"/>
                  </a:cubicBezTo>
                  <a:cubicBezTo>
                    <a:pt x="8" y="3"/>
                    <a:pt x="8" y="3"/>
                    <a:pt x="8" y="3"/>
                  </a:cubicBezTo>
                  <a:cubicBezTo>
                    <a:pt x="5" y="4"/>
                    <a:pt x="5" y="4"/>
                    <a:pt x="5" y="4"/>
                  </a:cubicBezTo>
                  <a:cubicBezTo>
                    <a:pt x="5" y="7"/>
                    <a:pt x="5" y="7"/>
                    <a:pt x="5" y="7"/>
                  </a:cubicBezTo>
                  <a:cubicBezTo>
                    <a:pt x="3" y="8"/>
                    <a:pt x="2" y="10"/>
                    <a:pt x="3" y="13"/>
                  </a:cubicBezTo>
                  <a:cubicBezTo>
                    <a:pt x="3" y="13"/>
                    <a:pt x="3" y="13"/>
                    <a:pt x="3" y="13"/>
                  </a:cubicBezTo>
                  <a:cubicBezTo>
                    <a:pt x="2" y="14"/>
                    <a:pt x="2" y="14"/>
                    <a:pt x="2" y="14"/>
                  </a:cubicBezTo>
                  <a:cubicBezTo>
                    <a:pt x="0" y="17"/>
                    <a:pt x="0" y="17"/>
                    <a:pt x="0" y="17"/>
                  </a:cubicBezTo>
                  <a:cubicBezTo>
                    <a:pt x="0" y="18"/>
                    <a:pt x="0" y="18"/>
                    <a:pt x="0" y="18"/>
                  </a:cubicBezTo>
                  <a:cubicBezTo>
                    <a:pt x="0" y="20"/>
                    <a:pt x="0" y="20"/>
                    <a:pt x="0" y="20"/>
                  </a:cubicBezTo>
                  <a:cubicBezTo>
                    <a:pt x="2" y="22"/>
                    <a:pt x="2" y="22"/>
                    <a:pt x="2" y="22"/>
                  </a:cubicBezTo>
                  <a:cubicBezTo>
                    <a:pt x="3" y="20"/>
                    <a:pt x="3" y="20"/>
                    <a:pt x="3" y="20"/>
                  </a:cubicBezTo>
                  <a:cubicBezTo>
                    <a:pt x="5" y="21"/>
                    <a:pt x="5" y="21"/>
                    <a:pt x="5" y="21"/>
                  </a:cubicBezTo>
                  <a:cubicBezTo>
                    <a:pt x="6" y="23"/>
                    <a:pt x="6" y="23"/>
                    <a:pt x="6" y="23"/>
                  </a:cubicBezTo>
                  <a:cubicBezTo>
                    <a:pt x="9" y="23"/>
                    <a:pt x="9" y="23"/>
                    <a:pt x="9" y="23"/>
                  </a:cubicBezTo>
                  <a:cubicBezTo>
                    <a:pt x="10" y="21"/>
                    <a:pt x="10" y="21"/>
                    <a:pt x="10" y="21"/>
                  </a:cubicBezTo>
                  <a:cubicBezTo>
                    <a:pt x="12" y="20"/>
                    <a:pt x="12" y="20"/>
                    <a:pt x="12" y="20"/>
                  </a:cubicBezTo>
                  <a:cubicBezTo>
                    <a:pt x="12" y="16"/>
                    <a:pt x="12" y="16"/>
                    <a:pt x="12" y="16"/>
                  </a:cubicBezTo>
                  <a:cubicBezTo>
                    <a:pt x="15" y="17"/>
                    <a:pt x="15" y="17"/>
                    <a:pt x="15" y="17"/>
                  </a:cubicBezTo>
                  <a:cubicBezTo>
                    <a:pt x="16" y="17"/>
                    <a:pt x="16" y="17"/>
                    <a:pt x="16" y="17"/>
                  </a:cubicBezTo>
                  <a:cubicBezTo>
                    <a:pt x="18" y="17"/>
                    <a:pt x="18" y="17"/>
                    <a:pt x="18" y="17"/>
                  </a:cubicBezTo>
                  <a:cubicBezTo>
                    <a:pt x="19" y="17"/>
                    <a:pt x="19" y="17"/>
                    <a:pt x="19" y="17"/>
                  </a:cubicBezTo>
                  <a:cubicBezTo>
                    <a:pt x="20" y="17"/>
                    <a:pt x="20" y="17"/>
                    <a:pt x="20" y="17"/>
                  </a:cubicBezTo>
                  <a:cubicBezTo>
                    <a:pt x="20" y="18"/>
                    <a:pt x="20" y="18"/>
                    <a:pt x="20" y="18"/>
                  </a:cubicBezTo>
                  <a:cubicBezTo>
                    <a:pt x="22" y="17"/>
                    <a:pt x="22" y="17"/>
                    <a:pt x="22" y="17"/>
                  </a:cubicBezTo>
                  <a:cubicBezTo>
                    <a:pt x="23" y="16"/>
                    <a:pt x="23" y="16"/>
                    <a:pt x="23" y="16"/>
                  </a:cubicBezTo>
                  <a:cubicBezTo>
                    <a:pt x="23" y="14"/>
                    <a:pt x="23" y="14"/>
                    <a:pt x="23" y="14"/>
                  </a:cubicBezTo>
                  <a:cubicBezTo>
                    <a:pt x="23" y="11"/>
                    <a:pt x="23" y="11"/>
                    <a:pt x="23" y="11"/>
                  </a:cubicBezTo>
                  <a:cubicBezTo>
                    <a:pt x="23" y="10"/>
                    <a:pt x="23" y="10"/>
                    <a:pt x="23" y="10"/>
                  </a:cubicBezTo>
                  <a:cubicBezTo>
                    <a:pt x="22" y="5"/>
                    <a:pt x="22" y="5"/>
                    <a:pt x="22" y="5"/>
                  </a:cubicBezTo>
                  <a:cubicBezTo>
                    <a:pt x="20" y="3"/>
                    <a:pt x="20" y="3"/>
                    <a:pt x="20" y="3"/>
                  </a:cubicBezTo>
                  <a:cubicBezTo>
                    <a:pt x="19" y="1"/>
                    <a:pt x="19" y="1"/>
                    <a:pt x="19" y="1"/>
                  </a:cubicBezTo>
                  <a:cubicBezTo>
                    <a:pt x="19" y="0"/>
                    <a:pt x="19" y="0"/>
                    <a:pt x="19" y="0"/>
                  </a:cubicBezTo>
                  <a:cubicBezTo>
                    <a:pt x="19" y="0"/>
                    <a:pt x="19" y="0"/>
                    <a:pt x="19" y="0"/>
                  </a:cubicBezTo>
                  <a:cubicBezTo>
                    <a:pt x="18" y="0"/>
                    <a:pt x="18" y="0"/>
                    <a:pt x="18" y="0"/>
                  </a:cubicBezTo>
                  <a:lnTo>
                    <a:pt x="16" y="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6" name="Freeform 70">
              <a:extLst>
                <a:ext uri="{FF2B5EF4-FFF2-40B4-BE49-F238E27FC236}">
                  <a16:creationId xmlns:a16="http://schemas.microsoft.com/office/drawing/2014/main" id="{ACCA72F7-4E88-49D5-AB1C-F8C51F6D71E1}"/>
                </a:ext>
              </a:extLst>
            </p:cNvPr>
            <p:cNvSpPr>
              <a:spLocks/>
            </p:cNvSpPr>
            <p:nvPr/>
          </p:nvSpPr>
          <p:spPr bwMode="auto">
            <a:xfrm>
              <a:off x="3718" y="7035"/>
              <a:ext cx="304" cy="307"/>
            </a:xfrm>
            <a:custGeom>
              <a:avLst/>
              <a:gdLst>
                <a:gd name="T0" fmla="*/ 154 w 161"/>
                <a:gd name="T1" fmla="*/ 9 h 164"/>
                <a:gd name="T2" fmla="*/ 145 w 161"/>
                <a:gd name="T3" fmla="*/ 9 h 164"/>
                <a:gd name="T4" fmla="*/ 139 w 161"/>
                <a:gd name="T5" fmla="*/ 9 h 164"/>
                <a:gd name="T6" fmla="*/ 119 w 161"/>
                <a:gd name="T7" fmla="*/ 13 h 164"/>
                <a:gd name="T8" fmla="*/ 112 w 161"/>
                <a:gd name="T9" fmla="*/ 13 h 164"/>
                <a:gd name="T10" fmla="*/ 108 w 161"/>
                <a:gd name="T11" fmla="*/ 15 h 164"/>
                <a:gd name="T12" fmla="*/ 104 w 161"/>
                <a:gd name="T13" fmla="*/ 13 h 164"/>
                <a:gd name="T14" fmla="*/ 91 w 161"/>
                <a:gd name="T15" fmla="*/ 12 h 164"/>
                <a:gd name="T16" fmla="*/ 84 w 161"/>
                <a:gd name="T17" fmla="*/ 10 h 164"/>
                <a:gd name="T18" fmla="*/ 79 w 161"/>
                <a:gd name="T19" fmla="*/ 6 h 164"/>
                <a:gd name="T20" fmla="*/ 76 w 161"/>
                <a:gd name="T21" fmla="*/ 6 h 164"/>
                <a:gd name="T22" fmla="*/ 52 w 161"/>
                <a:gd name="T23" fmla="*/ 6 h 164"/>
                <a:gd name="T24" fmla="*/ 31 w 161"/>
                <a:gd name="T25" fmla="*/ 6 h 164"/>
                <a:gd name="T26" fmla="*/ 23 w 161"/>
                <a:gd name="T27" fmla="*/ 3 h 164"/>
                <a:gd name="T28" fmla="*/ 18 w 161"/>
                <a:gd name="T29" fmla="*/ 0 h 164"/>
                <a:gd name="T30" fmla="*/ 12 w 161"/>
                <a:gd name="T31" fmla="*/ 3 h 164"/>
                <a:gd name="T32" fmla="*/ 8 w 161"/>
                <a:gd name="T33" fmla="*/ 3 h 164"/>
                <a:gd name="T34" fmla="*/ 3 w 161"/>
                <a:gd name="T35" fmla="*/ 3 h 164"/>
                <a:gd name="T36" fmla="*/ 0 w 161"/>
                <a:gd name="T37" fmla="*/ 4 h 164"/>
                <a:gd name="T38" fmla="*/ 2 w 161"/>
                <a:gd name="T39" fmla="*/ 15 h 164"/>
                <a:gd name="T40" fmla="*/ 6 w 161"/>
                <a:gd name="T41" fmla="*/ 23 h 164"/>
                <a:gd name="T42" fmla="*/ 12 w 161"/>
                <a:gd name="T43" fmla="*/ 32 h 164"/>
                <a:gd name="T44" fmla="*/ 19 w 161"/>
                <a:gd name="T45" fmla="*/ 52 h 164"/>
                <a:gd name="T46" fmla="*/ 25 w 161"/>
                <a:gd name="T47" fmla="*/ 62 h 164"/>
                <a:gd name="T48" fmla="*/ 29 w 161"/>
                <a:gd name="T49" fmla="*/ 70 h 164"/>
                <a:gd name="T50" fmla="*/ 33 w 161"/>
                <a:gd name="T51" fmla="*/ 79 h 164"/>
                <a:gd name="T52" fmla="*/ 32 w 161"/>
                <a:gd name="T53" fmla="*/ 85 h 164"/>
                <a:gd name="T54" fmla="*/ 32 w 161"/>
                <a:gd name="T55" fmla="*/ 96 h 164"/>
                <a:gd name="T56" fmla="*/ 36 w 161"/>
                <a:gd name="T57" fmla="*/ 111 h 164"/>
                <a:gd name="T58" fmla="*/ 38 w 161"/>
                <a:gd name="T59" fmla="*/ 121 h 164"/>
                <a:gd name="T60" fmla="*/ 38 w 161"/>
                <a:gd name="T61" fmla="*/ 128 h 164"/>
                <a:gd name="T62" fmla="*/ 39 w 161"/>
                <a:gd name="T63" fmla="*/ 132 h 164"/>
                <a:gd name="T64" fmla="*/ 42 w 161"/>
                <a:gd name="T65" fmla="*/ 139 h 164"/>
                <a:gd name="T66" fmla="*/ 46 w 161"/>
                <a:gd name="T67" fmla="*/ 151 h 164"/>
                <a:gd name="T68" fmla="*/ 54 w 161"/>
                <a:gd name="T69" fmla="*/ 158 h 164"/>
                <a:gd name="T70" fmla="*/ 56 w 161"/>
                <a:gd name="T71" fmla="*/ 159 h 164"/>
                <a:gd name="T72" fmla="*/ 59 w 161"/>
                <a:gd name="T73" fmla="*/ 155 h 164"/>
                <a:gd name="T74" fmla="*/ 61 w 161"/>
                <a:gd name="T75" fmla="*/ 152 h 164"/>
                <a:gd name="T76" fmla="*/ 64 w 161"/>
                <a:gd name="T77" fmla="*/ 154 h 164"/>
                <a:gd name="T78" fmla="*/ 65 w 161"/>
                <a:gd name="T79" fmla="*/ 156 h 164"/>
                <a:gd name="T80" fmla="*/ 68 w 161"/>
                <a:gd name="T81" fmla="*/ 161 h 164"/>
                <a:gd name="T82" fmla="*/ 78 w 161"/>
                <a:gd name="T83" fmla="*/ 164 h 164"/>
                <a:gd name="T84" fmla="*/ 85 w 161"/>
                <a:gd name="T85" fmla="*/ 164 h 164"/>
                <a:gd name="T86" fmla="*/ 88 w 161"/>
                <a:gd name="T87" fmla="*/ 162 h 164"/>
                <a:gd name="T88" fmla="*/ 91 w 161"/>
                <a:gd name="T89" fmla="*/ 161 h 164"/>
                <a:gd name="T90" fmla="*/ 95 w 161"/>
                <a:gd name="T91" fmla="*/ 158 h 164"/>
                <a:gd name="T92" fmla="*/ 97 w 161"/>
                <a:gd name="T93" fmla="*/ 155 h 164"/>
                <a:gd name="T94" fmla="*/ 97 w 161"/>
                <a:gd name="T95" fmla="*/ 97 h 164"/>
                <a:gd name="T96" fmla="*/ 98 w 161"/>
                <a:gd name="T97" fmla="*/ 69 h 164"/>
                <a:gd name="T98" fmla="*/ 111 w 161"/>
                <a:gd name="T99" fmla="*/ 19 h 164"/>
                <a:gd name="T100" fmla="*/ 131 w 161"/>
                <a:gd name="T101" fmla="*/ 16 h 164"/>
                <a:gd name="T102" fmla="*/ 137 w 161"/>
                <a:gd name="T103" fmla="*/ 15 h 164"/>
                <a:gd name="T104" fmla="*/ 140 w 161"/>
                <a:gd name="T105" fmla="*/ 17 h 164"/>
                <a:gd name="T106" fmla="*/ 141 w 161"/>
                <a:gd name="T107" fmla="*/ 22 h 164"/>
                <a:gd name="T108" fmla="*/ 147 w 161"/>
                <a:gd name="T109" fmla="*/ 16 h 164"/>
                <a:gd name="T110" fmla="*/ 151 w 161"/>
                <a:gd name="T111" fmla="*/ 13 h 164"/>
                <a:gd name="T112" fmla="*/ 154 w 161"/>
                <a:gd name="T113" fmla="*/ 15 h 164"/>
                <a:gd name="T114" fmla="*/ 157 w 161"/>
                <a:gd name="T115" fmla="*/ 12 h 164"/>
                <a:gd name="T116" fmla="*/ 159 w 161"/>
                <a:gd name="T117" fmla="*/ 12 h 164"/>
                <a:gd name="T118" fmla="*/ 161 w 161"/>
                <a:gd name="T119" fmla="*/ 12 h 164"/>
                <a:gd name="T120" fmla="*/ 157 w 161"/>
                <a:gd name="T121" fmla="*/ 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64">
                  <a:moveTo>
                    <a:pt x="157" y="7"/>
                  </a:moveTo>
                  <a:cubicBezTo>
                    <a:pt x="154" y="9"/>
                    <a:pt x="154" y="9"/>
                    <a:pt x="154" y="9"/>
                  </a:cubicBezTo>
                  <a:cubicBezTo>
                    <a:pt x="151" y="7"/>
                    <a:pt x="151" y="7"/>
                    <a:pt x="151" y="7"/>
                  </a:cubicBezTo>
                  <a:cubicBezTo>
                    <a:pt x="145" y="9"/>
                    <a:pt x="145" y="9"/>
                    <a:pt x="145" y="9"/>
                  </a:cubicBezTo>
                  <a:cubicBezTo>
                    <a:pt x="142" y="9"/>
                    <a:pt x="142" y="9"/>
                    <a:pt x="142" y="9"/>
                  </a:cubicBezTo>
                  <a:cubicBezTo>
                    <a:pt x="141" y="10"/>
                    <a:pt x="140" y="9"/>
                    <a:pt x="139" y="9"/>
                  </a:cubicBezTo>
                  <a:cubicBezTo>
                    <a:pt x="132" y="11"/>
                    <a:pt x="132" y="11"/>
                    <a:pt x="132" y="11"/>
                  </a:cubicBezTo>
                  <a:cubicBezTo>
                    <a:pt x="119" y="13"/>
                    <a:pt x="119" y="13"/>
                    <a:pt x="119" y="13"/>
                  </a:cubicBezTo>
                  <a:cubicBezTo>
                    <a:pt x="115" y="13"/>
                    <a:pt x="115" y="13"/>
                    <a:pt x="115" y="13"/>
                  </a:cubicBezTo>
                  <a:cubicBezTo>
                    <a:pt x="112" y="13"/>
                    <a:pt x="112" y="13"/>
                    <a:pt x="112" y="13"/>
                  </a:cubicBezTo>
                  <a:cubicBezTo>
                    <a:pt x="109" y="15"/>
                    <a:pt x="109" y="15"/>
                    <a:pt x="109" y="15"/>
                  </a:cubicBezTo>
                  <a:cubicBezTo>
                    <a:pt x="108" y="15"/>
                    <a:pt x="108" y="15"/>
                    <a:pt x="108" y="15"/>
                  </a:cubicBezTo>
                  <a:cubicBezTo>
                    <a:pt x="107" y="15"/>
                    <a:pt x="107" y="15"/>
                    <a:pt x="107" y="15"/>
                  </a:cubicBezTo>
                  <a:cubicBezTo>
                    <a:pt x="104" y="13"/>
                    <a:pt x="104" y="13"/>
                    <a:pt x="104" y="13"/>
                  </a:cubicBezTo>
                  <a:cubicBezTo>
                    <a:pt x="98" y="13"/>
                    <a:pt x="98" y="13"/>
                    <a:pt x="98" y="13"/>
                  </a:cubicBezTo>
                  <a:cubicBezTo>
                    <a:pt x="91" y="12"/>
                    <a:pt x="91" y="12"/>
                    <a:pt x="91" y="12"/>
                  </a:cubicBezTo>
                  <a:cubicBezTo>
                    <a:pt x="86" y="12"/>
                    <a:pt x="86" y="12"/>
                    <a:pt x="86" y="12"/>
                  </a:cubicBezTo>
                  <a:cubicBezTo>
                    <a:pt x="84" y="10"/>
                    <a:pt x="84" y="10"/>
                    <a:pt x="84" y="10"/>
                  </a:cubicBezTo>
                  <a:cubicBezTo>
                    <a:pt x="81" y="7"/>
                    <a:pt x="81" y="7"/>
                    <a:pt x="81" y="7"/>
                  </a:cubicBezTo>
                  <a:cubicBezTo>
                    <a:pt x="79" y="6"/>
                    <a:pt x="79" y="6"/>
                    <a:pt x="79" y="6"/>
                  </a:cubicBezTo>
                  <a:cubicBezTo>
                    <a:pt x="78" y="6"/>
                    <a:pt x="78" y="6"/>
                    <a:pt x="78" y="6"/>
                  </a:cubicBezTo>
                  <a:cubicBezTo>
                    <a:pt x="76" y="6"/>
                    <a:pt x="76" y="6"/>
                    <a:pt x="76" y="6"/>
                  </a:cubicBezTo>
                  <a:cubicBezTo>
                    <a:pt x="75" y="6"/>
                    <a:pt x="75" y="6"/>
                    <a:pt x="75" y="6"/>
                  </a:cubicBezTo>
                  <a:cubicBezTo>
                    <a:pt x="52" y="6"/>
                    <a:pt x="52" y="6"/>
                    <a:pt x="52" y="6"/>
                  </a:cubicBezTo>
                  <a:cubicBezTo>
                    <a:pt x="38" y="6"/>
                    <a:pt x="38" y="6"/>
                    <a:pt x="38" y="6"/>
                  </a:cubicBezTo>
                  <a:cubicBezTo>
                    <a:pt x="31" y="6"/>
                    <a:pt x="31" y="6"/>
                    <a:pt x="31" y="6"/>
                  </a:cubicBezTo>
                  <a:cubicBezTo>
                    <a:pt x="28" y="6"/>
                    <a:pt x="28" y="6"/>
                    <a:pt x="28" y="6"/>
                  </a:cubicBezTo>
                  <a:cubicBezTo>
                    <a:pt x="23" y="3"/>
                    <a:pt x="23" y="3"/>
                    <a:pt x="23" y="3"/>
                  </a:cubicBezTo>
                  <a:cubicBezTo>
                    <a:pt x="19" y="0"/>
                    <a:pt x="19" y="0"/>
                    <a:pt x="19" y="0"/>
                  </a:cubicBezTo>
                  <a:cubicBezTo>
                    <a:pt x="18" y="0"/>
                    <a:pt x="18" y="0"/>
                    <a:pt x="18" y="0"/>
                  </a:cubicBezTo>
                  <a:cubicBezTo>
                    <a:pt x="16" y="0"/>
                    <a:pt x="16" y="0"/>
                    <a:pt x="16" y="0"/>
                  </a:cubicBezTo>
                  <a:cubicBezTo>
                    <a:pt x="12" y="3"/>
                    <a:pt x="12" y="3"/>
                    <a:pt x="12" y="3"/>
                  </a:cubicBezTo>
                  <a:cubicBezTo>
                    <a:pt x="11" y="4"/>
                    <a:pt x="11" y="4"/>
                    <a:pt x="11" y="4"/>
                  </a:cubicBezTo>
                  <a:cubicBezTo>
                    <a:pt x="8" y="3"/>
                    <a:pt x="8" y="3"/>
                    <a:pt x="8" y="3"/>
                  </a:cubicBezTo>
                  <a:cubicBezTo>
                    <a:pt x="5" y="3"/>
                    <a:pt x="5" y="3"/>
                    <a:pt x="5" y="3"/>
                  </a:cubicBezTo>
                  <a:cubicBezTo>
                    <a:pt x="3" y="3"/>
                    <a:pt x="3" y="3"/>
                    <a:pt x="3" y="3"/>
                  </a:cubicBezTo>
                  <a:cubicBezTo>
                    <a:pt x="1" y="4"/>
                    <a:pt x="1" y="4"/>
                    <a:pt x="1" y="4"/>
                  </a:cubicBezTo>
                  <a:cubicBezTo>
                    <a:pt x="0" y="4"/>
                    <a:pt x="0" y="4"/>
                    <a:pt x="0" y="4"/>
                  </a:cubicBezTo>
                  <a:cubicBezTo>
                    <a:pt x="0" y="10"/>
                    <a:pt x="0" y="10"/>
                    <a:pt x="0" y="10"/>
                  </a:cubicBezTo>
                  <a:cubicBezTo>
                    <a:pt x="2" y="15"/>
                    <a:pt x="2" y="15"/>
                    <a:pt x="2" y="15"/>
                  </a:cubicBezTo>
                  <a:cubicBezTo>
                    <a:pt x="3" y="19"/>
                    <a:pt x="3" y="19"/>
                    <a:pt x="3" y="19"/>
                  </a:cubicBezTo>
                  <a:cubicBezTo>
                    <a:pt x="6" y="23"/>
                    <a:pt x="6" y="23"/>
                    <a:pt x="6" y="23"/>
                  </a:cubicBezTo>
                  <a:cubicBezTo>
                    <a:pt x="9" y="27"/>
                    <a:pt x="9" y="27"/>
                    <a:pt x="9" y="27"/>
                  </a:cubicBezTo>
                  <a:cubicBezTo>
                    <a:pt x="12" y="32"/>
                    <a:pt x="12" y="32"/>
                    <a:pt x="12" y="32"/>
                  </a:cubicBezTo>
                  <a:cubicBezTo>
                    <a:pt x="16" y="42"/>
                    <a:pt x="16" y="42"/>
                    <a:pt x="16" y="42"/>
                  </a:cubicBezTo>
                  <a:cubicBezTo>
                    <a:pt x="19" y="52"/>
                    <a:pt x="19" y="52"/>
                    <a:pt x="19" y="52"/>
                  </a:cubicBezTo>
                  <a:cubicBezTo>
                    <a:pt x="22" y="56"/>
                    <a:pt x="22" y="56"/>
                    <a:pt x="22" y="56"/>
                  </a:cubicBezTo>
                  <a:cubicBezTo>
                    <a:pt x="25" y="62"/>
                    <a:pt x="25" y="62"/>
                    <a:pt x="25" y="62"/>
                  </a:cubicBezTo>
                  <a:cubicBezTo>
                    <a:pt x="26" y="66"/>
                    <a:pt x="26" y="66"/>
                    <a:pt x="26" y="66"/>
                  </a:cubicBezTo>
                  <a:cubicBezTo>
                    <a:pt x="29" y="70"/>
                    <a:pt x="29" y="70"/>
                    <a:pt x="29" y="70"/>
                  </a:cubicBezTo>
                  <a:cubicBezTo>
                    <a:pt x="32" y="73"/>
                    <a:pt x="32" y="73"/>
                    <a:pt x="32" y="73"/>
                  </a:cubicBezTo>
                  <a:cubicBezTo>
                    <a:pt x="33" y="79"/>
                    <a:pt x="33" y="79"/>
                    <a:pt x="33" y="79"/>
                  </a:cubicBezTo>
                  <a:cubicBezTo>
                    <a:pt x="33" y="82"/>
                    <a:pt x="33" y="82"/>
                    <a:pt x="33" y="82"/>
                  </a:cubicBezTo>
                  <a:cubicBezTo>
                    <a:pt x="32" y="85"/>
                    <a:pt x="32" y="85"/>
                    <a:pt x="32" y="85"/>
                  </a:cubicBezTo>
                  <a:cubicBezTo>
                    <a:pt x="32" y="92"/>
                    <a:pt x="32" y="92"/>
                    <a:pt x="32" y="92"/>
                  </a:cubicBezTo>
                  <a:cubicBezTo>
                    <a:pt x="32" y="96"/>
                    <a:pt x="32" y="96"/>
                    <a:pt x="32" y="96"/>
                  </a:cubicBezTo>
                  <a:cubicBezTo>
                    <a:pt x="33" y="102"/>
                    <a:pt x="33" y="102"/>
                    <a:pt x="33" y="102"/>
                  </a:cubicBezTo>
                  <a:cubicBezTo>
                    <a:pt x="36" y="111"/>
                    <a:pt x="36" y="111"/>
                    <a:pt x="36" y="111"/>
                  </a:cubicBezTo>
                  <a:cubicBezTo>
                    <a:pt x="36" y="116"/>
                    <a:pt x="36" y="116"/>
                    <a:pt x="36" y="116"/>
                  </a:cubicBezTo>
                  <a:cubicBezTo>
                    <a:pt x="38" y="121"/>
                    <a:pt x="38" y="121"/>
                    <a:pt x="38" y="121"/>
                  </a:cubicBezTo>
                  <a:cubicBezTo>
                    <a:pt x="38" y="126"/>
                    <a:pt x="38" y="126"/>
                    <a:pt x="38" y="126"/>
                  </a:cubicBezTo>
                  <a:cubicBezTo>
                    <a:pt x="38" y="128"/>
                    <a:pt x="38" y="128"/>
                    <a:pt x="38" y="128"/>
                  </a:cubicBezTo>
                  <a:cubicBezTo>
                    <a:pt x="38" y="129"/>
                    <a:pt x="38" y="129"/>
                    <a:pt x="38" y="129"/>
                  </a:cubicBezTo>
                  <a:cubicBezTo>
                    <a:pt x="39" y="132"/>
                    <a:pt x="39" y="132"/>
                    <a:pt x="39" y="132"/>
                  </a:cubicBezTo>
                  <a:cubicBezTo>
                    <a:pt x="39" y="135"/>
                    <a:pt x="39" y="135"/>
                    <a:pt x="39" y="135"/>
                  </a:cubicBezTo>
                  <a:cubicBezTo>
                    <a:pt x="42" y="139"/>
                    <a:pt x="42" y="139"/>
                    <a:pt x="42" y="139"/>
                  </a:cubicBezTo>
                  <a:cubicBezTo>
                    <a:pt x="42" y="144"/>
                    <a:pt x="42" y="144"/>
                    <a:pt x="42" y="144"/>
                  </a:cubicBezTo>
                  <a:cubicBezTo>
                    <a:pt x="46" y="151"/>
                    <a:pt x="46" y="151"/>
                    <a:pt x="46" y="151"/>
                  </a:cubicBezTo>
                  <a:cubicBezTo>
                    <a:pt x="50" y="154"/>
                    <a:pt x="50" y="154"/>
                    <a:pt x="50" y="154"/>
                  </a:cubicBezTo>
                  <a:cubicBezTo>
                    <a:pt x="54" y="158"/>
                    <a:pt x="54" y="158"/>
                    <a:pt x="54" y="158"/>
                  </a:cubicBezTo>
                  <a:cubicBezTo>
                    <a:pt x="55" y="159"/>
                    <a:pt x="55" y="159"/>
                    <a:pt x="55" y="159"/>
                  </a:cubicBezTo>
                  <a:cubicBezTo>
                    <a:pt x="56" y="159"/>
                    <a:pt x="56" y="159"/>
                    <a:pt x="56" y="159"/>
                  </a:cubicBezTo>
                  <a:cubicBezTo>
                    <a:pt x="58" y="158"/>
                    <a:pt x="58" y="158"/>
                    <a:pt x="58" y="158"/>
                  </a:cubicBezTo>
                  <a:cubicBezTo>
                    <a:pt x="59" y="155"/>
                    <a:pt x="59" y="155"/>
                    <a:pt x="59" y="155"/>
                  </a:cubicBezTo>
                  <a:cubicBezTo>
                    <a:pt x="59" y="154"/>
                    <a:pt x="59" y="154"/>
                    <a:pt x="59" y="154"/>
                  </a:cubicBezTo>
                  <a:cubicBezTo>
                    <a:pt x="61" y="152"/>
                    <a:pt x="61" y="152"/>
                    <a:pt x="61" y="152"/>
                  </a:cubicBezTo>
                  <a:cubicBezTo>
                    <a:pt x="62" y="152"/>
                    <a:pt x="62" y="152"/>
                    <a:pt x="62" y="152"/>
                  </a:cubicBezTo>
                  <a:cubicBezTo>
                    <a:pt x="64" y="154"/>
                    <a:pt x="64" y="154"/>
                    <a:pt x="64" y="154"/>
                  </a:cubicBezTo>
                  <a:cubicBezTo>
                    <a:pt x="65" y="155"/>
                    <a:pt x="65" y="155"/>
                    <a:pt x="65" y="155"/>
                  </a:cubicBezTo>
                  <a:cubicBezTo>
                    <a:pt x="65" y="156"/>
                    <a:pt x="65" y="156"/>
                    <a:pt x="65" y="156"/>
                  </a:cubicBezTo>
                  <a:cubicBezTo>
                    <a:pt x="65" y="159"/>
                    <a:pt x="65" y="159"/>
                    <a:pt x="65" y="159"/>
                  </a:cubicBezTo>
                  <a:cubicBezTo>
                    <a:pt x="68" y="161"/>
                    <a:pt x="68" y="161"/>
                    <a:pt x="68" y="161"/>
                  </a:cubicBezTo>
                  <a:cubicBezTo>
                    <a:pt x="74" y="164"/>
                    <a:pt x="74" y="164"/>
                    <a:pt x="74" y="164"/>
                  </a:cubicBezTo>
                  <a:cubicBezTo>
                    <a:pt x="78" y="164"/>
                    <a:pt x="78" y="164"/>
                    <a:pt x="78" y="164"/>
                  </a:cubicBezTo>
                  <a:cubicBezTo>
                    <a:pt x="82" y="162"/>
                    <a:pt x="82" y="162"/>
                    <a:pt x="82" y="162"/>
                  </a:cubicBezTo>
                  <a:cubicBezTo>
                    <a:pt x="85" y="164"/>
                    <a:pt x="85" y="164"/>
                    <a:pt x="85" y="164"/>
                  </a:cubicBezTo>
                  <a:cubicBezTo>
                    <a:pt x="88" y="164"/>
                    <a:pt x="88" y="164"/>
                    <a:pt x="88" y="164"/>
                  </a:cubicBezTo>
                  <a:cubicBezTo>
                    <a:pt x="88" y="162"/>
                    <a:pt x="88" y="162"/>
                    <a:pt x="88" y="162"/>
                  </a:cubicBezTo>
                  <a:cubicBezTo>
                    <a:pt x="89" y="161"/>
                    <a:pt x="89" y="161"/>
                    <a:pt x="89" y="161"/>
                  </a:cubicBezTo>
                  <a:cubicBezTo>
                    <a:pt x="91" y="161"/>
                    <a:pt x="91" y="161"/>
                    <a:pt x="91" y="161"/>
                  </a:cubicBezTo>
                  <a:cubicBezTo>
                    <a:pt x="91" y="159"/>
                    <a:pt x="91" y="159"/>
                    <a:pt x="91" y="159"/>
                  </a:cubicBezTo>
                  <a:cubicBezTo>
                    <a:pt x="95" y="158"/>
                    <a:pt x="95" y="158"/>
                    <a:pt x="95" y="158"/>
                  </a:cubicBezTo>
                  <a:cubicBezTo>
                    <a:pt x="97" y="156"/>
                    <a:pt x="97" y="156"/>
                    <a:pt x="97" y="156"/>
                  </a:cubicBezTo>
                  <a:cubicBezTo>
                    <a:pt x="97" y="155"/>
                    <a:pt x="97" y="155"/>
                    <a:pt x="97" y="155"/>
                  </a:cubicBezTo>
                  <a:cubicBezTo>
                    <a:pt x="97" y="106"/>
                    <a:pt x="97" y="106"/>
                    <a:pt x="97" y="106"/>
                  </a:cubicBezTo>
                  <a:cubicBezTo>
                    <a:pt x="97" y="97"/>
                    <a:pt x="97" y="97"/>
                    <a:pt x="97" y="97"/>
                  </a:cubicBezTo>
                  <a:cubicBezTo>
                    <a:pt x="98" y="78"/>
                    <a:pt x="98" y="78"/>
                    <a:pt x="98" y="78"/>
                  </a:cubicBezTo>
                  <a:cubicBezTo>
                    <a:pt x="98" y="69"/>
                    <a:pt x="98" y="69"/>
                    <a:pt x="98" y="69"/>
                  </a:cubicBezTo>
                  <a:cubicBezTo>
                    <a:pt x="109" y="69"/>
                    <a:pt x="109" y="69"/>
                    <a:pt x="109" y="69"/>
                  </a:cubicBezTo>
                  <a:cubicBezTo>
                    <a:pt x="111" y="19"/>
                    <a:pt x="111" y="19"/>
                    <a:pt x="111" y="19"/>
                  </a:cubicBezTo>
                  <a:cubicBezTo>
                    <a:pt x="125" y="17"/>
                    <a:pt x="125" y="17"/>
                    <a:pt x="125" y="17"/>
                  </a:cubicBezTo>
                  <a:cubicBezTo>
                    <a:pt x="131" y="16"/>
                    <a:pt x="131" y="16"/>
                    <a:pt x="131" y="16"/>
                  </a:cubicBezTo>
                  <a:cubicBezTo>
                    <a:pt x="133" y="15"/>
                    <a:pt x="133" y="15"/>
                    <a:pt x="133" y="15"/>
                  </a:cubicBezTo>
                  <a:cubicBezTo>
                    <a:pt x="137" y="15"/>
                    <a:pt x="137" y="15"/>
                    <a:pt x="137" y="15"/>
                  </a:cubicBezTo>
                  <a:cubicBezTo>
                    <a:pt x="138" y="16"/>
                    <a:pt x="138" y="16"/>
                    <a:pt x="138" y="16"/>
                  </a:cubicBezTo>
                  <a:cubicBezTo>
                    <a:pt x="140" y="17"/>
                    <a:pt x="140" y="17"/>
                    <a:pt x="140" y="17"/>
                  </a:cubicBezTo>
                  <a:cubicBezTo>
                    <a:pt x="140" y="19"/>
                    <a:pt x="140" y="19"/>
                    <a:pt x="140" y="19"/>
                  </a:cubicBezTo>
                  <a:cubicBezTo>
                    <a:pt x="141" y="22"/>
                    <a:pt x="141" y="22"/>
                    <a:pt x="141" y="22"/>
                  </a:cubicBezTo>
                  <a:cubicBezTo>
                    <a:pt x="142" y="21"/>
                    <a:pt x="142" y="21"/>
                    <a:pt x="142" y="21"/>
                  </a:cubicBezTo>
                  <a:cubicBezTo>
                    <a:pt x="147" y="16"/>
                    <a:pt x="147" y="16"/>
                    <a:pt x="147" y="16"/>
                  </a:cubicBezTo>
                  <a:cubicBezTo>
                    <a:pt x="150" y="15"/>
                    <a:pt x="150" y="15"/>
                    <a:pt x="150" y="15"/>
                  </a:cubicBezTo>
                  <a:cubicBezTo>
                    <a:pt x="151" y="13"/>
                    <a:pt x="151" y="13"/>
                    <a:pt x="151" y="13"/>
                  </a:cubicBezTo>
                  <a:cubicBezTo>
                    <a:pt x="152" y="15"/>
                    <a:pt x="152" y="15"/>
                    <a:pt x="152" y="15"/>
                  </a:cubicBezTo>
                  <a:cubicBezTo>
                    <a:pt x="154" y="15"/>
                    <a:pt x="154" y="15"/>
                    <a:pt x="154" y="15"/>
                  </a:cubicBezTo>
                  <a:cubicBezTo>
                    <a:pt x="157" y="13"/>
                    <a:pt x="157" y="13"/>
                    <a:pt x="157" y="13"/>
                  </a:cubicBezTo>
                  <a:cubicBezTo>
                    <a:pt x="157" y="12"/>
                    <a:pt x="157" y="12"/>
                    <a:pt x="157" y="12"/>
                  </a:cubicBezTo>
                  <a:cubicBezTo>
                    <a:pt x="158" y="12"/>
                    <a:pt x="158" y="12"/>
                    <a:pt x="158" y="12"/>
                  </a:cubicBezTo>
                  <a:cubicBezTo>
                    <a:pt x="159" y="12"/>
                    <a:pt x="159" y="12"/>
                    <a:pt x="159" y="12"/>
                  </a:cubicBezTo>
                  <a:cubicBezTo>
                    <a:pt x="160" y="12"/>
                    <a:pt x="160" y="12"/>
                    <a:pt x="160" y="12"/>
                  </a:cubicBezTo>
                  <a:cubicBezTo>
                    <a:pt x="161" y="12"/>
                    <a:pt x="161" y="12"/>
                    <a:pt x="161" y="12"/>
                  </a:cubicBezTo>
                  <a:cubicBezTo>
                    <a:pt x="158" y="9"/>
                    <a:pt x="158" y="9"/>
                    <a:pt x="158" y="9"/>
                  </a:cubicBezTo>
                  <a:lnTo>
                    <a:pt x="157" y="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7" name="Freeform 71">
              <a:extLst>
                <a:ext uri="{FF2B5EF4-FFF2-40B4-BE49-F238E27FC236}">
                  <a16:creationId xmlns:a16="http://schemas.microsoft.com/office/drawing/2014/main" id="{44A41DCF-C68C-44F3-A957-E56615EF1C7A}"/>
                </a:ext>
              </a:extLst>
            </p:cNvPr>
            <p:cNvSpPr>
              <a:spLocks/>
            </p:cNvSpPr>
            <p:nvPr/>
          </p:nvSpPr>
          <p:spPr bwMode="auto">
            <a:xfrm>
              <a:off x="3718" y="6751"/>
              <a:ext cx="279" cy="312"/>
            </a:xfrm>
            <a:custGeom>
              <a:avLst/>
              <a:gdLst>
                <a:gd name="T0" fmla="*/ 8 w 148"/>
                <a:gd name="T1" fmla="*/ 155 h 167"/>
                <a:gd name="T2" fmla="*/ 16 w 148"/>
                <a:gd name="T3" fmla="*/ 152 h 167"/>
                <a:gd name="T4" fmla="*/ 23 w 148"/>
                <a:gd name="T5" fmla="*/ 155 h 167"/>
                <a:gd name="T6" fmla="*/ 38 w 148"/>
                <a:gd name="T7" fmla="*/ 158 h 167"/>
                <a:gd name="T8" fmla="*/ 76 w 148"/>
                <a:gd name="T9" fmla="*/ 158 h 167"/>
                <a:gd name="T10" fmla="*/ 81 w 148"/>
                <a:gd name="T11" fmla="*/ 159 h 167"/>
                <a:gd name="T12" fmla="*/ 91 w 148"/>
                <a:gd name="T13" fmla="*/ 164 h 167"/>
                <a:gd name="T14" fmla="*/ 107 w 148"/>
                <a:gd name="T15" fmla="*/ 167 h 167"/>
                <a:gd name="T16" fmla="*/ 112 w 148"/>
                <a:gd name="T17" fmla="*/ 165 h 167"/>
                <a:gd name="T18" fmla="*/ 132 w 148"/>
                <a:gd name="T19" fmla="*/ 163 h 167"/>
                <a:gd name="T20" fmla="*/ 140 w 148"/>
                <a:gd name="T21" fmla="*/ 161 h 167"/>
                <a:gd name="T22" fmla="*/ 131 w 148"/>
                <a:gd name="T23" fmla="*/ 152 h 167"/>
                <a:gd name="T24" fmla="*/ 125 w 148"/>
                <a:gd name="T25" fmla="*/ 146 h 167"/>
                <a:gd name="T26" fmla="*/ 124 w 148"/>
                <a:gd name="T27" fmla="*/ 125 h 167"/>
                <a:gd name="T28" fmla="*/ 124 w 148"/>
                <a:gd name="T29" fmla="*/ 99 h 167"/>
                <a:gd name="T30" fmla="*/ 140 w 148"/>
                <a:gd name="T31" fmla="*/ 99 h 167"/>
                <a:gd name="T32" fmla="*/ 147 w 148"/>
                <a:gd name="T33" fmla="*/ 96 h 167"/>
                <a:gd name="T34" fmla="*/ 148 w 148"/>
                <a:gd name="T35" fmla="*/ 86 h 167"/>
                <a:gd name="T36" fmla="*/ 148 w 148"/>
                <a:gd name="T37" fmla="*/ 73 h 167"/>
                <a:gd name="T38" fmla="*/ 145 w 148"/>
                <a:gd name="T39" fmla="*/ 70 h 167"/>
                <a:gd name="T40" fmla="*/ 138 w 148"/>
                <a:gd name="T41" fmla="*/ 72 h 167"/>
                <a:gd name="T42" fmla="*/ 131 w 148"/>
                <a:gd name="T43" fmla="*/ 72 h 167"/>
                <a:gd name="T44" fmla="*/ 127 w 148"/>
                <a:gd name="T45" fmla="*/ 72 h 167"/>
                <a:gd name="T46" fmla="*/ 127 w 148"/>
                <a:gd name="T47" fmla="*/ 66 h 167"/>
                <a:gd name="T48" fmla="*/ 122 w 148"/>
                <a:gd name="T49" fmla="*/ 52 h 167"/>
                <a:gd name="T50" fmla="*/ 122 w 148"/>
                <a:gd name="T51" fmla="*/ 40 h 167"/>
                <a:gd name="T52" fmla="*/ 121 w 148"/>
                <a:gd name="T53" fmla="*/ 29 h 167"/>
                <a:gd name="T54" fmla="*/ 121 w 148"/>
                <a:gd name="T55" fmla="*/ 20 h 167"/>
                <a:gd name="T56" fmla="*/ 109 w 148"/>
                <a:gd name="T57" fmla="*/ 20 h 167"/>
                <a:gd name="T58" fmla="*/ 108 w 148"/>
                <a:gd name="T59" fmla="*/ 15 h 167"/>
                <a:gd name="T60" fmla="*/ 99 w 148"/>
                <a:gd name="T61" fmla="*/ 16 h 167"/>
                <a:gd name="T62" fmla="*/ 95 w 148"/>
                <a:gd name="T63" fmla="*/ 22 h 167"/>
                <a:gd name="T64" fmla="*/ 92 w 148"/>
                <a:gd name="T65" fmla="*/ 25 h 167"/>
                <a:gd name="T66" fmla="*/ 84 w 148"/>
                <a:gd name="T67" fmla="*/ 29 h 167"/>
                <a:gd name="T68" fmla="*/ 72 w 148"/>
                <a:gd name="T69" fmla="*/ 30 h 167"/>
                <a:gd name="T70" fmla="*/ 68 w 148"/>
                <a:gd name="T71" fmla="*/ 27 h 167"/>
                <a:gd name="T72" fmla="*/ 64 w 148"/>
                <a:gd name="T73" fmla="*/ 19 h 167"/>
                <a:gd name="T74" fmla="*/ 61 w 148"/>
                <a:gd name="T75" fmla="*/ 12 h 167"/>
                <a:gd name="T76" fmla="*/ 61 w 148"/>
                <a:gd name="T77" fmla="*/ 6 h 167"/>
                <a:gd name="T78" fmla="*/ 55 w 148"/>
                <a:gd name="T79" fmla="*/ 0 h 167"/>
                <a:gd name="T80" fmla="*/ 35 w 148"/>
                <a:gd name="T81" fmla="*/ 0 h 167"/>
                <a:gd name="T82" fmla="*/ 18 w 148"/>
                <a:gd name="T83" fmla="*/ 0 h 167"/>
                <a:gd name="T84" fmla="*/ 9 w 148"/>
                <a:gd name="T85" fmla="*/ 3 h 167"/>
                <a:gd name="T86" fmla="*/ 11 w 148"/>
                <a:gd name="T87" fmla="*/ 12 h 167"/>
                <a:gd name="T88" fmla="*/ 15 w 148"/>
                <a:gd name="T89" fmla="*/ 22 h 167"/>
                <a:gd name="T90" fmla="*/ 21 w 148"/>
                <a:gd name="T91" fmla="*/ 39 h 167"/>
                <a:gd name="T92" fmla="*/ 16 w 148"/>
                <a:gd name="T93" fmla="*/ 45 h 167"/>
                <a:gd name="T94" fmla="*/ 19 w 148"/>
                <a:gd name="T95" fmla="*/ 56 h 167"/>
                <a:gd name="T96" fmla="*/ 25 w 148"/>
                <a:gd name="T97" fmla="*/ 69 h 167"/>
                <a:gd name="T98" fmla="*/ 23 w 148"/>
                <a:gd name="T99" fmla="*/ 88 h 167"/>
                <a:gd name="T100" fmla="*/ 16 w 148"/>
                <a:gd name="T101" fmla="*/ 93 h 167"/>
                <a:gd name="T102" fmla="*/ 11 w 148"/>
                <a:gd name="T103" fmla="*/ 103 h 167"/>
                <a:gd name="T104" fmla="*/ 8 w 148"/>
                <a:gd name="T105" fmla="*/ 115 h 167"/>
                <a:gd name="T106" fmla="*/ 5 w 148"/>
                <a:gd name="T107" fmla="*/ 128 h 167"/>
                <a:gd name="T108" fmla="*/ 3 w 148"/>
                <a:gd name="T109" fmla="*/ 134 h 167"/>
                <a:gd name="T110" fmla="*/ 0 w 148"/>
                <a:gd name="T111" fmla="*/ 148 h 167"/>
                <a:gd name="T112" fmla="*/ 3 w 148"/>
                <a:gd name="T113" fmla="*/ 15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67">
                  <a:moveTo>
                    <a:pt x="3" y="155"/>
                  </a:moveTo>
                  <a:cubicBezTo>
                    <a:pt x="5" y="155"/>
                    <a:pt x="5" y="155"/>
                    <a:pt x="5" y="155"/>
                  </a:cubicBezTo>
                  <a:cubicBezTo>
                    <a:pt x="8" y="155"/>
                    <a:pt x="8" y="155"/>
                    <a:pt x="8" y="155"/>
                  </a:cubicBezTo>
                  <a:cubicBezTo>
                    <a:pt x="11" y="156"/>
                    <a:pt x="11" y="156"/>
                    <a:pt x="11" y="156"/>
                  </a:cubicBezTo>
                  <a:cubicBezTo>
                    <a:pt x="12" y="155"/>
                    <a:pt x="12" y="155"/>
                    <a:pt x="12" y="155"/>
                  </a:cubicBezTo>
                  <a:cubicBezTo>
                    <a:pt x="16" y="152"/>
                    <a:pt x="16" y="152"/>
                    <a:pt x="16" y="152"/>
                  </a:cubicBezTo>
                  <a:cubicBezTo>
                    <a:pt x="18" y="152"/>
                    <a:pt x="18" y="152"/>
                    <a:pt x="18" y="152"/>
                  </a:cubicBezTo>
                  <a:cubicBezTo>
                    <a:pt x="19" y="152"/>
                    <a:pt x="19" y="152"/>
                    <a:pt x="19" y="152"/>
                  </a:cubicBezTo>
                  <a:cubicBezTo>
                    <a:pt x="23" y="155"/>
                    <a:pt x="23" y="155"/>
                    <a:pt x="23" y="155"/>
                  </a:cubicBezTo>
                  <a:cubicBezTo>
                    <a:pt x="28" y="158"/>
                    <a:pt x="28" y="158"/>
                    <a:pt x="28" y="158"/>
                  </a:cubicBezTo>
                  <a:cubicBezTo>
                    <a:pt x="31" y="158"/>
                    <a:pt x="31" y="158"/>
                    <a:pt x="31" y="158"/>
                  </a:cubicBezTo>
                  <a:cubicBezTo>
                    <a:pt x="38" y="158"/>
                    <a:pt x="38" y="158"/>
                    <a:pt x="38" y="158"/>
                  </a:cubicBezTo>
                  <a:cubicBezTo>
                    <a:pt x="52" y="158"/>
                    <a:pt x="52" y="158"/>
                    <a:pt x="52" y="158"/>
                  </a:cubicBezTo>
                  <a:cubicBezTo>
                    <a:pt x="75" y="158"/>
                    <a:pt x="75" y="158"/>
                    <a:pt x="75" y="158"/>
                  </a:cubicBezTo>
                  <a:cubicBezTo>
                    <a:pt x="76" y="158"/>
                    <a:pt x="76" y="158"/>
                    <a:pt x="76" y="158"/>
                  </a:cubicBezTo>
                  <a:cubicBezTo>
                    <a:pt x="78" y="158"/>
                    <a:pt x="78" y="158"/>
                    <a:pt x="78" y="158"/>
                  </a:cubicBezTo>
                  <a:cubicBezTo>
                    <a:pt x="79" y="158"/>
                    <a:pt x="79" y="158"/>
                    <a:pt x="79" y="158"/>
                  </a:cubicBezTo>
                  <a:cubicBezTo>
                    <a:pt x="81" y="159"/>
                    <a:pt x="81" y="159"/>
                    <a:pt x="81" y="159"/>
                  </a:cubicBezTo>
                  <a:cubicBezTo>
                    <a:pt x="84" y="162"/>
                    <a:pt x="84" y="162"/>
                    <a:pt x="84" y="162"/>
                  </a:cubicBezTo>
                  <a:cubicBezTo>
                    <a:pt x="86" y="164"/>
                    <a:pt x="86" y="164"/>
                    <a:pt x="86" y="164"/>
                  </a:cubicBezTo>
                  <a:cubicBezTo>
                    <a:pt x="91" y="164"/>
                    <a:pt x="91" y="164"/>
                    <a:pt x="91" y="164"/>
                  </a:cubicBezTo>
                  <a:cubicBezTo>
                    <a:pt x="98" y="165"/>
                    <a:pt x="98" y="165"/>
                    <a:pt x="98" y="165"/>
                  </a:cubicBezTo>
                  <a:cubicBezTo>
                    <a:pt x="104" y="165"/>
                    <a:pt x="104" y="165"/>
                    <a:pt x="104" y="165"/>
                  </a:cubicBezTo>
                  <a:cubicBezTo>
                    <a:pt x="107" y="167"/>
                    <a:pt x="107" y="167"/>
                    <a:pt x="107" y="167"/>
                  </a:cubicBezTo>
                  <a:cubicBezTo>
                    <a:pt x="108" y="167"/>
                    <a:pt x="108" y="167"/>
                    <a:pt x="108" y="167"/>
                  </a:cubicBezTo>
                  <a:cubicBezTo>
                    <a:pt x="109" y="167"/>
                    <a:pt x="109" y="167"/>
                    <a:pt x="109" y="167"/>
                  </a:cubicBezTo>
                  <a:cubicBezTo>
                    <a:pt x="112" y="165"/>
                    <a:pt x="112" y="165"/>
                    <a:pt x="112" y="165"/>
                  </a:cubicBezTo>
                  <a:cubicBezTo>
                    <a:pt x="115" y="165"/>
                    <a:pt x="115" y="165"/>
                    <a:pt x="115" y="165"/>
                  </a:cubicBezTo>
                  <a:cubicBezTo>
                    <a:pt x="119" y="165"/>
                    <a:pt x="119" y="165"/>
                    <a:pt x="119" y="165"/>
                  </a:cubicBezTo>
                  <a:cubicBezTo>
                    <a:pt x="132" y="163"/>
                    <a:pt x="132" y="163"/>
                    <a:pt x="132" y="163"/>
                  </a:cubicBezTo>
                  <a:cubicBezTo>
                    <a:pt x="139" y="161"/>
                    <a:pt x="139" y="161"/>
                    <a:pt x="139" y="161"/>
                  </a:cubicBezTo>
                  <a:cubicBezTo>
                    <a:pt x="139" y="161"/>
                    <a:pt x="139" y="161"/>
                    <a:pt x="139" y="161"/>
                  </a:cubicBezTo>
                  <a:cubicBezTo>
                    <a:pt x="140" y="161"/>
                    <a:pt x="140" y="161"/>
                    <a:pt x="140" y="161"/>
                  </a:cubicBezTo>
                  <a:cubicBezTo>
                    <a:pt x="134" y="156"/>
                    <a:pt x="134" y="156"/>
                    <a:pt x="134" y="156"/>
                  </a:cubicBezTo>
                  <a:cubicBezTo>
                    <a:pt x="131" y="152"/>
                    <a:pt x="131" y="152"/>
                    <a:pt x="131" y="152"/>
                  </a:cubicBezTo>
                  <a:cubicBezTo>
                    <a:pt x="131" y="152"/>
                    <a:pt x="131" y="152"/>
                    <a:pt x="131" y="152"/>
                  </a:cubicBezTo>
                  <a:cubicBezTo>
                    <a:pt x="131" y="152"/>
                    <a:pt x="131" y="152"/>
                    <a:pt x="131" y="152"/>
                  </a:cubicBezTo>
                  <a:cubicBezTo>
                    <a:pt x="129" y="151"/>
                    <a:pt x="129" y="151"/>
                    <a:pt x="129" y="151"/>
                  </a:cubicBezTo>
                  <a:cubicBezTo>
                    <a:pt x="125" y="146"/>
                    <a:pt x="125" y="146"/>
                    <a:pt x="125" y="146"/>
                  </a:cubicBezTo>
                  <a:cubicBezTo>
                    <a:pt x="124" y="144"/>
                    <a:pt x="124" y="144"/>
                    <a:pt x="124" y="144"/>
                  </a:cubicBezTo>
                  <a:cubicBezTo>
                    <a:pt x="122" y="141"/>
                    <a:pt x="122" y="141"/>
                    <a:pt x="122" y="141"/>
                  </a:cubicBezTo>
                  <a:cubicBezTo>
                    <a:pt x="124" y="125"/>
                    <a:pt x="124" y="125"/>
                    <a:pt x="124" y="125"/>
                  </a:cubicBezTo>
                  <a:cubicBezTo>
                    <a:pt x="124" y="109"/>
                    <a:pt x="124" y="109"/>
                    <a:pt x="124" y="109"/>
                  </a:cubicBezTo>
                  <a:cubicBezTo>
                    <a:pt x="124" y="102"/>
                    <a:pt x="124" y="102"/>
                    <a:pt x="124" y="102"/>
                  </a:cubicBezTo>
                  <a:cubicBezTo>
                    <a:pt x="124" y="99"/>
                    <a:pt x="124" y="99"/>
                    <a:pt x="124" y="99"/>
                  </a:cubicBezTo>
                  <a:cubicBezTo>
                    <a:pt x="124" y="98"/>
                    <a:pt x="124" y="98"/>
                    <a:pt x="124" y="98"/>
                  </a:cubicBezTo>
                  <a:cubicBezTo>
                    <a:pt x="132" y="99"/>
                    <a:pt x="132" y="99"/>
                    <a:pt x="132" y="99"/>
                  </a:cubicBezTo>
                  <a:cubicBezTo>
                    <a:pt x="140" y="99"/>
                    <a:pt x="140" y="99"/>
                    <a:pt x="140" y="99"/>
                  </a:cubicBezTo>
                  <a:cubicBezTo>
                    <a:pt x="144" y="99"/>
                    <a:pt x="144" y="99"/>
                    <a:pt x="144" y="99"/>
                  </a:cubicBezTo>
                  <a:cubicBezTo>
                    <a:pt x="148" y="98"/>
                    <a:pt x="148" y="98"/>
                    <a:pt x="148" y="98"/>
                  </a:cubicBezTo>
                  <a:cubicBezTo>
                    <a:pt x="147" y="96"/>
                    <a:pt x="147" y="96"/>
                    <a:pt x="147" y="96"/>
                  </a:cubicBezTo>
                  <a:cubicBezTo>
                    <a:pt x="147" y="93"/>
                    <a:pt x="147" y="93"/>
                    <a:pt x="147" y="93"/>
                  </a:cubicBezTo>
                  <a:cubicBezTo>
                    <a:pt x="148" y="91"/>
                    <a:pt x="148" y="91"/>
                    <a:pt x="148" y="91"/>
                  </a:cubicBezTo>
                  <a:cubicBezTo>
                    <a:pt x="148" y="86"/>
                    <a:pt x="148" y="86"/>
                    <a:pt x="148" y="86"/>
                  </a:cubicBezTo>
                  <a:cubicBezTo>
                    <a:pt x="148" y="83"/>
                    <a:pt x="148" y="83"/>
                    <a:pt x="148" y="83"/>
                  </a:cubicBezTo>
                  <a:cubicBezTo>
                    <a:pt x="148" y="76"/>
                    <a:pt x="148" y="76"/>
                    <a:pt x="148" y="76"/>
                  </a:cubicBezTo>
                  <a:cubicBezTo>
                    <a:pt x="148" y="73"/>
                    <a:pt x="148" y="73"/>
                    <a:pt x="148" y="73"/>
                  </a:cubicBezTo>
                  <a:cubicBezTo>
                    <a:pt x="148" y="69"/>
                    <a:pt x="148" y="69"/>
                    <a:pt x="148" y="69"/>
                  </a:cubicBezTo>
                  <a:cubicBezTo>
                    <a:pt x="147" y="70"/>
                    <a:pt x="147" y="70"/>
                    <a:pt x="147" y="70"/>
                  </a:cubicBezTo>
                  <a:cubicBezTo>
                    <a:pt x="145" y="70"/>
                    <a:pt x="145" y="70"/>
                    <a:pt x="145" y="70"/>
                  </a:cubicBezTo>
                  <a:cubicBezTo>
                    <a:pt x="142" y="70"/>
                    <a:pt x="142" y="70"/>
                    <a:pt x="142" y="70"/>
                  </a:cubicBezTo>
                  <a:cubicBezTo>
                    <a:pt x="140" y="72"/>
                    <a:pt x="140" y="72"/>
                    <a:pt x="140" y="72"/>
                  </a:cubicBezTo>
                  <a:cubicBezTo>
                    <a:pt x="138" y="72"/>
                    <a:pt x="138" y="72"/>
                    <a:pt x="138" y="72"/>
                  </a:cubicBezTo>
                  <a:cubicBezTo>
                    <a:pt x="135" y="72"/>
                    <a:pt x="135" y="72"/>
                    <a:pt x="135" y="72"/>
                  </a:cubicBezTo>
                  <a:cubicBezTo>
                    <a:pt x="134" y="72"/>
                    <a:pt x="134" y="72"/>
                    <a:pt x="134" y="72"/>
                  </a:cubicBezTo>
                  <a:cubicBezTo>
                    <a:pt x="131" y="72"/>
                    <a:pt x="131" y="72"/>
                    <a:pt x="131" y="72"/>
                  </a:cubicBezTo>
                  <a:cubicBezTo>
                    <a:pt x="128" y="73"/>
                    <a:pt x="128" y="73"/>
                    <a:pt x="128" y="73"/>
                  </a:cubicBezTo>
                  <a:cubicBezTo>
                    <a:pt x="127" y="75"/>
                    <a:pt x="127" y="75"/>
                    <a:pt x="127" y="75"/>
                  </a:cubicBezTo>
                  <a:cubicBezTo>
                    <a:pt x="127" y="72"/>
                    <a:pt x="127" y="72"/>
                    <a:pt x="127" y="72"/>
                  </a:cubicBezTo>
                  <a:cubicBezTo>
                    <a:pt x="127" y="70"/>
                    <a:pt x="127" y="70"/>
                    <a:pt x="127" y="70"/>
                  </a:cubicBezTo>
                  <a:cubicBezTo>
                    <a:pt x="127" y="69"/>
                    <a:pt x="127" y="69"/>
                    <a:pt x="127" y="69"/>
                  </a:cubicBezTo>
                  <a:cubicBezTo>
                    <a:pt x="127" y="66"/>
                    <a:pt x="127" y="66"/>
                    <a:pt x="127" y="66"/>
                  </a:cubicBezTo>
                  <a:cubicBezTo>
                    <a:pt x="127" y="60"/>
                    <a:pt x="127" y="60"/>
                    <a:pt x="127" y="60"/>
                  </a:cubicBezTo>
                  <a:cubicBezTo>
                    <a:pt x="125" y="56"/>
                    <a:pt x="125" y="56"/>
                    <a:pt x="125" y="56"/>
                  </a:cubicBezTo>
                  <a:cubicBezTo>
                    <a:pt x="122" y="52"/>
                    <a:pt x="122" y="52"/>
                    <a:pt x="122" y="52"/>
                  </a:cubicBezTo>
                  <a:cubicBezTo>
                    <a:pt x="122" y="48"/>
                    <a:pt x="122" y="48"/>
                    <a:pt x="122" y="48"/>
                  </a:cubicBezTo>
                  <a:cubicBezTo>
                    <a:pt x="122" y="46"/>
                    <a:pt x="122" y="46"/>
                    <a:pt x="122" y="46"/>
                  </a:cubicBezTo>
                  <a:cubicBezTo>
                    <a:pt x="122" y="40"/>
                    <a:pt x="122" y="40"/>
                    <a:pt x="122" y="40"/>
                  </a:cubicBezTo>
                  <a:cubicBezTo>
                    <a:pt x="122" y="35"/>
                    <a:pt x="122" y="35"/>
                    <a:pt x="122" y="35"/>
                  </a:cubicBezTo>
                  <a:cubicBezTo>
                    <a:pt x="122" y="33"/>
                    <a:pt x="122" y="33"/>
                    <a:pt x="122" y="33"/>
                  </a:cubicBezTo>
                  <a:cubicBezTo>
                    <a:pt x="121" y="29"/>
                    <a:pt x="121" y="29"/>
                    <a:pt x="121" y="29"/>
                  </a:cubicBezTo>
                  <a:cubicBezTo>
                    <a:pt x="122" y="23"/>
                    <a:pt x="122" y="23"/>
                    <a:pt x="122" y="23"/>
                  </a:cubicBezTo>
                  <a:cubicBezTo>
                    <a:pt x="122" y="22"/>
                    <a:pt x="122" y="22"/>
                    <a:pt x="122" y="22"/>
                  </a:cubicBezTo>
                  <a:cubicBezTo>
                    <a:pt x="121" y="20"/>
                    <a:pt x="121" y="20"/>
                    <a:pt x="121" y="20"/>
                  </a:cubicBezTo>
                  <a:cubicBezTo>
                    <a:pt x="118" y="20"/>
                    <a:pt x="118" y="20"/>
                    <a:pt x="118" y="20"/>
                  </a:cubicBezTo>
                  <a:cubicBezTo>
                    <a:pt x="111" y="20"/>
                    <a:pt x="111" y="20"/>
                    <a:pt x="111" y="20"/>
                  </a:cubicBezTo>
                  <a:cubicBezTo>
                    <a:pt x="109" y="20"/>
                    <a:pt x="109" y="20"/>
                    <a:pt x="109" y="20"/>
                  </a:cubicBezTo>
                  <a:cubicBezTo>
                    <a:pt x="108" y="20"/>
                    <a:pt x="108" y="20"/>
                    <a:pt x="108" y="20"/>
                  </a:cubicBezTo>
                  <a:cubicBezTo>
                    <a:pt x="107" y="19"/>
                    <a:pt x="107" y="19"/>
                    <a:pt x="107" y="19"/>
                  </a:cubicBezTo>
                  <a:cubicBezTo>
                    <a:pt x="108" y="15"/>
                    <a:pt x="108" y="15"/>
                    <a:pt x="108" y="15"/>
                  </a:cubicBezTo>
                  <a:cubicBezTo>
                    <a:pt x="105" y="15"/>
                    <a:pt x="105" y="15"/>
                    <a:pt x="105" y="15"/>
                  </a:cubicBezTo>
                  <a:cubicBezTo>
                    <a:pt x="104" y="16"/>
                    <a:pt x="104" y="16"/>
                    <a:pt x="104" y="16"/>
                  </a:cubicBezTo>
                  <a:cubicBezTo>
                    <a:pt x="99" y="16"/>
                    <a:pt x="99" y="16"/>
                    <a:pt x="99" y="16"/>
                  </a:cubicBezTo>
                  <a:cubicBezTo>
                    <a:pt x="95" y="16"/>
                    <a:pt x="95" y="16"/>
                    <a:pt x="95" y="16"/>
                  </a:cubicBezTo>
                  <a:cubicBezTo>
                    <a:pt x="95" y="19"/>
                    <a:pt x="95" y="19"/>
                    <a:pt x="95" y="19"/>
                  </a:cubicBezTo>
                  <a:cubicBezTo>
                    <a:pt x="95" y="22"/>
                    <a:pt x="95" y="22"/>
                    <a:pt x="95" y="22"/>
                  </a:cubicBezTo>
                  <a:cubicBezTo>
                    <a:pt x="95" y="23"/>
                    <a:pt x="95" y="23"/>
                    <a:pt x="95" y="23"/>
                  </a:cubicBezTo>
                  <a:cubicBezTo>
                    <a:pt x="94" y="25"/>
                    <a:pt x="94" y="25"/>
                    <a:pt x="94" y="25"/>
                  </a:cubicBezTo>
                  <a:cubicBezTo>
                    <a:pt x="92" y="25"/>
                    <a:pt x="92" y="25"/>
                    <a:pt x="92" y="25"/>
                  </a:cubicBezTo>
                  <a:cubicBezTo>
                    <a:pt x="92" y="27"/>
                    <a:pt x="92" y="27"/>
                    <a:pt x="92" y="27"/>
                  </a:cubicBezTo>
                  <a:cubicBezTo>
                    <a:pt x="92" y="30"/>
                    <a:pt x="92" y="30"/>
                    <a:pt x="92" y="30"/>
                  </a:cubicBezTo>
                  <a:cubicBezTo>
                    <a:pt x="84" y="29"/>
                    <a:pt x="84" y="29"/>
                    <a:pt x="84" y="29"/>
                  </a:cubicBezTo>
                  <a:cubicBezTo>
                    <a:pt x="81" y="30"/>
                    <a:pt x="81" y="30"/>
                    <a:pt x="81" y="30"/>
                  </a:cubicBezTo>
                  <a:cubicBezTo>
                    <a:pt x="78" y="30"/>
                    <a:pt x="78" y="30"/>
                    <a:pt x="78" y="30"/>
                  </a:cubicBezTo>
                  <a:cubicBezTo>
                    <a:pt x="72" y="30"/>
                    <a:pt x="72" y="30"/>
                    <a:pt x="72" y="30"/>
                  </a:cubicBezTo>
                  <a:cubicBezTo>
                    <a:pt x="71" y="30"/>
                    <a:pt x="71" y="30"/>
                    <a:pt x="71" y="30"/>
                  </a:cubicBezTo>
                  <a:cubicBezTo>
                    <a:pt x="69" y="29"/>
                    <a:pt x="69" y="29"/>
                    <a:pt x="69" y="29"/>
                  </a:cubicBezTo>
                  <a:cubicBezTo>
                    <a:pt x="68" y="27"/>
                    <a:pt x="68" y="27"/>
                    <a:pt x="68" y="27"/>
                  </a:cubicBezTo>
                  <a:cubicBezTo>
                    <a:pt x="65" y="22"/>
                    <a:pt x="65" y="22"/>
                    <a:pt x="65" y="22"/>
                  </a:cubicBezTo>
                  <a:cubicBezTo>
                    <a:pt x="64" y="20"/>
                    <a:pt x="64" y="20"/>
                    <a:pt x="64" y="20"/>
                  </a:cubicBezTo>
                  <a:cubicBezTo>
                    <a:pt x="64" y="19"/>
                    <a:pt x="64" y="19"/>
                    <a:pt x="64" y="19"/>
                  </a:cubicBezTo>
                  <a:cubicBezTo>
                    <a:pt x="64" y="16"/>
                    <a:pt x="64" y="16"/>
                    <a:pt x="64" y="16"/>
                  </a:cubicBezTo>
                  <a:cubicBezTo>
                    <a:pt x="62" y="13"/>
                    <a:pt x="62" y="13"/>
                    <a:pt x="62" y="13"/>
                  </a:cubicBezTo>
                  <a:cubicBezTo>
                    <a:pt x="61" y="12"/>
                    <a:pt x="61" y="12"/>
                    <a:pt x="61" y="12"/>
                  </a:cubicBezTo>
                  <a:cubicBezTo>
                    <a:pt x="61" y="10"/>
                    <a:pt x="61" y="10"/>
                    <a:pt x="61" y="10"/>
                  </a:cubicBezTo>
                  <a:cubicBezTo>
                    <a:pt x="61" y="9"/>
                    <a:pt x="61" y="9"/>
                    <a:pt x="61" y="9"/>
                  </a:cubicBezTo>
                  <a:cubicBezTo>
                    <a:pt x="61" y="6"/>
                    <a:pt x="61" y="6"/>
                    <a:pt x="61" y="6"/>
                  </a:cubicBezTo>
                  <a:cubicBezTo>
                    <a:pt x="59" y="3"/>
                    <a:pt x="59" y="3"/>
                    <a:pt x="59" y="3"/>
                  </a:cubicBezTo>
                  <a:cubicBezTo>
                    <a:pt x="58" y="2"/>
                    <a:pt x="58" y="2"/>
                    <a:pt x="58" y="2"/>
                  </a:cubicBezTo>
                  <a:cubicBezTo>
                    <a:pt x="55" y="0"/>
                    <a:pt x="55" y="0"/>
                    <a:pt x="55" y="0"/>
                  </a:cubicBezTo>
                  <a:cubicBezTo>
                    <a:pt x="54" y="0"/>
                    <a:pt x="54" y="0"/>
                    <a:pt x="54" y="0"/>
                  </a:cubicBezTo>
                  <a:cubicBezTo>
                    <a:pt x="46" y="0"/>
                    <a:pt x="46" y="0"/>
                    <a:pt x="46" y="0"/>
                  </a:cubicBezTo>
                  <a:cubicBezTo>
                    <a:pt x="35" y="0"/>
                    <a:pt x="35" y="0"/>
                    <a:pt x="35" y="0"/>
                  </a:cubicBezTo>
                  <a:cubicBezTo>
                    <a:pt x="32" y="0"/>
                    <a:pt x="32" y="0"/>
                    <a:pt x="32" y="0"/>
                  </a:cubicBezTo>
                  <a:cubicBezTo>
                    <a:pt x="26" y="0"/>
                    <a:pt x="26" y="0"/>
                    <a:pt x="26" y="0"/>
                  </a:cubicBezTo>
                  <a:cubicBezTo>
                    <a:pt x="18" y="0"/>
                    <a:pt x="18" y="0"/>
                    <a:pt x="18" y="0"/>
                  </a:cubicBezTo>
                  <a:cubicBezTo>
                    <a:pt x="15" y="2"/>
                    <a:pt x="15" y="2"/>
                    <a:pt x="15" y="2"/>
                  </a:cubicBezTo>
                  <a:cubicBezTo>
                    <a:pt x="13" y="3"/>
                    <a:pt x="13" y="3"/>
                    <a:pt x="13" y="3"/>
                  </a:cubicBezTo>
                  <a:cubicBezTo>
                    <a:pt x="9" y="3"/>
                    <a:pt x="9" y="3"/>
                    <a:pt x="9" y="3"/>
                  </a:cubicBezTo>
                  <a:cubicBezTo>
                    <a:pt x="8" y="5"/>
                    <a:pt x="8" y="5"/>
                    <a:pt x="8" y="5"/>
                  </a:cubicBezTo>
                  <a:cubicBezTo>
                    <a:pt x="8" y="7"/>
                    <a:pt x="8" y="7"/>
                    <a:pt x="8" y="7"/>
                  </a:cubicBezTo>
                  <a:cubicBezTo>
                    <a:pt x="11" y="12"/>
                    <a:pt x="11" y="12"/>
                    <a:pt x="11" y="12"/>
                  </a:cubicBezTo>
                  <a:cubicBezTo>
                    <a:pt x="12" y="15"/>
                    <a:pt x="12" y="15"/>
                    <a:pt x="12" y="15"/>
                  </a:cubicBezTo>
                  <a:cubicBezTo>
                    <a:pt x="13" y="17"/>
                    <a:pt x="13" y="17"/>
                    <a:pt x="13" y="17"/>
                  </a:cubicBezTo>
                  <a:cubicBezTo>
                    <a:pt x="15" y="22"/>
                    <a:pt x="15" y="22"/>
                    <a:pt x="15" y="22"/>
                  </a:cubicBezTo>
                  <a:cubicBezTo>
                    <a:pt x="19" y="30"/>
                    <a:pt x="19" y="30"/>
                    <a:pt x="19" y="30"/>
                  </a:cubicBezTo>
                  <a:cubicBezTo>
                    <a:pt x="21" y="35"/>
                    <a:pt x="21" y="35"/>
                    <a:pt x="21" y="35"/>
                  </a:cubicBezTo>
                  <a:cubicBezTo>
                    <a:pt x="21" y="39"/>
                    <a:pt x="21" y="39"/>
                    <a:pt x="21" y="39"/>
                  </a:cubicBezTo>
                  <a:cubicBezTo>
                    <a:pt x="19" y="40"/>
                    <a:pt x="19" y="40"/>
                    <a:pt x="19" y="40"/>
                  </a:cubicBezTo>
                  <a:cubicBezTo>
                    <a:pt x="19" y="42"/>
                    <a:pt x="19" y="42"/>
                    <a:pt x="19" y="42"/>
                  </a:cubicBezTo>
                  <a:cubicBezTo>
                    <a:pt x="16" y="45"/>
                    <a:pt x="16" y="45"/>
                    <a:pt x="16" y="45"/>
                  </a:cubicBezTo>
                  <a:cubicBezTo>
                    <a:pt x="18" y="48"/>
                    <a:pt x="18" y="48"/>
                    <a:pt x="18" y="48"/>
                  </a:cubicBezTo>
                  <a:cubicBezTo>
                    <a:pt x="18" y="52"/>
                    <a:pt x="18" y="52"/>
                    <a:pt x="18" y="52"/>
                  </a:cubicBezTo>
                  <a:cubicBezTo>
                    <a:pt x="19" y="56"/>
                    <a:pt x="19" y="56"/>
                    <a:pt x="19" y="56"/>
                  </a:cubicBezTo>
                  <a:cubicBezTo>
                    <a:pt x="21" y="59"/>
                    <a:pt x="21" y="59"/>
                    <a:pt x="21" y="59"/>
                  </a:cubicBezTo>
                  <a:cubicBezTo>
                    <a:pt x="22" y="62"/>
                    <a:pt x="22" y="62"/>
                    <a:pt x="22" y="62"/>
                  </a:cubicBezTo>
                  <a:cubicBezTo>
                    <a:pt x="25" y="69"/>
                    <a:pt x="25" y="69"/>
                    <a:pt x="25" y="69"/>
                  </a:cubicBezTo>
                  <a:cubicBezTo>
                    <a:pt x="26" y="79"/>
                    <a:pt x="26" y="79"/>
                    <a:pt x="26" y="79"/>
                  </a:cubicBezTo>
                  <a:cubicBezTo>
                    <a:pt x="25" y="83"/>
                    <a:pt x="25" y="83"/>
                    <a:pt x="25" y="83"/>
                  </a:cubicBezTo>
                  <a:cubicBezTo>
                    <a:pt x="23" y="88"/>
                    <a:pt x="23" y="88"/>
                    <a:pt x="23" y="88"/>
                  </a:cubicBezTo>
                  <a:cubicBezTo>
                    <a:pt x="22" y="91"/>
                    <a:pt x="22" y="91"/>
                    <a:pt x="22" y="91"/>
                  </a:cubicBezTo>
                  <a:cubicBezTo>
                    <a:pt x="19" y="92"/>
                    <a:pt x="19" y="92"/>
                    <a:pt x="19" y="92"/>
                  </a:cubicBezTo>
                  <a:cubicBezTo>
                    <a:pt x="16" y="93"/>
                    <a:pt x="16" y="93"/>
                    <a:pt x="16" y="93"/>
                  </a:cubicBezTo>
                  <a:cubicBezTo>
                    <a:pt x="16" y="95"/>
                    <a:pt x="16" y="95"/>
                    <a:pt x="16" y="95"/>
                  </a:cubicBezTo>
                  <a:cubicBezTo>
                    <a:pt x="15" y="99"/>
                    <a:pt x="15" y="99"/>
                    <a:pt x="15" y="99"/>
                  </a:cubicBezTo>
                  <a:cubicBezTo>
                    <a:pt x="11" y="103"/>
                    <a:pt x="11" y="103"/>
                    <a:pt x="11" y="103"/>
                  </a:cubicBezTo>
                  <a:cubicBezTo>
                    <a:pt x="9" y="106"/>
                    <a:pt x="9" y="106"/>
                    <a:pt x="9" y="106"/>
                  </a:cubicBezTo>
                  <a:cubicBezTo>
                    <a:pt x="9" y="111"/>
                    <a:pt x="9" y="111"/>
                    <a:pt x="9" y="111"/>
                  </a:cubicBezTo>
                  <a:cubicBezTo>
                    <a:pt x="8" y="115"/>
                    <a:pt x="8" y="115"/>
                    <a:pt x="8" y="115"/>
                  </a:cubicBezTo>
                  <a:cubicBezTo>
                    <a:pt x="8" y="119"/>
                    <a:pt x="8" y="119"/>
                    <a:pt x="8" y="119"/>
                  </a:cubicBezTo>
                  <a:cubicBezTo>
                    <a:pt x="6" y="124"/>
                    <a:pt x="6" y="124"/>
                    <a:pt x="6" y="124"/>
                  </a:cubicBezTo>
                  <a:cubicBezTo>
                    <a:pt x="5" y="128"/>
                    <a:pt x="5" y="128"/>
                    <a:pt x="5" y="128"/>
                  </a:cubicBezTo>
                  <a:cubicBezTo>
                    <a:pt x="5" y="129"/>
                    <a:pt x="5" y="129"/>
                    <a:pt x="5" y="129"/>
                  </a:cubicBezTo>
                  <a:cubicBezTo>
                    <a:pt x="5" y="131"/>
                    <a:pt x="5" y="131"/>
                    <a:pt x="5" y="131"/>
                  </a:cubicBezTo>
                  <a:cubicBezTo>
                    <a:pt x="3" y="134"/>
                    <a:pt x="3" y="134"/>
                    <a:pt x="3" y="134"/>
                  </a:cubicBezTo>
                  <a:cubicBezTo>
                    <a:pt x="0" y="136"/>
                    <a:pt x="0" y="136"/>
                    <a:pt x="0" y="136"/>
                  </a:cubicBezTo>
                  <a:cubicBezTo>
                    <a:pt x="2" y="139"/>
                    <a:pt x="2" y="139"/>
                    <a:pt x="2" y="139"/>
                  </a:cubicBezTo>
                  <a:cubicBezTo>
                    <a:pt x="0" y="148"/>
                    <a:pt x="0" y="148"/>
                    <a:pt x="0" y="148"/>
                  </a:cubicBezTo>
                  <a:cubicBezTo>
                    <a:pt x="0" y="156"/>
                    <a:pt x="0" y="156"/>
                    <a:pt x="0" y="156"/>
                  </a:cubicBezTo>
                  <a:cubicBezTo>
                    <a:pt x="1" y="156"/>
                    <a:pt x="1" y="156"/>
                    <a:pt x="1" y="156"/>
                  </a:cubicBezTo>
                  <a:lnTo>
                    <a:pt x="3" y="15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8" name="Freeform 72">
              <a:extLst>
                <a:ext uri="{FF2B5EF4-FFF2-40B4-BE49-F238E27FC236}">
                  <a16:creationId xmlns:a16="http://schemas.microsoft.com/office/drawing/2014/main" id="{EAD8D00B-BEB4-4EB8-AD43-69A0489B9FE7}"/>
                </a:ext>
              </a:extLst>
            </p:cNvPr>
            <p:cNvSpPr>
              <a:spLocks/>
            </p:cNvSpPr>
            <p:nvPr/>
          </p:nvSpPr>
          <p:spPr bwMode="auto">
            <a:xfrm>
              <a:off x="3948" y="6812"/>
              <a:ext cx="266" cy="253"/>
            </a:xfrm>
            <a:custGeom>
              <a:avLst/>
              <a:gdLst>
                <a:gd name="T0" fmla="*/ 138 w 141"/>
                <a:gd name="T1" fmla="*/ 23 h 135"/>
                <a:gd name="T2" fmla="*/ 138 w 141"/>
                <a:gd name="T3" fmla="*/ 20 h 135"/>
                <a:gd name="T4" fmla="*/ 134 w 141"/>
                <a:gd name="T5" fmla="*/ 16 h 135"/>
                <a:gd name="T6" fmla="*/ 129 w 141"/>
                <a:gd name="T7" fmla="*/ 15 h 135"/>
                <a:gd name="T8" fmla="*/ 122 w 141"/>
                <a:gd name="T9" fmla="*/ 10 h 135"/>
                <a:gd name="T10" fmla="*/ 118 w 141"/>
                <a:gd name="T11" fmla="*/ 9 h 135"/>
                <a:gd name="T12" fmla="*/ 112 w 141"/>
                <a:gd name="T13" fmla="*/ 6 h 135"/>
                <a:gd name="T14" fmla="*/ 109 w 141"/>
                <a:gd name="T15" fmla="*/ 6 h 135"/>
                <a:gd name="T16" fmla="*/ 105 w 141"/>
                <a:gd name="T17" fmla="*/ 3 h 135"/>
                <a:gd name="T18" fmla="*/ 85 w 141"/>
                <a:gd name="T19" fmla="*/ 3 h 135"/>
                <a:gd name="T20" fmla="*/ 81 w 141"/>
                <a:gd name="T21" fmla="*/ 12 h 135"/>
                <a:gd name="T22" fmla="*/ 82 w 141"/>
                <a:gd name="T23" fmla="*/ 19 h 135"/>
                <a:gd name="T24" fmla="*/ 81 w 141"/>
                <a:gd name="T25" fmla="*/ 36 h 135"/>
                <a:gd name="T26" fmla="*/ 79 w 141"/>
                <a:gd name="T27" fmla="*/ 49 h 135"/>
                <a:gd name="T28" fmla="*/ 91 w 141"/>
                <a:gd name="T29" fmla="*/ 58 h 135"/>
                <a:gd name="T30" fmla="*/ 95 w 141"/>
                <a:gd name="T31" fmla="*/ 53 h 135"/>
                <a:gd name="T32" fmla="*/ 95 w 141"/>
                <a:gd name="T33" fmla="*/ 72 h 135"/>
                <a:gd name="T34" fmla="*/ 92 w 141"/>
                <a:gd name="T35" fmla="*/ 69 h 135"/>
                <a:gd name="T36" fmla="*/ 85 w 141"/>
                <a:gd name="T37" fmla="*/ 69 h 135"/>
                <a:gd name="T38" fmla="*/ 79 w 141"/>
                <a:gd name="T39" fmla="*/ 61 h 135"/>
                <a:gd name="T40" fmla="*/ 76 w 141"/>
                <a:gd name="T41" fmla="*/ 58 h 135"/>
                <a:gd name="T42" fmla="*/ 71 w 141"/>
                <a:gd name="T43" fmla="*/ 56 h 135"/>
                <a:gd name="T44" fmla="*/ 66 w 141"/>
                <a:gd name="T45" fmla="*/ 50 h 135"/>
                <a:gd name="T46" fmla="*/ 61 w 141"/>
                <a:gd name="T47" fmla="*/ 50 h 135"/>
                <a:gd name="T48" fmla="*/ 51 w 141"/>
                <a:gd name="T49" fmla="*/ 50 h 135"/>
                <a:gd name="T50" fmla="*/ 43 w 141"/>
                <a:gd name="T51" fmla="*/ 48 h 135"/>
                <a:gd name="T52" fmla="*/ 42 w 141"/>
                <a:gd name="T53" fmla="*/ 40 h 135"/>
                <a:gd name="T54" fmla="*/ 29 w 141"/>
                <a:gd name="T55" fmla="*/ 43 h 135"/>
                <a:gd name="T56" fmla="*/ 29 w 141"/>
                <a:gd name="T57" fmla="*/ 39 h 135"/>
                <a:gd name="T58" fmla="*/ 26 w 141"/>
                <a:gd name="T59" fmla="*/ 40 h 135"/>
                <a:gd name="T60" fmla="*/ 26 w 141"/>
                <a:gd name="T61" fmla="*/ 53 h 135"/>
                <a:gd name="T62" fmla="*/ 25 w 141"/>
                <a:gd name="T63" fmla="*/ 63 h 135"/>
                <a:gd name="T64" fmla="*/ 18 w 141"/>
                <a:gd name="T65" fmla="*/ 66 h 135"/>
                <a:gd name="T66" fmla="*/ 2 w 141"/>
                <a:gd name="T67" fmla="*/ 66 h 135"/>
                <a:gd name="T68" fmla="*/ 2 w 141"/>
                <a:gd name="T69" fmla="*/ 92 h 135"/>
                <a:gd name="T70" fmla="*/ 3 w 141"/>
                <a:gd name="T71" fmla="*/ 113 h 135"/>
                <a:gd name="T72" fmla="*/ 9 w 141"/>
                <a:gd name="T73" fmla="*/ 119 h 135"/>
                <a:gd name="T74" fmla="*/ 18 w 141"/>
                <a:gd name="T75" fmla="*/ 128 h 135"/>
                <a:gd name="T76" fmla="*/ 20 w 141"/>
                <a:gd name="T77" fmla="*/ 128 h 135"/>
                <a:gd name="T78" fmla="*/ 32 w 141"/>
                <a:gd name="T79" fmla="*/ 128 h 135"/>
                <a:gd name="T80" fmla="*/ 39 w 141"/>
                <a:gd name="T81" fmla="*/ 131 h 135"/>
                <a:gd name="T82" fmla="*/ 46 w 141"/>
                <a:gd name="T83" fmla="*/ 132 h 135"/>
                <a:gd name="T84" fmla="*/ 52 w 141"/>
                <a:gd name="T85" fmla="*/ 132 h 135"/>
                <a:gd name="T86" fmla="*/ 59 w 141"/>
                <a:gd name="T87" fmla="*/ 134 h 135"/>
                <a:gd name="T88" fmla="*/ 72 w 141"/>
                <a:gd name="T89" fmla="*/ 118 h 135"/>
                <a:gd name="T90" fmla="*/ 82 w 141"/>
                <a:gd name="T91" fmla="*/ 112 h 135"/>
                <a:gd name="T92" fmla="*/ 85 w 141"/>
                <a:gd name="T93" fmla="*/ 105 h 135"/>
                <a:gd name="T94" fmla="*/ 92 w 141"/>
                <a:gd name="T95" fmla="*/ 102 h 135"/>
                <a:gd name="T96" fmla="*/ 101 w 141"/>
                <a:gd name="T97" fmla="*/ 101 h 135"/>
                <a:gd name="T98" fmla="*/ 99 w 141"/>
                <a:gd name="T99" fmla="*/ 92 h 135"/>
                <a:gd name="T100" fmla="*/ 134 w 141"/>
                <a:gd name="T101" fmla="*/ 79 h 135"/>
                <a:gd name="T102" fmla="*/ 131 w 141"/>
                <a:gd name="T103" fmla="*/ 78 h 135"/>
                <a:gd name="T104" fmla="*/ 129 w 141"/>
                <a:gd name="T105" fmla="*/ 75 h 135"/>
                <a:gd name="T106" fmla="*/ 132 w 141"/>
                <a:gd name="T107" fmla="*/ 69 h 135"/>
                <a:gd name="T108" fmla="*/ 134 w 141"/>
                <a:gd name="T109" fmla="*/ 60 h 135"/>
                <a:gd name="T110" fmla="*/ 138 w 141"/>
                <a:gd name="T111" fmla="*/ 55 h 135"/>
                <a:gd name="T112" fmla="*/ 138 w 141"/>
                <a:gd name="T113" fmla="*/ 42 h 135"/>
                <a:gd name="T114" fmla="*/ 137 w 141"/>
                <a:gd name="T115" fmla="*/ 37 h 135"/>
                <a:gd name="T116" fmla="*/ 139 w 141"/>
                <a:gd name="T117" fmla="*/ 35 h 135"/>
                <a:gd name="T118" fmla="*/ 141 w 141"/>
                <a:gd name="T119"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35">
                  <a:moveTo>
                    <a:pt x="139" y="26"/>
                  </a:moveTo>
                  <a:cubicBezTo>
                    <a:pt x="138" y="25"/>
                    <a:pt x="138" y="25"/>
                    <a:pt x="138" y="25"/>
                  </a:cubicBezTo>
                  <a:cubicBezTo>
                    <a:pt x="138" y="23"/>
                    <a:pt x="138" y="23"/>
                    <a:pt x="138" y="23"/>
                  </a:cubicBezTo>
                  <a:cubicBezTo>
                    <a:pt x="138" y="22"/>
                    <a:pt x="138" y="22"/>
                    <a:pt x="138" y="22"/>
                  </a:cubicBezTo>
                  <a:cubicBezTo>
                    <a:pt x="138" y="21"/>
                    <a:pt x="138" y="21"/>
                    <a:pt x="138" y="21"/>
                  </a:cubicBezTo>
                  <a:cubicBezTo>
                    <a:pt x="138" y="20"/>
                    <a:pt x="138" y="20"/>
                    <a:pt x="138" y="20"/>
                  </a:cubicBezTo>
                  <a:cubicBezTo>
                    <a:pt x="134" y="19"/>
                    <a:pt x="134" y="19"/>
                    <a:pt x="134" y="19"/>
                  </a:cubicBezTo>
                  <a:cubicBezTo>
                    <a:pt x="134" y="17"/>
                    <a:pt x="134" y="17"/>
                    <a:pt x="134" y="17"/>
                  </a:cubicBezTo>
                  <a:cubicBezTo>
                    <a:pt x="134" y="16"/>
                    <a:pt x="134" y="16"/>
                    <a:pt x="134" y="16"/>
                  </a:cubicBezTo>
                  <a:cubicBezTo>
                    <a:pt x="132" y="15"/>
                    <a:pt x="132" y="15"/>
                    <a:pt x="132" y="15"/>
                  </a:cubicBezTo>
                  <a:cubicBezTo>
                    <a:pt x="131" y="15"/>
                    <a:pt x="131" y="15"/>
                    <a:pt x="131" y="15"/>
                  </a:cubicBezTo>
                  <a:cubicBezTo>
                    <a:pt x="129" y="15"/>
                    <a:pt x="129" y="15"/>
                    <a:pt x="129" y="15"/>
                  </a:cubicBezTo>
                  <a:cubicBezTo>
                    <a:pt x="128" y="13"/>
                    <a:pt x="128" y="13"/>
                    <a:pt x="128" y="13"/>
                  </a:cubicBezTo>
                  <a:cubicBezTo>
                    <a:pt x="126" y="12"/>
                    <a:pt x="126" y="12"/>
                    <a:pt x="126" y="12"/>
                  </a:cubicBezTo>
                  <a:cubicBezTo>
                    <a:pt x="122" y="10"/>
                    <a:pt x="122" y="10"/>
                    <a:pt x="122" y="10"/>
                  </a:cubicBezTo>
                  <a:cubicBezTo>
                    <a:pt x="121" y="10"/>
                    <a:pt x="121" y="10"/>
                    <a:pt x="121" y="10"/>
                  </a:cubicBezTo>
                  <a:cubicBezTo>
                    <a:pt x="119" y="9"/>
                    <a:pt x="119" y="9"/>
                    <a:pt x="119" y="9"/>
                  </a:cubicBezTo>
                  <a:cubicBezTo>
                    <a:pt x="118" y="9"/>
                    <a:pt x="118" y="9"/>
                    <a:pt x="118" y="9"/>
                  </a:cubicBezTo>
                  <a:cubicBezTo>
                    <a:pt x="116" y="6"/>
                    <a:pt x="116" y="6"/>
                    <a:pt x="116" y="6"/>
                  </a:cubicBezTo>
                  <a:cubicBezTo>
                    <a:pt x="112" y="5"/>
                    <a:pt x="112" y="5"/>
                    <a:pt x="112" y="5"/>
                  </a:cubicBezTo>
                  <a:cubicBezTo>
                    <a:pt x="112" y="6"/>
                    <a:pt x="112" y="6"/>
                    <a:pt x="112" y="6"/>
                  </a:cubicBezTo>
                  <a:cubicBezTo>
                    <a:pt x="112" y="7"/>
                    <a:pt x="112" y="7"/>
                    <a:pt x="112" y="7"/>
                  </a:cubicBezTo>
                  <a:cubicBezTo>
                    <a:pt x="111" y="7"/>
                    <a:pt x="111" y="7"/>
                    <a:pt x="111" y="7"/>
                  </a:cubicBezTo>
                  <a:cubicBezTo>
                    <a:pt x="109" y="6"/>
                    <a:pt x="109" y="6"/>
                    <a:pt x="109" y="6"/>
                  </a:cubicBezTo>
                  <a:cubicBezTo>
                    <a:pt x="106" y="5"/>
                    <a:pt x="106" y="5"/>
                    <a:pt x="106" y="5"/>
                  </a:cubicBezTo>
                  <a:cubicBezTo>
                    <a:pt x="105" y="5"/>
                    <a:pt x="105" y="5"/>
                    <a:pt x="105" y="5"/>
                  </a:cubicBezTo>
                  <a:cubicBezTo>
                    <a:pt x="105" y="3"/>
                    <a:pt x="105" y="3"/>
                    <a:pt x="105" y="3"/>
                  </a:cubicBezTo>
                  <a:cubicBezTo>
                    <a:pt x="104" y="3"/>
                    <a:pt x="104" y="3"/>
                    <a:pt x="104" y="3"/>
                  </a:cubicBezTo>
                  <a:cubicBezTo>
                    <a:pt x="105" y="0"/>
                    <a:pt x="105" y="0"/>
                    <a:pt x="105" y="0"/>
                  </a:cubicBezTo>
                  <a:cubicBezTo>
                    <a:pt x="85" y="3"/>
                    <a:pt x="85" y="3"/>
                    <a:pt x="85" y="3"/>
                  </a:cubicBezTo>
                  <a:cubicBezTo>
                    <a:pt x="85" y="7"/>
                    <a:pt x="85" y="7"/>
                    <a:pt x="85" y="7"/>
                  </a:cubicBezTo>
                  <a:cubicBezTo>
                    <a:pt x="83" y="9"/>
                    <a:pt x="83" y="9"/>
                    <a:pt x="83" y="9"/>
                  </a:cubicBezTo>
                  <a:cubicBezTo>
                    <a:pt x="81" y="12"/>
                    <a:pt x="81" y="12"/>
                    <a:pt x="81" y="12"/>
                  </a:cubicBezTo>
                  <a:cubicBezTo>
                    <a:pt x="79" y="15"/>
                    <a:pt x="79" y="15"/>
                    <a:pt x="79" y="15"/>
                  </a:cubicBezTo>
                  <a:cubicBezTo>
                    <a:pt x="81" y="16"/>
                    <a:pt x="81" y="16"/>
                    <a:pt x="81" y="16"/>
                  </a:cubicBezTo>
                  <a:cubicBezTo>
                    <a:pt x="82" y="19"/>
                    <a:pt x="82" y="19"/>
                    <a:pt x="82" y="19"/>
                  </a:cubicBezTo>
                  <a:cubicBezTo>
                    <a:pt x="82" y="26"/>
                    <a:pt x="82" y="26"/>
                    <a:pt x="82" y="26"/>
                  </a:cubicBezTo>
                  <a:cubicBezTo>
                    <a:pt x="82" y="33"/>
                    <a:pt x="82" y="33"/>
                    <a:pt x="82" y="33"/>
                  </a:cubicBezTo>
                  <a:cubicBezTo>
                    <a:pt x="81" y="36"/>
                    <a:pt x="81" y="36"/>
                    <a:pt x="81" y="36"/>
                  </a:cubicBezTo>
                  <a:cubicBezTo>
                    <a:pt x="79" y="40"/>
                    <a:pt x="79" y="40"/>
                    <a:pt x="79" y="40"/>
                  </a:cubicBezTo>
                  <a:cubicBezTo>
                    <a:pt x="79" y="45"/>
                    <a:pt x="79" y="45"/>
                    <a:pt x="79" y="45"/>
                  </a:cubicBezTo>
                  <a:cubicBezTo>
                    <a:pt x="79" y="49"/>
                    <a:pt x="79" y="49"/>
                    <a:pt x="79" y="49"/>
                  </a:cubicBezTo>
                  <a:cubicBezTo>
                    <a:pt x="85" y="55"/>
                    <a:pt x="85" y="55"/>
                    <a:pt x="85" y="55"/>
                  </a:cubicBezTo>
                  <a:cubicBezTo>
                    <a:pt x="88" y="56"/>
                    <a:pt x="88" y="56"/>
                    <a:pt x="88" y="56"/>
                  </a:cubicBezTo>
                  <a:cubicBezTo>
                    <a:pt x="91" y="58"/>
                    <a:pt x="91" y="58"/>
                    <a:pt x="91" y="58"/>
                  </a:cubicBezTo>
                  <a:cubicBezTo>
                    <a:pt x="91" y="56"/>
                    <a:pt x="91" y="56"/>
                    <a:pt x="91" y="56"/>
                  </a:cubicBezTo>
                  <a:cubicBezTo>
                    <a:pt x="92" y="55"/>
                    <a:pt x="92" y="55"/>
                    <a:pt x="92" y="55"/>
                  </a:cubicBezTo>
                  <a:cubicBezTo>
                    <a:pt x="95" y="53"/>
                    <a:pt x="95" y="53"/>
                    <a:pt x="95" y="53"/>
                  </a:cubicBezTo>
                  <a:cubicBezTo>
                    <a:pt x="95" y="68"/>
                    <a:pt x="95" y="68"/>
                    <a:pt x="95" y="68"/>
                  </a:cubicBezTo>
                  <a:cubicBezTo>
                    <a:pt x="95" y="69"/>
                    <a:pt x="95" y="69"/>
                    <a:pt x="95" y="69"/>
                  </a:cubicBezTo>
                  <a:cubicBezTo>
                    <a:pt x="95" y="72"/>
                    <a:pt x="95" y="72"/>
                    <a:pt x="95" y="72"/>
                  </a:cubicBezTo>
                  <a:cubicBezTo>
                    <a:pt x="94" y="70"/>
                    <a:pt x="94" y="70"/>
                    <a:pt x="94" y="70"/>
                  </a:cubicBezTo>
                  <a:cubicBezTo>
                    <a:pt x="94" y="69"/>
                    <a:pt x="94" y="69"/>
                    <a:pt x="94" y="69"/>
                  </a:cubicBezTo>
                  <a:cubicBezTo>
                    <a:pt x="92" y="69"/>
                    <a:pt x="92" y="69"/>
                    <a:pt x="92" y="69"/>
                  </a:cubicBezTo>
                  <a:cubicBezTo>
                    <a:pt x="89" y="70"/>
                    <a:pt x="89" y="70"/>
                    <a:pt x="89" y="70"/>
                  </a:cubicBezTo>
                  <a:cubicBezTo>
                    <a:pt x="86" y="70"/>
                    <a:pt x="86" y="70"/>
                    <a:pt x="86" y="70"/>
                  </a:cubicBezTo>
                  <a:cubicBezTo>
                    <a:pt x="85" y="69"/>
                    <a:pt x="85" y="69"/>
                    <a:pt x="85" y="69"/>
                  </a:cubicBezTo>
                  <a:cubicBezTo>
                    <a:pt x="82" y="65"/>
                    <a:pt x="82" y="65"/>
                    <a:pt x="82" y="65"/>
                  </a:cubicBezTo>
                  <a:cubicBezTo>
                    <a:pt x="79" y="62"/>
                    <a:pt x="79" y="62"/>
                    <a:pt x="79" y="62"/>
                  </a:cubicBezTo>
                  <a:cubicBezTo>
                    <a:pt x="79" y="61"/>
                    <a:pt x="79" y="61"/>
                    <a:pt x="79" y="61"/>
                  </a:cubicBezTo>
                  <a:cubicBezTo>
                    <a:pt x="79" y="59"/>
                    <a:pt x="79" y="59"/>
                    <a:pt x="79" y="59"/>
                  </a:cubicBezTo>
                  <a:cubicBezTo>
                    <a:pt x="78" y="58"/>
                    <a:pt x="78" y="58"/>
                    <a:pt x="78" y="58"/>
                  </a:cubicBezTo>
                  <a:cubicBezTo>
                    <a:pt x="76" y="58"/>
                    <a:pt x="76" y="58"/>
                    <a:pt x="76" y="58"/>
                  </a:cubicBezTo>
                  <a:cubicBezTo>
                    <a:pt x="75" y="56"/>
                    <a:pt x="75" y="56"/>
                    <a:pt x="75" y="56"/>
                  </a:cubicBezTo>
                  <a:cubicBezTo>
                    <a:pt x="72" y="55"/>
                    <a:pt x="72" y="55"/>
                    <a:pt x="72" y="55"/>
                  </a:cubicBezTo>
                  <a:cubicBezTo>
                    <a:pt x="71" y="56"/>
                    <a:pt x="71" y="56"/>
                    <a:pt x="71" y="56"/>
                  </a:cubicBezTo>
                  <a:cubicBezTo>
                    <a:pt x="69" y="55"/>
                    <a:pt x="69" y="55"/>
                    <a:pt x="69" y="55"/>
                  </a:cubicBezTo>
                  <a:cubicBezTo>
                    <a:pt x="68" y="52"/>
                    <a:pt x="68" y="52"/>
                    <a:pt x="68" y="52"/>
                  </a:cubicBezTo>
                  <a:cubicBezTo>
                    <a:pt x="66" y="50"/>
                    <a:pt x="66" y="50"/>
                    <a:pt x="66" y="50"/>
                  </a:cubicBezTo>
                  <a:cubicBezTo>
                    <a:pt x="63" y="46"/>
                    <a:pt x="63" y="46"/>
                    <a:pt x="63" y="46"/>
                  </a:cubicBezTo>
                  <a:cubicBezTo>
                    <a:pt x="62" y="48"/>
                    <a:pt x="62" y="48"/>
                    <a:pt x="62" y="48"/>
                  </a:cubicBezTo>
                  <a:cubicBezTo>
                    <a:pt x="61" y="50"/>
                    <a:pt x="61" y="50"/>
                    <a:pt x="61" y="50"/>
                  </a:cubicBezTo>
                  <a:cubicBezTo>
                    <a:pt x="59" y="52"/>
                    <a:pt x="59" y="52"/>
                    <a:pt x="59" y="52"/>
                  </a:cubicBezTo>
                  <a:cubicBezTo>
                    <a:pt x="53" y="50"/>
                    <a:pt x="53" y="50"/>
                    <a:pt x="53" y="50"/>
                  </a:cubicBezTo>
                  <a:cubicBezTo>
                    <a:pt x="51" y="50"/>
                    <a:pt x="51" y="50"/>
                    <a:pt x="51" y="50"/>
                  </a:cubicBezTo>
                  <a:cubicBezTo>
                    <a:pt x="48" y="49"/>
                    <a:pt x="48" y="49"/>
                    <a:pt x="48" y="49"/>
                  </a:cubicBezTo>
                  <a:cubicBezTo>
                    <a:pt x="45" y="48"/>
                    <a:pt x="45" y="48"/>
                    <a:pt x="45" y="48"/>
                  </a:cubicBezTo>
                  <a:cubicBezTo>
                    <a:pt x="43" y="48"/>
                    <a:pt x="43" y="48"/>
                    <a:pt x="43" y="48"/>
                  </a:cubicBezTo>
                  <a:cubicBezTo>
                    <a:pt x="42" y="46"/>
                    <a:pt x="42" y="46"/>
                    <a:pt x="42" y="46"/>
                  </a:cubicBezTo>
                  <a:cubicBezTo>
                    <a:pt x="42" y="43"/>
                    <a:pt x="42" y="43"/>
                    <a:pt x="42" y="43"/>
                  </a:cubicBezTo>
                  <a:cubicBezTo>
                    <a:pt x="42" y="40"/>
                    <a:pt x="42" y="40"/>
                    <a:pt x="42" y="40"/>
                  </a:cubicBezTo>
                  <a:cubicBezTo>
                    <a:pt x="35" y="42"/>
                    <a:pt x="35" y="42"/>
                    <a:pt x="35" y="42"/>
                  </a:cubicBezTo>
                  <a:cubicBezTo>
                    <a:pt x="33" y="43"/>
                    <a:pt x="33" y="43"/>
                    <a:pt x="33" y="43"/>
                  </a:cubicBezTo>
                  <a:cubicBezTo>
                    <a:pt x="29" y="43"/>
                    <a:pt x="29" y="43"/>
                    <a:pt x="29" y="43"/>
                  </a:cubicBezTo>
                  <a:cubicBezTo>
                    <a:pt x="30" y="40"/>
                    <a:pt x="30" y="40"/>
                    <a:pt x="30" y="40"/>
                  </a:cubicBezTo>
                  <a:cubicBezTo>
                    <a:pt x="30" y="39"/>
                    <a:pt x="30" y="39"/>
                    <a:pt x="30" y="39"/>
                  </a:cubicBezTo>
                  <a:cubicBezTo>
                    <a:pt x="29" y="39"/>
                    <a:pt x="29" y="39"/>
                    <a:pt x="29" y="39"/>
                  </a:cubicBezTo>
                  <a:cubicBezTo>
                    <a:pt x="28" y="37"/>
                    <a:pt x="28" y="37"/>
                    <a:pt x="28" y="37"/>
                  </a:cubicBezTo>
                  <a:cubicBezTo>
                    <a:pt x="26" y="36"/>
                    <a:pt x="26" y="36"/>
                    <a:pt x="26" y="36"/>
                  </a:cubicBezTo>
                  <a:cubicBezTo>
                    <a:pt x="26" y="40"/>
                    <a:pt x="26" y="40"/>
                    <a:pt x="26" y="40"/>
                  </a:cubicBezTo>
                  <a:cubicBezTo>
                    <a:pt x="26" y="43"/>
                    <a:pt x="26" y="43"/>
                    <a:pt x="26" y="43"/>
                  </a:cubicBezTo>
                  <a:cubicBezTo>
                    <a:pt x="26" y="50"/>
                    <a:pt x="26" y="50"/>
                    <a:pt x="26" y="50"/>
                  </a:cubicBezTo>
                  <a:cubicBezTo>
                    <a:pt x="26" y="53"/>
                    <a:pt x="26" y="53"/>
                    <a:pt x="26" y="53"/>
                  </a:cubicBezTo>
                  <a:cubicBezTo>
                    <a:pt x="26" y="58"/>
                    <a:pt x="26" y="58"/>
                    <a:pt x="26" y="58"/>
                  </a:cubicBezTo>
                  <a:cubicBezTo>
                    <a:pt x="25" y="60"/>
                    <a:pt x="25" y="60"/>
                    <a:pt x="25" y="60"/>
                  </a:cubicBezTo>
                  <a:cubicBezTo>
                    <a:pt x="25" y="63"/>
                    <a:pt x="25" y="63"/>
                    <a:pt x="25" y="63"/>
                  </a:cubicBezTo>
                  <a:cubicBezTo>
                    <a:pt x="26" y="65"/>
                    <a:pt x="26" y="65"/>
                    <a:pt x="26" y="65"/>
                  </a:cubicBezTo>
                  <a:cubicBezTo>
                    <a:pt x="22" y="66"/>
                    <a:pt x="22" y="66"/>
                    <a:pt x="22" y="66"/>
                  </a:cubicBezTo>
                  <a:cubicBezTo>
                    <a:pt x="18" y="66"/>
                    <a:pt x="18" y="66"/>
                    <a:pt x="18" y="66"/>
                  </a:cubicBezTo>
                  <a:cubicBezTo>
                    <a:pt x="10" y="66"/>
                    <a:pt x="10" y="66"/>
                    <a:pt x="10" y="66"/>
                  </a:cubicBezTo>
                  <a:cubicBezTo>
                    <a:pt x="2" y="65"/>
                    <a:pt x="2" y="65"/>
                    <a:pt x="2" y="65"/>
                  </a:cubicBezTo>
                  <a:cubicBezTo>
                    <a:pt x="2" y="66"/>
                    <a:pt x="2" y="66"/>
                    <a:pt x="2" y="66"/>
                  </a:cubicBezTo>
                  <a:cubicBezTo>
                    <a:pt x="2" y="69"/>
                    <a:pt x="2" y="69"/>
                    <a:pt x="2" y="69"/>
                  </a:cubicBezTo>
                  <a:cubicBezTo>
                    <a:pt x="2" y="76"/>
                    <a:pt x="2" y="76"/>
                    <a:pt x="2" y="76"/>
                  </a:cubicBezTo>
                  <a:cubicBezTo>
                    <a:pt x="2" y="92"/>
                    <a:pt x="2" y="92"/>
                    <a:pt x="2" y="92"/>
                  </a:cubicBezTo>
                  <a:cubicBezTo>
                    <a:pt x="0" y="108"/>
                    <a:pt x="0" y="108"/>
                    <a:pt x="0" y="108"/>
                  </a:cubicBezTo>
                  <a:cubicBezTo>
                    <a:pt x="2" y="111"/>
                    <a:pt x="2" y="111"/>
                    <a:pt x="2" y="111"/>
                  </a:cubicBezTo>
                  <a:cubicBezTo>
                    <a:pt x="3" y="113"/>
                    <a:pt x="3" y="113"/>
                    <a:pt x="3" y="113"/>
                  </a:cubicBezTo>
                  <a:cubicBezTo>
                    <a:pt x="7" y="118"/>
                    <a:pt x="7" y="118"/>
                    <a:pt x="7" y="118"/>
                  </a:cubicBezTo>
                  <a:cubicBezTo>
                    <a:pt x="9" y="119"/>
                    <a:pt x="9" y="119"/>
                    <a:pt x="9" y="119"/>
                  </a:cubicBezTo>
                  <a:cubicBezTo>
                    <a:pt x="9" y="119"/>
                    <a:pt x="9" y="119"/>
                    <a:pt x="9" y="119"/>
                  </a:cubicBezTo>
                  <a:cubicBezTo>
                    <a:pt x="9" y="119"/>
                    <a:pt x="9" y="119"/>
                    <a:pt x="9" y="119"/>
                  </a:cubicBezTo>
                  <a:cubicBezTo>
                    <a:pt x="9" y="119"/>
                    <a:pt x="11" y="122"/>
                    <a:pt x="13" y="125"/>
                  </a:cubicBezTo>
                  <a:cubicBezTo>
                    <a:pt x="18" y="128"/>
                    <a:pt x="18" y="128"/>
                    <a:pt x="18" y="128"/>
                  </a:cubicBezTo>
                  <a:cubicBezTo>
                    <a:pt x="17" y="128"/>
                    <a:pt x="17" y="128"/>
                    <a:pt x="17" y="128"/>
                  </a:cubicBezTo>
                  <a:cubicBezTo>
                    <a:pt x="17" y="128"/>
                    <a:pt x="17" y="128"/>
                    <a:pt x="17" y="128"/>
                  </a:cubicBezTo>
                  <a:cubicBezTo>
                    <a:pt x="18" y="128"/>
                    <a:pt x="19" y="129"/>
                    <a:pt x="20" y="128"/>
                  </a:cubicBezTo>
                  <a:cubicBezTo>
                    <a:pt x="23" y="128"/>
                    <a:pt x="23" y="128"/>
                    <a:pt x="23" y="128"/>
                  </a:cubicBezTo>
                  <a:cubicBezTo>
                    <a:pt x="29" y="126"/>
                    <a:pt x="29" y="126"/>
                    <a:pt x="29" y="126"/>
                  </a:cubicBezTo>
                  <a:cubicBezTo>
                    <a:pt x="32" y="128"/>
                    <a:pt x="32" y="128"/>
                    <a:pt x="32" y="128"/>
                  </a:cubicBezTo>
                  <a:cubicBezTo>
                    <a:pt x="35" y="126"/>
                    <a:pt x="35" y="126"/>
                    <a:pt x="35" y="126"/>
                  </a:cubicBezTo>
                  <a:cubicBezTo>
                    <a:pt x="36" y="128"/>
                    <a:pt x="36" y="128"/>
                    <a:pt x="36" y="128"/>
                  </a:cubicBezTo>
                  <a:cubicBezTo>
                    <a:pt x="39" y="131"/>
                    <a:pt x="39" y="131"/>
                    <a:pt x="39" y="131"/>
                  </a:cubicBezTo>
                  <a:cubicBezTo>
                    <a:pt x="42" y="131"/>
                    <a:pt x="42" y="131"/>
                    <a:pt x="42" y="131"/>
                  </a:cubicBezTo>
                  <a:cubicBezTo>
                    <a:pt x="45" y="131"/>
                    <a:pt x="45" y="131"/>
                    <a:pt x="45" y="131"/>
                  </a:cubicBezTo>
                  <a:cubicBezTo>
                    <a:pt x="46" y="132"/>
                    <a:pt x="46" y="132"/>
                    <a:pt x="46" y="132"/>
                  </a:cubicBezTo>
                  <a:cubicBezTo>
                    <a:pt x="48" y="134"/>
                    <a:pt x="48" y="134"/>
                    <a:pt x="48" y="134"/>
                  </a:cubicBezTo>
                  <a:cubicBezTo>
                    <a:pt x="49" y="134"/>
                    <a:pt x="49" y="134"/>
                    <a:pt x="49" y="134"/>
                  </a:cubicBezTo>
                  <a:cubicBezTo>
                    <a:pt x="52" y="132"/>
                    <a:pt x="52" y="132"/>
                    <a:pt x="52" y="132"/>
                  </a:cubicBezTo>
                  <a:cubicBezTo>
                    <a:pt x="55" y="134"/>
                    <a:pt x="55" y="134"/>
                    <a:pt x="55" y="134"/>
                  </a:cubicBezTo>
                  <a:cubicBezTo>
                    <a:pt x="58" y="135"/>
                    <a:pt x="58" y="135"/>
                    <a:pt x="58" y="135"/>
                  </a:cubicBezTo>
                  <a:cubicBezTo>
                    <a:pt x="59" y="134"/>
                    <a:pt x="59" y="134"/>
                    <a:pt x="59" y="134"/>
                  </a:cubicBezTo>
                  <a:cubicBezTo>
                    <a:pt x="63" y="131"/>
                    <a:pt x="63" y="131"/>
                    <a:pt x="63" y="131"/>
                  </a:cubicBezTo>
                  <a:cubicBezTo>
                    <a:pt x="69" y="122"/>
                    <a:pt x="69" y="122"/>
                    <a:pt x="69" y="122"/>
                  </a:cubicBezTo>
                  <a:cubicBezTo>
                    <a:pt x="72" y="118"/>
                    <a:pt x="72" y="118"/>
                    <a:pt x="72" y="118"/>
                  </a:cubicBezTo>
                  <a:cubicBezTo>
                    <a:pt x="78" y="115"/>
                    <a:pt x="78" y="115"/>
                    <a:pt x="78" y="115"/>
                  </a:cubicBezTo>
                  <a:cubicBezTo>
                    <a:pt x="79" y="115"/>
                    <a:pt x="79" y="115"/>
                    <a:pt x="79" y="115"/>
                  </a:cubicBezTo>
                  <a:cubicBezTo>
                    <a:pt x="82" y="112"/>
                    <a:pt x="82" y="112"/>
                    <a:pt x="82" y="112"/>
                  </a:cubicBezTo>
                  <a:cubicBezTo>
                    <a:pt x="82" y="108"/>
                    <a:pt x="82" y="108"/>
                    <a:pt x="82" y="108"/>
                  </a:cubicBezTo>
                  <a:cubicBezTo>
                    <a:pt x="83" y="106"/>
                    <a:pt x="83" y="106"/>
                    <a:pt x="83" y="106"/>
                  </a:cubicBezTo>
                  <a:cubicBezTo>
                    <a:pt x="85" y="105"/>
                    <a:pt x="85" y="105"/>
                    <a:pt x="85" y="105"/>
                  </a:cubicBezTo>
                  <a:cubicBezTo>
                    <a:pt x="89" y="102"/>
                    <a:pt x="89" y="102"/>
                    <a:pt x="89" y="102"/>
                  </a:cubicBezTo>
                  <a:cubicBezTo>
                    <a:pt x="92" y="102"/>
                    <a:pt x="92" y="102"/>
                    <a:pt x="92" y="102"/>
                  </a:cubicBezTo>
                  <a:cubicBezTo>
                    <a:pt x="92" y="102"/>
                    <a:pt x="92" y="102"/>
                    <a:pt x="92" y="102"/>
                  </a:cubicBezTo>
                  <a:cubicBezTo>
                    <a:pt x="94" y="102"/>
                    <a:pt x="94" y="102"/>
                    <a:pt x="94" y="102"/>
                  </a:cubicBezTo>
                  <a:cubicBezTo>
                    <a:pt x="96" y="102"/>
                    <a:pt x="96" y="102"/>
                    <a:pt x="96" y="102"/>
                  </a:cubicBezTo>
                  <a:cubicBezTo>
                    <a:pt x="101" y="101"/>
                    <a:pt x="101" y="101"/>
                    <a:pt x="101" y="101"/>
                  </a:cubicBezTo>
                  <a:cubicBezTo>
                    <a:pt x="101" y="99"/>
                    <a:pt x="101" y="99"/>
                    <a:pt x="101" y="99"/>
                  </a:cubicBezTo>
                  <a:cubicBezTo>
                    <a:pt x="101" y="96"/>
                    <a:pt x="101" y="96"/>
                    <a:pt x="101" y="96"/>
                  </a:cubicBezTo>
                  <a:cubicBezTo>
                    <a:pt x="99" y="92"/>
                    <a:pt x="99" y="92"/>
                    <a:pt x="99" y="92"/>
                  </a:cubicBezTo>
                  <a:cubicBezTo>
                    <a:pt x="116" y="86"/>
                    <a:pt x="116" y="86"/>
                    <a:pt x="116" y="86"/>
                  </a:cubicBezTo>
                  <a:cubicBezTo>
                    <a:pt x="133" y="79"/>
                    <a:pt x="133" y="79"/>
                    <a:pt x="133" y="79"/>
                  </a:cubicBezTo>
                  <a:cubicBezTo>
                    <a:pt x="134" y="79"/>
                    <a:pt x="134" y="79"/>
                    <a:pt x="134" y="79"/>
                  </a:cubicBezTo>
                  <a:cubicBezTo>
                    <a:pt x="133" y="79"/>
                    <a:pt x="133" y="79"/>
                    <a:pt x="133" y="79"/>
                  </a:cubicBezTo>
                  <a:cubicBezTo>
                    <a:pt x="132" y="79"/>
                    <a:pt x="132" y="79"/>
                    <a:pt x="132" y="79"/>
                  </a:cubicBezTo>
                  <a:cubicBezTo>
                    <a:pt x="131" y="78"/>
                    <a:pt x="131" y="78"/>
                    <a:pt x="131" y="78"/>
                  </a:cubicBezTo>
                  <a:cubicBezTo>
                    <a:pt x="130" y="77"/>
                    <a:pt x="130" y="77"/>
                    <a:pt x="130" y="77"/>
                  </a:cubicBezTo>
                  <a:cubicBezTo>
                    <a:pt x="129" y="76"/>
                    <a:pt x="129" y="76"/>
                    <a:pt x="129" y="76"/>
                  </a:cubicBezTo>
                  <a:cubicBezTo>
                    <a:pt x="129" y="75"/>
                    <a:pt x="129" y="75"/>
                    <a:pt x="129" y="75"/>
                  </a:cubicBezTo>
                  <a:cubicBezTo>
                    <a:pt x="131" y="72"/>
                    <a:pt x="131" y="72"/>
                    <a:pt x="131" y="72"/>
                  </a:cubicBezTo>
                  <a:cubicBezTo>
                    <a:pt x="131" y="72"/>
                    <a:pt x="131" y="72"/>
                    <a:pt x="131" y="72"/>
                  </a:cubicBezTo>
                  <a:cubicBezTo>
                    <a:pt x="132" y="69"/>
                    <a:pt x="132" y="69"/>
                    <a:pt x="132" y="69"/>
                  </a:cubicBezTo>
                  <a:cubicBezTo>
                    <a:pt x="134" y="66"/>
                    <a:pt x="134" y="66"/>
                    <a:pt x="134" y="66"/>
                  </a:cubicBezTo>
                  <a:cubicBezTo>
                    <a:pt x="132" y="62"/>
                    <a:pt x="132" y="62"/>
                    <a:pt x="132" y="62"/>
                  </a:cubicBezTo>
                  <a:cubicBezTo>
                    <a:pt x="134" y="60"/>
                    <a:pt x="134" y="60"/>
                    <a:pt x="134" y="60"/>
                  </a:cubicBezTo>
                  <a:cubicBezTo>
                    <a:pt x="135" y="59"/>
                    <a:pt x="135" y="59"/>
                    <a:pt x="135" y="59"/>
                  </a:cubicBezTo>
                  <a:cubicBezTo>
                    <a:pt x="139" y="56"/>
                    <a:pt x="139" y="56"/>
                    <a:pt x="139" y="56"/>
                  </a:cubicBezTo>
                  <a:cubicBezTo>
                    <a:pt x="138" y="55"/>
                    <a:pt x="138" y="55"/>
                    <a:pt x="138" y="55"/>
                  </a:cubicBezTo>
                  <a:cubicBezTo>
                    <a:pt x="137" y="52"/>
                    <a:pt x="137" y="52"/>
                    <a:pt x="137" y="52"/>
                  </a:cubicBezTo>
                  <a:cubicBezTo>
                    <a:pt x="137" y="45"/>
                    <a:pt x="137" y="45"/>
                    <a:pt x="137" y="45"/>
                  </a:cubicBezTo>
                  <a:cubicBezTo>
                    <a:pt x="138" y="42"/>
                    <a:pt x="138" y="42"/>
                    <a:pt x="138" y="42"/>
                  </a:cubicBezTo>
                  <a:cubicBezTo>
                    <a:pt x="138" y="39"/>
                    <a:pt x="138" y="39"/>
                    <a:pt x="138" y="39"/>
                  </a:cubicBezTo>
                  <a:cubicBezTo>
                    <a:pt x="137" y="37"/>
                    <a:pt x="137" y="37"/>
                    <a:pt x="137" y="37"/>
                  </a:cubicBezTo>
                  <a:cubicBezTo>
                    <a:pt x="137" y="37"/>
                    <a:pt x="137" y="37"/>
                    <a:pt x="137" y="37"/>
                  </a:cubicBezTo>
                  <a:cubicBezTo>
                    <a:pt x="137" y="36"/>
                    <a:pt x="137" y="36"/>
                    <a:pt x="137" y="36"/>
                  </a:cubicBezTo>
                  <a:cubicBezTo>
                    <a:pt x="138" y="36"/>
                    <a:pt x="138" y="36"/>
                    <a:pt x="138" y="36"/>
                  </a:cubicBezTo>
                  <a:cubicBezTo>
                    <a:pt x="139" y="35"/>
                    <a:pt x="139" y="35"/>
                    <a:pt x="139" y="35"/>
                  </a:cubicBezTo>
                  <a:cubicBezTo>
                    <a:pt x="141" y="33"/>
                    <a:pt x="141" y="33"/>
                    <a:pt x="141" y="33"/>
                  </a:cubicBezTo>
                  <a:cubicBezTo>
                    <a:pt x="141" y="32"/>
                    <a:pt x="141" y="32"/>
                    <a:pt x="141" y="32"/>
                  </a:cubicBezTo>
                  <a:cubicBezTo>
                    <a:pt x="141" y="29"/>
                    <a:pt x="141" y="29"/>
                    <a:pt x="141" y="29"/>
                  </a:cubicBezTo>
                  <a:lnTo>
                    <a:pt x="139" y="2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299" name="Freeform 73">
              <a:extLst>
                <a:ext uri="{FF2B5EF4-FFF2-40B4-BE49-F238E27FC236}">
                  <a16:creationId xmlns:a16="http://schemas.microsoft.com/office/drawing/2014/main" id="{F2D14800-8608-48ED-A500-20864981DB9A}"/>
                </a:ext>
              </a:extLst>
            </p:cNvPr>
            <p:cNvSpPr>
              <a:spLocks/>
            </p:cNvSpPr>
            <p:nvPr/>
          </p:nvSpPr>
          <p:spPr bwMode="auto">
            <a:xfrm>
              <a:off x="3647" y="6267"/>
              <a:ext cx="175" cy="293"/>
            </a:xfrm>
            <a:custGeom>
              <a:avLst/>
              <a:gdLst>
                <a:gd name="T0" fmla="*/ 152 w 175"/>
                <a:gd name="T1" fmla="*/ 124 h 293"/>
                <a:gd name="T2" fmla="*/ 130 w 175"/>
                <a:gd name="T3" fmla="*/ 94 h 293"/>
                <a:gd name="T4" fmla="*/ 124 w 175"/>
                <a:gd name="T5" fmla="*/ 85 h 293"/>
                <a:gd name="T6" fmla="*/ 139 w 175"/>
                <a:gd name="T7" fmla="*/ 81 h 293"/>
                <a:gd name="T8" fmla="*/ 156 w 175"/>
                <a:gd name="T9" fmla="*/ 81 h 293"/>
                <a:gd name="T10" fmla="*/ 156 w 175"/>
                <a:gd name="T11" fmla="*/ 73 h 293"/>
                <a:gd name="T12" fmla="*/ 149 w 175"/>
                <a:gd name="T13" fmla="*/ 47 h 293"/>
                <a:gd name="T14" fmla="*/ 149 w 175"/>
                <a:gd name="T15" fmla="*/ 25 h 293"/>
                <a:gd name="T16" fmla="*/ 143 w 175"/>
                <a:gd name="T17" fmla="*/ 13 h 293"/>
                <a:gd name="T18" fmla="*/ 134 w 175"/>
                <a:gd name="T19" fmla="*/ 6 h 293"/>
                <a:gd name="T20" fmla="*/ 130 w 175"/>
                <a:gd name="T21" fmla="*/ 0 h 293"/>
                <a:gd name="T22" fmla="*/ 126 w 175"/>
                <a:gd name="T23" fmla="*/ 4 h 293"/>
                <a:gd name="T24" fmla="*/ 134 w 175"/>
                <a:gd name="T25" fmla="*/ 19 h 293"/>
                <a:gd name="T26" fmla="*/ 137 w 175"/>
                <a:gd name="T27" fmla="*/ 32 h 293"/>
                <a:gd name="T28" fmla="*/ 134 w 175"/>
                <a:gd name="T29" fmla="*/ 43 h 293"/>
                <a:gd name="T30" fmla="*/ 119 w 175"/>
                <a:gd name="T31" fmla="*/ 55 h 293"/>
                <a:gd name="T32" fmla="*/ 111 w 175"/>
                <a:gd name="T33" fmla="*/ 75 h 293"/>
                <a:gd name="T34" fmla="*/ 105 w 175"/>
                <a:gd name="T35" fmla="*/ 90 h 293"/>
                <a:gd name="T36" fmla="*/ 100 w 175"/>
                <a:gd name="T37" fmla="*/ 100 h 293"/>
                <a:gd name="T38" fmla="*/ 88 w 175"/>
                <a:gd name="T39" fmla="*/ 113 h 293"/>
                <a:gd name="T40" fmla="*/ 83 w 175"/>
                <a:gd name="T41" fmla="*/ 124 h 293"/>
                <a:gd name="T42" fmla="*/ 75 w 175"/>
                <a:gd name="T43" fmla="*/ 146 h 293"/>
                <a:gd name="T44" fmla="*/ 75 w 175"/>
                <a:gd name="T45" fmla="*/ 154 h 293"/>
                <a:gd name="T46" fmla="*/ 70 w 175"/>
                <a:gd name="T47" fmla="*/ 165 h 293"/>
                <a:gd name="T48" fmla="*/ 58 w 175"/>
                <a:gd name="T49" fmla="*/ 171 h 293"/>
                <a:gd name="T50" fmla="*/ 53 w 175"/>
                <a:gd name="T51" fmla="*/ 161 h 293"/>
                <a:gd name="T52" fmla="*/ 49 w 175"/>
                <a:gd name="T53" fmla="*/ 150 h 293"/>
                <a:gd name="T54" fmla="*/ 39 w 175"/>
                <a:gd name="T55" fmla="*/ 160 h 293"/>
                <a:gd name="T56" fmla="*/ 30 w 175"/>
                <a:gd name="T57" fmla="*/ 161 h 293"/>
                <a:gd name="T58" fmla="*/ 11 w 175"/>
                <a:gd name="T59" fmla="*/ 186 h 293"/>
                <a:gd name="T60" fmla="*/ 7 w 175"/>
                <a:gd name="T61" fmla="*/ 193 h 293"/>
                <a:gd name="T62" fmla="*/ 2 w 175"/>
                <a:gd name="T63" fmla="*/ 212 h 293"/>
                <a:gd name="T64" fmla="*/ 0 w 175"/>
                <a:gd name="T65" fmla="*/ 218 h 293"/>
                <a:gd name="T66" fmla="*/ 6 w 175"/>
                <a:gd name="T67" fmla="*/ 218 h 293"/>
                <a:gd name="T68" fmla="*/ 11 w 175"/>
                <a:gd name="T69" fmla="*/ 229 h 293"/>
                <a:gd name="T70" fmla="*/ 19 w 175"/>
                <a:gd name="T71" fmla="*/ 231 h 293"/>
                <a:gd name="T72" fmla="*/ 21 w 175"/>
                <a:gd name="T73" fmla="*/ 231 h 293"/>
                <a:gd name="T74" fmla="*/ 24 w 175"/>
                <a:gd name="T75" fmla="*/ 234 h 293"/>
                <a:gd name="T76" fmla="*/ 24 w 175"/>
                <a:gd name="T77" fmla="*/ 240 h 293"/>
                <a:gd name="T78" fmla="*/ 26 w 175"/>
                <a:gd name="T79" fmla="*/ 246 h 293"/>
                <a:gd name="T80" fmla="*/ 30 w 175"/>
                <a:gd name="T81" fmla="*/ 266 h 293"/>
                <a:gd name="T82" fmla="*/ 32 w 175"/>
                <a:gd name="T83" fmla="*/ 278 h 293"/>
                <a:gd name="T84" fmla="*/ 53 w 175"/>
                <a:gd name="T85" fmla="*/ 279 h 293"/>
                <a:gd name="T86" fmla="*/ 68 w 175"/>
                <a:gd name="T87" fmla="*/ 274 h 293"/>
                <a:gd name="T88" fmla="*/ 94 w 175"/>
                <a:gd name="T89" fmla="*/ 278 h 293"/>
                <a:gd name="T90" fmla="*/ 107 w 175"/>
                <a:gd name="T91" fmla="*/ 278 h 293"/>
                <a:gd name="T92" fmla="*/ 113 w 175"/>
                <a:gd name="T93" fmla="*/ 279 h 293"/>
                <a:gd name="T94" fmla="*/ 132 w 175"/>
                <a:gd name="T95" fmla="*/ 279 h 293"/>
                <a:gd name="T96" fmla="*/ 151 w 175"/>
                <a:gd name="T97" fmla="*/ 283 h 293"/>
                <a:gd name="T98" fmla="*/ 173 w 175"/>
                <a:gd name="T99" fmla="*/ 293 h 293"/>
                <a:gd name="T100" fmla="*/ 173 w 175"/>
                <a:gd name="T101" fmla="*/ 278 h 293"/>
                <a:gd name="T102" fmla="*/ 169 w 175"/>
                <a:gd name="T103" fmla="*/ 259 h 293"/>
                <a:gd name="T104" fmla="*/ 154 w 175"/>
                <a:gd name="T105" fmla="*/ 242 h 293"/>
                <a:gd name="T106" fmla="*/ 151 w 175"/>
                <a:gd name="T107" fmla="*/ 231 h 293"/>
                <a:gd name="T108" fmla="*/ 143 w 175"/>
                <a:gd name="T109" fmla="*/ 216 h 293"/>
                <a:gd name="T110" fmla="*/ 137 w 175"/>
                <a:gd name="T111" fmla="*/ 199 h 293"/>
                <a:gd name="T112" fmla="*/ 134 w 175"/>
                <a:gd name="T113" fmla="*/ 184 h 293"/>
                <a:gd name="T114" fmla="*/ 143 w 175"/>
                <a:gd name="T115" fmla="*/ 171 h 293"/>
                <a:gd name="T116" fmla="*/ 156 w 175"/>
                <a:gd name="T117" fmla="*/ 146 h 293"/>
                <a:gd name="T118" fmla="*/ 158 w 175"/>
                <a:gd name="T119" fmla="*/ 141 h 293"/>
                <a:gd name="T120" fmla="*/ 158 w 175"/>
                <a:gd name="T121" fmla="*/ 137 h 293"/>
                <a:gd name="T122" fmla="*/ 158 w 175"/>
                <a:gd name="T123" fmla="*/ 13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293">
                  <a:moveTo>
                    <a:pt x="158" y="137"/>
                  </a:moveTo>
                  <a:lnTo>
                    <a:pt x="156" y="131"/>
                  </a:lnTo>
                  <a:lnTo>
                    <a:pt x="152" y="124"/>
                  </a:lnTo>
                  <a:lnTo>
                    <a:pt x="151" y="116"/>
                  </a:lnTo>
                  <a:lnTo>
                    <a:pt x="137" y="105"/>
                  </a:lnTo>
                  <a:lnTo>
                    <a:pt x="130" y="94"/>
                  </a:lnTo>
                  <a:lnTo>
                    <a:pt x="126" y="92"/>
                  </a:lnTo>
                  <a:lnTo>
                    <a:pt x="124" y="87"/>
                  </a:lnTo>
                  <a:lnTo>
                    <a:pt x="124" y="85"/>
                  </a:lnTo>
                  <a:lnTo>
                    <a:pt x="130" y="81"/>
                  </a:lnTo>
                  <a:lnTo>
                    <a:pt x="134" y="79"/>
                  </a:lnTo>
                  <a:lnTo>
                    <a:pt x="139" y="81"/>
                  </a:lnTo>
                  <a:lnTo>
                    <a:pt x="149" y="79"/>
                  </a:lnTo>
                  <a:lnTo>
                    <a:pt x="152" y="79"/>
                  </a:lnTo>
                  <a:lnTo>
                    <a:pt x="156" y="81"/>
                  </a:lnTo>
                  <a:lnTo>
                    <a:pt x="158" y="81"/>
                  </a:lnTo>
                  <a:lnTo>
                    <a:pt x="162" y="79"/>
                  </a:lnTo>
                  <a:lnTo>
                    <a:pt x="156" y="73"/>
                  </a:lnTo>
                  <a:lnTo>
                    <a:pt x="151" y="66"/>
                  </a:lnTo>
                  <a:lnTo>
                    <a:pt x="149" y="57"/>
                  </a:lnTo>
                  <a:lnTo>
                    <a:pt x="149" y="47"/>
                  </a:lnTo>
                  <a:lnTo>
                    <a:pt x="149" y="42"/>
                  </a:lnTo>
                  <a:lnTo>
                    <a:pt x="149" y="32"/>
                  </a:lnTo>
                  <a:lnTo>
                    <a:pt x="149" y="25"/>
                  </a:lnTo>
                  <a:lnTo>
                    <a:pt x="145" y="25"/>
                  </a:lnTo>
                  <a:lnTo>
                    <a:pt x="145" y="23"/>
                  </a:lnTo>
                  <a:lnTo>
                    <a:pt x="143" y="13"/>
                  </a:lnTo>
                  <a:lnTo>
                    <a:pt x="139" y="12"/>
                  </a:lnTo>
                  <a:lnTo>
                    <a:pt x="137" y="10"/>
                  </a:lnTo>
                  <a:lnTo>
                    <a:pt x="134" y="6"/>
                  </a:lnTo>
                  <a:lnTo>
                    <a:pt x="134" y="4"/>
                  </a:lnTo>
                  <a:lnTo>
                    <a:pt x="134" y="0"/>
                  </a:lnTo>
                  <a:lnTo>
                    <a:pt x="130" y="0"/>
                  </a:lnTo>
                  <a:lnTo>
                    <a:pt x="126" y="0"/>
                  </a:lnTo>
                  <a:lnTo>
                    <a:pt x="124" y="0"/>
                  </a:lnTo>
                  <a:lnTo>
                    <a:pt x="126" y="4"/>
                  </a:lnTo>
                  <a:lnTo>
                    <a:pt x="126" y="12"/>
                  </a:lnTo>
                  <a:lnTo>
                    <a:pt x="130" y="19"/>
                  </a:lnTo>
                  <a:lnTo>
                    <a:pt x="134" y="19"/>
                  </a:lnTo>
                  <a:lnTo>
                    <a:pt x="137" y="23"/>
                  </a:lnTo>
                  <a:lnTo>
                    <a:pt x="139" y="28"/>
                  </a:lnTo>
                  <a:lnTo>
                    <a:pt x="137" y="32"/>
                  </a:lnTo>
                  <a:lnTo>
                    <a:pt x="137" y="36"/>
                  </a:lnTo>
                  <a:lnTo>
                    <a:pt x="137" y="42"/>
                  </a:lnTo>
                  <a:lnTo>
                    <a:pt x="134" y="43"/>
                  </a:lnTo>
                  <a:lnTo>
                    <a:pt x="126" y="47"/>
                  </a:lnTo>
                  <a:lnTo>
                    <a:pt x="120" y="49"/>
                  </a:lnTo>
                  <a:lnTo>
                    <a:pt x="119" y="55"/>
                  </a:lnTo>
                  <a:lnTo>
                    <a:pt x="115" y="66"/>
                  </a:lnTo>
                  <a:lnTo>
                    <a:pt x="113" y="73"/>
                  </a:lnTo>
                  <a:lnTo>
                    <a:pt x="111" y="75"/>
                  </a:lnTo>
                  <a:lnTo>
                    <a:pt x="107" y="81"/>
                  </a:lnTo>
                  <a:lnTo>
                    <a:pt x="107" y="87"/>
                  </a:lnTo>
                  <a:lnTo>
                    <a:pt x="105" y="90"/>
                  </a:lnTo>
                  <a:lnTo>
                    <a:pt x="96" y="94"/>
                  </a:lnTo>
                  <a:lnTo>
                    <a:pt x="100" y="98"/>
                  </a:lnTo>
                  <a:lnTo>
                    <a:pt x="100" y="100"/>
                  </a:lnTo>
                  <a:lnTo>
                    <a:pt x="96" y="105"/>
                  </a:lnTo>
                  <a:lnTo>
                    <a:pt x="94" y="113"/>
                  </a:lnTo>
                  <a:lnTo>
                    <a:pt x="88" y="113"/>
                  </a:lnTo>
                  <a:lnTo>
                    <a:pt x="88" y="118"/>
                  </a:lnTo>
                  <a:lnTo>
                    <a:pt x="87" y="118"/>
                  </a:lnTo>
                  <a:lnTo>
                    <a:pt x="83" y="124"/>
                  </a:lnTo>
                  <a:lnTo>
                    <a:pt x="83" y="128"/>
                  </a:lnTo>
                  <a:lnTo>
                    <a:pt x="81" y="137"/>
                  </a:lnTo>
                  <a:lnTo>
                    <a:pt x="75" y="146"/>
                  </a:lnTo>
                  <a:lnTo>
                    <a:pt x="75" y="148"/>
                  </a:lnTo>
                  <a:lnTo>
                    <a:pt x="75" y="150"/>
                  </a:lnTo>
                  <a:lnTo>
                    <a:pt x="75" y="154"/>
                  </a:lnTo>
                  <a:lnTo>
                    <a:pt x="71" y="156"/>
                  </a:lnTo>
                  <a:lnTo>
                    <a:pt x="70" y="160"/>
                  </a:lnTo>
                  <a:lnTo>
                    <a:pt x="70" y="165"/>
                  </a:lnTo>
                  <a:lnTo>
                    <a:pt x="64" y="171"/>
                  </a:lnTo>
                  <a:lnTo>
                    <a:pt x="62" y="171"/>
                  </a:lnTo>
                  <a:lnTo>
                    <a:pt x="58" y="171"/>
                  </a:lnTo>
                  <a:lnTo>
                    <a:pt x="58" y="167"/>
                  </a:lnTo>
                  <a:lnTo>
                    <a:pt x="58" y="165"/>
                  </a:lnTo>
                  <a:lnTo>
                    <a:pt x="53" y="161"/>
                  </a:lnTo>
                  <a:lnTo>
                    <a:pt x="51" y="160"/>
                  </a:lnTo>
                  <a:lnTo>
                    <a:pt x="49" y="156"/>
                  </a:lnTo>
                  <a:lnTo>
                    <a:pt x="49" y="150"/>
                  </a:lnTo>
                  <a:lnTo>
                    <a:pt x="45" y="156"/>
                  </a:lnTo>
                  <a:lnTo>
                    <a:pt x="43" y="160"/>
                  </a:lnTo>
                  <a:lnTo>
                    <a:pt x="39" y="160"/>
                  </a:lnTo>
                  <a:lnTo>
                    <a:pt x="34" y="156"/>
                  </a:lnTo>
                  <a:lnTo>
                    <a:pt x="32" y="160"/>
                  </a:lnTo>
                  <a:lnTo>
                    <a:pt x="30" y="161"/>
                  </a:lnTo>
                  <a:lnTo>
                    <a:pt x="26" y="171"/>
                  </a:lnTo>
                  <a:lnTo>
                    <a:pt x="15" y="178"/>
                  </a:lnTo>
                  <a:lnTo>
                    <a:pt x="11" y="186"/>
                  </a:lnTo>
                  <a:lnTo>
                    <a:pt x="7" y="190"/>
                  </a:lnTo>
                  <a:lnTo>
                    <a:pt x="11" y="191"/>
                  </a:lnTo>
                  <a:lnTo>
                    <a:pt x="7" y="193"/>
                  </a:lnTo>
                  <a:lnTo>
                    <a:pt x="7" y="203"/>
                  </a:lnTo>
                  <a:lnTo>
                    <a:pt x="6" y="208"/>
                  </a:lnTo>
                  <a:lnTo>
                    <a:pt x="2" y="212"/>
                  </a:lnTo>
                  <a:lnTo>
                    <a:pt x="0" y="214"/>
                  </a:lnTo>
                  <a:lnTo>
                    <a:pt x="2" y="214"/>
                  </a:lnTo>
                  <a:lnTo>
                    <a:pt x="0" y="218"/>
                  </a:lnTo>
                  <a:lnTo>
                    <a:pt x="6" y="221"/>
                  </a:lnTo>
                  <a:lnTo>
                    <a:pt x="2" y="216"/>
                  </a:lnTo>
                  <a:lnTo>
                    <a:pt x="6" y="218"/>
                  </a:lnTo>
                  <a:lnTo>
                    <a:pt x="7" y="216"/>
                  </a:lnTo>
                  <a:lnTo>
                    <a:pt x="11" y="221"/>
                  </a:lnTo>
                  <a:lnTo>
                    <a:pt x="11" y="229"/>
                  </a:lnTo>
                  <a:lnTo>
                    <a:pt x="13" y="231"/>
                  </a:lnTo>
                  <a:lnTo>
                    <a:pt x="15" y="231"/>
                  </a:lnTo>
                  <a:lnTo>
                    <a:pt x="19" y="231"/>
                  </a:lnTo>
                  <a:lnTo>
                    <a:pt x="19" y="234"/>
                  </a:lnTo>
                  <a:lnTo>
                    <a:pt x="21" y="234"/>
                  </a:lnTo>
                  <a:lnTo>
                    <a:pt x="21" y="231"/>
                  </a:lnTo>
                  <a:lnTo>
                    <a:pt x="24" y="231"/>
                  </a:lnTo>
                  <a:lnTo>
                    <a:pt x="26" y="229"/>
                  </a:lnTo>
                  <a:lnTo>
                    <a:pt x="24" y="234"/>
                  </a:lnTo>
                  <a:lnTo>
                    <a:pt x="26" y="234"/>
                  </a:lnTo>
                  <a:lnTo>
                    <a:pt x="24" y="236"/>
                  </a:lnTo>
                  <a:lnTo>
                    <a:pt x="24" y="240"/>
                  </a:lnTo>
                  <a:lnTo>
                    <a:pt x="24" y="242"/>
                  </a:lnTo>
                  <a:lnTo>
                    <a:pt x="26" y="242"/>
                  </a:lnTo>
                  <a:lnTo>
                    <a:pt x="26" y="246"/>
                  </a:lnTo>
                  <a:lnTo>
                    <a:pt x="30" y="251"/>
                  </a:lnTo>
                  <a:lnTo>
                    <a:pt x="32" y="259"/>
                  </a:lnTo>
                  <a:lnTo>
                    <a:pt x="30" y="266"/>
                  </a:lnTo>
                  <a:lnTo>
                    <a:pt x="30" y="272"/>
                  </a:lnTo>
                  <a:lnTo>
                    <a:pt x="30" y="274"/>
                  </a:lnTo>
                  <a:lnTo>
                    <a:pt x="32" y="278"/>
                  </a:lnTo>
                  <a:lnTo>
                    <a:pt x="34" y="279"/>
                  </a:lnTo>
                  <a:lnTo>
                    <a:pt x="39" y="279"/>
                  </a:lnTo>
                  <a:lnTo>
                    <a:pt x="53" y="279"/>
                  </a:lnTo>
                  <a:lnTo>
                    <a:pt x="64" y="279"/>
                  </a:lnTo>
                  <a:lnTo>
                    <a:pt x="64" y="278"/>
                  </a:lnTo>
                  <a:lnTo>
                    <a:pt x="68" y="274"/>
                  </a:lnTo>
                  <a:lnTo>
                    <a:pt x="71" y="274"/>
                  </a:lnTo>
                  <a:lnTo>
                    <a:pt x="87" y="278"/>
                  </a:lnTo>
                  <a:lnTo>
                    <a:pt x="94" y="278"/>
                  </a:lnTo>
                  <a:lnTo>
                    <a:pt x="100" y="278"/>
                  </a:lnTo>
                  <a:lnTo>
                    <a:pt x="105" y="278"/>
                  </a:lnTo>
                  <a:lnTo>
                    <a:pt x="107" y="278"/>
                  </a:lnTo>
                  <a:lnTo>
                    <a:pt x="107" y="279"/>
                  </a:lnTo>
                  <a:lnTo>
                    <a:pt x="111" y="279"/>
                  </a:lnTo>
                  <a:lnTo>
                    <a:pt x="113" y="279"/>
                  </a:lnTo>
                  <a:lnTo>
                    <a:pt x="120" y="279"/>
                  </a:lnTo>
                  <a:lnTo>
                    <a:pt x="128" y="279"/>
                  </a:lnTo>
                  <a:lnTo>
                    <a:pt x="132" y="279"/>
                  </a:lnTo>
                  <a:lnTo>
                    <a:pt x="143" y="279"/>
                  </a:lnTo>
                  <a:lnTo>
                    <a:pt x="145" y="283"/>
                  </a:lnTo>
                  <a:lnTo>
                    <a:pt x="151" y="283"/>
                  </a:lnTo>
                  <a:lnTo>
                    <a:pt x="156" y="283"/>
                  </a:lnTo>
                  <a:lnTo>
                    <a:pt x="162" y="285"/>
                  </a:lnTo>
                  <a:lnTo>
                    <a:pt x="173" y="293"/>
                  </a:lnTo>
                  <a:lnTo>
                    <a:pt x="173" y="289"/>
                  </a:lnTo>
                  <a:lnTo>
                    <a:pt x="173" y="283"/>
                  </a:lnTo>
                  <a:lnTo>
                    <a:pt x="173" y="278"/>
                  </a:lnTo>
                  <a:lnTo>
                    <a:pt x="175" y="276"/>
                  </a:lnTo>
                  <a:lnTo>
                    <a:pt x="173" y="261"/>
                  </a:lnTo>
                  <a:lnTo>
                    <a:pt x="169" y="259"/>
                  </a:lnTo>
                  <a:lnTo>
                    <a:pt x="168" y="255"/>
                  </a:lnTo>
                  <a:lnTo>
                    <a:pt x="162" y="253"/>
                  </a:lnTo>
                  <a:lnTo>
                    <a:pt x="154" y="242"/>
                  </a:lnTo>
                  <a:lnTo>
                    <a:pt x="152" y="242"/>
                  </a:lnTo>
                  <a:lnTo>
                    <a:pt x="151" y="234"/>
                  </a:lnTo>
                  <a:lnTo>
                    <a:pt x="151" y="231"/>
                  </a:lnTo>
                  <a:lnTo>
                    <a:pt x="149" y="227"/>
                  </a:lnTo>
                  <a:lnTo>
                    <a:pt x="145" y="221"/>
                  </a:lnTo>
                  <a:lnTo>
                    <a:pt x="143" y="216"/>
                  </a:lnTo>
                  <a:lnTo>
                    <a:pt x="139" y="212"/>
                  </a:lnTo>
                  <a:lnTo>
                    <a:pt x="139" y="205"/>
                  </a:lnTo>
                  <a:lnTo>
                    <a:pt x="137" y="199"/>
                  </a:lnTo>
                  <a:lnTo>
                    <a:pt x="137" y="191"/>
                  </a:lnTo>
                  <a:lnTo>
                    <a:pt x="137" y="184"/>
                  </a:lnTo>
                  <a:lnTo>
                    <a:pt x="134" y="184"/>
                  </a:lnTo>
                  <a:lnTo>
                    <a:pt x="134" y="180"/>
                  </a:lnTo>
                  <a:lnTo>
                    <a:pt x="139" y="175"/>
                  </a:lnTo>
                  <a:lnTo>
                    <a:pt x="143" y="171"/>
                  </a:lnTo>
                  <a:lnTo>
                    <a:pt x="145" y="165"/>
                  </a:lnTo>
                  <a:lnTo>
                    <a:pt x="151" y="156"/>
                  </a:lnTo>
                  <a:lnTo>
                    <a:pt x="156" y="146"/>
                  </a:lnTo>
                  <a:lnTo>
                    <a:pt x="158" y="145"/>
                  </a:lnTo>
                  <a:lnTo>
                    <a:pt x="158" y="143"/>
                  </a:lnTo>
                  <a:lnTo>
                    <a:pt x="158" y="141"/>
                  </a:lnTo>
                  <a:lnTo>
                    <a:pt x="158" y="137"/>
                  </a:lnTo>
                  <a:lnTo>
                    <a:pt x="158" y="137"/>
                  </a:lnTo>
                  <a:lnTo>
                    <a:pt x="158" y="137"/>
                  </a:lnTo>
                  <a:lnTo>
                    <a:pt x="158" y="137"/>
                  </a:lnTo>
                  <a:lnTo>
                    <a:pt x="158" y="137"/>
                  </a:lnTo>
                  <a:lnTo>
                    <a:pt x="158" y="137"/>
                  </a:lnTo>
                  <a:lnTo>
                    <a:pt x="158" y="137"/>
                  </a:lnTo>
                  <a:lnTo>
                    <a:pt x="158" y="13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0" name="Freeform 74">
              <a:extLst>
                <a:ext uri="{FF2B5EF4-FFF2-40B4-BE49-F238E27FC236}">
                  <a16:creationId xmlns:a16="http://schemas.microsoft.com/office/drawing/2014/main" id="{3E3B358E-2FD9-4E3C-9271-B70ADFBA0F0F}"/>
                </a:ext>
              </a:extLst>
            </p:cNvPr>
            <p:cNvSpPr>
              <a:spLocks/>
            </p:cNvSpPr>
            <p:nvPr/>
          </p:nvSpPr>
          <p:spPr bwMode="auto">
            <a:xfrm>
              <a:off x="3460" y="6000"/>
              <a:ext cx="355" cy="301"/>
            </a:xfrm>
            <a:custGeom>
              <a:avLst/>
              <a:gdLst>
                <a:gd name="T0" fmla="*/ 345 w 355"/>
                <a:gd name="T1" fmla="*/ 69 h 301"/>
                <a:gd name="T2" fmla="*/ 338 w 355"/>
                <a:gd name="T3" fmla="*/ 54 h 301"/>
                <a:gd name="T4" fmla="*/ 334 w 355"/>
                <a:gd name="T5" fmla="*/ 33 h 301"/>
                <a:gd name="T6" fmla="*/ 317 w 355"/>
                <a:gd name="T7" fmla="*/ 24 h 301"/>
                <a:gd name="T8" fmla="*/ 311 w 355"/>
                <a:gd name="T9" fmla="*/ 20 h 301"/>
                <a:gd name="T10" fmla="*/ 300 w 355"/>
                <a:gd name="T11" fmla="*/ 11 h 301"/>
                <a:gd name="T12" fmla="*/ 279 w 355"/>
                <a:gd name="T13" fmla="*/ 5 h 301"/>
                <a:gd name="T14" fmla="*/ 262 w 355"/>
                <a:gd name="T15" fmla="*/ 1 h 301"/>
                <a:gd name="T16" fmla="*/ 140 w 355"/>
                <a:gd name="T17" fmla="*/ 91 h 301"/>
                <a:gd name="T18" fmla="*/ 119 w 355"/>
                <a:gd name="T19" fmla="*/ 106 h 301"/>
                <a:gd name="T20" fmla="*/ 93 w 355"/>
                <a:gd name="T21" fmla="*/ 112 h 301"/>
                <a:gd name="T22" fmla="*/ 89 w 355"/>
                <a:gd name="T23" fmla="*/ 181 h 301"/>
                <a:gd name="T24" fmla="*/ 81 w 355"/>
                <a:gd name="T25" fmla="*/ 200 h 301"/>
                <a:gd name="T26" fmla="*/ 74 w 355"/>
                <a:gd name="T27" fmla="*/ 209 h 301"/>
                <a:gd name="T28" fmla="*/ 59 w 355"/>
                <a:gd name="T29" fmla="*/ 209 h 301"/>
                <a:gd name="T30" fmla="*/ 25 w 355"/>
                <a:gd name="T31" fmla="*/ 211 h 301"/>
                <a:gd name="T32" fmla="*/ 12 w 355"/>
                <a:gd name="T33" fmla="*/ 219 h 301"/>
                <a:gd name="T34" fmla="*/ 0 w 355"/>
                <a:gd name="T35" fmla="*/ 222 h 301"/>
                <a:gd name="T36" fmla="*/ 2 w 355"/>
                <a:gd name="T37" fmla="*/ 234 h 301"/>
                <a:gd name="T38" fmla="*/ 6 w 355"/>
                <a:gd name="T39" fmla="*/ 243 h 301"/>
                <a:gd name="T40" fmla="*/ 25 w 355"/>
                <a:gd name="T41" fmla="*/ 260 h 301"/>
                <a:gd name="T42" fmla="*/ 19 w 355"/>
                <a:gd name="T43" fmla="*/ 265 h 301"/>
                <a:gd name="T44" fmla="*/ 36 w 355"/>
                <a:gd name="T45" fmla="*/ 279 h 301"/>
                <a:gd name="T46" fmla="*/ 44 w 355"/>
                <a:gd name="T47" fmla="*/ 279 h 301"/>
                <a:gd name="T48" fmla="*/ 44 w 355"/>
                <a:gd name="T49" fmla="*/ 290 h 301"/>
                <a:gd name="T50" fmla="*/ 49 w 355"/>
                <a:gd name="T51" fmla="*/ 297 h 301"/>
                <a:gd name="T52" fmla="*/ 49 w 355"/>
                <a:gd name="T53" fmla="*/ 290 h 301"/>
                <a:gd name="T54" fmla="*/ 57 w 355"/>
                <a:gd name="T55" fmla="*/ 286 h 301"/>
                <a:gd name="T56" fmla="*/ 59 w 355"/>
                <a:gd name="T57" fmla="*/ 286 h 301"/>
                <a:gd name="T58" fmla="*/ 68 w 355"/>
                <a:gd name="T59" fmla="*/ 292 h 301"/>
                <a:gd name="T60" fmla="*/ 76 w 355"/>
                <a:gd name="T61" fmla="*/ 299 h 301"/>
                <a:gd name="T62" fmla="*/ 78 w 355"/>
                <a:gd name="T63" fmla="*/ 280 h 301"/>
                <a:gd name="T64" fmla="*/ 87 w 355"/>
                <a:gd name="T65" fmla="*/ 267 h 301"/>
                <a:gd name="T66" fmla="*/ 93 w 355"/>
                <a:gd name="T67" fmla="*/ 254 h 301"/>
                <a:gd name="T68" fmla="*/ 106 w 355"/>
                <a:gd name="T69" fmla="*/ 249 h 301"/>
                <a:gd name="T70" fmla="*/ 119 w 355"/>
                <a:gd name="T71" fmla="*/ 247 h 301"/>
                <a:gd name="T72" fmla="*/ 136 w 355"/>
                <a:gd name="T73" fmla="*/ 252 h 301"/>
                <a:gd name="T74" fmla="*/ 149 w 355"/>
                <a:gd name="T75" fmla="*/ 265 h 301"/>
                <a:gd name="T76" fmla="*/ 157 w 355"/>
                <a:gd name="T77" fmla="*/ 267 h 301"/>
                <a:gd name="T78" fmla="*/ 170 w 355"/>
                <a:gd name="T79" fmla="*/ 262 h 301"/>
                <a:gd name="T80" fmla="*/ 187 w 355"/>
                <a:gd name="T81" fmla="*/ 267 h 301"/>
                <a:gd name="T82" fmla="*/ 200 w 355"/>
                <a:gd name="T83" fmla="*/ 273 h 301"/>
                <a:gd name="T84" fmla="*/ 215 w 355"/>
                <a:gd name="T85" fmla="*/ 271 h 301"/>
                <a:gd name="T86" fmla="*/ 236 w 355"/>
                <a:gd name="T87" fmla="*/ 260 h 301"/>
                <a:gd name="T88" fmla="*/ 251 w 355"/>
                <a:gd name="T89" fmla="*/ 260 h 301"/>
                <a:gd name="T90" fmla="*/ 268 w 355"/>
                <a:gd name="T91" fmla="*/ 267 h 301"/>
                <a:gd name="T92" fmla="*/ 279 w 355"/>
                <a:gd name="T93" fmla="*/ 262 h 301"/>
                <a:gd name="T94" fmla="*/ 292 w 355"/>
                <a:gd name="T95" fmla="*/ 254 h 301"/>
                <a:gd name="T96" fmla="*/ 300 w 355"/>
                <a:gd name="T97" fmla="*/ 252 h 301"/>
                <a:gd name="T98" fmla="*/ 300 w 355"/>
                <a:gd name="T99" fmla="*/ 241 h 301"/>
                <a:gd name="T100" fmla="*/ 302 w 355"/>
                <a:gd name="T101" fmla="*/ 230 h 301"/>
                <a:gd name="T102" fmla="*/ 321 w 355"/>
                <a:gd name="T103" fmla="*/ 196 h 301"/>
                <a:gd name="T104" fmla="*/ 343 w 355"/>
                <a:gd name="T105" fmla="*/ 168 h 301"/>
                <a:gd name="T106" fmla="*/ 345 w 355"/>
                <a:gd name="T107" fmla="*/ 136 h 301"/>
                <a:gd name="T108" fmla="*/ 351 w 355"/>
                <a:gd name="T109" fmla="*/ 88 h 301"/>
                <a:gd name="T110" fmla="*/ 349 w 355"/>
                <a:gd name="T111" fmla="*/ 74 h 301"/>
                <a:gd name="T112" fmla="*/ 349 w 355"/>
                <a:gd name="T113" fmla="*/ 74 h 301"/>
                <a:gd name="T114" fmla="*/ 349 w 355"/>
                <a:gd name="T115" fmla="*/ 7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5" h="301">
                  <a:moveTo>
                    <a:pt x="349" y="74"/>
                  </a:moveTo>
                  <a:lnTo>
                    <a:pt x="345" y="73"/>
                  </a:lnTo>
                  <a:lnTo>
                    <a:pt x="345" y="69"/>
                  </a:lnTo>
                  <a:lnTo>
                    <a:pt x="345" y="67"/>
                  </a:lnTo>
                  <a:lnTo>
                    <a:pt x="339" y="58"/>
                  </a:lnTo>
                  <a:lnTo>
                    <a:pt x="338" y="54"/>
                  </a:lnTo>
                  <a:lnTo>
                    <a:pt x="336" y="48"/>
                  </a:lnTo>
                  <a:lnTo>
                    <a:pt x="334" y="35"/>
                  </a:lnTo>
                  <a:lnTo>
                    <a:pt x="334" y="33"/>
                  </a:lnTo>
                  <a:lnTo>
                    <a:pt x="334" y="26"/>
                  </a:lnTo>
                  <a:lnTo>
                    <a:pt x="332" y="15"/>
                  </a:lnTo>
                  <a:lnTo>
                    <a:pt x="317" y="24"/>
                  </a:lnTo>
                  <a:lnTo>
                    <a:pt x="315" y="22"/>
                  </a:lnTo>
                  <a:lnTo>
                    <a:pt x="313" y="20"/>
                  </a:lnTo>
                  <a:lnTo>
                    <a:pt x="311" y="20"/>
                  </a:lnTo>
                  <a:lnTo>
                    <a:pt x="306" y="15"/>
                  </a:lnTo>
                  <a:lnTo>
                    <a:pt x="302" y="13"/>
                  </a:lnTo>
                  <a:lnTo>
                    <a:pt x="300" y="11"/>
                  </a:lnTo>
                  <a:lnTo>
                    <a:pt x="292" y="7"/>
                  </a:lnTo>
                  <a:lnTo>
                    <a:pt x="287" y="7"/>
                  </a:lnTo>
                  <a:lnTo>
                    <a:pt x="279" y="5"/>
                  </a:lnTo>
                  <a:lnTo>
                    <a:pt x="270" y="1"/>
                  </a:lnTo>
                  <a:lnTo>
                    <a:pt x="264" y="0"/>
                  </a:lnTo>
                  <a:lnTo>
                    <a:pt x="262" y="1"/>
                  </a:lnTo>
                  <a:lnTo>
                    <a:pt x="200" y="44"/>
                  </a:lnTo>
                  <a:lnTo>
                    <a:pt x="168" y="67"/>
                  </a:lnTo>
                  <a:lnTo>
                    <a:pt x="140" y="91"/>
                  </a:lnTo>
                  <a:lnTo>
                    <a:pt x="136" y="99"/>
                  </a:lnTo>
                  <a:lnTo>
                    <a:pt x="127" y="104"/>
                  </a:lnTo>
                  <a:lnTo>
                    <a:pt x="119" y="106"/>
                  </a:lnTo>
                  <a:lnTo>
                    <a:pt x="113" y="106"/>
                  </a:lnTo>
                  <a:lnTo>
                    <a:pt x="95" y="112"/>
                  </a:lnTo>
                  <a:lnTo>
                    <a:pt x="93" y="112"/>
                  </a:lnTo>
                  <a:lnTo>
                    <a:pt x="93" y="138"/>
                  </a:lnTo>
                  <a:lnTo>
                    <a:pt x="93" y="168"/>
                  </a:lnTo>
                  <a:lnTo>
                    <a:pt x="89" y="181"/>
                  </a:lnTo>
                  <a:lnTo>
                    <a:pt x="87" y="191"/>
                  </a:lnTo>
                  <a:lnTo>
                    <a:pt x="83" y="198"/>
                  </a:lnTo>
                  <a:lnTo>
                    <a:pt x="81" y="200"/>
                  </a:lnTo>
                  <a:lnTo>
                    <a:pt x="78" y="204"/>
                  </a:lnTo>
                  <a:lnTo>
                    <a:pt x="76" y="209"/>
                  </a:lnTo>
                  <a:lnTo>
                    <a:pt x="74" y="209"/>
                  </a:lnTo>
                  <a:lnTo>
                    <a:pt x="68" y="209"/>
                  </a:lnTo>
                  <a:lnTo>
                    <a:pt x="63" y="209"/>
                  </a:lnTo>
                  <a:lnTo>
                    <a:pt x="59" y="209"/>
                  </a:lnTo>
                  <a:lnTo>
                    <a:pt x="49" y="211"/>
                  </a:lnTo>
                  <a:lnTo>
                    <a:pt x="36" y="211"/>
                  </a:lnTo>
                  <a:lnTo>
                    <a:pt x="25" y="211"/>
                  </a:lnTo>
                  <a:lnTo>
                    <a:pt x="19" y="217"/>
                  </a:lnTo>
                  <a:lnTo>
                    <a:pt x="16" y="219"/>
                  </a:lnTo>
                  <a:lnTo>
                    <a:pt x="12" y="219"/>
                  </a:lnTo>
                  <a:lnTo>
                    <a:pt x="2" y="219"/>
                  </a:lnTo>
                  <a:lnTo>
                    <a:pt x="0" y="219"/>
                  </a:lnTo>
                  <a:lnTo>
                    <a:pt x="0" y="222"/>
                  </a:lnTo>
                  <a:lnTo>
                    <a:pt x="0" y="224"/>
                  </a:lnTo>
                  <a:lnTo>
                    <a:pt x="0" y="230"/>
                  </a:lnTo>
                  <a:lnTo>
                    <a:pt x="2" y="234"/>
                  </a:lnTo>
                  <a:lnTo>
                    <a:pt x="2" y="236"/>
                  </a:lnTo>
                  <a:lnTo>
                    <a:pt x="2" y="237"/>
                  </a:lnTo>
                  <a:lnTo>
                    <a:pt x="6" y="243"/>
                  </a:lnTo>
                  <a:lnTo>
                    <a:pt x="8" y="247"/>
                  </a:lnTo>
                  <a:lnTo>
                    <a:pt x="8" y="252"/>
                  </a:lnTo>
                  <a:lnTo>
                    <a:pt x="25" y="260"/>
                  </a:lnTo>
                  <a:lnTo>
                    <a:pt x="21" y="260"/>
                  </a:lnTo>
                  <a:lnTo>
                    <a:pt x="19" y="260"/>
                  </a:lnTo>
                  <a:lnTo>
                    <a:pt x="19" y="265"/>
                  </a:lnTo>
                  <a:lnTo>
                    <a:pt x="21" y="271"/>
                  </a:lnTo>
                  <a:lnTo>
                    <a:pt x="31" y="279"/>
                  </a:lnTo>
                  <a:lnTo>
                    <a:pt x="36" y="279"/>
                  </a:lnTo>
                  <a:lnTo>
                    <a:pt x="38" y="279"/>
                  </a:lnTo>
                  <a:lnTo>
                    <a:pt x="40" y="277"/>
                  </a:lnTo>
                  <a:lnTo>
                    <a:pt x="44" y="279"/>
                  </a:lnTo>
                  <a:lnTo>
                    <a:pt x="46" y="284"/>
                  </a:lnTo>
                  <a:lnTo>
                    <a:pt x="44" y="286"/>
                  </a:lnTo>
                  <a:lnTo>
                    <a:pt x="44" y="290"/>
                  </a:lnTo>
                  <a:lnTo>
                    <a:pt x="46" y="295"/>
                  </a:lnTo>
                  <a:lnTo>
                    <a:pt x="49" y="299"/>
                  </a:lnTo>
                  <a:lnTo>
                    <a:pt x="49" y="297"/>
                  </a:lnTo>
                  <a:lnTo>
                    <a:pt x="49" y="295"/>
                  </a:lnTo>
                  <a:lnTo>
                    <a:pt x="49" y="292"/>
                  </a:lnTo>
                  <a:lnTo>
                    <a:pt x="49" y="290"/>
                  </a:lnTo>
                  <a:lnTo>
                    <a:pt x="51" y="286"/>
                  </a:lnTo>
                  <a:lnTo>
                    <a:pt x="55" y="286"/>
                  </a:lnTo>
                  <a:lnTo>
                    <a:pt x="57" y="286"/>
                  </a:lnTo>
                  <a:lnTo>
                    <a:pt x="57" y="286"/>
                  </a:lnTo>
                  <a:lnTo>
                    <a:pt x="57" y="284"/>
                  </a:lnTo>
                  <a:lnTo>
                    <a:pt x="59" y="286"/>
                  </a:lnTo>
                  <a:lnTo>
                    <a:pt x="59" y="286"/>
                  </a:lnTo>
                  <a:lnTo>
                    <a:pt x="65" y="290"/>
                  </a:lnTo>
                  <a:lnTo>
                    <a:pt x="68" y="292"/>
                  </a:lnTo>
                  <a:lnTo>
                    <a:pt x="76" y="301"/>
                  </a:lnTo>
                  <a:lnTo>
                    <a:pt x="76" y="301"/>
                  </a:lnTo>
                  <a:lnTo>
                    <a:pt x="76" y="299"/>
                  </a:lnTo>
                  <a:lnTo>
                    <a:pt x="76" y="299"/>
                  </a:lnTo>
                  <a:lnTo>
                    <a:pt x="78" y="286"/>
                  </a:lnTo>
                  <a:lnTo>
                    <a:pt x="78" y="280"/>
                  </a:lnTo>
                  <a:lnTo>
                    <a:pt x="81" y="279"/>
                  </a:lnTo>
                  <a:lnTo>
                    <a:pt x="83" y="273"/>
                  </a:lnTo>
                  <a:lnTo>
                    <a:pt x="87" y="267"/>
                  </a:lnTo>
                  <a:lnTo>
                    <a:pt x="89" y="260"/>
                  </a:lnTo>
                  <a:lnTo>
                    <a:pt x="89" y="256"/>
                  </a:lnTo>
                  <a:lnTo>
                    <a:pt x="93" y="254"/>
                  </a:lnTo>
                  <a:lnTo>
                    <a:pt x="97" y="252"/>
                  </a:lnTo>
                  <a:lnTo>
                    <a:pt x="100" y="252"/>
                  </a:lnTo>
                  <a:lnTo>
                    <a:pt x="106" y="249"/>
                  </a:lnTo>
                  <a:lnTo>
                    <a:pt x="112" y="249"/>
                  </a:lnTo>
                  <a:lnTo>
                    <a:pt x="113" y="249"/>
                  </a:lnTo>
                  <a:lnTo>
                    <a:pt x="119" y="247"/>
                  </a:lnTo>
                  <a:lnTo>
                    <a:pt x="125" y="249"/>
                  </a:lnTo>
                  <a:lnTo>
                    <a:pt x="132" y="252"/>
                  </a:lnTo>
                  <a:lnTo>
                    <a:pt x="136" y="252"/>
                  </a:lnTo>
                  <a:lnTo>
                    <a:pt x="140" y="254"/>
                  </a:lnTo>
                  <a:lnTo>
                    <a:pt x="144" y="258"/>
                  </a:lnTo>
                  <a:lnTo>
                    <a:pt x="149" y="265"/>
                  </a:lnTo>
                  <a:lnTo>
                    <a:pt x="151" y="267"/>
                  </a:lnTo>
                  <a:lnTo>
                    <a:pt x="153" y="269"/>
                  </a:lnTo>
                  <a:lnTo>
                    <a:pt x="157" y="267"/>
                  </a:lnTo>
                  <a:lnTo>
                    <a:pt x="159" y="265"/>
                  </a:lnTo>
                  <a:lnTo>
                    <a:pt x="162" y="265"/>
                  </a:lnTo>
                  <a:lnTo>
                    <a:pt x="170" y="262"/>
                  </a:lnTo>
                  <a:lnTo>
                    <a:pt x="174" y="260"/>
                  </a:lnTo>
                  <a:lnTo>
                    <a:pt x="177" y="262"/>
                  </a:lnTo>
                  <a:lnTo>
                    <a:pt x="187" y="267"/>
                  </a:lnTo>
                  <a:lnTo>
                    <a:pt x="189" y="267"/>
                  </a:lnTo>
                  <a:lnTo>
                    <a:pt x="194" y="271"/>
                  </a:lnTo>
                  <a:lnTo>
                    <a:pt x="200" y="273"/>
                  </a:lnTo>
                  <a:lnTo>
                    <a:pt x="206" y="273"/>
                  </a:lnTo>
                  <a:lnTo>
                    <a:pt x="211" y="273"/>
                  </a:lnTo>
                  <a:lnTo>
                    <a:pt x="215" y="271"/>
                  </a:lnTo>
                  <a:lnTo>
                    <a:pt x="219" y="265"/>
                  </a:lnTo>
                  <a:lnTo>
                    <a:pt x="226" y="262"/>
                  </a:lnTo>
                  <a:lnTo>
                    <a:pt x="236" y="260"/>
                  </a:lnTo>
                  <a:lnTo>
                    <a:pt x="238" y="260"/>
                  </a:lnTo>
                  <a:lnTo>
                    <a:pt x="249" y="260"/>
                  </a:lnTo>
                  <a:lnTo>
                    <a:pt x="251" y="260"/>
                  </a:lnTo>
                  <a:lnTo>
                    <a:pt x="253" y="260"/>
                  </a:lnTo>
                  <a:lnTo>
                    <a:pt x="262" y="262"/>
                  </a:lnTo>
                  <a:lnTo>
                    <a:pt x="268" y="267"/>
                  </a:lnTo>
                  <a:lnTo>
                    <a:pt x="274" y="267"/>
                  </a:lnTo>
                  <a:lnTo>
                    <a:pt x="275" y="265"/>
                  </a:lnTo>
                  <a:lnTo>
                    <a:pt x="279" y="262"/>
                  </a:lnTo>
                  <a:lnTo>
                    <a:pt x="281" y="262"/>
                  </a:lnTo>
                  <a:lnTo>
                    <a:pt x="283" y="256"/>
                  </a:lnTo>
                  <a:lnTo>
                    <a:pt x="292" y="254"/>
                  </a:lnTo>
                  <a:lnTo>
                    <a:pt x="294" y="252"/>
                  </a:lnTo>
                  <a:lnTo>
                    <a:pt x="294" y="252"/>
                  </a:lnTo>
                  <a:lnTo>
                    <a:pt x="300" y="252"/>
                  </a:lnTo>
                  <a:lnTo>
                    <a:pt x="302" y="252"/>
                  </a:lnTo>
                  <a:lnTo>
                    <a:pt x="302" y="252"/>
                  </a:lnTo>
                  <a:lnTo>
                    <a:pt x="300" y="241"/>
                  </a:lnTo>
                  <a:lnTo>
                    <a:pt x="298" y="236"/>
                  </a:lnTo>
                  <a:lnTo>
                    <a:pt x="300" y="234"/>
                  </a:lnTo>
                  <a:lnTo>
                    <a:pt x="302" y="230"/>
                  </a:lnTo>
                  <a:lnTo>
                    <a:pt x="306" y="224"/>
                  </a:lnTo>
                  <a:lnTo>
                    <a:pt x="313" y="209"/>
                  </a:lnTo>
                  <a:lnTo>
                    <a:pt x="321" y="196"/>
                  </a:lnTo>
                  <a:lnTo>
                    <a:pt x="336" y="179"/>
                  </a:lnTo>
                  <a:lnTo>
                    <a:pt x="339" y="174"/>
                  </a:lnTo>
                  <a:lnTo>
                    <a:pt x="343" y="168"/>
                  </a:lnTo>
                  <a:lnTo>
                    <a:pt x="343" y="161"/>
                  </a:lnTo>
                  <a:lnTo>
                    <a:pt x="343" y="155"/>
                  </a:lnTo>
                  <a:lnTo>
                    <a:pt x="345" y="136"/>
                  </a:lnTo>
                  <a:lnTo>
                    <a:pt x="345" y="114"/>
                  </a:lnTo>
                  <a:lnTo>
                    <a:pt x="349" y="93"/>
                  </a:lnTo>
                  <a:lnTo>
                    <a:pt x="351" y="88"/>
                  </a:lnTo>
                  <a:lnTo>
                    <a:pt x="355" y="86"/>
                  </a:lnTo>
                  <a:lnTo>
                    <a:pt x="355" y="80"/>
                  </a:lnTo>
                  <a:lnTo>
                    <a:pt x="349" y="74"/>
                  </a:lnTo>
                  <a:lnTo>
                    <a:pt x="349" y="74"/>
                  </a:lnTo>
                  <a:lnTo>
                    <a:pt x="349" y="74"/>
                  </a:lnTo>
                  <a:lnTo>
                    <a:pt x="349" y="74"/>
                  </a:lnTo>
                  <a:lnTo>
                    <a:pt x="349" y="74"/>
                  </a:lnTo>
                  <a:lnTo>
                    <a:pt x="349" y="74"/>
                  </a:lnTo>
                  <a:lnTo>
                    <a:pt x="349" y="74"/>
                  </a:lnTo>
                  <a:lnTo>
                    <a:pt x="349" y="7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1" name="Freeform 75">
              <a:extLst>
                <a:ext uri="{FF2B5EF4-FFF2-40B4-BE49-F238E27FC236}">
                  <a16:creationId xmlns:a16="http://schemas.microsoft.com/office/drawing/2014/main" id="{2CF6F982-44BB-408A-B426-AF89C52EF885}"/>
                </a:ext>
              </a:extLst>
            </p:cNvPr>
            <p:cNvSpPr>
              <a:spLocks/>
            </p:cNvSpPr>
            <p:nvPr/>
          </p:nvSpPr>
          <p:spPr bwMode="auto">
            <a:xfrm>
              <a:off x="3472" y="6284"/>
              <a:ext cx="69" cy="158"/>
            </a:xfrm>
            <a:custGeom>
              <a:avLst/>
              <a:gdLst>
                <a:gd name="T0" fmla="*/ 45 w 69"/>
                <a:gd name="T1" fmla="*/ 137 h 158"/>
                <a:gd name="T2" fmla="*/ 45 w 69"/>
                <a:gd name="T3" fmla="*/ 120 h 158"/>
                <a:gd name="T4" fmla="*/ 45 w 69"/>
                <a:gd name="T5" fmla="*/ 96 h 158"/>
                <a:gd name="T6" fmla="*/ 47 w 69"/>
                <a:gd name="T7" fmla="*/ 86 h 158"/>
                <a:gd name="T8" fmla="*/ 53 w 69"/>
                <a:gd name="T9" fmla="*/ 83 h 158"/>
                <a:gd name="T10" fmla="*/ 53 w 69"/>
                <a:gd name="T11" fmla="*/ 77 h 158"/>
                <a:gd name="T12" fmla="*/ 58 w 69"/>
                <a:gd name="T13" fmla="*/ 68 h 158"/>
                <a:gd name="T14" fmla="*/ 66 w 69"/>
                <a:gd name="T15" fmla="*/ 58 h 158"/>
                <a:gd name="T16" fmla="*/ 64 w 69"/>
                <a:gd name="T17" fmla="*/ 53 h 158"/>
                <a:gd name="T18" fmla="*/ 69 w 69"/>
                <a:gd name="T19" fmla="*/ 51 h 158"/>
                <a:gd name="T20" fmla="*/ 66 w 69"/>
                <a:gd name="T21" fmla="*/ 43 h 158"/>
                <a:gd name="T22" fmla="*/ 66 w 69"/>
                <a:gd name="T23" fmla="*/ 32 h 158"/>
                <a:gd name="T24" fmla="*/ 62 w 69"/>
                <a:gd name="T25" fmla="*/ 25 h 158"/>
                <a:gd name="T26" fmla="*/ 64 w 69"/>
                <a:gd name="T27" fmla="*/ 19 h 158"/>
                <a:gd name="T28" fmla="*/ 64 w 69"/>
                <a:gd name="T29" fmla="*/ 17 h 158"/>
                <a:gd name="T30" fmla="*/ 53 w 69"/>
                <a:gd name="T31" fmla="*/ 6 h 158"/>
                <a:gd name="T32" fmla="*/ 47 w 69"/>
                <a:gd name="T33" fmla="*/ 2 h 158"/>
                <a:gd name="T34" fmla="*/ 45 w 69"/>
                <a:gd name="T35" fmla="*/ 2 h 158"/>
                <a:gd name="T36" fmla="*/ 43 w 69"/>
                <a:gd name="T37" fmla="*/ 2 h 158"/>
                <a:gd name="T38" fmla="*/ 37 w 69"/>
                <a:gd name="T39" fmla="*/ 6 h 158"/>
                <a:gd name="T40" fmla="*/ 37 w 69"/>
                <a:gd name="T41" fmla="*/ 11 h 158"/>
                <a:gd name="T42" fmla="*/ 37 w 69"/>
                <a:gd name="T43" fmla="*/ 15 h 158"/>
                <a:gd name="T44" fmla="*/ 34 w 69"/>
                <a:gd name="T45" fmla="*/ 19 h 158"/>
                <a:gd name="T46" fmla="*/ 28 w 69"/>
                <a:gd name="T47" fmla="*/ 25 h 158"/>
                <a:gd name="T48" fmla="*/ 19 w 69"/>
                <a:gd name="T49" fmla="*/ 26 h 158"/>
                <a:gd name="T50" fmla="*/ 13 w 69"/>
                <a:gd name="T51" fmla="*/ 26 h 158"/>
                <a:gd name="T52" fmla="*/ 4 w 69"/>
                <a:gd name="T53" fmla="*/ 34 h 158"/>
                <a:gd name="T54" fmla="*/ 0 w 69"/>
                <a:gd name="T55" fmla="*/ 51 h 158"/>
                <a:gd name="T56" fmla="*/ 7 w 69"/>
                <a:gd name="T57" fmla="*/ 58 h 158"/>
                <a:gd name="T58" fmla="*/ 13 w 69"/>
                <a:gd name="T59" fmla="*/ 64 h 158"/>
                <a:gd name="T60" fmla="*/ 15 w 69"/>
                <a:gd name="T61" fmla="*/ 81 h 158"/>
                <a:gd name="T62" fmla="*/ 20 w 69"/>
                <a:gd name="T63" fmla="*/ 96 h 158"/>
                <a:gd name="T64" fmla="*/ 20 w 69"/>
                <a:gd name="T65" fmla="*/ 133 h 158"/>
                <a:gd name="T66" fmla="*/ 19 w 69"/>
                <a:gd name="T67" fmla="*/ 139 h 158"/>
                <a:gd name="T68" fmla="*/ 22 w 69"/>
                <a:gd name="T69" fmla="*/ 158 h 158"/>
                <a:gd name="T70" fmla="*/ 32 w 69"/>
                <a:gd name="T71" fmla="*/ 156 h 158"/>
                <a:gd name="T72" fmla="*/ 45 w 69"/>
                <a:gd name="T73" fmla="*/ 148 h 158"/>
                <a:gd name="T74" fmla="*/ 45 w 69"/>
                <a:gd name="T75" fmla="*/ 143 h 158"/>
                <a:gd name="T76" fmla="*/ 45 w 69"/>
                <a:gd name="T77" fmla="*/ 143 h 158"/>
                <a:gd name="T78" fmla="*/ 45 w 69"/>
                <a:gd name="T79" fmla="*/ 143 h 158"/>
                <a:gd name="T80" fmla="*/ 45 w 69"/>
                <a:gd name="T81" fmla="*/ 1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58">
                  <a:moveTo>
                    <a:pt x="45" y="143"/>
                  </a:moveTo>
                  <a:lnTo>
                    <a:pt x="45" y="137"/>
                  </a:lnTo>
                  <a:lnTo>
                    <a:pt x="45" y="129"/>
                  </a:lnTo>
                  <a:lnTo>
                    <a:pt x="45" y="120"/>
                  </a:lnTo>
                  <a:lnTo>
                    <a:pt x="43" y="114"/>
                  </a:lnTo>
                  <a:lnTo>
                    <a:pt x="45" y="96"/>
                  </a:lnTo>
                  <a:lnTo>
                    <a:pt x="45" y="88"/>
                  </a:lnTo>
                  <a:lnTo>
                    <a:pt x="47" y="86"/>
                  </a:lnTo>
                  <a:lnTo>
                    <a:pt x="51" y="86"/>
                  </a:lnTo>
                  <a:lnTo>
                    <a:pt x="53" y="83"/>
                  </a:lnTo>
                  <a:lnTo>
                    <a:pt x="53" y="81"/>
                  </a:lnTo>
                  <a:lnTo>
                    <a:pt x="53" y="77"/>
                  </a:lnTo>
                  <a:lnTo>
                    <a:pt x="56" y="75"/>
                  </a:lnTo>
                  <a:lnTo>
                    <a:pt x="58" y="68"/>
                  </a:lnTo>
                  <a:lnTo>
                    <a:pt x="64" y="62"/>
                  </a:lnTo>
                  <a:lnTo>
                    <a:pt x="66" y="58"/>
                  </a:lnTo>
                  <a:lnTo>
                    <a:pt x="66" y="56"/>
                  </a:lnTo>
                  <a:lnTo>
                    <a:pt x="64" y="53"/>
                  </a:lnTo>
                  <a:lnTo>
                    <a:pt x="66" y="51"/>
                  </a:lnTo>
                  <a:lnTo>
                    <a:pt x="69" y="51"/>
                  </a:lnTo>
                  <a:lnTo>
                    <a:pt x="69" y="45"/>
                  </a:lnTo>
                  <a:lnTo>
                    <a:pt x="66" y="43"/>
                  </a:lnTo>
                  <a:lnTo>
                    <a:pt x="66" y="38"/>
                  </a:lnTo>
                  <a:lnTo>
                    <a:pt x="66" y="32"/>
                  </a:lnTo>
                  <a:lnTo>
                    <a:pt x="64" y="30"/>
                  </a:lnTo>
                  <a:lnTo>
                    <a:pt x="62" y="25"/>
                  </a:lnTo>
                  <a:lnTo>
                    <a:pt x="64" y="21"/>
                  </a:lnTo>
                  <a:lnTo>
                    <a:pt x="64" y="19"/>
                  </a:lnTo>
                  <a:lnTo>
                    <a:pt x="64" y="17"/>
                  </a:lnTo>
                  <a:lnTo>
                    <a:pt x="64" y="17"/>
                  </a:lnTo>
                  <a:lnTo>
                    <a:pt x="56" y="8"/>
                  </a:lnTo>
                  <a:lnTo>
                    <a:pt x="53" y="6"/>
                  </a:lnTo>
                  <a:lnTo>
                    <a:pt x="47" y="2"/>
                  </a:lnTo>
                  <a:lnTo>
                    <a:pt x="47" y="2"/>
                  </a:lnTo>
                  <a:lnTo>
                    <a:pt x="45" y="0"/>
                  </a:lnTo>
                  <a:lnTo>
                    <a:pt x="45" y="2"/>
                  </a:lnTo>
                  <a:lnTo>
                    <a:pt x="45" y="2"/>
                  </a:lnTo>
                  <a:lnTo>
                    <a:pt x="43" y="2"/>
                  </a:lnTo>
                  <a:lnTo>
                    <a:pt x="39" y="2"/>
                  </a:lnTo>
                  <a:lnTo>
                    <a:pt x="37" y="6"/>
                  </a:lnTo>
                  <a:lnTo>
                    <a:pt x="37" y="8"/>
                  </a:lnTo>
                  <a:lnTo>
                    <a:pt x="37" y="11"/>
                  </a:lnTo>
                  <a:lnTo>
                    <a:pt x="37" y="13"/>
                  </a:lnTo>
                  <a:lnTo>
                    <a:pt x="37" y="15"/>
                  </a:lnTo>
                  <a:lnTo>
                    <a:pt x="34" y="19"/>
                  </a:lnTo>
                  <a:lnTo>
                    <a:pt x="34" y="19"/>
                  </a:lnTo>
                  <a:lnTo>
                    <a:pt x="32" y="23"/>
                  </a:lnTo>
                  <a:lnTo>
                    <a:pt x="28" y="25"/>
                  </a:lnTo>
                  <a:lnTo>
                    <a:pt x="26" y="25"/>
                  </a:lnTo>
                  <a:lnTo>
                    <a:pt x="19" y="26"/>
                  </a:lnTo>
                  <a:lnTo>
                    <a:pt x="15" y="25"/>
                  </a:lnTo>
                  <a:lnTo>
                    <a:pt x="13" y="26"/>
                  </a:lnTo>
                  <a:lnTo>
                    <a:pt x="7" y="32"/>
                  </a:lnTo>
                  <a:lnTo>
                    <a:pt x="4" y="34"/>
                  </a:lnTo>
                  <a:lnTo>
                    <a:pt x="2" y="45"/>
                  </a:lnTo>
                  <a:lnTo>
                    <a:pt x="0" y="51"/>
                  </a:lnTo>
                  <a:lnTo>
                    <a:pt x="2" y="53"/>
                  </a:lnTo>
                  <a:lnTo>
                    <a:pt x="7" y="58"/>
                  </a:lnTo>
                  <a:lnTo>
                    <a:pt x="13" y="62"/>
                  </a:lnTo>
                  <a:lnTo>
                    <a:pt x="13" y="64"/>
                  </a:lnTo>
                  <a:lnTo>
                    <a:pt x="13" y="73"/>
                  </a:lnTo>
                  <a:lnTo>
                    <a:pt x="15" y="81"/>
                  </a:lnTo>
                  <a:lnTo>
                    <a:pt x="19" y="88"/>
                  </a:lnTo>
                  <a:lnTo>
                    <a:pt x="20" y="96"/>
                  </a:lnTo>
                  <a:lnTo>
                    <a:pt x="20" y="131"/>
                  </a:lnTo>
                  <a:lnTo>
                    <a:pt x="20" y="133"/>
                  </a:lnTo>
                  <a:lnTo>
                    <a:pt x="19" y="137"/>
                  </a:lnTo>
                  <a:lnTo>
                    <a:pt x="19" y="139"/>
                  </a:lnTo>
                  <a:lnTo>
                    <a:pt x="19" y="150"/>
                  </a:lnTo>
                  <a:lnTo>
                    <a:pt x="22" y="158"/>
                  </a:lnTo>
                  <a:lnTo>
                    <a:pt x="28" y="156"/>
                  </a:lnTo>
                  <a:lnTo>
                    <a:pt x="32" y="156"/>
                  </a:lnTo>
                  <a:lnTo>
                    <a:pt x="43" y="156"/>
                  </a:lnTo>
                  <a:lnTo>
                    <a:pt x="45" y="148"/>
                  </a:lnTo>
                  <a:lnTo>
                    <a:pt x="45" y="143"/>
                  </a:lnTo>
                  <a:lnTo>
                    <a:pt x="45" y="143"/>
                  </a:lnTo>
                  <a:lnTo>
                    <a:pt x="45" y="143"/>
                  </a:lnTo>
                  <a:lnTo>
                    <a:pt x="45" y="143"/>
                  </a:lnTo>
                  <a:lnTo>
                    <a:pt x="45" y="143"/>
                  </a:lnTo>
                  <a:lnTo>
                    <a:pt x="45" y="143"/>
                  </a:lnTo>
                  <a:lnTo>
                    <a:pt x="45" y="143"/>
                  </a:lnTo>
                  <a:lnTo>
                    <a:pt x="45" y="14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2" name="Freeform 76">
              <a:extLst>
                <a:ext uri="{FF2B5EF4-FFF2-40B4-BE49-F238E27FC236}">
                  <a16:creationId xmlns:a16="http://schemas.microsoft.com/office/drawing/2014/main" id="{F9AAF3DE-3A22-4EB8-AA89-D3FA9254C92E}"/>
                </a:ext>
              </a:extLst>
            </p:cNvPr>
            <p:cNvSpPr>
              <a:spLocks/>
            </p:cNvSpPr>
            <p:nvPr/>
          </p:nvSpPr>
          <p:spPr bwMode="auto">
            <a:xfrm>
              <a:off x="3453" y="6318"/>
              <a:ext cx="43" cy="127"/>
            </a:xfrm>
            <a:custGeom>
              <a:avLst/>
              <a:gdLst>
                <a:gd name="T0" fmla="*/ 38 w 43"/>
                <a:gd name="T1" fmla="*/ 116 h 127"/>
                <a:gd name="T2" fmla="*/ 38 w 43"/>
                <a:gd name="T3" fmla="*/ 103 h 127"/>
                <a:gd name="T4" fmla="*/ 39 w 43"/>
                <a:gd name="T5" fmla="*/ 97 h 127"/>
                <a:gd name="T6" fmla="*/ 38 w 43"/>
                <a:gd name="T7" fmla="*/ 54 h 127"/>
                <a:gd name="T8" fmla="*/ 32 w 43"/>
                <a:gd name="T9" fmla="*/ 39 h 127"/>
                <a:gd name="T10" fmla="*/ 32 w 43"/>
                <a:gd name="T11" fmla="*/ 28 h 127"/>
                <a:gd name="T12" fmla="*/ 21 w 43"/>
                <a:gd name="T13" fmla="*/ 19 h 127"/>
                <a:gd name="T14" fmla="*/ 21 w 43"/>
                <a:gd name="T15" fmla="*/ 11 h 127"/>
                <a:gd name="T16" fmla="*/ 21 w 43"/>
                <a:gd name="T17" fmla="*/ 4 h 127"/>
                <a:gd name="T18" fmla="*/ 9 w 43"/>
                <a:gd name="T19" fmla="*/ 4 h 127"/>
                <a:gd name="T20" fmla="*/ 0 w 43"/>
                <a:gd name="T21" fmla="*/ 0 h 127"/>
                <a:gd name="T22" fmla="*/ 2 w 43"/>
                <a:gd name="T23" fmla="*/ 4 h 127"/>
                <a:gd name="T24" fmla="*/ 2 w 43"/>
                <a:gd name="T25" fmla="*/ 11 h 127"/>
                <a:gd name="T26" fmla="*/ 7 w 43"/>
                <a:gd name="T27" fmla="*/ 17 h 127"/>
                <a:gd name="T28" fmla="*/ 9 w 43"/>
                <a:gd name="T29" fmla="*/ 24 h 127"/>
                <a:gd name="T30" fmla="*/ 9 w 43"/>
                <a:gd name="T31" fmla="*/ 30 h 127"/>
                <a:gd name="T32" fmla="*/ 9 w 43"/>
                <a:gd name="T33" fmla="*/ 39 h 127"/>
                <a:gd name="T34" fmla="*/ 7 w 43"/>
                <a:gd name="T35" fmla="*/ 43 h 127"/>
                <a:gd name="T36" fmla="*/ 13 w 43"/>
                <a:gd name="T37" fmla="*/ 43 h 127"/>
                <a:gd name="T38" fmla="*/ 13 w 43"/>
                <a:gd name="T39" fmla="*/ 49 h 127"/>
                <a:gd name="T40" fmla="*/ 13 w 43"/>
                <a:gd name="T41" fmla="*/ 58 h 127"/>
                <a:gd name="T42" fmla="*/ 9 w 43"/>
                <a:gd name="T43" fmla="*/ 60 h 127"/>
                <a:gd name="T44" fmla="*/ 19 w 43"/>
                <a:gd name="T45" fmla="*/ 71 h 127"/>
                <a:gd name="T46" fmla="*/ 15 w 43"/>
                <a:gd name="T47" fmla="*/ 80 h 127"/>
                <a:gd name="T48" fmla="*/ 13 w 43"/>
                <a:gd name="T49" fmla="*/ 92 h 127"/>
                <a:gd name="T50" fmla="*/ 15 w 43"/>
                <a:gd name="T51" fmla="*/ 99 h 127"/>
                <a:gd name="T52" fmla="*/ 13 w 43"/>
                <a:gd name="T53" fmla="*/ 110 h 127"/>
                <a:gd name="T54" fmla="*/ 23 w 43"/>
                <a:gd name="T55" fmla="*/ 122 h 127"/>
                <a:gd name="T56" fmla="*/ 28 w 43"/>
                <a:gd name="T57" fmla="*/ 125 h 127"/>
                <a:gd name="T58" fmla="*/ 43 w 43"/>
                <a:gd name="T59" fmla="*/ 124 h 127"/>
                <a:gd name="T60" fmla="*/ 41 w 43"/>
                <a:gd name="T61" fmla="*/ 124 h 127"/>
                <a:gd name="T62" fmla="*/ 41 w 43"/>
                <a:gd name="T63" fmla="*/ 124 h 127"/>
                <a:gd name="T64" fmla="*/ 41 w 43"/>
                <a:gd name="T65" fmla="*/ 124 h 127"/>
                <a:gd name="T66" fmla="*/ 41 w 43"/>
                <a:gd name="T6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27">
                  <a:moveTo>
                    <a:pt x="41" y="124"/>
                  </a:moveTo>
                  <a:lnTo>
                    <a:pt x="38" y="116"/>
                  </a:lnTo>
                  <a:lnTo>
                    <a:pt x="38" y="105"/>
                  </a:lnTo>
                  <a:lnTo>
                    <a:pt x="38" y="103"/>
                  </a:lnTo>
                  <a:lnTo>
                    <a:pt x="39" y="99"/>
                  </a:lnTo>
                  <a:lnTo>
                    <a:pt x="39" y="97"/>
                  </a:lnTo>
                  <a:lnTo>
                    <a:pt x="39" y="62"/>
                  </a:lnTo>
                  <a:lnTo>
                    <a:pt x="38" y="54"/>
                  </a:lnTo>
                  <a:lnTo>
                    <a:pt x="34" y="47"/>
                  </a:lnTo>
                  <a:lnTo>
                    <a:pt x="32" y="39"/>
                  </a:lnTo>
                  <a:lnTo>
                    <a:pt x="32" y="30"/>
                  </a:lnTo>
                  <a:lnTo>
                    <a:pt x="32" y="28"/>
                  </a:lnTo>
                  <a:lnTo>
                    <a:pt x="26" y="24"/>
                  </a:lnTo>
                  <a:lnTo>
                    <a:pt x="21" y="19"/>
                  </a:lnTo>
                  <a:lnTo>
                    <a:pt x="19" y="17"/>
                  </a:lnTo>
                  <a:lnTo>
                    <a:pt x="21" y="11"/>
                  </a:lnTo>
                  <a:lnTo>
                    <a:pt x="23" y="0"/>
                  </a:lnTo>
                  <a:lnTo>
                    <a:pt x="21" y="4"/>
                  </a:lnTo>
                  <a:lnTo>
                    <a:pt x="19" y="4"/>
                  </a:lnTo>
                  <a:lnTo>
                    <a:pt x="9" y="4"/>
                  </a:lnTo>
                  <a:lnTo>
                    <a:pt x="4" y="0"/>
                  </a:lnTo>
                  <a:lnTo>
                    <a:pt x="0" y="0"/>
                  </a:lnTo>
                  <a:lnTo>
                    <a:pt x="2" y="0"/>
                  </a:lnTo>
                  <a:lnTo>
                    <a:pt x="2" y="4"/>
                  </a:lnTo>
                  <a:lnTo>
                    <a:pt x="2" y="4"/>
                  </a:lnTo>
                  <a:lnTo>
                    <a:pt x="2" y="11"/>
                  </a:lnTo>
                  <a:lnTo>
                    <a:pt x="2" y="15"/>
                  </a:lnTo>
                  <a:lnTo>
                    <a:pt x="7" y="17"/>
                  </a:lnTo>
                  <a:lnTo>
                    <a:pt x="9" y="22"/>
                  </a:lnTo>
                  <a:lnTo>
                    <a:pt x="9" y="24"/>
                  </a:lnTo>
                  <a:lnTo>
                    <a:pt x="9" y="28"/>
                  </a:lnTo>
                  <a:lnTo>
                    <a:pt x="9" y="30"/>
                  </a:lnTo>
                  <a:lnTo>
                    <a:pt x="9" y="34"/>
                  </a:lnTo>
                  <a:lnTo>
                    <a:pt x="9" y="39"/>
                  </a:lnTo>
                  <a:lnTo>
                    <a:pt x="7" y="41"/>
                  </a:lnTo>
                  <a:lnTo>
                    <a:pt x="7" y="43"/>
                  </a:lnTo>
                  <a:lnTo>
                    <a:pt x="13" y="41"/>
                  </a:lnTo>
                  <a:lnTo>
                    <a:pt x="13" y="43"/>
                  </a:lnTo>
                  <a:lnTo>
                    <a:pt x="13" y="47"/>
                  </a:lnTo>
                  <a:lnTo>
                    <a:pt x="13" y="49"/>
                  </a:lnTo>
                  <a:lnTo>
                    <a:pt x="13" y="54"/>
                  </a:lnTo>
                  <a:lnTo>
                    <a:pt x="13" y="58"/>
                  </a:lnTo>
                  <a:lnTo>
                    <a:pt x="13" y="60"/>
                  </a:lnTo>
                  <a:lnTo>
                    <a:pt x="9" y="60"/>
                  </a:lnTo>
                  <a:lnTo>
                    <a:pt x="15" y="67"/>
                  </a:lnTo>
                  <a:lnTo>
                    <a:pt x="19" y="71"/>
                  </a:lnTo>
                  <a:lnTo>
                    <a:pt x="15" y="77"/>
                  </a:lnTo>
                  <a:lnTo>
                    <a:pt x="15" y="80"/>
                  </a:lnTo>
                  <a:lnTo>
                    <a:pt x="15" y="86"/>
                  </a:lnTo>
                  <a:lnTo>
                    <a:pt x="13" y="92"/>
                  </a:lnTo>
                  <a:lnTo>
                    <a:pt x="15" y="97"/>
                  </a:lnTo>
                  <a:lnTo>
                    <a:pt x="15" y="99"/>
                  </a:lnTo>
                  <a:lnTo>
                    <a:pt x="15" y="103"/>
                  </a:lnTo>
                  <a:lnTo>
                    <a:pt x="13" y="110"/>
                  </a:lnTo>
                  <a:lnTo>
                    <a:pt x="15" y="116"/>
                  </a:lnTo>
                  <a:lnTo>
                    <a:pt x="23" y="122"/>
                  </a:lnTo>
                  <a:lnTo>
                    <a:pt x="26" y="124"/>
                  </a:lnTo>
                  <a:lnTo>
                    <a:pt x="28" y="125"/>
                  </a:lnTo>
                  <a:lnTo>
                    <a:pt x="28" y="127"/>
                  </a:lnTo>
                  <a:lnTo>
                    <a:pt x="43" y="124"/>
                  </a:lnTo>
                  <a:lnTo>
                    <a:pt x="41" y="124"/>
                  </a:lnTo>
                  <a:lnTo>
                    <a:pt x="41" y="124"/>
                  </a:lnTo>
                  <a:lnTo>
                    <a:pt x="41" y="124"/>
                  </a:lnTo>
                  <a:lnTo>
                    <a:pt x="41" y="124"/>
                  </a:lnTo>
                  <a:lnTo>
                    <a:pt x="41" y="124"/>
                  </a:lnTo>
                  <a:lnTo>
                    <a:pt x="41" y="124"/>
                  </a:lnTo>
                  <a:lnTo>
                    <a:pt x="41" y="124"/>
                  </a:lnTo>
                  <a:lnTo>
                    <a:pt x="41" y="12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3" name="Freeform 77">
              <a:extLst>
                <a:ext uri="{FF2B5EF4-FFF2-40B4-BE49-F238E27FC236}">
                  <a16:creationId xmlns:a16="http://schemas.microsoft.com/office/drawing/2014/main" id="{547D2DF8-0991-43DB-9994-AF1648690CF6}"/>
                </a:ext>
              </a:extLst>
            </p:cNvPr>
            <p:cNvSpPr>
              <a:spLocks/>
            </p:cNvSpPr>
            <p:nvPr/>
          </p:nvSpPr>
          <p:spPr bwMode="auto">
            <a:xfrm>
              <a:off x="3381" y="6316"/>
              <a:ext cx="100" cy="163"/>
            </a:xfrm>
            <a:custGeom>
              <a:avLst/>
              <a:gdLst>
                <a:gd name="T0" fmla="*/ 38 w 53"/>
                <a:gd name="T1" fmla="*/ 1 h 87"/>
                <a:gd name="T2" fmla="*/ 33 w 53"/>
                <a:gd name="T3" fmla="*/ 1 h 87"/>
                <a:gd name="T4" fmla="*/ 30 w 53"/>
                <a:gd name="T5" fmla="*/ 3 h 87"/>
                <a:gd name="T6" fmla="*/ 28 w 53"/>
                <a:gd name="T7" fmla="*/ 3 h 87"/>
                <a:gd name="T8" fmla="*/ 17 w 53"/>
                <a:gd name="T9" fmla="*/ 3 h 87"/>
                <a:gd name="T10" fmla="*/ 5 w 53"/>
                <a:gd name="T11" fmla="*/ 3 h 87"/>
                <a:gd name="T12" fmla="*/ 5 w 53"/>
                <a:gd name="T13" fmla="*/ 6 h 87"/>
                <a:gd name="T14" fmla="*/ 6 w 53"/>
                <a:gd name="T15" fmla="*/ 13 h 87"/>
                <a:gd name="T16" fmla="*/ 6 w 53"/>
                <a:gd name="T17" fmla="*/ 19 h 87"/>
                <a:gd name="T18" fmla="*/ 6 w 53"/>
                <a:gd name="T19" fmla="*/ 23 h 87"/>
                <a:gd name="T20" fmla="*/ 6 w 53"/>
                <a:gd name="T21" fmla="*/ 26 h 87"/>
                <a:gd name="T22" fmla="*/ 7 w 53"/>
                <a:gd name="T23" fmla="*/ 33 h 87"/>
                <a:gd name="T24" fmla="*/ 9 w 53"/>
                <a:gd name="T25" fmla="*/ 40 h 87"/>
                <a:gd name="T26" fmla="*/ 3 w 53"/>
                <a:gd name="T27" fmla="*/ 47 h 87"/>
                <a:gd name="T28" fmla="*/ 2 w 53"/>
                <a:gd name="T29" fmla="*/ 56 h 87"/>
                <a:gd name="T30" fmla="*/ 0 w 53"/>
                <a:gd name="T31" fmla="*/ 65 h 87"/>
                <a:gd name="T32" fmla="*/ 3 w 53"/>
                <a:gd name="T33" fmla="*/ 72 h 87"/>
                <a:gd name="T34" fmla="*/ 5 w 53"/>
                <a:gd name="T35" fmla="*/ 76 h 87"/>
                <a:gd name="T36" fmla="*/ 6 w 53"/>
                <a:gd name="T37" fmla="*/ 83 h 87"/>
                <a:gd name="T38" fmla="*/ 5 w 53"/>
                <a:gd name="T39" fmla="*/ 85 h 87"/>
                <a:gd name="T40" fmla="*/ 10 w 53"/>
                <a:gd name="T41" fmla="*/ 86 h 87"/>
                <a:gd name="T42" fmla="*/ 13 w 53"/>
                <a:gd name="T43" fmla="*/ 87 h 87"/>
                <a:gd name="T44" fmla="*/ 19 w 53"/>
                <a:gd name="T45" fmla="*/ 85 h 87"/>
                <a:gd name="T46" fmla="*/ 28 w 53"/>
                <a:gd name="T47" fmla="*/ 82 h 87"/>
                <a:gd name="T48" fmla="*/ 36 w 53"/>
                <a:gd name="T49" fmla="*/ 76 h 87"/>
                <a:gd name="T50" fmla="*/ 46 w 53"/>
                <a:gd name="T51" fmla="*/ 73 h 87"/>
                <a:gd name="T52" fmla="*/ 49 w 53"/>
                <a:gd name="T53" fmla="*/ 73 h 87"/>
                <a:gd name="T54" fmla="*/ 52 w 53"/>
                <a:gd name="T55" fmla="*/ 70 h 87"/>
                <a:gd name="T56" fmla="*/ 53 w 53"/>
                <a:gd name="T57" fmla="*/ 68 h 87"/>
                <a:gd name="T58" fmla="*/ 50 w 53"/>
                <a:gd name="T59" fmla="*/ 66 h 87"/>
                <a:gd name="T60" fmla="*/ 45 w 53"/>
                <a:gd name="T61" fmla="*/ 60 h 87"/>
                <a:gd name="T62" fmla="*/ 46 w 53"/>
                <a:gd name="T63" fmla="*/ 54 h 87"/>
                <a:gd name="T64" fmla="*/ 45 w 53"/>
                <a:gd name="T65" fmla="*/ 50 h 87"/>
                <a:gd name="T66" fmla="*/ 46 w 53"/>
                <a:gd name="T67" fmla="*/ 44 h 87"/>
                <a:gd name="T68" fmla="*/ 48 w 53"/>
                <a:gd name="T69" fmla="*/ 39 h 87"/>
                <a:gd name="T70" fmla="*/ 43 w 53"/>
                <a:gd name="T71" fmla="*/ 33 h 87"/>
                <a:gd name="T72" fmla="*/ 45 w 53"/>
                <a:gd name="T73" fmla="*/ 32 h 87"/>
                <a:gd name="T74" fmla="*/ 45 w 53"/>
                <a:gd name="T75" fmla="*/ 27 h 87"/>
                <a:gd name="T76" fmla="*/ 45 w 53"/>
                <a:gd name="T77" fmla="*/ 24 h 87"/>
                <a:gd name="T78" fmla="*/ 42 w 53"/>
                <a:gd name="T79" fmla="*/ 24 h 87"/>
                <a:gd name="T80" fmla="*/ 43 w 53"/>
                <a:gd name="T81" fmla="*/ 22 h 87"/>
                <a:gd name="T82" fmla="*/ 43 w 53"/>
                <a:gd name="T83" fmla="*/ 17 h 87"/>
                <a:gd name="T84" fmla="*/ 43 w 53"/>
                <a:gd name="T85" fmla="*/ 14 h 87"/>
                <a:gd name="T86" fmla="*/ 42 w 53"/>
                <a:gd name="T87" fmla="*/ 10 h 87"/>
                <a:gd name="T88" fmla="*/ 39 w 53"/>
                <a:gd name="T89" fmla="*/ 7 h 87"/>
                <a:gd name="T90" fmla="*/ 42 w 53"/>
                <a:gd name="T91" fmla="*/ 6 h 87"/>
                <a:gd name="T92" fmla="*/ 43 w 53"/>
                <a:gd name="T9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87">
                  <a:moveTo>
                    <a:pt x="40" y="1"/>
                  </a:moveTo>
                  <a:cubicBezTo>
                    <a:pt x="38" y="1"/>
                    <a:pt x="38" y="1"/>
                    <a:pt x="38" y="1"/>
                  </a:cubicBezTo>
                  <a:cubicBezTo>
                    <a:pt x="36" y="0"/>
                    <a:pt x="36" y="0"/>
                    <a:pt x="36" y="0"/>
                  </a:cubicBezTo>
                  <a:cubicBezTo>
                    <a:pt x="33" y="1"/>
                    <a:pt x="33" y="1"/>
                    <a:pt x="33" y="1"/>
                  </a:cubicBezTo>
                  <a:cubicBezTo>
                    <a:pt x="32" y="3"/>
                    <a:pt x="32" y="3"/>
                    <a:pt x="32" y="3"/>
                  </a:cubicBezTo>
                  <a:cubicBezTo>
                    <a:pt x="30" y="3"/>
                    <a:pt x="30" y="3"/>
                    <a:pt x="30" y="3"/>
                  </a:cubicBezTo>
                  <a:cubicBezTo>
                    <a:pt x="29" y="3"/>
                    <a:pt x="29" y="3"/>
                    <a:pt x="29" y="3"/>
                  </a:cubicBezTo>
                  <a:cubicBezTo>
                    <a:pt x="28" y="3"/>
                    <a:pt x="28" y="3"/>
                    <a:pt x="28" y="3"/>
                  </a:cubicBezTo>
                  <a:cubicBezTo>
                    <a:pt x="25" y="3"/>
                    <a:pt x="25" y="3"/>
                    <a:pt x="25" y="3"/>
                  </a:cubicBezTo>
                  <a:cubicBezTo>
                    <a:pt x="17" y="3"/>
                    <a:pt x="17" y="3"/>
                    <a:pt x="17" y="3"/>
                  </a:cubicBezTo>
                  <a:cubicBezTo>
                    <a:pt x="15" y="3"/>
                    <a:pt x="15" y="3"/>
                    <a:pt x="15" y="3"/>
                  </a:cubicBezTo>
                  <a:cubicBezTo>
                    <a:pt x="5" y="3"/>
                    <a:pt x="5" y="3"/>
                    <a:pt x="5" y="3"/>
                  </a:cubicBezTo>
                  <a:cubicBezTo>
                    <a:pt x="5" y="4"/>
                    <a:pt x="5" y="4"/>
                    <a:pt x="5" y="4"/>
                  </a:cubicBezTo>
                  <a:cubicBezTo>
                    <a:pt x="5" y="6"/>
                    <a:pt x="5" y="6"/>
                    <a:pt x="5" y="6"/>
                  </a:cubicBezTo>
                  <a:cubicBezTo>
                    <a:pt x="3" y="7"/>
                    <a:pt x="3" y="7"/>
                    <a:pt x="3" y="7"/>
                  </a:cubicBezTo>
                  <a:cubicBezTo>
                    <a:pt x="6" y="13"/>
                    <a:pt x="6" y="13"/>
                    <a:pt x="6" y="13"/>
                  </a:cubicBezTo>
                  <a:cubicBezTo>
                    <a:pt x="6" y="14"/>
                    <a:pt x="6" y="14"/>
                    <a:pt x="6" y="14"/>
                  </a:cubicBezTo>
                  <a:cubicBezTo>
                    <a:pt x="6" y="19"/>
                    <a:pt x="6" y="19"/>
                    <a:pt x="6" y="19"/>
                  </a:cubicBezTo>
                  <a:cubicBezTo>
                    <a:pt x="6" y="22"/>
                    <a:pt x="6" y="22"/>
                    <a:pt x="6" y="22"/>
                  </a:cubicBezTo>
                  <a:cubicBezTo>
                    <a:pt x="6" y="23"/>
                    <a:pt x="6" y="23"/>
                    <a:pt x="6" y="23"/>
                  </a:cubicBezTo>
                  <a:cubicBezTo>
                    <a:pt x="6" y="24"/>
                    <a:pt x="6" y="24"/>
                    <a:pt x="6" y="24"/>
                  </a:cubicBezTo>
                  <a:cubicBezTo>
                    <a:pt x="6" y="26"/>
                    <a:pt x="6" y="26"/>
                    <a:pt x="6" y="26"/>
                  </a:cubicBezTo>
                  <a:cubicBezTo>
                    <a:pt x="6" y="29"/>
                    <a:pt x="6" y="29"/>
                    <a:pt x="6" y="29"/>
                  </a:cubicBezTo>
                  <a:cubicBezTo>
                    <a:pt x="7" y="33"/>
                    <a:pt x="7" y="33"/>
                    <a:pt x="7" y="33"/>
                  </a:cubicBezTo>
                  <a:cubicBezTo>
                    <a:pt x="9" y="37"/>
                    <a:pt x="9" y="37"/>
                    <a:pt x="9" y="37"/>
                  </a:cubicBezTo>
                  <a:cubicBezTo>
                    <a:pt x="9" y="40"/>
                    <a:pt x="9" y="40"/>
                    <a:pt x="9" y="40"/>
                  </a:cubicBezTo>
                  <a:cubicBezTo>
                    <a:pt x="6" y="44"/>
                    <a:pt x="6" y="44"/>
                    <a:pt x="6" y="44"/>
                  </a:cubicBezTo>
                  <a:cubicBezTo>
                    <a:pt x="3" y="47"/>
                    <a:pt x="3" y="47"/>
                    <a:pt x="3" y="47"/>
                  </a:cubicBezTo>
                  <a:cubicBezTo>
                    <a:pt x="2" y="52"/>
                    <a:pt x="2" y="52"/>
                    <a:pt x="2" y="52"/>
                  </a:cubicBezTo>
                  <a:cubicBezTo>
                    <a:pt x="2" y="56"/>
                    <a:pt x="2" y="56"/>
                    <a:pt x="2" y="56"/>
                  </a:cubicBezTo>
                  <a:cubicBezTo>
                    <a:pt x="0" y="59"/>
                    <a:pt x="0" y="59"/>
                    <a:pt x="0" y="59"/>
                  </a:cubicBezTo>
                  <a:cubicBezTo>
                    <a:pt x="0" y="65"/>
                    <a:pt x="0" y="65"/>
                    <a:pt x="0" y="65"/>
                  </a:cubicBezTo>
                  <a:cubicBezTo>
                    <a:pt x="2" y="69"/>
                    <a:pt x="2" y="69"/>
                    <a:pt x="2" y="69"/>
                  </a:cubicBezTo>
                  <a:cubicBezTo>
                    <a:pt x="3" y="72"/>
                    <a:pt x="3" y="72"/>
                    <a:pt x="3" y="72"/>
                  </a:cubicBezTo>
                  <a:cubicBezTo>
                    <a:pt x="3" y="76"/>
                    <a:pt x="3" y="76"/>
                    <a:pt x="3" y="76"/>
                  </a:cubicBezTo>
                  <a:cubicBezTo>
                    <a:pt x="5" y="76"/>
                    <a:pt x="5" y="76"/>
                    <a:pt x="5" y="76"/>
                  </a:cubicBezTo>
                  <a:cubicBezTo>
                    <a:pt x="6" y="77"/>
                    <a:pt x="6" y="77"/>
                    <a:pt x="6" y="77"/>
                  </a:cubicBezTo>
                  <a:cubicBezTo>
                    <a:pt x="6" y="83"/>
                    <a:pt x="6" y="83"/>
                    <a:pt x="6" y="83"/>
                  </a:cubicBezTo>
                  <a:cubicBezTo>
                    <a:pt x="3" y="83"/>
                    <a:pt x="3" y="83"/>
                    <a:pt x="3" y="83"/>
                  </a:cubicBezTo>
                  <a:cubicBezTo>
                    <a:pt x="5" y="85"/>
                    <a:pt x="5" y="85"/>
                    <a:pt x="5" y="85"/>
                  </a:cubicBezTo>
                  <a:cubicBezTo>
                    <a:pt x="7" y="85"/>
                    <a:pt x="7" y="85"/>
                    <a:pt x="7" y="85"/>
                  </a:cubicBezTo>
                  <a:cubicBezTo>
                    <a:pt x="10" y="86"/>
                    <a:pt x="10" y="86"/>
                    <a:pt x="10" y="86"/>
                  </a:cubicBezTo>
                  <a:cubicBezTo>
                    <a:pt x="12" y="87"/>
                    <a:pt x="12" y="87"/>
                    <a:pt x="12" y="87"/>
                  </a:cubicBezTo>
                  <a:cubicBezTo>
                    <a:pt x="13" y="87"/>
                    <a:pt x="13" y="87"/>
                    <a:pt x="13" y="87"/>
                  </a:cubicBezTo>
                  <a:cubicBezTo>
                    <a:pt x="15" y="87"/>
                    <a:pt x="15" y="87"/>
                    <a:pt x="15" y="87"/>
                  </a:cubicBezTo>
                  <a:cubicBezTo>
                    <a:pt x="19" y="85"/>
                    <a:pt x="19" y="85"/>
                    <a:pt x="19" y="85"/>
                  </a:cubicBezTo>
                  <a:cubicBezTo>
                    <a:pt x="23" y="83"/>
                    <a:pt x="23" y="83"/>
                    <a:pt x="23" y="83"/>
                  </a:cubicBezTo>
                  <a:cubicBezTo>
                    <a:pt x="28" y="82"/>
                    <a:pt x="28" y="82"/>
                    <a:pt x="28" y="82"/>
                  </a:cubicBezTo>
                  <a:cubicBezTo>
                    <a:pt x="30" y="80"/>
                    <a:pt x="30" y="80"/>
                    <a:pt x="30" y="80"/>
                  </a:cubicBezTo>
                  <a:cubicBezTo>
                    <a:pt x="36" y="76"/>
                    <a:pt x="36" y="76"/>
                    <a:pt x="36" y="76"/>
                  </a:cubicBezTo>
                  <a:cubicBezTo>
                    <a:pt x="43" y="75"/>
                    <a:pt x="43" y="75"/>
                    <a:pt x="43" y="75"/>
                  </a:cubicBezTo>
                  <a:cubicBezTo>
                    <a:pt x="46" y="73"/>
                    <a:pt x="46" y="73"/>
                    <a:pt x="46" y="73"/>
                  </a:cubicBezTo>
                  <a:cubicBezTo>
                    <a:pt x="48" y="75"/>
                    <a:pt x="48" y="75"/>
                    <a:pt x="48" y="75"/>
                  </a:cubicBezTo>
                  <a:cubicBezTo>
                    <a:pt x="49" y="73"/>
                    <a:pt x="49" y="73"/>
                    <a:pt x="49" y="73"/>
                  </a:cubicBezTo>
                  <a:cubicBezTo>
                    <a:pt x="50" y="72"/>
                    <a:pt x="50" y="72"/>
                    <a:pt x="50" y="72"/>
                  </a:cubicBezTo>
                  <a:cubicBezTo>
                    <a:pt x="52" y="70"/>
                    <a:pt x="52" y="70"/>
                    <a:pt x="52" y="70"/>
                  </a:cubicBezTo>
                  <a:cubicBezTo>
                    <a:pt x="53" y="69"/>
                    <a:pt x="53" y="69"/>
                    <a:pt x="53" y="69"/>
                  </a:cubicBezTo>
                  <a:cubicBezTo>
                    <a:pt x="53" y="68"/>
                    <a:pt x="53" y="68"/>
                    <a:pt x="53" y="68"/>
                  </a:cubicBezTo>
                  <a:cubicBezTo>
                    <a:pt x="52" y="67"/>
                    <a:pt x="52" y="67"/>
                    <a:pt x="52" y="67"/>
                  </a:cubicBezTo>
                  <a:cubicBezTo>
                    <a:pt x="50" y="66"/>
                    <a:pt x="50" y="66"/>
                    <a:pt x="50" y="66"/>
                  </a:cubicBezTo>
                  <a:cubicBezTo>
                    <a:pt x="46" y="63"/>
                    <a:pt x="46" y="63"/>
                    <a:pt x="46" y="63"/>
                  </a:cubicBezTo>
                  <a:cubicBezTo>
                    <a:pt x="45" y="60"/>
                    <a:pt x="45" y="60"/>
                    <a:pt x="45" y="60"/>
                  </a:cubicBezTo>
                  <a:cubicBezTo>
                    <a:pt x="46" y="56"/>
                    <a:pt x="46" y="56"/>
                    <a:pt x="46" y="56"/>
                  </a:cubicBezTo>
                  <a:cubicBezTo>
                    <a:pt x="46" y="54"/>
                    <a:pt x="46" y="54"/>
                    <a:pt x="46" y="54"/>
                  </a:cubicBezTo>
                  <a:cubicBezTo>
                    <a:pt x="46" y="53"/>
                    <a:pt x="46" y="53"/>
                    <a:pt x="46" y="53"/>
                  </a:cubicBezTo>
                  <a:cubicBezTo>
                    <a:pt x="45" y="50"/>
                    <a:pt x="45" y="50"/>
                    <a:pt x="45" y="50"/>
                  </a:cubicBezTo>
                  <a:cubicBezTo>
                    <a:pt x="46" y="47"/>
                    <a:pt x="46" y="47"/>
                    <a:pt x="46" y="47"/>
                  </a:cubicBezTo>
                  <a:cubicBezTo>
                    <a:pt x="46" y="44"/>
                    <a:pt x="46" y="44"/>
                    <a:pt x="46" y="44"/>
                  </a:cubicBezTo>
                  <a:cubicBezTo>
                    <a:pt x="46" y="42"/>
                    <a:pt x="46" y="42"/>
                    <a:pt x="46" y="42"/>
                  </a:cubicBezTo>
                  <a:cubicBezTo>
                    <a:pt x="48" y="39"/>
                    <a:pt x="48" y="39"/>
                    <a:pt x="48" y="39"/>
                  </a:cubicBezTo>
                  <a:cubicBezTo>
                    <a:pt x="46" y="37"/>
                    <a:pt x="46" y="37"/>
                    <a:pt x="46" y="37"/>
                  </a:cubicBezTo>
                  <a:cubicBezTo>
                    <a:pt x="43" y="33"/>
                    <a:pt x="43" y="33"/>
                    <a:pt x="43" y="33"/>
                  </a:cubicBezTo>
                  <a:cubicBezTo>
                    <a:pt x="45" y="33"/>
                    <a:pt x="45" y="33"/>
                    <a:pt x="45" y="33"/>
                  </a:cubicBezTo>
                  <a:cubicBezTo>
                    <a:pt x="45" y="32"/>
                    <a:pt x="45" y="32"/>
                    <a:pt x="45" y="32"/>
                  </a:cubicBezTo>
                  <a:cubicBezTo>
                    <a:pt x="45" y="30"/>
                    <a:pt x="45" y="30"/>
                    <a:pt x="45" y="30"/>
                  </a:cubicBezTo>
                  <a:cubicBezTo>
                    <a:pt x="45" y="27"/>
                    <a:pt x="45" y="27"/>
                    <a:pt x="45" y="27"/>
                  </a:cubicBezTo>
                  <a:cubicBezTo>
                    <a:pt x="45" y="26"/>
                    <a:pt x="45" y="26"/>
                    <a:pt x="45" y="26"/>
                  </a:cubicBezTo>
                  <a:cubicBezTo>
                    <a:pt x="45" y="24"/>
                    <a:pt x="45" y="24"/>
                    <a:pt x="45" y="24"/>
                  </a:cubicBezTo>
                  <a:cubicBezTo>
                    <a:pt x="45" y="23"/>
                    <a:pt x="45" y="23"/>
                    <a:pt x="45" y="23"/>
                  </a:cubicBezTo>
                  <a:cubicBezTo>
                    <a:pt x="42" y="24"/>
                    <a:pt x="42" y="24"/>
                    <a:pt x="42" y="24"/>
                  </a:cubicBezTo>
                  <a:cubicBezTo>
                    <a:pt x="42" y="23"/>
                    <a:pt x="42" y="23"/>
                    <a:pt x="42" y="23"/>
                  </a:cubicBezTo>
                  <a:cubicBezTo>
                    <a:pt x="43" y="22"/>
                    <a:pt x="43" y="22"/>
                    <a:pt x="43" y="22"/>
                  </a:cubicBezTo>
                  <a:cubicBezTo>
                    <a:pt x="43" y="19"/>
                    <a:pt x="43" y="19"/>
                    <a:pt x="43" y="19"/>
                  </a:cubicBezTo>
                  <a:cubicBezTo>
                    <a:pt x="43" y="17"/>
                    <a:pt x="43" y="17"/>
                    <a:pt x="43" y="17"/>
                  </a:cubicBezTo>
                  <a:cubicBezTo>
                    <a:pt x="43" y="16"/>
                    <a:pt x="43" y="16"/>
                    <a:pt x="43" y="16"/>
                  </a:cubicBezTo>
                  <a:cubicBezTo>
                    <a:pt x="43" y="14"/>
                    <a:pt x="43" y="14"/>
                    <a:pt x="43" y="14"/>
                  </a:cubicBezTo>
                  <a:cubicBezTo>
                    <a:pt x="43" y="13"/>
                    <a:pt x="43" y="13"/>
                    <a:pt x="43" y="13"/>
                  </a:cubicBezTo>
                  <a:cubicBezTo>
                    <a:pt x="42" y="10"/>
                    <a:pt x="42" y="10"/>
                    <a:pt x="42" y="10"/>
                  </a:cubicBezTo>
                  <a:cubicBezTo>
                    <a:pt x="39" y="9"/>
                    <a:pt x="39" y="9"/>
                    <a:pt x="39" y="9"/>
                  </a:cubicBezTo>
                  <a:cubicBezTo>
                    <a:pt x="39" y="7"/>
                    <a:pt x="39" y="7"/>
                    <a:pt x="39" y="7"/>
                  </a:cubicBezTo>
                  <a:cubicBezTo>
                    <a:pt x="39" y="7"/>
                    <a:pt x="39" y="7"/>
                    <a:pt x="39" y="7"/>
                  </a:cubicBezTo>
                  <a:cubicBezTo>
                    <a:pt x="42" y="6"/>
                    <a:pt x="42" y="6"/>
                    <a:pt x="42" y="6"/>
                  </a:cubicBezTo>
                  <a:cubicBezTo>
                    <a:pt x="42" y="6"/>
                    <a:pt x="43" y="5"/>
                    <a:pt x="43" y="3"/>
                  </a:cubicBezTo>
                  <a:cubicBezTo>
                    <a:pt x="43" y="3"/>
                    <a:pt x="43" y="3"/>
                    <a:pt x="43" y="3"/>
                  </a:cubicBezTo>
                  <a:lnTo>
                    <a:pt x="40" y="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4" name="Freeform 78">
              <a:extLst>
                <a:ext uri="{FF2B5EF4-FFF2-40B4-BE49-F238E27FC236}">
                  <a16:creationId xmlns:a16="http://schemas.microsoft.com/office/drawing/2014/main" id="{50DABA21-3E8E-4F16-A8F4-933FAF8D43FF}"/>
                </a:ext>
              </a:extLst>
            </p:cNvPr>
            <p:cNvSpPr>
              <a:spLocks/>
            </p:cNvSpPr>
            <p:nvPr/>
          </p:nvSpPr>
          <p:spPr bwMode="auto">
            <a:xfrm>
              <a:off x="3515" y="6247"/>
              <a:ext cx="271" cy="247"/>
            </a:xfrm>
            <a:custGeom>
              <a:avLst/>
              <a:gdLst>
                <a:gd name="T0" fmla="*/ 237 w 271"/>
                <a:gd name="T1" fmla="*/ 7 h 247"/>
                <a:gd name="T2" fmla="*/ 220 w 271"/>
                <a:gd name="T3" fmla="*/ 18 h 247"/>
                <a:gd name="T4" fmla="*/ 198 w 271"/>
                <a:gd name="T5" fmla="*/ 13 h 247"/>
                <a:gd name="T6" fmla="*/ 181 w 271"/>
                <a:gd name="T7" fmla="*/ 13 h 247"/>
                <a:gd name="T8" fmla="*/ 156 w 271"/>
                <a:gd name="T9" fmla="*/ 26 h 247"/>
                <a:gd name="T10" fmla="*/ 134 w 271"/>
                <a:gd name="T11" fmla="*/ 20 h 247"/>
                <a:gd name="T12" fmla="*/ 115 w 271"/>
                <a:gd name="T13" fmla="*/ 15 h 247"/>
                <a:gd name="T14" fmla="*/ 98 w 271"/>
                <a:gd name="T15" fmla="*/ 22 h 247"/>
                <a:gd name="T16" fmla="*/ 85 w 271"/>
                <a:gd name="T17" fmla="*/ 7 h 247"/>
                <a:gd name="T18" fmla="*/ 64 w 271"/>
                <a:gd name="T19" fmla="*/ 0 h 247"/>
                <a:gd name="T20" fmla="*/ 45 w 271"/>
                <a:gd name="T21" fmla="*/ 5 h 247"/>
                <a:gd name="T22" fmla="*/ 34 w 271"/>
                <a:gd name="T23" fmla="*/ 13 h 247"/>
                <a:gd name="T24" fmla="*/ 23 w 271"/>
                <a:gd name="T25" fmla="*/ 33 h 247"/>
                <a:gd name="T26" fmla="*/ 21 w 271"/>
                <a:gd name="T27" fmla="*/ 54 h 247"/>
                <a:gd name="T28" fmla="*/ 21 w 271"/>
                <a:gd name="T29" fmla="*/ 67 h 247"/>
                <a:gd name="T30" fmla="*/ 26 w 271"/>
                <a:gd name="T31" fmla="*/ 82 h 247"/>
                <a:gd name="T32" fmla="*/ 23 w 271"/>
                <a:gd name="T33" fmla="*/ 93 h 247"/>
                <a:gd name="T34" fmla="*/ 13 w 271"/>
                <a:gd name="T35" fmla="*/ 112 h 247"/>
                <a:gd name="T36" fmla="*/ 8 w 271"/>
                <a:gd name="T37" fmla="*/ 123 h 247"/>
                <a:gd name="T38" fmla="*/ 0 w 271"/>
                <a:gd name="T39" fmla="*/ 151 h 247"/>
                <a:gd name="T40" fmla="*/ 2 w 271"/>
                <a:gd name="T41" fmla="*/ 180 h 247"/>
                <a:gd name="T42" fmla="*/ 15 w 271"/>
                <a:gd name="T43" fmla="*/ 191 h 247"/>
                <a:gd name="T44" fmla="*/ 26 w 271"/>
                <a:gd name="T45" fmla="*/ 185 h 247"/>
                <a:gd name="T46" fmla="*/ 42 w 271"/>
                <a:gd name="T47" fmla="*/ 195 h 247"/>
                <a:gd name="T48" fmla="*/ 58 w 271"/>
                <a:gd name="T49" fmla="*/ 211 h 247"/>
                <a:gd name="T50" fmla="*/ 57 w 271"/>
                <a:gd name="T51" fmla="*/ 213 h 247"/>
                <a:gd name="T52" fmla="*/ 64 w 271"/>
                <a:gd name="T53" fmla="*/ 217 h 247"/>
                <a:gd name="T54" fmla="*/ 64 w 271"/>
                <a:gd name="T55" fmla="*/ 230 h 247"/>
                <a:gd name="T56" fmla="*/ 75 w 271"/>
                <a:gd name="T57" fmla="*/ 243 h 247"/>
                <a:gd name="T58" fmla="*/ 81 w 271"/>
                <a:gd name="T59" fmla="*/ 243 h 247"/>
                <a:gd name="T60" fmla="*/ 90 w 271"/>
                <a:gd name="T61" fmla="*/ 236 h 247"/>
                <a:gd name="T62" fmla="*/ 96 w 271"/>
                <a:gd name="T63" fmla="*/ 238 h 247"/>
                <a:gd name="T64" fmla="*/ 102 w 271"/>
                <a:gd name="T65" fmla="*/ 236 h 247"/>
                <a:gd name="T66" fmla="*/ 109 w 271"/>
                <a:gd name="T67" fmla="*/ 238 h 247"/>
                <a:gd name="T68" fmla="*/ 126 w 271"/>
                <a:gd name="T69" fmla="*/ 236 h 247"/>
                <a:gd name="T70" fmla="*/ 128 w 271"/>
                <a:gd name="T71" fmla="*/ 232 h 247"/>
                <a:gd name="T72" fmla="*/ 138 w 271"/>
                <a:gd name="T73" fmla="*/ 228 h 247"/>
                <a:gd name="T74" fmla="*/ 139 w 271"/>
                <a:gd name="T75" fmla="*/ 210 h 247"/>
                <a:gd name="T76" fmla="*/ 162 w 271"/>
                <a:gd name="T77" fmla="*/ 181 h 247"/>
                <a:gd name="T78" fmla="*/ 175 w 271"/>
                <a:gd name="T79" fmla="*/ 180 h 247"/>
                <a:gd name="T80" fmla="*/ 183 w 271"/>
                <a:gd name="T81" fmla="*/ 180 h 247"/>
                <a:gd name="T82" fmla="*/ 190 w 271"/>
                <a:gd name="T83" fmla="*/ 191 h 247"/>
                <a:gd name="T84" fmla="*/ 202 w 271"/>
                <a:gd name="T85" fmla="*/ 180 h 247"/>
                <a:gd name="T86" fmla="*/ 207 w 271"/>
                <a:gd name="T87" fmla="*/ 168 h 247"/>
                <a:gd name="T88" fmla="*/ 215 w 271"/>
                <a:gd name="T89" fmla="*/ 144 h 247"/>
                <a:gd name="T90" fmla="*/ 226 w 271"/>
                <a:gd name="T91" fmla="*/ 133 h 247"/>
                <a:gd name="T92" fmla="*/ 228 w 271"/>
                <a:gd name="T93" fmla="*/ 114 h 247"/>
                <a:gd name="T94" fmla="*/ 243 w 271"/>
                <a:gd name="T95" fmla="*/ 95 h 247"/>
                <a:gd name="T96" fmla="*/ 252 w 271"/>
                <a:gd name="T97" fmla="*/ 69 h 247"/>
                <a:gd name="T98" fmla="*/ 269 w 271"/>
                <a:gd name="T99" fmla="*/ 56 h 247"/>
                <a:gd name="T100" fmla="*/ 266 w 271"/>
                <a:gd name="T101" fmla="*/ 39 h 247"/>
                <a:gd name="T102" fmla="*/ 256 w 271"/>
                <a:gd name="T103" fmla="*/ 20 h 247"/>
                <a:gd name="T104" fmla="*/ 247 w 271"/>
                <a:gd name="T105" fmla="*/ 5 h 247"/>
                <a:gd name="T106" fmla="*/ 245 w 271"/>
                <a:gd name="T107" fmla="*/ 5 h 247"/>
                <a:gd name="T108" fmla="*/ 245 w 271"/>
                <a:gd name="T109" fmla="*/ 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 h="247">
                  <a:moveTo>
                    <a:pt x="245" y="5"/>
                  </a:moveTo>
                  <a:lnTo>
                    <a:pt x="239" y="5"/>
                  </a:lnTo>
                  <a:lnTo>
                    <a:pt x="239" y="5"/>
                  </a:lnTo>
                  <a:lnTo>
                    <a:pt x="237" y="7"/>
                  </a:lnTo>
                  <a:lnTo>
                    <a:pt x="228" y="9"/>
                  </a:lnTo>
                  <a:lnTo>
                    <a:pt x="226" y="15"/>
                  </a:lnTo>
                  <a:lnTo>
                    <a:pt x="224" y="15"/>
                  </a:lnTo>
                  <a:lnTo>
                    <a:pt x="220" y="18"/>
                  </a:lnTo>
                  <a:lnTo>
                    <a:pt x="219" y="20"/>
                  </a:lnTo>
                  <a:lnTo>
                    <a:pt x="213" y="20"/>
                  </a:lnTo>
                  <a:lnTo>
                    <a:pt x="207" y="15"/>
                  </a:lnTo>
                  <a:lnTo>
                    <a:pt x="198" y="13"/>
                  </a:lnTo>
                  <a:lnTo>
                    <a:pt x="196" y="13"/>
                  </a:lnTo>
                  <a:lnTo>
                    <a:pt x="194" y="13"/>
                  </a:lnTo>
                  <a:lnTo>
                    <a:pt x="183" y="13"/>
                  </a:lnTo>
                  <a:lnTo>
                    <a:pt x="181" y="13"/>
                  </a:lnTo>
                  <a:lnTo>
                    <a:pt x="171" y="15"/>
                  </a:lnTo>
                  <a:lnTo>
                    <a:pt x="164" y="18"/>
                  </a:lnTo>
                  <a:lnTo>
                    <a:pt x="160" y="24"/>
                  </a:lnTo>
                  <a:lnTo>
                    <a:pt x="156" y="26"/>
                  </a:lnTo>
                  <a:lnTo>
                    <a:pt x="151" y="26"/>
                  </a:lnTo>
                  <a:lnTo>
                    <a:pt x="145" y="26"/>
                  </a:lnTo>
                  <a:lnTo>
                    <a:pt x="139" y="24"/>
                  </a:lnTo>
                  <a:lnTo>
                    <a:pt x="134" y="20"/>
                  </a:lnTo>
                  <a:lnTo>
                    <a:pt x="132" y="20"/>
                  </a:lnTo>
                  <a:lnTo>
                    <a:pt x="122" y="15"/>
                  </a:lnTo>
                  <a:lnTo>
                    <a:pt x="119" y="13"/>
                  </a:lnTo>
                  <a:lnTo>
                    <a:pt x="115" y="15"/>
                  </a:lnTo>
                  <a:lnTo>
                    <a:pt x="107" y="18"/>
                  </a:lnTo>
                  <a:lnTo>
                    <a:pt x="104" y="18"/>
                  </a:lnTo>
                  <a:lnTo>
                    <a:pt x="102" y="20"/>
                  </a:lnTo>
                  <a:lnTo>
                    <a:pt x="98" y="22"/>
                  </a:lnTo>
                  <a:lnTo>
                    <a:pt x="96" y="20"/>
                  </a:lnTo>
                  <a:lnTo>
                    <a:pt x="94" y="18"/>
                  </a:lnTo>
                  <a:lnTo>
                    <a:pt x="89" y="11"/>
                  </a:lnTo>
                  <a:lnTo>
                    <a:pt x="85" y="7"/>
                  </a:lnTo>
                  <a:lnTo>
                    <a:pt x="81" y="5"/>
                  </a:lnTo>
                  <a:lnTo>
                    <a:pt x="77" y="5"/>
                  </a:lnTo>
                  <a:lnTo>
                    <a:pt x="70" y="2"/>
                  </a:lnTo>
                  <a:lnTo>
                    <a:pt x="64" y="0"/>
                  </a:lnTo>
                  <a:lnTo>
                    <a:pt x="58" y="2"/>
                  </a:lnTo>
                  <a:lnTo>
                    <a:pt x="57" y="2"/>
                  </a:lnTo>
                  <a:lnTo>
                    <a:pt x="51" y="2"/>
                  </a:lnTo>
                  <a:lnTo>
                    <a:pt x="45" y="5"/>
                  </a:lnTo>
                  <a:lnTo>
                    <a:pt x="42" y="5"/>
                  </a:lnTo>
                  <a:lnTo>
                    <a:pt x="38" y="7"/>
                  </a:lnTo>
                  <a:lnTo>
                    <a:pt x="34" y="9"/>
                  </a:lnTo>
                  <a:lnTo>
                    <a:pt x="34" y="13"/>
                  </a:lnTo>
                  <a:lnTo>
                    <a:pt x="32" y="20"/>
                  </a:lnTo>
                  <a:lnTo>
                    <a:pt x="28" y="26"/>
                  </a:lnTo>
                  <a:lnTo>
                    <a:pt x="26" y="32"/>
                  </a:lnTo>
                  <a:lnTo>
                    <a:pt x="23" y="33"/>
                  </a:lnTo>
                  <a:lnTo>
                    <a:pt x="23" y="39"/>
                  </a:lnTo>
                  <a:lnTo>
                    <a:pt x="21" y="52"/>
                  </a:lnTo>
                  <a:lnTo>
                    <a:pt x="21" y="52"/>
                  </a:lnTo>
                  <a:lnTo>
                    <a:pt x="21" y="54"/>
                  </a:lnTo>
                  <a:lnTo>
                    <a:pt x="21" y="56"/>
                  </a:lnTo>
                  <a:lnTo>
                    <a:pt x="21" y="58"/>
                  </a:lnTo>
                  <a:lnTo>
                    <a:pt x="19" y="62"/>
                  </a:lnTo>
                  <a:lnTo>
                    <a:pt x="21" y="67"/>
                  </a:lnTo>
                  <a:lnTo>
                    <a:pt x="23" y="69"/>
                  </a:lnTo>
                  <a:lnTo>
                    <a:pt x="23" y="75"/>
                  </a:lnTo>
                  <a:lnTo>
                    <a:pt x="23" y="80"/>
                  </a:lnTo>
                  <a:lnTo>
                    <a:pt x="26" y="82"/>
                  </a:lnTo>
                  <a:lnTo>
                    <a:pt x="26" y="88"/>
                  </a:lnTo>
                  <a:lnTo>
                    <a:pt x="23" y="88"/>
                  </a:lnTo>
                  <a:lnTo>
                    <a:pt x="21" y="90"/>
                  </a:lnTo>
                  <a:lnTo>
                    <a:pt x="23" y="93"/>
                  </a:lnTo>
                  <a:lnTo>
                    <a:pt x="23" y="95"/>
                  </a:lnTo>
                  <a:lnTo>
                    <a:pt x="21" y="99"/>
                  </a:lnTo>
                  <a:lnTo>
                    <a:pt x="15" y="105"/>
                  </a:lnTo>
                  <a:lnTo>
                    <a:pt x="13" y="112"/>
                  </a:lnTo>
                  <a:lnTo>
                    <a:pt x="10" y="114"/>
                  </a:lnTo>
                  <a:lnTo>
                    <a:pt x="10" y="118"/>
                  </a:lnTo>
                  <a:lnTo>
                    <a:pt x="10" y="120"/>
                  </a:lnTo>
                  <a:lnTo>
                    <a:pt x="8" y="123"/>
                  </a:lnTo>
                  <a:lnTo>
                    <a:pt x="4" y="123"/>
                  </a:lnTo>
                  <a:lnTo>
                    <a:pt x="2" y="125"/>
                  </a:lnTo>
                  <a:lnTo>
                    <a:pt x="2" y="133"/>
                  </a:lnTo>
                  <a:lnTo>
                    <a:pt x="0" y="151"/>
                  </a:lnTo>
                  <a:lnTo>
                    <a:pt x="2" y="157"/>
                  </a:lnTo>
                  <a:lnTo>
                    <a:pt x="2" y="166"/>
                  </a:lnTo>
                  <a:lnTo>
                    <a:pt x="2" y="174"/>
                  </a:lnTo>
                  <a:lnTo>
                    <a:pt x="2" y="180"/>
                  </a:lnTo>
                  <a:lnTo>
                    <a:pt x="2" y="185"/>
                  </a:lnTo>
                  <a:lnTo>
                    <a:pt x="0" y="193"/>
                  </a:lnTo>
                  <a:lnTo>
                    <a:pt x="15" y="193"/>
                  </a:lnTo>
                  <a:lnTo>
                    <a:pt x="15" y="191"/>
                  </a:lnTo>
                  <a:lnTo>
                    <a:pt x="15" y="187"/>
                  </a:lnTo>
                  <a:lnTo>
                    <a:pt x="19" y="187"/>
                  </a:lnTo>
                  <a:lnTo>
                    <a:pt x="21" y="187"/>
                  </a:lnTo>
                  <a:lnTo>
                    <a:pt x="26" y="185"/>
                  </a:lnTo>
                  <a:lnTo>
                    <a:pt x="21" y="191"/>
                  </a:lnTo>
                  <a:lnTo>
                    <a:pt x="26" y="191"/>
                  </a:lnTo>
                  <a:lnTo>
                    <a:pt x="38" y="193"/>
                  </a:lnTo>
                  <a:lnTo>
                    <a:pt x="42" y="195"/>
                  </a:lnTo>
                  <a:lnTo>
                    <a:pt x="47" y="198"/>
                  </a:lnTo>
                  <a:lnTo>
                    <a:pt x="53" y="210"/>
                  </a:lnTo>
                  <a:lnTo>
                    <a:pt x="57" y="211"/>
                  </a:lnTo>
                  <a:lnTo>
                    <a:pt x="58" y="211"/>
                  </a:lnTo>
                  <a:lnTo>
                    <a:pt x="62" y="211"/>
                  </a:lnTo>
                  <a:lnTo>
                    <a:pt x="64" y="211"/>
                  </a:lnTo>
                  <a:lnTo>
                    <a:pt x="58" y="213"/>
                  </a:lnTo>
                  <a:lnTo>
                    <a:pt x="57" y="213"/>
                  </a:lnTo>
                  <a:lnTo>
                    <a:pt x="58" y="217"/>
                  </a:lnTo>
                  <a:lnTo>
                    <a:pt x="62" y="213"/>
                  </a:lnTo>
                  <a:lnTo>
                    <a:pt x="66" y="213"/>
                  </a:lnTo>
                  <a:lnTo>
                    <a:pt x="64" y="217"/>
                  </a:lnTo>
                  <a:lnTo>
                    <a:pt x="62" y="219"/>
                  </a:lnTo>
                  <a:lnTo>
                    <a:pt x="62" y="223"/>
                  </a:lnTo>
                  <a:lnTo>
                    <a:pt x="62" y="225"/>
                  </a:lnTo>
                  <a:lnTo>
                    <a:pt x="64" y="230"/>
                  </a:lnTo>
                  <a:lnTo>
                    <a:pt x="64" y="236"/>
                  </a:lnTo>
                  <a:lnTo>
                    <a:pt x="66" y="238"/>
                  </a:lnTo>
                  <a:lnTo>
                    <a:pt x="72" y="241"/>
                  </a:lnTo>
                  <a:lnTo>
                    <a:pt x="75" y="243"/>
                  </a:lnTo>
                  <a:lnTo>
                    <a:pt x="75" y="241"/>
                  </a:lnTo>
                  <a:lnTo>
                    <a:pt x="77" y="247"/>
                  </a:lnTo>
                  <a:lnTo>
                    <a:pt x="81" y="241"/>
                  </a:lnTo>
                  <a:lnTo>
                    <a:pt x="81" y="243"/>
                  </a:lnTo>
                  <a:lnTo>
                    <a:pt x="85" y="243"/>
                  </a:lnTo>
                  <a:lnTo>
                    <a:pt x="89" y="243"/>
                  </a:lnTo>
                  <a:lnTo>
                    <a:pt x="90" y="238"/>
                  </a:lnTo>
                  <a:lnTo>
                    <a:pt x="90" y="236"/>
                  </a:lnTo>
                  <a:lnTo>
                    <a:pt x="94" y="232"/>
                  </a:lnTo>
                  <a:lnTo>
                    <a:pt x="94" y="238"/>
                  </a:lnTo>
                  <a:lnTo>
                    <a:pt x="96" y="243"/>
                  </a:lnTo>
                  <a:lnTo>
                    <a:pt x="96" y="238"/>
                  </a:lnTo>
                  <a:lnTo>
                    <a:pt x="100" y="241"/>
                  </a:lnTo>
                  <a:lnTo>
                    <a:pt x="102" y="238"/>
                  </a:lnTo>
                  <a:lnTo>
                    <a:pt x="100" y="236"/>
                  </a:lnTo>
                  <a:lnTo>
                    <a:pt x="102" y="236"/>
                  </a:lnTo>
                  <a:lnTo>
                    <a:pt x="104" y="238"/>
                  </a:lnTo>
                  <a:lnTo>
                    <a:pt x="107" y="238"/>
                  </a:lnTo>
                  <a:lnTo>
                    <a:pt x="109" y="236"/>
                  </a:lnTo>
                  <a:lnTo>
                    <a:pt x="109" y="238"/>
                  </a:lnTo>
                  <a:lnTo>
                    <a:pt x="113" y="238"/>
                  </a:lnTo>
                  <a:lnTo>
                    <a:pt x="121" y="238"/>
                  </a:lnTo>
                  <a:lnTo>
                    <a:pt x="126" y="238"/>
                  </a:lnTo>
                  <a:lnTo>
                    <a:pt x="126" y="236"/>
                  </a:lnTo>
                  <a:lnTo>
                    <a:pt x="126" y="230"/>
                  </a:lnTo>
                  <a:lnTo>
                    <a:pt x="128" y="230"/>
                  </a:lnTo>
                  <a:lnTo>
                    <a:pt x="128" y="230"/>
                  </a:lnTo>
                  <a:lnTo>
                    <a:pt x="128" y="232"/>
                  </a:lnTo>
                  <a:lnTo>
                    <a:pt x="132" y="236"/>
                  </a:lnTo>
                  <a:lnTo>
                    <a:pt x="132" y="234"/>
                  </a:lnTo>
                  <a:lnTo>
                    <a:pt x="134" y="232"/>
                  </a:lnTo>
                  <a:lnTo>
                    <a:pt x="138" y="228"/>
                  </a:lnTo>
                  <a:lnTo>
                    <a:pt x="139" y="223"/>
                  </a:lnTo>
                  <a:lnTo>
                    <a:pt x="139" y="213"/>
                  </a:lnTo>
                  <a:lnTo>
                    <a:pt x="143" y="211"/>
                  </a:lnTo>
                  <a:lnTo>
                    <a:pt x="139" y="210"/>
                  </a:lnTo>
                  <a:lnTo>
                    <a:pt x="143" y="206"/>
                  </a:lnTo>
                  <a:lnTo>
                    <a:pt x="147" y="198"/>
                  </a:lnTo>
                  <a:lnTo>
                    <a:pt x="158" y="191"/>
                  </a:lnTo>
                  <a:lnTo>
                    <a:pt x="162" y="181"/>
                  </a:lnTo>
                  <a:lnTo>
                    <a:pt x="164" y="180"/>
                  </a:lnTo>
                  <a:lnTo>
                    <a:pt x="166" y="176"/>
                  </a:lnTo>
                  <a:lnTo>
                    <a:pt x="171" y="180"/>
                  </a:lnTo>
                  <a:lnTo>
                    <a:pt x="175" y="180"/>
                  </a:lnTo>
                  <a:lnTo>
                    <a:pt x="177" y="176"/>
                  </a:lnTo>
                  <a:lnTo>
                    <a:pt x="181" y="170"/>
                  </a:lnTo>
                  <a:lnTo>
                    <a:pt x="181" y="176"/>
                  </a:lnTo>
                  <a:lnTo>
                    <a:pt x="183" y="180"/>
                  </a:lnTo>
                  <a:lnTo>
                    <a:pt x="185" y="181"/>
                  </a:lnTo>
                  <a:lnTo>
                    <a:pt x="190" y="185"/>
                  </a:lnTo>
                  <a:lnTo>
                    <a:pt x="190" y="187"/>
                  </a:lnTo>
                  <a:lnTo>
                    <a:pt x="190" y="191"/>
                  </a:lnTo>
                  <a:lnTo>
                    <a:pt x="194" y="191"/>
                  </a:lnTo>
                  <a:lnTo>
                    <a:pt x="196" y="191"/>
                  </a:lnTo>
                  <a:lnTo>
                    <a:pt x="202" y="185"/>
                  </a:lnTo>
                  <a:lnTo>
                    <a:pt x="202" y="180"/>
                  </a:lnTo>
                  <a:lnTo>
                    <a:pt x="203" y="176"/>
                  </a:lnTo>
                  <a:lnTo>
                    <a:pt x="207" y="174"/>
                  </a:lnTo>
                  <a:lnTo>
                    <a:pt x="207" y="170"/>
                  </a:lnTo>
                  <a:lnTo>
                    <a:pt x="207" y="168"/>
                  </a:lnTo>
                  <a:lnTo>
                    <a:pt x="207" y="166"/>
                  </a:lnTo>
                  <a:lnTo>
                    <a:pt x="213" y="157"/>
                  </a:lnTo>
                  <a:lnTo>
                    <a:pt x="215" y="148"/>
                  </a:lnTo>
                  <a:lnTo>
                    <a:pt x="215" y="144"/>
                  </a:lnTo>
                  <a:lnTo>
                    <a:pt x="219" y="138"/>
                  </a:lnTo>
                  <a:lnTo>
                    <a:pt x="220" y="138"/>
                  </a:lnTo>
                  <a:lnTo>
                    <a:pt x="220" y="133"/>
                  </a:lnTo>
                  <a:lnTo>
                    <a:pt x="226" y="133"/>
                  </a:lnTo>
                  <a:lnTo>
                    <a:pt x="228" y="125"/>
                  </a:lnTo>
                  <a:lnTo>
                    <a:pt x="232" y="120"/>
                  </a:lnTo>
                  <a:lnTo>
                    <a:pt x="232" y="118"/>
                  </a:lnTo>
                  <a:lnTo>
                    <a:pt x="228" y="114"/>
                  </a:lnTo>
                  <a:lnTo>
                    <a:pt x="237" y="110"/>
                  </a:lnTo>
                  <a:lnTo>
                    <a:pt x="239" y="107"/>
                  </a:lnTo>
                  <a:lnTo>
                    <a:pt x="239" y="101"/>
                  </a:lnTo>
                  <a:lnTo>
                    <a:pt x="243" y="95"/>
                  </a:lnTo>
                  <a:lnTo>
                    <a:pt x="245" y="93"/>
                  </a:lnTo>
                  <a:lnTo>
                    <a:pt x="247" y="86"/>
                  </a:lnTo>
                  <a:lnTo>
                    <a:pt x="251" y="75"/>
                  </a:lnTo>
                  <a:lnTo>
                    <a:pt x="252" y="69"/>
                  </a:lnTo>
                  <a:lnTo>
                    <a:pt x="258" y="67"/>
                  </a:lnTo>
                  <a:lnTo>
                    <a:pt x="266" y="63"/>
                  </a:lnTo>
                  <a:lnTo>
                    <a:pt x="269" y="62"/>
                  </a:lnTo>
                  <a:lnTo>
                    <a:pt x="269" y="56"/>
                  </a:lnTo>
                  <a:lnTo>
                    <a:pt x="269" y="52"/>
                  </a:lnTo>
                  <a:lnTo>
                    <a:pt x="271" y="48"/>
                  </a:lnTo>
                  <a:lnTo>
                    <a:pt x="269" y="43"/>
                  </a:lnTo>
                  <a:lnTo>
                    <a:pt x="266" y="39"/>
                  </a:lnTo>
                  <a:lnTo>
                    <a:pt x="262" y="39"/>
                  </a:lnTo>
                  <a:lnTo>
                    <a:pt x="258" y="32"/>
                  </a:lnTo>
                  <a:lnTo>
                    <a:pt x="258" y="24"/>
                  </a:lnTo>
                  <a:lnTo>
                    <a:pt x="256" y="20"/>
                  </a:lnTo>
                  <a:lnTo>
                    <a:pt x="256" y="20"/>
                  </a:lnTo>
                  <a:lnTo>
                    <a:pt x="249" y="9"/>
                  </a:lnTo>
                  <a:lnTo>
                    <a:pt x="247" y="5"/>
                  </a:lnTo>
                  <a:lnTo>
                    <a:pt x="247" y="5"/>
                  </a:lnTo>
                  <a:lnTo>
                    <a:pt x="245" y="5"/>
                  </a:lnTo>
                  <a:lnTo>
                    <a:pt x="245" y="5"/>
                  </a:lnTo>
                  <a:lnTo>
                    <a:pt x="245" y="5"/>
                  </a:lnTo>
                  <a:lnTo>
                    <a:pt x="245" y="5"/>
                  </a:lnTo>
                  <a:lnTo>
                    <a:pt x="245" y="5"/>
                  </a:lnTo>
                  <a:lnTo>
                    <a:pt x="245" y="5"/>
                  </a:lnTo>
                  <a:lnTo>
                    <a:pt x="245" y="5"/>
                  </a:lnTo>
                  <a:lnTo>
                    <a:pt x="245" y="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5" name="Freeform 79">
              <a:extLst>
                <a:ext uri="{FF2B5EF4-FFF2-40B4-BE49-F238E27FC236}">
                  <a16:creationId xmlns:a16="http://schemas.microsoft.com/office/drawing/2014/main" id="{FB1B1163-8830-4F42-B213-41542B53B664}"/>
                </a:ext>
              </a:extLst>
            </p:cNvPr>
            <p:cNvSpPr>
              <a:spLocks/>
            </p:cNvSpPr>
            <p:nvPr/>
          </p:nvSpPr>
          <p:spPr bwMode="auto">
            <a:xfrm>
              <a:off x="3758" y="6001"/>
              <a:ext cx="237" cy="409"/>
            </a:xfrm>
            <a:custGeom>
              <a:avLst/>
              <a:gdLst>
                <a:gd name="T0" fmla="*/ 234 w 237"/>
                <a:gd name="T1" fmla="*/ 103 h 409"/>
                <a:gd name="T2" fmla="*/ 58 w 237"/>
                <a:gd name="T3" fmla="*/ 0 h 409"/>
                <a:gd name="T4" fmla="*/ 36 w 237"/>
                <a:gd name="T5" fmla="*/ 32 h 409"/>
                <a:gd name="T6" fmla="*/ 40 w 237"/>
                <a:gd name="T7" fmla="*/ 53 h 409"/>
                <a:gd name="T8" fmla="*/ 47 w 237"/>
                <a:gd name="T9" fmla="*/ 68 h 409"/>
                <a:gd name="T10" fmla="*/ 57 w 237"/>
                <a:gd name="T11" fmla="*/ 79 h 409"/>
                <a:gd name="T12" fmla="*/ 51 w 237"/>
                <a:gd name="T13" fmla="*/ 92 h 409"/>
                <a:gd name="T14" fmla="*/ 45 w 237"/>
                <a:gd name="T15" fmla="*/ 154 h 409"/>
                <a:gd name="T16" fmla="*/ 41 w 237"/>
                <a:gd name="T17" fmla="*/ 173 h 409"/>
                <a:gd name="T18" fmla="*/ 15 w 237"/>
                <a:gd name="T19" fmla="*/ 208 h 409"/>
                <a:gd name="T20" fmla="*/ 2 w 237"/>
                <a:gd name="T21" fmla="*/ 233 h 409"/>
                <a:gd name="T22" fmla="*/ 4 w 237"/>
                <a:gd name="T23" fmla="*/ 251 h 409"/>
                <a:gd name="T24" fmla="*/ 13 w 237"/>
                <a:gd name="T25" fmla="*/ 266 h 409"/>
                <a:gd name="T26" fmla="*/ 23 w 237"/>
                <a:gd name="T27" fmla="*/ 266 h 409"/>
                <a:gd name="T28" fmla="*/ 26 w 237"/>
                <a:gd name="T29" fmla="*/ 276 h 409"/>
                <a:gd name="T30" fmla="*/ 34 w 237"/>
                <a:gd name="T31" fmla="*/ 289 h 409"/>
                <a:gd name="T32" fmla="*/ 38 w 237"/>
                <a:gd name="T33" fmla="*/ 298 h 409"/>
                <a:gd name="T34" fmla="*/ 38 w 237"/>
                <a:gd name="T35" fmla="*/ 323 h 409"/>
                <a:gd name="T36" fmla="*/ 51 w 237"/>
                <a:gd name="T37" fmla="*/ 345 h 409"/>
                <a:gd name="T38" fmla="*/ 41 w 237"/>
                <a:gd name="T39" fmla="*/ 345 h 409"/>
                <a:gd name="T40" fmla="*/ 23 w 237"/>
                <a:gd name="T41" fmla="*/ 345 h 409"/>
                <a:gd name="T42" fmla="*/ 13 w 237"/>
                <a:gd name="T43" fmla="*/ 353 h 409"/>
                <a:gd name="T44" fmla="*/ 26 w 237"/>
                <a:gd name="T45" fmla="*/ 371 h 409"/>
                <a:gd name="T46" fmla="*/ 45 w 237"/>
                <a:gd name="T47" fmla="*/ 397 h 409"/>
                <a:gd name="T48" fmla="*/ 47 w 237"/>
                <a:gd name="T49" fmla="*/ 409 h 409"/>
                <a:gd name="T50" fmla="*/ 62 w 237"/>
                <a:gd name="T51" fmla="*/ 407 h 409"/>
                <a:gd name="T52" fmla="*/ 70 w 237"/>
                <a:gd name="T53" fmla="*/ 401 h 409"/>
                <a:gd name="T54" fmla="*/ 75 w 237"/>
                <a:gd name="T55" fmla="*/ 403 h 409"/>
                <a:gd name="T56" fmla="*/ 85 w 237"/>
                <a:gd name="T57" fmla="*/ 401 h 409"/>
                <a:gd name="T58" fmla="*/ 107 w 237"/>
                <a:gd name="T59" fmla="*/ 396 h 409"/>
                <a:gd name="T60" fmla="*/ 119 w 237"/>
                <a:gd name="T61" fmla="*/ 394 h 409"/>
                <a:gd name="T62" fmla="*/ 126 w 237"/>
                <a:gd name="T63" fmla="*/ 377 h 409"/>
                <a:gd name="T64" fmla="*/ 132 w 237"/>
                <a:gd name="T65" fmla="*/ 371 h 409"/>
                <a:gd name="T66" fmla="*/ 156 w 237"/>
                <a:gd name="T67" fmla="*/ 366 h 409"/>
                <a:gd name="T68" fmla="*/ 175 w 237"/>
                <a:gd name="T69" fmla="*/ 351 h 409"/>
                <a:gd name="T70" fmla="*/ 183 w 237"/>
                <a:gd name="T71" fmla="*/ 341 h 409"/>
                <a:gd name="T72" fmla="*/ 188 w 237"/>
                <a:gd name="T73" fmla="*/ 334 h 409"/>
                <a:gd name="T74" fmla="*/ 194 w 237"/>
                <a:gd name="T75" fmla="*/ 326 h 409"/>
                <a:gd name="T76" fmla="*/ 207 w 237"/>
                <a:gd name="T77" fmla="*/ 321 h 409"/>
                <a:gd name="T78" fmla="*/ 213 w 237"/>
                <a:gd name="T79" fmla="*/ 321 h 409"/>
                <a:gd name="T80" fmla="*/ 215 w 237"/>
                <a:gd name="T81" fmla="*/ 309 h 409"/>
                <a:gd name="T82" fmla="*/ 207 w 237"/>
                <a:gd name="T83" fmla="*/ 302 h 409"/>
                <a:gd name="T84" fmla="*/ 207 w 237"/>
                <a:gd name="T85" fmla="*/ 294 h 409"/>
                <a:gd name="T86" fmla="*/ 203 w 237"/>
                <a:gd name="T87" fmla="*/ 289 h 409"/>
                <a:gd name="T88" fmla="*/ 203 w 237"/>
                <a:gd name="T89" fmla="*/ 278 h 409"/>
                <a:gd name="T90" fmla="*/ 196 w 237"/>
                <a:gd name="T91" fmla="*/ 278 h 409"/>
                <a:gd name="T92" fmla="*/ 190 w 237"/>
                <a:gd name="T93" fmla="*/ 270 h 409"/>
                <a:gd name="T94" fmla="*/ 200 w 237"/>
                <a:gd name="T95" fmla="*/ 255 h 409"/>
                <a:gd name="T96" fmla="*/ 196 w 237"/>
                <a:gd name="T97" fmla="*/ 246 h 409"/>
                <a:gd name="T98" fmla="*/ 202 w 237"/>
                <a:gd name="T99" fmla="*/ 229 h 409"/>
                <a:gd name="T100" fmla="*/ 213 w 237"/>
                <a:gd name="T101" fmla="*/ 216 h 409"/>
                <a:gd name="T102" fmla="*/ 213 w 237"/>
                <a:gd name="T103" fmla="*/ 208 h 409"/>
                <a:gd name="T104" fmla="*/ 218 w 237"/>
                <a:gd name="T105" fmla="*/ 199 h 409"/>
                <a:gd name="T106" fmla="*/ 226 w 237"/>
                <a:gd name="T107" fmla="*/ 199 h 409"/>
                <a:gd name="T108" fmla="*/ 234 w 237"/>
                <a:gd name="T109" fmla="*/ 107 h 409"/>
                <a:gd name="T110" fmla="*/ 234 w 237"/>
                <a:gd name="T111" fmla="*/ 107 h 409"/>
                <a:gd name="T112" fmla="*/ 234 w 237"/>
                <a:gd name="T113"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7" h="409">
                  <a:moveTo>
                    <a:pt x="234" y="107"/>
                  </a:moveTo>
                  <a:lnTo>
                    <a:pt x="234" y="94"/>
                  </a:lnTo>
                  <a:lnTo>
                    <a:pt x="234" y="103"/>
                  </a:lnTo>
                  <a:lnTo>
                    <a:pt x="213" y="90"/>
                  </a:lnTo>
                  <a:lnTo>
                    <a:pt x="185" y="73"/>
                  </a:lnTo>
                  <a:lnTo>
                    <a:pt x="58" y="0"/>
                  </a:lnTo>
                  <a:lnTo>
                    <a:pt x="34" y="14"/>
                  </a:lnTo>
                  <a:lnTo>
                    <a:pt x="36" y="25"/>
                  </a:lnTo>
                  <a:lnTo>
                    <a:pt x="36" y="32"/>
                  </a:lnTo>
                  <a:lnTo>
                    <a:pt x="36" y="34"/>
                  </a:lnTo>
                  <a:lnTo>
                    <a:pt x="38" y="47"/>
                  </a:lnTo>
                  <a:lnTo>
                    <a:pt x="40" y="53"/>
                  </a:lnTo>
                  <a:lnTo>
                    <a:pt x="41" y="57"/>
                  </a:lnTo>
                  <a:lnTo>
                    <a:pt x="47" y="66"/>
                  </a:lnTo>
                  <a:lnTo>
                    <a:pt x="47" y="68"/>
                  </a:lnTo>
                  <a:lnTo>
                    <a:pt x="47" y="72"/>
                  </a:lnTo>
                  <a:lnTo>
                    <a:pt x="51" y="73"/>
                  </a:lnTo>
                  <a:lnTo>
                    <a:pt x="57" y="79"/>
                  </a:lnTo>
                  <a:lnTo>
                    <a:pt x="57" y="85"/>
                  </a:lnTo>
                  <a:lnTo>
                    <a:pt x="53" y="87"/>
                  </a:lnTo>
                  <a:lnTo>
                    <a:pt x="51" y="92"/>
                  </a:lnTo>
                  <a:lnTo>
                    <a:pt x="47" y="113"/>
                  </a:lnTo>
                  <a:lnTo>
                    <a:pt x="47" y="135"/>
                  </a:lnTo>
                  <a:lnTo>
                    <a:pt x="45" y="154"/>
                  </a:lnTo>
                  <a:lnTo>
                    <a:pt x="45" y="160"/>
                  </a:lnTo>
                  <a:lnTo>
                    <a:pt x="45" y="167"/>
                  </a:lnTo>
                  <a:lnTo>
                    <a:pt x="41" y="173"/>
                  </a:lnTo>
                  <a:lnTo>
                    <a:pt x="38" y="178"/>
                  </a:lnTo>
                  <a:lnTo>
                    <a:pt x="23" y="195"/>
                  </a:lnTo>
                  <a:lnTo>
                    <a:pt x="15" y="208"/>
                  </a:lnTo>
                  <a:lnTo>
                    <a:pt x="8" y="223"/>
                  </a:lnTo>
                  <a:lnTo>
                    <a:pt x="4" y="229"/>
                  </a:lnTo>
                  <a:lnTo>
                    <a:pt x="2" y="233"/>
                  </a:lnTo>
                  <a:lnTo>
                    <a:pt x="0" y="235"/>
                  </a:lnTo>
                  <a:lnTo>
                    <a:pt x="2" y="240"/>
                  </a:lnTo>
                  <a:lnTo>
                    <a:pt x="4" y="251"/>
                  </a:lnTo>
                  <a:lnTo>
                    <a:pt x="6" y="255"/>
                  </a:lnTo>
                  <a:lnTo>
                    <a:pt x="13" y="266"/>
                  </a:lnTo>
                  <a:lnTo>
                    <a:pt x="13" y="266"/>
                  </a:lnTo>
                  <a:lnTo>
                    <a:pt x="15" y="266"/>
                  </a:lnTo>
                  <a:lnTo>
                    <a:pt x="19" y="266"/>
                  </a:lnTo>
                  <a:lnTo>
                    <a:pt x="23" y="266"/>
                  </a:lnTo>
                  <a:lnTo>
                    <a:pt x="23" y="270"/>
                  </a:lnTo>
                  <a:lnTo>
                    <a:pt x="23" y="272"/>
                  </a:lnTo>
                  <a:lnTo>
                    <a:pt x="26" y="276"/>
                  </a:lnTo>
                  <a:lnTo>
                    <a:pt x="28" y="278"/>
                  </a:lnTo>
                  <a:lnTo>
                    <a:pt x="32" y="279"/>
                  </a:lnTo>
                  <a:lnTo>
                    <a:pt x="34" y="289"/>
                  </a:lnTo>
                  <a:lnTo>
                    <a:pt x="34" y="291"/>
                  </a:lnTo>
                  <a:lnTo>
                    <a:pt x="38" y="291"/>
                  </a:lnTo>
                  <a:lnTo>
                    <a:pt x="38" y="298"/>
                  </a:lnTo>
                  <a:lnTo>
                    <a:pt x="38" y="308"/>
                  </a:lnTo>
                  <a:lnTo>
                    <a:pt x="38" y="313"/>
                  </a:lnTo>
                  <a:lnTo>
                    <a:pt x="38" y="323"/>
                  </a:lnTo>
                  <a:lnTo>
                    <a:pt x="40" y="332"/>
                  </a:lnTo>
                  <a:lnTo>
                    <a:pt x="45" y="339"/>
                  </a:lnTo>
                  <a:lnTo>
                    <a:pt x="51" y="345"/>
                  </a:lnTo>
                  <a:lnTo>
                    <a:pt x="47" y="347"/>
                  </a:lnTo>
                  <a:lnTo>
                    <a:pt x="45" y="347"/>
                  </a:lnTo>
                  <a:lnTo>
                    <a:pt x="41" y="345"/>
                  </a:lnTo>
                  <a:lnTo>
                    <a:pt x="38" y="345"/>
                  </a:lnTo>
                  <a:lnTo>
                    <a:pt x="28" y="347"/>
                  </a:lnTo>
                  <a:lnTo>
                    <a:pt x="23" y="345"/>
                  </a:lnTo>
                  <a:lnTo>
                    <a:pt x="19" y="347"/>
                  </a:lnTo>
                  <a:lnTo>
                    <a:pt x="13" y="351"/>
                  </a:lnTo>
                  <a:lnTo>
                    <a:pt x="13" y="353"/>
                  </a:lnTo>
                  <a:lnTo>
                    <a:pt x="15" y="358"/>
                  </a:lnTo>
                  <a:lnTo>
                    <a:pt x="19" y="360"/>
                  </a:lnTo>
                  <a:lnTo>
                    <a:pt x="26" y="371"/>
                  </a:lnTo>
                  <a:lnTo>
                    <a:pt x="40" y="382"/>
                  </a:lnTo>
                  <a:lnTo>
                    <a:pt x="41" y="390"/>
                  </a:lnTo>
                  <a:lnTo>
                    <a:pt x="45" y="397"/>
                  </a:lnTo>
                  <a:lnTo>
                    <a:pt x="47" y="403"/>
                  </a:lnTo>
                  <a:lnTo>
                    <a:pt x="47" y="407"/>
                  </a:lnTo>
                  <a:lnTo>
                    <a:pt x="47" y="409"/>
                  </a:lnTo>
                  <a:lnTo>
                    <a:pt x="51" y="409"/>
                  </a:lnTo>
                  <a:lnTo>
                    <a:pt x="57" y="409"/>
                  </a:lnTo>
                  <a:lnTo>
                    <a:pt x="62" y="407"/>
                  </a:lnTo>
                  <a:lnTo>
                    <a:pt x="64" y="405"/>
                  </a:lnTo>
                  <a:lnTo>
                    <a:pt x="66" y="403"/>
                  </a:lnTo>
                  <a:lnTo>
                    <a:pt x="70" y="401"/>
                  </a:lnTo>
                  <a:lnTo>
                    <a:pt x="70" y="401"/>
                  </a:lnTo>
                  <a:lnTo>
                    <a:pt x="72" y="397"/>
                  </a:lnTo>
                  <a:lnTo>
                    <a:pt x="75" y="403"/>
                  </a:lnTo>
                  <a:lnTo>
                    <a:pt x="77" y="409"/>
                  </a:lnTo>
                  <a:lnTo>
                    <a:pt x="81" y="403"/>
                  </a:lnTo>
                  <a:lnTo>
                    <a:pt x="85" y="401"/>
                  </a:lnTo>
                  <a:lnTo>
                    <a:pt x="94" y="397"/>
                  </a:lnTo>
                  <a:lnTo>
                    <a:pt x="102" y="396"/>
                  </a:lnTo>
                  <a:lnTo>
                    <a:pt x="107" y="396"/>
                  </a:lnTo>
                  <a:lnTo>
                    <a:pt x="113" y="396"/>
                  </a:lnTo>
                  <a:lnTo>
                    <a:pt x="115" y="396"/>
                  </a:lnTo>
                  <a:lnTo>
                    <a:pt x="119" y="394"/>
                  </a:lnTo>
                  <a:lnTo>
                    <a:pt x="121" y="390"/>
                  </a:lnTo>
                  <a:lnTo>
                    <a:pt x="128" y="379"/>
                  </a:lnTo>
                  <a:lnTo>
                    <a:pt x="126" y="377"/>
                  </a:lnTo>
                  <a:lnTo>
                    <a:pt x="122" y="375"/>
                  </a:lnTo>
                  <a:lnTo>
                    <a:pt x="126" y="371"/>
                  </a:lnTo>
                  <a:lnTo>
                    <a:pt x="132" y="371"/>
                  </a:lnTo>
                  <a:lnTo>
                    <a:pt x="139" y="371"/>
                  </a:lnTo>
                  <a:lnTo>
                    <a:pt x="147" y="369"/>
                  </a:lnTo>
                  <a:lnTo>
                    <a:pt x="156" y="366"/>
                  </a:lnTo>
                  <a:lnTo>
                    <a:pt x="164" y="364"/>
                  </a:lnTo>
                  <a:lnTo>
                    <a:pt x="170" y="358"/>
                  </a:lnTo>
                  <a:lnTo>
                    <a:pt x="175" y="351"/>
                  </a:lnTo>
                  <a:lnTo>
                    <a:pt x="177" y="347"/>
                  </a:lnTo>
                  <a:lnTo>
                    <a:pt x="181" y="345"/>
                  </a:lnTo>
                  <a:lnTo>
                    <a:pt x="183" y="341"/>
                  </a:lnTo>
                  <a:lnTo>
                    <a:pt x="185" y="339"/>
                  </a:lnTo>
                  <a:lnTo>
                    <a:pt x="185" y="336"/>
                  </a:lnTo>
                  <a:lnTo>
                    <a:pt x="188" y="334"/>
                  </a:lnTo>
                  <a:lnTo>
                    <a:pt x="188" y="332"/>
                  </a:lnTo>
                  <a:lnTo>
                    <a:pt x="188" y="328"/>
                  </a:lnTo>
                  <a:lnTo>
                    <a:pt x="194" y="326"/>
                  </a:lnTo>
                  <a:lnTo>
                    <a:pt x="200" y="323"/>
                  </a:lnTo>
                  <a:lnTo>
                    <a:pt x="203" y="321"/>
                  </a:lnTo>
                  <a:lnTo>
                    <a:pt x="207" y="321"/>
                  </a:lnTo>
                  <a:lnTo>
                    <a:pt x="209" y="321"/>
                  </a:lnTo>
                  <a:lnTo>
                    <a:pt x="213" y="323"/>
                  </a:lnTo>
                  <a:lnTo>
                    <a:pt x="213" y="321"/>
                  </a:lnTo>
                  <a:lnTo>
                    <a:pt x="215" y="315"/>
                  </a:lnTo>
                  <a:lnTo>
                    <a:pt x="215" y="313"/>
                  </a:lnTo>
                  <a:lnTo>
                    <a:pt x="215" y="309"/>
                  </a:lnTo>
                  <a:lnTo>
                    <a:pt x="209" y="308"/>
                  </a:lnTo>
                  <a:lnTo>
                    <a:pt x="207" y="304"/>
                  </a:lnTo>
                  <a:lnTo>
                    <a:pt x="207" y="302"/>
                  </a:lnTo>
                  <a:lnTo>
                    <a:pt x="207" y="298"/>
                  </a:lnTo>
                  <a:lnTo>
                    <a:pt x="207" y="296"/>
                  </a:lnTo>
                  <a:lnTo>
                    <a:pt x="207" y="294"/>
                  </a:lnTo>
                  <a:lnTo>
                    <a:pt x="207" y="291"/>
                  </a:lnTo>
                  <a:lnTo>
                    <a:pt x="203" y="294"/>
                  </a:lnTo>
                  <a:lnTo>
                    <a:pt x="203" y="289"/>
                  </a:lnTo>
                  <a:lnTo>
                    <a:pt x="202" y="283"/>
                  </a:lnTo>
                  <a:lnTo>
                    <a:pt x="203" y="279"/>
                  </a:lnTo>
                  <a:lnTo>
                    <a:pt x="203" y="278"/>
                  </a:lnTo>
                  <a:lnTo>
                    <a:pt x="202" y="278"/>
                  </a:lnTo>
                  <a:lnTo>
                    <a:pt x="200" y="276"/>
                  </a:lnTo>
                  <a:lnTo>
                    <a:pt x="196" y="278"/>
                  </a:lnTo>
                  <a:lnTo>
                    <a:pt x="190" y="278"/>
                  </a:lnTo>
                  <a:lnTo>
                    <a:pt x="188" y="272"/>
                  </a:lnTo>
                  <a:lnTo>
                    <a:pt x="190" y="270"/>
                  </a:lnTo>
                  <a:lnTo>
                    <a:pt x="194" y="264"/>
                  </a:lnTo>
                  <a:lnTo>
                    <a:pt x="200" y="261"/>
                  </a:lnTo>
                  <a:lnTo>
                    <a:pt x="200" y="255"/>
                  </a:lnTo>
                  <a:lnTo>
                    <a:pt x="196" y="251"/>
                  </a:lnTo>
                  <a:lnTo>
                    <a:pt x="196" y="248"/>
                  </a:lnTo>
                  <a:lnTo>
                    <a:pt x="196" y="246"/>
                  </a:lnTo>
                  <a:lnTo>
                    <a:pt x="203" y="240"/>
                  </a:lnTo>
                  <a:lnTo>
                    <a:pt x="202" y="233"/>
                  </a:lnTo>
                  <a:lnTo>
                    <a:pt x="202" y="229"/>
                  </a:lnTo>
                  <a:lnTo>
                    <a:pt x="203" y="227"/>
                  </a:lnTo>
                  <a:lnTo>
                    <a:pt x="209" y="221"/>
                  </a:lnTo>
                  <a:lnTo>
                    <a:pt x="213" y="216"/>
                  </a:lnTo>
                  <a:lnTo>
                    <a:pt x="215" y="210"/>
                  </a:lnTo>
                  <a:lnTo>
                    <a:pt x="215" y="210"/>
                  </a:lnTo>
                  <a:lnTo>
                    <a:pt x="213" y="208"/>
                  </a:lnTo>
                  <a:lnTo>
                    <a:pt x="213" y="203"/>
                  </a:lnTo>
                  <a:lnTo>
                    <a:pt x="215" y="201"/>
                  </a:lnTo>
                  <a:lnTo>
                    <a:pt x="218" y="199"/>
                  </a:lnTo>
                  <a:lnTo>
                    <a:pt x="220" y="199"/>
                  </a:lnTo>
                  <a:lnTo>
                    <a:pt x="224" y="199"/>
                  </a:lnTo>
                  <a:lnTo>
                    <a:pt x="226" y="199"/>
                  </a:lnTo>
                  <a:lnTo>
                    <a:pt x="232" y="197"/>
                  </a:lnTo>
                  <a:lnTo>
                    <a:pt x="237" y="199"/>
                  </a:lnTo>
                  <a:lnTo>
                    <a:pt x="234" y="107"/>
                  </a:lnTo>
                  <a:lnTo>
                    <a:pt x="234" y="107"/>
                  </a:lnTo>
                  <a:lnTo>
                    <a:pt x="234" y="107"/>
                  </a:lnTo>
                  <a:lnTo>
                    <a:pt x="234" y="107"/>
                  </a:lnTo>
                  <a:lnTo>
                    <a:pt x="234" y="107"/>
                  </a:lnTo>
                  <a:lnTo>
                    <a:pt x="234" y="107"/>
                  </a:lnTo>
                  <a:lnTo>
                    <a:pt x="234" y="107"/>
                  </a:lnTo>
                  <a:lnTo>
                    <a:pt x="234" y="107"/>
                  </a:lnTo>
                  <a:lnTo>
                    <a:pt x="234" y="10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6" name="Freeform 80">
              <a:extLst>
                <a:ext uri="{FF2B5EF4-FFF2-40B4-BE49-F238E27FC236}">
                  <a16:creationId xmlns:a16="http://schemas.microsoft.com/office/drawing/2014/main" id="{3CDD0461-48F1-4916-825C-3097844368D7}"/>
                </a:ext>
              </a:extLst>
            </p:cNvPr>
            <p:cNvSpPr>
              <a:spLocks/>
            </p:cNvSpPr>
            <p:nvPr/>
          </p:nvSpPr>
          <p:spPr bwMode="auto">
            <a:xfrm>
              <a:off x="3170" y="5685"/>
              <a:ext cx="272" cy="210"/>
            </a:xfrm>
            <a:custGeom>
              <a:avLst/>
              <a:gdLst>
                <a:gd name="T0" fmla="*/ 104 w 272"/>
                <a:gd name="T1" fmla="*/ 180 h 210"/>
                <a:gd name="T2" fmla="*/ 117 w 272"/>
                <a:gd name="T3" fmla="*/ 172 h 210"/>
                <a:gd name="T4" fmla="*/ 129 w 272"/>
                <a:gd name="T5" fmla="*/ 165 h 210"/>
                <a:gd name="T6" fmla="*/ 136 w 272"/>
                <a:gd name="T7" fmla="*/ 159 h 210"/>
                <a:gd name="T8" fmla="*/ 147 w 272"/>
                <a:gd name="T9" fmla="*/ 159 h 210"/>
                <a:gd name="T10" fmla="*/ 155 w 272"/>
                <a:gd name="T11" fmla="*/ 153 h 210"/>
                <a:gd name="T12" fmla="*/ 172 w 272"/>
                <a:gd name="T13" fmla="*/ 150 h 210"/>
                <a:gd name="T14" fmla="*/ 179 w 272"/>
                <a:gd name="T15" fmla="*/ 142 h 210"/>
                <a:gd name="T16" fmla="*/ 187 w 272"/>
                <a:gd name="T17" fmla="*/ 135 h 210"/>
                <a:gd name="T18" fmla="*/ 202 w 272"/>
                <a:gd name="T19" fmla="*/ 129 h 210"/>
                <a:gd name="T20" fmla="*/ 211 w 272"/>
                <a:gd name="T21" fmla="*/ 124 h 210"/>
                <a:gd name="T22" fmla="*/ 215 w 272"/>
                <a:gd name="T23" fmla="*/ 122 h 210"/>
                <a:gd name="T24" fmla="*/ 210 w 272"/>
                <a:gd name="T25" fmla="*/ 116 h 210"/>
                <a:gd name="T26" fmla="*/ 210 w 272"/>
                <a:gd name="T27" fmla="*/ 110 h 210"/>
                <a:gd name="T28" fmla="*/ 211 w 272"/>
                <a:gd name="T29" fmla="*/ 107 h 210"/>
                <a:gd name="T30" fmla="*/ 225 w 272"/>
                <a:gd name="T31" fmla="*/ 105 h 210"/>
                <a:gd name="T32" fmla="*/ 230 w 272"/>
                <a:gd name="T33" fmla="*/ 97 h 210"/>
                <a:gd name="T34" fmla="*/ 247 w 272"/>
                <a:gd name="T35" fmla="*/ 94 h 210"/>
                <a:gd name="T36" fmla="*/ 268 w 272"/>
                <a:gd name="T37" fmla="*/ 97 h 210"/>
                <a:gd name="T38" fmla="*/ 268 w 272"/>
                <a:gd name="T39" fmla="*/ 88 h 210"/>
                <a:gd name="T40" fmla="*/ 268 w 272"/>
                <a:gd name="T41" fmla="*/ 84 h 210"/>
                <a:gd name="T42" fmla="*/ 260 w 272"/>
                <a:gd name="T43" fmla="*/ 73 h 210"/>
                <a:gd name="T44" fmla="*/ 258 w 272"/>
                <a:gd name="T45" fmla="*/ 65 h 210"/>
                <a:gd name="T46" fmla="*/ 258 w 272"/>
                <a:gd name="T47" fmla="*/ 56 h 210"/>
                <a:gd name="T48" fmla="*/ 258 w 272"/>
                <a:gd name="T49" fmla="*/ 43 h 210"/>
                <a:gd name="T50" fmla="*/ 260 w 272"/>
                <a:gd name="T51" fmla="*/ 35 h 210"/>
                <a:gd name="T52" fmla="*/ 258 w 272"/>
                <a:gd name="T53" fmla="*/ 26 h 210"/>
                <a:gd name="T54" fmla="*/ 247 w 272"/>
                <a:gd name="T55" fmla="*/ 19 h 210"/>
                <a:gd name="T56" fmla="*/ 240 w 272"/>
                <a:gd name="T57" fmla="*/ 19 h 210"/>
                <a:gd name="T58" fmla="*/ 236 w 272"/>
                <a:gd name="T59" fmla="*/ 19 h 210"/>
                <a:gd name="T60" fmla="*/ 234 w 272"/>
                <a:gd name="T61" fmla="*/ 11 h 210"/>
                <a:gd name="T62" fmla="*/ 225 w 272"/>
                <a:gd name="T63" fmla="*/ 17 h 210"/>
                <a:gd name="T64" fmla="*/ 202 w 272"/>
                <a:gd name="T65" fmla="*/ 17 h 210"/>
                <a:gd name="T66" fmla="*/ 191 w 272"/>
                <a:gd name="T67" fmla="*/ 13 h 210"/>
                <a:gd name="T68" fmla="*/ 185 w 272"/>
                <a:gd name="T69" fmla="*/ 4 h 210"/>
                <a:gd name="T70" fmla="*/ 179 w 272"/>
                <a:gd name="T71" fmla="*/ 0 h 210"/>
                <a:gd name="T72" fmla="*/ 168 w 272"/>
                <a:gd name="T73" fmla="*/ 6 h 210"/>
                <a:gd name="T74" fmla="*/ 159 w 272"/>
                <a:gd name="T75" fmla="*/ 32 h 210"/>
                <a:gd name="T76" fmla="*/ 142 w 272"/>
                <a:gd name="T77" fmla="*/ 50 h 210"/>
                <a:gd name="T78" fmla="*/ 110 w 272"/>
                <a:gd name="T79" fmla="*/ 69 h 210"/>
                <a:gd name="T80" fmla="*/ 97 w 272"/>
                <a:gd name="T81" fmla="*/ 80 h 210"/>
                <a:gd name="T82" fmla="*/ 93 w 272"/>
                <a:gd name="T83" fmla="*/ 92 h 210"/>
                <a:gd name="T84" fmla="*/ 81 w 272"/>
                <a:gd name="T85" fmla="*/ 107 h 210"/>
                <a:gd name="T86" fmla="*/ 78 w 272"/>
                <a:gd name="T87" fmla="*/ 131 h 210"/>
                <a:gd name="T88" fmla="*/ 80 w 272"/>
                <a:gd name="T89" fmla="*/ 135 h 210"/>
                <a:gd name="T90" fmla="*/ 81 w 272"/>
                <a:gd name="T91" fmla="*/ 146 h 210"/>
                <a:gd name="T92" fmla="*/ 68 w 272"/>
                <a:gd name="T93" fmla="*/ 167 h 210"/>
                <a:gd name="T94" fmla="*/ 42 w 272"/>
                <a:gd name="T95" fmla="*/ 191 h 210"/>
                <a:gd name="T96" fmla="*/ 21 w 272"/>
                <a:gd name="T97" fmla="*/ 198 h 210"/>
                <a:gd name="T98" fmla="*/ 0 w 272"/>
                <a:gd name="T99" fmla="*/ 210 h 210"/>
                <a:gd name="T100" fmla="*/ 102 w 272"/>
                <a:gd name="T101" fmla="*/ 185 h 210"/>
                <a:gd name="T102" fmla="*/ 102 w 272"/>
                <a:gd name="T103" fmla="*/ 185 h 210"/>
                <a:gd name="T104" fmla="*/ 102 w 272"/>
                <a:gd name="T105" fmla="*/ 185 h 210"/>
                <a:gd name="T106" fmla="*/ 102 w 272"/>
                <a:gd name="T107" fmla="*/ 18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210">
                  <a:moveTo>
                    <a:pt x="102" y="185"/>
                  </a:moveTo>
                  <a:lnTo>
                    <a:pt x="104" y="180"/>
                  </a:lnTo>
                  <a:lnTo>
                    <a:pt x="106" y="178"/>
                  </a:lnTo>
                  <a:lnTo>
                    <a:pt x="117" y="172"/>
                  </a:lnTo>
                  <a:lnTo>
                    <a:pt x="123" y="167"/>
                  </a:lnTo>
                  <a:lnTo>
                    <a:pt x="129" y="165"/>
                  </a:lnTo>
                  <a:lnTo>
                    <a:pt x="130" y="161"/>
                  </a:lnTo>
                  <a:lnTo>
                    <a:pt x="136" y="159"/>
                  </a:lnTo>
                  <a:lnTo>
                    <a:pt x="144" y="161"/>
                  </a:lnTo>
                  <a:lnTo>
                    <a:pt x="147" y="159"/>
                  </a:lnTo>
                  <a:lnTo>
                    <a:pt x="149" y="155"/>
                  </a:lnTo>
                  <a:lnTo>
                    <a:pt x="155" y="153"/>
                  </a:lnTo>
                  <a:lnTo>
                    <a:pt x="159" y="153"/>
                  </a:lnTo>
                  <a:lnTo>
                    <a:pt x="172" y="150"/>
                  </a:lnTo>
                  <a:lnTo>
                    <a:pt x="177" y="148"/>
                  </a:lnTo>
                  <a:lnTo>
                    <a:pt x="179" y="142"/>
                  </a:lnTo>
                  <a:lnTo>
                    <a:pt x="183" y="140"/>
                  </a:lnTo>
                  <a:lnTo>
                    <a:pt x="187" y="135"/>
                  </a:lnTo>
                  <a:lnTo>
                    <a:pt x="198" y="131"/>
                  </a:lnTo>
                  <a:lnTo>
                    <a:pt x="202" y="129"/>
                  </a:lnTo>
                  <a:lnTo>
                    <a:pt x="206" y="127"/>
                  </a:lnTo>
                  <a:lnTo>
                    <a:pt x="211" y="124"/>
                  </a:lnTo>
                  <a:lnTo>
                    <a:pt x="215" y="124"/>
                  </a:lnTo>
                  <a:lnTo>
                    <a:pt x="215" y="122"/>
                  </a:lnTo>
                  <a:lnTo>
                    <a:pt x="210" y="118"/>
                  </a:lnTo>
                  <a:lnTo>
                    <a:pt x="210" y="116"/>
                  </a:lnTo>
                  <a:lnTo>
                    <a:pt x="211" y="112"/>
                  </a:lnTo>
                  <a:lnTo>
                    <a:pt x="210" y="110"/>
                  </a:lnTo>
                  <a:lnTo>
                    <a:pt x="210" y="107"/>
                  </a:lnTo>
                  <a:lnTo>
                    <a:pt x="211" y="107"/>
                  </a:lnTo>
                  <a:lnTo>
                    <a:pt x="217" y="105"/>
                  </a:lnTo>
                  <a:lnTo>
                    <a:pt x="225" y="105"/>
                  </a:lnTo>
                  <a:lnTo>
                    <a:pt x="228" y="99"/>
                  </a:lnTo>
                  <a:lnTo>
                    <a:pt x="230" y="97"/>
                  </a:lnTo>
                  <a:lnTo>
                    <a:pt x="236" y="94"/>
                  </a:lnTo>
                  <a:lnTo>
                    <a:pt x="247" y="94"/>
                  </a:lnTo>
                  <a:lnTo>
                    <a:pt x="260" y="97"/>
                  </a:lnTo>
                  <a:lnTo>
                    <a:pt x="268" y="97"/>
                  </a:lnTo>
                  <a:lnTo>
                    <a:pt x="266" y="92"/>
                  </a:lnTo>
                  <a:lnTo>
                    <a:pt x="268" y="88"/>
                  </a:lnTo>
                  <a:lnTo>
                    <a:pt x="272" y="86"/>
                  </a:lnTo>
                  <a:lnTo>
                    <a:pt x="268" y="84"/>
                  </a:lnTo>
                  <a:lnTo>
                    <a:pt x="264" y="79"/>
                  </a:lnTo>
                  <a:lnTo>
                    <a:pt x="260" y="73"/>
                  </a:lnTo>
                  <a:lnTo>
                    <a:pt x="260" y="67"/>
                  </a:lnTo>
                  <a:lnTo>
                    <a:pt x="258" y="65"/>
                  </a:lnTo>
                  <a:lnTo>
                    <a:pt x="260" y="60"/>
                  </a:lnTo>
                  <a:lnTo>
                    <a:pt x="258" y="56"/>
                  </a:lnTo>
                  <a:lnTo>
                    <a:pt x="258" y="54"/>
                  </a:lnTo>
                  <a:lnTo>
                    <a:pt x="258" y="43"/>
                  </a:lnTo>
                  <a:lnTo>
                    <a:pt x="258" y="37"/>
                  </a:lnTo>
                  <a:lnTo>
                    <a:pt x="260" y="35"/>
                  </a:lnTo>
                  <a:lnTo>
                    <a:pt x="258" y="32"/>
                  </a:lnTo>
                  <a:lnTo>
                    <a:pt x="258" y="26"/>
                  </a:lnTo>
                  <a:lnTo>
                    <a:pt x="253" y="24"/>
                  </a:lnTo>
                  <a:lnTo>
                    <a:pt x="247" y="19"/>
                  </a:lnTo>
                  <a:lnTo>
                    <a:pt x="243" y="19"/>
                  </a:lnTo>
                  <a:lnTo>
                    <a:pt x="240" y="19"/>
                  </a:lnTo>
                  <a:lnTo>
                    <a:pt x="236" y="17"/>
                  </a:lnTo>
                  <a:lnTo>
                    <a:pt x="236" y="19"/>
                  </a:lnTo>
                  <a:lnTo>
                    <a:pt x="234" y="17"/>
                  </a:lnTo>
                  <a:lnTo>
                    <a:pt x="234" y="11"/>
                  </a:lnTo>
                  <a:lnTo>
                    <a:pt x="228" y="13"/>
                  </a:lnTo>
                  <a:lnTo>
                    <a:pt x="225" y="17"/>
                  </a:lnTo>
                  <a:lnTo>
                    <a:pt x="211" y="17"/>
                  </a:lnTo>
                  <a:lnTo>
                    <a:pt x="202" y="17"/>
                  </a:lnTo>
                  <a:lnTo>
                    <a:pt x="196" y="17"/>
                  </a:lnTo>
                  <a:lnTo>
                    <a:pt x="191" y="13"/>
                  </a:lnTo>
                  <a:lnTo>
                    <a:pt x="187" y="7"/>
                  </a:lnTo>
                  <a:lnTo>
                    <a:pt x="185" y="4"/>
                  </a:lnTo>
                  <a:lnTo>
                    <a:pt x="183" y="0"/>
                  </a:lnTo>
                  <a:lnTo>
                    <a:pt x="179" y="0"/>
                  </a:lnTo>
                  <a:lnTo>
                    <a:pt x="172" y="0"/>
                  </a:lnTo>
                  <a:lnTo>
                    <a:pt x="168" y="6"/>
                  </a:lnTo>
                  <a:lnTo>
                    <a:pt x="166" y="11"/>
                  </a:lnTo>
                  <a:lnTo>
                    <a:pt x="159" y="32"/>
                  </a:lnTo>
                  <a:lnTo>
                    <a:pt x="149" y="43"/>
                  </a:lnTo>
                  <a:lnTo>
                    <a:pt x="142" y="50"/>
                  </a:lnTo>
                  <a:lnTo>
                    <a:pt x="117" y="62"/>
                  </a:lnTo>
                  <a:lnTo>
                    <a:pt x="110" y="69"/>
                  </a:lnTo>
                  <a:lnTo>
                    <a:pt x="102" y="79"/>
                  </a:lnTo>
                  <a:lnTo>
                    <a:pt x="97" y="80"/>
                  </a:lnTo>
                  <a:lnTo>
                    <a:pt x="93" y="86"/>
                  </a:lnTo>
                  <a:lnTo>
                    <a:pt x="93" y="92"/>
                  </a:lnTo>
                  <a:lnTo>
                    <a:pt x="91" y="99"/>
                  </a:lnTo>
                  <a:lnTo>
                    <a:pt x="81" y="107"/>
                  </a:lnTo>
                  <a:lnTo>
                    <a:pt x="80" y="122"/>
                  </a:lnTo>
                  <a:lnTo>
                    <a:pt x="78" y="131"/>
                  </a:lnTo>
                  <a:lnTo>
                    <a:pt x="78" y="135"/>
                  </a:lnTo>
                  <a:lnTo>
                    <a:pt x="80" y="135"/>
                  </a:lnTo>
                  <a:lnTo>
                    <a:pt x="81" y="140"/>
                  </a:lnTo>
                  <a:lnTo>
                    <a:pt x="81" y="146"/>
                  </a:lnTo>
                  <a:lnTo>
                    <a:pt x="78" y="155"/>
                  </a:lnTo>
                  <a:lnTo>
                    <a:pt x="68" y="167"/>
                  </a:lnTo>
                  <a:lnTo>
                    <a:pt x="61" y="174"/>
                  </a:lnTo>
                  <a:lnTo>
                    <a:pt x="42" y="191"/>
                  </a:lnTo>
                  <a:lnTo>
                    <a:pt x="31" y="197"/>
                  </a:lnTo>
                  <a:lnTo>
                    <a:pt x="21" y="198"/>
                  </a:lnTo>
                  <a:lnTo>
                    <a:pt x="6" y="202"/>
                  </a:lnTo>
                  <a:lnTo>
                    <a:pt x="0" y="210"/>
                  </a:lnTo>
                  <a:lnTo>
                    <a:pt x="102" y="210"/>
                  </a:lnTo>
                  <a:lnTo>
                    <a:pt x="102" y="185"/>
                  </a:lnTo>
                  <a:lnTo>
                    <a:pt x="102" y="185"/>
                  </a:lnTo>
                  <a:lnTo>
                    <a:pt x="102" y="185"/>
                  </a:lnTo>
                  <a:lnTo>
                    <a:pt x="102" y="185"/>
                  </a:lnTo>
                  <a:lnTo>
                    <a:pt x="102" y="185"/>
                  </a:lnTo>
                  <a:lnTo>
                    <a:pt x="102" y="185"/>
                  </a:lnTo>
                  <a:lnTo>
                    <a:pt x="102" y="185"/>
                  </a:lnTo>
                  <a:lnTo>
                    <a:pt x="102" y="18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7" name="Freeform 81">
              <a:extLst>
                <a:ext uri="{FF2B5EF4-FFF2-40B4-BE49-F238E27FC236}">
                  <a16:creationId xmlns:a16="http://schemas.microsoft.com/office/drawing/2014/main" id="{BC10563E-65AE-49D5-AA18-4B05FF45328B}"/>
                </a:ext>
              </a:extLst>
            </p:cNvPr>
            <p:cNvSpPr>
              <a:spLocks/>
            </p:cNvSpPr>
            <p:nvPr/>
          </p:nvSpPr>
          <p:spPr bwMode="auto">
            <a:xfrm>
              <a:off x="3268" y="5653"/>
              <a:ext cx="456" cy="465"/>
            </a:xfrm>
            <a:custGeom>
              <a:avLst/>
              <a:gdLst>
                <a:gd name="T0" fmla="*/ 237 w 242"/>
                <a:gd name="T1" fmla="*/ 176 h 248"/>
                <a:gd name="T2" fmla="*/ 227 w 242"/>
                <a:gd name="T3" fmla="*/ 171 h 248"/>
                <a:gd name="T4" fmla="*/ 222 w 242"/>
                <a:gd name="T5" fmla="*/ 172 h 248"/>
                <a:gd name="T6" fmla="*/ 217 w 242"/>
                <a:gd name="T7" fmla="*/ 158 h 248"/>
                <a:gd name="T8" fmla="*/ 214 w 242"/>
                <a:gd name="T9" fmla="*/ 146 h 248"/>
                <a:gd name="T10" fmla="*/ 217 w 242"/>
                <a:gd name="T11" fmla="*/ 139 h 248"/>
                <a:gd name="T12" fmla="*/ 217 w 242"/>
                <a:gd name="T13" fmla="*/ 123 h 248"/>
                <a:gd name="T14" fmla="*/ 217 w 242"/>
                <a:gd name="T15" fmla="*/ 109 h 248"/>
                <a:gd name="T16" fmla="*/ 212 w 242"/>
                <a:gd name="T17" fmla="*/ 96 h 248"/>
                <a:gd name="T18" fmla="*/ 212 w 242"/>
                <a:gd name="T19" fmla="*/ 85 h 248"/>
                <a:gd name="T20" fmla="*/ 202 w 242"/>
                <a:gd name="T21" fmla="*/ 64 h 248"/>
                <a:gd name="T22" fmla="*/ 195 w 242"/>
                <a:gd name="T23" fmla="*/ 54 h 248"/>
                <a:gd name="T24" fmla="*/ 191 w 242"/>
                <a:gd name="T25" fmla="*/ 44 h 248"/>
                <a:gd name="T26" fmla="*/ 198 w 242"/>
                <a:gd name="T27" fmla="*/ 33 h 248"/>
                <a:gd name="T28" fmla="*/ 199 w 242"/>
                <a:gd name="T29" fmla="*/ 16 h 248"/>
                <a:gd name="T30" fmla="*/ 201 w 242"/>
                <a:gd name="T31" fmla="*/ 6 h 248"/>
                <a:gd name="T32" fmla="*/ 196 w 242"/>
                <a:gd name="T33" fmla="*/ 3 h 248"/>
                <a:gd name="T34" fmla="*/ 189 w 242"/>
                <a:gd name="T35" fmla="*/ 0 h 248"/>
                <a:gd name="T36" fmla="*/ 181 w 242"/>
                <a:gd name="T37" fmla="*/ 1 h 248"/>
                <a:gd name="T38" fmla="*/ 176 w 242"/>
                <a:gd name="T39" fmla="*/ 3 h 248"/>
                <a:gd name="T40" fmla="*/ 166 w 242"/>
                <a:gd name="T41" fmla="*/ 6 h 248"/>
                <a:gd name="T42" fmla="*/ 152 w 242"/>
                <a:gd name="T43" fmla="*/ 3 h 248"/>
                <a:gd name="T44" fmla="*/ 139 w 242"/>
                <a:gd name="T45" fmla="*/ 4 h 248"/>
                <a:gd name="T46" fmla="*/ 128 w 242"/>
                <a:gd name="T47" fmla="*/ 7 h 248"/>
                <a:gd name="T48" fmla="*/ 106 w 242"/>
                <a:gd name="T49" fmla="*/ 16 h 248"/>
                <a:gd name="T50" fmla="*/ 100 w 242"/>
                <a:gd name="T51" fmla="*/ 17 h 248"/>
                <a:gd name="T52" fmla="*/ 93 w 242"/>
                <a:gd name="T53" fmla="*/ 20 h 248"/>
                <a:gd name="T54" fmla="*/ 85 w 242"/>
                <a:gd name="T55" fmla="*/ 27 h 248"/>
                <a:gd name="T56" fmla="*/ 85 w 242"/>
                <a:gd name="T57" fmla="*/ 34 h 248"/>
                <a:gd name="T58" fmla="*/ 85 w 242"/>
                <a:gd name="T59" fmla="*/ 46 h 248"/>
                <a:gd name="T60" fmla="*/ 86 w 242"/>
                <a:gd name="T61" fmla="*/ 53 h 248"/>
                <a:gd name="T62" fmla="*/ 92 w 242"/>
                <a:gd name="T63" fmla="*/ 63 h 248"/>
                <a:gd name="T64" fmla="*/ 86 w 242"/>
                <a:gd name="T65" fmla="*/ 69 h 248"/>
                <a:gd name="T66" fmla="*/ 69 w 242"/>
                <a:gd name="T67" fmla="*/ 70 h 248"/>
                <a:gd name="T68" fmla="*/ 59 w 242"/>
                <a:gd name="T69" fmla="*/ 74 h 248"/>
                <a:gd name="T70" fmla="*/ 59 w 242"/>
                <a:gd name="T71" fmla="*/ 80 h 248"/>
                <a:gd name="T72" fmla="*/ 57 w 242"/>
                <a:gd name="T73" fmla="*/ 85 h 248"/>
                <a:gd name="T74" fmla="*/ 45 w 242"/>
                <a:gd name="T75" fmla="*/ 92 h 248"/>
                <a:gd name="T76" fmla="*/ 32 w 242"/>
                <a:gd name="T77" fmla="*/ 99 h 248"/>
                <a:gd name="T78" fmla="*/ 24 w 242"/>
                <a:gd name="T79" fmla="*/ 103 h 248"/>
                <a:gd name="T80" fmla="*/ 13 w 242"/>
                <a:gd name="T81" fmla="*/ 106 h 248"/>
                <a:gd name="T82" fmla="*/ 2 w 242"/>
                <a:gd name="T83" fmla="*/ 116 h 248"/>
                <a:gd name="T84" fmla="*/ 1 w 242"/>
                <a:gd name="T85" fmla="*/ 133 h 248"/>
                <a:gd name="T86" fmla="*/ 45 w 242"/>
                <a:gd name="T87" fmla="*/ 165 h 248"/>
                <a:gd name="T88" fmla="*/ 102 w 242"/>
                <a:gd name="T89" fmla="*/ 209 h 248"/>
                <a:gd name="T90" fmla="*/ 113 w 242"/>
                <a:gd name="T91" fmla="*/ 219 h 248"/>
                <a:gd name="T92" fmla="*/ 119 w 242"/>
                <a:gd name="T93" fmla="*/ 225 h 248"/>
                <a:gd name="T94" fmla="*/ 123 w 242"/>
                <a:gd name="T95" fmla="*/ 229 h 248"/>
                <a:gd name="T96" fmla="*/ 131 w 242"/>
                <a:gd name="T97" fmla="*/ 234 h 248"/>
                <a:gd name="T98" fmla="*/ 138 w 242"/>
                <a:gd name="T99" fmla="*/ 245 h 248"/>
                <a:gd name="T100" fmla="*/ 145 w 242"/>
                <a:gd name="T101" fmla="*/ 246 h 248"/>
                <a:gd name="T102" fmla="*/ 151 w 242"/>
                <a:gd name="T103" fmla="*/ 245 h 248"/>
                <a:gd name="T104" fmla="*/ 169 w 242"/>
                <a:gd name="T105" fmla="*/ 241 h 248"/>
                <a:gd name="T106" fmla="*/ 208 w 242"/>
                <a:gd name="T107" fmla="*/ 2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48">
                  <a:moveTo>
                    <a:pt x="241" y="183"/>
                  </a:moveTo>
                  <a:cubicBezTo>
                    <a:pt x="241" y="183"/>
                    <a:pt x="241" y="183"/>
                    <a:pt x="241" y="183"/>
                  </a:cubicBezTo>
                  <a:cubicBezTo>
                    <a:pt x="239" y="181"/>
                    <a:pt x="239" y="181"/>
                    <a:pt x="239" y="181"/>
                  </a:cubicBezTo>
                  <a:cubicBezTo>
                    <a:pt x="237" y="176"/>
                    <a:pt x="237" y="176"/>
                    <a:pt x="237" y="176"/>
                  </a:cubicBezTo>
                  <a:cubicBezTo>
                    <a:pt x="237" y="175"/>
                    <a:pt x="237" y="175"/>
                    <a:pt x="237" y="175"/>
                  </a:cubicBezTo>
                  <a:cubicBezTo>
                    <a:pt x="231" y="173"/>
                    <a:pt x="231" y="173"/>
                    <a:pt x="231" y="173"/>
                  </a:cubicBezTo>
                  <a:cubicBezTo>
                    <a:pt x="229" y="172"/>
                    <a:pt x="229" y="172"/>
                    <a:pt x="229" y="172"/>
                  </a:cubicBezTo>
                  <a:cubicBezTo>
                    <a:pt x="227" y="171"/>
                    <a:pt x="227" y="171"/>
                    <a:pt x="227" y="171"/>
                  </a:cubicBezTo>
                  <a:cubicBezTo>
                    <a:pt x="227" y="171"/>
                    <a:pt x="227" y="171"/>
                    <a:pt x="227" y="171"/>
                  </a:cubicBezTo>
                  <a:cubicBezTo>
                    <a:pt x="225" y="172"/>
                    <a:pt x="225" y="172"/>
                    <a:pt x="225" y="172"/>
                  </a:cubicBezTo>
                  <a:cubicBezTo>
                    <a:pt x="224" y="172"/>
                    <a:pt x="224" y="172"/>
                    <a:pt x="224" y="172"/>
                  </a:cubicBezTo>
                  <a:cubicBezTo>
                    <a:pt x="222" y="172"/>
                    <a:pt x="222" y="172"/>
                    <a:pt x="222" y="172"/>
                  </a:cubicBezTo>
                  <a:cubicBezTo>
                    <a:pt x="221" y="169"/>
                    <a:pt x="221" y="169"/>
                    <a:pt x="221" y="169"/>
                  </a:cubicBezTo>
                  <a:cubicBezTo>
                    <a:pt x="219" y="165"/>
                    <a:pt x="219" y="165"/>
                    <a:pt x="219" y="165"/>
                  </a:cubicBezTo>
                  <a:cubicBezTo>
                    <a:pt x="219" y="160"/>
                    <a:pt x="219" y="160"/>
                    <a:pt x="219" y="160"/>
                  </a:cubicBezTo>
                  <a:cubicBezTo>
                    <a:pt x="217" y="158"/>
                    <a:pt x="217" y="158"/>
                    <a:pt x="217" y="158"/>
                  </a:cubicBezTo>
                  <a:cubicBezTo>
                    <a:pt x="214" y="152"/>
                    <a:pt x="214" y="152"/>
                    <a:pt x="214" y="152"/>
                  </a:cubicBezTo>
                  <a:cubicBezTo>
                    <a:pt x="212" y="149"/>
                    <a:pt x="212" y="149"/>
                    <a:pt x="212" y="149"/>
                  </a:cubicBezTo>
                  <a:cubicBezTo>
                    <a:pt x="212" y="148"/>
                    <a:pt x="212" y="148"/>
                    <a:pt x="212" y="148"/>
                  </a:cubicBezTo>
                  <a:cubicBezTo>
                    <a:pt x="214" y="146"/>
                    <a:pt x="214" y="146"/>
                    <a:pt x="214" y="146"/>
                  </a:cubicBezTo>
                  <a:cubicBezTo>
                    <a:pt x="215" y="145"/>
                    <a:pt x="215" y="145"/>
                    <a:pt x="215" y="145"/>
                  </a:cubicBezTo>
                  <a:cubicBezTo>
                    <a:pt x="217" y="143"/>
                    <a:pt x="217" y="143"/>
                    <a:pt x="217" y="143"/>
                  </a:cubicBezTo>
                  <a:cubicBezTo>
                    <a:pt x="218" y="142"/>
                    <a:pt x="218" y="142"/>
                    <a:pt x="218" y="142"/>
                  </a:cubicBezTo>
                  <a:cubicBezTo>
                    <a:pt x="217" y="139"/>
                    <a:pt x="217" y="139"/>
                    <a:pt x="217" y="139"/>
                  </a:cubicBezTo>
                  <a:cubicBezTo>
                    <a:pt x="217" y="135"/>
                    <a:pt x="217" y="135"/>
                    <a:pt x="217" y="135"/>
                  </a:cubicBezTo>
                  <a:cubicBezTo>
                    <a:pt x="217" y="130"/>
                    <a:pt x="217" y="130"/>
                    <a:pt x="217" y="130"/>
                  </a:cubicBezTo>
                  <a:cubicBezTo>
                    <a:pt x="218" y="126"/>
                    <a:pt x="218" y="126"/>
                    <a:pt x="218" y="126"/>
                  </a:cubicBezTo>
                  <a:cubicBezTo>
                    <a:pt x="217" y="123"/>
                    <a:pt x="217" y="123"/>
                    <a:pt x="217" y="123"/>
                  </a:cubicBezTo>
                  <a:cubicBezTo>
                    <a:pt x="217" y="119"/>
                    <a:pt x="217" y="119"/>
                    <a:pt x="217" y="119"/>
                  </a:cubicBezTo>
                  <a:cubicBezTo>
                    <a:pt x="217" y="116"/>
                    <a:pt x="217" y="116"/>
                    <a:pt x="217" y="116"/>
                  </a:cubicBezTo>
                  <a:cubicBezTo>
                    <a:pt x="217" y="115"/>
                    <a:pt x="217" y="115"/>
                    <a:pt x="217" y="115"/>
                  </a:cubicBezTo>
                  <a:cubicBezTo>
                    <a:pt x="217" y="109"/>
                    <a:pt x="217" y="109"/>
                    <a:pt x="217" y="109"/>
                  </a:cubicBezTo>
                  <a:cubicBezTo>
                    <a:pt x="217" y="106"/>
                    <a:pt x="217" y="106"/>
                    <a:pt x="217" y="106"/>
                  </a:cubicBezTo>
                  <a:cubicBezTo>
                    <a:pt x="217" y="105"/>
                    <a:pt x="217" y="105"/>
                    <a:pt x="217" y="105"/>
                  </a:cubicBezTo>
                  <a:cubicBezTo>
                    <a:pt x="215" y="102"/>
                    <a:pt x="215" y="102"/>
                    <a:pt x="215" y="102"/>
                  </a:cubicBezTo>
                  <a:cubicBezTo>
                    <a:pt x="212" y="96"/>
                    <a:pt x="212" y="96"/>
                    <a:pt x="212" y="96"/>
                  </a:cubicBezTo>
                  <a:cubicBezTo>
                    <a:pt x="211" y="96"/>
                    <a:pt x="211" y="96"/>
                    <a:pt x="211" y="96"/>
                  </a:cubicBezTo>
                  <a:cubicBezTo>
                    <a:pt x="212" y="95"/>
                    <a:pt x="212" y="95"/>
                    <a:pt x="212" y="95"/>
                  </a:cubicBezTo>
                  <a:cubicBezTo>
                    <a:pt x="214" y="93"/>
                    <a:pt x="214" y="93"/>
                    <a:pt x="214" y="93"/>
                  </a:cubicBezTo>
                  <a:cubicBezTo>
                    <a:pt x="212" y="85"/>
                    <a:pt x="212" y="85"/>
                    <a:pt x="212" y="85"/>
                  </a:cubicBezTo>
                  <a:cubicBezTo>
                    <a:pt x="209" y="76"/>
                    <a:pt x="209" y="76"/>
                    <a:pt x="209" y="76"/>
                  </a:cubicBezTo>
                  <a:cubicBezTo>
                    <a:pt x="209" y="72"/>
                    <a:pt x="209" y="72"/>
                    <a:pt x="209" y="72"/>
                  </a:cubicBezTo>
                  <a:cubicBezTo>
                    <a:pt x="207" y="67"/>
                    <a:pt x="207" y="67"/>
                    <a:pt x="207" y="67"/>
                  </a:cubicBezTo>
                  <a:cubicBezTo>
                    <a:pt x="202" y="64"/>
                    <a:pt x="202" y="64"/>
                    <a:pt x="202" y="64"/>
                  </a:cubicBezTo>
                  <a:cubicBezTo>
                    <a:pt x="201" y="62"/>
                    <a:pt x="201" y="62"/>
                    <a:pt x="201" y="62"/>
                  </a:cubicBezTo>
                  <a:cubicBezTo>
                    <a:pt x="199" y="59"/>
                    <a:pt x="199" y="59"/>
                    <a:pt x="199" y="59"/>
                  </a:cubicBezTo>
                  <a:cubicBezTo>
                    <a:pt x="198" y="56"/>
                    <a:pt x="198" y="56"/>
                    <a:pt x="198" y="56"/>
                  </a:cubicBezTo>
                  <a:cubicBezTo>
                    <a:pt x="195" y="54"/>
                    <a:pt x="195" y="54"/>
                    <a:pt x="195" y="54"/>
                  </a:cubicBezTo>
                  <a:cubicBezTo>
                    <a:pt x="194" y="53"/>
                    <a:pt x="194" y="53"/>
                    <a:pt x="194" y="53"/>
                  </a:cubicBezTo>
                  <a:cubicBezTo>
                    <a:pt x="192" y="52"/>
                    <a:pt x="192" y="52"/>
                    <a:pt x="192" y="52"/>
                  </a:cubicBezTo>
                  <a:cubicBezTo>
                    <a:pt x="191" y="47"/>
                    <a:pt x="191" y="47"/>
                    <a:pt x="191" y="47"/>
                  </a:cubicBezTo>
                  <a:cubicBezTo>
                    <a:pt x="191" y="44"/>
                    <a:pt x="191" y="44"/>
                    <a:pt x="191" y="44"/>
                  </a:cubicBezTo>
                  <a:cubicBezTo>
                    <a:pt x="191" y="42"/>
                    <a:pt x="191" y="42"/>
                    <a:pt x="191" y="42"/>
                  </a:cubicBezTo>
                  <a:cubicBezTo>
                    <a:pt x="191" y="40"/>
                    <a:pt x="191" y="40"/>
                    <a:pt x="191" y="40"/>
                  </a:cubicBezTo>
                  <a:cubicBezTo>
                    <a:pt x="196" y="36"/>
                    <a:pt x="196" y="36"/>
                    <a:pt x="196" y="36"/>
                  </a:cubicBezTo>
                  <a:cubicBezTo>
                    <a:pt x="198" y="33"/>
                    <a:pt x="198" y="33"/>
                    <a:pt x="198" y="33"/>
                  </a:cubicBezTo>
                  <a:cubicBezTo>
                    <a:pt x="199" y="31"/>
                    <a:pt x="199" y="31"/>
                    <a:pt x="199" y="31"/>
                  </a:cubicBezTo>
                  <a:cubicBezTo>
                    <a:pt x="201" y="24"/>
                    <a:pt x="201" y="24"/>
                    <a:pt x="201" y="24"/>
                  </a:cubicBezTo>
                  <a:cubicBezTo>
                    <a:pt x="199" y="17"/>
                    <a:pt x="199" y="17"/>
                    <a:pt x="199" y="17"/>
                  </a:cubicBezTo>
                  <a:cubicBezTo>
                    <a:pt x="199" y="16"/>
                    <a:pt x="199" y="16"/>
                    <a:pt x="199" y="16"/>
                  </a:cubicBezTo>
                  <a:cubicBezTo>
                    <a:pt x="201" y="13"/>
                    <a:pt x="201" y="13"/>
                    <a:pt x="201" y="13"/>
                  </a:cubicBezTo>
                  <a:cubicBezTo>
                    <a:pt x="201" y="10"/>
                    <a:pt x="201" y="10"/>
                    <a:pt x="201" y="10"/>
                  </a:cubicBezTo>
                  <a:cubicBezTo>
                    <a:pt x="198" y="9"/>
                    <a:pt x="198" y="9"/>
                    <a:pt x="198" y="9"/>
                  </a:cubicBezTo>
                  <a:cubicBezTo>
                    <a:pt x="201" y="6"/>
                    <a:pt x="201" y="6"/>
                    <a:pt x="201" y="6"/>
                  </a:cubicBezTo>
                  <a:cubicBezTo>
                    <a:pt x="202" y="5"/>
                    <a:pt x="202" y="5"/>
                    <a:pt x="202" y="5"/>
                  </a:cubicBezTo>
                  <a:cubicBezTo>
                    <a:pt x="202" y="4"/>
                    <a:pt x="202" y="4"/>
                    <a:pt x="202" y="4"/>
                  </a:cubicBezTo>
                  <a:cubicBezTo>
                    <a:pt x="204" y="3"/>
                    <a:pt x="204" y="3"/>
                    <a:pt x="204" y="3"/>
                  </a:cubicBezTo>
                  <a:cubicBezTo>
                    <a:pt x="196" y="3"/>
                    <a:pt x="196" y="3"/>
                    <a:pt x="196" y="3"/>
                  </a:cubicBezTo>
                  <a:cubicBezTo>
                    <a:pt x="195" y="3"/>
                    <a:pt x="195" y="3"/>
                    <a:pt x="195" y="3"/>
                  </a:cubicBezTo>
                  <a:cubicBezTo>
                    <a:pt x="194" y="3"/>
                    <a:pt x="194" y="3"/>
                    <a:pt x="194" y="3"/>
                  </a:cubicBezTo>
                  <a:cubicBezTo>
                    <a:pt x="194" y="1"/>
                    <a:pt x="194" y="1"/>
                    <a:pt x="194" y="1"/>
                  </a:cubicBezTo>
                  <a:cubicBezTo>
                    <a:pt x="189" y="0"/>
                    <a:pt x="189" y="0"/>
                    <a:pt x="189" y="0"/>
                  </a:cubicBezTo>
                  <a:cubicBezTo>
                    <a:pt x="188" y="0"/>
                    <a:pt x="188" y="0"/>
                    <a:pt x="188" y="0"/>
                  </a:cubicBezTo>
                  <a:cubicBezTo>
                    <a:pt x="188" y="1"/>
                    <a:pt x="188" y="1"/>
                    <a:pt x="188" y="1"/>
                  </a:cubicBezTo>
                  <a:cubicBezTo>
                    <a:pt x="184" y="3"/>
                    <a:pt x="184" y="3"/>
                    <a:pt x="184" y="3"/>
                  </a:cubicBezTo>
                  <a:cubicBezTo>
                    <a:pt x="181" y="1"/>
                    <a:pt x="181" y="1"/>
                    <a:pt x="181" y="1"/>
                  </a:cubicBezTo>
                  <a:cubicBezTo>
                    <a:pt x="178" y="0"/>
                    <a:pt x="178" y="0"/>
                    <a:pt x="178" y="0"/>
                  </a:cubicBezTo>
                  <a:cubicBezTo>
                    <a:pt x="176" y="0"/>
                    <a:pt x="176" y="0"/>
                    <a:pt x="176" y="0"/>
                  </a:cubicBezTo>
                  <a:cubicBezTo>
                    <a:pt x="176" y="1"/>
                    <a:pt x="176" y="1"/>
                    <a:pt x="176" y="1"/>
                  </a:cubicBezTo>
                  <a:cubicBezTo>
                    <a:pt x="176" y="3"/>
                    <a:pt x="176" y="3"/>
                    <a:pt x="176" y="3"/>
                  </a:cubicBezTo>
                  <a:cubicBezTo>
                    <a:pt x="174" y="3"/>
                    <a:pt x="174" y="3"/>
                    <a:pt x="174" y="3"/>
                  </a:cubicBezTo>
                  <a:cubicBezTo>
                    <a:pt x="171" y="4"/>
                    <a:pt x="171" y="4"/>
                    <a:pt x="171" y="4"/>
                  </a:cubicBezTo>
                  <a:cubicBezTo>
                    <a:pt x="168" y="6"/>
                    <a:pt x="168" y="6"/>
                    <a:pt x="168" y="6"/>
                  </a:cubicBezTo>
                  <a:cubicBezTo>
                    <a:pt x="166" y="6"/>
                    <a:pt x="166" y="6"/>
                    <a:pt x="166" y="6"/>
                  </a:cubicBezTo>
                  <a:cubicBezTo>
                    <a:pt x="164" y="6"/>
                    <a:pt x="164" y="6"/>
                    <a:pt x="164" y="6"/>
                  </a:cubicBezTo>
                  <a:cubicBezTo>
                    <a:pt x="161" y="3"/>
                    <a:pt x="161" y="3"/>
                    <a:pt x="161" y="3"/>
                  </a:cubicBezTo>
                  <a:cubicBezTo>
                    <a:pt x="158" y="3"/>
                    <a:pt x="158" y="3"/>
                    <a:pt x="158" y="3"/>
                  </a:cubicBezTo>
                  <a:cubicBezTo>
                    <a:pt x="152" y="3"/>
                    <a:pt x="152" y="3"/>
                    <a:pt x="152" y="3"/>
                  </a:cubicBezTo>
                  <a:cubicBezTo>
                    <a:pt x="146" y="4"/>
                    <a:pt x="146" y="4"/>
                    <a:pt x="146" y="4"/>
                  </a:cubicBezTo>
                  <a:cubicBezTo>
                    <a:pt x="142" y="4"/>
                    <a:pt x="142" y="4"/>
                    <a:pt x="142" y="4"/>
                  </a:cubicBezTo>
                  <a:cubicBezTo>
                    <a:pt x="141" y="4"/>
                    <a:pt x="141" y="4"/>
                    <a:pt x="141" y="4"/>
                  </a:cubicBezTo>
                  <a:cubicBezTo>
                    <a:pt x="139" y="4"/>
                    <a:pt x="139" y="4"/>
                    <a:pt x="139" y="4"/>
                  </a:cubicBezTo>
                  <a:cubicBezTo>
                    <a:pt x="138" y="6"/>
                    <a:pt x="138" y="6"/>
                    <a:pt x="138" y="6"/>
                  </a:cubicBezTo>
                  <a:cubicBezTo>
                    <a:pt x="136" y="6"/>
                    <a:pt x="136" y="6"/>
                    <a:pt x="136" y="6"/>
                  </a:cubicBezTo>
                  <a:cubicBezTo>
                    <a:pt x="133" y="7"/>
                    <a:pt x="133" y="7"/>
                    <a:pt x="133" y="7"/>
                  </a:cubicBezTo>
                  <a:cubicBezTo>
                    <a:pt x="128" y="7"/>
                    <a:pt x="128" y="7"/>
                    <a:pt x="128" y="7"/>
                  </a:cubicBezTo>
                  <a:cubicBezTo>
                    <a:pt x="123" y="7"/>
                    <a:pt x="123" y="7"/>
                    <a:pt x="123" y="7"/>
                  </a:cubicBezTo>
                  <a:cubicBezTo>
                    <a:pt x="113" y="10"/>
                    <a:pt x="113" y="10"/>
                    <a:pt x="113" y="10"/>
                  </a:cubicBezTo>
                  <a:cubicBezTo>
                    <a:pt x="109" y="13"/>
                    <a:pt x="109" y="13"/>
                    <a:pt x="109" y="13"/>
                  </a:cubicBezTo>
                  <a:cubicBezTo>
                    <a:pt x="106" y="16"/>
                    <a:pt x="106" y="16"/>
                    <a:pt x="106" y="16"/>
                  </a:cubicBezTo>
                  <a:cubicBezTo>
                    <a:pt x="105" y="17"/>
                    <a:pt x="105" y="17"/>
                    <a:pt x="105" y="17"/>
                  </a:cubicBezTo>
                  <a:cubicBezTo>
                    <a:pt x="103" y="17"/>
                    <a:pt x="103" y="17"/>
                    <a:pt x="103" y="17"/>
                  </a:cubicBezTo>
                  <a:cubicBezTo>
                    <a:pt x="102" y="17"/>
                    <a:pt x="102" y="17"/>
                    <a:pt x="102" y="17"/>
                  </a:cubicBezTo>
                  <a:cubicBezTo>
                    <a:pt x="100" y="17"/>
                    <a:pt x="100" y="17"/>
                    <a:pt x="100" y="17"/>
                  </a:cubicBezTo>
                  <a:cubicBezTo>
                    <a:pt x="99" y="19"/>
                    <a:pt x="99" y="19"/>
                    <a:pt x="99" y="19"/>
                  </a:cubicBezTo>
                  <a:cubicBezTo>
                    <a:pt x="98" y="19"/>
                    <a:pt x="98" y="19"/>
                    <a:pt x="98" y="19"/>
                  </a:cubicBezTo>
                  <a:cubicBezTo>
                    <a:pt x="96" y="19"/>
                    <a:pt x="96" y="19"/>
                    <a:pt x="96" y="19"/>
                  </a:cubicBezTo>
                  <a:cubicBezTo>
                    <a:pt x="93" y="20"/>
                    <a:pt x="93" y="20"/>
                    <a:pt x="93" y="20"/>
                  </a:cubicBezTo>
                  <a:cubicBezTo>
                    <a:pt x="92" y="23"/>
                    <a:pt x="92" y="23"/>
                    <a:pt x="92" y="23"/>
                  </a:cubicBezTo>
                  <a:cubicBezTo>
                    <a:pt x="90" y="24"/>
                    <a:pt x="90" y="24"/>
                    <a:pt x="90" y="24"/>
                  </a:cubicBezTo>
                  <a:cubicBezTo>
                    <a:pt x="88" y="24"/>
                    <a:pt x="88" y="24"/>
                    <a:pt x="88" y="24"/>
                  </a:cubicBezTo>
                  <a:cubicBezTo>
                    <a:pt x="85" y="27"/>
                    <a:pt x="85" y="27"/>
                    <a:pt x="85" y="27"/>
                  </a:cubicBezTo>
                  <a:cubicBezTo>
                    <a:pt x="79" y="27"/>
                    <a:pt x="79" y="27"/>
                    <a:pt x="79" y="27"/>
                  </a:cubicBezTo>
                  <a:cubicBezTo>
                    <a:pt x="82" y="30"/>
                    <a:pt x="82" y="30"/>
                    <a:pt x="82" y="30"/>
                  </a:cubicBezTo>
                  <a:cubicBezTo>
                    <a:pt x="85" y="31"/>
                    <a:pt x="85" y="31"/>
                    <a:pt x="85" y="31"/>
                  </a:cubicBezTo>
                  <a:cubicBezTo>
                    <a:pt x="85" y="34"/>
                    <a:pt x="85" y="34"/>
                    <a:pt x="85" y="34"/>
                  </a:cubicBezTo>
                  <a:cubicBezTo>
                    <a:pt x="86" y="36"/>
                    <a:pt x="86" y="36"/>
                    <a:pt x="86" y="36"/>
                  </a:cubicBezTo>
                  <a:cubicBezTo>
                    <a:pt x="85" y="37"/>
                    <a:pt x="85" y="37"/>
                    <a:pt x="85" y="37"/>
                  </a:cubicBezTo>
                  <a:cubicBezTo>
                    <a:pt x="85" y="40"/>
                    <a:pt x="85" y="40"/>
                    <a:pt x="85" y="40"/>
                  </a:cubicBezTo>
                  <a:cubicBezTo>
                    <a:pt x="85" y="46"/>
                    <a:pt x="85" y="46"/>
                    <a:pt x="85" y="46"/>
                  </a:cubicBezTo>
                  <a:cubicBezTo>
                    <a:pt x="85" y="47"/>
                    <a:pt x="85" y="47"/>
                    <a:pt x="85" y="47"/>
                  </a:cubicBezTo>
                  <a:cubicBezTo>
                    <a:pt x="86" y="49"/>
                    <a:pt x="86" y="49"/>
                    <a:pt x="86" y="49"/>
                  </a:cubicBezTo>
                  <a:cubicBezTo>
                    <a:pt x="85" y="52"/>
                    <a:pt x="85" y="52"/>
                    <a:pt x="85" y="52"/>
                  </a:cubicBezTo>
                  <a:cubicBezTo>
                    <a:pt x="86" y="53"/>
                    <a:pt x="86" y="53"/>
                    <a:pt x="86" y="53"/>
                  </a:cubicBezTo>
                  <a:cubicBezTo>
                    <a:pt x="86" y="56"/>
                    <a:pt x="86" y="56"/>
                    <a:pt x="86" y="56"/>
                  </a:cubicBezTo>
                  <a:cubicBezTo>
                    <a:pt x="88" y="59"/>
                    <a:pt x="88" y="59"/>
                    <a:pt x="88" y="59"/>
                  </a:cubicBezTo>
                  <a:cubicBezTo>
                    <a:pt x="90" y="62"/>
                    <a:pt x="90" y="62"/>
                    <a:pt x="90" y="62"/>
                  </a:cubicBezTo>
                  <a:cubicBezTo>
                    <a:pt x="92" y="63"/>
                    <a:pt x="92" y="63"/>
                    <a:pt x="92" y="63"/>
                  </a:cubicBezTo>
                  <a:cubicBezTo>
                    <a:pt x="90" y="64"/>
                    <a:pt x="90" y="64"/>
                    <a:pt x="90" y="64"/>
                  </a:cubicBezTo>
                  <a:cubicBezTo>
                    <a:pt x="89" y="66"/>
                    <a:pt x="89" y="66"/>
                    <a:pt x="89" y="66"/>
                  </a:cubicBezTo>
                  <a:cubicBezTo>
                    <a:pt x="90" y="69"/>
                    <a:pt x="90" y="69"/>
                    <a:pt x="90" y="69"/>
                  </a:cubicBezTo>
                  <a:cubicBezTo>
                    <a:pt x="86" y="69"/>
                    <a:pt x="86" y="69"/>
                    <a:pt x="86" y="69"/>
                  </a:cubicBezTo>
                  <a:cubicBezTo>
                    <a:pt x="79" y="67"/>
                    <a:pt x="79" y="67"/>
                    <a:pt x="79" y="67"/>
                  </a:cubicBezTo>
                  <a:cubicBezTo>
                    <a:pt x="73" y="67"/>
                    <a:pt x="73" y="67"/>
                    <a:pt x="73" y="67"/>
                  </a:cubicBezTo>
                  <a:cubicBezTo>
                    <a:pt x="70" y="69"/>
                    <a:pt x="70" y="69"/>
                    <a:pt x="70" y="69"/>
                  </a:cubicBezTo>
                  <a:cubicBezTo>
                    <a:pt x="69" y="70"/>
                    <a:pt x="69" y="70"/>
                    <a:pt x="69" y="70"/>
                  </a:cubicBezTo>
                  <a:cubicBezTo>
                    <a:pt x="67" y="73"/>
                    <a:pt x="67" y="73"/>
                    <a:pt x="67" y="73"/>
                  </a:cubicBezTo>
                  <a:cubicBezTo>
                    <a:pt x="63" y="73"/>
                    <a:pt x="63" y="73"/>
                    <a:pt x="63" y="73"/>
                  </a:cubicBezTo>
                  <a:cubicBezTo>
                    <a:pt x="60" y="74"/>
                    <a:pt x="60" y="74"/>
                    <a:pt x="60" y="74"/>
                  </a:cubicBezTo>
                  <a:cubicBezTo>
                    <a:pt x="59" y="74"/>
                    <a:pt x="59" y="74"/>
                    <a:pt x="59" y="74"/>
                  </a:cubicBezTo>
                  <a:cubicBezTo>
                    <a:pt x="59" y="76"/>
                    <a:pt x="59" y="76"/>
                    <a:pt x="59" y="76"/>
                  </a:cubicBezTo>
                  <a:cubicBezTo>
                    <a:pt x="60" y="77"/>
                    <a:pt x="60" y="77"/>
                    <a:pt x="60" y="77"/>
                  </a:cubicBezTo>
                  <a:cubicBezTo>
                    <a:pt x="59" y="79"/>
                    <a:pt x="59" y="79"/>
                    <a:pt x="59" y="79"/>
                  </a:cubicBezTo>
                  <a:cubicBezTo>
                    <a:pt x="59" y="80"/>
                    <a:pt x="59" y="80"/>
                    <a:pt x="59" y="80"/>
                  </a:cubicBezTo>
                  <a:cubicBezTo>
                    <a:pt x="62" y="82"/>
                    <a:pt x="62" y="82"/>
                    <a:pt x="62" y="82"/>
                  </a:cubicBezTo>
                  <a:cubicBezTo>
                    <a:pt x="62" y="83"/>
                    <a:pt x="62" y="83"/>
                    <a:pt x="62" y="83"/>
                  </a:cubicBezTo>
                  <a:cubicBezTo>
                    <a:pt x="60" y="83"/>
                    <a:pt x="60" y="83"/>
                    <a:pt x="60" y="83"/>
                  </a:cubicBezTo>
                  <a:cubicBezTo>
                    <a:pt x="57" y="85"/>
                    <a:pt x="57" y="85"/>
                    <a:pt x="57" y="85"/>
                  </a:cubicBezTo>
                  <a:cubicBezTo>
                    <a:pt x="55" y="86"/>
                    <a:pt x="55" y="86"/>
                    <a:pt x="55" y="86"/>
                  </a:cubicBezTo>
                  <a:cubicBezTo>
                    <a:pt x="53" y="87"/>
                    <a:pt x="53" y="87"/>
                    <a:pt x="53" y="87"/>
                  </a:cubicBezTo>
                  <a:cubicBezTo>
                    <a:pt x="47" y="89"/>
                    <a:pt x="47" y="89"/>
                    <a:pt x="47" y="89"/>
                  </a:cubicBezTo>
                  <a:cubicBezTo>
                    <a:pt x="45" y="92"/>
                    <a:pt x="45" y="92"/>
                    <a:pt x="45" y="92"/>
                  </a:cubicBezTo>
                  <a:cubicBezTo>
                    <a:pt x="43" y="93"/>
                    <a:pt x="43" y="93"/>
                    <a:pt x="43" y="93"/>
                  </a:cubicBezTo>
                  <a:cubicBezTo>
                    <a:pt x="42" y="96"/>
                    <a:pt x="42" y="96"/>
                    <a:pt x="42" y="96"/>
                  </a:cubicBezTo>
                  <a:cubicBezTo>
                    <a:pt x="39" y="97"/>
                    <a:pt x="39" y="97"/>
                    <a:pt x="39" y="97"/>
                  </a:cubicBezTo>
                  <a:cubicBezTo>
                    <a:pt x="32" y="99"/>
                    <a:pt x="32" y="99"/>
                    <a:pt x="32" y="99"/>
                  </a:cubicBezTo>
                  <a:cubicBezTo>
                    <a:pt x="30" y="99"/>
                    <a:pt x="30" y="99"/>
                    <a:pt x="30" y="99"/>
                  </a:cubicBezTo>
                  <a:cubicBezTo>
                    <a:pt x="27" y="100"/>
                    <a:pt x="27" y="100"/>
                    <a:pt x="27" y="100"/>
                  </a:cubicBezTo>
                  <a:cubicBezTo>
                    <a:pt x="26" y="102"/>
                    <a:pt x="26" y="102"/>
                    <a:pt x="26" y="102"/>
                  </a:cubicBezTo>
                  <a:cubicBezTo>
                    <a:pt x="24" y="103"/>
                    <a:pt x="24" y="103"/>
                    <a:pt x="24" y="103"/>
                  </a:cubicBezTo>
                  <a:cubicBezTo>
                    <a:pt x="20" y="102"/>
                    <a:pt x="20" y="102"/>
                    <a:pt x="20" y="102"/>
                  </a:cubicBezTo>
                  <a:cubicBezTo>
                    <a:pt x="17" y="103"/>
                    <a:pt x="17" y="103"/>
                    <a:pt x="17" y="103"/>
                  </a:cubicBezTo>
                  <a:cubicBezTo>
                    <a:pt x="16" y="105"/>
                    <a:pt x="16" y="105"/>
                    <a:pt x="16" y="105"/>
                  </a:cubicBezTo>
                  <a:cubicBezTo>
                    <a:pt x="13" y="106"/>
                    <a:pt x="13" y="106"/>
                    <a:pt x="13" y="106"/>
                  </a:cubicBezTo>
                  <a:cubicBezTo>
                    <a:pt x="10" y="109"/>
                    <a:pt x="10" y="109"/>
                    <a:pt x="10" y="109"/>
                  </a:cubicBezTo>
                  <a:cubicBezTo>
                    <a:pt x="4" y="112"/>
                    <a:pt x="4" y="112"/>
                    <a:pt x="4" y="112"/>
                  </a:cubicBezTo>
                  <a:cubicBezTo>
                    <a:pt x="3" y="113"/>
                    <a:pt x="3" y="113"/>
                    <a:pt x="3" y="113"/>
                  </a:cubicBezTo>
                  <a:cubicBezTo>
                    <a:pt x="2" y="116"/>
                    <a:pt x="2" y="116"/>
                    <a:pt x="2" y="116"/>
                  </a:cubicBezTo>
                  <a:cubicBezTo>
                    <a:pt x="2" y="129"/>
                    <a:pt x="2" y="129"/>
                    <a:pt x="2" y="129"/>
                  </a:cubicBezTo>
                  <a:cubicBezTo>
                    <a:pt x="2" y="131"/>
                    <a:pt x="2" y="131"/>
                    <a:pt x="2" y="131"/>
                  </a:cubicBezTo>
                  <a:cubicBezTo>
                    <a:pt x="1" y="131"/>
                    <a:pt x="1" y="131"/>
                    <a:pt x="1" y="131"/>
                  </a:cubicBezTo>
                  <a:cubicBezTo>
                    <a:pt x="1" y="133"/>
                    <a:pt x="1" y="133"/>
                    <a:pt x="1" y="133"/>
                  </a:cubicBezTo>
                  <a:cubicBezTo>
                    <a:pt x="0" y="151"/>
                    <a:pt x="0" y="151"/>
                    <a:pt x="0" y="151"/>
                  </a:cubicBezTo>
                  <a:cubicBezTo>
                    <a:pt x="0" y="151"/>
                    <a:pt x="0" y="151"/>
                    <a:pt x="0" y="151"/>
                  </a:cubicBezTo>
                  <a:cubicBezTo>
                    <a:pt x="2" y="133"/>
                    <a:pt x="2" y="133"/>
                    <a:pt x="2" y="133"/>
                  </a:cubicBezTo>
                  <a:cubicBezTo>
                    <a:pt x="45" y="165"/>
                    <a:pt x="45" y="165"/>
                    <a:pt x="45" y="165"/>
                  </a:cubicBezTo>
                  <a:cubicBezTo>
                    <a:pt x="44" y="165"/>
                    <a:pt x="44" y="165"/>
                    <a:pt x="44" y="165"/>
                  </a:cubicBezTo>
                  <a:cubicBezTo>
                    <a:pt x="52" y="171"/>
                    <a:pt x="52" y="171"/>
                    <a:pt x="52" y="171"/>
                  </a:cubicBezTo>
                  <a:cubicBezTo>
                    <a:pt x="85" y="196"/>
                    <a:pt x="85" y="196"/>
                    <a:pt x="85" y="196"/>
                  </a:cubicBezTo>
                  <a:cubicBezTo>
                    <a:pt x="102" y="209"/>
                    <a:pt x="102" y="209"/>
                    <a:pt x="102" y="209"/>
                  </a:cubicBezTo>
                  <a:cubicBezTo>
                    <a:pt x="103" y="210"/>
                    <a:pt x="103" y="210"/>
                    <a:pt x="103" y="210"/>
                  </a:cubicBezTo>
                  <a:cubicBezTo>
                    <a:pt x="108" y="214"/>
                    <a:pt x="108" y="214"/>
                    <a:pt x="108" y="214"/>
                  </a:cubicBezTo>
                  <a:cubicBezTo>
                    <a:pt x="111" y="216"/>
                    <a:pt x="111" y="216"/>
                    <a:pt x="111" y="216"/>
                  </a:cubicBezTo>
                  <a:cubicBezTo>
                    <a:pt x="113" y="219"/>
                    <a:pt x="113" y="219"/>
                    <a:pt x="113" y="219"/>
                  </a:cubicBezTo>
                  <a:cubicBezTo>
                    <a:pt x="115" y="221"/>
                    <a:pt x="115" y="221"/>
                    <a:pt x="115" y="221"/>
                  </a:cubicBezTo>
                  <a:cubicBezTo>
                    <a:pt x="115" y="222"/>
                    <a:pt x="115" y="222"/>
                    <a:pt x="115" y="222"/>
                  </a:cubicBezTo>
                  <a:cubicBezTo>
                    <a:pt x="115" y="224"/>
                    <a:pt x="115" y="224"/>
                    <a:pt x="115" y="224"/>
                  </a:cubicBezTo>
                  <a:cubicBezTo>
                    <a:pt x="119" y="225"/>
                    <a:pt x="119" y="225"/>
                    <a:pt x="119" y="225"/>
                  </a:cubicBezTo>
                  <a:cubicBezTo>
                    <a:pt x="121" y="228"/>
                    <a:pt x="121" y="228"/>
                    <a:pt x="121" y="228"/>
                  </a:cubicBezTo>
                  <a:cubicBezTo>
                    <a:pt x="121" y="228"/>
                    <a:pt x="121" y="228"/>
                    <a:pt x="121" y="228"/>
                  </a:cubicBezTo>
                  <a:cubicBezTo>
                    <a:pt x="122" y="229"/>
                    <a:pt x="122" y="229"/>
                    <a:pt x="122" y="229"/>
                  </a:cubicBezTo>
                  <a:cubicBezTo>
                    <a:pt x="123" y="229"/>
                    <a:pt x="123" y="229"/>
                    <a:pt x="123" y="229"/>
                  </a:cubicBezTo>
                  <a:cubicBezTo>
                    <a:pt x="125" y="231"/>
                    <a:pt x="125" y="231"/>
                    <a:pt x="125" y="231"/>
                  </a:cubicBezTo>
                  <a:cubicBezTo>
                    <a:pt x="126" y="231"/>
                    <a:pt x="126" y="231"/>
                    <a:pt x="126" y="231"/>
                  </a:cubicBezTo>
                  <a:cubicBezTo>
                    <a:pt x="128" y="232"/>
                    <a:pt x="128" y="232"/>
                    <a:pt x="128" y="232"/>
                  </a:cubicBezTo>
                  <a:cubicBezTo>
                    <a:pt x="131" y="234"/>
                    <a:pt x="131" y="234"/>
                    <a:pt x="131" y="234"/>
                  </a:cubicBezTo>
                  <a:cubicBezTo>
                    <a:pt x="138" y="235"/>
                    <a:pt x="138" y="235"/>
                    <a:pt x="138" y="235"/>
                  </a:cubicBezTo>
                  <a:cubicBezTo>
                    <a:pt x="139" y="238"/>
                    <a:pt x="139" y="238"/>
                    <a:pt x="139" y="238"/>
                  </a:cubicBezTo>
                  <a:cubicBezTo>
                    <a:pt x="138" y="242"/>
                    <a:pt x="138" y="242"/>
                    <a:pt x="138" y="242"/>
                  </a:cubicBezTo>
                  <a:cubicBezTo>
                    <a:pt x="138" y="245"/>
                    <a:pt x="138" y="245"/>
                    <a:pt x="138" y="245"/>
                  </a:cubicBezTo>
                  <a:cubicBezTo>
                    <a:pt x="138" y="246"/>
                    <a:pt x="138" y="246"/>
                    <a:pt x="138" y="246"/>
                  </a:cubicBezTo>
                  <a:cubicBezTo>
                    <a:pt x="139" y="246"/>
                    <a:pt x="139" y="246"/>
                    <a:pt x="139" y="246"/>
                  </a:cubicBezTo>
                  <a:cubicBezTo>
                    <a:pt x="143" y="246"/>
                    <a:pt x="143" y="246"/>
                    <a:pt x="143" y="246"/>
                  </a:cubicBezTo>
                  <a:cubicBezTo>
                    <a:pt x="145" y="246"/>
                    <a:pt x="145" y="246"/>
                    <a:pt x="145" y="246"/>
                  </a:cubicBezTo>
                  <a:cubicBezTo>
                    <a:pt x="148" y="246"/>
                    <a:pt x="148" y="246"/>
                    <a:pt x="148" y="246"/>
                  </a:cubicBezTo>
                  <a:cubicBezTo>
                    <a:pt x="151" y="245"/>
                    <a:pt x="151" y="245"/>
                    <a:pt x="151" y="245"/>
                  </a:cubicBezTo>
                  <a:cubicBezTo>
                    <a:pt x="151" y="248"/>
                    <a:pt x="151" y="248"/>
                    <a:pt x="151" y="248"/>
                  </a:cubicBezTo>
                  <a:cubicBezTo>
                    <a:pt x="151" y="245"/>
                    <a:pt x="151" y="245"/>
                    <a:pt x="151" y="245"/>
                  </a:cubicBezTo>
                  <a:cubicBezTo>
                    <a:pt x="152" y="245"/>
                    <a:pt x="152" y="245"/>
                    <a:pt x="152" y="245"/>
                  </a:cubicBezTo>
                  <a:cubicBezTo>
                    <a:pt x="162" y="242"/>
                    <a:pt x="162" y="242"/>
                    <a:pt x="162" y="242"/>
                  </a:cubicBezTo>
                  <a:cubicBezTo>
                    <a:pt x="165" y="242"/>
                    <a:pt x="165" y="242"/>
                    <a:pt x="165" y="242"/>
                  </a:cubicBezTo>
                  <a:cubicBezTo>
                    <a:pt x="169" y="241"/>
                    <a:pt x="169" y="241"/>
                    <a:pt x="169" y="241"/>
                  </a:cubicBezTo>
                  <a:cubicBezTo>
                    <a:pt x="174" y="238"/>
                    <a:pt x="174" y="238"/>
                    <a:pt x="174" y="238"/>
                  </a:cubicBezTo>
                  <a:cubicBezTo>
                    <a:pt x="176" y="234"/>
                    <a:pt x="176" y="234"/>
                    <a:pt x="176" y="234"/>
                  </a:cubicBezTo>
                  <a:cubicBezTo>
                    <a:pt x="191" y="221"/>
                    <a:pt x="191" y="221"/>
                    <a:pt x="191" y="221"/>
                  </a:cubicBezTo>
                  <a:cubicBezTo>
                    <a:pt x="208" y="209"/>
                    <a:pt x="208" y="209"/>
                    <a:pt x="208" y="209"/>
                  </a:cubicBezTo>
                  <a:cubicBezTo>
                    <a:pt x="241" y="186"/>
                    <a:pt x="241" y="186"/>
                    <a:pt x="241" y="186"/>
                  </a:cubicBezTo>
                  <a:cubicBezTo>
                    <a:pt x="242" y="185"/>
                    <a:pt x="242" y="185"/>
                    <a:pt x="242" y="185"/>
                  </a:cubicBezTo>
                  <a:lnTo>
                    <a:pt x="241" y="18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8" name="Freeform 82">
              <a:extLst>
                <a:ext uri="{FF2B5EF4-FFF2-40B4-BE49-F238E27FC236}">
                  <a16:creationId xmlns:a16="http://schemas.microsoft.com/office/drawing/2014/main" id="{788A5A84-6938-4461-AD06-98D75B2F02C6}"/>
                </a:ext>
              </a:extLst>
            </p:cNvPr>
            <p:cNvSpPr>
              <a:spLocks/>
            </p:cNvSpPr>
            <p:nvPr/>
          </p:nvSpPr>
          <p:spPr bwMode="auto">
            <a:xfrm>
              <a:off x="3329" y="6217"/>
              <a:ext cx="180" cy="144"/>
            </a:xfrm>
            <a:custGeom>
              <a:avLst/>
              <a:gdLst>
                <a:gd name="T0" fmla="*/ 113 w 180"/>
                <a:gd name="T1" fmla="*/ 0 h 144"/>
                <a:gd name="T2" fmla="*/ 88 w 180"/>
                <a:gd name="T3" fmla="*/ 13 h 144"/>
                <a:gd name="T4" fmla="*/ 81 w 180"/>
                <a:gd name="T5" fmla="*/ 20 h 144"/>
                <a:gd name="T6" fmla="*/ 66 w 180"/>
                <a:gd name="T7" fmla="*/ 20 h 144"/>
                <a:gd name="T8" fmla="*/ 62 w 180"/>
                <a:gd name="T9" fmla="*/ 32 h 144"/>
                <a:gd name="T10" fmla="*/ 52 w 180"/>
                <a:gd name="T11" fmla="*/ 39 h 144"/>
                <a:gd name="T12" fmla="*/ 47 w 180"/>
                <a:gd name="T13" fmla="*/ 48 h 144"/>
                <a:gd name="T14" fmla="*/ 37 w 180"/>
                <a:gd name="T15" fmla="*/ 39 h 144"/>
                <a:gd name="T16" fmla="*/ 28 w 180"/>
                <a:gd name="T17" fmla="*/ 48 h 144"/>
                <a:gd name="T18" fmla="*/ 28 w 180"/>
                <a:gd name="T19" fmla="*/ 60 h 144"/>
                <a:gd name="T20" fmla="*/ 26 w 180"/>
                <a:gd name="T21" fmla="*/ 63 h 144"/>
                <a:gd name="T22" fmla="*/ 18 w 180"/>
                <a:gd name="T23" fmla="*/ 78 h 144"/>
                <a:gd name="T24" fmla="*/ 7 w 180"/>
                <a:gd name="T25" fmla="*/ 80 h 144"/>
                <a:gd name="T26" fmla="*/ 7 w 180"/>
                <a:gd name="T27" fmla="*/ 86 h 144"/>
                <a:gd name="T28" fmla="*/ 7 w 180"/>
                <a:gd name="T29" fmla="*/ 93 h 144"/>
                <a:gd name="T30" fmla="*/ 2 w 180"/>
                <a:gd name="T31" fmla="*/ 105 h 144"/>
                <a:gd name="T32" fmla="*/ 2 w 180"/>
                <a:gd name="T33" fmla="*/ 116 h 144"/>
                <a:gd name="T34" fmla="*/ 2 w 180"/>
                <a:gd name="T35" fmla="*/ 120 h 144"/>
                <a:gd name="T36" fmla="*/ 9 w 180"/>
                <a:gd name="T37" fmla="*/ 125 h 144"/>
                <a:gd name="T38" fmla="*/ 18 w 180"/>
                <a:gd name="T39" fmla="*/ 135 h 144"/>
                <a:gd name="T40" fmla="*/ 28 w 180"/>
                <a:gd name="T41" fmla="*/ 137 h 144"/>
                <a:gd name="T42" fmla="*/ 47 w 180"/>
                <a:gd name="T43" fmla="*/ 131 h 144"/>
                <a:gd name="T44" fmla="*/ 52 w 180"/>
                <a:gd name="T45" fmla="*/ 131 h 144"/>
                <a:gd name="T46" fmla="*/ 64 w 180"/>
                <a:gd name="T47" fmla="*/ 142 h 144"/>
                <a:gd name="T48" fmla="*/ 64 w 180"/>
                <a:gd name="T49" fmla="*/ 125 h 144"/>
                <a:gd name="T50" fmla="*/ 62 w 180"/>
                <a:gd name="T51" fmla="*/ 110 h 144"/>
                <a:gd name="T52" fmla="*/ 81 w 180"/>
                <a:gd name="T53" fmla="*/ 105 h 144"/>
                <a:gd name="T54" fmla="*/ 105 w 180"/>
                <a:gd name="T55" fmla="*/ 105 h 144"/>
                <a:gd name="T56" fmla="*/ 113 w 180"/>
                <a:gd name="T57" fmla="*/ 105 h 144"/>
                <a:gd name="T58" fmla="*/ 124 w 180"/>
                <a:gd name="T59" fmla="*/ 101 h 144"/>
                <a:gd name="T60" fmla="*/ 133 w 180"/>
                <a:gd name="T61" fmla="*/ 105 h 144"/>
                <a:gd name="T62" fmla="*/ 147 w 180"/>
                <a:gd name="T63" fmla="*/ 101 h 144"/>
                <a:gd name="T64" fmla="*/ 158 w 180"/>
                <a:gd name="T65" fmla="*/ 92 h 144"/>
                <a:gd name="T66" fmla="*/ 171 w 180"/>
                <a:gd name="T67" fmla="*/ 92 h 144"/>
                <a:gd name="T68" fmla="*/ 177 w 180"/>
                <a:gd name="T69" fmla="*/ 86 h 144"/>
                <a:gd name="T70" fmla="*/ 175 w 180"/>
                <a:gd name="T71" fmla="*/ 73 h 144"/>
                <a:gd name="T72" fmla="*/ 175 w 180"/>
                <a:gd name="T73" fmla="*/ 62 h 144"/>
                <a:gd name="T74" fmla="*/ 167 w 180"/>
                <a:gd name="T75" fmla="*/ 62 h 144"/>
                <a:gd name="T76" fmla="*/ 150 w 180"/>
                <a:gd name="T77" fmla="*/ 48 h 144"/>
                <a:gd name="T78" fmla="*/ 156 w 180"/>
                <a:gd name="T79" fmla="*/ 43 h 144"/>
                <a:gd name="T80" fmla="*/ 137 w 180"/>
                <a:gd name="T81" fmla="*/ 26 h 144"/>
                <a:gd name="T82" fmla="*/ 133 w 180"/>
                <a:gd name="T83" fmla="*/ 17 h 144"/>
                <a:gd name="T84" fmla="*/ 131 w 180"/>
                <a:gd name="T85" fmla="*/ 5 h 144"/>
                <a:gd name="T86" fmla="*/ 120 w 180"/>
                <a:gd name="T87" fmla="*/ 0 h 144"/>
                <a:gd name="T88" fmla="*/ 120 w 180"/>
                <a:gd name="T89" fmla="*/ 0 h 144"/>
                <a:gd name="T90" fmla="*/ 120 w 180"/>
                <a:gd name="T9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144">
                  <a:moveTo>
                    <a:pt x="120" y="0"/>
                  </a:moveTo>
                  <a:lnTo>
                    <a:pt x="118" y="0"/>
                  </a:lnTo>
                  <a:lnTo>
                    <a:pt x="113" y="0"/>
                  </a:lnTo>
                  <a:lnTo>
                    <a:pt x="107" y="2"/>
                  </a:lnTo>
                  <a:lnTo>
                    <a:pt x="94" y="11"/>
                  </a:lnTo>
                  <a:lnTo>
                    <a:pt x="88" y="13"/>
                  </a:lnTo>
                  <a:lnTo>
                    <a:pt x="83" y="17"/>
                  </a:lnTo>
                  <a:lnTo>
                    <a:pt x="81" y="19"/>
                  </a:lnTo>
                  <a:lnTo>
                    <a:pt x="81" y="20"/>
                  </a:lnTo>
                  <a:lnTo>
                    <a:pt x="77" y="20"/>
                  </a:lnTo>
                  <a:lnTo>
                    <a:pt x="71" y="20"/>
                  </a:lnTo>
                  <a:lnTo>
                    <a:pt x="66" y="20"/>
                  </a:lnTo>
                  <a:lnTo>
                    <a:pt x="64" y="24"/>
                  </a:lnTo>
                  <a:lnTo>
                    <a:pt x="62" y="30"/>
                  </a:lnTo>
                  <a:lnTo>
                    <a:pt x="62" y="32"/>
                  </a:lnTo>
                  <a:lnTo>
                    <a:pt x="58" y="37"/>
                  </a:lnTo>
                  <a:lnTo>
                    <a:pt x="52" y="35"/>
                  </a:lnTo>
                  <a:lnTo>
                    <a:pt x="52" y="39"/>
                  </a:lnTo>
                  <a:lnTo>
                    <a:pt x="52" y="45"/>
                  </a:lnTo>
                  <a:lnTo>
                    <a:pt x="51" y="45"/>
                  </a:lnTo>
                  <a:lnTo>
                    <a:pt x="47" y="48"/>
                  </a:lnTo>
                  <a:lnTo>
                    <a:pt x="43" y="45"/>
                  </a:lnTo>
                  <a:lnTo>
                    <a:pt x="37" y="43"/>
                  </a:lnTo>
                  <a:lnTo>
                    <a:pt x="37" y="39"/>
                  </a:lnTo>
                  <a:lnTo>
                    <a:pt x="34" y="45"/>
                  </a:lnTo>
                  <a:lnTo>
                    <a:pt x="32" y="48"/>
                  </a:lnTo>
                  <a:lnTo>
                    <a:pt x="28" y="48"/>
                  </a:lnTo>
                  <a:lnTo>
                    <a:pt x="28" y="50"/>
                  </a:lnTo>
                  <a:lnTo>
                    <a:pt x="32" y="56"/>
                  </a:lnTo>
                  <a:lnTo>
                    <a:pt x="28" y="60"/>
                  </a:lnTo>
                  <a:lnTo>
                    <a:pt x="26" y="60"/>
                  </a:lnTo>
                  <a:lnTo>
                    <a:pt x="26" y="62"/>
                  </a:lnTo>
                  <a:lnTo>
                    <a:pt x="26" y="63"/>
                  </a:lnTo>
                  <a:lnTo>
                    <a:pt x="26" y="69"/>
                  </a:lnTo>
                  <a:lnTo>
                    <a:pt x="20" y="78"/>
                  </a:lnTo>
                  <a:lnTo>
                    <a:pt x="18" y="78"/>
                  </a:lnTo>
                  <a:lnTo>
                    <a:pt x="15" y="78"/>
                  </a:lnTo>
                  <a:lnTo>
                    <a:pt x="13" y="78"/>
                  </a:lnTo>
                  <a:lnTo>
                    <a:pt x="7" y="80"/>
                  </a:lnTo>
                  <a:lnTo>
                    <a:pt x="3" y="82"/>
                  </a:lnTo>
                  <a:lnTo>
                    <a:pt x="7" y="82"/>
                  </a:lnTo>
                  <a:lnTo>
                    <a:pt x="7" y="86"/>
                  </a:lnTo>
                  <a:lnTo>
                    <a:pt x="7" y="88"/>
                  </a:lnTo>
                  <a:lnTo>
                    <a:pt x="7" y="92"/>
                  </a:lnTo>
                  <a:lnTo>
                    <a:pt x="7" y="93"/>
                  </a:lnTo>
                  <a:lnTo>
                    <a:pt x="7" y="99"/>
                  </a:lnTo>
                  <a:lnTo>
                    <a:pt x="2" y="101"/>
                  </a:lnTo>
                  <a:lnTo>
                    <a:pt x="2" y="105"/>
                  </a:lnTo>
                  <a:lnTo>
                    <a:pt x="2" y="105"/>
                  </a:lnTo>
                  <a:lnTo>
                    <a:pt x="2" y="112"/>
                  </a:lnTo>
                  <a:lnTo>
                    <a:pt x="2" y="116"/>
                  </a:lnTo>
                  <a:lnTo>
                    <a:pt x="0" y="118"/>
                  </a:lnTo>
                  <a:lnTo>
                    <a:pt x="2" y="118"/>
                  </a:lnTo>
                  <a:lnTo>
                    <a:pt x="2" y="120"/>
                  </a:lnTo>
                  <a:lnTo>
                    <a:pt x="3" y="120"/>
                  </a:lnTo>
                  <a:lnTo>
                    <a:pt x="7" y="120"/>
                  </a:lnTo>
                  <a:lnTo>
                    <a:pt x="9" y="125"/>
                  </a:lnTo>
                  <a:lnTo>
                    <a:pt x="13" y="131"/>
                  </a:lnTo>
                  <a:lnTo>
                    <a:pt x="15" y="135"/>
                  </a:lnTo>
                  <a:lnTo>
                    <a:pt x="18" y="135"/>
                  </a:lnTo>
                  <a:lnTo>
                    <a:pt x="20" y="137"/>
                  </a:lnTo>
                  <a:lnTo>
                    <a:pt x="28" y="140"/>
                  </a:lnTo>
                  <a:lnTo>
                    <a:pt x="28" y="137"/>
                  </a:lnTo>
                  <a:lnTo>
                    <a:pt x="32" y="135"/>
                  </a:lnTo>
                  <a:lnTo>
                    <a:pt x="39" y="131"/>
                  </a:lnTo>
                  <a:lnTo>
                    <a:pt x="47" y="131"/>
                  </a:lnTo>
                  <a:lnTo>
                    <a:pt x="51" y="131"/>
                  </a:lnTo>
                  <a:lnTo>
                    <a:pt x="52" y="131"/>
                  </a:lnTo>
                  <a:lnTo>
                    <a:pt x="52" y="131"/>
                  </a:lnTo>
                  <a:lnTo>
                    <a:pt x="58" y="140"/>
                  </a:lnTo>
                  <a:lnTo>
                    <a:pt x="64" y="144"/>
                  </a:lnTo>
                  <a:lnTo>
                    <a:pt x="64" y="142"/>
                  </a:lnTo>
                  <a:lnTo>
                    <a:pt x="64" y="140"/>
                  </a:lnTo>
                  <a:lnTo>
                    <a:pt x="64" y="135"/>
                  </a:lnTo>
                  <a:lnTo>
                    <a:pt x="64" y="125"/>
                  </a:lnTo>
                  <a:lnTo>
                    <a:pt x="64" y="123"/>
                  </a:lnTo>
                  <a:lnTo>
                    <a:pt x="58" y="112"/>
                  </a:lnTo>
                  <a:lnTo>
                    <a:pt x="62" y="110"/>
                  </a:lnTo>
                  <a:lnTo>
                    <a:pt x="62" y="107"/>
                  </a:lnTo>
                  <a:lnTo>
                    <a:pt x="62" y="105"/>
                  </a:lnTo>
                  <a:lnTo>
                    <a:pt x="81" y="105"/>
                  </a:lnTo>
                  <a:lnTo>
                    <a:pt x="84" y="105"/>
                  </a:lnTo>
                  <a:lnTo>
                    <a:pt x="99" y="105"/>
                  </a:lnTo>
                  <a:lnTo>
                    <a:pt x="105" y="105"/>
                  </a:lnTo>
                  <a:lnTo>
                    <a:pt x="107" y="105"/>
                  </a:lnTo>
                  <a:lnTo>
                    <a:pt x="109" y="105"/>
                  </a:lnTo>
                  <a:lnTo>
                    <a:pt x="113" y="105"/>
                  </a:lnTo>
                  <a:lnTo>
                    <a:pt x="115" y="101"/>
                  </a:lnTo>
                  <a:lnTo>
                    <a:pt x="120" y="99"/>
                  </a:lnTo>
                  <a:lnTo>
                    <a:pt x="124" y="101"/>
                  </a:lnTo>
                  <a:lnTo>
                    <a:pt x="128" y="101"/>
                  </a:lnTo>
                  <a:lnTo>
                    <a:pt x="133" y="105"/>
                  </a:lnTo>
                  <a:lnTo>
                    <a:pt x="133" y="105"/>
                  </a:lnTo>
                  <a:lnTo>
                    <a:pt x="143" y="105"/>
                  </a:lnTo>
                  <a:lnTo>
                    <a:pt x="145" y="105"/>
                  </a:lnTo>
                  <a:lnTo>
                    <a:pt x="147" y="101"/>
                  </a:lnTo>
                  <a:lnTo>
                    <a:pt x="150" y="99"/>
                  </a:lnTo>
                  <a:lnTo>
                    <a:pt x="156" y="93"/>
                  </a:lnTo>
                  <a:lnTo>
                    <a:pt x="158" y="92"/>
                  </a:lnTo>
                  <a:lnTo>
                    <a:pt x="162" y="93"/>
                  </a:lnTo>
                  <a:lnTo>
                    <a:pt x="169" y="92"/>
                  </a:lnTo>
                  <a:lnTo>
                    <a:pt x="171" y="92"/>
                  </a:lnTo>
                  <a:lnTo>
                    <a:pt x="175" y="90"/>
                  </a:lnTo>
                  <a:lnTo>
                    <a:pt x="177" y="86"/>
                  </a:lnTo>
                  <a:lnTo>
                    <a:pt x="177" y="86"/>
                  </a:lnTo>
                  <a:lnTo>
                    <a:pt x="180" y="82"/>
                  </a:lnTo>
                  <a:lnTo>
                    <a:pt x="177" y="78"/>
                  </a:lnTo>
                  <a:lnTo>
                    <a:pt x="175" y="73"/>
                  </a:lnTo>
                  <a:lnTo>
                    <a:pt x="175" y="69"/>
                  </a:lnTo>
                  <a:lnTo>
                    <a:pt x="177" y="67"/>
                  </a:lnTo>
                  <a:lnTo>
                    <a:pt x="175" y="62"/>
                  </a:lnTo>
                  <a:lnTo>
                    <a:pt x="171" y="60"/>
                  </a:lnTo>
                  <a:lnTo>
                    <a:pt x="169" y="62"/>
                  </a:lnTo>
                  <a:lnTo>
                    <a:pt x="167" y="62"/>
                  </a:lnTo>
                  <a:lnTo>
                    <a:pt x="162" y="62"/>
                  </a:lnTo>
                  <a:lnTo>
                    <a:pt x="152" y="54"/>
                  </a:lnTo>
                  <a:lnTo>
                    <a:pt x="150" y="48"/>
                  </a:lnTo>
                  <a:lnTo>
                    <a:pt x="150" y="43"/>
                  </a:lnTo>
                  <a:lnTo>
                    <a:pt x="152" y="43"/>
                  </a:lnTo>
                  <a:lnTo>
                    <a:pt x="156" y="43"/>
                  </a:lnTo>
                  <a:lnTo>
                    <a:pt x="139" y="35"/>
                  </a:lnTo>
                  <a:lnTo>
                    <a:pt x="139" y="30"/>
                  </a:lnTo>
                  <a:lnTo>
                    <a:pt x="137" y="26"/>
                  </a:lnTo>
                  <a:lnTo>
                    <a:pt x="133" y="20"/>
                  </a:lnTo>
                  <a:lnTo>
                    <a:pt x="133" y="19"/>
                  </a:lnTo>
                  <a:lnTo>
                    <a:pt x="133" y="17"/>
                  </a:lnTo>
                  <a:lnTo>
                    <a:pt x="131" y="13"/>
                  </a:lnTo>
                  <a:lnTo>
                    <a:pt x="131" y="7"/>
                  </a:lnTo>
                  <a:lnTo>
                    <a:pt x="131" y="5"/>
                  </a:lnTo>
                  <a:lnTo>
                    <a:pt x="131" y="2"/>
                  </a:lnTo>
                  <a:lnTo>
                    <a:pt x="124" y="0"/>
                  </a:lnTo>
                  <a:lnTo>
                    <a:pt x="120" y="0"/>
                  </a:lnTo>
                  <a:lnTo>
                    <a:pt x="120" y="0"/>
                  </a:lnTo>
                  <a:lnTo>
                    <a:pt x="120" y="0"/>
                  </a:lnTo>
                  <a:lnTo>
                    <a:pt x="120" y="0"/>
                  </a:lnTo>
                  <a:lnTo>
                    <a:pt x="120" y="0"/>
                  </a:lnTo>
                  <a:lnTo>
                    <a:pt x="120" y="0"/>
                  </a:lnTo>
                  <a:lnTo>
                    <a:pt x="120" y="0"/>
                  </a:lnTo>
                  <a:lnTo>
                    <a:pt x="120"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09" name="Freeform 83">
              <a:extLst>
                <a:ext uri="{FF2B5EF4-FFF2-40B4-BE49-F238E27FC236}">
                  <a16:creationId xmlns:a16="http://schemas.microsoft.com/office/drawing/2014/main" id="{CE95AE4A-99EB-47E5-A81B-49B2A386A804}"/>
                </a:ext>
              </a:extLst>
            </p:cNvPr>
            <p:cNvSpPr>
              <a:spLocks/>
            </p:cNvSpPr>
            <p:nvPr/>
          </p:nvSpPr>
          <p:spPr bwMode="auto">
            <a:xfrm>
              <a:off x="3193" y="6383"/>
              <a:ext cx="92" cy="107"/>
            </a:xfrm>
            <a:custGeom>
              <a:avLst/>
              <a:gdLst>
                <a:gd name="T0" fmla="*/ 92 w 92"/>
                <a:gd name="T1" fmla="*/ 87 h 107"/>
                <a:gd name="T2" fmla="*/ 92 w 92"/>
                <a:gd name="T3" fmla="*/ 74 h 107"/>
                <a:gd name="T4" fmla="*/ 87 w 92"/>
                <a:gd name="T5" fmla="*/ 68 h 107"/>
                <a:gd name="T6" fmla="*/ 83 w 92"/>
                <a:gd name="T7" fmla="*/ 59 h 107"/>
                <a:gd name="T8" fmla="*/ 81 w 92"/>
                <a:gd name="T9" fmla="*/ 57 h 107"/>
                <a:gd name="T10" fmla="*/ 74 w 92"/>
                <a:gd name="T11" fmla="*/ 57 h 107"/>
                <a:gd name="T12" fmla="*/ 68 w 92"/>
                <a:gd name="T13" fmla="*/ 55 h 107"/>
                <a:gd name="T14" fmla="*/ 68 w 92"/>
                <a:gd name="T15" fmla="*/ 49 h 107"/>
                <a:gd name="T16" fmla="*/ 74 w 92"/>
                <a:gd name="T17" fmla="*/ 44 h 107"/>
                <a:gd name="T18" fmla="*/ 70 w 92"/>
                <a:gd name="T19" fmla="*/ 27 h 107"/>
                <a:gd name="T20" fmla="*/ 68 w 92"/>
                <a:gd name="T21" fmla="*/ 21 h 107"/>
                <a:gd name="T22" fmla="*/ 64 w 92"/>
                <a:gd name="T23" fmla="*/ 25 h 107"/>
                <a:gd name="T24" fmla="*/ 58 w 92"/>
                <a:gd name="T25" fmla="*/ 32 h 107"/>
                <a:gd name="T26" fmla="*/ 55 w 92"/>
                <a:gd name="T27" fmla="*/ 32 h 107"/>
                <a:gd name="T28" fmla="*/ 45 w 92"/>
                <a:gd name="T29" fmla="*/ 30 h 107"/>
                <a:gd name="T30" fmla="*/ 45 w 92"/>
                <a:gd name="T31" fmla="*/ 14 h 107"/>
                <a:gd name="T32" fmla="*/ 45 w 92"/>
                <a:gd name="T33" fmla="*/ 8 h 107"/>
                <a:gd name="T34" fmla="*/ 43 w 92"/>
                <a:gd name="T35" fmla="*/ 2 h 107"/>
                <a:gd name="T36" fmla="*/ 38 w 92"/>
                <a:gd name="T37" fmla="*/ 0 h 107"/>
                <a:gd name="T38" fmla="*/ 32 w 92"/>
                <a:gd name="T39" fmla="*/ 0 h 107"/>
                <a:gd name="T40" fmla="*/ 28 w 92"/>
                <a:gd name="T41" fmla="*/ 2 h 107"/>
                <a:gd name="T42" fmla="*/ 26 w 92"/>
                <a:gd name="T43" fmla="*/ 2 h 107"/>
                <a:gd name="T44" fmla="*/ 26 w 92"/>
                <a:gd name="T45" fmla="*/ 8 h 107"/>
                <a:gd name="T46" fmla="*/ 21 w 92"/>
                <a:gd name="T47" fmla="*/ 14 h 107"/>
                <a:gd name="T48" fmla="*/ 19 w 92"/>
                <a:gd name="T49" fmla="*/ 19 h 107"/>
                <a:gd name="T50" fmla="*/ 8 w 92"/>
                <a:gd name="T51" fmla="*/ 30 h 107"/>
                <a:gd name="T52" fmla="*/ 2 w 92"/>
                <a:gd name="T53" fmla="*/ 40 h 107"/>
                <a:gd name="T54" fmla="*/ 2 w 92"/>
                <a:gd name="T55" fmla="*/ 45 h 107"/>
                <a:gd name="T56" fmla="*/ 13 w 92"/>
                <a:gd name="T57" fmla="*/ 55 h 107"/>
                <a:gd name="T58" fmla="*/ 17 w 92"/>
                <a:gd name="T59" fmla="*/ 57 h 107"/>
                <a:gd name="T60" fmla="*/ 30 w 92"/>
                <a:gd name="T61" fmla="*/ 64 h 107"/>
                <a:gd name="T62" fmla="*/ 58 w 92"/>
                <a:gd name="T63" fmla="*/ 92 h 107"/>
                <a:gd name="T64" fmla="*/ 75 w 92"/>
                <a:gd name="T65" fmla="*/ 102 h 107"/>
                <a:gd name="T66" fmla="*/ 83 w 92"/>
                <a:gd name="T67" fmla="*/ 107 h 107"/>
                <a:gd name="T68" fmla="*/ 89 w 92"/>
                <a:gd name="T69" fmla="*/ 107 h 107"/>
                <a:gd name="T70" fmla="*/ 89 w 92"/>
                <a:gd name="T71" fmla="*/ 96 h 107"/>
                <a:gd name="T72" fmla="*/ 89 w 92"/>
                <a:gd name="T73" fmla="*/ 96 h 107"/>
                <a:gd name="T74" fmla="*/ 89 w 92"/>
                <a:gd name="T75" fmla="*/ 96 h 107"/>
                <a:gd name="T76" fmla="*/ 89 w 92"/>
                <a:gd name="T77"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07">
                  <a:moveTo>
                    <a:pt x="89" y="96"/>
                  </a:moveTo>
                  <a:lnTo>
                    <a:pt x="92" y="87"/>
                  </a:lnTo>
                  <a:lnTo>
                    <a:pt x="92" y="81"/>
                  </a:lnTo>
                  <a:lnTo>
                    <a:pt x="92" y="74"/>
                  </a:lnTo>
                  <a:lnTo>
                    <a:pt x="89" y="70"/>
                  </a:lnTo>
                  <a:lnTo>
                    <a:pt x="87" y="68"/>
                  </a:lnTo>
                  <a:lnTo>
                    <a:pt x="83" y="62"/>
                  </a:lnTo>
                  <a:lnTo>
                    <a:pt x="83" y="59"/>
                  </a:lnTo>
                  <a:lnTo>
                    <a:pt x="81" y="57"/>
                  </a:lnTo>
                  <a:lnTo>
                    <a:pt x="81" y="57"/>
                  </a:lnTo>
                  <a:lnTo>
                    <a:pt x="75" y="57"/>
                  </a:lnTo>
                  <a:lnTo>
                    <a:pt x="74" y="57"/>
                  </a:lnTo>
                  <a:lnTo>
                    <a:pt x="70" y="55"/>
                  </a:lnTo>
                  <a:lnTo>
                    <a:pt x="68" y="55"/>
                  </a:lnTo>
                  <a:lnTo>
                    <a:pt x="64" y="51"/>
                  </a:lnTo>
                  <a:lnTo>
                    <a:pt x="68" y="49"/>
                  </a:lnTo>
                  <a:lnTo>
                    <a:pt x="70" y="49"/>
                  </a:lnTo>
                  <a:lnTo>
                    <a:pt x="74" y="44"/>
                  </a:lnTo>
                  <a:lnTo>
                    <a:pt x="74" y="34"/>
                  </a:lnTo>
                  <a:lnTo>
                    <a:pt x="70" y="27"/>
                  </a:lnTo>
                  <a:lnTo>
                    <a:pt x="68" y="25"/>
                  </a:lnTo>
                  <a:lnTo>
                    <a:pt x="68" y="21"/>
                  </a:lnTo>
                  <a:lnTo>
                    <a:pt x="64" y="21"/>
                  </a:lnTo>
                  <a:lnTo>
                    <a:pt x="64" y="25"/>
                  </a:lnTo>
                  <a:lnTo>
                    <a:pt x="62" y="27"/>
                  </a:lnTo>
                  <a:lnTo>
                    <a:pt x="58" y="32"/>
                  </a:lnTo>
                  <a:lnTo>
                    <a:pt x="55" y="34"/>
                  </a:lnTo>
                  <a:lnTo>
                    <a:pt x="55" y="32"/>
                  </a:lnTo>
                  <a:lnTo>
                    <a:pt x="51" y="30"/>
                  </a:lnTo>
                  <a:lnTo>
                    <a:pt x="45" y="30"/>
                  </a:lnTo>
                  <a:lnTo>
                    <a:pt x="49" y="21"/>
                  </a:lnTo>
                  <a:lnTo>
                    <a:pt x="45" y="14"/>
                  </a:lnTo>
                  <a:lnTo>
                    <a:pt x="45" y="12"/>
                  </a:lnTo>
                  <a:lnTo>
                    <a:pt x="45" y="8"/>
                  </a:lnTo>
                  <a:lnTo>
                    <a:pt x="45" y="6"/>
                  </a:lnTo>
                  <a:lnTo>
                    <a:pt x="43" y="2"/>
                  </a:lnTo>
                  <a:lnTo>
                    <a:pt x="40" y="0"/>
                  </a:lnTo>
                  <a:lnTo>
                    <a:pt x="38" y="0"/>
                  </a:lnTo>
                  <a:lnTo>
                    <a:pt x="36" y="2"/>
                  </a:lnTo>
                  <a:lnTo>
                    <a:pt x="32" y="0"/>
                  </a:lnTo>
                  <a:lnTo>
                    <a:pt x="30" y="0"/>
                  </a:lnTo>
                  <a:lnTo>
                    <a:pt x="28" y="2"/>
                  </a:lnTo>
                  <a:lnTo>
                    <a:pt x="25" y="2"/>
                  </a:lnTo>
                  <a:lnTo>
                    <a:pt x="26" y="2"/>
                  </a:lnTo>
                  <a:lnTo>
                    <a:pt x="30" y="2"/>
                  </a:lnTo>
                  <a:lnTo>
                    <a:pt x="26" y="8"/>
                  </a:lnTo>
                  <a:lnTo>
                    <a:pt x="25" y="12"/>
                  </a:lnTo>
                  <a:lnTo>
                    <a:pt x="21" y="14"/>
                  </a:lnTo>
                  <a:lnTo>
                    <a:pt x="21" y="15"/>
                  </a:lnTo>
                  <a:lnTo>
                    <a:pt x="19" y="19"/>
                  </a:lnTo>
                  <a:lnTo>
                    <a:pt x="17" y="25"/>
                  </a:lnTo>
                  <a:lnTo>
                    <a:pt x="8" y="30"/>
                  </a:lnTo>
                  <a:lnTo>
                    <a:pt x="2" y="38"/>
                  </a:lnTo>
                  <a:lnTo>
                    <a:pt x="2" y="40"/>
                  </a:lnTo>
                  <a:lnTo>
                    <a:pt x="0" y="40"/>
                  </a:lnTo>
                  <a:lnTo>
                    <a:pt x="2" y="45"/>
                  </a:lnTo>
                  <a:lnTo>
                    <a:pt x="8" y="51"/>
                  </a:lnTo>
                  <a:lnTo>
                    <a:pt x="13" y="55"/>
                  </a:lnTo>
                  <a:lnTo>
                    <a:pt x="17" y="55"/>
                  </a:lnTo>
                  <a:lnTo>
                    <a:pt x="17" y="57"/>
                  </a:lnTo>
                  <a:lnTo>
                    <a:pt x="21" y="62"/>
                  </a:lnTo>
                  <a:lnTo>
                    <a:pt x="30" y="64"/>
                  </a:lnTo>
                  <a:lnTo>
                    <a:pt x="49" y="87"/>
                  </a:lnTo>
                  <a:lnTo>
                    <a:pt x="58" y="92"/>
                  </a:lnTo>
                  <a:lnTo>
                    <a:pt x="70" y="100"/>
                  </a:lnTo>
                  <a:lnTo>
                    <a:pt x="75" y="102"/>
                  </a:lnTo>
                  <a:lnTo>
                    <a:pt x="81" y="105"/>
                  </a:lnTo>
                  <a:lnTo>
                    <a:pt x="83" y="107"/>
                  </a:lnTo>
                  <a:lnTo>
                    <a:pt x="87" y="107"/>
                  </a:lnTo>
                  <a:lnTo>
                    <a:pt x="89" y="107"/>
                  </a:lnTo>
                  <a:lnTo>
                    <a:pt x="89" y="102"/>
                  </a:lnTo>
                  <a:lnTo>
                    <a:pt x="89" y="96"/>
                  </a:lnTo>
                  <a:lnTo>
                    <a:pt x="89" y="96"/>
                  </a:lnTo>
                  <a:lnTo>
                    <a:pt x="89" y="96"/>
                  </a:lnTo>
                  <a:lnTo>
                    <a:pt x="89" y="96"/>
                  </a:lnTo>
                  <a:lnTo>
                    <a:pt x="89" y="96"/>
                  </a:lnTo>
                  <a:lnTo>
                    <a:pt x="89" y="96"/>
                  </a:lnTo>
                  <a:lnTo>
                    <a:pt x="89" y="96"/>
                  </a:lnTo>
                  <a:lnTo>
                    <a:pt x="89" y="9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0" name="Freeform 84">
              <a:extLst>
                <a:ext uri="{FF2B5EF4-FFF2-40B4-BE49-F238E27FC236}">
                  <a16:creationId xmlns:a16="http://schemas.microsoft.com/office/drawing/2014/main" id="{D44AAF1F-D484-4E7E-84A9-F5CB616CD7A8}"/>
                </a:ext>
              </a:extLst>
            </p:cNvPr>
            <p:cNvSpPr>
              <a:spLocks/>
            </p:cNvSpPr>
            <p:nvPr/>
          </p:nvSpPr>
          <p:spPr bwMode="auto">
            <a:xfrm>
              <a:off x="3152" y="6346"/>
              <a:ext cx="71" cy="77"/>
            </a:xfrm>
            <a:custGeom>
              <a:avLst/>
              <a:gdLst>
                <a:gd name="T0" fmla="*/ 62 w 71"/>
                <a:gd name="T1" fmla="*/ 37 h 77"/>
                <a:gd name="T2" fmla="*/ 62 w 71"/>
                <a:gd name="T3" fmla="*/ 32 h 77"/>
                <a:gd name="T4" fmla="*/ 62 w 71"/>
                <a:gd name="T5" fmla="*/ 26 h 77"/>
                <a:gd name="T6" fmla="*/ 60 w 71"/>
                <a:gd name="T7" fmla="*/ 21 h 77"/>
                <a:gd name="T8" fmla="*/ 52 w 71"/>
                <a:gd name="T9" fmla="*/ 6 h 77"/>
                <a:gd name="T10" fmla="*/ 41 w 71"/>
                <a:gd name="T11" fmla="*/ 0 h 77"/>
                <a:gd name="T12" fmla="*/ 30 w 71"/>
                <a:gd name="T13" fmla="*/ 2 h 77"/>
                <a:gd name="T14" fmla="*/ 24 w 71"/>
                <a:gd name="T15" fmla="*/ 2 h 77"/>
                <a:gd name="T16" fmla="*/ 18 w 71"/>
                <a:gd name="T17" fmla="*/ 8 h 77"/>
                <a:gd name="T18" fmla="*/ 11 w 71"/>
                <a:gd name="T19" fmla="*/ 19 h 77"/>
                <a:gd name="T20" fmla="*/ 9 w 71"/>
                <a:gd name="T21" fmla="*/ 24 h 77"/>
                <a:gd name="T22" fmla="*/ 5 w 71"/>
                <a:gd name="T23" fmla="*/ 24 h 77"/>
                <a:gd name="T24" fmla="*/ 0 w 71"/>
                <a:gd name="T25" fmla="*/ 24 h 77"/>
                <a:gd name="T26" fmla="*/ 5 w 71"/>
                <a:gd name="T27" fmla="*/ 30 h 77"/>
                <a:gd name="T28" fmla="*/ 3 w 71"/>
                <a:gd name="T29" fmla="*/ 34 h 77"/>
                <a:gd name="T30" fmla="*/ 11 w 71"/>
                <a:gd name="T31" fmla="*/ 34 h 77"/>
                <a:gd name="T32" fmla="*/ 9 w 71"/>
                <a:gd name="T33" fmla="*/ 37 h 77"/>
                <a:gd name="T34" fmla="*/ 5 w 71"/>
                <a:gd name="T35" fmla="*/ 39 h 77"/>
                <a:gd name="T36" fmla="*/ 3 w 71"/>
                <a:gd name="T37" fmla="*/ 39 h 77"/>
                <a:gd name="T38" fmla="*/ 3 w 71"/>
                <a:gd name="T39" fmla="*/ 43 h 77"/>
                <a:gd name="T40" fmla="*/ 9 w 71"/>
                <a:gd name="T41" fmla="*/ 51 h 77"/>
                <a:gd name="T42" fmla="*/ 15 w 71"/>
                <a:gd name="T43" fmla="*/ 58 h 77"/>
                <a:gd name="T44" fmla="*/ 18 w 71"/>
                <a:gd name="T45" fmla="*/ 56 h 77"/>
                <a:gd name="T46" fmla="*/ 18 w 71"/>
                <a:gd name="T47" fmla="*/ 62 h 77"/>
                <a:gd name="T48" fmla="*/ 18 w 71"/>
                <a:gd name="T49" fmla="*/ 64 h 77"/>
                <a:gd name="T50" fmla="*/ 18 w 71"/>
                <a:gd name="T51" fmla="*/ 67 h 77"/>
                <a:gd name="T52" fmla="*/ 43 w 71"/>
                <a:gd name="T53" fmla="*/ 77 h 77"/>
                <a:gd name="T54" fmla="*/ 49 w 71"/>
                <a:gd name="T55" fmla="*/ 67 h 77"/>
                <a:gd name="T56" fmla="*/ 60 w 71"/>
                <a:gd name="T57" fmla="*/ 56 h 77"/>
                <a:gd name="T58" fmla="*/ 62 w 71"/>
                <a:gd name="T59" fmla="*/ 51 h 77"/>
                <a:gd name="T60" fmla="*/ 67 w 71"/>
                <a:gd name="T61" fmla="*/ 45 h 77"/>
                <a:gd name="T62" fmla="*/ 67 w 71"/>
                <a:gd name="T63" fmla="*/ 39 h 77"/>
                <a:gd name="T64" fmla="*/ 66 w 71"/>
                <a:gd name="T65" fmla="*/ 39 h 77"/>
                <a:gd name="T66" fmla="*/ 60 w 71"/>
                <a:gd name="T67" fmla="*/ 45 h 77"/>
                <a:gd name="T68" fmla="*/ 60 w 71"/>
                <a:gd name="T69" fmla="*/ 45 h 77"/>
                <a:gd name="T70" fmla="*/ 60 w 71"/>
                <a:gd name="T71" fmla="*/ 45 h 77"/>
                <a:gd name="T72" fmla="*/ 60 w 71"/>
                <a:gd name="T73"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 h="77">
                  <a:moveTo>
                    <a:pt x="60" y="45"/>
                  </a:moveTo>
                  <a:lnTo>
                    <a:pt x="62" y="37"/>
                  </a:lnTo>
                  <a:lnTo>
                    <a:pt x="62" y="34"/>
                  </a:lnTo>
                  <a:lnTo>
                    <a:pt x="62" y="32"/>
                  </a:lnTo>
                  <a:lnTo>
                    <a:pt x="62" y="30"/>
                  </a:lnTo>
                  <a:lnTo>
                    <a:pt x="62" y="26"/>
                  </a:lnTo>
                  <a:lnTo>
                    <a:pt x="60" y="24"/>
                  </a:lnTo>
                  <a:lnTo>
                    <a:pt x="60" y="21"/>
                  </a:lnTo>
                  <a:lnTo>
                    <a:pt x="60" y="19"/>
                  </a:lnTo>
                  <a:lnTo>
                    <a:pt x="52" y="6"/>
                  </a:lnTo>
                  <a:lnTo>
                    <a:pt x="49" y="2"/>
                  </a:lnTo>
                  <a:lnTo>
                    <a:pt x="41" y="0"/>
                  </a:lnTo>
                  <a:lnTo>
                    <a:pt x="34" y="2"/>
                  </a:lnTo>
                  <a:lnTo>
                    <a:pt x="30" y="2"/>
                  </a:lnTo>
                  <a:lnTo>
                    <a:pt x="28" y="2"/>
                  </a:lnTo>
                  <a:lnTo>
                    <a:pt x="24" y="2"/>
                  </a:lnTo>
                  <a:lnTo>
                    <a:pt x="22" y="2"/>
                  </a:lnTo>
                  <a:lnTo>
                    <a:pt x="18" y="8"/>
                  </a:lnTo>
                  <a:lnTo>
                    <a:pt x="17" y="13"/>
                  </a:lnTo>
                  <a:lnTo>
                    <a:pt x="11" y="19"/>
                  </a:lnTo>
                  <a:lnTo>
                    <a:pt x="9" y="21"/>
                  </a:lnTo>
                  <a:lnTo>
                    <a:pt x="9" y="24"/>
                  </a:lnTo>
                  <a:lnTo>
                    <a:pt x="5" y="24"/>
                  </a:lnTo>
                  <a:lnTo>
                    <a:pt x="5" y="24"/>
                  </a:lnTo>
                  <a:lnTo>
                    <a:pt x="3" y="24"/>
                  </a:lnTo>
                  <a:lnTo>
                    <a:pt x="0" y="24"/>
                  </a:lnTo>
                  <a:lnTo>
                    <a:pt x="3" y="26"/>
                  </a:lnTo>
                  <a:lnTo>
                    <a:pt x="5" y="30"/>
                  </a:lnTo>
                  <a:lnTo>
                    <a:pt x="3" y="32"/>
                  </a:lnTo>
                  <a:lnTo>
                    <a:pt x="3" y="34"/>
                  </a:lnTo>
                  <a:lnTo>
                    <a:pt x="9" y="37"/>
                  </a:lnTo>
                  <a:lnTo>
                    <a:pt x="11" y="34"/>
                  </a:lnTo>
                  <a:lnTo>
                    <a:pt x="11" y="37"/>
                  </a:lnTo>
                  <a:lnTo>
                    <a:pt x="9" y="37"/>
                  </a:lnTo>
                  <a:lnTo>
                    <a:pt x="5" y="37"/>
                  </a:lnTo>
                  <a:lnTo>
                    <a:pt x="5" y="39"/>
                  </a:lnTo>
                  <a:lnTo>
                    <a:pt x="5" y="43"/>
                  </a:lnTo>
                  <a:lnTo>
                    <a:pt x="3" y="39"/>
                  </a:lnTo>
                  <a:lnTo>
                    <a:pt x="0" y="43"/>
                  </a:lnTo>
                  <a:lnTo>
                    <a:pt x="3" y="43"/>
                  </a:lnTo>
                  <a:lnTo>
                    <a:pt x="9" y="45"/>
                  </a:lnTo>
                  <a:lnTo>
                    <a:pt x="9" y="51"/>
                  </a:lnTo>
                  <a:lnTo>
                    <a:pt x="11" y="56"/>
                  </a:lnTo>
                  <a:lnTo>
                    <a:pt x="15" y="58"/>
                  </a:lnTo>
                  <a:lnTo>
                    <a:pt x="17" y="58"/>
                  </a:lnTo>
                  <a:lnTo>
                    <a:pt x="18" y="56"/>
                  </a:lnTo>
                  <a:lnTo>
                    <a:pt x="18" y="58"/>
                  </a:lnTo>
                  <a:lnTo>
                    <a:pt x="18" y="62"/>
                  </a:lnTo>
                  <a:lnTo>
                    <a:pt x="24" y="62"/>
                  </a:lnTo>
                  <a:lnTo>
                    <a:pt x="18" y="64"/>
                  </a:lnTo>
                  <a:lnTo>
                    <a:pt x="22" y="67"/>
                  </a:lnTo>
                  <a:lnTo>
                    <a:pt x="18" y="67"/>
                  </a:lnTo>
                  <a:lnTo>
                    <a:pt x="41" y="77"/>
                  </a:lnTo>
                  <a:lnTo>
                    <a:pt x="43" y="77"/>
                  </a:lnTo>
                  <a:lnTo>
                    <a:pt x="43" y="75"/>
                  </a:lnTo>
                  <a:lnTo>
                    <a:pt x="49" y="67"/>
                  </a:lnTo>
                  <a:lnTo>
                    <a:pt x="58" y="62"/>
                  </a:lnTo>
                  <a:lnTo>
                    <a:pt x="60" y="56"/>
                  </a:lnTo>
                  <a:lnTo>
                    <a:pt x="62" y="52"/>
                  </a:lnTo>
                  <a:lnTo>
                    <a:pt x="62" y="51"/>
                  </a:lnTo>
                  <a:lnTo>
                    <a:pt x="66" y="49"/>
                  </a:lnTo>
                  <a:lnTo>
                    <a:pt x="67" y="45"/>
                  </a:lnTo>
                  <a:lnTo>
                    <a:pt x="71" y="39"/>
                  </a:lnTo>
                  <a:lnTo>
                    <a:pt x="67" y="39"/>
                  </a:lnTo>
                  <a:lnTo>
                    <a:pt x="66" y="39"/>
                  </a:lnTo>
                  <a:lnTo>
                    <a:pt x="66" y="39"/>
                  </a:lnTo>
                  <a:lnTo>
                    <a:pt x="60" y="45"/>
                  </a:lnTo>
                  <a:lnTo>
                    <a:pt x="60" y="45"/>
                  </a:lnTo>
                  <a:lnTo>
                    <a:pt x="60" y="45"/>
                  </a:lnTo>
                  <a:lnTo>
                    <a:pt x="60" y="45"/>
                  </a:lnTo>
                  <a:lnTo>
                    <a:pt x="60" y="45"/>
                  </a:lnTo>
                  <a:lnTo>
                    <a:pt x="60" y="45"/>
                  </a:lnTo>
                  <a:lnTo>
                    <a:pt x="60" y="45"/>
                  </a:lnTo>
                  <a:lnTo>
                    <a:pt x="60" y="4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1" name="Freeform 85">
              <a:extLst>
                <a:ext uri="{FF2B5EF4-FFF2-40B4-BE49-F238E27FC236}">
                  <a16:creationId xmlns:a16="http://schemas.microsoft.com/office/drawing/2014/main" id="{ED1B72BC-5764-47A6-B381-4C6E95F2635C}"/>
                </a:ext>
              </a:extLst>
            </p:cNvPr>
            <p:cNvSpPr>
              <a:spLocks noEditPoints="1"/>
            </p:cNvSpPr>
            <p:nvPr/>
          </p:nvSpPr>
          <p:spPr bwMode="auto">
            <a:xfrm>
              <a:off x="3257" y="6327"/>
              <a:ext cx="141" cy="163"/>
            </a:xfrm>
            <a:custGeom>
              <a:avLst/>
              <a:gdLst>
                <a:gd name="T0" fmla="*/ 136 w 141"/>
                <a:gd name="T1" fmla="*/ 38 h 163"/>
                <a:gd name="T2" fmla="*/ 124 w 141"/>
                <a:gd name="T3" fmla="*/ 21 h 163"/>
                <a:gd name="T4" fmla="*/ 119 w 141"/>
                <a:gd name="T5" fmla="*/ 21 h 163"/>
                <a:gd name="T6" fmla="*/ 100 w 141"/>
                <a:gd name="T7" fmla="*/ 27 h 163"/>
                <a:gd name="T8" fmla="*/ 90 w 141"/>
                <a:gd name="T9" fmla="*/ 25 h 163"/>
                <a:gd name="T10" fmla="*/ 81 w 141"/>
                <a:gd name="T11" fmla="*/ 15 h 163"/>
                <a:gd name="T12" fmla="*/ 74 w 141"/>
                <a:gd name="T13" fmla="*/ 10 h 163"/>
                <a:gd name="T14" fmla="*/ 66 w 141"/>
                <a:gd name="T15" fmla="*/ 8 h 163"/>
                <a:gd name="T16" fmla="*/ 60 w 141"/>
                <a:gd name="T17" fmla="*/ 13 h 163"/>
                <a:gd name="T18" fmla="*/ 57 w 141"/>
                <a:gd name="T19" fmla="*/ 10 h 163"/>
                <a:gd name="T20" fmla="*/ 55 w 141"/>
                <a:gd name="T21" fmla="*/ 2 h 163"/>
                <a:gd name="T22" fmla="*/ 47 w 141"/>
                <a:gd name="T23" fmla="*/ 2 h 163"/>
                <a:gd name="T24" fmla="*/ 43 w 141"/>
                <a:gd name="T25" fmla="*/ 10 h 163"/>
                <a:gd name="T26" fmla="*/ 34 w 141"/>
                <a:gd name="T27" fmla="*/ 13 h 163"/>
                <a:gd name="T28" fmla="*/ 25 w 141"/>
                <a:gd name="T29" fmla="*/ 8 h 163"/>
                <a:gd name="T30" fmla="*/ 17 w 141"/>
                <a:gd name="T31" fmla="*/ 15 h 163"/>
                <a:gd name="T32" fmla="*/ 11 w 141"/>
                <a:gd name="T33" fmla="*/ 25 h 163"/>
                <a:gd name="T34" fmla="*/ 19 w 141"/>
                <a:gd name="T35" fmla="*/ 34 h 163"/>
                <a:gd name="T36" fmla="*/ 19 w 141"/>
                <a:gd name="T37" fmla="*/ 45 h 163"/>
                <a:gd name="T38" fmla="*/ 23 w 141"/>
                <a:gd name="T39" fmla="*/ 53 h 163"/>
                <a:gd name="T40" fmla="*/ 11 w 141"/>
                <a:gd name="T41" fmla="*/ 58 h 163"/>
                <a:gd name="T42" fmla="*/ 17 w 141"/>
                <a:gd name="T43" fmla="*/ 70 h 163"/>
                <a:gd name="T44" fmla="*/ 15 w 141"/>
                <a:gd name="T45" fmla="*/ 75 h 163"/>
                <a:gd name="T46" fmla="*/ 6 w 141"/>
                <a:gd name="T47" fmla="*/ 81 h 163"/>
                <a:gd name="T48" fmla="*/ 10 w 141"/>
                <a:gd name="T49" fmla="*/ 90 h 163"/>
                <a:gd name="T50" fmla="*/ 4 w 141"/>
                <a:gd name="T51" fmla="*/ 105 h 163"/>
                <a:gd name="T52" fmla="*/ 6 w 141"/>
                <a:gd name="T53" fmla="*/ 111 h 163"/>
                <a:gd name="T54" fmla="*/ 17 w 141"/>
                <a:gd name="T55" fmla="*/ 113 h 163"/>
                <a:gd name="T56" fmla="*/ 19 w 141"/>
                <a:gd name="T57" fmla="*/ 118 h 163"/>
                <a:gd name="T58" fmla="*/ 28 w 141"/>
                <a:gd name="T59" fmla="*/ 130 h 163"/>
                <a:gd name="T60" fmla="*/ 25 w 141"/>
                <a:gd name="T61" fmla="*/ 152 h 163"/>
                <a:gd name="T62" fmla="*/ 28 w 141"/>
                <a:gd name="T63" fmla="*/ 163 h 163"/>
                <a:gd name="T64" fmla="*/ 43 w 141"/>
                <a:gd name="T65" fmla="*/ 156 h 163"/>
                <a:gd name="T66" fmla="*/ 72 w 141"/>
                <a:gd name="T67" fmla="*/ 145 h 163"/>
                <a:gd name="T68" fmla="*/ 85 w 141"/>
                <a:gd name="T69" fmla="*/ 143 h 163"/>
                <a:gd name="T70" fmla="*/ 98 w 141"/>
                <a:gd name="T71" fmla="*/ 139 h 163"/>
                <a:gd name="T72" fmla="*/ 100 w 141"/>
                <a:gd name="T73" fmla="*/ 139 h 163"/>
                <a:gd name="T74" fmla="*/ 109 w 141"/>
                <a:gd name="T75" fmla="*/ 143 h 163"/>
                <a:gd name="T76" fmla="*/ 123 w 141"/>
                <a:gd name="T77" fmla="*/ 143 h 163"/>
                <a:gd name="T78" fmla="*/ 130 w 141"/>
                <a:gd name="T79" fmla="*/ 145 h 163"/>
                <a:gd name="T80" fmla="*/ 134 w 141"/>
                <a:gd name="T81" fmla="*/ 131 h 163"/>
                <a:gd name="T82" fmla="*/ 128 w 141"/>
                <a:gd name="T83" fmla="*/ 118 h 163"/>
                <a:gd name="T84" fmla="*/ 128 w 141"/>
                <a:gd name="T85" fmla="*/ 94 h 163"/>
                <a:gd name="T86" fmla="*/ 136 w 141"/>
                <a:gd name="T87" fmla="*/ 71 h 163"/>
                <a:gd name="T88" fmla="*/ 138 w 141"/>
                <a:gd name="T89" fmla="*/ 51 h 163"/>
                <a:gd name="T90" fmla="*/ 138 w 141"/>
                <a:gd name="T91" fmla="*/ 51 h 163"/>
                <a:gd name="T92" fmla="*/ 138 w 141"/>
                <a:gd name="T93" fmla="*/ 51 h 163"/>
                <a:gd name="T94" fmla="*/ 109 w 141"/>
                <a:gd name="T95" fmla="*/ 139 h 163"/>
                <a:gd name="T96" fmla="*/ 111 w 141"/>
                <a:gd name="T97" fmla="*/ 139 h 163"/>
                <a:gd name="T98" fmla="*/ 111 w 141"/>
                <a:gd name="T99" fmla="*/ 139 h 163"/>
                <a:gd name="T100" fmla="*/ 111 w 141"/>
                <a:gd name="T101" fmla="*/ 13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63">
                  <a:moveTo>
                    <a:pt x="138" y="51"/>
                  </a:moveTo>
                  <a:lnTo>
                    <a:pt x="136" y="43"/>
                  </a:lnTo>
                  <a:lnTo>
                    <a:pt x="136" y="38"/>
                  </a:lnTo>
                  <a:lnTo>
                    <a:pt x="136" y="34"/>
                  </a:lnTo>
                  <a:lnTo>
                    <a:pt x="130" y="30"/>
                  </a:lnTo>
                  <a:lnTo>
                    <a:pt x="124" y="21"/>
                  </a:lnTo>
                  <a:lnTo>
                    <a:pt x="124" y="21"/>
                  </a:lnTo>
                  <a:lnTo>
                    <a:pt x="123" y="21"/>
                  </a:lnTo>
                  <a:lnTo>
                    <a:pt x="119" y="21"/>
                  </a:lnTo>
                  <a:lnTo>
                    <a:pt x="111" y="21"/>
                  </a:lnTo>
                  <a:lnTo>
                    <a:pt x="104" y="25"/>
                  </a:lnTo>
                  <a:lnTo>
                    <a:pt x="100" y="27"/>
                  </a:lnTo>
                  <a:lnTo>
                    <a:pt x="100" y="30"/>
                  </a:lnTo>
                  <a:lnTo>
                    <a:pt x="92" y="27"/>
                  </a:lnTo>
                  <a:lnTo>
                    <a:pt x="90" y="25"/>
                  </a:lnTo>
                  <a:lnTo>
                    <a:pt x="87" y="25"/>
                  </a:lnTo>
                  <a:lnTo>
                    <a:pt x="85" y="21"/>
                  </a:lnTo>
                  <a:lnTo>
                    <a:pt x="81" y="15"/>
                  </a:lnTo>
                  <a:lnTo>
                    <a:pt x="79" y="10"/>
                  </a:lnTo>
                  <a:lnTo>
                    <a:pt x="75" y="10"/>
                  </a:lnTo>
                  <a:lnTo>
                    <a:pt x="74" y="10"/>
                  </a:lnTo>
                  <a:lnTo>
                    <a:pt x="74" y="8"/>
                  </a:lnTo>
                  <a:lnTo>
                    <a:pt x="72" y="8"/>
                  </a:lnTo>
                  <a:lnTo>
                    <a:pt x="66" y="8"/>
                  </a:lnTo>
                  <a:lnTo>
                    <a:pt x="62" y="10"/>
                  </a:lnTo>
                  <a:lnTo>
                    <a:pt x="62" y="13"/>
                  </a:lnTo>
                  <a:lnTo>
                    <a:pt x="60" y="13"/>
                  </a:lnTo>
                  <a:lnTo>
                    <a:pt x="60" y="13"/>
                  </a:lnTo>
                  <a:lnTo>
                    <a:pt x="57" y="13"/>
                  </a:lnTo>
                  <a:lnTo>
                    <a:pt x="57" y="10"/>
                  </a:lnTo>
                  <a:lnTo>
                    <a:pt x="57" y="8"/>
                  </a:lnTo>
                  <a:lnTo>
                    <a:pt x="57" y="0"/>
                  </a:lnTo>
                  <a:lnTo>
                    <a:pt x="55" y="2"/>
                  </a:lnTo>
                  <a:lnTo>
                    <a:pt x="53" y="6"/>
                  </a:lnTo>
                  <a:lnTo>
                    <a:pt x="49" y="6"/>
                  </a:lnTo>
                  <a:lnTo>
                    <a:pt x="47" y="2"/>
                  </a:lnTo>
                  <a:lnTo>
                    <a:pt x="47" y="8"/>
                  </a:lnTo>
                  <a:lnTo>
                    <a:pt x="47" y="10"/>
                  </a:lnTo>
                  <a:lnTo>
                    <a:pt x="43" y="10"/>
                  </a:lnTo>
                  <a:lnTo>
                    <a:pt x="42" y="10"/>
                  </a:lnTo>
                  <a:lnTo>
                    <a:pt x="38" y="13"/>
                  </a:lnTo>
                  <a:lnTo>
                    <a:pt x="34" y="13"/>
                  </a:lnTo>
                  <a:lnTo>
                    <a:pt x="30" y="10"/>
                  </a:lnTo>
                  <a:lnTo>
                    <a:pt x="28" y="8"/>
                  </a:lnTo>
                  <a:lnTo>
                    <a:pt x="25" y="8"/>
                  </a:lnTo>
                  <a:lnTo>
                    <a:pt x="23" y="8"/>
                  </a:lnTo>
                  <a:lnTo>
                    <a:pt x="19" y="13"/>
                  </a:lnTo>
                  <a:lnTo>
                    <a:pt x="17" y="15"/>
                  </a:lnTo>
                  <a:lnTo>
                    <a:pt x="15" y="19"/>
                  </a:lnTo>
                  <a:lnTo>
                    <a:pt x="11" y="21"/>
                  </a:lnTo>
                  <a:lnTo>
                    <a:pt x="11" y="25"/>
                  </a:lnTo>
                  <a:lnTo>
                    <a:pt x="15" y="32"/>
                  </a:lnTo>
                  <a:lnTo>
                    <a:pt x="17" y="34"/>
                  </a:lnTo>
                  <a:lnTo>
                    <a:pt x="19" y="34"/>
                  </a:lnTo>
                  <a:lnTo>
                    <a:pt x="19" y="40"/>
                  </a:lnTo>
                  <a:lnTo>
                    <a:pt x="23" y="43"/>
                  </a:lnTo>
                  <a:lnTo>
                    <a:pt x="19" y="45"/>
                  </a:lnTo>
                  <a:lnTo>
                    <a:pt x="17" y="51"/>
                  </a:lnTo>
                  <a:lnTo>
                    <a:pt x="19" y="51"/>
                  </a:lnTo>
                  <a:lnTo>
                    <a:pt x="23" y="53"/>
                  </a:lnTo>
                  <a:lnTo>
                    <a:pt x="25" y="62"/>
                  </a:lnTo>
                  <a:lnTo>
                    <a:pt x="17" y="58"/>
                  </a:lnTo>
                  <a:lnTo>
                    <a:pt x="11" y="58"/>
                  </a:lnTo>
                  <a:lnTo>
                    <a:pt x="11" y="62"/>
                  </a:lnTo>
                  <a:lnTo>
                    <a:pt x="11" y="64"/>
                  </a:lnTo>
                  <a:lnTo>
                    <a:pt x="17" y="70"/>
                  </a:lnTo>
                  <a:lnTo>
                    <a:pt x="15" y="70"/>
                  </a:lnTo>
                  <a:lnTo>
                    <a:pt x="15" y="71"/>
                  </a:lnTo>
                  <a:lnTo>
                    <a:pt x="15" y="75"/>
                  </a:lnTo>
                  <a:lnTo>
                    <a:pt x="11" y="81"/>
                  </a:lnTo>
                  <a:lnTo>
                    <a:pt x="10" y="81"/>
                  </a:lnTo>
                  <a:lnTo>
                    <a:pt x="6" y="81"/>
                  </a:lnTo>
                  <a:lnTo>
                    <a:pt x="4" y="81"/>
                  </a:lnTo>
                  <a:lnTo>
                    <a:pt x="6" y="83"/>
                  </a:lnTo>
                  <a:lnTo>
                    <a:pt x="10" y="90"/>
                  </a:lnTo>
                  <a:lnTo>
                    <a:pt x="10" y="100"/>
                  </a:lnTo>
                  <a:lnTo>
                    <a:pt x="6" y="105"/>
                  </a:lnTo>
                  <a:lnTo>
                    <a:pt x="4" y="105"/>
                  </a:lnTo>
                  <a:lnTo>
                    <a:pt x="0" y="107"/>
                  </a:lnTo>
                  <a:lnTo>
                    <a:pt x="4" y="111"/>
                  </a:lnTo>
                  <a:lnTo>
                    <a:pt x="6" y="111"/>
                  </a:lnTo>
                  <a:lnTo>
                    <a:pt x="10" y="113"/>
                  </a:lnTo>
                  <a:lnTo>
                    <a:pt x="11" y="113"/>
                  </a:lnTo>
                  <a:lnTo>
                    <a:pt x="17" y="113"/>
                  </a:lnTo>
                  <a:lnTo>
                    <a:pt x="17" y="113"/>
                  </a:lnTo>
                  <a:lnTo>
                    <a:pt x="19" y="115"/>
                  </a:lnTo>
                  <a:lnTo>
                    <a:pt x="19" y="118"/>
                  </a:lnTo>
                  <a:lnTo>
                    <a:pt x="23" y="124"/>
                  </a:lnTo>
                  <a:lnTo>
                    <a:pt x="25" y="126"/>
                  </a:lnTo>
                  <a:lnTo>
                    <a:pt x="28" y="130"/>
                  </a:lnTo>
                  <a:lnTo>
                    <a:pt x="28" y="137"/>
                  </a:lnTo>
                  <a:lnTo>
                    <a:pt x="28" y="143"/>
                  </a:lnTo>
                  <a:lnTo>
                    <a:pt x="25" y="152"/>
                  </a:lnTo>
                  <a:lnTo>
                    <a:pt x="25" y="158"/>
                  </a:lnTo>
                  <a:lnTo>
                    <a:pt x="25" y="163"/>
                  </a:lnTo>
                  <a:lnTo>
                    <a:pt x="28" y="163"/>
                  </a:lnTo>
                  <a:lnTo>
                    <a:pt x="30" y="161"/>
                  </a:lnTo>
                  <a:lnTo>
                    <a:pt x="36" y="158"/>
                  </a:lnTo>
                  <a:lnTo>
                    <a:pt x="43" y="156"/>
                  </a:lnTo>
                  <a:lnTo>
                    <a:pt x="53" y="152"/>
                  </a:lnTo>
                  <a:lnTo>
                    <a:pt x="60" y="148"/>
                  </a:lnTo>
                  <a:lnTo>
                    <a:pt x="72" y="145"/>
                  </a:lnTo>
                  <a:lnTo>
                    <a:pt x="81" y="145"/>
                  </a:lnTo>
                  <a:lnTo>
                    <a:pt x="79" y="143"/>
                  </a:lnTo>
                  <a:lnTo>
                    <a:pt x="85" y="143"/>
                  </a:lnTo>
                  <a:lnTo>
                    <a:pt x="85" y="145"/>
                  </a:lnTo>
                  <a:lnTo>
                    <a:pt x="87" y="143"/>
                  </a:lnTo>
                  <a:lnTo>
                    <a:pt x="98" y="139"/>
                  </a:lnTo>
                  <a:lnTo>
                    <a:pt x="92" y="143"/>
                  </a:lnTo>
                  <a:lnTo>
                    <a:pt x="106" y="143"/>
                  </a:lnTo>
                  <a:lnTo>
                    <a:pt x="100" y="139"/>
                  </a:lnTo>
                  <a:lnTo>
                    <a:pt x="104" y="139"/>
                  </a:lnTo>
                  <a:lnTo>
                    <a:pt x="106" y="139"/>
                  </a:lnTo>
                  <a:lnTo>
                    <a:pt x="109" y="143"/>
                  </a:lnTo>
                  <a:lnTo>
                    <a:pt x="111" y="143"/>
                  </a:lnTo>
                  <a:lnTo>
                    <a:pt x="119" y="143"/>
                  </a:lnTo>
                  <a:lnTo>
                    <a:pt x="123" y="143"/>
                  </a:lnTo>
                  <a:lnTo>
                    <a:pt x="124" y="139"/>
                  </a:lnTo>
                  <a:lnTo>
                    <a:pt x="128" y="143"/>
                  </a:lnTo>
                  <a:lnTo>
                    <a:pt x="130" y="145"/>
                  </a:lnTo>
                  <a:lnTo>
                    <a:pt x="136" y="145"/>
                  </a:lnTo>
                  <a:lnTo>
                    <a:pt x="136" y="133"/>
                  </a:lnTo>
                  <a:lnTo>
                    <a:pt x="134" y="131"/>
                  </a:lnTo>
                  <a:lnTo>
                    <a:pt x="130" y="131"/>
                  </a:lnTo>
                  <a:lnTo>
                    <a:pt x="130" y="124"/>
                  </a:lnTo>
                  <a:lnTo>
                    <a:pt x="128" y="118"/>
                  </a:lnTo>
                  <a:lnTo>
                    <a:pt x="124" y="111"/>
                  </a:lnTo>
                  <a:lnTo>
                    <a:pt x="124" y="100"/>
                  </a:lnTo>
                  <a:lnTo>
                    <a:pt x="128" y="94"/>
                  </a:lnTo>
                  <a:lnTo>
                    <a:pt x="128" y="86"/>
                  </a:lnTo>
                  <a:lnTo>
                    <a:pt x="130" y="77"/>
                  </a:lnTo>
                  <a:lnTo>
                    <a:pt x="136" y="71"/>
                  </a:lnTo>
                  <a:lnTo>
                    <a:pt x="141" y="64"/>
                  </a:lnTo>
                  <a:lnTo>
                    <a:pt x="141" y="58"/>
                  </a:lnTo>
                  <a:lnTo>
                    <a:pt x="138" y="51"/>
                  </a:lnTo>
                  <a:lnTo>
                    <a:pt x="138" y="51"/>
                  </a:lnTo>
                  <a:lnTo>
                    <a:pt x="138" y="51"/>
                  </a:lnTo>
                  <a:lnTo>
                    <a:pt x="138" y="51"/>
                  </a:lnTo>
                  <a:lnTo>
                    <a:pt x="138" y="51"/>
                  </a:lnTo>
                  <a:lnTo>
                    <a:pt x="138" y="51"/>
                  </a:lnTo>
                  <a:lnTo>
                    <a:pt x="138" y="51"/>
                  </a:lnTo>
                  <a:lnTo>
                    <a:pt x="138" y="51"/>
                  </a:lnTo>
                  <a:close/>
                  <a:moveTo>
                    <a:pt x="111" y="139"/>
                  </a:moveTo>
                  <a:lnTo>
                    <a:pt x="109" y="139"/>
                  </a:lnTo>
                  <a:lnTo>
                    <a:pt x="111" y="137"/>
                  </a:lnTo>
                  <a:lnTo>
                    <a:pt x="111" y="139"/>
                  </a:lnTo>
                  <a:lnTo>
                    <a:pt x="111" y="139"/>
                  </a:lnTo>
                  <a:lnTo>
                    <a:pt x="111" y="139"/>
                  </a:lnTo>
                  <a:lnTo>
                    <a:pt x="111" y="139"/>
                  </a:lnTo>
                  <a:lnTo>
                    <a:pt x="111" y="139"/>
                  </a:lnTo>
                  <a:lnTo>
                    <a:pt x="111" y="139"/>
                  </a:lnTo>
                  <a:lnTo>
                    <a:pt x="111" y="139"/>
                  </a:lnTo>
                  <a:lnTo>
                    <a:pt x="111" y="13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2" name="Freeform 86">
              <a:extLst>
                <a:ext uri="{FF2B5EF4-FFF2-40B4-BE49-F238E27FC236}">
                  <a16:creationId xmlns:a16="http://schemas.microsoft.com/office/drawing/2014/main" id="{35ECD59C-8A8A-4E72-AD19-6215885343E0}"/>
                </a:ext>
              </a:extLst>
            </p:cNvPr>
            <p:cNvSpPr>
              <a:spLocks/>
            </p:cNvSpPr>
            <p:nvPr/>
          </p:nvSpPr>
          <p:spPr bwMode="auto">
            <a:xfrm>
              <a:off x="3114" y="6279"/>
              <a:ext cx="168" cy="138"/>
            </a:xfrm>
            <a:custGeom>
              <a:avLst/>
              <a:gdLst>
                <a:gd name="T0" fmla="*/ 160 w 168"/>
                <a:gd name="T1" fmla="*/ 58 h 138"/>
                <a:gd name="T2" fmla="*/ 153 w 168"/>
                <a:gd name="T3" fmla="*/ 50 h 138"/>
                <a:gd name="T4" fmla="*/ 149 w 168"/>
                <a:gd name="T5" fmla="*/ 39 h 138"/>
                <a:gd name="T6" fmla="*/ 147 w 168"/>
                <a:gd name="T7" fmla="*/ 35 h 138"/>
                <a:gd name="T8" fmla="*/ 153 w 168"/>
                <a:gd name="T9" fmla="*/ 31 h 138"/>
                <a:gd name="T10" fmla="*/ 143 w 168"/>
                <a:gd name="T11" fmla="*/ 24 h 138"/>
                <a:gd name="T12" fmla="*/ 141 w 168"/>
                <a:gd name="T13" fmla="*/ 18 h 138"/>
                <a:gd name="T14" fmla="*/ 137 w 168"/>
                <a:gd name="T15" fmla="*/ 7 h 138"/>
                <a:gd name="T16" fmla="*/ 130 w 168"/>
                <a:gd name="T17" fmla="*/ 1 h 138"/>
                <a:gd name="T18" fmla="*/ 130 w 168"/>
                <a:gd name="T19" fmla="*/ 11 h 138"/>
                <a:gd name="T20" fmla="*/ 115 w 168"/>
                <a:gd name="T21" fmla="*/ 13 h 138"/>
                <a:gd name="T22" fmla="*/ 100 w 168"/>
                <a:gd name="T23" fmla="*/ 18 h 138"/>
                <a:gd name="T24" fmla="*/ 96 w 168"/>
                <a:gd name="T25" fmla="*/ 11 h 138"/>
                <a:gd name="T26" fmla="*/ 87 w 168"/>
                <a:gd name="T27" fmla="*/ 16 h 138"/>
                <a:gd name="T28" fmla="*/ 85 w 168"/>
                <a:gd name="T29" fmla="*/ 7 h 138"/>
                <a:gd name="T30" fmla="*/ 73 w 168"/>
                <a:gd name="T31" fmla="*/ 5 h 138"/>
                <a:gd name="T32" fmla="*/ 55 w 168"/>
                <a:gd name="T33" fmla="*/ 5 h 138"/>
                <a:gd name="T34" fmla="*/ 47 w 168"/>
                <a:gd name="T35" fmla="*/ 5 h 138"/>
                <a:gd name="T36" fmla="*/ 41 w 168"/>
                <a:gd name="T37" fmla="*/ 0 h 138"/>
                <a:gd name="T38" fmla="*/ 34 w 168"/>
                <a:gd name="T39" fmla="*/ 5 h 138"/>
                <a:gd name="T40" fmla="*/ 24 w 168"/>
                <a:gd name="T41" fmla="*/ 11 h 138"/>
                <a:gd name="T42" fmla="*/ 30 w 168"/>
                <a:gd name="T43" fmla="*/ 18 h 138"/>
                <a:gd name="T44" fmla="*/ 19 w 168"/>
                <a:gd name="T45" fmla="*/ 24 h 138"/>
                <a:gd name="T46" fmla="*/ 4 w 168"/>
                <a:gd name="T47" fmla="*/ 37 h 138"/>
                <a:gd name="T48" fmla="*/ 9 w 168"/>
                <a:gd name="T49" fmla="*/ 39 h 138"/>
                <a:gd name="T50" fmla="*/ 9 w 168"/>
                <a:gd name="T51" fmla="*/ 48 h 138"/>
                <a:gd name="T52" fmla="*/ 9 w 168"/>
                <a:gd name="T53" fmla="*/ 56 h 138"/>
                <a:gd name="T54" fmla="*/ 15 w 168"/>
                <a:gd name="T55" fmla="*/ 61 h 138"/>
                <a:gd name="T56" fmla="*/ 23 w 168"/>
                <a:gd name="T57" fmla="*/ 63 h 138"/>
                <a:gd name="T58" fmla="*/ 28 w 168"/>
                <a:gd name="T59" fmla="*/ 69 h 138"/>
                <a:gd name="T60" fmla="*/ 34 w 168"/>
                <a:gd name="T61" fmla="*/ 78 h 138"/>
                <a:gd name="T62" fmla="*/ 36 w 168"/>
                <a:gd name="T63" fmla="*/ 80 h 138"/>
                <a:gd name="T64" fmla="*/ 38 w 168"/>
                <a:gd name="T65" fmla="*/ 88 h 138"/>
                <a:gd name="T66" fmla="*/ 38 w 168"/>
                <a:gd name="T67" fmla="*/ 88 h 138"/>
                <a:gd name="T68" fmla="*/ 43 w 168"/>
                <a:gd name="T69" fmla="*/ 91 h 138"/>
                <a:gd name="T70" fmla="*/ 47 w 168"/>
                <a:gd name="T71" fmla="*/ 88 h 138"/>
                <a:gd name="T72" fmla="*/ 56 w 168"/>
                <a:gd name="T73" fmla="*/ 75 h 138"/>
                <a:gd name="T74" fmla="*/ 66 w 168"/>
                <a:gd name="T75" fmla="*/ 69 h 138"/>
                <a:gd name="T76" fmla="*/ 79 w 168"/>
                <a:gd name="T77" fmla="*/ 67 h 138"/>
                <a:gd name="T78" fmla="*/ 98 w 168"/>
                <a:gd name="T79" fmla="*/ 86 h 138"/>
                <a:gd name="T80" fmla="*/ 100 w 168"/>
                <a:gd name="T81" fmla="*/ 93 h 138"/>
                <a:gd name="T82" fmla="*/ 100 w 168"/>
                <a:gd name="T83" fmla="*/ 101 h 138"/>
                <a:gd name="T84" fmla="*/ 104 w 168"/>
                <a:gd name="T85" fmla="*/ 106 h 138"/>
                <a:gd name="T86" fmla="*/ 107 w 168"/>
                <a:gd name="T87" fmla="*/ 106 h 138"/>
                <a:gd name="T88" fmla="*/ 115 w 168"/>
                <a:gd name="T89" fmla="*/ 106 h 138"/>
                <a:gd name="T90" fmla="*/ 122 w 168"/>
                <a:gd name="T91" fmla="*/ 106 h 138"/>
                <a:gd name="T92" fmla="*/ 124 w 168"/>
                <a:gd name="T93" fmla="*/ 116 h 138"/>
                <a:gd name="T94" fmla="*/ 124 w 168"/>
                <a:gd name="T95" fmla="*/ 134 h 138"/>
                <a:gd name="T96" fmla="*/ 134 w 168"/>
                <a:gd name="T97" fmla="*/ 138 h 138"/>
                <a:gd name="T98" fmla="*/ 143 w 168"/>
                <a:gd name="T99" fmla="*/ 129 h 138"/>
                <a:gd name="T100" fmla="*/ 147 w 168"/>
                <a:gd name="T101" fmla="*/ 129 h 138"/>
                <a:gd name="T102" fmla="*/ 154 w 168"/>
                <a:gd name="T103" fmla="*/ 129 h 138"/>
                <a:gd name="T104" fmla="*/ 158 w 168"/>
                <a:gd name="T105" fmla="*/ 118 h 138"/>
                <a:gd name="T106" fmla="*/ 154 w 168"/>
                <a:gd name="T107" fmla="*/ 110 h 138"/>
                <a:gd name="T108" fmla="*/ 168 w 168"/>
                <a:gd name="T109" fmla="*/ 110 h 138"/>
                <a:gd name="T110" fmla="*/ 160 w 168"/>
                <a:gd name="T111" fmla="*/ 99 h 138"/>
                <a:gd name="T112" fmla="*/ 162 w 168"/>
                <a:gd name="T113" fmla="*/ 88 h 138"/>
                <a:gd name="T114" fmla="*/ 158 w 168"/>
                <a:gd name="T115" fmla="*/ 80 h 138"/>
                <a:gd name="T116" fmla="*/ 158 w 168"/>
                <a:gd name="T117" fmla="*/ 67 h 138"/>
                <a:gd name="T118" fmla="*/ 160 w 168"/>
                <a:gd name="T119" fmla="*/ 63 h 138"/>
                <a:gd name="T120" fmla="*/ 160 w 168"/>
                <a:gd name="T121" fmla="*/ 63 h 138"/>
                <a:gd name="T122" fmla="*/ 160 w 168"/>
                <a:gd name="T123" fmla="*/ 6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38">
                  <a:moveTo>
                    <a:pt x="160" y="63"/>
                  </a:moveTo>
                  <a:lnTo>
                    <a:pt x="160" y="61"/>
                  </a:lnTo>
                  <a:lnTo>
                    <a:pt x="160" y="58"/>
                  </a:lnTo>
                  <a:lnTo>
                    <a:pt x="158" y="56"/>
                  </a:lnTo>
                  <a:lnTo>
                    <a:pt x="154" y="56"/>
                  </a:lnTo>
                  <a:lnTo>
                    <a:pt x="153" y="50"/>
                  </a:lnTo>
                  <a:lnTo>
                    <a:pt x="153" y="43"/>
                  </a:lnTo>
                  <a:lnTo>
                    <a:pt x="153" y="39"/>
                  </a:lnTo>
                  <a:lnTo>
                    <a:pt x="149" y="39"/>
                  </a:lnTo>
                  <a:lnTo>
                    <a:pt x="143" y="43"/>
                  </a:lnTo>
                  <a:lnTo>
                    <a:pt x="147" y="37"/>
                  </a:lnTo>
                  <a:lnTo>
                    <a:pt x="147" y="35"/>
                  </a:lnTo>
                  <a:lnTo>
                    <a:pt x="149" y="35"/>
                  </a:lnTo>
                  <a:lnTo>
                    <a:pt x="153" y="35"/>
                  </a:lnTo>
                  <a:lnTo>
                    <a:pt x="153" y="31"/>
                  </a:lnTo>
                  <a:lnTo>
                    <a:pt x="149" y="30"/>
                  </a:lnTo>
                  <a:lnTo>
                    <a:pt x="147" y="26"/>
                  </a:lnTo>
                  <a:lnTo>
                    <a:pt x="143" y="24"/>
                  </a:lnTo>
                  <a:lnTo>
                    <a:pt x="141" y="24"/>
                  </a:lnTo>
                  <a:lnTo>
                    <a:pt x="141" y="20"/>
                  </a:lnTo>
                  <a:lnTo>
                    <a:pt x="141" y="18"/>
                  </a:lnTo>
                  <a:lnTo>
                    <a:pt x="141" y="16"/>
                  </a:lnTo>
                  <a:lnTo>
                    <a:pt x="137" y="13"/>
                  </a:lnTo>
                  <a:lnTo>
                    <a:pt x="137" y="7"/>
                  </a:lnTo>
                  <a:lnTo>
                    <a:pt x="136" y="5"/>
                  </a:lnTo>
                  <a:lnTo>
                    <a:pt x="134" y="5"/>
                  </a:lnTo>
                  <a:lnTo>
                    <a:pt x="130" y="1"/>
                  </a:lnTo>
                  <a:lnTo>
                    <a:pt x="130" y="5"/>
                  </a:lnTo>
                  <a:lnTo>
                    <a:pt x="130" y="7"/>
                  </a:lnTo>
                  <a:lnTo>
                    <a:pt x="130" y="11"/>
                  </a:lnTo>
                  <a:lnTo>
                    <a:pt x="119" y="16"/>
                  </a:lnTo>
                  <a:lnTo>
                    <a:pt x="117" y="13"/>
                  </a:lnTo>
                  <a:lnTo>
                    <a:pt x="115" y="13"/>
                  </a:lnTo>
                  <a:lnTo>
                    <a:pt x="109" y="11"/>
                  </a:lnTo>
                  <a:lnTo>
                    <a:pt x="104" y="13"/>
                  </a:lnTo>
                  <a:lnTo>
                    <a:pt x="100" y="18"/>
                  </a:lnTo>
                  <a:lnTo>
                    <a:pt x="98" y="16"/>
                  </a:lnTo>
                  <a:lnTo>
                    <a:pt x="98" y="13"/>
                  </a:lnTo>
                  <a:lnTo>
                    <a:pt x="96" y="11"/>
                  </a:lnTo>
                  <a:lnTo>
                    <a:pt x="92" y="11"/>
                  </a:lnTo>
                  <a:lnTo>
                    <a:pt x="90" y="13"/>
                  </a:lnTo>
                  <a:lnTo>
                    <a:pt x="87" y="16"/>
                  </a:lnTo>
                  <a:lnTo>
                    <a:pt x="85" y="16"/>
                  </a:lnTo>
                  <a:lnTo>
                    <a:pt x="81" y="13"/>
                  </a:lnTo>
                  <a:lnTo>
                    <a:pt x="85" y="7"/>
                  </a:lnTo>
                  <a:lnTo>
                    <a:pt x="85" y="5"/>
                  </a:lnTo>
                  <a:lnTo>
                    <a:pt x="79" y="5"/>
                  </a:lnTo>
                  <a:lnTo>
                    <a:pt x="73" y="5"/>
                  </a:lnTo>
                  <a:lnTo>
                    <a:pt x="68" y="7"/>
                  </a:lnTo>
                  <a:lnTo>
                    <a:pt x="62" y="7"/>
                  </a:lnTo>
                  <a:lnTo>
                    <a:pt x="55" y="5"/>
                  </a:lnTo>
                  <a:lnTo>
                    <a:pt x="53" y="1"/>
                  </a:lnTo>
                  <a:lnTo>
                    <a:pt x="49" y="5"/>
                  </a:lnTo>
                  <a:lnTo>
                    <a:pt x="47" y="5"/>
                  </a:lnTo>
                  <a:lnTo>
                    <a:pt x="47" y="1"/>
                  </a:lnTo>
                  <a:lnTo>
                    <a:pt x="47" y="0"/>
                  </a:lnTo>
                  <a:lnTo>
                    <a:pt x="41" y="0"/>
                  </a:lnTo>
                  <a:lnTo>
                    <a:pt x="30" y="0"/>
                  </a:lnTo>
                  <a:lnTo>
                    <a:pt x="34" y="1"/>
                  </a:lnTo>
                  <a:lnTo>
                    <a:pt x="34" y="5"/>
                  </a:lnTo>
                  <a:lnTo>
                    <a:pt x="30" y="7"/>
                  </a:lnTo>
                  <a:lnTo>
                    <a:pt x="28" y="11"/>
                  </a:lnTo>
                  <a:lnTo>
                    <a:pt x="24" y="11"/>
                  </a:lnTo>
                  <a:lnTo>
                    <a:pt x="28" y="13"/>
                  </a:lnTo>
                  <a:lnTo>
                    <a:pt x="30" y="16"/>
                  </a:lnTo>
                  <a:lnTo>
                    <a:pt x="30" y="18"/>
                  </a:lnTo>
                  <a:lnTo>
                    <a:pt x="30" y="24"/>
                  </a:lnTo>
                  <a:lnTo>
                    <a:pt x="24" y="24"/>
                  </a:lnTo>
                  <a:lnTo>
                    <a:pt x="19" y="24"/>
                  </a:lnTo>
                  <a:lnTo>
                    <a:pt x="9" y="30"/>
                  </a:lnTo>
                  <a:lnTo>
                    <a:pt x="6" y="31"/>
                  </a:lnTo>
                  <a:lnTo>
                    <a:pt x="4" y="37"/>
                  </a:lnTo>
                  <a:lnTo>
                    <a:pt x="4" y="39"/>
                  </a:lnTo>
                  <a:lnTo>
                    <a:pt x="0" y="43"/>
                  </a:lnTo>
                  <a:lnTo>
                    <a:pt x="9" y="39"/>
                  </a:lnTo>
                  <a:lnTo>
                    <a:pt x="6" y="45"/>
                  </a:lnTo>
                  <a:lnTo>
                    <a:pt x="6" y="50"/>
                  </a:lnTo>
                  <a:lnTo>
                    <a:pt x="9" y="48"/>
                  </a:lnTo>
                  <a:lnTo>
                    <a:pt x="9" y="50"/>
                  </a:lnTo>
                  <a:lnTo>
                    <a:pt x="11" y="45"/>
                  </a:lnTo>
                  <a:lnTo>
                    <a:pt x="9" y="56"/>
                  </a:lnTo>
                  <a:lnTo>
                    <a:pt x="11" y="54"/>
                  </a:lnTo>
                  <a:lnTo>
                    <a:pt x="11" y="58"/>
                  </a:lnTo>
                  <a:lnTo>
                    <a:pt x="15" y="61"/>
                  </a:lnTo>
                  <a:lnTo>
                    <a:pt x="19" y="63"/>
                  </a:lnTo>
                  <a:lnTo>
                    <a:pt x="19" y="67"/>
                  </a:lnTo>
                  <a:lnTo>
                    <a:pt x="23" y="63"/>
                  </a:lnTo>
                  <a:lnTo>
                    <a:pt x="24" y="67"/>
                  </a:lnTo>
                  <a:lnTo>
                    <a:pt x="24" y="69"/>
                  </a:lnTo>
                  <a:lnTo>
                    <a:pt x="28" y="69"/>
                  </a:lnTo>
                  <a:lnTo>
                    <a:pt x="30" y="69"/>
                  </a:lnTo>
                  <a:lnTo>
                    <a:pt x="30" y="73"/>
                  </a:lnTo>
                  <a:lnTo>
                    <a:pt x="34" y="78"/>
                  </a:lnTo>
                  <a:lnTo>
                    <a:pt x="34" y="80"/>
                  </a:lnTo>
                  <a:lnTo>
                    <a:pt x="36" y="78"/>
                  </a:lnTo>
                  <a:lnTo>
                    <a:pt x="36" y="80"/>
                  </a:lnTo>
                  <a:lnTo>
                    <a:pt x="36" y="86"/>
                  </a:lnTo>
                  <a:lnTo>
                    <a:pt x="38" y="82"/>
                  </a:lnTo>
                  <a:lnTo>
                    <a:pt x="38" y="88"/>
                  </a:lnTo>
                  <a:lnTo>
                    <a:pt x="41" y="86"/>
                  </a:lnTo>
                  <a:lnTo>
                    <a:pt x="41" y="88"/>
                  </a:lnTo>
                  <a:lnTo>
                    <a:pt x="38" y="88"/>
                  </a:lnTo>
                  <a:lnTo>
                    <a:pt x="38" y="91"/>
                  </a:lnTo>
                  <a:lnTo>
                    <a:pt x="41" y="91"/>
                  </a:lnTo>
                  <a:lnTo>
                    <a:pt x="43" y="91"/>
                  </a:lnTo>
                  <a:lnTo>
                    <a:pt x="43" y="91"/>
                  </a:lnTo>
                  <a:lnTo>
                    <a:pt x="47" y="91"/>
                  </a:lnTo>
                  <a:lnTo>
                    <a:pt x="47" y="88"/>
                  </a:lnTo>
                  <a:lnTo>
                    <a:pt x="49" y="86"/>
                  </a:lnTo>
                  <a:lnTo>
                    <a:pt x="55" y="80"/>
                  </a:lnTo>
                  <a:lnTo>
                    <a:pt x="56" y="75"/>
                  </a:lnTo>
                  <a:lnTo>
                    <a:pt x="60" y="69"/>
                  </a:lnTo>
                  <a:lnTo>
                    <a:pt x="62" y="69"/>
                  </a:lnTo>
                  <a:lnTo>
                    <a:pt x="66" y="69"/>
                  </a:lnTo>
                  <a:lnTo>
                    <a:pt x="68" y="69"/>
                  </a:lnTo>
                  <a:lnTo>
                    <a:pt x="72" y="69"/>
                  </a:lnTo>
                  <a:lnTo>
                    <a:pt x="79" y="67"/>
                  </a:lnTo>
                  <a:lnTo>
                    <a:pt x="87" y="69"/>
                  </a:lnTo>
                  <a:lnTo>
                    <a:pt x="90" y="73"/>
                  </a:lnTo>
                  <a:lnTo>
                    <a:pt x="98" y="86"/>
                  </a:lnTo>
                  <a:lnTo>
                    <a:pt x="98" y="88"/>
                  </a:lnTo>
                  <a:lnTo>
                    <a:pt x="98" y="91"/>
                  </a:lnTo>
                  <a:lnTo>
                    <a:pt x="100" y="93"/>
                  </a:lnTo>
                  <a:lnTo>
                    <a:pt x="100" y="97"/>
                  </a:lnTo>
                  <a:lnTo>
                    <a:pt x="100" y="99"/>
                  </a:lnTo>
                  <a:lnTo>
                    <a:pt x="100" y="101"/>
                  </a:lnTo>
                  <a:lnTo>
                    <a:pt x="100" y="104"/>
                  </a:lnTo>
                  <a:lnTo>
                    <a:pt x="98" y="112"/>
                  </a:lnTo>
                  <a:lnTo>
                    <a:pt x="104" y="106"/>
                  </a:lnTo>
                  <a:lnTo>
                    <a:pt x="104" y="106"/>
                  </a:lnTo>
                  <a:lnTo>
                    <a:pt x="104" y="106"/>
                  </a:lnTo>
                  <a:lnTo>
                    <a:pt x="107" y="106"/>
                  </a:lnTo>
                  <a:lnTo>
                    <a:pt x="109" y="104"/>
                  </a:lnTo>
                  <a:lnTo>
                    <a:pt x="111" y="104"/>
                  </a:lnTo>
                  <a:lnTo>
                    <a:pt x="115" y="106"/>
                  </a:lnTo>
                  <a:lnTo>
                    <a:pt x="117" y="104"/>
                  </a:lnTo>
                  <a:lnTo>
                    <a:pt x="119" y="104"/>
                  </a:lnTo>
                  <a:lnTo>
                    <a:pt x="122" y="106"/>
                  </a:lnTo>
                  <a:lnTo>
                    <a:pt x="124" y="110"/>
                  </a:lnTo>
                  <a:lnTo>
                    <a:pt x="124" y="112"/>
                  </a:lnTo>
                  <a:lnTo>
                    <a:pt x="124" y="116"/>
                  </a:lnTo>
                  <a:lnTo>
                    <a:pt x="124" y="118"/>
                  </a:lnTo>
                  <a:lnTo>
                    <a:pt x="128" y="125"/>
                  </a:lnTo>
                  <a:lnTo>
                    <a:pt x="124" y="134"/>
                  </a:lnTo>
                  <a:lnTo>
                    <a:pt x="130" y="134"/>
                  </a:lnTo>
                  <a:lnTo>
                    <a:pt x="134" y="136"/>
                  </a:lnTo>
                  <a:lnTo>
                    <a:pt x="134" y="138"/>
                  </a:lnTo>
                  <a:lnTo>
                    <a:pt x="137" y="136"/>
                  </a:lnTo>
                  <a:lnTo>
                    <a:pt x="141" y="131"/>
                  </a:lnTo>
                  <a:lnTo>
                    <a:pt x="143" y="129"/>
                  </a:lnTo>
                  <a:lnTo>
                    <a:pt x="143" y="125"/>
                  </a:lnTo>
                  <a:lnTo>
                    <a:pt x="147" y="125"/>
                  </a:lnTo>
                  <a:lnTo>
                    <a:pt x="147" y="129"/>
                  </a:lnTo>
                  <a:lnTo>
                    <a:pt x="149" y="129"/>
                  </a:lnTo>
                  <a:lnTo>
                    <a:pt x="153" y="129"/>
                  </a:lnTo>
                  <a:lnTo>
                    <a:pt x="154" y="129"/>
                  </a:lnTo>
                  <a:lnTo>
                    <a:pt x="158" y="123"/>
                  </a:lnTo>
                  <a:lnTo>
                    <a:pt x="158" y="119"/>
                  </a:lnTo>
                  <a:lnTo>
                    <a:pt x="158" y="118"/>
                  </a:lnTo>
                  <a:lnTo>
                    <a:pt x="160" y="118"/>
                  </a:lnTo>
                  <a:lnTo>
                    <a:pt x="154" y="112"/>
                  </a:lnTo>
                  <a:lnTo>
                    <a:pt x="154" y="110"/>
                  </a:lnTo>
                  <a:lnTo>
                    <a:pt x="154" y="106"/>
                  </a:lnTo>
                  <a:lnTo>
                    <a:pt x="160" y="106"/>
                  </a:lnTo>
                  <a:lnTo>
                    <a:pt x="168" y="110"/>
                  </a:lnTo>
                  <a:lnTo>
                    <a:pt x="166" y="101"/>
                  </a:lnTo>
                  <a:lnTo>
                    <a:pt x="162" y="99"/>
                  </a:lnTo>
                  <a:lnTo>
                    <a:pt x="160" y="99"/>
                  </a:lnTo>
                  <a:lnTo>
                    <a:pt x="162" y="93"/>
                  </a:lnTo>
                  <a:lnTo>
                    <a:pt x="166" y="91"/>
                  </a:lnTo>
                  <a:lnTo>
                    <a:pt x="162" y="88"/>
                  </a:lnTo>
                  <a:lnTo>
                    <a:pt x="162" y="82"/>
                  </a:lnTo>
                  <a:lnTo>
                    <a:pt x="160" y="82"/>
                  </a:lnTo>
                  <a:lnTo>
                    <a:pt x="158" y="80"/>
                  </a:lnTo>
                  <a:lnTo>
                    <a:pt x="154" y="73"/>
                  </a:lnTo>
                  <a:lnTo>
                    <a:pt x="154" y="69"/>
                  </a:lnTo>
                  <a:lnTo>
                    <a:pt x="158" y="67"/>
                  </a:lnTo>
                  <a:lnTo>
                    <a:pt x="160" y="63"/>
                  </a:lnTo>
                  <a:lnTo>
                    <a:pt x="160" y="63"/>
                  </a:lnTo>
                  <a:lnTo>
                    <a:pt x="160" y="63"/>
                  </a:lnTo>
                  <a:lnTo>
                    <a:pt x="160" y="63"/>
                  </a:lnTo>
                  <a:lnTo>
                    <a:pt x="160" y="63"/>
                  </a:lnTo>
                  <a:lnTo>
                    <a:pt x="160" y="63"/>
                  </a:lnTo>
                  <a:lnTo>
                    <a:pt x="160" y="63"/>
                  </a:lnTo>
                  <a:lnTo>
                    <a:pt x="160" y="63"/>
                  </a:lnTo>
                  <a:lnTo>
                    <a:pt x="160" y="63"/>
                  </a:lnTo>
                  <a:lnTo>
                    <a:pt x="160" y="6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3" name="Freeform 87">
              <a:extLst>
                <a:ext uri="{FF2B5EF4-FFF2-40B4-BE49-F238E27FC236}">
                  <a16:creationId xmlns:a16="http://schemas.microsoft.com/office/drawing/2014/main" id="{EF7D08FF-01F8-4649-A801-B3763B88DF48}"/>
                </a:ext>
              </a:extLst>
            </p:cNvPr>
            <p:cNvSpPr>
              <a:spLocks/>
            </p:cNvSpPr>
            <p:nvPr/>
          </p:nvSpPr>
          <p:spPr bwMode="auto">
            <a:xfrm>
              <a:off x="3076" y="6279"/>
              <a:ext cx="72" cy="43"/>
            </a:xfrm>
            <a:custGeom>
              <a:avLst/>
              <a:gdLst>
                <a:gd name="T0" fmla="*/ 42 w 72"/>
                <a:gd name="T1" fmla="*/ 37 h 43"/>
                <a:gd name="T2" fmla="*/ 44 w 72"/>
                <a:gd name="T3" fmla="*/ 31 h 43"/>
                <a:gd name="T4" fmla="*/ 47 w 72"/>
                <a:gd name="T5" fmla="*/ 30 h 43"/>
                <a:gd name="T6" fmla="*/ 57 w 72"/>
                <a:gd name="T7" fmla="*/ 24 h 43"/>
                <a:gd name="T8" fmla="*/ 62 w 72"/>
                <a:gd name="T9" fmla="*/ 24 h 43"/>
                <a:gd name="T10" fmla="*/ 68 w 72"/>
                <a:gd name="T11" fmla="*/ 24 h 43"/>
                <a:gd name="T12" fmla="*/ 68 w 72"/>
                <a:gd name="T13" fmla="*/ 18 h 43"/>
                <a:gd name="T14" fmla="*/ 68 w 72"/>
                <a:gd name="T15" fmla="*/ 16 h 43"/>
                <a:gd name="T16" fmla="*/ 66 w 72"/>
                <a:gd name="T17" fmla="*/ 13 h 43"/>
                <a:gd name="T18" fmla="*/ 62 w 72"/>
                <a:gd name="T19" fmla="*/ 11 h 43"/>
                <a:gd name="T20" fmla="*/ 66 w 72"/>
                <a:gd name="T21" fmla="*/ 11 h 43"/>
                <a:gd name="T22" fmla="*/ 68 w 72"/>
                <a:gd name="T23" fmla="*/ 7 h 43"/>
                <a:gd name="T24" fmla="*/ 72 w 72"/>
                <a:gd name="T25" fmla="*/ 5 h 43"/>
                <a:gd name="T26" fmla="*/ 72 w 72"/>
                <a:gd name="T27" fmla="*/ 1 h 43"/>
                <a:gd name="T28" fmla="*/ 68 w 72"/>
                <a:gd name="T29" fmla="*/ 0 h 43"/>
                <a:gd name="T30" fmla="*/ 47 w 72"/>
                <a:gd name="T31" fmla="*/ 0 h 43"/>
                <a:gd name="T32" fmla="*/ 42 w 72"/>
                <a:gd name="T33" fmla="*/ 0 h 43"/>
                <a:gd name="T34" fmla="*/ 38 w 72"/>
                <a:gd name="T35" fmla="*/ 0 h 43"/>
                <a:gd name="T36" fmla="*/ 30 w 72"/>
                <a:gd name="T37" fmla="*/ 1 h 43"/>
                <a:gd name="T38" fmla="*/ 25 w 72"/>
                <a:gd name="T39" fmla="*/ 5 h 43"/>
                <a:gd name="T40" fmla="*/ 17 w 72"/>
                <a:gd name="T41" fmla="*/ 5 h 43"/>
                <a:gd name="T42" fmla="*/ 10 w 72"/>
                <a:gd name="T43" fmla="*/ 7 h 43"/>
                <a:gd name="T44" fmla="*/ 6 w 72"/>
                <a:gd name="T45" fmla="*/ 7 h 43"/>
                <a:gd name="T46" fmla="*/ 0 w 72"/>
                <a:gd name="T47" fmla="*/ 7 h 43"/>
                <a:gd name="T48" fmla="*/ 4 w 72"/>
                <a:gd name="T49" fmla="*/ 11 h 43"/>
                <a:gd name="T50" fmla="*/ 10 w 72"/>
                <a:gd name="T51" fmla="*/ 11 h 43"/>
                <a:gd name="T52" fmla="*/ 12 w 72"/>
                <a:gd name="T53" fmla="*/ 7 h 43"/>
                <a:gd name="T54" fmla="*/ 13 w 72"/>
                <a:gd name="T55" fmla="*/ 7 h 43"/>
                <a:gd name="T56" fmla="*/ 10 w 72"/>
                <a:gd name="T57" fmla="*/ 13 h 43"/>
                <a:gd name="T58" fmla="*/ 12 w 72"/>
                <a:gd name="T59" fmla="*/ 16 h 43"/>
                <a:gd name="T60" fmla="*/ 13 w 72"/>
                <a:gd name="T61" fmla="*/ 18 h 43"/>
                <a:gd name="T62" fmla="*/ 19 w 72"/>
                <a:gd name="T63" fmla="*/ 18 h 43"/>
                <a:gd name="T64" fmla="*/ 17 w 72"/>
                <a:gd name="T65" fmla="*/ 24 h 43"/>
                <a:gd name="T66" fmla="*/ 25 w 72"/>
                <a:gd name="T67" fmla="*/ 20 h 43"/>
                <a:gd name="T68" fmla="*/ 30 w 72"/>
                <a:gd name="T69" fmla="*/ 18 h 43"/>
                <a:gd name="T70" fmla="*/ 34 w 72"/>
                <a:gd name="T71" fmla="*/ 18 h 43"/>
                <a:gd name="T72" fmla="*/ 36 w 72"/>
                <a:gd name="T73" fmla="*/ 18 h 43"/>
                <a:gd name="T74" fmla="*/ 42 w 72"/>
                <a:gd name="T75" fmla="*/ 18 h 43"/>
                <a:gd name="T76" fmla="*/ 38 w 72"/>
                <a:gd name="T77" fmla="*/ 20 h 43"/>
                <a:gd name="T78" fmla="*/ 36 w 72"/>
                <a:gd name="T79" fmla="*/ 20 h 43"/>
                <a:gd name="T80" fmla="*/ 34 w 72"/>
                <a:gd name="T81" fmla="*/ 18 h 43"/>
                <a:gd name="T82" fmla="*/ 29 w 72"/>
                <a:gd name="T83" fmla="*/ 24 h 43"/>
                <a:gd name="T84" fmla="*/ 30 w 72"/>
                <a:gd name="T85" fmla="*/ 26 h 43"/>
                <a:gd name="T86" fmla="*/ 34 w 72"/>
                <a:gd name="T87" fmla="*/ 24 h 43"/>
                <a:gd name="T88" fmla="*/ 36 w 72"/>
                <a:gd name="T89" fmla="*/ 24 h 43"/>
                <a:gd name="T90" fmla="*/ 38 w 72"/>
                <a:gd name="T91" fmla="*/ 26 h 43"/>
                <a:gd name="T92" fmla="*/ 34 w 72"/>
                <a:gd name="T93" fmla="*/ 26 h 43"/>
                <a:gd name="T94" fmla="*/ 30 w 72"/>
                <a:gd name="T95" fmla="*/ 30 h 43"/>
                <a:gd name="T96" fmla="*/ 30 w 72"/>
                <a:gd name="T97" fmla="*/ 31 h 43"/>
                <a:gd name="T98" fmla="*/ 34 w 72"/>
                <a:gd name="T99" fmla="*/ 31 h 43"/>
                <a:gd name="T100" fmla="*/ 30 w 72"/>
                <a:gd name="T101" fmla="*/ 35 h 43"/>
                <a:gd name="T102" fmla="*/ 36 w 72"/>
                <a:gd name="T103" fmla="*/ 37 h 43"/>
                <a:gd name="T104" fmla="*/ 38 w 72"/>
                <a:gd name="T105" fmla="*/ 43 h 43"/>
                <a:gd name="T106" fmla="*/ 42 w 72"/>
                <a:gd name="T107" fmla="*/ 39 h 43"/>
                <a:gd name="T108" fmla="*/ 42 w 72"/>
                <a:gd name="T109" fmla="*/ 37 h 43"/>
                <a:gd name="T110" fmla="*/ 42 w 72"/>
                <a:gd name="T111" fmla="*/ 37 h 43"/>
                <a:gd name="T112" fmla="*/ 42 w 72"/>
                <a:gd name="T113" fmla="*/ 37 h 43"/>
                <a:gd name="T114" fmla="*/ 42 w 72"/>
                <a:gd name="T115" fmla="*/ 37 h 43"/>
                <a:gd name="T116" fmla="*/ 42 w 72"/>
                <a:gd name="T117" fmla="*/ 37 h 43"/>
                <a:gd name="T118" fmla="*/ 42 w 72"/>
                <a:gd name="T119" fmla="*/ 37 h 43"/>
                <a:gd name="T120" fmla="*/ 42 w 72"/>
                <a:gd name="T121" fmla="*/ 37 h 43"/>
                <a:gd name="T122" fmla="*/ 42 w 72"/>
                <a:gd name="T123"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43">
                  <a:moveTo>
                    <a:pt x="42" y="37"/>
                  </a:moveTo>
                  <a:lnTo>
                    <a:pt x="44" y="31"/>
                  </a:lnTo>
                  <a:lnTo>
                    <a:pt x="47" y="30"/>
                  </a:lnTo>
                  <a:lnTo>
                    <a:pt x="57" y="24"/>
                  </a:lnTo>
                  <a:lnTo>
                    <a:pt x="62" y="24"/>
                  </a:lnTo>
                  <a:lnTo>
                    <a:pt x="68" y="24"/>
                  </a:lnTo>
                  <a:lnTo>
                    <a:pt x="68" y="18"/>
                  </a:lnTo>
                  <a:lnTo>
                    <a:pt x="68" y="16"/>
                  </a:lnTo>
                  <a:lnTo>
                    <a:pt x="66" y="13"/>
                  </a:lnTo>
                  <a:lnTo>
                    <a:pt x="62" y="11"/>
                  </a:lnTo>
                  <a:lnTo>
                    <a:pt x="66" y="11"/>
                  </a:lnTo>
                  <a:lnTo>
                    <a:pt x="68" y="7"/>
                  </a:lnTo>
                  <a:lnTo>
                    <a:pt x="72" y="5"/>
                  </a:lnTo>
                  <a:lnTo>
                    <a:pt x="72" y="1"/>
                  </a:lnTo>
                  <a:lnTo>
                    <a:pt x="68" y="0"/>
                  </a:lnTo>
                  <a:lnTo>
                    <a:pt x="47" y="0"/>
                  </a:lnTo>
                  <a:lnTo>
                    <a:pt x="42" y="0"/>
                  </a:lnTo>
                  <a:lnTo>
                    <a:pt x="38" y="0"/>
                  </a:lnTo>
                  <a:lnTo>
                    <a:pt x="30" y="1"/>
                  </a:lnTo>
                  <a:lnTo>
                    <a:pt x="25" y="5"/>
                  </a:lnTo>
                  <a:lnTo>
                    <a:pt x="17" y="5"/>
                  </a:lnTo>
                  <a:lnTo>
                    <a:pt x="10" y="7"/>
                  </a:lnTo>
                  <a:lnTo>
                    <a:pt x="6" y="7"/>
                  </a:lnTo>
                  <a:lnTo>
                    <a:pt x="0" y="7"/>
                  </a:lnTo>
                  <a:lnTo>
                    <a:pt x="4" y="11"/>
                  </a:lnTo>
                  <a:lnTo>
                    <a:pt x="10" y="11"/>
                  </a:lnTo>
                  <a:lnTo>
                    <a:pt x="12" y="7"/>
                  </a:lnTo>
                  <a:lnTo>
                    <a:pt x="13" y="7"/>
                  </a:lnTo>
                  <a:lnTo>
                    <a:pt x="10" y="13"/>
                  </a:lnTo>
                  <a:lnTo>
                    <a:pt x="12" y="16"/>
                  </a:lnTo>
                  <a:lnTo>
                    <a:pt x="13" y="18"/>
                  </a:lnTo>
                  <a:lnTo>
                    <a:pt x="19" y="18"/>
                  </a:lnTo>
                  <a:lnTo>
                    <a:pt x="17" y="24"/>
                  </a:lnTo>
                  <a:lnTo>
                    <a:pt x="25" y="20"/>
                  </a:lnTo>
                  <a:lnTo>
                    <a:pt x="30" y="18"/>
                  </a:lnTo>
                  <a:lnTo>
                    <a:pt x="34" y="18"/>
                  </a:lnTo>
                  <a:lnTo>
                    <a:pt x="36" y="18"/>
                  </a:lnTo>
                  <a:lnTo>
                    <a:pt x="42" y="18"/>
                  </a:lnTo>
                  <a:lnTo>
                    <a:pt x="38" y="20"/>
                  </a:lnTo>
                  <a:lnTo>
                    <a:pt x="36" y="20"/>
                  </a:lnTo>
                  <a:lnTo>
                    <a:pt x="34" y="18"/>
                  </a:lnTo>
                  <a:lnTo>
                    <a:pt x="29" y="24"/>
                  </a:lnTo>
                  <a:lnTo>
                    <a:pt x="30" y="26"/>
                  </a:lnTo>
                  <a:lnTo>
                    <a:pt x="34" y="24"/>
                  </a:lnTo>
                  <a:lnTo>
                    <a:pt x="36" y="24"/>
                  </a:lnTo>
                  <a:lnTo>
                    <a:pt x="38" y="26"/>
                  </a:lnTo>
                  <a:lnTo>
                    <a:pt x="34" y="26"/>
                  </a:lnTo>
                  <a:lnTo>
                    <a:pt x="30" y="30"/>
                  </a:lnTo>
                  <a:lnTo>
                    <a:pt x="30" y="31"/>
                  </a:lnTo>
                  <a:lnTo>
                    <a:pt x="34" y="31"/>
                  </a:lnTo>
                  <a:lnTo>
                    <a:pt x="30" y="35"/>
                  </a:lnTo>
                  <a:lnTo>
                    <a:pt x="36" y="37"/>
                  </a:lnTo>
                  <a:lnTo>
                    <a:pt x="38" y="43"/>
                  </a:lnTo>
                  <a:lnTo>
                    <a:pt x="42" y="39"/>
                  </a:lnTo>
                  <a:lnTo>
                    <a:pt x="42" y="37"/>
                  </a:lnTo>
                  <a:lnTo>
                    <a:pt x="42" y="37"/>
                  </a:lnTo>
                  <a:lnTo>
                    <a:pt x="42" y="37"/>
                  </a:lnTo>
                  <a:lnTo>
                    <a:pt x="42" y="37"/>
                  </a:lnTo>
                  <a:lnTo>
                    <a:pt x="42" y="37"/>
                  </a:lnTo>
                  <a:lnTo>
                    <a:pt x="42" y="37"/>
                  </a:lnTo>
                  <a:lnTo>
                    <a:pt x="42" y="37"/>
                  </a:lnTo>
                  <a:lnTo>
                    <a:pt x="42" y="3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4" name="Freeform 88">
              <a:extLst>
                <a:ext uri="{FF2B5EF4-FFF2-40B4-BE49-F238E27FC236}">
                  <a16:creationId xmlns:a16="http://schemas.microsoft.com/office/drawing/2014/main" id="{7AD9BDDC-A0A9-492F-8BF0-BCE27B9BA38A}"/>
                </a:ext>
              </a:extLst>
            </p:cNvPr>
            <p:cNvSpPr>
              <a:spLocks noEditPoints="1"/>
            </p:cNvSpPr>
            <p:nvPr/>
          </p:nvSpPr>
          <p:spPr bwMode="auto">
            <a:xfrm>
              <a:off x="3061" y="6176"/>
              <a:ext cx="138" cy="110"/>
            </a:xfrm>
            <a:custGeom>
              <a:avLst/>
              <a:gdLst>
                <a:gd name="T0" fmla="*/ 136 w 138"/>
                <a:gd name="T1" fmla="*/ 93 h 110"/>
                <a:gd name="T2" fmla="*/ 126 w 138"/>
                <a:gd name="T3" fmla="*/ 82 h 110"/>
                <a:gd name="T4" fmla="*/ 125 w 138"/>
                <a:gd name="T5" fmla="*/ 73 h 110"/>
                <a:gd name="T6" fmla="*/ 125 w 138"/>
                <a:gd name="T7" fmla="*/ 65 h 110"/>
                <a:gd name="T8" fmla="*/ 119 w 138"/>
                <a:gd name="T9" fmla="*/ 54 h 110"/>
                <a:gd name="T10" fmla="*/ 113 w 138"/>
                <a:gd name="T11" fmla="*/ 43 h 110"/>
                <a:gd name="T12" fmla="*/ 106 w 138"/>
                <a:gd name="T13" fmla="*/ 33 h 110"/>
                <a:gd name="T14" fmla="*/ 96 w 138"/>
                <a:gd name="T15" fmla="*/ 22 h 110"/>
                <a:gd name="T16" fmla="*/ 91 w 138"/>
                <a:gd name="T17" fmla="*/ 15 h 110"/>
                <a:gd name="T18" fmla="*/ 77 w 138"/>
                <a:gd name="T19" fmla="*/ 5 h 110"/>
                <a:gd name="T20" fmla="*/ 59 w 138"/>
                <a:gd name="T21" fmla="*/ 0 h 110"/>
                <a:gd name="T22" fmla="*/ 38 w 138"/>
                <a:gd name="T23" fmla="*/ 5 h 110"/>
                <a:gd name="T24" fmla="*/ 27 w 138"/>
                <a:gd name="T25" fmla="*/ 9 h 110"/>
                <a:gd name="T26" fmla="*/ 21 w 138"/>
                <a:gd name="T27" fmla="*/ 28 h 110"/>
                <a:gd name="T28" fmla="*/ 6 w 138"/>
                <a:gd name="T29" fmla="*/ 46 h 110"/>
                <a:gd name="T30" fmla="*/ 6 w 138"/>
                <a:gd name="T31" fmla="*/ 48 h 110"/>
                <a:gd name="T32" fmla="*/ 15 w 138"/>
                <a:gd name="T33" fmla="*/ 71 h 110"/>
                <a:gd name="T34" fmla="*/ 21 w 138"/>
                <a:gd name="T35" fmla="*/ 67 h 110"/>
                <a:gd name="T36" fmla="*/ 25 w 138"/>
                <a:gd name="T37" fmla="*/ 67 h 110"/>
                <a:gd name="T38" fmla="*/ 21 w 138"/>
                <a:gd name="T39" fmla="*/ 76 h 110"/>
                <a:gd name="T40" fmla="*/ 45 w 138"/>
                <a:gd name="T41" fmla="*/ 78 h 110"/>
                <a:gd name="T42" fmla="*/ 53 w 138"/>
                <a:gd name="T43" fmla="*/ 73 h 110"/>
                <a:gd name="T44" fmla="*/ 62 w 138"/>
                <a:gd name="T45" fmla="*/ 76 h 110"/>
                <a:gd name="T46" fmla="*/ 70 w 138"/>
                <a:gd name="T47" fmla="*/ 80 h 110"/>
                <a:gd name="T48" fmla="*/ 81 w 138"/>
                <a:gd name="T49" fmla="*/ 78 h 110"/>
                <a:gd name="T50" fmla="*/ 81 w 138"/>
                <a:gd name="T51" fmla="*/ 86 h 110"/>
                <a:gd name="T52" fmla="*/ 72 w 138"/>
                <a:gd name="T53" fmla="*/ 86 h 110"/>
                <a:gd name="T54" fmla="*/ 53 w 138"/>
                <a:gd name="T55" fmla="*/ 78 h 110"/>
                <a:gd name="T56" fmla="*/ 45 w 138"/>
                <a:gd name="T57" fmla="*/ 84 h 110"/>
                <a:gd name="T58" fmla="*/ 38 w 138"/>
                <a:gd name="T59" fmla="*/ 89 h 110"/>
                <a:gd name="T60" fmla="*/ 21 w 138"/>
                <a:gd name="T61" fmla="*/ 89 h 110"/>
                <a:gd name="T62" fmla="*/ 15 w 138"/>
                <a:gd name="T63" fmla="*/ 101 h 110"/>
                <a:gd name="T64" fmla="*/ 15 w 138"/>
                <a:gd name="T65" fmla="*/ 110 h 110"/>
                <a:gd name="T66" fmla="*/ 32 w 138"/>
                <a:gd name="T67" fmla="*/ 108 h 110"/>
                <a:gd name="T68" fmla="*/ 53 w 138"/>
                <a:gd name="T69" fmla="*/ 103 h 110"/>
                <a:gd name="T70" fmla="*/ 83 w 138"/>
                <a:gd name="T71" fmla="*/ 103 h 110"/>
                <a:gd name="T72" fmla="*/ 100 w 138"/>
                <a:gd name="T73" fmla="*/ 104 h 110"/>
                <a:gd name="T74" fmla="*/ 106 w 138"/>
                <a:gd name="T75" fmla="*/ 104 h 110"/>
                <a:gd name="T76" fmla="*/ 121 w 138"/>
                <a:gd name="T77" fmla="*/ 110 h 110"/>
                <a:gd name="T78" fmla="*/ 138 w 138"/>
                <a:gd name="T79" fmla="*/ 108 h 110"/>
                <a:gd name="T80" fmla="*/ 134 w 138"/>
                <a:gd name="T81" fmla="*/ 101 h 110"/>
                <a:gd name="T82" fmla="*/ 134 w 138"/>
                <a:gd name="T83" fmla="*/ 101 h 110"/>
                <a:gd name="T84" fmla="*/ 134 w 138"/>
                <a:gd name="T85" fmla="*/ 101 h 110"/>
                <a:gd name="T86" fmla="*/ 40 w 138"/>
                <a:gd name="T87" fmla="*/ 104 h 110"/>
                <a:gd name="T88" fmla="*/ 27 w 138"/>
                <a:gd name="T89" fmla="*/ 104 h 110"/>
                <a:gd name="T90" fmla="*/ 19 w 138"/>
                <a:gd name="T91" fmla="*/ 101 h 110"/>
                <a:gd name="T92" fmla="*/ 28 w 138"/>
                <a:gd name="T93" fmla="*/ 103 h 110"/>
                <a:gd name="T94" fmla="*/ 44 w 138"/>
                <a:gd name="T95" fmla="*/ 103 h 110"/>
                <a:gd name="T96" fmla="*/ 44 w 138"/>
                <a:gd name="T97" fmla="*/ 103 h 110"/>
                <a:gd name="T98" fmla="*/ 44 w 138"/>
                <a:gd name="T99" fmla="*/ 103 h 110"/>
                <a:gd name="T100" fmla="*/ 44 w 138"/>
                <a:gd name="T101"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 h="110">
                  <a:moveTo>
                    <a:pt x="134" y="101"/>
                  </a:moveTo>
                  <a:lnTo>
                    <a:pt x="138" y="97"/>
                  </a:lnTo>
                  <a:lnTo>
                    <a:pt x="136" y="93"/>
                  </a:lnTo>
                  <a:lnTo>
                    <a:pt x="134" y="86"/>
                  </a:lnTo>
                  <a:lnTo>
                    <a:pt x="130" y="84"/>
                  </a:lnTo>
                  <a:lnTo>
                    <a:pt x="126" y="82"/>
                  </a:lnTo>
                  <a:lnTo>
                    <a:pt x="125" y="80"/>
                  </a:lnTo>
                  <a:lnTo>
                    <a:pt x="125" y="78"/>
                  </a:lnTo>
                  <a:lnTo>
                    <a:pt x="125" y="73"/>
                  </a:lnTo>
                  <a:lnTo>
                    <a:pt x="125" y="71"/>
                  </a:lnTo>
                  <a:lnTo>
                    <a:pt x="125" y="67"/>
                  </a:lnTo>
                  <a:lnTo>
                    <a:pt x="125" y="65"/>
                  </a:lnTo>
                  <a:lnTo>
                    <a:pt x="121" y="60"/>
                  </a:lnTo>
                  <a:lnTo>
                    <a:pt x="119" y="58"/>
                  </a:lnTo>
                  <a:lnTo>
                    <a:pt x="119" y="54"/>
                  </a:lnTo>
                  <a:lnTo>
                    <a:pt x="121" y="52"/>
                  </a:lnTo>
                  <a:lnTo>
                    <a:pt x="119" y="48"/>
                  </a:lnTo>
                  <a:lnTo>
                    <a:pt x="113" y="43"/>
                  </a:lnTo>
                  <a:lnTo>
                    <a:pt x="109" y="41"/>
                  </a:lnTo>
                  <a:lnTo>
                    <a:pt x="108" y="39"/>
                  </a:lnTo>
                  <a:lnTo>
                    <a:pt x="106" y="33"/>
                  </a:lnTo>
                  <a:lnTo>
                    <a:pt x="102" y="30"/>
                  </a:lnTo>
                  <a:lnTo>
                    <a:pt x="96" y="24"/>
                  </a:lnTo>
                  <a:lnTo>
                    <a:pt x="96" y="22"/>
                  </a:lnTo>
                  <a:lnTo>
                    <a:pt x="94" y="16"/>
                  </a:lnTo>
                  <a:lnTo>
                    <a:pt x="93" y="15"/>
                  </a:lnTo>
                  <a:lnTo>
                    <a:pt x="91" y="15"/>
                  </a:lnTo>
                  <a:lnTo>
                    <a:pt x="83" y="11"/>
                  </a:lnTo>
                  <a:lnTo>
                    <a:pt x="81" y="9"/>
                  </a:lnTo>
                  <a:lnTo>
                    <a:pt x="77" y="5"/>
                  </a:lnTo>
                  <a:lnTo>
                    <a:pt x="72" y="3"/>
                  </a:lnTo>
                  <a:lnTo>
                    <a:pt x="62" y="0"/>
                  </a:lnTo>
                  <a:lnTo>
                    <a:pt x="59" y="0"/>
                  </a:lnTo>
                  <a:lnTo>
                    <a:pt x="53" y="3"/>
                  </a:lnTo>
                  <a:lnTo>
                    <a:pt x="45" y="3"/>
                  </a:lnTo>
                  <a:lnTo>
                    <a:pt x="38" y="5"/>
                  </a:lnTo>
                  <a:lnTo>
                    <a:pt x="34" y="3"/>
                  </a:lnTo>
                  <a:lnTo>
                    <a:pt x="32" y="3"/>
                  </a:lnTo>
                  <a:lnTo>
                    <a:pt x="27" y="9"/>
                  </a:lnTo>
                  <a:lnTo>
                    <a:pt x="25" y="13"/>
                  </a:lnTo>
                  <a:lnTo>
                    <a:pt x="23" y="20"/>
                  </a:lnTo>
                  <a:lnTo>
                    <a:pt x="21" y="28"/>
                  </a:lnTo>
                  <a:lnTo>
                    <a:pt x="15" y="35"/>
                  </a:lnTo>
                  <a:lnTo>
                    <a:pt x="10" y="43"/>
                  </a:lnTo>
                  <a:lnTo>
                    <a:pt x="6" y="46"/>
                  </a:lnTo>
                  <a:lnTo>
                    <a:pt x="2" y="48"/>
                  </a:lnTo>
                  <a:lnTo>
                    <a:pt x="0" y="52"/>
                  </a:lnTo>
                  <a:lnTo>
                    <a:pt x="6" y="48"/>
                  </a:lnTo>
                  <a:lnTo>
                    <a:pt x="10" y="52"/>
                  </a:lnTo>
                  <a:lnTo>
                    <a:pt x="13" y="60"/>
                  </a:lnTo>
                  <a:lnTo>
                    <a:pt x="15" y="71"/>
                  </a:lnTo>
                  <a:lnTo>
                    <a:pt x="21" y="65"/>
                  </a:lnTo>
                  <a:lnTo>
                    <a:pt x="27" y="65"/>
                  </a:lnTo>
                  <a:lnTo>
                    <a:pt x="21" y="67"/>
                  </a:lnTo>
                  <a:lnTo>
                    <a:pt x="15" y="73"/>
                  </a:lnTo>
                  <a:lnTo>
                    <a:pt x="21" y="71"/>
                  </a:lnTo>
                  <a:lnTo>
                    <a:pt x="25" y="67"/>
                  </a:lnTo>
                  <a:lnTo>
                    <a:pt x="21" y="73"/>
                  </a:lnTo>
                  <a:lnTo>
                    <a:pt x="19" y="76"/>
                  </a:lnTo>
                  <a:lnTo>
                    <a:pt x="21" y="76"/>
                  </a:lnTo>
                  <a:lnTo>
                    <a:pt x="21" y="78"/>
                  </a:lnTo>
                  <a:lnTo>
                    <a:pt x="27" y="78"/>
                  </a:lnTo>
                  <a:lnTo>
                    <a:pt x="45" y="78"/>
                  </a:lnTo>
                  <a:lnTo>
                    <a:pt x="45" y="76"/>
                  </a:lnTo>
                  <a:lnTo>
                    <a:pt x="49" y="73"/>
                  </a:lnTo>
                  <a:lnTo>
                    <a:pt x="53" y="73"/>
                  </a:lnTo>
                  <a:lnTo>
                    <a:pt x="57" y="73"/>
                  </a:lnTo>
                  <a:lnTo>
                    <a:pt x="59" y="73"/>
                  </a:lnTo>
                  <a:lnTo>
                    <a:pt x="62" y="76"/>
                  </a:lnTo>
                  <a:lnTo>
                    <a:pt x="64" y="76"/>
                  </a:lnTo>
                  <a:lnTo>
                    <a:pt x="68" y="76"/>
                  </a:lnTo>
                  <a:lnTo>
                    <a:pt x="70" y="80"/>
                  </a:lnTo>
                  <a:lnTo>
                    <a:pt x="72" y="80"/>
                  </a:lnTo>
                  <a:lnTo>
                    <a:pt x="76" y="78"/>
                  </a:lnTo>
                  <a:lnTo>
                    <a:pt x="81" y="78"/>
                  </a:lnTo>
                  <a:lnTo>
                    <a:pt x="83" y="80"/>
                  </a:lnTo>
                  <a:lnTo>
                    <a:pt x="83" y="84"/>
                  </a:lnTo>
                  <a:lnTo>
                    <a:pt x="81" y="86"/>
                  </a:lnTo>
                  <a:lnTo>
                    <a:pt x="77" y="86"/>
                  </a:lnTo>
                  <a:lnTo>
                    <a:pt x="76" y="86"/>
                  </a:lnTo>
                  <a:lnTo>
                    <a:pt x="72" y="86"/>
                  </a:lnTo>
                  <a:lnTo>
                    <a:pt x="68" y="86"/>
                  </a:lnTo>
                  <a:lnTo>
                    <a:pt x="57" y="80"/>
                  </a:lnTo>
                  <a:lnTo>
                    <a:pt x="53" y="78"/>
                  </a:lnTo>
                  <a:lnTo>
                    <a:pt x="51" y="84"/>
                  </a:lnTo>
                  <a:lnTo>
                    <a:pt x="49" y="84"/>
                  </a:lnTo>
                  <a:lnTo>
                    <a:pt x="45" y="84"/>
                  </a:lnTo>
                  <a:lnTo>
                    <a:pt x="44" y="84"/>
                  </a:lnTo>
                  <a:lnTo>
                    <a:pt x="38" y="86"/>
                  </a:lnTo>
                  <a:lnTo>
                    <a:pt x="38" y="89"/>
                  </a:lnTo>
                  <a:lnTo>
                    <a:pt x="27" y="89"/>
                  </a:lnTo>
                  <a:lnTo>
                    <a:pt x="25" y="89"/>
                  </a:lnTo>
                  <a:lnTo>
                    <a:pt x="21" y="89"/>
                  </a:lnTo>
                  <a:lnTo>
                    <a:pt x="15" y="91"/>
                  </a:lnTo>
                  <a:lnTo>
                    <a:pt x="15" y="97"/>
                  </a:lnTo>
                  <a:lnTo>
                    <a:pt x="15" y="101"/>
                  </a:lnTo>
                  <a:lnTo>
                    <a:pt x="15" y="104"/>
                  </a:lnTo>
                  <a:lnTo>
                    <a:pt x="15" y="108"/>
                  </a:lnTo>
                  <a:lnTo>
                    <a:pt x="15" y="110"/>
                  </a:lnTo>
                  <a:lnTo>
                    <a:pt x="21" y="110"/>
                  </a:lnTo>
                  <a:lnTo>
                    <a:pt x="27" y="108"/>
                  </a:lnTo>
                  <a:lnTo>
                    <a:pt x="32" y="108"/>
                  </a:lnTo>
                  <a:lnTo>
                    <a:pt x="40" y="108"/>
                  </a:lnTo>
                  <a:lnTo>
                    <a:pt x="45" y="104"/>
                  </a:lnTo>
                  <a:lnTo>
                    <a:pt x="53" y="103"/>
                  </a:lnTo>
                  <a:lnTo>
                    <a:pt x="57" y="103"/>
                  </a:lnTo>
                  <a:lnTo>
                    <a:pt x="62" y="103"/>
                  </a:lnTo>
                  <a:lnTo>
                    <a:pt x="83" y="103"/>
                  </a:lnTo>
                  <a:lnTo>
                    <a:pt x="94" y="103"/>
                  </a:lnTo>
                  <a:lnTo>
                    <a:pt x="100" y="103"/>
                  </a:lnTo>
                  <a:lnTo>
                    <a:pt x="100" y="104"/>
                  </a:lnTo>
                  <a:lnTo>
                    <a:pt x="100" y="108"/>
                  </a:lnTo>
                  <a:lnTo>
                    <a:pt x="102" y="108"/>
                  </a:lnTo>
                  <a:lnTo>
                    <a:pt x="106" y="104"/>
                  </a:lnTo>
                  <a:lnTo>
                    <a:pt x="108" y="108"/>
                  </a:lnTo>
                  <a:lnTo>
                    <a:pt x="115" y="110"/>
                  </a:lnTo>
                  <a:lnTo>
                    <a:pt x="121" y="110"/>
                  </a:lnTo>
                  <a:lnTo>
                    <a:pt x="126" y="108"/>
                  </a:lnTo>
                  <a:lnTo>
                    <a:pt x="132" y="108"/>
                  </a:lnTo>
                  <a:lnTo>
                    <a:pt x="138" y="108"/>
                  </a:lnTo>
                  <a:lnTo>
                    <a:pt x="138" y="104"/>
                  </a:lnTo>
                  <a:lnTo>
                    <a:pt x="134" y="101"/>
                  </a:lnTo>
                  <a:lnTo>
                    <a:pt x="134" y="101"/>
                  </a:lnTo>
                  <a:lnTo>
                    <a:pt x="134" y="101"/>
                  </a:lnTo>
                  <a:lnTo>
                    <a:pt x="134" y="101"/>
                  </a:lnTo>
                  <a:lnTo>
                    <a:pt x="134" y="101"/>
                  </a:lnTo>
                  <a:lnTo>
                    <a:pt x="134" y="101"/>
                  </a:lnTo>
                  <a:lnTo>
                    <a:pt x="134" y="101"/>
                  </a:lnTo>
                  <a:lnTo>
                    <a:pt x="134" y="101"/>
                  </a:lnTo>
                  <a:close/>
                  <a:moveTo>
                    <a:pt x="44" y="103"/>
                  </a:moveTo>
                  <a:lnTo>
                    <a:pt x="44" y="104"/>
                  </a:lnTo>
                  <a:lnTo>
                    <a:pt x="40" y="104"/>
                  </a:lnTo>
                  <a:lnTo>
                    <a:pt x="38" y="104"/>
                  </a:lnTo>
                  <a:lnTo>
                    <a:pt x="32" y="103"/>
                  </a:lnTo>
                  <a:lnTo>
                    <a:pt x="27" y="104"/>
                  </a:lnTo>
                  <a:lnTo>
                    <a:pt x="25" y="104"/>
                  </a:lnTo>
                  <a:lnTo>
                    <a:pt x="19" y="103"/>
                  </a:lnTo>
                  <a:lnTo>
                    <a:pt x="19" y="101"/>
                  </a:lnTo>
                  <a:lnTo>
                    <a:pt x="21" y="103"/>
                  </a:lnTo>
                  <a:lnTo>
                    <a:pt x="25" y="103"/>
                  </a:lnTo>
                  <a:lnTo>
                    <a:pt x="28" y="103"/>
                  </a:lnTo>
                  <a:lnTo>
                    <a:pt x="32" y="101"/>
                  </a:lnTo>
                  <a:lnTo>
                    <a:pt x="38" y="103"/>
                  </a:lnTo>
                  <a:lnTo>
                    <a:pt x="44" y="103"/>
                  </a:lnTo>
                  <a:lnTo>
                    <a:pt x="44" y="101"/>
                  </a:lnTo>
                  <a:lnTo>
                    <a:pt x="45" y="97"/>
                  </a:lnTo>
                  <a:lnTo>
                    <a:pt x="44" y="103"/>
                  </a:lnTo>
                  <a:lnTo>
                    <a:pt x="44" y="103"/>
                  </a:lnTo>
                  <a:lnTo>
                    <a:pt x="44" y="103"/>
                  </a:lnTo>
                  <a:lnTo>
                    <a:pt x="44" y="103"/>
                  </a:lnTo>
                  <a:lnTo>
                    <a:pt x="44" y="103"/>
                  </a:lnTo>
                  <a:lnTo>
                    <a:pt x="44" y="103"/>
                  </a:lnTo>
                  <a:lnTo>
                    <a:pt x="44" y="103"/>
                  </a:lnTo>
                  <a:lnTo>
                    <a:pt x="44" y="10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5" name="Freeform 89">
              <a:extLst>
                <a:ext uri="{FF2B5EF4-FFF2-40B4-BE49-F238E27FC236}">
                  <a16:creationId xmlns:a16="http://schemas.microsoft.com/office/drawing/2014/main" id="{26FBADE0-5495-4B10-9D69-DD1881650D69}"/>
                </a:ext>
              </a:extLst>
            </p:cNvPr>
            <p:cNvSpPr>
              <a:spLocks/>
            </p:cNvSpPr>
            <p:nvPr/>
          </p:nvSpPr>
          <p:spPr bwMode="auto">
            <a:xfrm>
              <a:off x="3180" y="5962"/>
              <a:ext cx="373" cy="380"/>
            </a:xfrm>
            <a:custGeom>
              <a:avLst/>
              <a:gdLst>
                <a:gd name="T0" fmla="*/ 350 w 373"/>
                <a:gd name="T1" fmla="*/ 152 h 380"/>
                <a:gd name="T2" fmla="*/ 350 w 373"/>
                <a:gd name="T3" fmla="*/ 137 h 380"/>
                <a:gd name="T4" fmla="*/ 326 w 373"/>
                <a:gd name="T5" fmla="*/ 124 h 380"/>
                <a:gd name="T6" fmla="*/ 316 w 373"/>
                <a:gd name="T7" fmla="*/ 118 h 380"/>
                <a:gd name="T8" fmla="*/ 305 w 373"/>
                <a:gd name="T9" fmla="*/ 107 h 380"/>
                <a:gd name="T10" fmla="*/ 292 w 373"/>
                <a:gd name="T11" fmla="*/ 92 h 380"/>
                <a:gd name="T12" fmla="*/ 186 w 373"/>
                <a:gd name="T13" fmla="*/ 11 h 380"/>
                <a:gd name="T14" fmla="*/ 137 w 373"/>
                <a:gd name="T15" fmla="*/ 39 h 380"/>
                <a:gd name="T16" fmla="*/ 152 w 373"/>
                <a:gd name="T17" fmla="*/ 219 h 380"/>
                <a:gd name="T18" fmla="*/ 152 w 373"/>
                <a:gd name="T19" fmla="*/ 238 h 380"/>
                <a:gd name="T20" fmla="*/ 105 w 373"/>
                <a:gd name="T21" fmla="*/ 244 h 380"/>
                <a:gd name="T22" fmla="*/ 64 w 373"/>
                <a:gd name="T23" fmla="*/ 238 h 380"/>
                <a:gd name="T24" fmla="*/ 45 w 373"/>
                <a:gd name="T25" fmla="*/ 247 h 380"/>
                <a:gd name="T26" fmla="*/ 30 w 373"/>
                <a:gd name="T27" fmla="*/ 251 h 380"/>
                <a:gd name="T28" fmla="*/ 15 w 373"/>
                <a:gd name="T29" fmla="*/ 242 h 380"/>
                <a:gd name="T30" fmla="*/ 11 w 373"/>
                <a:gd name="T31" fmla="*/ 255 h 380"/>
                <a:gd name="T32" fmla="*/ 0 w 373"/>
                <a:gd name="T33" fmla="*/ 262 h 380"/>
                <a:gd name="T34" fmla="*/ 2 w 373"/>
                <a:gd name="T35" fmla="*/ 274 h 380"/>
                <a:gd name="T36" fmla="*/ 6 w 373"/>
                <a:gd name="T37" fmla="*/ 287 h 380"/>
                <a:gd name="T38" fmla="*/ 11 w 373"/>
                <a:gd name="T39" fmla="*/ 298 h 380"/>
                <a:gd name="T40" fmla="*/ 15 w 373"/>
                <a:gd name="T41" fmla="*/ 315 h 380"/>
                <a:gd name="T42" fmla="*/ 15 w 373"/>
                <a:gd name="T43" fmla="*/ 330 h 380"/>
                <a:gd name="T44" fmla="*/ 26 w 373"/>
                <a:gd name="T45" fmla="*/ 328 h 380"/>
                <a:gd name="T46" fmla="*/ 34 w 373"/>
                <a:gd name="T47" fmla="*/ 335 h 380"/>
                <a:gd name="T48" fmla="*/ 51 w 373"/>
                <a:gd name="T49" fmla="*/ 330 h 380"/>
                <a:gd name="T50" fmla="*/ 64 w 373"/>
                <a:gd name="T51" fmla="*/ 322 h 380"/>
                <a:gd name="T52" fmla="*/ 71 w 373"/>
                <a:gd name="T53" fmla="*/ 324 h 380"/>
                <a:gd name="T54" fmla="*/ 75 w 373"/>
                <a:gd name="T55" fmla="*/ 337 h 380"/>
                <a:gd name="T56" fmla="*/ 83 w 373"/>
                <a:gd name="T57" fmla="*/ 347 h 380"/>
                <a:gd name="T58" fmla="*/ 81 w 373"/>
                <a:gd name="T59" fmla="*/ 352 h 380"/>
                <a:gd name="T60" fmla="*/ 87 w 373"/>
                <a:gd name="T61" fmla="*/ 356 h 380"/>
                <a:gd name="T62" fmla="*/ 92 w 373"/>
                <a:gd name="T63" fmla="*/ 373 h 380"/>
                <a:gd name="T64" fmla="*/ 94 w 373"/>
                <a:gd name="T65" fmla="*/ 380 h 380"/>
                <a:gd name="T66" fmla="*/ 102 w 373"/>
                <a:gd name="T67" fmla="*/ 373 h 380"/>
                <a:gd name="T68" fmla="*/ 115 w 373"/>
                <a:gd name="T69" fmla="*/ 378 h 380"/>
                <a:gd name="T70" fmla="*/ 124 w 373"/>
                <a:gd name="T71" fmla="*/ 373 h 380"/>
                <a:gd name="T72" fmla="*/ 132 w 373"/>
                <a:gd name="T73" fmla="*/ 367 h 380"/>
                <a:gd name="T74" fmla="*/ 134 w 373"/>
                <a:gd name="T75" fmla="*/ 378 h 380"/>
                <a:gd name="T76" fmla="*/ 139 w 373"/>
                <a:gd name="T77" fmla="*/ 375 h 380"/>
                <a:gd name="T78" fmla="*/ 151 w 373"/>
                <a:gd name="T79" fmla="*/ 367 h 380"/>
                <a:gd name="T80" fmla="*/ 156 w 373"/>
                <a:gd name="T81" fmla="*/ 354 h 380"/>
                <a:gd name="T82" fmla="*/ 156 w 373"/>
                <a:gd name="T83" fmla="*/ 341 h 380"/>
                <a:gd name="T84" fmla="*/ 162 w 373"/>
                <a:gd name="T85" fmla="*/ 333 h 380"/>
                <a:gd name="T86" fmla="*/ 175 w 373"/>
                <a:gd name="T87" fmla="*/ 324 h 380"/>
                <a:gd name="T88" fmla="*/ 177 w 373"/>
                <a:gd name="T89" fmla="*/ 315 h 380"/>
                <a:gd name="T90" fmla="*/ 181 w 373"/>
                <a:gd name="T91" fmla="*/ 303 h 380"/>
                <a:gd name="T92" fmla="*/ 192 w 373"/>
                <a:gd name="T93" fmla="*/ 300 h 380"/>
                <a:gd name="T94" fmla="*/ 201 w 373"/>
                <a:gd name="T95" fmla="*/ 294 h 380"/>
                <a:gd name="T96" fmla="*/ 211 w 373"/>
                <a:gd name="T97" fmla="*/ 285 h 380"/>
                <a:gd name="T98" fmla="*/ 226 w 373"/>
                <a:gd name="T99" fmla="*/ 275 h 380"/>
                <a:gd name="T100" fmla="*/ 237 w 373"/>
                <a:gd name="T101" fmla="*/ 268 h 380"/>
                <a:gd name="T102" fmla="*/ 267 w 373"/>
                <a:gd name="T103" fmla="*/ 255 h 380"/>
                <a:gd name="T104" fmla="*/ 280 w 373"/>
                <a:gd name="T105" fmla="*/ 257 h 380"/>
                <a:gd name="T106" fmla="*/ 299 w 373"/>
                <a:gd name="T107" fmla="*/ 255 h 380"/>
                <a:gd name="T108" fmla="*/ 339 w 373"/>
                <a:gd name="T109" fmla="*/ 247 h 380"/>
                <a:gd name="T110" fmla="*/ 356 w 373"/>
                <a:gd name="T111" fmla="*/ 247 h 380"/>
                <a:gd name="T112" fmla="*/ 367 w 373"/>
                <a:gd name="T113" fmla="*/ 229 h 380"/>
                <a:gd name="T114" fmla="*/ 373 w 373"/>
                <a:gd name="T115" fmla="*/ 156 h 380"/>
                <a:gd name="T116" fmla="*/ 367 w 373"/>
                <a:gd name="T117" fmla="*/ 152 h 380"/>
                <a:gd name="T118" fmla="*/ 367 w 373"/>
                <a:gd name="T119" fmla="*/ 15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3" h="380">
                  <a:moveTo>
                    <a:pt x="367" y="152"/>
                  </a:moveTo>
                  <a:lnTo>
                    <a:pt x="361" y="152"/>
                  </a:lnTo>
                  <a:lnTo>
                    <a:pt x="358" y="152"/>
                  </a:lnTo>
                  <a:lnTo>
                    <a:pt x="350" y="152"/>
                  </a:lnTo>
                  <a:lnTo>
                    <a:pt x="348" y="152"/>
                  </a:lnTo>
                  <a:lnTo>
                    <a:pt x="348" y="150"/>
                  </a:lnTo>
                  <a:lnTo>
                    <a:pt x="348" y="144"/>
                  </a:lnTo>
                  <a:lnTo>
                    <a:pt x="350" y="137"/>
                  </a:lnTo>
                  <a:lnTo>
                    <a:pt x="348" y="131"/>
                  </a:lnTo>
                  <a:lnTo>
                    <a:pt x="335" y="129"/>
                  </a:lnTo>
                  <a:lnTo>
                    <a:pt x="329" y="126"/>
                  </a:lnTo>
                  <a:lnTo>
                    <a:pt x="326" y="124"/>
                  </a:lnTo>
                  <a:lnTo>
                    <a:pt x="324" y="124"/>
                  </a:lnTo>
                  <a:lnTo>
                    <a:pt x="320" y="120"/>
                  </a:lnTo>
                  <a:lnTo>
                    <a:pt x="318" y="120"/>
                  </a:lnTo>
                  <a:lnTo>
                    <a:pt x="316" y="118"/>
                  </a:lnTo>
                  <a:lnTo>
                    <a:pt x="316" y="118"/>
                  </a:lnTo>
                  <a:lnTo>
                    <a:pt x="312" y="112"/>
                  </a:lnTo>
                  <a:lnTo>
                    <a:pt x="305" y="111"/>
                  </a:lnTo>
                  <a:lnTo>
                    <a:pt x="305" y="107"/>
                  </a:lnTo>
                  <a:lnTo>
                    <a:pt x="305" y="105"/>
                  </a:lnTo>
                  <a:lnTo>
                    <a:pt x="301" y="101"/>
                  </a:lnTo>
                  <a:lnTo>
                    <a:pt x="297" y="96"/>
                  </a:lnTo>
                  <a:lnTo>
                    <a:pt x="292" y="92"/>
                  </a:lnTo>
                  <a:lnTo>
                    <a:pt x="282" y="84"/>
                  </a:lnTo>
                  <a:lnTo>
                    <a:pt x="280" y="82"/>
                  </a:lnTo>
                  <a:lnTo>
                    <a:pt x="248" y="58"/>
                  </a:lnTo>
                  <a:lnTo>
                    <a:pt x="186" y="11"/>
                  </a:lnTo>
                  <a:lnTo>
                    <a:pt x="171" y="0"/>
                  </a:lnTo>
                  <a:lnTo>
                    <a:pt x="135" y="0"/>
                  </a:lnTo>
                  <a:lnTo>
                    <a:pt x="134" y="0"/>
                  </a:lnTo>
                  <a:lnTo>
                    <a:pt x="137" y="39"/>
                  </a:lnTo>
                  <a:lnTo>
                    <a:pt x="151" y="206"/>
                  </a:lnTo>
                  <a:lnTo>
                    <a:pt x="151" y="214"/>
                  </a:lnTo>
                  <a:lnTo>
                    <a:pt x="151" y="217"/>
                  </a:lnTo>
                  <a:lnTo>
                    <a:pt x="152" y="219"/>
                  </a:lnTo>
                  <a:lnTo>
                    <a:pt x="156" y="223"/>
                  </a:lnTo>
                  <a:lnTo>
                    <a:pt x="156" y="229"/>
                  </a:lnTo>
                  <a:lnTo>
                    <a:pt x="152" y="234"/>
                  </a:lnTo>
                  <a:lnTo>
                    <a:pt x="152" y="238"/>
                  </a:lnTo>
                  <a:lnTo>
                    <a:pt x="152" y="242"/>
                  </a:lnTo>
                  <a:lnTo>
                    <a:pt x="151" y="244"/>
                  </a:lnTo>
                  <a:lnTo>
                    <a:pt x="134" y="244"/>
                  </a:lnTo>
                  <a:lnTo>
                    <a:pt x="105" y="244"/>
                  </a:lnTo>
                  <a:lnTo>
                    <a:pt x="88" y="244"/>
                  </a:lnTo>
                  <a:lnTo>
                    <a:pt x="75" y="244"/>
                  </a:lnTo>
                  <a:lnTo>
                    <a:pt x="70" y="244"/>
                  </a:lnTo>
                  <a:lnTo>
                    <a:pt x="64" y="238"/>
                  </a:lnTo>
                  <a:lnTo>
                    <a:pt x="62" y="244"/>
                  </a:lnTo>
                  <a:lnTo>
                    <a:pt x="56" y="247"/>
                  </a:lnTo>
                  <a:lnTo>
                    <a:pt x="49" y="247"/>
                  </a:lnTo>
                  <a:lnTo>
                    <a:pt x="45" y="247"/>
                  </a:lnTo>
                  <a:lnTo>
                    <a:pt x="39" y="244"/>
                  </a:lnTo>
                  <a:lnTo>
                    <a:pt x="34" y="247"/>
                  </a:lnTo>
                  <a:lnTo>
                    <a:pt x="32" y="249"/>
                  </a:lnTo>
                  <a:lnTo>
                    <a:pt x="30" y="251"/>
                  </a:lnTo>
                  <a:lnTo>
                    <a:pt x="30" y="253"/>
                  </a:lnTo>
                  <a:lnTo>
                    <a:pt x="26" y="249"/>
                  </a:lnTo>
                  <a:lnTo>
                    <a:pt x="21" y="244"/>
                  </a:lnTo>
                  <a:lnTo>
                    <a:pt x="15" y="242"/>
                  </a:lnTo>
                  <a:lnTo>
                    <a:pt x="13" y="242"/>
                  </a:lnTo>
                  <a:lnTo>
                    <a:pt x="13" y="244"/>
                  </a:lnTo>
                  <a:lnTo>
                    <a:pt x="11" y="253"/>
                  </a:lnTo>
                  <a:lnTo>
                    <a:pt x="11" y="255"/>
                  </a:lnTo>
                  <a:lnTo>
                    <a:pt x="11" y="260"/>
                  </a:lnTo>
                  <a:lnTo>
                    <a:pt x="6" y="262"/>
                  </a:lnTo>
                  <a:lnTo>
                    <a:pt x="0" y="262"/>
                  </a:lnTo>
                  <a:lnTo>
                    <a:pt x="0" y="262"/>
                  </a:lnTo>
                  <a:lnTo>
                    <a:pt x="2" y="266"/>
                  </a:lnTo>
                  <a:lnTo>
                    <a:pt x="0" y="268"/>
                  </a:lnTo>
                  <a:lnTo>
                    <a:pt x="0" y="272"/>
                  </a:lnTo>
                  <a:lnTo>
                    <a:pt x="2" y="274"/>
                  </a:lnTo>
                  <a:lnTo>
                    <a:pt x="6" y="279"/>
                  </a:lnTo>
                  <a:lnTo>
                    <a:pt x="6" y="281"/>
                  </a:lnTo>
                  <a:lnTo>
                    <a:pt x="6" y="285"/>
                  </a:lnTo>
                  <a:lnTo>
                    <a:pt x="6" y="287"/>
                  </a:lnTo>
                  <a:lnTo>
                    <a:pt x="6" y="292"/>
                  </a:lnTo>
                  <a:lnTo>
                    <a:pt x="6" y="294"/>
                  </a:lnTo>
                  <a:lnTo>
                    <a:pt x="7" y="296"/>
                  </a:lnTo>
                  <a:lnTo>
                    <a:pt x="11" y="298"/>
                  </a:lnTo>
                  <a:lnTo>
                    <a:pt x="15" y="300"/>
                  </a:lnTo>
                  <a:lnTo>
                    <a:pt x="17" y="307"/>
                  </a:lnTo>
                  <a:lnTo>
                    <a:pt x="19" y="311"/>
                  </a:lnTo>
                  <a:lnTo>
                    <a:pt x="15" y="315"/>
                  </a:lnTo>
                  <a:lnTo>
                    <a:pt x="19" y="318"/>
                  </a:lnTo>
                  <a:lnTo>
                    <a:pt x="19" y="322"/>
                  </a:lnTo>
                  <a:lnTo>
                    <a:pt x="19" y="324"/>
                  </a:lnTo>
                  <a:lnTo>
                    <a:pt x="15" y="330"/>
                  </a:lnTo>
                  <a:lnTo>
                    <a:pt x="19" y="333"/>
                  </a:lnTo>
                  <a:lnTo>
                    <a:pt x="21" y="333"/>
                  </a:lnTo>
                  <a:lnTo>
                    <a:pt x="24" y="330"/>
                  </a:lnTo>
                  <a:lnTo>
                    <a:pt x="26" y="328"/>
                  </a:lnTo>
                  <a:lnTo>
                    <a:pt x="30" y="328"/>
                  </a:lnTo>
                  <a:lnTo>
                    <a:pt x="32" y="330"/>
                  </a:lnTo>
                  <a:lnTo>
                    <a:pt x="32" y="333"/>
                  </a:lnTo>
                  <a:lnTo>
                    <a:pt x="34" y="335"/>
                  </a:lnTo>
                  <a:lnTo>
                    <a:pt x="38" y="330"/>
                  </a:lnTo>
                  <a:lnTo>
                    <a:pt x="43" y="328"/>
                  </a:lnTo>
                  <a:lnTo>
                    <a:pt x="49" y="330"/>
                  </a:lnTo>
                  <a:lnTo>
                    <a:pt x="51" y="330"/>
                  </a:lnTo>
                  <a:lnTo>
                    <a:pt x="53" y="333"/>
                  </a:lnTo>
                  <a:lnTo>
                    <a:pt x="64" y="328"/>
                  </a:lnTo>
                  <a:lnTo>
                    <a:pt x="64" y="324"/>
                  </a:lnTo>
                  <a:lnTo>
                    <a:pt x="64" y="322"/>
                  </a:lnTo>
                  <a:lnTo>
                    <a:pt x="64" y="318"/>
                  </a:lnTo>
                  <a:lnTo>
                    <a:pt x="68" y="322"/>
                  </a:lnTo>
                  <a:lnTo>
                    <a:pt x="70" y="322"/>
                  </a:lnTo>
                  <a:lnTo>
                    <a:pt x="71" y="324"/>
                  </a:lnTo>
                  <a:lnTo>
                    <a:pt x="71" y="330"/>
                  </a:lnTo>
                  <a:lnTo>
                    <a:pt x="75" y="333"/>
                  </a:lnTo>
                  <a:lnTo>
                    <a:pt x="75" y="335"/>
                  </a:lnTo>
                  <a:lnTo>
                    <a:pt x="75" y="337"/>
                  </a:lnTo>
                  <a:lnTo>
                    <a:pt x="75" y="341"/>
                  </a:lnTo>
                  <a:lnTo>
                    <a:pt x="77" y="341"/>
                  </a:lnTo>
                  <a:lnTo>
                    <a:pt x="81" y="343"/>
                  </a:lnTo>
                  <a:lnTo>
                    <a:pt x="83" y="347"/>
                  </a:lnTo>
                  <a:lnTo>
                    <a:pt x="87" y="348"/>
                  </a:lnTo>
                  <a:lnTo>
                    <a:pt x="87" y="352"/>
                  </a:lnTo>
                  <a:lnTo>
                    <a:pt x="83" y="352"/>
                  </a:lnTo>
                  <a:lnTo>
                    <a:pt x="81" y="352"/>
                  </a:lnTo>
                  <a:lnTo>
                    <a:pt x="81" y="354"/>
                  </a:lnTo>
                  <a:lnTo>
                    <a:pt x="77" y="360"/>
                  </a:lnTo>
                  <a:lnTo>
                    <a:pt x="83" y="356"/>
                  </a:lnTo>
                  <a:lnTo>
                    <a:pt x="87" y="356"/>
                  </a:lnTo>
                  <a:lnTo>
                    <a:pt x="87" y="360"/>
                  </a:lnTo>
                  <a:lnTo>
                    <a:pt x="87" y="367"/>
                  </a:lnTo>
                  <a:lnTo>
                    <a:pt x="88" y="373"/>
                  </a:lnTo>
                  <a:lnTo>
                    <a:pt x="92" y="373"/>
                  </a:lnTo>
                  <a:lnTo>
                    <a:pt x="94" y="375"/>
                  </a:lnTo>
                  <a:lnTo>
                    <a:pt x="94" y="378"/>
                  </a:lnTo>
                  <a:lnTo>
                    <a:pt x="94" y="380"/>
                  </a:lnTo>
                  <a:lnTo>
                    <a:pt x="94" y="380"/>
                  </a:lnTo>
                  <a:lnTo>
                    <a:pt x="94" y="380"/>
                  </a:lnTo>
                  <a:lnTo>
                    <a:pt x="96" y="378"/>
                  </a:lnTo>
                  <a:lnTo>
                    <a:pt x="100" y="373"/>
                  </a:lnTo>
                  <a:lnTo>
                    <a:pt x="102" y="373"/>
                  </a:lnTo>
                  <a:lnTo>
                    <a:pt x="105" y="373"/>
                  </a:lnTo>
                  <a:lnTo>
                    <a:pt x="107" y="375"/>
                  </a:lnTo>
                  <a:lnTo>
                    <a:pt x="111" y="378"/>
                  </a:lnTo>
                  <a:lnTo>
                    <a:pt x="115" y="378"/>
                  </a:lnTo>
                  <a:lnTo>
                    <a:pt x="119" y="375"/>
                  </a:lnTo>
                  <a:lnTo>
                    <a:pt x="120" y="375"/>
                  </a:lnTo>
                  <a:lnTo>
                    <a:pt x="124" y="375"/>
                  </a:lnTo>
                  <a:lnTo>
                    <a:pt x="124" y="373"/>
                  </a:lnTo>
                  <a:lnTo>
                    <a:pt x="124" y="367"/>
                  </a:lnTo>
                  <a:lnTo>
                    <a:pt x="126" y="371"/>
                  </a:lnTo>
                  <a:lnTo>
                    <a:pt x="130" y="371"/>
                  </a:lnTo>
                  <a:lnTo>
                    <a:pt x="132" y="367"/>
                  </a:lnTo>
                  <a:lnTo>
                    <a:pt x="134" y="365"/>
                  </a:lnTo>
                  <a:lnTo>
                    <a:pt x="134" y="373"/>
                  </a:lnTo>
                  <a:lnTo>
                    <a:pt x="134" y="375"/>
                  </a:lnTo>
                  <a:lnTo>
                    <a:pt x="134" y="378"/>
                  </a:lnTo>
                  <a:lnTo>
                    <a:pt x="137" y="378"/>
                  </a:lnTo>
                  <a:lnTo>
                    <a:pt x="137" y="378"/>
                  </a:lnTo>
                  <a:lnTo>
                    <a:pt x="139" y="378"/>
                  </a:lnTo>
                  <a:lnTo>
                    <a:pt x="139" y="375"/>
                  </a:lnTo>
                  <a:lnTo>
                    <a:pt x="143" y="373"/>
                  </a:lnTo>
                  <a:lnTo>
                    <a:pt x="149" y="373"/>
                  </a:lnTo>
                  <a:lnTo>
                    <a:pt x="151" y="371"/>
                  </a:lnTo>
                  <a:lnTo>
                    <a:pt x="151" y="367"/>
                  </a:lnTo>
                  <a:lnTo>
                    <a:pt x="151" y="360"/>
                  </a:lnTo>
                  <a:lnTo>
                    <a:pt x="151" y="360"/>
                  </a:lnTo>
                  <a:lnTo>
                    <a:pt x="151" y="356"/>
                  </a:lnTo>
                  <a:lnTo>
                    <a:pt x="156" y="354"/>
                  </a:lnTo>
                  <a:lnTo>
                    <a:pt x="156" y="348"/>
                  </a:lnTo>
                  <a:lnTo>
                    <a:pt x="156" y="347"/>
                  </a:lnTo>
                  <a:lnTo>
                    <a:pt x="156" y="343"/>
                  </a:lnTo>
                  <a:lnTo>
                    <a:pt x="156" y="341"/>
                  </a:lnTo>
                  <a:lnTo>
                    <a:pt x="156" y="337"/>
                  </a:lnTo>
                  <a:lnTo>
                    <a:pt x="152" y="337"/>
                  </a:lnTo>
                  <a:lnTo>
                    <a:pt x="156" y="335"/>
                  </a:lnTo>
                  <a:lnTo>
                    <a:pt x="162" y="333"/>
                  </a:lnTo>
                  <a:lnTo>
                    <a:pt x="164" y="333"/>
                  </a:lnTo>
                  <a:lnTo>
                    <a:pt x="167" y="333"/>
                  </a:lnTo>
                  <a:lnTo>
                    <a:pt x="169" y="333"/>
                  </a:lnTo>
                  <a:lnTo>
                    <a:pt x="175" y="324"/>
                  </a:lnTo>
                  <a:lnTo>
                    <a:pt x="175" y="318"/>
                  </a:lnTo>
                  <a:lnTo>
                    <a:pt x="175" y="317"/>
                  </a:lnTo>
                  <a:lnTo>
                    <a:pt x="175" y="315"/>
                  </a:lnTo>
                  <a:lnTo>
                    <a:pt x="177" y="315"/>
                  </a:lnTo>
                  <a:lnTo>
                    <a:pt x="181" y="311"/>
                  </a:lnTo>
                  <a:lnTo>
                    <a:pt x="177" y="305"/>
                  </a:lnTo>
                  <a:lnTo>
                    <a:pt x="177" y="303"/>
                  </a:lnTo>
                  <a:lnTo>
                    <a:pt x="181" y="303"/>
                  </a:lnTo>
                  <a:lnTo>
                    <a:pt x="183" y="300"/>
                  </a:lnTo>
                  <a:lnTo>
                    <a:pt x="186" y="294"/>
                  </a:lnTo>
                  <a:lnTo>
                    <a:pt x="186" y="298"/>
                  </a:lnTo>
                  <a:lnTo>
                    <a:pt x="192" y="300"/>
                  </a:lnTo>
                  <a:lnTo>
                    <a:pt x="196" y="303"/>
                  </a:lnTo>
                  <a:lnTo>
                    <a:pt x="200" y="300"/>
                  </a:lnTo>
                  <a:lnTo>
                    <a:pt x="201" y="300"/>
                  </a:lnTo>
                  <a:lnTo>
                    <a:pt x="201" y="294"/>
                  </a:lnTo>
                  <a:lnTo>
                    <a:pt x="201" y="290"/>
                  </a:lnTo>
                  <a:lnTo>
                    <a:pt x="207" y="292"/>
                  </a:lnTo>
                  <a:lnTo>
                    <a:pt x="211" y="287"/>
                  </a:lnTo>
                  <a:lnTo>
                    <a:pt x="211" y="285"/>
                  </a:lnTo>
                  <a:lnTo>
                    <a:pt x="213" y="279"/>
                  </a:lnTo>
                  <a:lnTo>
                    <a:pt x="215" y="275"/>
                  </a:lnTo>
                  <a:lnTo>
                    <a:pt x="220" y="275"/>
                  </a:lnTo>
                  <a:lnTo>
                    <a:pt x="226" y="275"/>
                  </a:lnTo>
                  <a:lnTo>
                    <a:pt x="230" y="275"/>
                  </a:lnTo>
                  <a:lnTo>
                    <a:pt x="230" y="274"/>
                  </a:lnTo>
                  <a:lnTo>
                    <a:pt x="232" y="272"/>
                  </a:lnTo>
                  <a:lnTo>
                    <a:pt x="237" y="268"/>
                  </a:lnTo>
                  <a:lnTo>
                    <a:pt x="243" y="266"/>
                  </a:lnTo>
                  <a:lnTo>
                    <a:pt x="256" y="257"/>
                  </a:lnTo>
                  <a:lnTo>
                    <a:pt x="262" y="255"/>
                  </a:lnTo>
                  <a:lnTo>
                    <a:pt x="267" y="255"/>
                  </a:lnTo>
                  <a:lnTo>
                    <a:pt x="269" y="255"/>
                  </a:lnTo>
                  <a:lnTo>
                    <a:pt x="273" y="255"/>
                  </a:lnTo>
                  <a:lnTo>
                    <a:pt x="275" y="255"/>
                  </a:lnTo>
                  <a:lnTo>
                    <a:pt x="280" y="257"/>
                  </a:lnTo>
                  <a:lnTo>
                    <a:pt x="282" y="257"/>
                  </a:lnTo>
                  <a:lnTo>
                    <a:pt x="292" y="257"/>
                  </a:lnTo>
                  <a:lnTo>
                    <a:pt x="296" y="257"/>
                  </a:lnTo>
                  <a:lnTo>
                    <a:pt x="299" y="255"/>
                  </a:lnTo>
                  <a:lnTo>
                    <a:pt x="305" y="249"/>
                  </a:lnTo>
                  <a:lnTo>
                    <a:pt x="316" y="249"/>
                  </a:lnTo>
                  <a:lnTo>
                    <a:pt x="329" y="249"/>
                  </a:lnTo>
                  <a:lnTo>
                    <a:pt x="339" y="247"/>
                  </a:lnTo>
                  <a:lnTo>
                    <a:pt x="343" y="247"/>
                  </a:lnTo>
                  <a:lnTo>
                    <a:pt x="348" y="247"/>
                  </a:lnTo>
                  <a:lnTo>
                    <a:pt x="354" y="247"/>
                  </a:lnTo>
                  <a:lnTo>
                    <a:pt x="356" y="247"/>
                  </a:lnTo>
                  <a:lnTo>
                    <a:pt x="358" y="242"/>
                  </a:lnTo>
                  <a:lnTo>
                    <a:pt x="361" y="238"/>
                  </a:lnTo>
                  <a:lnTo>
                    <a:pt x="363" y="236"/>
                  </a:lnTo>
                  <a:lnTo>
                    <a:pt x="367" y="229"/>
                  </a:lnTo>
                  <a:lnTo>
                    <a:pt x="369" y="219"/>
                  </a:lnTo>
                  <a:lnTo>
                    <a:pt x="373" y="206"/>
                  </a:lnTo>
                  <a:lnTo>
                    <a:pt x="373" y="176"/>
                  </a:lnTo>
                  <a:lnTo>
                    <a:pt x="373" y="156"/>
                  </a:lnTo>
                  <a:lnTo>
                    <a:pt x="373" y="150"/>
                  </a:lnTo>
                  <a:lnTo>
                    <a:pt x="367" y="152"/>
                  </a:lnTo>
                  <a:lnTo>
                    <a:pt x="367" y="152"/>
                  </a:lnTo>
                  <a:lnTo>
                    <a:pt x="367" y="152"/>
                  </a:lnTo>
                  <a:lnTo>
                    <a:pt x="367" y="152"/>
                  </a:lnTo>
                  <a:lnTo>
                    <a:pt x="367" y="152"/>
                  </a:lnTo>
                  <a:lnTo>
                    <a:pt x="367" y="152"/>
                  </a:lnTo>
                  <a:lnTo>
                    <a:pt x="367" y="152"/>
                  </a:lnTo>
                  <a:lnTo>
                    <a:pt x="367" y="15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6" name="Freeform 90">
              <a:extLst>
                <a:ext uri="{FF2B5EF4-FFF2-40B4-BE49-F238E27FC236}">
                  <a16:creationId xmlns:a16="http://schemas.microsoft.com/office/drawing/2014/main" id="{9929D6F3-EBFB-4A63-BA95-27BE13F66889}"/>
                </a:ext>
              </a:extLst>
            </p:cNvPr>
            <p:cNvSpPr>
              <a:spLocks/>
            </p:cNvSpPr>
            <p:nvPr/>
          </p:nvSpPr>
          <p:spPr bwMode="auto">
            <a:xfrm>
              <a:off x="3628" y="5647"/>
              <a:ext cx="87" cy="180"/>
            </a:xfrm>
            <a:custGeom>
              <a:avLst/>
              <a:gdLst>
                <a:gd name="T0" fmla="*/ 19 w 87"/>
                <a:gd name="T1" fmla="*/ 17 h 180"/>
                <a:gd name="T2" fmla="*/ 19 w 87"/>
                <a:gd name="T3" fmla="*/ 25 h 180"/>
                <a:gd name="T4" fmla="*/ 15 w 87"/>
                <a:gd name="T5" fmla="*/ 36 h 180"/>
                <a:gd name="T6" fmla="*/ 19 w 87"/>
                <a:gd name="T7" fmla="*/ 51 h 180"/>
                <a:gd name="T8" fmla="*/ 13 w 87"/>
                <a:gd name="T9" fmla="*/ 68 h 180"/>
                <a:gd name="T10" fmla="*/ 0 w 87"/>
                <a:gd name="T11" fmla="*/ 81 h 180"/>
                <a:gd name="T12" fmla="*/ 0 w 87"/>
                <a:gd name="T13" fmla="*/ 88 h 180"/>
                <a:gd name="T14" fmla="*/ 2 w 87"/>
                <a:gd name="T15" fmla="*/ 103 h 180"/>
                <a:gd name="T16" fmla="*/ 8 w 87"/>
                <a:gd name="T17" fmla="*/ 107 h 180"/>
                <a:gd name="T18" fmla="*/ 15 w 87"/>
                <a:gd name="T19" fmla="*/ 117 h 180"/>
                <a:gd name="T20" fmla="*/ 21 w 87"/>
                <a:gd name="T21" fmla="*/ 126 h 180"/>
                <a:gd name="T22" fmla="*/ 34 w 87"/>
                <a:gd name="T23" fmla="*/ 141 h 180"/>
                <a:gd name="T24" fmla="*/ 40 w 87"/>
                <a:gd name="T25" fmla="*/ 165 h 180"/>
                <a:gd name="T26" fmla="*/ 51 w 87"/>
                <a:gd name="T27" fmla="*/ 178 h 180"/>
                <a:gd name="T28" fmla="*/ 57 w 87"/>
                <a:gd name="T29" fmla="*/ 167 h 180"/>
                <a:gd name="T30" fmla="*/ 57 w 87"/>
                <a:gd name="T31" fmla="*/ 156 h 180"/>
                <a:gd name="T32" fmla="*/ 57 w 87"/>
                <a:gd name="T33" fmla="*/ 145 h 180"/>
                <a:gd name="T34" fmla="*/ 62 w 87"/>
                <a:gd name="T35" fmla="*/ 143 h 180"/>
                <a:gd name="T36" fmla="*/ 68 w 87"/>
                <a:gd name="T37" fmla="*/ 135 h 180"/>
                <a:gd name="T38" fmla="*/ 81 w 87"/>
                <a:gd name="T39" fmla="*/ 130 h 180"/>
                <a:gd name="T40" fmla="*/ 87 w 87"/>
                <a:gd name="T41" fmla="*/ 124 h 180"/>
                <a:gd name="T42" fmla="*/ 87 w 87"/>
                <a:gd name="T43" fmla="*/ 105 h 180"/>
                <a:gd name="T44" fmla="*/ 77 w 87"/>
                <a:gd name="T45" fmla="*/ 103 h 180"/>
                <a:gd name="T46" fmla="*/ 75 w 87"/>
                <a:gd name="T47" fmla="*/ 98 h 180"/>
                <a:gd name="T48" fmla="*/ 72 w 87"/>
                <a:gd name="T49" fmla="*/ 98 h 180"/>
                <a:gd name="T50" fmla="*/ 68 w 87"/>
                <a:gd name="T51" fmla="*/ 98 h 180"/>
                <a:gd name="T52" fmla="*/ 64 w 87"/>
                <a:gd name="T53" fmla="*/ 94 h 180"/>
                <a:gd name="T54" fmla="*/ 57 w 87"/>
                <a:gd name="T55" fmla="*/ 88 h 180"/>
                <a:gd name="T56" fmla="*/ 57 w 87"/>
                <a:gd name="T57" fmla="*/ 79 h 180"/>
                <a:gd name="T58" fmla="*/ 72 w 87"/>
                <a:gd name="T59" fmla="*/ 62 h 180"/>
                <a:gd name="T60" fmla="*/ 75 w 87"/>
                <a:gd name="T61" fmla="*/ 49 h 180"/>
                <a:gd name="T62" fmla="*/ 68 w 87"/>
                <a:gd name="T63" fmla="*/ 42 h 180"/>
                <a:gd name="T64" fmla="*/ 62 w 87"/>
                <a:gd name="T65" fmla="*/ 30 h 180"/>
                <a:gd name="T66" fmla="*/ 68 w 87"/>
                <a:gd name="T67" fmla="*/ 23 h 180"/>
                <a:gd name="T68" fmla="*/ 75 w 87"/>
                <a:gd name="T69" fmla="*/ 12 h 180"/>
                <a:gd name="T70" fmla="*/ 70 w 87"/>
                <a:gd name="T71" fmla="*/ 8 h 180"/>
                <a:gd name="T72" fmla="*/ 62 w 87"/>
                <a:gd name="T73" fmla="*/ 14 h 180"/>
                <a:gd name="T74" fmla="*/ 58 w 87"/>
                <a:gd name="T75" fmla="*/ 12 h 180"/>
                <a:gd name="T76" fmla="*/ 57 w 87"/>
                <a:gd name="T77" fmla="*/ 6 h 180"/>
                <a:gd name="T78" fmla="*/ 51 w 87"/>
                <a:gd name="T79" fmla="*/ 0 h 180"/>
                <a:gd name="T80" fmla="*/ 49 w 87"/>
                <a:gd name="T81" fmla="*/ 6 h 180"/>
                <a:gd name="T82" fmla="*/ 49 w 87"/>
                <a:gd name="T83" fmla="*/ 0 h 180"/>
                <a:gd name="T84" fmla="*/ 40 w 87"/>
                <a:gd name="T85" fmla="*/ 0 h 180"/>
                <a:gd name="T86" fmla="*/ 30 w 87"/>
                <a:gd name="T87" fmla="*/ 8 h 180"/>
                <a:gd name="T88" fmla="*/ 25 w 87"/>
                <a:gd name="T89" fmla="*/ 12 h 180"/>
                <a:gd name="T90" fmla="*/ 21 w 87"/>
                <a:gd name="T91" fmla="*/ 15 h 180"/>
                <a:gd name="T92" fmla="*/ 21 w 87"/>
                <a:gd name="T93" fmla="*/ 15 h 180"/>
                <a:gd name="T94" fmla="*/ 21 w 87"/>
                <a:gd name="T95" fmla="*/ 15 h 180"/>
                <a:gd name="T96" fmla="*/ 21 w 87"/>
                <a:gd name="T97"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 h="180">
                  <a:moveTo>
                    <a:pt x="21" y="15"/>
                  </a:moveTo>
                  <a:lnTo>
                    <a:pt x="19" y="17"/>
                  </a:lnTo>
                  <a:lnTo>
                    <a:pt x="13" y="23"/>
                  </a:lnTo>
                  <a:lnTo>
                    <a:pt x="19" y="25"/>
                  </a:lnTo>
                  <a:lnTo>
                    <a:pt x="19" y="30"/>
                  </a:lnTo>
                  <a:lnTo>
                    <a:pt x="15" y="36"/>
                  </a:lnTo>
                  <a:lnTo>
                    <a:pt x="15" y="38"/>
                  </a:lnTo>
                  <a:lnTo>
                    <a:pt x="19" y="51"/>
                  </a:lnTo>
                  <a:lnTo>
                    <a:pt x="15" y="64"/>
                  </a:lnTo>
                  <a:lnTo>
                    <a:pt x="13" y="68"/>
                  </a:lnTo>
                  <a:lnTo>
                    <a:pt x="9" y="73"/>
                  </a:lnTo>
                  <a:lnTo>
                    <a:pt x="0" y="81"/>
                  </a:lnTo>
                  <a:lnTo>
                    <a:pt x="0" y="85"/>
                  </a:lnTo>
                  <a:lnTo>
                    <a:pt x="0" y="88"/>
                  </a:lnTo>
                  <a:lnTo>
                    <a:pt x="0" y="94"/>
                  </a:lnTo>
                  <a:lnTo>
                    <a:pt x="2" y="103"/>
                  </a:lnTo>
                  <a:lnTo>
                    <a:pt x="6" y="105"/>
                  </a:lnTo>
                  <a:lnTo>
                    <a:pt x="8" y="107"/>
                  </a:lnTo>
                  <a:lnTo>
                    <a:pt x="13" y="111"/>
                  </a:lnTo>
                  <a:lnTo>
                    <a:pt x="15" y="117"/>
                  </a:lnTo>
                  <a:lnTo>
                    <a:pt x="19" y="122"/>
                  </a:lnTo>
                  <a:lnTo>
                    <a:pt x="21" y="126"/>
                  </a:lnTo>
                  <a:lnTo>
                    <a:pt x="30" y="132"/>
                  </a:lnTo>
                  <a:lnTo>
                    <a:pt x="34" y="141"/>
                  </a:lnTo>
                  <a:lnTo>
                    <a:pt x="34" y="148"/>
                  </a:lnTo>
                  <a:lnTo>
                    <a:pt x="40" y="165"/>
                  </a:lnTo>
                  <a:lnTo>
                    <a:pt x="43" y="180"/>
                  </a:lnTo>
                  <a:lnTo>
                    <a:pt x="51" y="178"/>
                  </a:lnTo>
                  <a:lnTo>
                    <a:pt x="53" y="173"/>
                  </a:lnTo>
                  <a:lnTo>
                    <a:pt x="57" y="167"/>
                  </a:lnTo>
                  <a:lnTo>
                    <a:pt x="58" y="162"/>
                  </a:lnTo>
                  <a:lnTo>
                    <a:pt x="57" y="156"/>
                  </a:lnTo>
                  <a:lnTo>
                    <a:pt x="57" y="148"/>
                  </a:lnTo>
                  <a:lnTo>
                    <a:pt x="57" y="145"/>
                  </a:lnTo>
                  <a:lnTo>
                    <a:pt x="58" y="145"/>
                  </a:lnTo>
                  <a:lnTo>
                    <a:pt x="62" y="143"/>
                  </a:lnTo>
                  <a:lnTo>
                    <a:pt x="64" y="141"/>
                  </a:lnTo>
                  <a:lnTo>
                    <a:pt x="68" y="135"/>
                  </a:lnTo>
                  <a:lnTo>
                    <a:pt x="72" y="132"/>
                  </a:lnTo>
                  <a:lnTo>
                    <a:pt x="81" y="130"/>
                  </a:lnTo>
                  <a:lnTo>
                    <a:pt x="83" y="126"/>
                  </a:lnTo>
                  <a:lnTo>
                    <a:pt x="87" y="124"/>
                  </a:lnTo>
                  <a:lnTo>
                    <a:pt x="83" y="118"/>
                  </a:lnTo>
                  <a:lnTo>
                    <a:pt x="87" y="105"/>
                  </a:lnTo>
                  <a:lnTo>
                    <a:pt x="81" y="105"/>
                  </a:lnTo>
                  <a:lnTo>
                    <a:pt x="77" y="103"/>
                  </a:lnTo>
                  <a:lnTo>
                    <a:pt x="75" y="100"/>
                  </a:lnTo>
                  <a:lnTo>
                    <a:pt x="75" y="98"/>
                  </a:lnTo>
                  <a:lnTo>
                    <a:pt x="75" y="94"/>
                  </a:lnTo>
                  <a:lnTo>
                    <a:pt x="72" y="98"/>
                  </a:lnTo>
                  <a:lnTo>
                    <a:pt x="70" y="98"/>
                  </a:lnTo>
                  <a:lnTo>
                    <a:pt x="68" y="98"/>
                  </a:lnTo>
                  <a:lnTo>
                    <a:pt x="68" y="92"/>
                  </a:lnTo>
                  <a:lnTo>
                    <a:pt x="64" y="94"/>
                  </a:lnTo>
                  <a:lnTo>
                    <a:pt x="62" y="94"/>
                  </a:lnTo>
                  <a:lnTo>
                    <a:pt x="57" y="88"/>
                  </a:lnTo>
                  <a:lnTo>
                    <a:pt x="53" y="81"/>
                  </a:lnTo>
                  <a:lnTo>
                    <a:pt x="57" y="79"/>
                  </a:lnTo>
                  <a:lnTo>
                    <a:pt x="64" y="70"/>
                  </a:lnTo>
                  <a:lnTo>
                    <a:pt x="72" y="62"/>
                  </a:lnTo>
                  <a:lnTo>
                    <a:pt x="75" y="57"/>
                  </a:lnTo>
                  <a:lnTo>
                    <a:pt x="75" y="49"/>
                  </a:lnTo>
                  <a:lnTo>
                    <a:pt x="72" y="44"/>
                  </a:lnTo>
                  <a:lnTo>
                    <a:pt x="68" y="42"/>
                  </a:lnTo>
                  <a:lnTo>
                    <a:pt x="64" y="36"/>
                  </a:lnTo>
                  <a:lnTo>
                    <a:pt x="62" y="30"/>
                  </a:lnTo>
                  <a:lnTo>
                    <a:pt x="64" y="25"/>
                  </a:lnTo>
                  <a:lnTo>
                    <a:pt x="68" y="23"/>
                  </a:lnTo>
                  <a:lnTo>
                    <a:pt x="75" y="14"/>
                  </a:lnTo>
                  <a:lnTo>
                    <a:pt x="75" y="12"/>
                  </a:lnTo>
                  <a:lnTo>
                    <a:pt x="72" y="8"/>
                  </a:lnTo>
                  <a:lnTo>
                    <a:pt x="70" y="8"/>
                  </a:lnTo>
                  <a:lnTo>
                    <a:pt x="68" y="12"/>
                  </a:lnTo>
                  <a:lnTo>
                    <a:pt x="62" y="14"/>
                  </a:lnTo>
                  <a:lnTo>
                    <a:pt x="58" y="14"/>
                  </a:lnTo>
                  <a:lnTo>
                    <a:pt x="58" y="12"/>
                  </a:lnTo>
                  <a:lnTo>
                    <a:pt x="57" y="8"/>
                  </a:lnTo>
                  <a:lnTo>
                    <a:pt x="57" y="6"/>
                  </a:lnTo>
                  <a:lnTo>
                    <a:pt x="53" y="2"/>
                  </a:lnTo>
                  <a:lnTo>
                    <a:pt x="51" y="0"/>
                  </a:lnTo>
                  <a:lnTo>
                    <a:pt x="51" y="2"/>
                  </a:lnTo>
                  <a:lnTo>
                    <a:pt x="49" y="6"/>
                  </a:lnTo>
                  <a:lnTo>
                    <a:pt x="49" y="2"/>
                  </a:lnTo>
                  <a:lnTo>
                    <a:pt x="49" y="0"/>
                  </a:lnTo>
                  <a:lnTo>
                    <a:pt x="45" y="0"/>
                  </a:lnTo>
                  <a:lnTo>
                    <a:pt x="40" y="0"/>
                  </a:lnTo>
                  <a:lnTo>
                    <a:pt x="34" y="2"/>
                  </a:lnTo>
                  <a:lnTo>
                    <a:pt x="30" y="8"/>
                  </a:lnTo>
                  <a:lnTo>
                    <a:pt x="25" y="8"/>
                  </a:lnTo>
                  <a:lnTo>
                    <a:pt x="25" y="12"/>
                  </a:lnTo>
                  <a:lnTo>
                    <a:pt x="21" y="14"/>
                  </a:lnTo>
                  <a:lnTo>
                    <a:pt x="21" y="15"/>
                  </a:lnTo>
                  <a:lnTo>
                    <a:pt x="21" y="15"/>
                  </a:lnTo>
                  <a:lnTo>
                    <a:pt x="21" y="15"/>
                  </a:lnTo>
                  <a:lnTo>
                    <a:pt x="21" y="15"/>
                  </a:lnTo>
                  <a:lnTo>
                    <a:pt x="21" y="15"/>
                  </a:lnTo>
                  <a:lnTo>
                    <a:pt x="21" y="15"/>
                  </a:lnTo>
                  <a:lnTo>
                    <a:pt x="21" y="15"/>
                  </a:lnTo>
                  <a:lnTo>
                    <a:pt x="21" y="1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7" name="Freeform 91">
              <a:extLst>
                <a:ext uri="{FF2B5EF4-FFF2-40B4-BE49-F238E27FC236}">
                  <a16:creationId xmlns:a16="http://schemas.microsoft.com/office/drawing/2014/main" id="{EE664166-7F98-4885-BD34-268063AFBB25}"/>
                </a:ext>
              </a:extLst>
            </p:cNvPr>
            <p:cNvSpPr>
              <a:spLocks/>
            </p:cNvSpPr>
            <p:nvPr/>
          </p:nvSpPr>
          <p:spPr bwMode="auto">
            <a:xfrm>
              <a:off x="3666" y="5752"/>
              <a:ext cx="350" cy="352"/>
            </a:xfrm>
            <a:custGeom>
              <a:avLst/>
              <a:gdLst>
                <a:gd name="T0" fmla="*/ 339 w 350"/>
                <a:gd name="T1" fmla="*/ 92 h 352"/>
                <a:gd name="T2" fmla="*/ 337 w 350"/>
                <a:gd name="T3" fmla="*/ 75 h 352"/>
                <a:gd name="T4" fmla="*/ 339 w 350"/>
                <a:gd name="T5" fmla="*/ 55 h 352"/>
                <a:gd name="T6" fmla="*/ 342 w 350"/>
                <a:gd name="T7" fmla="*/ 40 h 352"/>
                <a:gd name="T8" fmla="*/ 329 w 350"/>
                <a:gd name="T9" fmla="*/ 32 h 352"/>
                <a:gd name="T10" fmla="*/ 307 w 350"/>
                <a:gd name="T11" fmla="*/ 27 h 352"/>
                <a:gd name="T12" fmla="*/ 299 w 350"/>
                <a:gd name="T13" fmla="*/ 21 h 352"/>
                <a:gd name="T14" fmla="*/ 280 w 350"/>
                <a:gd name="T15" fmla="*/ 8 h 352"/>
                <a:gd name="T16" fmla="*/ 256 w 350"/>
                <a:gd name="T17" fmla="*/ 12 h 352"/>
                <a:gd name="T18" fmla="*/ 235 w 350"/>
                <a:gd name="T19" fmla="*/ 25 h 352"/>
                <a:gd name="T20" fmla="*/ 231 w 350"/>
                <a:gd name="T21" fmla="*/ 45 h 352"/>
                <a:gd name="T22" fmla="*/ 231 w 350"/>
                <a:gd name="T23" fmla="*/ 64 h 352"/>
                <a:gd name="T24" fmla="*/ 213 w 350"/>
                <a:gd name="T25" fmla="*/ 75 h 352"/>
                <a:gd name="T26" fmla="*/ 194 w 350"/>
                <a:gd name="T27" fmla="*/ 64 h 352"/>
                <a:gd name="T28" fmla="*/ 150 w 350"/>
                <a:gd name="T29" fmla="*/ 51 h 352"/>
                <a:gd name="T30" fmla="*/ 133 w 350"/>
                <a:gd name="T31" fmla="*/ 40 h 352"/>
                <a:gd name="T32" fmla="*/ 126 w 350"/>
                <a:gd name="T33" fmla="*/ 21 h 352"/>
                <a:gd name="T34" fmla="*/ 101 w 350"/>
                <a:gd name="T35" fmla="*/ 13 h 352"/>
                <a:gd name="T36" fmla="*/ 75 w 350"/>
                <a:gd name="T37" fmla="*/ 12 h 352"/>
                <a:gd name="T38" fmla="*/ 49 w 350"/>
                <a:gd name="T39" fmla="*/ 0 h 352"/>
                <a:gd name="T40" fmla="*/ 45 w 350"/>
                <a:gd name="T41" fmla="*/ 21 h 352"/>
                <a:gd name="T42" fmla="*/ 30 w 350"/>
                <a:gd name="T43" fmla="*/ 30 h 352"/>
                <a:gd name="T44" fmla="*/ 20 w 350"/>
                <a:gd name="T45" fmla="*/ 40 h 352"/>
                <a:gd name="T46" fmla="*/ 19 w 350"/>
                <a:gd name="T47" fmla="*/ 51 h 352"/>
                <a:gd name="T48" fmla="*/ 15 w 350"/>
                <a:gd name="T49" fmla="*/ 68 h 352"/>
                <a:gd name="T50" fmla="*/ 2 w 350"/>
                <a:gd name="T51" fmla="*/ 79 h 352"/>
                <a:gd name="T52" fmla="*/ 7 w 350"/>
                <a:gd name="T53" fmla="*/ 92 h 352"/>
                <a:gd name="T54" fmla="*/ 11 w 350"/>
                <a:gd name="T55" fmla="*/ 105 h 352"/>
                <a:gd name="T56" fmla="*/ 11 w 350"/>
                <a:gd name="T57" fmla="*/ 124 h 352"/>
                <a:gd name="T58" fmla="*/ 11 w 350"/>
                <a:gd name="T59" fmla="*/ 145 h 352"/>
                <a:gd name="T60" fmla="*/ 13 w 350"/>
                <a:gd name="T61" fmla="*/ 167 h 352"/>
                <a:gd name="T62" fmla="*/ 5 w 350"/>
                <a:gd name="T63" fmla="*/ 175 h 352"/>
                <a:gd name="T64" fmla="*/ 5 w 350"/>
                <a:gd name="T65" fmla="*/ 186 h 352"/>
                <a:gd name="T66" fmla="*/ 15 w 350"/>
                <a:gd name="T67" fmla="*/ 210 h 352"/>
                <a:gd name="T68" fmla="*/ 24 w 350"/>
                <a:gd name="T69" fmla="*/ 223 h 352"/>
                <a:gd name="T70" fmla="*/ 30 w 350"/>
                <a:gd name="T71" fmla="*/ 221 h 352"/>
                <a:gd name="T72" fmla="*/ 49 w 350"/>
                <a:gd name="T73" fmla="*/ 229 h 352"/>
                <a:gd name="T74" fmla="*/ 56 w 350"/>
                <a:gd name="T75" fmla="*/ 244 h 352"/>
                <a:gd name="T76" fmla="*/ 64 w 350"/>
                <a:gd name="T77" fmla="*/ 249 h 352"/>
                <a:gd name="T78" fmla="*/ 86 w 350"/>
                <a:gd name="T79" fmla="*/ 255 h 352"/>
                <a:gd name="T80" fmla="*/ 100 w 350"/>
                <a:gd name="T81" fmla="*/ 263 h 352"/>
                <a:gd name="T82" fmla="*/ 109 w 350"/>
                <a:gd name="T83" fmla="*/ 270 h 352"/>
                <a:gd name="T84" fmla="*/ 150 w 350"/>
                <a:gd name="T85" fmla="*/ 249 h 352"/>
                <a:gd name="T86" fmla="*/ 326 w 350"/>
                <a:gd name="T87" fmla="*/ 352 h 352"/>
                <a:gd name="T88" fmla="*/ 350 w 350"/>
                <a:gd name="T89" fmla="*/ 339 h 352"/>
                <a:gd name="T90" fmla="*/ 350 w 350"/>
                <a:gd name="T91" fmla="*/ 287 h 352"/>
                <a:gd name="T92" fmla="*/ 350 w 350"/>
                <a:gd name="T93"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352">
                  <a:moveTo>
                    <a:pt x="350" y="287"/>
                  </a:moveTo>
                  <a:lnTo>
                    <a:pt x="344" y="116"/>
                  </a:lnTo>
                  <a:lnTo>
                    <a:pt x="339" y="92"/>
                  </a:lnTo>
                  <a:lnTo>
                    <a:pt x="337" y="83"/>
                  </a:lnTo>
                  <a:lnTo>
                    <a:pt x="337" y="79"/>
                  </a:lnTo>
                  <a:lnTo>
                    <a:pt x="337" y="75"/>
                  </a:lnTo>
                  <a:lnTo>
                    <a:pt x="339" y="68"/>
                  </a:lnTo>
                  <a:lnTo>
                    <a:pt x="339" y="62"/>
                  </a:lnTo>
                  <a:lnTo>
                    <a:pt x="339" y="55"/>
                  </a:lnTo>
                  <a:lnTo>
                    <a:pt x="337" y="49"/>
                  </a:lnTo>
                  <a:lnTo>
                    <a:pt x="339" y="43"/>
                  </a:lnTo>
                  <a:lnTo>
                    <a:pt x="342" y="40"/>
                  </a:lnTo>
                  <a:lnTo>
                    <a:pt x="342" y="36"/>
                  </a:lnTo>
                  <a:lnTo>
                    <a:pt x="337" y="32"/>
                  </a:lnTo>
                  <a:lnTo>
                    <a:pt x="329" y="32"/>
                  </a:lnTo>
                  <a:lnTo>
                    <a:pt x="320" y="30"/>
                  </a:lnTo>
                  <a:lnTo>
                    <a:pt x="316" y="27"/>
                  </a:lnTo>
                  <a:lnTo>
                    <a:pt x="307" y="27"/>
                  </a:lnTo>
                  <a:lnTo>
                    <a:pt x="301" y="25"/>
                  </a:lnTo>
                  <a:lnTo>
                    <a:pt x="299" y="25"/>
                  </a:lnTo>
                  <a:lnTo>
                    <a:pt x="299" y="21"/>
                  </a:lnTo>
                  <a:lnTo>
                    <a:pt x="299" y="17"/>
                  </a:lnTo>
                  <a:lnTo>
                    <a:pt x="294" y="13"/>
                  </a:lnTo>
                  <a:lnTo>
                    <a:pt x="280" y="8"/>
                  </a:lnTo>
                  <a:lnTo>
                    <a:pt x="267" y="8"/>
                  </a:lnTo>
                  <a:lnTo>
                    <a:pt x="262" y="12"/>
                  </a:lnTo>
                  <a:lnTo>
                    <a:pt x="256" y="12"/>
                  </a:lnTo>
                  <a:lnTo>
                    <a:pt x="248" y="13"/>
                  </a:lnTo>
                  <a:lnTo>
                    <a:pt x="239" y="19"/>
                  </a:lnTo>
                  <a:lnTo>
                    <a:pt x="235" y="25"/>
                  </a:lnTo>
                  <a:lnTo>
                    <a:pt x="231" y="30"/>
                  </a:lnTo>
                  <a:lnTo>
                    <a:pt x="229" y="38"/>
                  </a:lnTo>
                  <a:lnTo>
                    <a:pt x="231" y="45"/>
                  </a:lnTo>
                  <a:lnTo>
                    <a:pt x="235" y="51"/>
                  </a:lnTo>
                  <a:lnTo>
                    <a:pt x="235" y="57"/>
                  </a:lnTo>
                  <a:lnTo>
                    <a:pt x="231" y="64"/>
                  </a:lnTo>
                  <a:lnTo>
                    <a:pt x="226" y="70"/>
                  </a:lnTo>
                  <a:lnTo>
                    <a:pt x="220" y="73"/>
                  </a:lnTo>
                  <a:lnTo>
                    <a:pt x="213" y="75"/>
                  </a:lnTo>
                  <a:lnTo>
                    <a:pt x="207" y="75"/>
                  </a:lnTo>
                  <a:lnTo>
                    <a:pt x="201" y="73"/>
                  </a:lnTo>
                  <a:lnTo>
                    <a:pt x="194" y="64"/>
                  </a:lnTo>
                  <a:lnTo>
                    <a:pt x="181" y="57"/>
                  </a:lnTo>
                  <a:lnTo>
                    <a:pt x="164" y="51"/>
                  </a:lnTo>
                  <a:lnTo>
                    <a:pt x="150" y="51"/>
                  </a:lnTo>
                  <a:lnTo>
                    <a:pt x="145" y="49"/>
                  </a:lnTo>
                  <a:lnTo>
                    <a:pt x="137" y="45"/>
                  </a:lnTo>
                  <a:lnTo>
                    <a:pt x="133" y="40"/>
                  </a:lnTo>
                  <a:lnTo>
                    <a:pt x="132" y="32"/>
                  </a:lnTo>
                  <a:lnTo>
                    <a:pt x="130" y="27"/>
                  </a:lnTo>
                  <a:lnTo>
                    <a:pt x="126" y="21"/>
                  </a:lnTo>
                  <a:lnTo>
                    <a:pt x="120" y="19"/>
                  </a:lnTo>
                  <a:lnTo>
                    <a:pt x="115" y="19"/>
                  </a:lnTo>
                  <a:lnTo>
                    <a:pt x="101" y="13"/>
                  </a:lnTo>
                  <a:lnTo>
                    <a:pt x="88" y="8"/>
                  </a:lnTo>
                  <a:lnTo>
                    <a:pt x="83" y="8"/>
                  </a:lnTo>
                  <a:lnTo>
                    <a:pt x="75" y="12"/>
                  </a:lnTo>
                  <a:lnTo>
                    <a:pt x="68" y="12"/>
                  </a:lnTo>
                  <a:lnTo>
                    <a:pt x="62" y="8"/>
                  </a:lnTo>
                  <a:lnTo>
                    <a:pt x="49" y="0"/>
                  </a:lnTo>
                  <a:lnTo>
                    <a:pt x="45" y="13"/>
                  </a:lnTo>
                  <a:lnTo>
                    <a:pt x="49" y="19"/>
                  </a:lnTo>
                  <a:lnTo>
                    <a:pt x="45" y="21"/>
                  </a:lnTo>
                  <a:lnTo>
                    <a:pt x="43" y="25"/>
                  </a:lnTo>
                  <a:lnTo>
                    <a:pt x="34" y="27"/>
                  </a:lnTo>
                  <a:lnTo>
                    <a:pt x="30" y="30"/>
                  </a:lnTo>
                  <a:lnTo>
                    <a:pt x="26" y="36"/>
                  </a:lnTo>
                  <a:lnTo>
                    <a:pt x="24" y="38"/>
                  </a:lnTo>
                  <a:lnTo>
                    <a:pt x="20" y="40"/>
                  </a:lnTo>
                  <a:lnTo>
                    <a:pt x="19" y="40"/>
                  </a:lnTo>
                  <a:lnTo>
                    <a:pt x="19" y="43"/>
                  </a:lnTo>
                  <a:lnTo>
                    <a:pt x="19" y="51"/>
                  </a:lnTo>
                  <a:lnTo>
                    <a:pt x="20" y="57"/>
                  </a:lnTo>
                  <a:lnTo>
                    <a:pt x="19" y="62"/>
                  </a:lnTo>
                  <a:lnTo>
                    <a:pt x="15" y="68"/>
                  </a:lnTo>
                  <a:lnTo>
                    <a:pt x="13" y="73"/>
                  </a:lnTo>
                  <a:lnTo>
                    <a:pt x="5" y="75"/>
                  </a:lnTo>
                  <a:lnTo>
                    <a:pt x="2" y="79"/>
                  </a:lnTo>
                  <a:lnTo>
                    <a:pt x="0" y="81"/>
                  </a:lnTo>
                  <a:lnTo>
                    <a:pt x="2" y="81"/>
                  </a:lnTo>
                  <a:lnTo>
                    <a:pt x="7" y="92"/>
                  </a:lnTo>
                  <a:lnTo>
                    <a:pt x="11" y="98"/>
                  </a:lnTo>
                  <a:lnTo>
                    <a:pt x="11" y="100"/>
                  </a:lnTo>
                  <a:lnTo>
                    <a:pt x="11" y="105"/>
                  </a:lnTo>
                  <a:lnTo>
                    <a:pt x="11" y="116"/>
                  </a:lnTo>
                  <a:lnTo>
                    <a:pt x="11" y="118"/>
                  </a:lnTo>
                  <a:lnTo>
                    <a:pt x="11" y="124"/>
                  </a:lnTo>
                  <a:lnTo>
                    <a:pt x="11" y="131"/>
                  </a:lnTo>
                  <a:lnTo>
                    <a:pt x="13" y="137"/>
                  </a:lnTo>
                  <a:lnTo>
                    <a:pt x="11" y="145"/>
                  </a:lnTo>
                  <a:lnTo>
                    <a:pt x="11" y="154"/>
                  </a:lnTo>
                  <a:lnTo>
                    <a:pt x="11" y="161"/>
                  </a:lnTo>
                  <a:lnTo>
                    <a:pt x="13" y="167"/>
                  </a:lnTo>
                  <a:lnTo>
                    <a:pt x="11" y="169"/>
                  </a:lnTo>
                  <a:lnTo>
                    <a:pt x="7" y="173"/>
                  </a:lnTo>
                  <a:lnTo>
                    <a:pt x="5" y="175"/>
                  </a:lnTo>
                  <a:lnTo>
                    <a:pt x="2" y="178"/>
                  </a:lnTo>
                  <a:lnTo>
                    <a:pt x="2" y="180"/>
                  </a:lnTo>
                  <a:lnTo>
                    <a:pt x="5" y="186"/>
                  </a:lnTo>
                  <a:lnTo>
                    <a:pt x="11" y="197"/>
                  </a:lnTo>
                  <a:lnTo>
                    <a:pt x="15" y="201"/>
                  </a:lnTo>
                  <a:lnTo>
                    <a:pt x="15" y="210"/>
                  </a:lnTo>
                  <a:lnTo>
                    <a:pt x="19" y="218"/>
                  </a:lnTo>
                  <a:lnTo>
                    <a:pt x="20" y="223"/>
                  </a:lnTo>
                  <a:lnTo>
                    <a:pt x="24" y="223"/>
                  </a:lnTo>
                  <a:lnTo>
                    <a:pt x="26" y="223"/>
                  </a:lnTo>
                  <a:lnTo>
                    <a:pt x="30" y="221"/>
                  </a:lnTo>
                  <a:lnTo>
                    <a:pt x="30" y="221"/>
                  </a:lnTo>
                  <a:lnTo>
                    <a:pt x="34" y="223"/>
                  </a:lnTo>
                  <a:lnTo>
                    <a:pt x="37" y="225"/>
                  </a:lnTo>
                  <a:lnTo>
                    <a:pt x="49" y="229"/>
                  </a:lnTo>
                  <a:lnTo>
                    <a:pt x="49" y="231"/>
                  </a:lnTo>
                  <a:lnTo>
                    <a:pt x="52" y="240"/>
                  </a:lnTo>
                  <a:lnTo>
                    <a:pt x="56" y="244"/>
                  </a:lnTo>
                  <a:lnTo>
                    <a:pt x="56" y="244"/>
                  </a:lnTo>
                  <a:lnTo>
                    <a:pt x="58" y="248"/>
                  </a:lnTo>
                  <a:lnTo>
                    <a:pt x="64" y="249"/>
                  </a:lnTo>
                  <a:lnTo>
                    <a:pt x="73" y="253"/>
                  </a:lnTo>
                  <a:lnTo>
                    <a:pt x="81" y="255"/>
                  </a:lnTo>
                  <a:lnTo>
                    <a:pt x="86" y="255"/>
                  </a:lnTo>
                  <a:lnTo>
                    <a:pt x="94" y="259"/>
                  </a:lnTo>
                  <a:lnTo>
                    <a:pt x="96" y="261"/>
                  </a:lnTo>
                  <a:lnTo>
                    <a:pt x="100" y="263"/>
                  </a:lnTo>
                  <a:lnTo>
                    <a:pt x="105" y="268"/>
                  </a:lnTo>
                  <a:lnTo>
                    <a:pt x="107" y="268"/>
                  </a:lnTo>
                  <a:lnTo>
                    <a:pt x="109" y="270"/>
                  </a:lnTo>
                  <a:lnTo>
                    <a:pt x="111" y="272"/>
                  </a:lnTo>
                  <a:lnTo>
                    <a:pt x="126" y="263"/>
                  </a:lnTo>
                  <a:lnTo>
                    <a:pt x="150" y="249"/>
                  </a:lnTo>
                  <a:lnTo>
                    <a:pt x="277" y="322"/>
                  </a:lnTo>
                  <a:lnTo>
                    <a:pt x="305" y="339"/>
                  </a:lnTo>
                  <a:lnTo>
                    <a:pt x="326" y="352"/>
                  </a:lnTo>
                  <a:lnTo>
                    <a:pt x="326" y="343"/>
                  </a:lnTo>
                  <a:lnTo>
                    <a:pt x="326" y="339"/>
                  </a:lnTo>
                  <a:lnTo>
                    <a:pt x="350" y="339"/>
                  </a:lnTo>
                  <a:lnTo>
                    <a:pt x="350" y="287"/>
                  </a:lnTo>
                  <a:lnTo>
                    <a:pt x="350" y="287"/>
                  </a:lnTo>
                  <a:lnTo>
                    <a:pt x="350" y="287"/>
                  </a:lnTo>
                  <a:lnTo>
                    <a:pt x="350" y="287"/>
                  </a:lnTo>
                  <a:lnTo>
                    <a:pt x="350" y="287"/>
                  </a:lnTo>
                  <a:lnTo>
                    <a:pt x="350" y="287"/>
                  </a:lnTo>
                  <a:lnTo>
                    <a:pt x="350" y="287"/>
                  </a:lnTo>
                  <a:lnTo>
                    <a:pt x="350" y="28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8" name="Freeform 92">
              <a:extLst>
                <a:ext uri="{FF2B5EF4-FFF2-40B4-BE49-F238E27FC236}">
                  <a16:creationId xmlns:a16="http://schemas.microsoft.com/office/drawing/2014/main" id="{FC8F98D7-BA3F-4F99-AB99-B8450F8089CD}"/>
                </a:ext>
              </a:extLst>
            </p:cNvPr>
            <p:cNvSpPr>
              <a:spLocks/>
            </p:cNvSpPr>
            <p:nvPr/>
          </p:nvSpPr>
          <p:spPr bwMode="auto">
            <a:xfrm>
              <a:off x="3080" y="5902"/>
              <a:ext cx="273" cy="322"/>
            </a:xfrm>
            <a:custGeom>
              <a:avLst/>
              <a:gdLst>
                <a:gd name="T0" fmla="*/ 273 w 273"/>
                <a:gd name="T1" fmla="*/ 60 h 322"/>
                <a:gd name="T2" fmla="*/ 190 w 273"/>
                <a:gd name="T3" fmla="*/ 21 h 322"/>
                <a:gd name="T4" fmla="*/ 188 w 273"/>
                <a:gd name="T5" fmla="*/ 36 h 322"/>
                <a:gd name="T6" fmla="*/ 113 w 273"/>
                <a:gd name="T7" fmla="*/ 99 h 322"/>
                <a:gd name="T8" fmla="*/ 90 w 273"/>
                <a:gd name="T9" fmla="*/ 111 h 322"/>
                <a:gd name="T10" fmla="*/ 89 w 273"/>
                <a:gd name="T11" fmla="*/ 116 h 322"/>
                <a:gd name="T12" fmla="*/ 89 w 273"/>
                <a:gd name="T13" fmla="*/ 128 h 322"/>
                <a:gd name="T14" fmla="*/ 89 w 273"/>
                <a:gd name="T15" fmla="*/ 142 h 322"/>
                <a:gd name="T16" fmla="*/ 87 w 273"/>
                <a:gd name="T17" fmla="*/ 154 h 322"/>
                <a:gd name="T18" fmla="*/ 0 w 273"/>
                <a:gd name="T19" fmla="*/ 156 h 322"/>
                <a:gd name="T20" fmla="*/ 2 w 273"/>
                <a:gd name="T21" fmla="*/ 161 h 322"/>
                <a:gd name="T22" fmla="*/ 6 w 273"/>
                <a:gd name="T23" fmla="*/ 171 h 322"/>
                <a:gd name="T24" fmla="*/ 9 w 273"/>
                <a:gd name="T25" fmla="*/ 171 h 322"/>
                <a:gd name="T26" fmla="*/ 15 w 273"/>
                <a:gd name="T27" fmla="*/ 186 h 322"/>
                <a:gd name="T28" fmla="*/ 13 w 273"/>
                <a:gd name="T29" fmla="*/ 197 h 322"/>
                <a:gd name="T30" fmla="*/ 9 w 273"/>
                <a:gd name="T31" fmla="*/ 202 h 322"/>
                <a:gd name="T32" fmla="*/ 9 w 273"/>
                <a:gd name="T33" fmla="*/ 208 h 322"/>
                <a:gd name="T34" fmla="*/ 15 w 273"/>
                <a:gd name="T35" fmla="*/ 216 h 322"/>
                <a:gd name="T36" fmla="*/ 15 w 273"/>
                <a:gd name="T37" fmla="*/ 234 h 322"/>
                <a:gd name="T38" fmla="*/ 15 w 273"/>
                <a:gd name="T39" fmla="*/ 259 h 322"/>
                <a:gd name="T40" fmla="*/ 8 w 273"/>
                <a:gd name="T41" fmla="*/ 277 h 322"/>
                <a:gd name="T42" fmla="*/ 6 w 273"/>
                <a:gd name="T43" fmla="*/ 287 h 322"/>
                <a:gd name="T44" fmla="*/ 13 w 273"/>
                <a:gd name="T45" fmla="*/ 277 h 322"/>
                <a:gd name="T46" fmla="*/ 19 w 273"/>
                <a:gd name="T47" fmla="*/ 279 h 322"/>
                <a:gd name="T48" fmla="*/ 34 w 273"/>
                <a:gd name="T49" fmla="*/ 277 h 322"/>
                <a:gd name="T50" fmla="*/ 43 w 273"/>
                <a:gd name="T51" fmla="*/ 274 h 322"/>
                <a:gd name="T52" fmla="*/ 58 w 273"/>
                <a:gd name="T53" fmla="*/ 279 h 322"/>
                <a:gd name="T54" fmla="*/ 64 w 273"/>
                <a:gd name="T55" fmla="*/ 285 h 322"/>
                <a:gd name="T56" fmla="*/ 74 w 273"/>
                <a:gd name="T57" fmla="*/ 289 h 322"/>
                <a:gd name="T58" fmla="*/ 77 w 273"/>
                <a:gd name="T59" fmla="*/ 296 h 322"/>
                <a:gd name="T60" fmla="*/ 83 w 273"/>
                <a:gd name="T61" fmla="*/ 304 h 322"/>
                <a:gd name="T62" fmla="*/ 89 w 273"/>
                <a:gd name="T63" fmla="*/ 313 h 322"/>
                <a:gd name="T64" fmla="*/ 94 w 273"/>
                <a:gd name="T65" fmla="*/ 317 h 322"/>
                <a:gd name="T66" fmla="*/ 100 w 273"/>
                <a:gd name="T67" fmla="*/ 322 h 322"/>
                <a:gd name="T68" fmla="*/ 111 w 273"/>
                <a:gd name="T69" fmla="*/ 320 h 322"/>
                <a:gd name="T70" fmla="*/ 111 w 273"/>
                <a:gd name="T71" fmla="*/ 313 h 322"/>
                <a:gd name="T72" fmla="*/ 113 w 273"/>
                <a:gd name="T73" fmla="*/ 302 h 322"/>
                <a:gd name="T74" fmla="*/ 121 w 273"/>
                <a:gd name="T75" fmla="*/ 304 h 322"/>
                <a:gd name="T76" fmla="*/ 130 w 273"/>
                <a:gd name="T77" fmla="*/ 313 h 322"/>
                <a:gd name="T78" fmla="*/ 132 w 273"/>
                <a:gd name="T79" fmla="*/ 309 h 322"/>
                <a:gd name="T80" fmla="*/ 139 w 273"/>
                <a:gd name="T81" fmla="*/ 304 h 322"/>
                <a:gd name="T82" fmla="*/ 149 w 273"/>
                <a:gd name="T83" fmla="*/ 307 h 322"/>
                <a:gd name="T84" fmla="*/ 162 w 273"/>
                <a:gd name="T85" fmla="*/ 304 h 322"/>
                <a:gd name="T86" fmla="*/ 170 w 273"/>
                <a:gd name="T87" fmla="*/ 304 h 322"/>
                <a:gd name="T88" fmla="*/ 188 w 273"/>
                <a:gd name="T89" fmla="*/ 304 h 322"/>
                <a:gd name="T90" fmla="*/ 234 w 273"/>
                <a:gd name="T91" fmla="*/ 304 h 322"/>
                <a:gd name="T92" fmla="*/ 252 w 273"/>
                <a:gd name="T93" fmla="*/ 302 h 322"/>
                <a:gd name="T94" fmla="*/ 252 w 273"/>
                <a:gd name="T95" fmla="*/ 294 h 322"/>
                <a:gd name="T96" fmla="*/ 256 w 273"/>
                <a:gd name="T97" fmla="*/ 283 h 322"/>
                <a:gd name="T98" fmla="*/ 251 w 273"/>
                <a:gd name="T99" fmla="*/ 277 h 322"/>
                <a:gd name="T100" fmla="*/ 251 w 273"/>
                <a:gd name="T101" fmla="*/ 266 h 322"/>
                <a:gd name="T102" fmla="*/ 234 w 273"/>
                <a:gd name="T103" fmla="*/ 60 h 322"/>
                <a:gd name="T104" fmla="*/ 271 w 273"/>
                <a:gd name="T105" fmla="*/ 60 h 322"/>
                <a:gd name="T106" fmla="*/ 271 w 273"/>
                <a:gd name="T107" fmla="*/ 60 h 322"/>
                <a:gd name="T108" fmla="*/ 271 w 273"/>
                <a:gd name="T109" fmla="*/ 60 h 322"/>
                <a:gd name="T110" fmla="*/ 271 w 273"/>
                <a:gd name="T111" fmla="*/ 6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322">
                  <a:moveTo>
                    <a:pt x="271" y="60"/>
                  </a:moveTo>
                  <a:lnTo>
                    <a:pt x="273" y="60"/>
                  </a:lnTo>
                  <a:lnTo>
                    <a:pt x="192" y="0"/>
                  </a:lnTo>
                  <a:lnTo>
                    <a:pt x="190" y="21"/>
                  </a:lnTo>
                  <a:lnTo>
                    <a:pt x="188" y="34"/>
                  </a:lnTo>
                  <a:lnTo>
                    <a:pt x="188" y="36"/>
                  </a:lnTo>
                  <a:lnTo>
                    <a:pt x="115" y="36"/>
                  </a:lnTo>
                  <a:lnTo>
                    <a:pt x="113" y="99"/>
                  </a:lnTo>
                  <a:lnTo>
                    <a:pt x="100" y="105"/>
                  </a:lnTo>
                  <a:lnTo>
                    <a:pt x="90" y="111"/>
                  </a:lnTo>
                  <a:lnTo>
                    <a:pt x="89" y="113"/>
                  </a:lnTo>
                  <a:lnTo>
                    <a:pt x="89" y="116"/>
                  </a:lnTo>
                  <a:lnTo>
                    <a:pt x="89" y="124"/>
                  </a:lnTo>
                  <a:lnTo>
                    <a:pt x="89" y="128"/>
                  </a:lnTo>
                  <a:lnTo>
                    <a:pt x="89" y="141"/>
                  </a:lnTo>
                  <a:lnTo>
                    <a:pt x="89" y="142"/>
                  </a:lnTo>
                  <a:lnTo>
                    <a:pt x="89" y="148"/>
                  </a:lnTo>
                  <a:lnTo>
                    <a:pt x="87" y="154"/>
                  </a:lnTo>
                  <a:lnTo>
                    <a:pt x="6" y="154"/>
                  </a:lnTo>
                  <a:lnTo>
                    <a:pt x="0" y="156"/>
                  </a:lnTo>
                  <a:lnTo>
                    <a:pt x="0" y="156"/>
                  </a:lnTo>
                  <a:lnTo>
                    <a:pt x="2" y="161"/>
                  </a:lnTo>
                  <a:lnTo>
                    <a:pt x="6" y="167"/>
                  </a:lnTo>
                  <a:lnTo>
                    <a:pt x="6" y="171"/>
                  </a:lnTo>
                  <a:lnTo>
                    <a:pt x="8" y="172"/>
                  </a:lnTo>
                  <a:lnTo>
                    <a:pt x="9" y="171"/>
                  </a:lnTo>
                  <a:lnTo>
                    <a:pt x="15" y="180"/>
                  </a:lnTo>
                  <a:lnTo>
                    <a:pt x="15" y="186"/>
                  </a:lnTo>
                  <a:lnTo>
                    <a:pt x="13" y="189"/>
                  </a:lnTo>
                  <a:lnTo>
                    <a:pt x="13" y="197"/>
                  </a:lnTo>
                  <a:lnTo>
                    <a:pt x="11" y="201"/>
                  </a:lnTo>
                  <a:lnTo>
                    <a:pt x="9" y="202"/>
                  </a:lnTo>
                  <a:lnTo>
                    <a:pt x="8" y="204"/>
                  </a:lnTo>
                  <a:lnTo>
                    <a:pt x="9" y="208"/>
                  </a:lnTo>
                  <a:lnTo>
                    <a:pt x="13" y="210"/>
                  </a:lnTo>
                  <a:lnTo>
                    <a:pt x="15" y="216"/>
                  </a:lnTo>
                  <a:lnTo>
                    <a:pt x="15" y="221"/>
                  </a:lnTo>
                  <a:lnTo>
                    <a:pt x="15" y="234"/>
                  </a:lnTo>
                  <a:lnTo>
                    <a:pt x="15" y="246"/>
                  </a:lnTo>
                  <a:lnTo>
                    <a:pt x="15" y="259"/>
                  </a:lnTo>
                  <a:lnTo>
                    <a:pt x="9" y="266"/>
                  </a:lnTo>
                  <a:lnTo>
                    <a:pt x="8" y="277"/>
                  </a:lnTo>
                  <a:lnTo>
                    <a:pt x="6" y="289"/>
                  </a:lnTo>
                  <a:lnTo>
                    <a:pt x="6" y="287"/>
                  </a:lnTo>
                  <a:lnTo>
                    <a:pt x="8" y="283"/>
                  </a:lnTo>
                  <a:lnTo>
                    <a:pt x="13" y="277"/>
                  </a:lnTo>
                  <a:lnTo>
                    <a:pt x="15" y="277"/>
                  </a:lnTo>
                  <a:lnTo>
                    <a:pt x="19" y="279"/>
                  </a:lnTo>
                  <a:lnTo>
                    <a:pt x="26" y="277"/>
                  </a:lnTo>
                  <a:lnTo>
                    <a:pt x="34" y="277"/>
                  </a:lnTo>
                  <a:lnTo>
                    <a:pt x="40" y="274"/>
                  </a:lnTo>
                  <a:lnTo>
                    <a:pt x="43" y="274"/>
                  </a:lnTo>
                  <a:lnTo>
                    <a:pt x="53" y="277"/>
                  </a:lnTo>
                  <a:lnTo>
                    <a:pt x="58" y="279"/>
                  </a:lnTo>
                  <a:lnTo>
                    <a:pt x="62" y="283"/>
                  </a:lnTo>
                  <a:lnTo>
                    <a:pt x="64" y="285"/>
                  </a:lnTo>
                  <a:lnTo>
                    <a:pt x="72" y="289"/>
                  </a:lnTo>
                  <a:lnTo>
                    <a:pt x="74" y="289"/>
                  </a:lnTo>
                  <a:lnTo>
                    <a:pt x="75" y="290"/>
                  </a:lnTo>
                  <a:lnTo>
                    <a:pt x="77" y="296"/>
                  </a:lnTo>
                  <a:lnTo>
                    <a:pt x="77" y="298"/>
                  </a:lnTo>
                  <a:lnTo>
                    <a:pt x="83" y="304"/>
                  </a:lnTo>
                  <a:lnTo>
                    <a:pt x="87" y="307"/>
                  </a:lnTo>
                  <a:lnTo>
                    <a:pt x="89" y="313"/>
                  </a:lnTo>
                  <a:lnTo>
                    <a:pt x="90" y="315"/>
                  </a:lnTo>
                  <a:lnTo>
                    <a:pt x="94" y="317"/>
                  </a:lnTo>
                  <a:lnTo>
                    <a:pt x="100" y="322"/>
                  </a:lnTo>
                  <a:lnTo>
                    <a:pt x="100" y="322"/>
                  </a:lnTo>
                  <a:lnTo>
                    <a:pt x="106" y="322"/>
                  </a:lnTo>
                  <a:lnTo>
                    <a:pt x="111" y="320"/>
                  </a:lnTo>
                  <a:lnTo>
                    <a:pt x="111" y="315"/>
                  </a:lnTo>
                  <a:lnTo>
                    <a:pt x="111" y="313"/>
                  </a:lnTo>
                  <a:lnTo>
                    <a:pt x="113" y="304"/>
                  </a:lnTo>
                  <a:lnTo>
                    <a:pt x="113" y="302"/>
                  </a:lnTo>
                  <a:lnTo>
                    <a:pt x="115" y="302"/>
                  </a:lnTo>
                  <a:lnTo>
                    <a:pt x="121" y="304"/>
                  </a:lnTo>
                  <a:lnTo>
                    <a:pt x="126" y="309"/>
                  </a:lnTo>
                  <a:lnTo>
                    <a:pt x="130" y="313"/>
                  </a:lnTo>
                  <a:lnTo>
                    <a:pt x="130" y="311"/>
                  </a:lnTo>
                  <a:lnTo>
                    <a:pt x="132" y="309"/>
                  </a:lnTo>
                  <a:lnTo>
                    <a:pt x="134" y="307"/>
                  </a:lnTo>
                  <a:lnTo>
                    <a:pt x="139" y="304"/>
                  </a:lnTo>
                  <a:lnTo>
                    <a:pt x="145" y="307"/>
                  </a:lnTo>
                  <a:lnTo>
                    <a:pt x="149" y="307"/>
                  </a:lnTo>
                  <a:lnTo>
                    <a:pt x="156" y="307"/>
                  </a:lnTo>
                  <a:lnTo>
                    <a:pt x="162" y="304"/>
                  </a:lnTo>
                  <a:lnTo>
                    <a:pt x="164" y="298"/>
                  </a:lnTo>
                  <a:lnTo>
                    <a:pt x="170" y="304"/>
                  </a:lnTo>
                  <a:lnTo>
                    <a:pt x="175" y="304"/>
                  </a:lnTo>
                  <a:lnTo>
                    <a:pt x="188" y="304"/>
                  </a:lnTo>
                  <a:lnTo>
                    <a:pt x="205" y="304"/>
                  </a:lnTo>
                  <a:lnTo>
                    <a:pt x="234" y="304"/>
                  </a:lnTo>
                  <a:lnTo>
                    <a:pt x="251" y="304"/>
                  </a:lnTo>
                  <a:lnTo>
                    <a:pt x="252" y="302"/>
                  </a:lnTo>
                  <a:lnTo>
                    <a:pt x="252" y="298"/>
                  </a:lnTo>
                  <a:lnTo>
                    <a:pt x="252" y="294"/>
                  </a:lnTo>
                  <a:lnTo>
                    <a:pt x="256" y="289"/>
                  </a:lnTo>
                  <a:lnTo>
                    <a:pt x="256" y="283"/>
                  </a:lnTo>
                  <a:lnTo>
                    <a:pt x="252" y="279"/>
                  </a:lnTo>
                  <a:lnTo>
                    <a:pt x="251" y="277"/>
                  </a:lnTo>
                  <a:lnTo>
                    <a:pt x="251" y="274"/>
                  </a:lnTo>
                  <a:lnTo>
                    <a:pt x="251" y="266"/>
                  </a:lnTo>
                  <a:lnTo>
                    <a:pt x="237" y="99"/>
                  </a:lnTo>
                  <a:lnTo>
                    <a:pt x="234" y="60"/>
                  </a:lnTo>
                  <a:lnTo>
                    <a:pt x="235" y="60"/>
                  </a:lnTo>
                  <a:lnTo>
                    <a:pt x="271" y="60"/>
                  </a:lnTo>
                  <a:lnTo>
                    <a:pt x="271" y="60"/>
                  </a:lnTo>
                  <a:lnTo>
                    <a:pt x="271" y="60"/>
                  </a:lnTo>
                  <a:lnTo>
                    <a:pt x="271" y="60"/>
                  </a:lnTo>
                  <a:lnTo>
                    <a:pt x="271" y="60"/>
                  </a:lnTo>
                  <a:lnTo>
                    <a:pt x="271" y="60"/>
                  </a:lnTo>
                  <a:lnTo>
                    <a:pt x="271" y="60"/>
                  </a:lnTo>
                  <a:lnTo>
                    <a:pt x="271" y="6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19" name="Freeform 93">
              <a:extLst>
                <a:ext uri="{FF2B5EF4-FFF2-40B4-BE49-F238E27FC236}">
                  <a16:creationId xmlns:a16="http://schemas.microsoft.com/office/drawing/2014/main" id="{EFE11279-F260-4DFE-B423-947DCCC37A92}"/>
                </a:ext>
              </a:extLst>
            </p:cNvPr>
            <p:cNvSpPr>
              <a:spLocks/>
            </p:cNvSpPr>
            <p:nvPr/>
          </p:nvSpPr>
          <p:spPr bwMode="auto">
            <a:xfrm>
              <a:off x="3078" y="5895"/>
              <a:ext cx="194" cy="163"/>
            </a:xfrm>
            <a:custGeom>
              <a:avLst/>
              <a:gdLst>
                <a:gd name="T0" fmla="*/ 1 w 103"/>
                <a:gd name="T1" fmla="*/ 87 h 87"/>
                <a:gd name="T2" fmla="*/ 4 w 103"/>
                <a:gd name="T3" fmla="*/ 86 h 87"/>
                <a:gd name="T4" fmla="*/ 47 w 103"/>
                <a:gd name="T5" fmla="*/ 86 h 87"/>
                <a:gd name="T6" fmla="*/ 48 w 103"/>
                <a:gd name="T7" fmla="*/ 83 h 87"/>
                <a:gd name="T8" fmla="*/ 48 w 103"/>
                <a:gd name="T9" fmla="*/ 80 h 87"/>
                <a:gd name="T10" fmla="*/ 48 w 103"/>
                <a:gd name="T11" fmla="*/ 79 h 87"/>
                <a:gd name="T12" fmla="*/ 48 w 103"/>
                <a:gd name="T13" fmla="*/ 72 h 87"/>
                <a:gd name="T14" fmla="*/ 48 w 103"/>
                <a:gd name="T15" fmla="*/ 70 h 87"/>
                <a:gd name="T16" fmla="*/ 48 w 103"/>
                <a:gd name="T17" fmla="*/ 66 h 87"/>
                <a:gd name="T18" fmla="*/ 48 w 103"/>
                <a:gd name="T19" fmla="*/ 64 h 87"/>
                <a:gd name="T20" fmla="*/ 49 w 103"/>
                <a:gd name="T21" fmla="*/ 63 h 87"/>
                <a:gd name="T22" fmla="*/ 54 w 103"/>
                <a:gd name="T23" fmla="*/ 60 h 87"/>
                <a:gd name="T24" fmla="*/ 61 w 103"/>
                <a:gd name="T25" fmla="*/ 57 h 87"/>
                <a:gd name="T26" fmla="*/ 62 w 103"/>
                <a:gd name="T27" fmla="*/ 23 h 87"/>
                <a:gd name="T28" fmla="*/ 101 w 103"/>
                <a:gd name="T29" fmla="*/ 23 h 87"/>
                <a:gd name="T30" fmla="*/ 101 w 103"/>
                <a:gd name="T31" fmla="*/ 22 h 87"/>
                <a:gd name="T32" fmla="*/ 102 w 103"/>
                <a:gd name="T33" fmla="*/ 15 h 87"/>
                <a:gd name="T34" fmla="*/ 102 w 103"/>
                <a:gd name="T35" fmla="*/ 15 h 87"/>
                <a:gd name="T36" fmla="*/ 102 w 103"/>
                <a:gd name="T37" fmla="*/ 4 h 87"/>
                <a:gd name="T38" fmla="*/ 102 w 103"/>
                <a:gd name="T39" fmla="*/ 2 h 87"/>
                <a:gd name="T40" fmla="*/ 103 w 103"/>
                <a:gd name="T41" fmla="*/ 0 h 87"/>
                <a:gd name="T42" fmla="*/ 49 w 103"/>
                <a:gd name="T43" fmla="*/ 0 h 87"/>
                <a:gd name="T44" fmla="*/ 47 w 103"/>
                <a:gd name="T45" fmla="*/ 7 h 87"/>
                <a:gd name="T46" fmla="*/ 42 w 103"/>
                <a:gd name="T47" fmla="*/ 13 h 87"/>
                <a:gd name="T48" fmla="*/ 37 w 103"/>
                <a:gd name="T49" fmla="*/ 17 h 87"/>
                <a:gd name="T50" fmla="*/ 35 w 103"/>
                <a:gd name="T51" fmla="*/ 19 h 87"/>
                <a:gd name="T52" fmla="*/ 32 w 103"/>
                <a:gd name="T53" fmla="*/ 21 h 87"/>
                <a:gd name="T54" fmla="*/ 29 w 103"/>
                <a:gd name="T55" fmla="*/ 29 h 87"/>
                <a:gd name="T56" fmla="*/ 28 w 103"/>
                <a:gd name="T57" fmla="*/ 36 h 87"/>
                <a:gd name="T58" fmla="*/ 27 w 103"/>
                <a:gd name="T59" fmla="*/ 40 h 87"/>
                <a:gd name="T60" fmla="*/ 24 w 103"/>
                <a:gd name="T61" fmla="*/ 43 h 87"/>
                <a:gd name="T62" fmla="*/ 18 w 103"/>
                <a:gd name="T63" fmla="*/ 49 h 87"/>
                <a:gd name="T64" fmla="*/ 17 w 103"/>
                <a:gd name="T65" fmla="*/ 52 h 87"/>
                <a:gd name="T66" fmla="*/ 17 w 103"/>
                <a:gd name="T67" fmla="*/ 54 h 87"/>
                <a:gd name="T68" fmla="*/ 15 w 103"/>
                <a:gd name="T69" fmla="*/ 57 h 87"/>
                <a:gd name="T70" fmla="*/ 12 w 103"/>
                <a:gd name="T71" fmla="*/ 62 h 87"/>
                <a:gd name="T72" fmla="*/ 11 w 103"/>
                <a:gd name="T73" fmla="*/ 63 h 87"/>
                <a:gd name="T74" fmla="*/ 11 w 103"/>
                <a:gd name="T75" fmla="*/ 64 h 87"/>
                <a:gd name="T76" fmla="*/ 9 w 103"/>
                <a:gd name="T77" fmla="*/ 67 h 87"/>
                <a:gd name="T78" fmla="*/ 8 w 103"/>
                <a:gd name="T79" fmla="*/ 70 h 87"/>
                <a:gd name="T80" fmla="*/ 8 w 103"/>
                <a:gd name="T81" fmla="*/ 72 h 87"/>
                <a:gd name="T82" fmla="*/ 6 w 103"/>
                <a:gd name="T83" fmla="*/ 73 h 87"/>
                <a:gd name="T84" fmla="*/ 4 w 103"/>
                <a:gd name="T85" fmla="*/ 74 h 87"/>
                <a:gd name="T86" fmla="*/ 1 w 103"/>
                <a:gd name="T87" fmla="*/ 82 h 87"/>
                <a:gd name="T88" fmla="*/ 0 w 103"/>
                <a:gd name="T89" fmla="*/ 84 h 87"/>
                <a:gd name="T90" fmla="*/ 1 w 103"/>
                <a:gd name="T9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87">
                  <a:moveTo>
                    <a:pt x="1" y="87"/>
                  </a:moveTo>
                  <a:cubicBezTo>
                    <a:pt x="4" y="86"/>
                    <a:pt x="4" y="86"/>
                    <a:pt x="4" y="86"/>
                  </a:cubicBezTo>
                  <a:cubicBezTo>
                    <a:pt x="47" y="86"/>
                    <a:pt x="47" y="86"/>
                    <a:pt x="47" y="86"/>
                  </a:cubicBezTo>
                  <a:cubicBezTo>
                    <a:pt x="48" y="83"/>
                    <a:pt x="48" y="83"/>
                    <a:pt x="48" y="83"/>
                  </a:cubicBezTo>
                  <a:cubicBezTo>
                    <a:pt x="48" y="80"/>
                    <a:pt x="48" y="80"/>
                    <a:pt x="48" y="80"/>
                  </a:cubicBezTo>
                  <a:cubicBezTo>
                    <a:pt x="48" y="79"/>
                    <a:pt x="48" y="79"/>
                    <a:pt x="48" y="79"/>
                  </a:cubicBezTo>
                  <a:cubicBezTo>
                    <a:pt x="48" y="72"/>
                    <a:pt x="48" y="72"/>
                    <a:pt x="48" y="72"/>
                  </a:cubicBezTo>
                  <a:cubicBezTo>
                    <a:pt x="48" y="70"/>
                    <a:pt x="48" y="70"/>
                    <a:pt x="48" y="70"/>
                  </a:cubicBezTo>
                  <a:cubicBezTo>
                    <a:pt x="48" y="66"/>
                    <a:pt x="48" y="66"/>
                    <a:pt x="48" y="66"/>
                  </a:cubicBezTo>
                  <a:cubicBezTo>
                    <a:pt x="48" y="64"/>
                    <a:pt x="48" y="64"/>
                    <a:pt x="48" y="64"/>
                  </a:cubicBezTo>
                  <a:cubicBezTo>
                    <a:pt x="49" y="63"/>
                    <a:pt x="49" y="63"/>
                    <a:pt x="49" y="63"/>
                  </a:cubicBezTo>
                  <a:cubicBezTo>
                    <a:pt x="54" y="60"/>
                    <a:pt x="54" y="60"/>
                    <a:pt x="54" y="60"/>
                  </a:cubicBezTo>
                  <a:cubicBezTo>
                    <a:pt x="61" y="57"/>
                    <a:pt x="61" y="57"/>
                    <a:pt x="61" y="57"/>
                  </a:cubicBezTo>
                  <a:cubicBezTo>
                    <a:pt x="62" y="23"/>
                    <a:pt x="62" y="23"/>
                    <a:pt x="62" y="23"/>
                  </a:cubicBezTo>
                  <a:cubicBezTo>
                    <a:pt x="101" y="23"/>
                    <a:pt x="101" y="23"/>
                    <a:pt x="101" y="23"/>
                  </a:cubicBezTo>
                  <a:cubicBezTo>
                    <a:pt x="101" y="22"/>
                    <a:pt x="101" y="22"/>
                    <a:pt x="101" y="22"/>
                  </a:cubicBezTo>
                  <a:cubicBezTo>
                    <a:pt x="102" y="15"/>
                    <a:pt x="102" y="15"/>
                    <a:pt x="102" y="15"/>
                  </a:cubicBezTo>
                  <a:cubicBezTo>
                    <a:pt x="102" y="15"/>
                    <a:pt x="102" y="15"/>
                    <a:pt x="102" y="15"/>
                  </a:cubicBezTo>
                  <a:cubicBezTo>
                    <a:pt x="102" y="4"/>
                    <a:pt x="102" y="4"/>
                    <a:pt x="102" y="4"/>
                  </a:cubicBezTo>
                  <a:cubicBezTo>
                    <a:pt x="102" y="2"/>
                    <a:pt x="102" y="2"/>
                    <a:pt x="102" y="2"/>
                  </a:cubicBezTo>
                  <a:cubicBezTo>
                    <a:pt x="103" y="0"/>
                    <a:pt x="103" y="0"/>
                    <a:pt x="103" y="0"/>
                  </a:cubicBezTo>
                  <a:cubicBezTo>
                    <a:pt x="49" y="0"/>
                    <a:pt x="49" y="0"/>
                    <a:pt x="49" y="0"/>
                  </a:cubicBezTo>
                  <a:cubicBezTo>
                    <a:pt x="47" y="7"/>
                    <a:pt x="47" y="7"/>
                    <a:pt x="47" y="7"/>
                  </a:cubicBezTo>
                  <a:cubicBezTo>
                    <a:pt x="42" y="13"/>
                    <a:pt x="42" y="13"/>
                    <a:pt x="42" y="13"/>
                  </a:cubicBezTo>
                  <a:cubicBezTo>
                    <a:pt x="37" y="17"/>
                    <a:pt x="37" y="17"/>
                    <a:pt x="37" y="17"/>
                  </a:cubicBezTo>
                  <a:cubicBezTo>
                    <a:pt x="35" y="19"/>
                    <a:pt x="35" y="19"/>
                    <a:pt x="35" y="19"/>
                  </a:cubicBezTo>
                  <a:cubicBezTo>
                    <a:pt x="32" y="21"/>
                    <a:pt x="32" y="21"/>
                    <a:pt x="32" y="21"/>
                  </a:cubicBezTo>
                  <a:cubicBezTo>
                    <a:pt x="29" y="29"/>
                    <a:pt x="29" y="29"/>
                    <a:pt x="29" y="29"/>
                  </a:cubicBezTo>
                  <a:cubicBezTo>
                    <a:pt x="28" y="36"/>
                    <a:pt x="28" y="36"/>
                    <a:pt x="28" y="36"/>
                  </a:cubicBezTo>
                  <a:cubicBezTo>
                    <a:pt x="27" y="40"/>
                    <a:pt x="27" y="40"/>
                    <a:pt x="27" y="40"/>
                  </a:cubicBezTo>
                  <a:cubicBezTo>
                    <a:pt x="24" y="43"/>
                    <a:pt x="24" y="43"/>
                    <a:pt x="24" y="43"/>
                  </a:cubicBezTo>
                  <a:cubicBezTo>
                    <a:pt x="18" y="49"/>
                    <a:pt x="18" y="49"/>
                    <a:pt x="18" y="49"/>
                  </a:cubicBezTo>
                  <a:cubicBezTo>
                    <a:pt x="17" y="52"/>
                    <a:pt x="17" y="52"/>
                    <a:pt x="17" y="52"/>
                  </a:cubicBezTo>
                  <a:cubicBezTo>
                    <a:pt x="17" y="54"/>
                    <a:pt x="17" y="54"/>
                    <a:pt x="17" y="54"/>
                  </a:cubicBezTo>
                  <a:cubicBezTo>
                    <a:pt x="15" y="57"/>
                    <a:pt x="15" y="57"/>
                    <a:pt x="15" y="57"/>
                  </a:cubicBezTo>
                  <a:cubicBezTo>
                    <a:pt x="12" y="62"/>
                    <a:pt x="12" y="62"/>
                    <a:pt x="12" y="62"/>
                  </a:cubicBezTo>
                  <a:cubicBezTo>
                    <a:pt x="11" y="63"/>
                    <a:pt x="11" y="63"/>
                    <a:pt x="11" y="63"/>
                  </a:cubicBezTo>
                  <a:cubicBezTo>
                    <a:pt x="11" y="64"/>
                    <a:pt x="11" y="64"/>
                    <a:pt x="11" y="64"/>
                  </a:cubicBezTo>
                  <a:cubicBezTo>
                    <a:pt x="9" y="67"/>
                    <a:pt x="9" y="67"/>
                    <a:pt x="9" y="67"/>
                  </a:cubicBezTo>
                  <a:cubicBezTo>
                    <a:pt x="8" y="70"/>
                    <a:pt x="8" y="70"/>
                    <a:pt x="8" y="70"/>
                  </a:cubicBezTo>
                  <a:cubicBezTo>
                    <a:pt x="8" y="72"/>
                    <a:pt x="8" y="72"/>
                    <a:pt x="8" y="72"/>
                  </a:cubicBezTo>
                  <a:cubicBezTo>
                    <a:pt x="6" y="73"/>
                    <a:pt x="6" y="73"/>
                    <a:pt x="6" y="73"/>
                  </a:cubicBezTo>
                  <a:cubicBezTo>
                    <a:pt x="4" y="74"/>
                    <a:pt x="4" y="74"/>
                    <a:pt x="4" y="74"/>
                  </a:cubicBezTo>
                  <a:cubicBezTo>
                    <a:pt x="1" y="82"/>
                    <a:pt x="1" y="82"/>
                    <a:pt x="1" y="82"/>
                  </a:cubicBezTo>
                  <a:cubicBezTo>
                    <a:pt x="0" y="84"/>
                    <a:pt x="0" y="84"/>
                    <a:pt x="0" y="84"/>
                  </a:cubicBezTo>
                  <a:cubicBezTo>
                    <a:pt x="1" y="87"/>
                    <a:pt x="1" y="87"/>
                    <a:pt x="1" y="87"/>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0" name="Freeform 94">
              <a:extLst>
                <a:ext uri="{FF2B5EF4-FFF2-40B4-BE49-F238E27FC236}">
                  <a16:creationId xmlns:a16="http://schemas.microsoft.com/office/drawing/2014/main" id="{18267B0E-36EB-4D4F-A2DE-821555ED5A7D}"/>
                </a:ext>
              </a:extLst>
            </p:cNvPr>
            <p:cNvSpPr>
              <a:spLocks/>
            </p:cNvSpPr>
            <p:nvPr/>
          </p:nvSpPr>
          <p:spPr bwMode="auto">
            <a:xfrm>
              <a:off x="3268" y="5524"/>
              <a:ext cx="76" cy="131"/>
            </a:xfrm>
            <a:custGeom>
              <a:avLst/>
              <a:gdLst>
                <a:gd name="T0" fmla="*/ 44 w 76"/>
                <a:gd name="T1" fmla="*/ 112 h 131"/>
                <a:gd name="T2" fmla="*/ 49 w 76"/>
                <a:gd name="T3" fmla="*/ 107 h 131"/>
                <a:gd name="T4" fmla="*/ 55 w 76"/>
                <a:gd name="T5" fmla="*/ 99 h 131"/>
                <a:gd name="T6" fmla="*/ 49 w 76"/>
                <a:gd name="T7" fmla="*/ 99 h 131"/>
                <a:gd name="T8" fmla="*/ 47 w 76"/>
                <a:gd name="T9" fmla="*/ 93 h 131"/>
                <a:gd name="T10" fmla="*/ 49 w 76"/>
                <a:gd name="T11" fmla="*/ 88 h 131"/>
                <a:gd name="T12" fmla="*/ 55 w 76"/>
                <a:gd name="T13" fmla="*/ 80 h 131"/>
                <a:gd name="T14" fmla="*/ 49 w 76"/>
                <a:gd name="T15" fmla="*/ 73 h 131"/>
                <a:gd name="T16" fmla="*/ 49 w 76"/>
                <a:gd name="T17" fmla="*/ 67 h 131"/>
                <a:gd name="T18" fmla="*/ 49 w 76"/>
                <a:gd name="T19" fmla="*/ 65 h 131"/>
                <a:gd name="T20" fmla="*/ 55 w 76"/>
                <a:gd name="T21" fmla="*/ 62 h 131"/>
                <a:gd name="T22" fmla="*/ 57 w 76"/>
                <a:gd name="T23" fmla="*/ 56 h 131"/>
                <a:gd name="T24" fmla="*/ 57 w 76"/>
                <a:gd name="T25" fmla="*/ 50 h 131"/>
                <a:gd name="T26" fmla="*/ 61 w 76"/>
                <a:gd name="T27" fmla="*/ 49 h 131"/>
                <a:gd name="T28" fmla="*/ 61 w 76"/>
                <a:gd name="T29" fmla="*/ 41 h 131"/>
                <a:gd name="T30" fmla="*/ 61 w 76"/>
                <a:gd name="T31" fmla="*/ 30 h 131"/>
                <a:gd name="T32" fmla="*/ 64 w 76"/>
                <a:gd name="T33" fmla="*/ 26 h 131"/>
                <a:gd name="T34" fmla="*/ 74 w 76"/>
                <a:gd name="T35" fmla="*/ 17 h 131"/>
                <a:gd name="T36" fmla="*/ 70 w 76"/>
                <a:gd name="T37" fmla="*/ 13 h 131"/>
                <a:gd name="T38" fmla="*/ 68 w 76"/>
                <a:gd name="T39" fmla="*/ 7 h 131"/>
                <a:gd name="T40" fmla="*/ 63 w 76"/>
                <a:gd name="T41" fmla="*/ 5 h 131"/>
                <a:gd name="T42" fmla="*/ 57 w 76"/>
                <a:gd name="T43" fmla="*/ 5 h 131"/>
                <a:gd name="T44" fmla="*/ 51 w 76"/>
                <a:gd name="T45" fmla="*/ 7 h 131"/>
                <a:gd name="T46" fmla="*/ 44 w 76"/>
                <a:gd name="T47" fmla="*/ 7 h 131"/>
                <a:gd name="T48" fmla="*/ 38 w 76"/>
                <a:gd name="T49" fmla="*/ 7 h 131"/>
                <a:gd name="T50" fmla="*/ 36 w 76"/>
                <a:gd name="T51" fmla="*/ 5 h 131"/>
                <a:gd name="T52" fmla="*/ 36 w 76"/>
                <a:gd name="T53" fmla="*/ 4 h 131"/>
                <a:gd name="T54" fmla="*/ 32 w 76"/>
                <a:gd name="T55" fmla="*/ 4 h 131"/>
                <a:gd name="T56" fmla="*/ 25 w 76"/>
                <a:gd name="T57" fmla="*/ 5 h 131"/>
                <a:gd name="T58" fmla="*/ 23 w 76"/>
                <a:gd name="T59" fmla="*/ 7 h 131"/>
                <a:gd name="T60" fmla="*/ 23 w 76"/>
                <a:gd name="T61" fmla="*/ 13 h 131"/>
                <a:gd name="T62" fmla="*/ 23 w 76"/>
                <a:gd name="T63" fmla="*/ 24 h 131"/>
                <a:gd name="T64" fmla="*/ 23 w 76"/>
                <a:gd name="T65" fmla="*/ 35 h 131"/>
                <a:gd name="T66" fmla="*/ 19 w 76"/>
                <a:gd name="T67" fmla="*/ 41 h 131"/>
                <a:gd name="T68" fmla="*/ 14 w 76"/>
                <a:gd name="T69" fmla="*/ 65 h 131"/>
                <a:gd name="T70" fmla="*/ 6 w 76"/>
                <a:gd name="T71" fmla="*/ 69 h 131"/>
                <a:gd name="T72" fmla="*/ 4 w 76"/>
                <a:gd name="T73" fmla="*/ 80 h 131"/>
                <a:gd name="T74" fmla="*/ 4 w 76"/>
                <a:gd name="T75" fmla="*/ 88 h 131"/>
                <a:gd name="T76" fmla="*/ 8 w 76"/>
                <a:gd name="T77" fmla="*/ 86 h 131"/>
                <a:gd name="T78" fmla="*/ 14 w 76"/>
                <a:gd name="T79" fmla="*/ 84 h 131"/>
                <a:gd name="T80" fmla="*/ 12 w 76"/>
                <a:gd name="T81" fmla="*/ 88 h 131"/>
                <a:gd name="T82" fmla="*/ 6 w 76"/>
                <a:gd name="T83" fmla="*/ 93 h 131"/>
                <a:gd name="T84" fmla="*/ 17 w 76"/>
                <a:gd name="T85" fmla="*/ 92 h 131"/>
                <a:gd name="T86" fmla="*/ 17 w 76"/>
                <a:gd name="T87" fmla="*/ 97 h 131"/>
                <a:gd name="T88" fmla="*/ 17 w 76"/>
                <a:gd name="T89" fmla="*/ 99 h 131"/>
                <a:gd name="T90" fmla="*/ 14 w 76"/>
                <a:gd name="T91" fmla="*/ 110 h 131"/>
                <a:gd name="T92" fmla="*/ 12 w 76"/>
                <a:gd name="T93" fmla="*/ 123 h 131"/>
                <a:gd name="T94" fmla="*/ 12 w 76"/>
                <a:gd name="T95" fmla="*/ 131 h 131"/>
                <a:gd name="T96" fmla="*/ 27 w 76"/>
                <a:gd name="T97" fmla="*/ 129 h 131"/>
                <a:gd name="T98" fmla="*/ 38 w 76"/>
                <a:gd name="T99" fmla="*/ 129 h 131"/>
                <a:gd name="T100" fmla="*/ 42 w 76"/>
                <a:gd name="T101" fmla="*/ 122 h 131"/>
                <a:gd name="T102" fmla="*/ 42 w 76"/>
                <a:gd name="T103" fmla="*/ 116 h 131"/>
                <a:gd name="T104" fmla="*/ 42 w 76"/>
                <a:gd name="T105" fmla="*/ 116 h 131"/>
                <a:gd name="T106" fmla="*/ 42 w 76"/>
                <a:gd name="T107" fmla="*/ 116 h 131"/>
                <a:gd name="T108" fmla="*/ 42 w 76"/>
                <a:gd name="T109" fmla="*/ 1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131">
                  <a:moveTo>
                    <a:pt x="42" y="116"/>
                  </a:moveTo>
                  <a:lnTo>
                    <a:pt x="44" y="112"/>
                  </a:lnTo>
                  <a:lnTo>
                    <a:pt x="46" y="110"/>
                  </a:lnTo>
                  <a:lnTo>
                    <a:pt x="49" y="107"/>
                  </a:lnTo>
                  <a:lnTo>
                    <a:pt x="51" y="105"/>
                  </a:lnTo>
                  <a:lnTo>
                    <a:pt x="55" y="99"/>
                  </a:lnTo>
                  <a:lnTo>
                    <a:pt x="51" y="99"/>
                  </a:lnTo>
                  <a:lnTo>
                    <a:pt x="49" y="99"/>
                  </a:lnTo>
                  <a:lnTo>
                    <a:pt x="46" y="93"/>
                  </a:lnTo>
                  <a:lnTo>
                    <a:pt x="47" y="93"/>
                  </a:lnTo>
                  <a:lnTo>
                    <a:pt x="46" y="92"/>
                  </a:lnTo>
                  <a:lnTo>
                    <a:pt x="49" y="88"/>
                  </a:lnTo>
                  <a:lnTo>
                    <a:pt x="49" y="86"/>
                  </a:lnTo>
                  <a:lnTo>
                    <a:pt x="55" y="80"/>
                  </a:lnTo>
                  <a:lnTo>
                    <a:pt x="51" y="75"/>
                  </a:lnTo>
                  <a:lnTo>
                    <a:pt x="49" y="73"/>
                  </a:lnTo>
                  <a:lnTo>
                    <a:pt x="49" y="69"/>
                  </a:lnTo>
                  <a:lnTo>
                    <a:pt x="49" y="67"/>
                  </a:lnTo>
                  <a:lnTo>
                    <a:pt x="44" y="65"/>
                  </a:lnTo>
                  <a:lnTo>
                    <a:pt x="49" y="65"/>
                  </a:lnTo>
                  <a:lnTo>
                    <a:pt x="51" y="65"/>
                  </a:lnTo>
                  <a:lnTo>
                    <a:pt x="55" y="62"/>
                  </a:lnTo>
                  <a:lnTo>
                    <a:pt x="57" y="60"/>
                  </a:lnTo>
                  <a:lnTo>
                    <a:pt x="57" y="56"/>
                  </a:lnTo>
                  <a:lnTo>
                    <a:pt x="57" y="54"/>
                  </a:lnTo>
                  <a:lnTo>
                    <a:pt x="57" y="50"/>
                  </a:lnTo>
                  <a:lnTo>
                    <a:pt x="57" y="49"/>
                  </a:lnTo>
                  <a:lnTo>
                    <a:pt x="61" y="49"/>
                  </a:lnTo>
                  <a:lnTo>
                    <a:pt x="61" y="45"/>
                  </a:lnTo>
                  <a:lnTo>
                    <a:pt x="61" y="41"/>
                  </a:lnTo>
                  <a:lnTo>
                    <a:pt x="63" y="35"/>
                  </a:lnTo>
                  <a:lnTo>
                    <a:pt x="61" y="30"/>
                  </a:lnTo>
                  <a:lnTo>
                    <a:pt x="63" y="26"/>
                  </a:lnTo>
                  <a:lnTo>
                    <a:pt x="64" y="26"/>
                  </a:lnTo>
                  <a:lnTo>
                    <a:pt x="70" y="22"/>
                  </a:lnTo>
                  <a:lnTo>
                    <a:pt x="74" y="17"/>
                  </a:lnTo>
                  <a:lnTo>
                    <a:pt x="76" y="13"/>
                  </a:lnTo>
                  <a:lnTo>
                    <a:pt x="70" y="13"/>
                  </a:lnTo>
                  <a:lnTo>
                    <a:pt x="68" y="11"/>
                  </a:lnTo>
                  <a:lnTo>
                    <a:pt x="68" y="7"/>
                  </a:lnTo>
                  <a:lnTo>
                    <a:pt x="68" y="5"/>
                  </a:lnTo>
                  <a:lnTo>
                    <a:pt x="63" y="5"/>
                  </a:lnTo>
                  <a:lnTo>
                    <a:pt x="61" y="5"/>
                  </a:lnTo>
                  <a:lnTo>
                    <a:pt x="57" y="5"/>
                  </a:lnTo>
                  <a:lnTo>
                    <a:pt x="55" y="7"/>
                  </a:lnTo>
                  <a:lnTo>
                    <a:pt x="51" y="7"/>
                  </a:lnTo>
                  <a:lnTo>
                    <a:pt x="46" y="7"/>
                  </a:lnTo>
                  <a:lnTo>
                    <a:pt x="44" y="7"/>
                  </a:lnTo>
                  <a:lnTo>
                    <a:pt x="42" y="7"/>
                  </a:lnTo>
                  <a:lnTo>
                    <a:pt x="38" y="7"/>
                  </a:lnTo>
                  <a:lnTo>
                    <a:pt x="36" y="7"/>
                  </a:lnTo>
                  <a:lnTo>
                    <a:pt x="36" y="5"/>
                  </a:lnTo>
                  <a:lnTo>
                    <a:pt x="38" y="4"/>
                  </a:lnTo>
                  <a:lnTo>
                    <a:pt x="36" y="4"/>
                  </a:lnTo>
                  <a:lnTo>
                    <a:pt x="36" y="0"/>
                  </a:lnTo>
                  <a:lnTo>
                    <a:pt x="32" y="4"/>
                  </a:lnTo>
                  <a:lnTo>
                    <a:pt x="31" y="4"/>
                  </a:lnTo>
                  <a:lnTo>
                    <a:pt x="25" y="5"/>
                  </a:lnTo>
                  <a:lnTo>
                    <a:pt x="25" y="5"/>
                  </a:lnTo>
                  <a:lnTo>
                    <a:pt x="23" y="7"/>
                  </a:lnTo>
                  <a:lnTo>
                    <a:pt x="23" y="11"/>
                  </a:lnTo>
                  <a:lnTo>
                    <a:pt x="23" y="13"/>
                  </a:lnTo>
                  <a:lnTo>
                    <a:pt x="23" y="17"/>
                  </a:lnTo>
                  <a:lnTo>
                    <a:pt x="23" y="24"/>
                  </a:lnTo>
                  <a:lnTo>
                    <a:pt x="23" y="30"/>
                  </a:lnTo>
                  <a:lnTo>
                    <a:pt x="23" y="35"/>
                  </a:lnTo>
                  <a:lnTo>
                    <a:pt x="23" y="37"/>
                  </a:lnTo>
                  <a:lnTo>
                    <a:pt x="19" y="41"/>
                  </a:lnTo>
                  <a:lnTo>
                    <a:pt x="17" y="54"/>
                  </a:lnTo>
                  <a:lnTo>
                    <a:pt x="14" y="65"/>
                  </a:lnTo>
                  <a:lnTo>
                    <a:pt x="8" y="69"/>
                  </a:lnTo>
                  <a:lnTo>
                    <a:pt x="6" y="69"/>
                  </a:lnTo>
                  <a:lnTo>
                    <a:pt x="6" y="73"/>
                  </a:lnTo>
                  <a:lnTo>
                    <a:pt x="4" y="80"/>
                  </a:lnTo>
                  <a:lnTo>
                    <a:pt x="0" y="86"/>
                  </a:lnTo>
                  <a:lnTo>
                    <a:pt x="4" y="88"/>
                  </a:lnTo>
                  <a:lnTo>
                    <a:pt x="6" y="88"/>
                  </a:lnTo>
                  <a:lnTo>
                    <a:pt x="8" y="86"/>
                  </a:lnTo>
                  <a:lnTo>
                    <a:pt x="14" y="80"/>
                  </a:lnTo>
                  <a:lnTo>
                    <a:pt x="14" y="84"/>
                  </a:lnTo>
                  <a:lnTo>
                    <a:pt x="14" y="86"/>
                  </a:lnTo>
                  <a:lnTo>
                    <a:pt x="12" y="88"/>
                  </a:lnTo>
                  <a:lnTo>
                    <a:pt x="8" y="88"/>
                  </a:lnTo>
                  <a:lnTo>
                    <a:pt x="6" y="93"/>
                  </a:lnTo>
                  <a:lnTo>
                    <a:pt x="14" y="93"/>
                  </a:lnTo>
                  <a:lnTo>
                    <a:pt x="17" y="92"/>
                  </a:lnTo>
                  <a:lnTo>
                    <a:pt x="17" y="93"/>
                  </a:lnTo>
                  <a:lnTo>
                    <a:pt x="17" y="97"/>
                  </a:lnTo>
                  <a:lnTo>
                    <a:pt x="14" y="93"/>
                  </a:lnTo>
                  <a:lnTo>
                    <a:pt x="17" y="99"/>
                  </a:lnTo>
                  <a:lnTo>
                    <a:pt x="14" y="107"/>
                  </a:lnTo>
                  <a:lnTo>
                    <a:pt x="14" y="110"/>
                  </a:lnTo>
                  <a:lnTo>
                    <a:pt x="14" y="116"/>
                  </a:lnTo>
                  <a:lnTo>
                    <a:pt x="12" y="123"/>
                  </a:lnTo>
                  <a:lnTo>
                    <a:pt x="12" y="129"/>
                  </a:lnTo>
                  <a:lnTo>
                    <a:pt x="12" y="131"/>
                  </a:lnTo>
                  <a:lnTo>
                    <a:pt x="19" y="129"/>
                  </a:lnTo>
                  <a:lnTo>
                    <a:pt x="27" y="129"/>
                  </a:lnTo>
                  <a:lnTo>
                    <a:pt x="36" y="131"/>
                  </a:lnTo>
                  <a:lnTo>
                    <a:pt x="38" y="129"/>
                  </a:lnTo>
                  <a:lnTo>
                    <a:pt x="42" y="125"/>
                  </a:lnTo>
                  <a:lnTo>
                    <a:pt x="42" y="122"/>
                  </a:lnTo>
                  <a:lnTo>
                    <a:pt x="42" y="116"/>
                  </a:lnTo>
                  <a:lnTo>
                    <a:pt x="42" y="116"/>
                  </a:lnTo>
                  <a:lnTo>
                    <a:pt x="42" y="116"/>
                  </a:lnTo>
                  <a:lnTo>
                    <a:pt x="42" y="116"/>
                  </a:lnTo>
                  <a:lnTo>
                    <a:pt x="42" y="116"/>
                  </a:lnTo>
                  <a:lnTo>
                    <a:pt x="42" y="116"/>
                  </a:lnTo>
                  <a:lnTo>
                    <a:pt x="42" y="116"/>
                  </a:lnTo>
                  <a:lnTo>
                    <a:pt x="42" y="116"/>
                  </a:lnTo>
                  <a:lnTo>
                    <a:pt x="42" y="11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1" name="Freeform 95">
              <a:extLst>
                <a:ext uri="{FF2B5EF4-FFF2-40B4-BE49-F238E27FC236}">
                  <a16:creationId xmlns:a16="http://schemas.microsoft.com/office/drawing/2014/main" id="{69D79FC3-EA9A-48AE-A6A5-1C97A704DD48}"/>
                </a:ext>
              </a:extLst>
            </p:cNvPr>
            <p:cNvSpPr>
              <a:spLocks/>
            </p:cNvSpPr>
            <p:nvPr/>
          </p:nvSpPr>
          <p:spPr bwMode="auto">
            <a:xfrm>
              <a:off x="3598" y="5385"/>
              <a:ext cx="100" cy="45"/>
            </a:xfrm>
            <a:custGeom>
              <a:avLst/>
              <a:gdLst>
                <a:gd name="T0" fmla="*/ 88 w 100"/>
                <a:gd name="T1" fmla="*/ 19 h 45"/>
                <a:gd name="T2" fmla="*/ 83 w 100"/>
                <a:gd name="T3" fmla="*/ 21 h 45"/>
                <a:gd name="T4" fmla="*/ 73 w 100"/>
                <a:gd name="T5" fmla="*/ 15 h 45"/>
                <a:gd name="T6" fmla="*/ 73 w 100"/>
                <a:gd name="T7" fmla="*/ 10 h 45"/>
                <a:gd name="T8" fmla="*/ 73 w 100"/>
                <a:gd name="T9" fmla="*/ 4 h 45"/>
                <a:gd name="T10" fmla="*/ 70 w 100"/>
                <a:gd name="T11" fmla="*/ 2 h 45"/>
                <a:gd name="T12" fmla="*/ 56 w 100"/>
                <a:gd name="T13" fmla="*/ 0 h 45"/>
                <a:gd name="T14" fmla="*/ 51 w 100"/>
                <a:gd name="T15" fmla="*/ 0 h 45"/>
                <a:gd name="T16" fmla="*/ 51 w 100"/>
                <a:gd name="T17" fmla="*/ 2 h 45"/>
                <a:gd name="T18" fmla="*/ 39 w 100"/>
                <a:gd name="T19" fmla="*/ 4 h 45"/>
                <a:gd name="T20" fmla="*/ 32 w 100"/>
                <a:gd name="T21" fmla="*/ 4 h 45"/>
                <a:gd name="T22" fmla="*/ 26 w 100"/>
                <a:gd name="T23" fmla="*/ 8 h 45"/>
                <a:gd name="T24" fmla="*/ 21 w 100"/>
                <a:gd name="T25" fmla="*/ 4 h 45"/>
                <a:gd name="T26" fmla="*/ 24 w 100"/>
                <a:gd name="T27" fmla="*/ 8 h 45"/>
                <a:gd name="T28" fmla="*/ 11 w 100"/>
                <a:gd name="T29" fmla="*/ 21 h 45"/>
                <a:gd name="T30" fmla="*/ 6 w 100"/>
                <a:gd name="T31" fmla="*/ 26 h 45"/>
                <a:gd name="T32" fmla="*/ 2 w 100"/>
                <a:gd name="T33" fmla="*/ 34 h 45"/>
                <a:gd name="T34" fmla="*/ 6 w 100"/>
                <a:gd name="T35" fmla="*/ 38 h 45"/>
                <a:gd name="T36" fmla="*/ 7 w 100"/>
                <a:gd name="T37" fmla="*/ 32 h 45"/>
                <a:gd name="T38" fmla="*/ 13 w 100"/>
                <a:gd name="T39" fmla="*/ 32 h 45"/>
                <a:gd name="T40" fmla="*/ 19 w 100"/>
                <a:gd name="T41" fmla="*/ 34 h 45"/>
                <a:gd name="T42" fmla="*/ 21 w 100"/>
                <a:gd name="T43" fmla="*/ 43 h 45"/>
                <a:gd name="T44" fmla="*/ 30 w 100"/>
                <a:gd name="T45" fmla="*/ 45 h 45"/>
                <a:gd name="T46" fmla="*/ 39 w 100"/>
                <a:gd name="T47" fmla="*/ 43 h 45"/>
                <a:gd name="T48" fmla="*/ 45 w 100"/>
                <a:gd name="T49" fmla="*/ 38 h 45"/>
                <a:gd name="T50" fmla="*/ 49 w 100"/>
                <a:gd name="T51" fmla="*/ 32 h 45"/>
                <a:gd name="T52" fmla="*/ 55 w 100"/>
                <a:gd name="T53" fmla="*/ 40 h 45"/>
                <a:gd name="T54" fmla="*/ 62 w 100"/>
                <a:gd name="T55" fmla="*/ 45 h 45"/>
                <a:gd name="T56" fmla="*/ 64 w 100"/>
                <a:gd name="T57" fmla="*/ 40 h 45"/>
                <a:gd name="T58" fmla="*/ 68 w 100"/>
                <a:gd name="T59" fmla="*/ 34 h 45"/>
                <a:gd name="T60" fmla="*/ 68 w 100"/>
                <a:gd name="T61" fmla="*/ 28 h 45"/>
                <a:gd name="T62" fmla="*/ 73 w 100"/>
                <a:gd name="T63" fmla="*/ 32 h 45"/>
                <a:gd name="T64" fmla="*/ 75 w 100"/>
                <a:gd name="T65" fmla="*/ 34 h 45"/>
                <a:gd name="T66" fmla="*/ 81 w 100"/>
                <a:gd name="T67" fmla="*/ 34 h 45"/>
                <a:gd name="T68" fmla="*/ 87 w 100"/>
                <a:gd name="T69" fmla="*/ 34 h 45"/>
                <a:gd name="T70" fmla="*/ 83 w 100"/>
                <a:gd name="T71" fmla="*/ 28 h 45"/>
                <a:gd name="T72" fmla="*/ 92 w 100"/>
                <a:gd name="T73" fmla="*/ 28 h 45"/>
                <a:gd name="T74" fmla="*/ 92 w 100"/>
                <a:gd name="T75" fmla="*/ 23 h 45"/>
                <a:gd name="T76" fmla="*/ 100 w 100"/>
                <a:gd name="T77" fmla="*/ 23 h 45"/>
                <a:gd name="T78" fmla="*/ 92 w 100"/>
                <a:gd name="T79" fmla="*/ 19 h 45"/>
                <a:gd name="T80" fmla="*/ 92 w 100"/>
                <a:gd name="T81" fmla="*/ 19 h 45"/>
                <a:gd name="T82" fmla="*/ 92 w 100"/>
                <a:gd name="T83" fmla="*/ 19 h 45"/>
                <a:gd name="T84" fmla="*/ 92 w 100"/>
                <a:gd name="T85"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45">
                  <a:moveTo>
                    <a:pt x="92" y="19"/>
                  </a:moveTo>
                  <a:lnTo>
                    <a:pt x="88" y="19"/>
                  </a:lnTo>
                  <a:lnTo>
                    <a:pt x="87" y="21"/>
                  </a:lnTo>
                  <a:lnTo>
                    <a:pt x="83" y="21"/>
                  </a:lnTo>
                  <a:lnTo>
                    <a:pt x="79" y="19"/>
                  </a:lnTo>
                  <a:lnTo>
                    <a:pt x="73" y="15"/>
                  </a:lnTo>
                  <a:lnTo>
                    <a:pt x="75" y="13"/>
                  </a:lnTo>
                  <a:lnTo>
                    <a:pt x="73" y="10"/>
                  </a:lnTo>
                  <a:lnTo>
                    <a:pt x="75" y="8"/>
                  </a:lnTo>
                  <a:lnTo>
                    <a:pt x="73" y="4"/>
                  </a:lnTo>
                  <a:lnTo>
                    <a:pt x="75" y="4"/>
                  </a:lnTo>
                  <a:lnTo>
                    <a:pt x="70" y="2"/>
                  </a:lnTo>
                  <a:lnTo>
                    <a:pt x="64" y="0"/>
                  </a:lnTo>
                  <a:lnTo>
                    <a:pt x="56" y="0"/>
                  </a:lnTo>
                  <a:lnTo>
                    <a:pt x="55" y="0"/>
                  </a:lnTo>
                  <a:lnTo>
                    <a:pt x="51" y="0"/>
                  </a:lnTo>
                  <a:lnTo>
                    <a:pt x="53" y="0"/>
                  </a:lnTo>
                  <a:lnTo>
                    <a:pt x="51" y="2"/>
                  </a:lnTo>
                  <a:lnTo>
                    <a:pt x="45" y="2"/>
                  </a:lnTo>
                  <a:lnTo>
                    <a:pt x="39" y="4"/>
                  </a:lnTo>
                  <a:lnTo>
                    <a:pt x="36" y="2"/>
                  </a:lnTo>
                  <a:lnTo>
                    <a:pt x="32" y="4"/>
                  </a:lnTo>
                  <a:lnTo>
                    <a:pt x="30" y="4"/>
                  </a:lnTo>
                  <a:lnTo>
                    <a:pt x="26" y="8"/>
                  </a:lnTo>
                  <a:lnTo>
                    <a:pt x="24" y="4"/>
                  </a:lnTo>
                  <a:lnTo>
                    <a:pt x="21" y="4"/>
                  </a:lnTo>
                  <a:lnTo>
                    <a:pt x="21" y="8"/>
                  </a:lnTo>
                  <a:lnTo>
                    <a:pt x="24" y="8"/>
                  </a:lnTo>
                  <a:lnTo>
                    <a:pt x="17" y="15"/>
                  </a:lnTo>
                  <a:lnTo>
                    <a:pt x="11" y="21"/>
                  </a:lnTo>
                  <a:lnTo>
                    <a:pt x="7" y="23"/>
                  </a:lnTo>
                  <a:lnTo>
                    <a:pt x="6" y="26"/>
                  </a:lnTo>
                  <a:lnTo>
                    <a:pt x="2" y="28"/>
                  </a:lnTo>
                  <a:lnTo>
                    <a:pt x="2" y="34"/>
                  </a:lnTo>
                  <a:lnTo>
                    <a:pt x="0" y="40"/>
                  </a:lnTo>
                  <a:lnTo>
                    <a:pt x="6" y="38"/>
                  </a:lnTo>
                  <a:lnTo>
                    <a:pt x="7" y="34"/>
                  </a:lnTo>
                  <a:lnTo>
                    <a:pt x="7" y="32"/>
                  </a:lnTo>
                  <a:lnTo>
                    <a:pt x="11" y="32"/>
                  </a:lnTo>
                  <a:lnTo>
                    <a:pt x="13" y="32"/>
                  </a:lnTo>
                  <a:lnTo>
                    <a:pt x="17" y="32"/>
                  </a:lnTo>
                  <a:lnTo>
                    <a:pt x="19" y="34"/>
                  </a:lnTo>
                  <a:lnTo>
                    <a:pt x="19" y="40"/>
                  </a:lnTo>
                  <a:lnTo>
                    <a:pt x="21" y="43"/>
                  </a:lnTo>
                  <a:lnTo>
                    <a:pt x="24" y="45"/>
                  </a:lnTo>
                  <a:lnTo>
                    <a:pt x="30" y="45"/>
                  </a:lnTo>
                  <a:lnTo>
                    <a:pt x="38" y="43"/>
                  </a:lnTo>
                  <a:lnTo>
                    <a:pt x="39" y="43"/>
                  </a:lnTo>
                  <a:lnTo>
                    <a:pt x="43" y="40"/>
                  </a:lnTo>
                  <a:lnTo>
                    <a:pt x="45" y="38"/>
                  </a:lnTo>
                  <a:lnTo>
                    <a:pt x="43" y="34"/>
                  </a:lnTo>
                  <a:lnTo>
                    <a:pt x="49" y="32"/>
                  </a:lnTo>
                  <a:lnTo>
                    <a:pt x="51" y="34"/>
                  </a:lnTo>
                  <a:lnTo>
                    <a:pt x="55" y="40"/>
                  </a:lnTo>
                  <a:lnTo>
                    <a:pt x="60" y="43"/>
                  </a:lnTo>
                  <a:lnTo>
                    <a:pt x="62" y="45"/>
                  </a:lnTo>
                  <a:lnTo>
                    <a:pt x="62" y="43"/>
                  </a:lnTo>
                  <a:lnTo>
                    <a:pt x="64" y="40"/>
                  </a:lnTo>
                  <a:lnTo>
                    <a:pt x="68" y="38"/>
                  </a:lnTo>
                  <a:lnTo>
                    <a:pt x="68" y="34"/>
                  </a:lnTo>
                  <a:lnTo>
                    <a:pt x="68" y="32"/>
                  </a:lnTo>
                  <a:lnTo>
                    <a:pt x="68" y="28"/>
                  </a:lnTo>
                  <a:lnTo>
                    <a:pt x="70" y="28"/>
                  </a:lnTo>
                  <a:lnTo>
                    <a:pt x="73" y="32"/>
                  </a:lnTo>
                  <a:lnTo>
                    <a:pt x="73" y="34"/>
                  </a:lnTo>
                  <a:lnTo>
                    <a:pt x="75" y="34"/>
                  </a:lnTo>
                  <a:lnTo>
                    <a:pt x="79" y="34"/>
                  </a:lnTo>
                  <a:lnTo>
                    <a:pt x="81" y="34"/>
                  </a:lnTo>
                  <a:lnTo>
                    <a:pt x="83" y="38"/>
                  </a:lnTo>
                  <a:lnTo>
                    <a:pt x="87" y="34"/>
                  </a:lnTo>
                  <a:lnTo>
                    <a:pt x="83" y="32"/>
                  </a:lnTo>
                  <a:lnTo>
                    <a:pt x="83" y="28"/>
                  </a:lnTo>
                  <a:lnTo>
                    <a:pt x="87" y="26"/>
                  </a:lnTo>
                  <a:lnTo>
                    <a:pt x="92" y="28"/>
                  </a:lnTo>
                  <a:lnTo>
                    <a:pt x="92" y="26"/>
                  </a:lnTo>
                  <a:lnTo>
                    <a:pt x="92" y="23"/>
                  </a:lnTo>
                  <a:lnTo>
                    <a:pt x="92" y="21"/>
                  </a:lnTo>
                  <a:lnTo>
                    <a:pt x="100" y="23"/>
                  </a:lnTo>
                  <a:lnTo>
                    <a:pt x="94" y="21"/>
                  </a:lnTo>
                  <a:lnTo>
                    <a:pt x="92" y="19"/>
                  </a:lnTo>
                  <a:lnTo>
                    <a:pt x="92" y="19"/>
                  </a:lnTo>
                  <a:lnTo>
                    <a:pt x="92" y="19"/>
                  </a:lnTo>
                  <a:lnTo>
                    <a:pt x="92" y="19"/>
                  </a:lnTo>
                  <a:lnTo>
                    <a:pt x="92" y="19"/>
                  </a:lnTo>
                  <a:lnTo>
                    <a:pt x="92" y="19"/>
                  </a:lnTo>
                  <a:lnTo>
                    <a:pt x="92" y="19"/>
                  </a:lnTo>
                  <a:lnTo>
                    <a:pt x="92" y="1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2" name="Freeform 96">
              <a:extLst>
                <a:ext uri="{FF2B5EF4-FFF2-40B4-BE49-F238E27FC236}">
                  <a16:creationId xmlns:a16="http://schemas.microsoft.com/office/drawing/2014/main" id="{52A38EEE-47A2-4B2C-A469-6AF5D77F1675}"/>
                </a:ext>
              </a:extLst>
            </p:cNvPr>
            <p:cNvSpPr>
              <a:spLocks/>
            </p:cNvSpPr>
            <p:nvPr/>
          </p:nvSpPr>
          <p:spPr bwMode="auto">
            <a:xfrm>
              <a:off x="3749" y="5406"/>
              <a:ext cx="66" cy="35"/>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3" name="Freeform 97">
              <a:extLst>
                <a:ext uri="{FF2B5EF4-FFF2-40B4-BE49-F238E27FC236}">
                  <a16:creationId xmlns:a16="http://schemas.microsoft.com/office/drawing/2014/main" id="{F4838FFB-25C3-46B2-8975-76F7792905DF}"/>
                </a:ext>
              </a:extLst>
            </p:cNvPr>
            <p:cNvSpPr>
              <a:spLocks/>
            </p:cNvSpPr>
            <p:nvPr/>
          </p:nvSpPr>
          <p:spPr bwMode="auto">
            <a:xfrm>
              <a:off x="3671" y="5352"/>
              <a:ext cx="153" cy="65"/>
            </a:xfrm>
            <a:custGeom>
              <a:avLst/>
              <a:gdLst>
                <a:gd name="T0" fmla="*/ 38 w 153"/>
                <a:gd name="T1" fmla="*/ 52 h 65"/>
                <a:gd name="T2" fmla="*/ 46 w 153"/>
                <a:gd name="T3" fmla="*/ 52 h 65"/>
                <a:gd name="T4" fmla="*/ 53 w 153"/>
                <a:gd name="T5" fmla="*/ 48 h 65"/>
                <a:gd name="T6" fmla="*/ 57 w 153"/>
                <a:gd name="T7" fmla="*/ 54 h 65"/>
                <a:gd name="T8" fmla="*/ 76 w 153"/>
                <a:gd name="T9" fmla="*/ 61 h 65"/>
                <a:gd name="T10" fmla="*/ 83 w 153"/>
                <a:gd name="T11" fmla="*/ 61 h 65"/>
                <a:gd name="T12" fmla="*/ 95 w 153"/>
                <a:gd name="T13" fmla="*/ 65 h 65"/>
                <a:gd name="T14" fmla="*/ 110 w 153"/>
                <a:gd name="T15" fmla="*/ 59 h 65"/>
                <a:gd name="T16" fmla="*/ 119 w 153"/>
                <a:gd name="T17" fmla="*/ 59 h 65"/>
                <a:gd name="T18" fmla="*/ 125 w 153"/>
                <a:gd name="T19" fmla="*/ 59 h 65"/>
                <a:gd name="T20" fmla="*/ 128 w 153"/>
                <a:gd name="T21" fmla="*/ 58 h 65"/>
                <a:gd name="T22" fmla="*/ 132 w 153"/>
                <a:gd name="T23" fmla="*/ 54 h 65"/>
                <a:gd name="T24" fmla="*/ 140 w 153"/>
                <a:gd name="T25" fmla="*/ 52 h 65"/>
                <a:gd name="T26" fmla="*/ 140 w 153"/>
                <a:gd name="T27" fmla="*/ 41 h 65"/>
                <a:gd name="T28" fmla="*/ 144 w 153"/>
                <a:gd name="T29" fmla="*/ 35 h 65"/>
                <a:gd name="T30" fmla="*/ 144 w 153"/>
                <a:gd name="T31" fmla="*/ 33 h 65"/>
                <a:gd name="T32" fmla="*/ 149 w 153"/>
                <a:gd name="T33" fmla="*/ 35 h 65"/>
                <a:gd name="T34" fmla="*/ 151 w 153"/>
                <a:gd name="T35" fmla="*/ 28 h 65"/>
                <a:gd name="T36" fmla="*/ 149 w 153"/>
                <a:gd name="T37" fmla="*/ 22 h 65"/>
                <a:gd name="T38" fmla="*/ 149 w 153"/>
                <a:gd name="T39" fmla="*/ 15 h 65"/>
                <a:gd name="T40" fmla="*/ 145 w 153"/>
                <a:gd name="T41" fmla="*/ 9 h 65"/>
                <a:gd name="T42" fmla="*/ 144 w 153"/>
                <a:gd name="T43" fmla="*/ 5 h 65"/>
                <a:gd name="T44" fmla="*/ 134 w 153"/>
                <a:gd name="T45" fmla="*/ 5 h 65"/>
                <a:gd name="T46" fmla="*/ 127 w 153"/>
                <a:gd name="T47" fmla="*/ 5 h 65"/>
                <a:gd name="T48" fmla="*/ 115 w 153"/>
                <a:gd name="T49" fmla="*/ 0 h 65"/>
                <a:gd name="T50" fmla="*/ 108 w 153"/>
                <a:gd name="T51" fmla="*/ 3 h 65"/>
                <a:gd name="T52" fmla="*/ 106 w 153"/>
                <a:gd name="T53" fmla="*/ 9 h 65"/>
                <a:gd name="T54" fmla="*/ 100 w 153"/>
                <a:gd name="T55" fmla="*/ 11 h 65"/>
                <a:gd name="T56" fmla="*/ 89 w 153"/>
                <a:gd name="T57" fmla="*/ 9 h 65"/>
                <a:gd name="T58" fmla="*/ 83 w 153"/>
                <a:gd name="T59" fmla="*/ 3 h 65"/>
                <a:gd name="T60" fmla="*/ 83 w 153"/>
                <a:gd name="T61" fmla="*/ 5 h 65"/>
                <a:gd name="T62" fmla="*/ 83 w 153"/>
                <a:gd name="T63" fmla="*/ 11 h 65"/>
                <a:gd name="T64" fmla="*/ 81 w 153"/>
                <a:gd name="T65" fmla="*/ 11 h 65"/>
                <a:gd name="T66" fmla="*/ 78 w 153"/>
                <a:gd name="T67" fmla="*/ 15 h 65"/>
                <a:gd name="T68" fmla="*/ 72 w 153"/>
                <a:gd name="T69" fmla="*/ 18 h 65"/>
                <a:gd name="T70" fmla="*/ 66 w 153"/>
                <a:gd name="T71" fmla="*/ 24 h 65"/>
                <a:gd name="T72" fmla="*/ 68 w 153"/>
                <a:gd name="T73" fmla="*/ 28 h 65"/>
                <a:gd name="T74" fmla="*/ 70 w 153"/>
                <a:gd name="T75" fmla="*/ 33 h 65"/>
                <a:gd name="T76" fmla="*/ 70 w 153"/>
                <a:gd name="T77" fmla="*/ 37 h 65"/>
                <a:gd name="T78" fmla="*/ 64 w 153"/>
                <a:gd name="T79" fmla="*/ 35 h 65"/>
                <a:gd name="T80" fmla="*/ 63 w 153"/>
                <a:gd name="T81" fmla="*/ 35 h 65"/>
                <a:gd name="T82" fmla="*/ 59 w 153"/>
                <a:gd name="T83" fmla="*/ 35 h 65"/>
                <a:gd name="T84" fmla="*/ 53 w 153"/>
                <a:gd name="T85" fmla="*/ 35 h 65"/>
                <a:gd name="T86" fmla="*/ 40 w 153"/>
                <a:gd name="T87" fmla="*/ 37 h 65"/>
                <a:gd name="T88" fmla="*/ 34 w 153"/>
                <a:gd name="T89" fmla="*/ 41 h 65"/>
                <a:gd name="T90" fmla="*/ 29 w 153"/>
                <a:gd name="T91" fmla="*/ 37 h 65"/>
                <a:gd name="T92" fmla="*/ 25 w 153"/>
                <a:gd name="T93" fmla="*/ 37 h 65"/>
                <a:gd name="T94" fmla="*/ 15 w 153"/>
                <a:gd name="T95" fmla="*/ 41 h 65"/>
                <a:gd name="T96" fmla="*/ 14 w 153"/>
                <a:gd name="T97" fmla="*/ 43 h 65"/>
                <a:gd name="T98" fmla="*/ 8 w 153"/>
                <a:gd name="T99" fmla="*/ 37 h 65"/>
                <a:gd name="T100" fmla="*/ 2 w 153"/>
                <a:gd name="T101" fmla="*/ 37 h 65"/>
                <a:gd name="T102" fmla="*/ 2 w 153"/>
                <a:gd name="T103" fmla="*/ 41 h 65"/>
                <a:gd name="T104" fmla="*/ 2 w 153"/>
                <a:gd name="T105" fmla="*/ 46 h 65"/>
                <a:gd name="T106" fmla="*/ 6 w 153"/>
                <a:gd name="T107" fmla="*/ 52 h 65"/>
                <a:gd name="T108" fmla="*/ 14 w 153"/>
                <a:gd name="T109" fmla="*/ 54 h 65"/>
                <a:gd name="T110" fmla="*/ 19 w 153"/>
                <a:gd name="T111" fmla="*/ 52 h 65"/>
                <a:gd name="T112" fmla="*/ 27 w 153"/>
                <a:gd name="T113" fmla="*/ 56 h 65"/>
                <a:gd name="T114" fmla="*/ 34 w 153"/>
                <a:gd name="T115" fmla="*/ 52 h 65"/>
                <a:gd name="T116" fmla="*/ 34 w 153"/>
                <a:gd name="T117" fmla="*/ 52 h 65"/>
                <a:gd name="T118" fmla="*/ 34 w 153"/>
                <a:gd name="T119" fmla="*/ 52 h 65"/>
                <a:gd name="T120" fmla="*/ 34 w 153"/>
                <a:gd name="T121"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 h="65">
                  <a:moveTo>
                    <a:pt x="34" y="52"/>
                  </a:moveTo>
                  <a:lnTo>
                    <a:pt x="38" y="52"/>
                  </a:lnTo>
                  <a:lnTo>
                    <a:pt x="40" y="52"/>
                  </a:lnTo>
                  <a:lnTo>
                    <a:pt x="46" y="52"/>
                  </a:lnTo>
                  <a:lnTo>
                    <a:pt x="51" y="48"/>
                  </a:lnTo>
                  <a:lnTo>
                    <a:pt x="53" y="48"/>
                  </a:lnTo>
                  <a:lnTo>
                    <a:pt x="53" y="52"/>
                  </a:lnTo>
                  <a:lnTo>
                    <a:pt x="57" y="54"/>
                  </a:lnTo>
                  <a:lnTo>
                    <a:pt x="63" y="59"/>
                  </a:lnTo>
                  <a:lnTo>
                    <a:pt x="76" y="61"/>
                  </a:lnTo>
                  <a:lnTo>
                    <a:pt x="81" y="61"/>
                  </a:lnTo>
                  <a:lnTo>
                    <a:pt x="83" y="61"/>
                  </a:lnTo>
                  <a:lnTo>
                    <a:pt x="87" y="61"/>
                  </a:lnTo>
                  <a:lnTo>
                    <a:pt x="95" y="65"/>
                  </a:lnTo>
                  <a:lnTo>
                    <a:pt x="102" y="65"/>
                  </a:lnTo>
                  <a:lnTo>
                    <a:pt x="110" y="59"/>
                  </a:lnTo>
                  <a:lnTo>
                    <a:pt x="113" y="59"/>
                  </a:lnTo>
                  <a:lnTo>
                    <a:pt x="119" y="59"/>
                  </a:lnTo>
                  <a:lnTo>
                    <a:pt x="121" y="59"/>
                  </a:lnTo>
                  <a:lnTo>
                    <a:pt x="125" y="59"/>
                  </a:lnTo>
                  <a:lnTo>
                    <a:pt x="127" y="56"/>
                  </a:lnTo>
                  <a:lnTo>
                    <a:pt x="128" y="58"/>
                  </a:lnTo>
                  <a:lnTo>
                    <a:pt x="128" y="56"/>
                  </a:lnTo>
                  <a:lnTo>
                    <a:pt x="132" y="54"/>
                  </a:lnTo>
                  <a:lnTo>
                    <a:pt x="134" y="54"/>
                  </a:lnTo>
                  <a:lnTo>
                    <a:pt x="140" y="52"/>
                  </a:lnTo>
                  <a:lnTo>
                    <a:pt x="140" y="43"/>
                  </a:lnTo>
                  <a:lnTo>
                    <a:pt x="140" y="41"/>
                  </a:lnTo>
                  <a:lnTo>
                    <a:pt x="144" y="37"/>
                  </a:lnTo>
                  <a:lnTo>
                    <a:pt x="144" y="35"/>
                  </a:lnTo>
                  <a:lnTo>
                    <a:pt x="140" y="33"/>
                  </a:lnTo>
                  <a:lnTo>
                    <a:pt x="144" y="33"/>
                  </a:lnTo>
                  <a:lnTo>
                    <a:pt x="145" y="33"/>
                  </a:lnTo>
                  <a:lnTo>
                    <a:pt x="149" y="35"/>
                  </a:lnTo>
                  <a:lnTo>
                    <a:pt x="149" y="33"/>
                  </a:lnTo>
                  <a:lnTo>
                    <a:pt x="151" y="28"/>
                  </a:lnTo>
                  <a:lnTo>
                    <a:pt x="153" y="24"/>
                  </a:lnTo>
                  <a:lnTo>
                    <a:pt x="149" y="22"/>
                  </a:lnTo>
                  <a:lnTo>
                    <a:pt x="149" y="16"/>
                  </a:lnTo>
                  <a:lnTo>
                    <a:pt x="149" y="15"/>
                  </a:lnTo>
                  <a:lnTo>
                    <a:pt x="149" y="11"/>
                  </a:lnTo>
                  <a:lnTo>
                    <a:pt x="145" y="9"/>
                  </a:lnTo>
                  <a:lnTo>
                    <a:pt x="144" y="7"/>
                  </a:lnTo>
                  <a:lnTo>
                    <a:pt x="144" y="5"/>
                  </a:lnTo>
                  <a:lnTo>
                    <a:pt x="140" y="5"/>
                  </a:lnTo>
                  <a:lnTo>
                    <a:pt x="134" y="5"/>
                  </a:lnTo>
                  <a:lnTo>
                    <a:pt x="132" y="5"/>
                  </a:lnTo>
                  <a:lnTo>
                    <a:pt x="127" y="5"/>
                  </a:lnTo>
                  <a:lnTo>
                    <a:pt x="121" y="3"/>
                  </a:lnTo>
                  <a:lnTo>
                    <a:pt x="115" y="0"/>
                  </a:lnTo>
                  <a:lnTo>
                    <a:pt x="108" y="0"/>
                  </a:lnTo>
                  <a:lnTo>
                    <a:pt x="108" y="3"/>
                  </a:lnTo>
                  <a:lnTo>
                    <a:pt x="106" y="5"/>
                  </a:lnTo>
                  <a:lnTo>
                    <a:pt x="106" y="9"/>
                  </a:lnTo>
                  <a:lnTo>
                    <a:pt x="102" y="11"/>
                  </a:lnTo>
                  <a:lnTo>
                    <a:pt x="100" y="11"/>
                  </a:lnTo>
                  <a:lnTo>
                    <a:pt x="95" y="11"/>
                  </a:lnTo>
                  <a:lnTo>
                    <a:pt x="89" y="9"/>
                  </a:lnTo>
                  <a:lnTo>
                    <a:pt x="87" y="5"/>
                  </a:lnTo>
                  <a:lnTo>
                    <a:pt x="83" y="3"/>
                  </a:lnTo>
                  <a:lnTo>
                    <a:pt x="83" y="3"/>
                  </a:lnTo>
                  <a:lnTo>
                    <a:pt x="83" y="5"/>
                  </a:lnTo>
                  <a:lnTo>
                    <a:pt x="87" y="9"/>
                  </a:lnTo>
                  <a:lnTo>
                    <a:pt x="83" y="11"/>
                  </a:lnTo>
                  <a:lnTo>
                    <a:pt x="81" y="11"/>
                  </a:lnTo>
                  <a:lnTo>
                    <a:pt x="81" y="11"/>
                  </a:lnTo>
                  <a:lnTo>
                    <a:pt x="78" y="11"/>
                  </a:lnTo>
                  <a:lnTo>
                    <a:pt x="78" y="15"/>
                  </a:lnTo>
                  <a:lnTo>
                    <a:pt x="76" y="16"/>
                  </a:lnTo>
                  <a:lnTo>
                    <a:pt x="72" y="18"/>
                  </a:lnTo>
                  <a:lnTo>
                    <a:pt x="68" y="22"/>
                  </a:lnTo>
                  <a:lnTo>
                    <a:pt x="66" y="24"/>
                  </a:lnTo>
                  <a:lnTo>
                    <a:pt x="68" y="24"/>
                  </a:lnTo>
                  <a:lnTo>
                    <a:pt x="68" y="28"/>
                  </a:lnTo>
                  <a:lnTo>
                    <a:pt x="68" y="29"/>
                  </a:lnTo>
                  <a:lnTo>
                    <a:pt x="70" y="33"/>
                  </a:lnTo>
                  <a:lnTo>
                    <a:pt x="70" y="35"/>
                  </a:lnTo>
                  <a:lnTo>
                    <a:pt x="70" y="37"/>
                  </a:lnTo>
                  <a:lnTo>
                    <a:pt x="68" y="37"/>
                  </a:lnTo>
                  <a:lnTo>
                    <a:pt x="64" y="35"/>
                  </a:lnTo>
                  <a:lnTo>
                    <a:pt x="64" y="33"/>
                  </a:lnTo>
                  <a:lnTo>
                    <a:pt x="63" y="35"/>
                  </a:lnTo>
                  <a:lnTo>
                    <a:pt x="61" y="35"/>
                  </a:lnTo>
                  <a:lnTo>
                    <a:pt x="59" y="35"/>
                  </a:lnTo>
                  <a:lnTo>
                    <a:pt x="53" y="33"/>
                  </a:lnTo>
                  <a:lnTo>
                    <a:pt x="53" y="35"/>
                  </a:lnTo>
                  <a:lnTo>
                    <a:pt x="46" y="35"/>
                  </a:lnTo>
                  <a:lnTo>
                    <a:pt x="40" y="37"/>
                  </a:lnTo>
                  <a:lnTo>
                    <a:pt x="36" y="39"/>
                  </a:lnTo>
                  <a:lnTo>
                    <a:pt x="34" y="41"/>
                  </a:lnTo>
                  <a:lnTo>
                    <a:pt x="32" y="41"/>
                  </a:lnTo>
                  <a:lnTo>
                    <a:pt x="29" y="37"/>
                  </a:lnTo>
                  <a:lnTo>
                    <a:pt x="27" y="37"/>
                  </a:lnTo>
                  <a:lnTo>
                    <a:pt x="25" y="37"/>
                  </a:lnTo>
                  <a:lnTo>
                    <a:pt x="19" y="35"/>
                  </a:lnTo>
                  <a:lnTo>
                    <a:pt x="15" y="41"/>
                  </a:lnTo>
                  <a:lnTo>
                    <a:pt x="15" y="43"/>
                  </a:lnTo>
                  <a:lnTo>
                    <a:pt x="14" y="43"/>
                  </a:lnTo>
                  <a:lnTo>
                    <a:pt x="14" y="41"/>
                  </a:lnTo>
                  <a:lnTo>
                    <a:pt x="8" y="37"/>
                  </a:lnTo>
                  <a:lnTo>
                    <a:pt x="6" y="37"/>
                  </a:lnTo>
                  <a:lnTo>
                    <a:pt x="2" y="37"/>
                  </a:lnTo>
                  <a:lnTo>
                    <a:pt x="0" y="37"/>
                  </a:lnTo>
                  <a:lnTo>
                    <a:pt x="2" y="41"/>
                  </a:lnTo>
                  <a:lnTo>
                    <a:pt x="0" y="43"/>
                  </a:lnTo>
                  <a:lnTo>
                    <a:pt x="2" y="46"/>
                  </a:lnTo>
                  <a:lnTo>
                    <a:pt x="0" y="48"/>
                  </a:lnTo>
                  <a:lnTo>
                    <a:pt x="6" y="52"/>
                  </a:lnTo>
                  <a:lnTo>
                    <a:pt x="10" y="54"/>
                  </a:lnTo>
                  <a:lnTo>
                    <a:pt x="14" y="54"/>
                  </a:lnTo>
                  <a:lnTo>
                    <a:pt x="15" y="52"/>
                  </a:lnTo>
                  <a:lnTo>
                    <a:pt x="19" y="52"/>
                  </a:lnTo>
                  <a:lnTo>
                    <a:pt x="21" y="54"/>
                  </a:lnTo>
                  <a:lnTo>
                    <a:pt x="27" y="56"/>
                  </a:lnTo>
                  <a:lnTo>
                    <a:pt x="32" y="54"/>
                  </a:lnTo>
                  <a:lnTo>
                    <a:pt x="34" y="52"/>
                  </a:lnTo>
                  <a:lnTo>
                    <a:pt x="34" y="52"/>
                  </a:lnTo>
                  <a:lnTo>
                    <a:pt x="34" y="52"/>
                  </a:lnTo>
                  <a:lnTo>
                    <a:pt x="34" y="52"/>
                  </a:lnTo>
                  <a:lnTo>
                    <a:pt x="34" y="52"/>
                  </a:lnTo>
                  <a:lnTo>
                    <a:pt x="34" y="52"/>
                  </a:lnTo>
                  <a:lnTo>
                    <a:pt x="34" y="52"/>
                  </a:lnTo>
                  <a:lnTo>
                    <a:pt x="34" y="5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4" name="Freeform 98">
              <a:extLst>
                <a:ext uri="{FF2B5EF4-FFF2-40B4-BE49-F238E27FC236}">
                  <a16:creationId xmlns:a16="http://schemas.microsoft.com/office/drawing/2014/main" id="{6B0E4E36-19E4-4E56-A0C5-8F3AD2F52C16}"/>
                </a:ext>
              </a:extLst>
            </p:cNvPr>
            <p:cNvSpPr>
              <a:spLocks/>
            </p:cNvSpPr>
            <p:nvPr/>
          </p:nvSpPr>
          <p:spPr bwMode="auto">
            <a:xfrm>
              <a:off x="3724" y="5301"/>
              <a:ext cx="134" cy="62"/>
            </a:xfrm>
            <a:custGeom>
              <a:avLst/>
              <a:gdLst>
                <a:gd name="T0" fmla="*/ 124 w 134"/>
                <a:gd name="T1" fmla="*/ 30 h 62"/>
                <a:gd name="T2" fmla="*/ 117 w 134"/>
                <a:gd name="T3" fmla="*/ 26 h 62"/>
                <a:gd name="T4" fmla="*/ 109 w 134"/>
                <a:gd name="T5" fmla="*/ 26 h 62"/>
                <a:gd name="T6" fmla="*/ 109 w 134"/>
                <a:gd name="T7" fmla="*/ 19 h 62"/>
                <a:gd name="T8" fmla="*/ 100 w 134"/>
                <a:gd name="T9" fmla="*/ 19 h 62"/>
                <a:gd name="T10" fmla="*/ 96 w 134"/>
                <a:gd name="T11" fmla="*/ 19 h 62"/>
                <a:gd name="T12" fmla="*/ 87 w 134"/>
                <a:gd name="T13" fmla="*/ 24 h 62"/>
                <a:gd name="T14" fmla="*/ 81 w 134"/>
                <a:gd name="T15" fmla="*/ 19 h 62"/>
                <a:gd name="T16" fmla="*/ 81 w 134"/>
                <a:gd name="T17" fmla="*/ 13 h 62"/>
                <a:gd name="T18" fmla="*/ 79 w 134"/>
                <a:gd name="T19" fmla="*/ 11 h 62"/>
                <a:gd name="T20" fmla="*/ 74 w 134"/>
                <a:gd name="T21" fmla="*/ 7 h 62"/>
                <a:gd name="T22" fmla="*/ 62 w 134"/>
                <a:gd name="T23" fmla="*/ 7 h 62"/>
                <a:gd name="T24" fmla="*/ 60 w 134"/>
                <a:gd name="T25" fmla="*/ 4 h 62"/>
                <a:gd name="T26" fmla="*/ 55 w 134"/>
                <a:gd name="T27" fmla="*/ 4 h 62"/>
                <a:gd name="T28" fmla="*/ 49 w 134"/>
                <a:gd name="T29" fmla="*/ 6 h 62"/>
                <a:gd name="T30" fmla="*/ 47 w 134"/>
                <a:gd name="T31" fmla="*/ 4 h 62"/>
                <a:gd name="T32" fmla="*/ 43 w 134"/>
                <a:gd name="T33" fmla="*/ 0 h 62"/>
                <a:gd name="T34" fmla="*/ 40 w 134"/>
                <a:gd name="T35" fmla="*/ 4 h 62"/>
                <a:gd name="T36" fmla="*/ 25 w 134"/>
                <a:gd name="T37" fmla="*/ 11 h 62"/>
                <a:gd name="T38" fmla="*/ 10 w 134"/>
                <a:gd name="T39" fmla="*/ 17 h 62"/>
                <a:gd name="T40" fmla="*/ 2 w 134"/>
                <a:gd name="T41" fmla="*/ 21 h 62"/>
                <a:gd name="T42" fmla="*/ 2 w 134"/>
                <a:gd name="T43" fmla="*/ 22 h 62"/>
                <a:gd name="T44" fmla="*/ 6 w 134"/>
                <a:gd name="T45" fmla="*/ 30 h 62"/>
                <a:gd name="T46" fmla="*/ 10 w 134"/>
                <a:gd name="T47" fmla="*/ 37 h 62"/>
                <a:gd name="T48" fmla="*/ 25 w 134"/>
                <a:gd name="T49" fmla="*/ 51 h 62"/>
                <a:gd name="T50" fmla="*/ 30 w 134"/>
                <a:gd name="T51" fmla="*/ 54 h 62"/>
                <a:gd name="T52" fmla="*/ 34 w 134"/>
                <a:gd name="T53" fmla="*/ 56 h 62"/>
                <a:gd name="T54" fmla="*/ 42 w 134"/>
                <a:gd name="T55" fmla="*/ 62 h 62"/>
                <a:gd name="T56" fmla="*/ 49 w 134"/>
                <a:gd name="T57" fmla="*/ 62 h 62"/>
                <a:gd name="T58" fmla="*/ 53 w 134"/>
                <a:gd name="T59" fmla="*/ 56 h 62"/>
                <a:gd name="T60" fmla="*/ 55 w 134"/>
                <a:gd name="T61" fmla="*/ 51 h 62"/>
                <a:gd name="T62" fmla="*/ 68 w 134"/>
                <a:gd name="T63" fmla="*/ 54 h 62"/>
                <a:gd name="T64" fmla="*/ 79 w 134"/>
                <a:gd name="T65" fmla="*/ 56 h 62"/>
                <a:gd name="T66" fmla="*/ 87 w 134"/>
                <a:gd name="T67" fmla="*/ 56 h 62"/>
                <a:gd name="T68" fmla="*/ 91 w 134"/>
                <a:gd name="T69" fmla="*/ 58 h 62"/>
                <a:gd name="T70" fmla="*/ 96 w 134"/>
                <a:gd name="T71" fmla="*/ 62 h 62"/>
                <a:gd name="T72" fmla="*/ 104 w 134"/>
                <a:gd name="T73" fmla="*/ 56 h 62"/>
                <a:gd name="T74" fmla="*/ 115 w 134"/>
                <a:gd name="T75" fmla="*/ 51 h 62"/>
                <a:gd name="T76" fmla="*/ 119 w 134"/>
                <a:gd name="T77" fmla="*/ 45 h 62"/>
                <a:gd name="T78" fmla="*/ 128 w 134"/>
                <a:gd name="T79" fmla="*/ 41 h 62"/>
                <a:gd name="T80" fmla="*/ 128 w 134"/>
                <a:gd name="T81" fmla="*/ 32 h 62"/>
                <a:gd name="T82" fmla="*/ 128 w 134"/>
                <a:gd name="T83" fmla="*/ 32 h 62"/>
                <a:gd name="T84" fmla="*/ 128 w 134"/>
                <a:gd name="T85" fmla="*/ 32 h 62"/>
                <a:gd name="T86" fmla="*/ 128 w 134"/>
                <a:gd name="T8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62">
                  <a:moveTo>
                    <a:pt x="128" y="32"/>
                  </a:moveTo>
                  <a:lnTo>
                    <a:pt x="124" y="30"/>
                  </a:lnTo>
                  <a:lnTo>
                    <a:pt x="119" y="26"/>
                  </a:lnTo>
                  <a:lnTo>
                    <a:pt x="117" y="26"/>
                  </a:lnTo>
                  <a:lnTo>
                    <a:pt x="111" y="26"/>
                  </a:lnTo>
                  <a:lnTo>
                    <a:pt x="109" y="26"/>
                  </a:lnTo>
                  <a:lnTo>
                    <a:pt x="109" y="24"/>
                  </a:lnTo>
                  <a:lnTo>
                    <a:pt x="109" y="19"/>
                  </a:lnTo>
                  <a:lnTo>
                    <a:pt x="104" y="19"/>
                  </a:lnTo>
                  <a:lnTo>
                    <a:pt x="100" y="19"/>
                  </a:lnTo>
                  <a:lnTo>
                    <a:pt x="92" y="17"/>
                  </a:lnTo>
                  <a:lnTo>
                    <a:pt x="96" y="19"/>
                  </a:lnTo>
                  <a:lnTo>
                    <a:pt x="91" y="24"/>
                  </a:lnTo>
                  <a:lnTo>
                    <a:pt x="87" y="24"/>
                  </a:lnTo>
                  <a:lnTo>
                    <a:pt x="85" y="22"/>
                  </a:lnTo>
                  <a:lnTo>
                    <a:pt x="81" y="19"/>
                  </a:lnTo>
                  <a:lnTo>
                    <a:pt x="79" y="17"/>
                  </a:lnTo>
                  <a:lnTo>
                    <a:pt x="81" y="13"/>
                  </a:lnTo>
                  <a:lnTo>
                    <a:pt x="81" y="11"/>
                  </a:lnTo>
                  <a:lnTo>
                    <a:pt x="79" y="11"/>
                  </a:lnTo>
                  <a:lnTo>
                    <a:pt x="74" y="11"/>
                  </a:lnTo>
                  <a:lnTo>
                    <a:pt x="74" y="7"/>
                  </a:lnTo>
                  <a:lnTo>
                    <a:pt x="68" y="7"/>
                  </a:lnTo>
                  <a:lnTo>
                    <a:pt x="62" y="7"/>
                  </a:lnTo>
                  <a:lnTo>
                    <a:pt x="60" y="6"/>
                  </a:lnTo>
                  <a:lnTo>
                    <a:pt x="60" y="4"/>
                  </a:lnTo>
                  <a:lnTo>
                    <a:pt x="57" y="4"/>
                  </a:lnTo>
                  <a:lnTo>
                    <a:pt x="55" y="4"/>
                  </a:lnTo>
                  <a:lnTo>
                    <a:pt x="53" y="6"/>
                  </a:lnTo>
                  <a:lnTo>
                    <a:pt x="49" y="6"/>
                  </a:lnTo>
                  <a:lnTo>
                    <a:pt x="47" y="6"/>
                  </a:lnTo>
                  <a:lnTo>
                    <a:pt x="47" y="4"/>
                  </a:lnTo>
                  <a:lnTo>
                    <a:pt x="43" y="0"/>
                  </a:lnTo>
                  <a:lnTo>
                    <a:pt x="43" y="0"/>
                  </a:lnTo>
                  <a:lnTo>
                    <a:pt x="42" y="4"/>
                  </a:lnTo>
                  <a:lnTo>
                    <a:pt x="40" y="4"/>
                  </a:lnTo>
                  <a:lnTo>
                    <a:pt x="30" y="7"/>
                  </a:lnTo>
                  <a:lnTo>
                    <a:pt x="25" y="11"/>
                  </a:lnTo>
                  <a:lnTo>
                    <a:pt x="17" y="13"/>
                  </a:lnTo>
                  <a:lnTo>
                    <a:pt x="10" y="17"/>
                  </a:lnTo>
                  <a:lnTo>
                    <a:pt x="4" y="19"/>
                  </a:lnTo>
                  <a:lnTo>
                    <a:pt x="2" y="21"/>
                  </a:lnTo>
                  <a:lnTo>
                    <a:pt x="0" y="22"/>
                  </a:lnTo>
                  <a:lnTo>
                    <a:pt x="2" y="22"/>
                  </a:lnTo>
                  <a:lnTo>
                    <a:pt x="4" y="24"/>
                  </a:lnTo>
                  <a:lnTo>
                    <a:pt x="6" y="30"/>
                  </a:lnTo>
                  <a:lnTo>
                    <a:pt x="4" y="32"/>
                  </a:lnTo>
                  <a:lnTo>
                    <a:pt x="10" y="37"/>
                  </a:lnTo>
                  <a:lnTo>
                    <a:pt x="15" y="43"/>
                  </a:lnTo>
                  <a:lnTo>
                    <a:pt x="25" y="51"/>
                  </a:lnTo>
                  <a:lnTo>
                    <a:pt x="30" y="56"/>
                  </a:lnTo>
                  <a:lnTo>
                    <a:pt x="30" y="54"/>
                  </a:lnTo>
                  <a:lnTo>
                    <a:pt x="30" y="54"/>
                  </a:lnTo>
                  <a:lnTo>
                    <a:pt x="34" y="56"/>
                  </a:lnTo>
                  <a:lnTo>
                    <a:pt x="36" y="60"/>
                  </a:lnTo>
                  <a:lnTo>
                    <a:pt x="42" y="62"/>
                  </a:lnTo>
                  <a:lnTo>
                    <a:pt x="47" y="62"/>
                  </a:lnTo>
                  <a:lnTo>
                    <a:pt x="49" y="62"/>
                  </a:lnTo>
                  <a:lnTo>
                    <a:pt x="53" y="60"/>
                  </a:lnTo>
                  <a:lnTo>
                    <a:pt x="53" y="56"/>
                  </a:lnTo>
                  <a:lnTo>
                    <a:pt x="55" y="54"/>
                  </a:lnTo>
                  <a:lnTo>
                    <a:pt x="55" y="51"/>
                  </a:lnTo>
                  <a:lnTo>
                    <a:pt x="62" y="51"/>
                  </a:lnTo>
                  <a:lnTo>
                    <a:pt x="68" y="54"/>
                  </a:lnTo>
                  <a:lnTo>
                    <a:pt x="74" y="56"/>
                  </a:lnTo>
                  <a:lnTo>
                    <a:pt x="79" y="56"/>
                  </a:lnTo>
                  <a:lnTo>
                    <a:pt x="81" y="56"/>
                  </a:lnTo>
                  <a:lnTo>
                    <a:pt x="87" y="56"/>
                  </a:lnTo>
                  <a:lnTo>
                    <a:pt x="91" y="56"/>
                  </a:lnTo>
                  <a:lnTo>
                    <a:pt x="91" y="58"/>
                  </a:lnTo>
                  <a:lnTo>
                    <a:pt x="92" y="60"/>
                  </a:lnTo>
                  <a:lnTo>
                    <a:pt x="96" y="62"/>
                  </a:lnTo>
                  <a:lnTo>
                    <a:pt x="98" y="56"/>
                  </a:lnTo>
                  <a:lnTo>
                    <a:pt x="104" y="56"/>
                  </a:lnTo>
                  <a:lnTo>
                    <a:pt x="111" y="54"/>
                  </a:lnTo>
                  <a:lnTo>
                    <a:pt x="115" y="51"/>
                  </a:lnTo>
                  <a:lnTo>
                    <a:pt x="117" y="49"/>
                  </a:lnTo>
                  <a:lnTo>
                    <a:pt x="119" y="45"/>
                  </a:lnTo>
                  <a:lnTo>
                    <a:pt x="119" y="43"/>
                  </a:lnTo>
                  <a:lnTo>
                    <a:pt x="128" y="41"/>
                  </a:lnTo>
                  <a:lnTo>
                    <a:pt x="134" y="41"/>
                  </a:lnTo>
                  <a:lnTo>
                    <a:pt x="128" y="32"/>
                  </a:lnTo>
                  <a:lnTo>
                    <a:pt x="128" y="32"/>
                  </a:lnTo>
                  <a:lnTo>
                    <a:pt x="128" y="32"/>
                  </a:lnTo>
                  <a:lnTo>
                    <a:pt x="128" y="32"/>
                  </a:lnTo>
                  <a:lnTo>
                    <a:pt x="128" y="32"/>
                  </a:lnTo>
                  <a:lnTo>
                    <a:pt x="128" y="32"/>
                  </a:lnTo>
                  <a:lnTo>
                    <a:pt x="128" y="32"/>
                  </a:lnTo>
                  <a:lnTo>
                    <a:pt x="128" y="3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5" name="Freeform 99">
              <a:extLst>
                <a:ext uri="{FF2B5EF4-FFF2-40B4-BE49-F238E27FC236}">
                  <a16:creationId xmlns:a16="http://schemas.microsoft.com/office/drawing/2014/main" id="{19C10804-91EE-487B-BD06-5386C9FD2B51}"/>
                </a:ext>
              </a:extLst>
            </p:cNvPr>
            <p:cNvSpPr>
              <a:spLocks noEditPoints="1"/>
            </p:cNvSpPr>
            <p:nvPr/>
          </p:nvSpPr>
          <p:spPr bwMode="auto">
            <a:xfrm>
              <a:off x="3901" y="5095"/>
              <a:ext cx="113" cy="56"/>
            </a:xfrm>
            <a:custGeom>
              <a:avLst/>
              <a:gdLst>
                <a:gd name="T0" fmla="*/ 8 w 113"/>
                <a:gd name="T1" fmla="*/ 24 h 56"/>
                <a:gd name="T2" fmla="*/ 2 w 113"/>
                <a:gd name="T3" fmla="*/ 26 h 56"/>
                <a:gd name="T4" fmla="*/ 0 w 113"/>
                <a:gd name="T5" fmla="*/ 30 h 56"/>
                <a:gd name="T6" fmla="*/ 2 w 113"/>
                <a:gd name="T7" fmla="*/ 37 h 56"/>
                <a:gd name="T8" fmla="*/ 4 w 113"/>
                <a:gd name="T9" fmla="*/ 37 h 56"/>
                <a:gd name="T10" fmla="*/ 10 w 113"/>
                <a:gd name="T11" fmla="*/ 34 h 56"/>
                <a:gd name="T12" fmla="*/ 15 w 113"/>
                <a:gd name="T13" fmla="*/ 34 h 56"/>
                <a:gd name="T14" fmla="*/ 21 w 113"/>
                <a:gd name="T15" fmla="*/ 30 h 56"/>
                <a:gd name="T16" fmla="*/ 19 w 113"/>
                <a:gd name="T17" fmla="*/ 26 h 56"/>
                <a:gd name="T18" fmla="*/ 13 w 113"/>
                <a:gd name="T19" fmla="*/ 24 h 56"/>
                <a:gd name="T20" fmla="*/ 13 w 113"/>
                <a:gd name="T21" fmla="*/ 24 h 56"/>
                <a:gd name="T22" fmla="*/ 13 w 113"/>
                <a:gd name="T23" fmla="*/ 24 h 56"/>
                <a:gd name="T24" fmla="*/ 13 w 113"/>
                <a:gd name="T25" fmla="*/ 24 h 56"/>
                <a:gd name="T26" fmla="*/ 10 w 113"/>
                <a:gd name="T27" fmla="*/ 21 h 56"/>
                <a:gd name="T28" fmla="*/ 15 w 113"/>
                <a:gd name="T29" fmla="*/ 19 h 56"/>
                <a:gd name="T30" fmla="*/ 15 w 113"/>
                <a:gd name="T31" fmla="*/ 15 h 56"/>
                <a:gd name="T32" fmla="*/ 4 w 113"/>
                <a:gd name="T33" fmla="*/ 15 h 56"/>
                <a:gd name="T34" fmla="*/ 4 w 113"/>
                <a:gd name="T35" fmla="*/ 19 h 56"/>
                <a:gd name="T36" fmla="*/ 8 w 113"/>
                <a:gd name="T37" fmla="*/ 21 h 56"/>
                <a:gd name="T38" fmla="*/ 8 w 113"/>
                <a:gd name="T39" fmla="*/ 21 h 56"/>
                <a:gd name="T40" fmla="*/ 8 w 113"/>
                <a:gd name="T41" fmla="*/ 21 h 56"/>
                <a:gd name="T42" fmla="*/ 8 w 113"/>
                <a:gd name="T43" fmla="*/ 21 h 56"/>
                <a:gd name="T44" fmla="*/ 107 w 113"/>
                <a:gd name="T45" fmla="*/ 7 h 56"/>
                <a:gd name="T46" fmla="*/ 113 w 113"/>
                <a:gd name="T47" fmla="*/ 7 h 56"/>
                <a:gd name="T48" fmla="*/ 102 w 113"/>
                <a:gd name="T49" fmla="*/ 6 h 56"/>
                <a:gd name="T50" fmla="*/ 77 w 113"/>
                <a:gd name="T51" fmla="*/ 2 h 56"/>
                <a:gd name="T52" fmla="*/ 60 w 113"/>
                <a:gd name="T53" fmla="*/ 0 h 56"/>
                <a:gd name="T54" fmla="*/ 57 w 113"/>
                <a:gd name="T55" fmla="*/ 2 h 56"/>
                <a:gd name="T56" fmla="*/ 47 w 113"/>
                <a:gd name="T57" fmla="*/ 6 h 56"/>
                <a:gd name="T58" fmla="*/ 40 w 113"/>
                <a:gd name="T59" fmla="*/ 6 h 56"/>
                <a:gd name="T60" fmla="*/ 38 w 113"/>
                <a:gd name="T61" fmla="*/ 7 h 56"/>
                <a:gd name="T62" fmla="*/ 27 w 113"/>
                <a:gd name="T63" fmla="*/ 9 h 56"/>
                <a:gd name="T64" fmla="*/ 28 w 113"/>
                <a:gd name="T65" fmla="*/ 13 h 56"/>
                <a:gd name="T66" fmla="*/ 27 w 113"/>
                <a:gd name="T67" fmla="*/ 21 h 56"/>
                <a:gd name="T68" fmla="*/ 28 w 113"/>
                <a:gd name="T69" fmla="*/ 24 h 56"/>
                <a:gd name="T70" fmla="*/ 34 w 113"/>
                <a:gd name="T71" fmla="*/ 32 h 56"/>
                <a:gd name="T72" fmla="*/ 42 w 113"/>
                <a:gd name="T73" fmla="*/ 32 h 56"/>
                <a:gd name="T74" fmla="*/ 47 w 113"/>
                <a:gd name="T75" fmla="*/ 32 h 56"/>
                <a:gd name="T76" fmla="*/ 47 w 113"/>
                <a:gd name="T77" fmla="*/ 34 h 56"/>
                <a:gd name="T78" fmla="*/ 45 w 113"/>
                <a:gd name="T79" fmla="*/ 43 h 56"/>
                <a:gd name="T80" fmla="*/ 57 w 113"/>
                <a:gd name="T81" fmla="*/ 37 h 56"/>
                <a:gd name="T82" fmla="*/ 70 w 113"/>
                <a:gd name="T83" fmla="*/ 39 h 56"/>
                <a:gd name="T84" fmla="*/ 85 w 113"/>
                <a:gd name="T85" fmla="*/ 49 h 56"/>
                <a:gd name="T86" fmla="*/ 96 w 113"/>
                <a:gd name="T87" fmla="*/ 49 h 56"/>
                <a:gd name="T88" fmla="*/ 107 w 113"/>
                <a:gd name="T89" fmla="*/ 52 h 56"/>
                <a:gd name="T90" fmla="*/ 109 w 113"/>
                <a:gd name="T91" fmla="*/ 52 h 56"/>
                <a:gd name="T92" fmla="*/ 102 w 113"/>
                <a:gd name="T93" fmla="*/ 49 h 56"/>
                <a:gd name="T94" fmla="*/ 104 w 113"/>
                <a:gd name="T95" fmla="*/ 37 h 56"/>
                <a:gd name="T96" fmla="*/ 102 w 113"/>
                <a:gd name="T97" fmla="*/ 32 h 56"/>
                <a:gd name="T98" fmla="*/ 102 w 113"/>
                <a:gd name="T99" fmla="*/ 24 h 56"/>
                <a:gd name="T100" fmla="*/ 102 w 113"/>
                <a:gd name="T101" fmla="*/ 15 h 56"/>
                <a:gd name="T102" fmla="*/ 104 w 113"/>
                <a:gd name="T103" fmla="*/ 13 h 56"/>
                <a:gd name="T104" fmla="*/ 104 w 113"/>
                <a:gd name="T105" fmla="*/ 13 h 56"/>
                <a:gd name="T106" fmla="*/ 104 w 113"/>
                <a:gd name="T107" fmla="*/ 13 h 56"/>
                <a:gd name="T108" fmla="*/ 104 w 113"/>
                <a:gd name="T109"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56">
                  <a:moveTo>
                    <a:pt x="13" y="24"/>
                  </a:moveTo>
                  <a:lnTo>
                    <a:pt x="8" y="24"/>
                  </a:lnTo>
                  <a:lnTo>
                    <a:pt x="4" y="26"/>
                  </a:lnTo>
                  <a:lnTo>
                    <a:pt x="2" y="26"/>
                  </a:lnTo>
                  <a:lnTo>
                    <a:pt x="0" y="26"/>
                  </a:lnTo>
                  <a:lnTo>
                    <a:pt x="0" y="30"/>
                  </a:lnTo>
                  <a:lnTo>
                    <a:pt x="2" y="34"/>
                  </a:lnTo>
                  <a:lnTo>
                    <a:pt x="2" y="37"/>
                  </a:lnTo>
                  <a:lnTo>
                    <a:pt x="2" y="39"/>
                  </a:lnTo>
                  <a:lnTo>
                    <a:pt x="4" y="37"/>
                  </a:lnTo>
                  <a:lnTo>
                    <a:pt x="8" y="34"/>
                  </a:lnTo>
                  <a:lnTo>
                    <a:pt x="10" y="34"/>
                  </a:lnTo>
                  <a:lnTo>
                    <a:pt x="13" y="32"/>
                  </a:lnTo>
                  <a:lnTo>
                    <a:pt x="15" y="34"/>
                  </a:lnTo>
                  <a:lnTo>
                    <a:pt x="19" y="32"/>
                  </a:lnTo>
                  <a:lnTo>
                    <a:pt x="21" y="30"/>
                  </a:lnTo>
                  <a:lnTo>
                    <a:pt x="23" y="30"/>
                  </a:lnTo>
                  <a:lnTo>
                    <a:pt x="19" y="26"/>
                  </a:lnTo>
                  <a:lnTo>
                    <a:pt x="13" y="24"/>
                  </a:lnTo>
                  <a:lnTo>
                    <a:pt x="13" y="24"/>
                  </a:lnTo>
                  <a:lnTo>
                    <a:pt x="13" y="24"/>
                  </a:lnTo>
                  <a:lnTo>
                    <a:pt x="13" y="24"/>
                  </a:lnTo>
                  <a:lnTo>
                    <a:pt x="13" y="24"/>
                  </a:lnTo>
                  <a:lnTo>
                    <a:pt x="13" y="24"/>
                  </a:lnTo>
                  <a:lnTo>
                    <a:pt x="13" y="24"/>
                  </a:lnTo>
                  <a:lnTo>
                    <a:pt x="13" y="24"/>
                  </a:lnTo>
                  <a:close/>
                  <a:moveTo>
                    <a:pt x="8" y="21"/>
                  </a:moveTo>
                  <a:lnTo>
                    <a:pt x="10" y="21"/>
                  </a:lnTo>
                  <a:lnTo>
                    <a:pt x="13" y="21"/>
                  </a:lnTo>
                  <a:lnTo>
                    <a:pt x="15" y="19"/>
                  </a:lnTo>
                  <a:lnTo>
                    <a:pt x="19" y="15"/>
                  </a:lnTo>
                  <a:lnTo>
                    <a:pt x="15" y="15"/>
                  </a:lnTo>
                  <a:lnTo>
                    <a:pt x="10" y="13"/>
                  </a:lnTo>
                  <a:lnTo>
                    <a:pt x="4" y="15"/>
                  </a:lnTo>
                  <a:lnTo>
                    <a:pt x="0" y="15"/>
                  </a:lnTo>
                  <a:lnTo>
                    <a:pt x="4" y="19"/>
                  </a:lnTo>
                  <a:lnTo>
                    <a:pt x="8" y="21"/>
                  </a:lnTo>
                  <a:lnTo>
                    <a:pt x="8" y="21"/>
                  </a:lnTo>
                  <a:lnTo>
                    <a:pt x="8" y="21"/>
                  </a:lnTo>
                  <a:lnTo>
                    <a:pt x="8" y="21"/>
                  </a:lnTo>
                  <a:lnTo>
                    <a:pt x="8" y="21"/>
                  </a:lnTo>
                  <a:lnTo>
                    <a:pt x="8" y="21"/>
                  </a:lnTo>
                  <a:lnTo>
                    <a:pt x="8" y="21"/>
                  </a:lnTo>
                  <a:lnTo>
                    <a:pt x="8" y="21"/>
                  </a:lnTo>
                  <a:close/>
                  <a:moveTo>
                    <a:pt x="104" y="13"/>
                  </a:moveTo>
                  <a:lnTo>
                    <a:pt x="107" y="7"/>
                  </a:lnTo>
                  <a:lnTo>
                    <a:pt x="109" y="7"/>
                  </a:lnTo>
                  <a:lnTo>
                    <a:pt x="113" y="7"/>
                  </a:lnTo>
                  <a:lnTo>
                    <a:pt x="107" y="6"/>
                  </a:lnTo>
                  <a:lnTo>
                    <a:pt x="102" y="6"/>
                  </a:lnTo>
                  <a:lnTo>
                    <a:pt x="91" y="6"/>
                  </a:lnTo>
                  <a:lnTo>
                    <a:pt x="77" y="2"/>
                  </a:lnTo>
                  <a:lnTo>
                    <a:pt x="70" y="2"/>
                  </a:lnTo>
                  <a:lnTo>
                    <a:pt x="60" y="0"/>
                  </a:lnTo>
                  <a:lnTo>
                    <a:pt x="60" y="2"/>
                  </a:lnTo>
                  <a:lnTo>
                    <a:pt x="57" y="2"/>
                  </a:lnTo>
                  <a:lnTo>
                    <a:pt x="47" y="2"/>
                  </a:lnTo>
                  <a:lnTo>
                    <a:pt x="47" y="6"/>
                  </a:lnTo>
                  <a:lnTo>
                    <a:pt x="42" y="6"/>
                  </a:lnTo>
                  <a:lnTo>
                    <a:pt x="40" y="6"/>
                  </a:lnTo>
                  <a:lnTo>
                    <a:pt x="34" y="6"/>
                  </a:lnTo>
                  <a:lnTo>
                    <a:pt x="38" y="7"/>
                  </a:lnTo>
                  <a:lnTo>
                    <a:pt x="32" y="7"/>
                  </a:lnTo>
                  <a:lnTo>
                    <a:pt x="27" y="9"/>
                  </a:lnTo>
                  <a:lnTo>
                    <a:pt x="27" y="15"/>
                  </a:lnTo>
                  <a:lnTo>
                    <a:pt x="28" y="13"/>
                  </a:lnTo>
                  <a:lnTo>
                    <a:pt x="27" y="19"/>
                  </a:lnTo>
                  <a:lnTo>
                    <a:pt x="27" y="21"/>
                  </a:lnTo>
                  <a:lnTo>
                    <a:pt x="28" y="21"/>
                  </a:lnTo>
                  <a:lnTo>
                    <a:pt x="28" y="24"/>
                  </a:lnTo>
                  <a:lnTo>
                    <a:pt x="28" y="26"/>
                  </a:lnTo>
                  <a:lnTo>
                    <a:pt x="34" y="32"/>
                  </a:lnTo>
                  <a:lnTo>
                    <a:pt x="40" y="32"/>
                  </a:lnTo>
                  <a:lnTo>
                    <a:pt x="42" y="32"/>
                  </a:lnTo>
                  <a:lnTo>
                    <a:pt x="45" y="30"/>
                  </a:lnTo>
                  <a:lnTo>
                    <a:pt x="47" y="32"/>
                  </a:lnTo>
                  <a:lnTo>
                    <a:pt x="47" y="34"/>
                  </a:lnTo>
                  <a:lnTo>
                    <a:pt x="47" y="34"/>
                  </a:lnTo>
                  <a:lnTo>
                    <a:pt x="47" y="34"/>
                  </a:lnTo>
                  <a:lnTo>
                    <a:pt x="45" y="43"/>
                  </a:lnTo>
                  <a:lnTo>
                    <a:pt x="51" y="39"/>
                  </a:lnTo>
                  <a:lnTo>
                    <a:pt x="57" y="37"/>
                  </a:lnTo>
                  <a:lnTo>
                    <a:pt x="60" y="37"/>
                  </a:lnTo>
                  <a:lnTo>
                    <a:pt x="70" y="39"/>
                  </a:lnTo>
                  <a:lnTo>
                    <a:pt x="81" y="45"/>
                  </a:lnTo>
                  <a:lnTo>
                    <a:pt x="85" y="49"/>
                  </a:lnTo>
                  <a:lnTo>
                    <a:pt x="89" y="49"/>
                  </a:lnTo>
                  <a:lnTo>
                    <a:pt x="96" y="49"/>
                  </a:lnTo>
                  <a:lnTo>
                    <a:pt x="102" y="51"/>
                  </a:lnTo>
                  <a:lnTo>
                    <a:pt x="107" y="52"/>
                  </a:lnTo>
                  <a:lnTo>
                    <a:pt x="109" y="56"/>
                  </a:lnTo>
                  <a:lnTo>
                    <a:pt x="109" y="52"/>
                  </a:lnTo>
                  <a:lnTo>
                    <a:pt x="104" y="51"/>
                  </a:lnTo>
                  <a:lnTo>
                    <a:pt x="102" y="49"/>
                  </a:lnTo>
                  <a:lnTo>
                    <a:pt x="109" y="43"/>
                  </a:lnTo>
                  <a:lnTo>
                    <a:pt x="104" y="37"/>
                  </a:lnTo>
                  <a:lnTo>
                    <a:pt x="102" y="34"/>
                  </a:lnTo>
                  <a:lnTo>
                    <a:pt x="102" y="32"/>
                  </a:lnTo>
                  <a:lnTo>
                    <a:pt x="102" y="30"/>
                  </a:lnTo>
                  <a:lnTo>
                    <a:pt x="102" y="24"/>
                  </a:lnTo>
                  <a:lnTo>
                    <a:pt x="100" y="21"/>
                  </a:lnTo>
                  <a:lnTo>
                    <a:pt x="102" y="15"/>
                  </a:lnTo>
                  <a:lnTo>
                    <a:pt x="104" y="13"/>
                  </a:lnTo>
                  <a:lnTo>
                    <a:pt x="104" y="13"/>
                  </a:lnTo>
                  <a:lnTo>
                    <a:pt x="104" y="13"/>
                  </a:lnTo>
                  <a:lnTo>
                    <a:pt x="104" y="13"/>
                  </a:lnTo>
                  <a:lnTo>
                    <a:pt x="104" y="13"/>
                  </a:lnTo>
                  <a:lnTo>
                    <a:pt x="104" y="13"/>
                  </a:lnTo>
                  <a:lnTo>
                    <a:pt x="104" y="13"/>
                  </a:lnTo>
                  <a:lnTo>
                    <a:pt x="104" y="1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6" name="Freeform 100">
              <a:extLst>
                <a:ext uri="{FF2B5EF4-FFF2-40B4-BE49-F238E27FC236}">
                  <a16:creationId xmlns:a16="http://schemas.microsoft.com/office/drawing/2014/main" id="{86F19FA1-F9B6-4EAB-9300-4E477C9A645F}"/>
                </a:ext>
              </a:extLst>
            </p:cNvPr>
            <p:cNvSpPr>
              <a:spLocks noEditPoints="1"/>
            </p:cNvSpPr>
            <p:nvPr/>
          </p:nvSpPr>
          <p:spPr bwMode="auto">
            <a:xfrm>
              <a:off x="3643" y="5140"/>
              <a:ext cx="87" cy="75"/>
            </a:xfrm>
            <a:custGeom>
              <a:avLst/>
              <a:gdLst>
                <a:gd name="T0" fmla="*/ 42 w 87"/>
                <a:gd name="T1" fmla="*/ 30 h 75"/>
                <a:gd name="T2" fmla="*/ 42 w 87"/>
                <a:gd name="T3" fmla="*/ 17 h 75"/>
                <a:gd name="T4" fmla="*/ 47 w 87"/>
                <a:gd name="T5" fmla="*/ 4 h 75"/>
                <a:gd name="T6" fmla="*/ 30 w 87"/>
                <a:gd name="T7" fmla="*/ 11 h 75"/>
                <a:gd name="T8" fmla="*/ 6 w 87"/>
                <a:gd name="T9" fmla="*/ 19 h 75"/>
                <a:gd name="T10" fmla="*/ 11 w 87"/>
                <a:gd name="T11" fmla="*/ 19 h 75"/>
                <a:gd name="T12" fmla="*/ 23 w 87"/>
                <a:gd name="T13" fmla="*/ 19 h 75"/>
                <a:gd name="T14" fmla="*/ 25 w 87"/>
                <a:gd name="T15" fmla="*/ 30 h 75"/>
                <a:gd name="T16" fmla="*/ 19 w 87"/>
                <a:gd name="T17" fmla="*/ 24 h 75"/>
                <a:gd name="T18" fmla="*/ 11 w 87"/>
                <a:gd name="T19" fmla="*/ 26 h 75"/>
                <a:gd name="T20" fmla="*/ 0 w 87"/>
                <a:gd name="T21" fmla="*/ 35 h 75"/>
                <a:gd name="T22" fmla="*/ 4 w 87"/>
                <a:gd name="T23" fmla="*/ 47 h 75"/>
                <a:gd name="T24" fmla="*/ 6 w 87"/>
                <a:gd name="T25" fmla="*/ 50 h 75"/>
                <a:gd name="T26" fmla="*/ 11 w 87"/>
                <a:gd name="T27" fmla="*/ 62 h 75"/>
                <a:gd name="T28" fmla="*/ 25 w 87"/>
                <a:gd name="T29" fmla="*/ 69 h 75"/>
                <a:gd name="T30" fmla="*/ 30 w 87"/>
                <a:gd name="T31" fmla="*/ 65 h 75"/>
                <a:gd name="T32" fmla="*/ 30 w 87"/>
                <a:gd name="T33" fmla="*/ 60 h 75"/>
                <a:gd name="T34" fmla="*/ 30 w 87"/>
                <a:gd name="T35" fmla="*/ 49 h 75"/>
                <a:gd name="T36" fmla="*/ 36 w 87"/>
                <a:gd name="T37" fmla="*/ 47 h 75"/>
                <a:gd name="T38" fmla="*/ 47 w 87"/>
                <a:gd name="T39" fmla="*/ 35 h 75"/>
                <a:gd name="T40" fmla="*/ 55 w 87"/>
                <a:gd name="T41" fmla="*/ 35 h 75"/>
                <a:gd name="T42" fmla="*/ 55 w 87"/>
                <a:gd name="T43" fmla="*/ 30 h 75"/>
                <a:gd name="T44" fmla="*/ 55 w 87"/>
                <a:gd name="T45" fmla="*/ 30 h 75"/>
                <a:gd name="T46" fmla="*/ 43 w 87"/>
                <a:gd name="T47" fmla="*/ 50 h 75"/>
                <a:gd name="T48" fmla="*/ 38 w 87"/>
                <a:gd name="T49" fmla="*/ 62 h 75"/>
                <a:gd name="T50" fmla="*/ 53 w 87"/>
                <a:gd name="T51" fmla="*/ 62 h 75"/>
                <a:gd name="T52" fmla="*/ 53 w 87"/>
                <a:gd name="T53" fmla="*/ 54 h 75"/>
                <a:gd name="T54" fmla="*/ 49 w 87"/>
                <a:gd name="T55" fmla="*/ 50 h 75"/>
                <a:gd name="T56" fmla="*/ 49 w 87"/>
                <a:gd name="T57" fmla="*/ 50 h 75"/>
                <a:gd name="T58" fmla="*/ 79 w 87"/>
                <a:gd name="T59" fmla="*/ 37 h 75"/>
                <a:gd name="T60" fmla="*/ 74 w 87"/>
                <a:gd name="T61" fmla="*/ 49 h 75"/>
                <a:gd name="T62" fmla="*/ 72 w 87"/>
                <a:gd name="T63" fmla="*/ 49 h 75"/>
                <a:gd name="T64" fmla="*/ 66 w 87"/>
                <a:gd name="T65" fmla="*/ 43 h 75"/>
                <a:gd name="T66" fmla="*/ 60 w 87"/>
                <a:gd name="T67" fmla="*/ 54 h 75"/>
                <a:gd name="T68" fmla="*/ 68 w 87"/>
                <a:gd name="T69" fmla="*/ 60 h 75"/>
                <a:gd name="T70" fmla="*/ 74 w 87"/>
                <a:gd name="T71" fmla="*/ 65 h 75"/>
                <a:gd name="T72" fmla="*/ 81 w 87"/>
                <a:gd name="T73" fmla="*/ 60 h 75"/>
                <a:gd name="T74" fmla="*/ 81 w 87"/>
                <a:gd name="T75" fmla="*/ 50 h 75"/>
                <a:gd name="T76" fmla="*/ 85 w 87"/>
                <a:gd name="T77" fmla="*/ 43 h 75"/>
                <a:gd name="T78" fmla="*/ 85 w 87"/>
                <a:gd name="T79" fmla="*/ 43 h 75"/>
                <a:gd name="T80" fmla="*/ 72 w 87"/>
                <a:gd name="T81" fmla="*/ 69 h 75"/>
                <a:gd name="T82" fmla="*/ 60 w 87"/>
                <a:gd name="T83" fmla="*/ 67 h 75"/>
                <a:gd name="T84" fmla="*/ 68 w 87"/>
                <a:gd name="T85" fmla="*/ 75 h 75"/>
                <a:gd name="T86" fmla="*/ 75 w 87"/>
                <a:gd name="T87" fmla="*/ 69 h 75"/>
                <a:gd name="T88" fmla="*/ 72 w 87"/>
                <a:gd name="T89" fmla="*/ 69 h 75"/>
                <a:gd name="T90" fmla="*/ 72 w 87"/>
                <a:gd name="T91" fmla="*/ 69 h 75"/>
                <a:gd name="T92" fmla="*/ 6 w 87"/>
                <a:gd name="T93" fmla="*/ 69 h 75"/>
                <a:gd name="T94" fmla="*/ 6 w 87"/>
                <a:gd name="T95" fmla="*/ 69 h 75"/>
                <a:gd name="T96" fmla="*/ 6 w 87"/>
                <a:gd name="T9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 h="75">
                  <a:moveTo>
                    <a:pt x="55" y="30"/>
                  </a:moveTo>
                  <a:lnTo>
                    <a:pt x="47" y="26"/>
                  </a:lnTo>
                  <a:lnTo>
                    <a:pt x="43" y="26"/>
                  </a:lnTo>
                  <a:lnTo>
                    <a:pt x="42" y="30"/>
                  </a:lnTo>
                  <a:lnTo>
                    <a:pt x="42" y="26"/>
                  </a:lnTo>
                  <a:lnTo>
                    <a:pt x="43" y="24"/>
                  </a:lnTo>
                  <a:lnTo>
                    <a:pt x="42" y="19"/>
                  </a:lnTo>
                  <a:lnTo>
                    <a:pt x="42" y="17"/>
                  </a:lnTo>
                  <a:lnTo>
                    <a:pt x="47" y="11"/>
                  </a:lnTo>
                  <a:lnTo>
                    <a:pt x="47" y="7"/>
                  </a:lnTo>
                  <a:lnTo>
                    <a:pt x="47" y="6"/>
                  </a:lnTo>
                  <a:lnTo>
                    <a:pt x="47" y="4"/>
                  </a:lnTo>
                  <a:lnTo>
                    <a:pt x="49" y="0"/>
                  </a:lnTo>
                  <a:lnTo>
                    <a:pt x="42" y="4"/>
                  </a:lnTo>
                  <a:lnTo>
                    <a:pt x="34" y="6"/>
                  </a:lnTo>
                  <a:lnTo>
                    <a:pt x="30" y="11"/>
                  </a:lnTo>
                  <a:lnTo>
                    <a:pt x="25" y="13"/>
                  </a:lnTo>
                  <a:lnTo>
                    <a:pt x="17" y="13"/>
                  </a:lnTo>
                  <a:lnTo>
                    <a:pt x="10" y="17"/>
                  </a:lnTo>
                  <a:lnTo>
                    <a:pt x="6" y="19"/>
                  </a:lnTo>
                  <a:lnTo>
                    <a:pt x="6" y="22"/>
                  </a:lnTo>
                  <a:lnTo>
                    <a:pt x="10" y="24"/>
                  </a:lnTo>
                  <a:lnTo>
                    <a:pt x="11" y="22"/>
                  </a:lnTo>
                  <a:lnTo>
                    <a:pt x="11" y="19"/>
                  </a:lnTo>
                  <a:lnTo>
                    <a:pt x="17" y="17"/>
                  </a:lnTo>
                  <a:lnTo>
                    <a:pt x="19" y="17"/>
                  </a:lnTo>
                  <a:lnTo>
                    <a:pt x="28" y="17"/>
                  </a:lnTo>
                  <a:lnTo>
                    <a:pt x="23" y="19"/>
                  </a:lnTo>
                  <a:lnTo>
                    <a:pt x="23" y="22"/>
                  </a:lnTo>
                  <a:lnTo>
                    <a:pt x="23" y="24"/>
                  </a:lnTo>
                  <a:lnTo>
                    <a:pt x="25" y="26"/>
                  </a:lnTo>
                  <a:lnTo>
                    <a:pt x="25" y="30"/>
                  </a:lnTo>
                  <a:lnTo>
                    <a:pt x="23" y="26"/>
                  </a:lnTo>
                  <a:lnTo>
                    <a:pt x="19" y="26"/>
                  </a:lnTo>
                  <a:lnTo>
                    <a:pt x="23" y="24"/>
                  </a:lnTo>
                  <a:lnTo>
                    <a:pt x="19" y="24"/>
                  </a:lnTo>
                  <a:lnTo>
                    <a:pt x="17" y="24"/>
                  </a:lnTo>
                  <a:lnTo>
                    <a:pt x="15" y="26"/>
                  </a:lnTo>
                  <a:lnTo>
                    <a:pt x="11" y="30"/>
                  </a:lnTo>
                  <a:lnTo>
                    <a:pt x="11" y="26"/>
                  </a:lnTo>
                  <a:lnTo>
                    <a:pt x="6" y="26"/>
                  </a:lnTo>
                  <a:lnTo>
                    <a:pt x="4" y="24"/>
                  </a:lnTo>
                  <a:lnTo>
                    <a:pt x="4" y="26"/>
                  </a:lnTo>
                  <a:lnTo>
                    <a:pt x="0" y="35"/>
                  </a:lnTo>
                  <a:lnTo>
                    <a:pt x="4" y="41"/>
                  </a:lnTo>
                  <a:lnTo>
                    <a:pt x="6" y="43"/>
                  </a:lnTo>
                  <a:lnTo>
                    <a:pt x="6" y="47"/>
                  </a:lnTo>
                  <a:lnTo>
                    <a:pt x="4" y="47"/>
                  </a:lnTo>
                  <a:lnTo>
                    <a:pt x="4" y="49"/>
                  </a:lnTo>
                  <a:lnTo>
                    <a:pt x="4" y="54"/>
                  </a:lnTo>
                  <a:lnTo>
                    <a:pt x="6" y="54"/>
                  </a:lnTo>
                  <a:lnTo>
                    <a:pt x="6" y="50"/>
                  </a:lnTo>
                  <a:lnTo>
                    <a:pt x="11" y="56"/>
                  </a:lnTo>
                  <a:lnTo>
                    <a:pt x="11" y="60"/>
                  </a:lnTo>
                  <a:lnTo>
                    <a:pt x="10" y="62"/>
                  </a:lnTo>
                  <a:lnTo>
                    <a:pt x="11" y="62"/>
                  </a:lnTo>
                  <a:lnTo>
                    <a:pt x="11" y="67"/>
                  </a:lnTo>
                  <a:lnTo>
                    <a:pt x="15" y="67"/>
                  </a:lnTo>
                  <a:lnTo>
                    <a:pt x="23" y="69"/>
                  </a:lnTo>
                  <a:lnTo>
                    <a:pt x="25" y="69"/>
                  </a:lnTo>
                  <a:lnTo>
                    <a:pt x="28" y="67"/>
                  </a:lnTo>
                  <a:lnTo>
                    <a:pt x="30" y="67"/>
                  </a:lnTo>
                  <a:lnTo>
                    <a:pt x="34" y="69"/>
                  </a:lnTo>
                  <a:lnTo>
                    <a:pt x="30" y="65"/>
                  </a:lnTo>
                  <a:lnTo>
                    <a:pt x="28" y="65"/>
                  </a:lnTo>
                  <a:lnTo>
                    <a:pt x="28" y="62"/>
                  </a:lnTo>
                  <a:lnTo>
                    <a:pt x="30" y="62"/>
                  </a:lnTo>
                  <a:lnTo>
                    <a:pt x="30" y="60"/>
                  </a:lnTo>
                  <a:lnTo>
                    <a:pt x="30" y="56"/>
                  </a:lnTo>
                  <a:lnTo>
                    <a:pt x="30" y="54"/>
                  </a:lnTo>
                  <a:lnTo>
                    <a:pt x="34" y="50"/>
                  </a:lnTo>
                  <a:lnTo>
                    <a:pt x="30" y="49"/>
                  </a:lnTo>
                  <a:lnTo>
                    <a:pt x="34" y="49"/>
                  </a:lnTo>
                  <a:lnTo>
                    <a:pt x="38" y="49"/>
                  </a:lnTo>
                  <a:lnTo>
                    <a:pt x="38" y="47"/>
                  </a:lnTo>
                  <a:lnTo>
                    <a:pt x="36" y="47"/>
                  </a:lnTo>
                  <a:lnTo>
                    <a:pt x="42" y="43"/>
                  </a:lnTo>
                  <a:lnTo>
                    <a:pt x="42" y="41"/>
                  </a:lnTo>
                  <a:lnTo>
                    <a:pt x="43" y="35"/>
                  </a:lnTo>
                  <a:lnTo>
                    <a:pt x="47" y="35"/>
                  </a:lnTo>
                  <a:lnTo>
                    <a:pt x="47" y="37"/>
                  </a:lnTo>
                  <a:lnTo>
                    <a:pt x="49" y="37"/>
                  </a:lnTo>
                  <a:lnTo>
                    <a:pt x="53" y="37"/>
                  </a:lnTo>
                  <a:lnTo>
                    <a:pt x="55" y="35"/>
                  </a:lnTo>
                  <a:lnTo>
                    <a:pt x="55" y="30"/>
                  </a:lnTo>
                  <a:lnTo>
                    <a:pt x="55" y="30"/>
                  </a:lnTo>
                  <a:lnTo>
                    <a:pt x="55" y="30"/>
                  </a:lnTo>
                  <a:lnTo>
                    <a:pt x="55" y="30"/>
                  </a:lnTo>
                  <a:lnTo>
                    <a:pt x="55" y="30"/>
                  </a:lnTo>
                  <a:lnTo>
                    <a:pt x="55" y="30"/>
                  </a:lnTo>
                  <a:lnTo>
                    <a:pt x="55" y="30"/>
                  </a:lnTo>
                  <a:lnTo>
                    <a:pt x="55" y="30"/>
                  </a:lnTo>
                  <a:close/>
                  <a:moveTo>
                    <a:pt x="49" y="50"/>
                  </a:moveTo>
                  <a:lnTo>
                    <a:pt x="47" y="54"/>
                  </a:lnTo>
                  <a:lnTo>
                    <a:pt x="43" y="54"/>
                  </a:lnTo>
                  <a:lnTo>
                    <a:pt x="43" y="50"/>
                  </a:lnTo>
                  <a:lnTo>
                    <a:pt x="42" y="50"/>
                  </a:lnTo>
                  <a:lnTo>
                    <a:pt x="34" y="54"/>
                  </a:lnTo>
                  <a:lnTo>
                    <a:pt x="36" y="56"/>
                  </a:lnTo>
                  <a:lnTo>
                    <a:pt x="38" y="62"/>
                  </a:lnTo>
                  <a:lnTo>
                    <a:pt x="42" y="62"/>
                  </a:lnTo>
                  <a:lnTo>
                    <a:pt x="43" y="65"/>
                  </a:lnTo>
                  <a:lnTo>
                    <a:pt x="49" y="65"/>
                  </a:lnTo>
                  <a:lnTo>
                    <a:pt x="53" y="62"/>
                  </a:lnTo>
                  <a:lnTo>
                    <a:pt x="53" y="60"/>
                  </a:lnTo>
                  <a:lnTo>
                    <a:pt x="53" y="56"/>
                  </a:lnTo>
                  <a:lnTo>
                    <a:pt x="49" y="54"/>
                  </a:lnTo>
                  <a:lnTo>
                    <a:pt x="53" y="54"/>
                  </a:lnTo>
                  <a:lnTo>
                    <a:pt x="49" y="50"/>
                  </a:lnTo>
                  <a:lnTo>
                    <a:pt x="49" y="50"/>
                  </a:lnTo>
                  <a:lnTo>
                    <a:pt x="49" y="50"/>
                  </a:lnTo>
                  <a:lnTo>
                    <a:pt x="49" y="50"/>
                  </a:lnTo>
                  <a:lnTo>
                    <a:pt x="49" y="50"/>
                  </a:lnTo>
                  <a:lnTo>
                    <a:pt x="49" y="50"/>
                  </a:lnTo>
                  <a:lnTo>
                    <a:pt x="49" y="50"/>
                  </a:lnTo>
                  <a:lnTo>
                    <a:pt x="49" y="50"/>
                  </a:lnTo>
                  <a:close/>
                  <a:moveTo>
                    <a:pt x="85" y="43"/>
                  </a:moveTo>
                  <a:lnTo>
                    <a:pt x="87" y="41"/>
                  </a:lnTo>
                  <a:lnTo>
                    <a:pt x="85" y="37"/>
                  </a:lnTo>
                  <a:lnTo>
                    <a:pt x="79" y="37"/>
                  </a:lnTo>
                  <a:lnTo>
                    <a:pt x="74" y="41"/>
                  </a:lnTo>
                  <a:lnTo>
                    <a:pt x="75" y="47"/>
                  </a:lnTo>
                  <a:lnTo>
                    <a:pt x="75" y="49"/>
                  </a:lnTo>
                  <a:lnTo>
                    <a:pt x="74" y="49"/>
                  </a:lnTo>
                  <a:lnTo>
                    <a:pt x="75" y="47"/>
                  </a:lnTo>
                  <a:lnTo>
                    <a:pt x="74" y="43"/>
                  </a:lnTo>
                  <a:lnTo>
                    <a:pt x="74" y="47"/>
                  </a:lnTo>
                  <a:lnTo>
                    <a:pt x="72" y="49"/>
                  </a:lnTo>
                  <a:lnTo>
                    <a:pt x="68" y="47"/>
                  </a:lnTo>
                  <a:lnTo>
                    <a:pt x="72" y="43"/>
                  </a:lnTo>
                  <a:lnTo>
                    <a:pt x="68" y="43"/>
                  </a:lnTo>
                  <a:lnTo>
                    <a:pt x="66" y="43"/>
                  </a:lnTo>
                  <a:lnTo>
                    <a:pt x="62" y="47"/>
                  </a:lnTo>
                  <a:lnTo>
                    <a:pt x="60" y="47"/>
                  </a:lnTo>
                  <a:lnTo>
                    <a:pt x="55" y="49"/>
                  </a:lnTo>
                  <a:lnTo>
                    <a:pt x="60" y="54"/>
                  </a:lnTo>
                  <a:lnTo>
                    <a:pt x="60" y="56"/>
                  </a:lnTo>
                  <a:lnTo>
                    <a:pt x="57" y="56"/>
                  </a:lnTo>
                  <a:lnTo>
                    <a:pt x="62" y="60"/>
                  </a:lnTo>
                  <a:lnTo>
                    <a:pt x="68" y="60"/>
                  </a:lnTo>
                  <a:lnTo>
                    <a:pt x="68" y="62"/>
                  </a:lnTo>
                  <a:lnTo>
                    <a:pt x="72" y="62"/>
                  </a:lnTo>
                  <a:lnTo>
                    <a:pt x="72" y="65"/>
                  </a:lnTo>
                  <a:lnTo>
                    <a:pt x="74" y="65"/>
                  </a:lnTo>
                  <a:lnTo>
                    <a:pt x="79" y="65"/>
                  </a:lnTo>
                  <a:lnTo>
                    <a:pt x="75" y="62"/>
                  </a:lnTo>
                  <a:lnTo>
                    <a:pt x="79" y="62"/>
                  </a:lnTo>
                  <a:lnTo>
                    <a:pt x="81" y="60"/>
                  </a:lnTo>
                  <a:lnTo>
                    <a:pt x="85" y="60"/>
                  </a:lnTo>
                  <a:lnTo>
                    <a:pt x="81" y="56"/>
                  </a:lnTo>
                  <a:lnTo>
                    <a:pt x="79" y="54"/>
                  </a:lnTo>
                  <a:lnTo>
                    <a:pt x="81" y="50"/>
                  </a:lnTo>
                  <a:lnTo>
                    <a:pt x="85" y="49"/>
                  </a:lnTo>
                  <a:lnTo>
                    <a:pt x="87" y="49"/>
                  </a:lnTo>
                  <a:lnTo>
                    <a:pt x="85" y="47"/>
                  </a:lnTo>
                  <a:lnTo>
                    <a:pt x="85" y="43"/>
                  </a:lnTo>
                  <a:lnTo>
                    <a:pt x="85" y="43"/>
                  </a:lnTo>
                  <a:lnTo>
                    <a:pt x="85" y="43"/>
                  </a:lnTo>
                  <a:lnTo>
                    <a:pt x="85" y="43"/>
                  </a:lnTo>
                  <a:lnTo>
                    <a:pt x="85" y="43"/>
                  </a:lnTo>
                  <a:lnTo>
                    <a:pt x="85" y="43"/>
                  </a:lnTo>
                  <a:lnTo>
                    <a:pt x="85" y="43"/>
                  </a:lnTo>
                  <a:lnTo>
                    <a:pt x="85" y="43"/>
                  </a:lnTo>
                  <a:close/>
                  <a:moveTo>
                    <a:pt x="72" y="69"/>
                  </a:moveTo>
                  <a:lnTo>
                    <a:pt x="72" y="69"/>
                  </a:lnTo>
                  <a:lnTo>
                    <a:pt x="68" y="69"/>
                  </a:lnTo>
                  <a:lnTo>
                    <a:pt x="62" y="67"/>
                  </a:lnTo>
                  <a:lnTo>
                    <a:pt x="60" y="67"/>
                  </a:lnTo>
                  <a:lnTo>
                    <a:pt x="57" y="67"/>
                  </a:lnTo>
                  <a:lnTo>
                    <a:pt x="57" y="69"/>
                  </a:lnTo>
                  <a:lnTo>
                    <a:pt x="62" y="73"/>
                  </a:lnTo>
                  <a:lnTo>
                    <a:pt x="68" y="75"/>
                  </a:lnTo>
                  <a:lnTo>
                    <a:pt x="72" y="73"/>
                  </a:lnTo>
                  <a:lnTo>
                    <a:pt x="72" y="71"/>
                  </a:lnTo>
                  <a:lnTo>
                    <a:pt x="74" y="75"/>
                  </a:lnTo>
                  <a:lnTo>
                    <a:pt x="75" y="69"/>
                  </a:lnTo>
                  <a:lnTo>
                    <a:pt x="75" y="67"/>
                  </a:lnTo>
                  <a:lnTo>
                    <a:pt x="74" y="65"/>
                  </a:lnTo>
                  <a:lnTo>
                    <a:pt x="72" y="67"/>
                  </a:lnTo>
                  <a:lnTo>
                    <a:pt x="72" y="69"/>
                  </a:lnTo>
                  <a:lnTo>
                    <a:pt x="72" y="69"/>
                  </a:lnTo>
                  <a:lnTo>
                    <a:pt x="72" y="69"/>
                  </a:lnTo>
                  <a:lnTo>
                    <a:pt x="72" y="69"/>
                  </a:lnTo>
                  <a:lnTo>
                    <a:pt x="72" y="69"/>
                  </a:lnTo>
                  <a:lnTo>
                    <a:pt x="72" y="69"/>
                  </a:lnTo>
                  <a:lnTo>
                    <a:pt x="72" y="69"/>
                  </a:lnTo>
                  <a:lnTo>
                    <a:pt x="72" y="69"/>
                  </a:lnTo>
                  <a:close/>
                  <a:moveTo>
                    <a:pt x="6" y="69"/>
                  </a:moveTo>
                  <a:lnTo>
                    <a:pt x="10" y="67"/>
                  </a:lnTo>
                  <a:lnTo>
                    <a:pt x="6" y="67"/>
                  </a:lnTo>
                  <a:lnTo>
                    <a:pt x="6" y="69"/>
                  </a:lnTo>
                  <a:lnTo>
                    <a:pt x="6" y="69"/>
                  </a:lnTo>
                  <a:lnTo>
                    <a:pt x="6" y="69"/>
                  </a:lnTo>
                  <a:lnTo>
                    <a:pt x="6" y="69"/>
                  </a:lnTo>
                  <a:lnTo>
                    <a:pt x="6" y="69"/>
                  </a:lnTo>
                  <a:lnTo>
                    <a:pt x="6" y="69"/>
                  </a:lnTo>
                  <a:lnTo>
                    <a:pt x="6" y="69"/>
                  </a:lnTo>
                  <a:lnTo>
                    <a:pt x="6" y="6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7" name="Freeform 101">
              <a:extLst>
                <a:ext uri="{FF2B5EF4-FFF2-40B4-BE49-F238E27FC236}">
                  <a16:creationId xmlns:a16="http://schemas.microsoft.com/office/drawing/2014/main" id="{D4A5D362-9754-45D9-8F7B-804C5A5D297A}"/>
                </a:ext>
              </a:extLst>
            </p:cNvPr>
            <p:cNvSpPr>
              <a:spLocks/>
            </p:cNvSpPr>
            <p:nvPr/>
          </p:nvSpPr>
          <p:spPr bwMode="auto">
            <a:xfrm>
              <a:off x="3860" y="5423"/>
              <a:ext cx="88" cy="108"/>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8" name="Freeform 102">
              <a:extLst>
                <a:ext uri="{FF2B5EF4-FFF2-40B4-BE49-F238E27FC236}">
                  <a16:creationId xmlns:a16="http://schemas.microsoft.com/office/drawing/2014/main" id="{2613E4F1-3340-4598-8335-6FB2851774EC}"/>
                </a:ext>
              </a:extLst>
            </p:cNvPr>
            <p:cNvSpPr>
              <a:spLocks/>
            </p:cNvSpPr>
            <p:nvPr/>
          </p:nvSpPr>
          <p:spPr bwMode="auto">
            <a:xfrm>
              <a:off x="3798" y="5447"/>
              <a:ext cx="92" cy="86"/>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29" name="Freeform 103">
              <a:extLst>
                <a:ext uri="{FF2B5EF4-FFF2-40B4-BE49-F238E27FC236}">
                  <a16:creationId xmlns:a16="http://schemas.microsoft.com/office/drawing/2014/main" id="{6A92658A-64C8-433C-9A31-345C232BED7C}"/>
                </a:ext>
              </a:extLst>
            </p:cNvPr>
            <p:cNvSpPr>
              <a:spLocks/>
            </p:cNvSpPr>
            <p:nvPr/>
          </p:nvSpPr>
          <p:spPr bwMode="auto">
            <a:xfrm>
              <a:off x="3752" y="5413"/>
              <a:ext cx="119" cy="92"/>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0" name="Freeform 104">
              <a:extLst>
                <a:ext uri="{FF2B5EF4-FFF2-40B4-BE49-F238E27FC236}">
                  <a16:creationId xmlns:a16="http://schemas.microsoft.com/office/drawing/2014/main" id="{9ECE7489-6F20-489F-84A3-BFF30E25C557}"/>
                </a:ext>
              </a:extLst>
            </p:cNvPr>
            <p:cNvSpPr>
              <a:spLocks/>
            </p:cNvSpPr>
            <p:nvPr/>
          </p:nvSpPr>
          <p:spPr bwMode="auto">
            <a:xfrm>
              <a:off x="3890" y="5172"/>
              <a:ext cx="107" cy="60"/>
            </a:xfrm>
            <a:custGeom>
              <a:avLst/>
              <a:gdLst>
                <a:gd name="T0" fmla="*/ 103 w 107"/>
                <a:gd name="T1" fmla="*/ 22 h 60"/>
                <a:gd name="T2" fmla="*/ 96 w 107"/>
                <a:gd name="T3" fmla="*/ 15 h 60"/>
                <a:gd name="T4" fmla="*/ 86 w 107"/>
                <a:gd name="T5" fmla="*/ 9 h 60"/>
                <a:gd name="T6" fmla="*/ 77 w 107"/>
                <a:gd name="T7" fmla="*/ 5 h 60"/>
                <a:gd name="T8" fmla="*/ 70 w 107"/>
                <a:gd name="T9" fmla="*/ 0 h 60"/>
                <a:gd name="T10" fmla="*/ 64 w 107"/>
                <a:gd name="T11" fmla="*/ 0 h 60"/>
                <a:gd name="T12" fmla="*/ 45 w 107"/>
                <a:gd name="T13" fmla="*/ 0 h 60"/>
                <a:gd name="T14" fmla="*/ 34 w 107"/>
                <a:gd name="T15" fmla="*/ 0 h 60"/>
                <a:gd name="T16" fmla="*/ 13 w 107"/>
                <a:gd name="T17" fmla="*/ 0 h 60"/>
                <a:gd name="T18" fmla="*/ 2 w 107"/>
                <a:gd name="T19" fmla="*/ 5 h 60"/>
                <a:gd name="T20" fmla="*/ 0 w 107"/>
                <a:gd name="T21" fmla="*/ 9 h 60"/>
                <a:gd name="T22" fmla="*/ 5 w 107"/>
                <a:gd name="T23" fmla="*/ 22 h 60"/>
                <a:gd name="T24" fmla="*/ 11 w 107"/>
                <a:gd name="T25" fmla="*/ 28 h 60"/>
                <a:gd name="T26" fmla="*/ 19 w 107"/>
                <a:gd name="T27" fmla="*/ 30 h 60"/>
                <a:gd name="T28" fmla="*/ 38 w 107"/>
                <a:gd name="T29" fmla="*/ 33 h 60"/>
                <a:gd name="T30" fmla="*/ 39 w 107"/>
                <a:gd name="T31" fmla="*/ 41 h 60"/>
                <a:gd name="T32" fmla="*/ 45 w 107"/>
                <a:gd name="T33" fmla="*/ 54 h 60"/>
                <a:gd name="T34" fmla="*/ 49 w 107"/>
                <a:gd name="T35" fmla="*/ 60 h 60"/>
                <a:gd name="T36" fmla="*/ 53 w 107"/>
                <a:gd name="T37" fmla="*/ 60 h 60"/>
                <a:gd name="T38" fmla="*/ 56 w 107"/>
                <a:gd name="T39" fmla="*/ 60 h 60"/>
                <a:gd name="T40" fmla="*/ 64 w 107"/>
                <a:gd name="T41" fmla="*/ 60 h 60"/>
                <a:gd name="T42" fmla="*/ 70 w 107"/>
                <a:gd name="T43" fmla="*/ 60 h 60"/>
                <a:gd name="T44" fmla="*/ 75 w 107"/>
                <a:gd name="T45" fmla="*/ 54 h 60"/>
                <a:gd name="T46" fmla="*/ 81 w 107"/>
                <a:gd name="T47" fmla="*/ 54 h 60"/>
                <a:gd name="T48" fmla="*/ 86 w 107"/>
                <a:gd name="T49" fmla="*/ 52 h 60"/>
                <a:gd name="T50" fmla="*/ 88 w 107"/>
                <a:gd name="T51" fmla="*/ 54 h 60"/>
                <a:gd name="T52" fmla="*/ 92 w 107"/>
                <a:gd name="T53" fmla="*/ 52 h 60"/>
                <a:gd name="T54" fmla="*/ 86 w 107"/>
                <a:gd name="T55" fmla="*/ 48 h 60"/>
                <a:gd name="T56" fmla="*/ 92 w 107"/>
                <a:gd name="T57" fmla="*/ 41 h 60"/>
                <a:gd name="T58" fmla="*/ 92 w 107"/>
                <a:gd name="T59" fmla="*/ 37 h 60"/>
                <a:gd name="T60" fmla="*/ 100 w 107"/>
                <a:gd name="T61" fmla="*/ 33 h 60"/>
                <a:gd name="T62" fmla="*/ 105 w 107"/>
                <a:gd name="T63" fmla="*/ 30 h 60"/>
                <a:gd name="T64" fmla="*/ 102 w 107"/>
                <a:gd name="T65" fmla="*/ 24 h 60"/>
                <a:gd name="T66" fmla="*/ 102 w 107"/>
                <a:gd name="T67" fmla="*/ 24 h 60"/>
                <a:gd name="T68" fmla="*/ 102 w 107"/>
                <a:gd name="T69" fmla="*/ 24 h 60"/>
                <a:gd name="T70" fmla="*/ 102 w 107"/>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60">
                  <a:moveTo>
                    <a:pt x="102" y="24"/>
                  </a:moveTo>
                  <a:lnTo>
                    <a:pt x="103" y="22"/>
                  </a:lnTo>
                  <a:lnTo>
                    <a:pt x="105" y="17"/>
                  </a:lnTo>
                  <a:lnTo>
                    <a:pt x="96" y="15"/>
                  </a:lnTo>
                  <a:lnTo>
                    <a:pt x="92" y="11"/>
                  </a:lnTo>
                  <a:lnTo>
                    <a:pt x="86" y="9"/>
                  </a:lnTo>
                  <a:lnTo>
                    <a:pt x="83" y="5"/>
                  </a:lnTo>
                  <a:lnTo>
                    <a:pt x="77" y="5"/>
                  </a:lnTo>
                  <a:lnTo>
                    <a:pt x="75" y="3"/>
                  </a:lnTo>
                  <a:lnTo>
                    <a:pt x="70" y="0"/>
                  </a:lnTo>
                  <a:lnTo>
                    <a:pt x="68" y="0"/>
                  </a:lnTo>
                  <a:lnTo>
                    <a:pt x="64" y="0"/>
                  </a:lnTo>
                  <a:lnTo>
                    <a:pt x="56" y="3"/>
                  </a:lnTo>
                  <a:lnTo>
                    <a:pt x="45" y="0"/>
                  </a:lnTo>
                  <a:lnTo>
                    <a:pt x="39" y="0"/>
                  </a:lnTo>
                  <a:lnTo>
                    <a:pt x="34" y="0"/>
                  </a:lnTo>
                  <a:lnTo>
                    <a:pt x="24" y="0"/>
                  </a:lnTo>
                  <a:lnTo>
                    <a:pt x="13" y="0"/>
                  </a:lnTo>
                  <a:lnTo>
                    <a:pt x="5" y="3"/>
                  </a:lnTo>
                  <a:lnTo>
                    <a:pt x="2" y="5"/>
                  </a:lnTo>
                  <a:lnTo>
                    <a:pt x="0" y="7"/>
                  </a:lnTo>
                  <a:lnTo>
                    <a:pt x="0" y="9"/>
                  </a:lnTo>
                  <a:lnTo>
                    <a:pt x="2" y="18"/>
                  </a:lnTo>
                  <a:lnTo>
                    <a:pt x="5" y="22"/>
                  </a:lnTo>
                  <a:lnTo>
                    <a:pt x="7" y="28"/>
                  </a:lnTo>
                  <a:lnTo>
                    <a:pt x="11" y="28"/>
                  </a:lnTo>
                  <a:lnTo>
                    <a:pt x="13" y="28"/>
                  </a:lnTo>
                  <a:lnTo>
                    <a:pt x="19" y="30"/>
                  </a:lnTo>
                  <a:lnTo>
                    <a:pt x="30" y="33"/>
                  </a:lnTo>
                  <a:lnTo>
                    <a:pt x="38" y="33"/>
                  </a:lnTo>
                  <a:lnTo>
                    <a:pt x="43" y="37"/>
                  </a:lnTo>
                  <a:lnTo>
                    <a:pt x="39" y="41"/>
                  </a:lnTo>
                  <a:lnTo>
                    <a:pt x="43" y="52"/>
                  </a:lnTo>
                  <a:lnTo>
                    <a:pt x="45" y="54"/>
                  </a:lnTo>
                  <a:lnTo>
                    <a:pt x="49" y="60"/>
                  </a:lnTo>
                  <a:lnTo>
                    <a:pt x="49" y="60"/>
                  </a:lnTo>
                  <a:lnTo>
                    <a:pt x="51" y="60"/>
                  </a:lnTo>
                  <a:lnTo>
                    <a:pt x="53" y="60"/>
                  </a:lnTo>
                  <a:lnTo>
                    <a:pt x="54" y="60"/>
                  </a:lnTo>
                  <a:lnTo>
                    <a:pt x="56" y="60"/>
                  </a:lnTo>
                  <a:lnTo>
                    <a:pt x="62" y="60"/>
                  </a:lnTo>
                  <a:lnTo>
                    <a:pt x="64" y="60"/>
                  </a:lnTo>
                  <a:lnTo>
                    <a:pt x="68" y="60"/>
                  </a:lnTo>
                  <a:lnTo>
                    <a:pt x="70" y="60"/>
                  </a:lnTo>
                  <a:lnTo>
                    <a:pt x="71" y="56"/>
                  </a:lnTo>
                  <a:lnTo>
                    <a:pt x="75" y="54"/>
                  </a:lnTo>
                  <a:lnTo>
                    <a:pt x="77" y="54"/>
                  </a:lnTo>
                  <a:lnTo>
                    <a:pt x="81" y="54"/>
                  </a:lnTo>
                  <a:lnTo>
                    <a:pt x="83" y="52"/>
                  </a:lnTo>
                  <a:lnTo>
                    <a:pt x="86" y="52"/>
                  </a:lnTo>
                  <a:lnTo>
                    <a:pt x="88" y="52"/>
                  </a:lnTo>
                  <a:lnTo>
                    <a:pt x="88" y="54"/>
                  </a:lnTo>
                  <a:lnTo>
                    <a:pt x="92" y="54"/>
                  </a:lnTo>
                  <a:lnTo>
                    <a:pt x="92" y="52"/>
                  </a:lnTo>
                  <a:lnTo>
                    <a:pt x="88" y="48"/>
                  </a:lnTo>
                  <a:lnTo>
                    <a:pt x="86" y="48"/>
                  </a:lnTo>
                  <a:lnTo>
                    <a:pt x="88" y="47"/>
                  </a:lnTo>
                  <a:lnTo>
                    <a:pt x="92" y="41"/>
                  </a:lnTo>
                  <a:lnTo>
                    <a:pt x="92" y="39"/>
                  </a:lnTo>
                  <a:lnTo>
                    <a:pt x="92" y="37"/>
                  </a:lnTo>
                  <a:lnTo>
                    <a:pt x="96" y="35"/>
                  </a:lnTo>
                  <a:lnTo>
                    <a:pt x="100" y="33"/>
                  </a:lnTo>
                  <a:lnTo>
                    <a:pt x="102" y="30"/>
                  </a:lnTo>
                  <a:lnTo>
                    <a:pt x="105" y="30"/>
                  </a:lnTo>
                  <a:lnTo>
                    <a:pt x="107" y="28"/>
                  </a:lnTo>
                  <a:lnTo>
                    <a:pt x="102" y="24"/>
                  </a:lnTo>
                  <a:lnTo>
                    <a:pt x="102" y="24"/>
                  </a:lnTo>
                  <a:lnTo>
                    <a:pt x="102" y="24"/>
                  </a:lnTo>
                  <a:lnTo>
                    <a:pt x="102" y="24"/>
                  </a:lnTo>
                  <a:lnTo>
                    <a:pt x="102" y="24"/>
                  </a:lnTo>
                  <a:lnTo>
                    <a:pt x="102" y="24"/>
                  </a:lnTo>
                  <a:lnTo>
                    <a:pt x="102" y="24"/>
                  </a:lnTo>
                  <a:lnTo>
                    <a:pt x="102" y="2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1" name="Freeform 105">
              <a:extLst>
                <a:ext uri="{FF2B5EF4-FFF2-40B4-BE49-F238E27FC236}">
                  <a16:creationId xmlns:a16="http://schemas.microsoft.com/office/drawing/2014/main" id="{38720155-0AB9-4226-8001-D97B9C4E181A}"/>
                </a:ext>
              </a:extLst>
            </p:cNvPr>
            <p:cNvSpPr>
              <a:spLocks/>
            </p:cNvSpPr>
            <p:nvPr/>
          </p:nvSpPr>
          <p:spPr bwMode="auto">
            <a:xfrm>
              <a:off x="3886" y="5132"/>
              <a:ext cx="138" cy="57"/>
            </a:xfrm>
            <a:custGeom>
              <a:avLst/>
              <a:gdLst>
                <a:gd name="T0" fmla="*/ 9 w 138"/>
                <a:gd name="T1" fmla="*/ 43 h 57"/>
                <a:gd name="T2" fmla="*/ 28 w 138"/>
                <a:gd name="T3" fmla="*/ 40 h 57"/>
                <a:gd name="T4" fmla="*/ 43 w 138"/>
                <a:gd name="T5" fmla="*/ 40 h 57"/>
                <a:gd name="T6" fmla="*/ 60 w 138"/>
                <a:gd name="T7" fmla="*/ 43 h 57"/>
                <a:gd name="T8" fmla="*/ 72 w 138"/>
                <a:gd name="T9" fmla="*/ 40 h 57"/>
                <a:gd name="T10" fmla="*/ 79 w 138"/>
                <a:gd name="T11" fmla="*/ 43 h 57"/>
                <a:gd name="T12" fmla="*/ 87 w 138"/>
                <a:gd name="T13" fmla="*/ 45 h 57"/>
                <a:gd name="T14" fmla="*/ 96 w 138"/>
                <a:gd name="T15" fmla="*/ 51 h 57"/>
                <a:gd name="T16" fmla="*/ 109 w 138"/>
                <a:gd name="T17" fmla="*/ 57 h 57"/>
                <a:gd name="T18" fmla="*/ 122 w 138"/>
                <a:gd name="T19" fmla="*/ 55 h 57"/>
                <a:gd name="T20" fmla="*/ 128 w 138"/>
                <a:gd name="T21" fmla="*/ 51 h 57"/>
                <a:gd name="T22" fmla="*/ 136 w 138"/>
                <a:gd name="T23" fmla="*/ 45 h 57"/>
                <a:gd name="T24" fmla="*/ 138 w 138"/>
                <a:gd name="T25" fmla="*/ 45 h 57"/>
                <a:gd name="T26" fmla="*/ 136 w 138"/>
                <a:gd name="T27" fmla="*/ 38 h 57"/>
                <a:gd name="T28" fmla="*/ 128 w 138"/>
                <a:gd name="T29" fmla="*/ 30 h 57"/>
                <a:gd name="T30" fmla="*/ 124 w 138"/>
                <a:gd name="T31" fmla="*/ 27 h 57"/>
                <a:gd name="T32" fmla="*/ 124 w 138"/>
                <a:gd name="T33" fmla="*/ 19 h 57"/>
                <a:gd name="T34" fmla="*/ 117 w 138"/>
                <a:gd name="T35" fmla="*/ 14 h 57"/>
                <a:gd name="T36" fmla="*/ 104 w 138"/>
                <a:gd name="T37" fmla="*/ 12 h 57"/>
                <a:gd name="T38" fmla="*/ 96 w 138"/>
                <a:gd name="T39" fmla="*/ 8 h 57"/>
                <a:gd name="T40" fmla="*/ 75 w 138"/>
                <a:gd name="T41" fmla="*/ 0 h 57"/>
                <a:gd name="T42" fmla="*/ 66 w 138"/>
                <a:gd name="T43" fmla="*/ 2 h 57"/>
                <a:gd name="T44" fmla="*/ 60 w 138"/>
                <a:gd name="T45" fmla="*/ 12 h 57"/>
                <a:gd name="T46" fmla="*/ 60 w 138"/>
                <a:gd name="T47" fmla="*/ 19 h 57"/>
                <a:gd name="T48" fmla="*/ 53 w 138"/>
                <a:gd name="T49" fmla="*/ 25 h 57"/>
                <a:gd name="T50" fmla="*/ 42 w 138"/>
                <a:gd name="T51" fmla="*/ 21 h 57"/>
                <a:gd name="T52" fmla="*/ 28 w 138"/>
                <a:gd name="T53" fmla="*/ 8 h 57"/>
                <a:gd name="T54" fmla="*/ 23 w 138"/>
                <a:gd name="T55" fmla="*/ 8 h 57"/>
                <a:gd name="T56" fmla="*/ 11 w 138"/>
                <a:gd name="T57" fmla="*/ 14 h 57"/>
                <a:gd name="T58" fmla="*/ 6 w 138"/>
                <a:gd name="T59" fmla="*/ 25 h 57"/>
                <a:gd name="T60" fmla="*/ 0 w 138"/>
                <a:gd name="T61" fmla="*/ 32 h 57"/>
                <a:gd name="T62" fmla="*/ 0 w 138"/>
                <a:gd name="T63" fmla="*/ 40 h 57"/>
                <a:gd name="T64" fmla="*/ 0 w 138"/>
                <a:gd name="T65" fmla="*/ 45 h 57"/>
                <a:gd name="T66" fmla="*/ 4 w 138"/>
                <a:gd name="T67" fmla="*/ 47 h 57"/>
                <a:gd name="T68" fmla="*/ 6 w 138"/>
                <a:gd name="T69" fmla="*/ 45 h 57"/>
                <a:gd name="T70" fmla="*/ 6 w 138"/>
                <a:gd name="T71" fmla="*/ 45 h 57"/>
                <a:gd name="T72" fmla="*/ 6 w 138"/>
                <a:gd name="T73" fmla="*/ 45 h 57"/>
                <a:gd name="T74" fmla="*/ 6 w 138"/>
                <a:gd name="T75"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57">
                  <a:moveTo>
                    <a:pt x="6" y="45"/>
                  </a:moveTo>
                  <a:lnTo>
                    <a:pt x="9" y="43"/>
                  </a:lnTo>
                  <a:lnTo>
                    <a:pt x="17" y="40"/>
                  </a:lnTo>
                  <a:lnTo>
                    <a:pt x="28" y="40"/>
                  </a:lnTo>
                  <a:lnTo>
                    <a:pt x="38" y="40"/>
                  </a:lnTo>
                  <a:lnTo>
                    <a:pt x="43" y="40"/>
                  </a:lnTo>
                  <a:lnTo>
                    <a:pt x="49" y="40"/>
                  </a:lnTo>
                  <a:lnTo>
                    <a:pt x="60" y="43"/>
                  </a:lnTo>
                  <a:lnTo>
                    <a:pt x="68" y="40"/>
                  </a:lnTo>
                  <a:lnTo>
                    <a:pt x="72" y="40"/>
                  </a:lnTo>
                  <a:lnTo>
                    <a:pt x="74" y="40"/>
                  </a:lnTo>
                  <a:lnTo>
                    <a:pt x="79" y="43"/>
                  </a:lnTo>
                  <a:lnTo>
                    <a:pt x="81" y="45"/>
                  </a:lnTo>
                  <a:lnTo>
                    <a:pt x="87" y="45"/>
                  </a:lnTo>
                  <a:lnTo>
                    <a:pt x="90" y="49"/>
                  </a:lnTo>
                  <a:lnTo>
                    <a:pt x="96" y="51"/>
                  </a:lnTo>
                  <a:lnTo>
                    <a:pt x="100" y="55"/>
                  </a:lnTo>
                  <a:lnTo>
                    <a:pt x="109" y="57"/>
                  </a:lnTo>
                  <a:lnTo>
                    <a:pt x="115" y="55"/>
                  </a:lnTo>
                  <a:lnTo>
                    <a:pt x="122" y="55"/>
                  </a:lnTo>
                  <a:lnTo>
                    <a:pt x="124" y="55"/>
                  </a:lnTo>
                  <a:lnTo>
                    <a:pt x="128" y="51"/>
                  </a:lnTo>
                  <a:lnTo>
                    <a:pt x="134" y="45"/>
                  </a:lnTo>
                  <a:lnTo>
                    <a:pt x="136" y="45"/>
                  </a:lnTo>
                  <a:lnTo>
                    <a:pt x="138" y="47"/>
                  </a:lnTo>
                  <a:lnTo>
                    <a:pt x="138" y="45"/>
                  </a:lnTo>
                  <a:lnTo>
                    <a:pt x="136" y="43"/>
                  </a:lnTo>
                  <a:lnTo>
                    <a:pt x="136" y="38"/>
                  </a:lnTo>
                  <a:lnTo>
                    <a:pt x="130" y="32"/>
                  </a:lnTo>
                  <a:lnTo>
                    <a:pt x="128" y="30"/>
                  </a:lnTo>
                  <a:lnTo>
                    <a:pt x="124" y="30"/>
                  </a:lnTo>
                  <a:lnTo>
                    <a:pt x="124" y="27"/>
                  </a:lnTo>
                  <a:lnTo>
                    <a:pt x="124" y="21"/>
                  </a:lnTo>
                  <a:lnTo>
                    <a:pt x="124" y="19"/>
                  </a:lnTo>
                  <a:lnTo>
                    <a:pt x="122" y="15"/>
                  </a:lnTo>
                  <a:lnTo>
                    <a:pt x="117" y="14"/>
                  </a:lnTo>
                  <a:lnTo>
                    <a:pt x="111" y="12"/>
                  </a:lnTo>
                  <a:lnTo>
                    <a:pt x="104" y="12"/>
                  </a:lnTo>
                  <a:lnTo>
                    <a:pt x="100" y="12"/>
                  </a:lnTo>
                  <a:lnTo>
                    <a:pt x="96" y="8"/>
                  </a:lnTo>
                  <a:lnTo>
                    <a:pt x="85" y="2"/>
                  </a:lnTo>
                  <a:lnTo>
                    <a:pt x="75" y="0"/>
                  </a:lnTo>
                  <a:lnTo>
                    <a:pt x="72" y="0"/>
                  </a:lnTo>
                  <a:lnTo>
                    <a:pt x="66" y="2"/>
                  </a:lnTo>
                  <a:lnTo>
                    <a:pt x="60" y="6"/>
                  </a:lnTo>
                  <a:lnTo>
                    <a:pt x="60" y="12"/>
                  </a:lnTo>
                  <a:lnTo>
                    <a:pt x="62" y="15"/>
                  </a:lnTo>
                  <a:lnTo>
                    <a:pt x="60" y="19"/>
                  </a:lnTo>
                  <a:lnTo>
                    <a:pt x="57" y="21"/>
                  </a:lnTo>
                  <a:lnTo>
                    <a:pt x="53" y="25"/>
                  </a:lnTo>
                  <a:lnTo>
                    <a:pt x="47" y="25"/>
                  </a:lnTo>
                  <a:lnTo>
                    <a:pt x="42" y="21"/>
                  </a:lnTo>
                  <a:lnTo>
                    <a:pt x="36" y="15"/>
                  </a:lnTo>
                  <a:lnTo>
                    <a:pt x="28" y="8"/>
                  </a:lnTo>
                  <a:lnTo>
                    <a:pt x="25" y="8"/>
                  </a:lnTo>
                  <a:lnTo>
                    <a:pt x="23" y="8"/>
                  </a:lnTo>
                  <a:lnTo>
                    <a:pt x="17" y="12"/>
                  </a:lnTo>
                  <a:lnTo>
                    <a:pt x="11" y="14"/>
                  </a:lnTo>
                  <a:lnTo>
                    <a:pt x="9" y="19"/>
                  </a:lnTo>
                  <a:lnTo>
                    <a:pt x="6" y="25"/>
                  </a:lnTo>
                  <a:lnTo>
                    <a:pt x="4" y="30"/>
                  </a:lnTo>
                  <a:lnTo>
                    <a:pt x="0" y="32"/>
                  </a:lnTo>
                  <a:lnTo>
                    <a:pt x="0" y="38"/>
                  </a:lnTo>
                  <a:lnTo>
                    <a:pt x="0" y="40"/>
                  </a:lnTo>
                  <a:lnTo>
                    <a:pt x="0" y="43"/>
                  </a:lnTo>
                  <a:lnTo>
                    <a:pt x="0" y="45"/>
                  </a:lnTo>
                  <a:lnTo>
                    <a:pt x="4" y="49"/>
                  </a:lnTo>
                  <a:lnTo>
                    <a:pt x="4" y="47"/>
                  </a:lnTo>
                  <a:lnTo>
                    <a:pt x="6" y="45"/>
                  </a:lnTo>
                  <a:lnTo>
                    <a:pt x="6" y="45"/>
                  </a:lnTo>
                  <a:lnTo>
                    <a:pt x="6" y="45"/>
                  </a:lnTo>
                  <a:lnTo>
                    <a:pt x="6" y="45"/>
                  </a:lnTo>
                  <a:lnTo>
                    <a:pt x="6" y="45"/>
                  </a:lnTo>
                  <a:lnTo>
                    <a:pt x="6" y="45"/>
                  </a:lnTo>
                  <a:lnTo>
                    <a:pt x="6" y="45"/>
                  </a:lnTo>
                  <a:lnTo>
                    <a:pt x="6" y="4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2" name="Freeform 106">
              <a:extLst>
                <a:ext uri="{FF2B5EF4-FFF2-40B4-BE49-F238E27FC236}">
                  <a16:creationId xmlns:a16="http://schemas.microsoft.com/office/drawing/2014/main" id="{02ECB360-6A47-4924-BC91-AD8A6486DDBB}"/>
                </a:ext>
              </a:extLst>
            </p:cNvPr>
            <p:cNvSpPr>
              <a:spLocks noEditPoints="1"/>
            </p:cNvSpPr>
            <p:nvPr/>
          </p:nvSpPr>
          <p:spPr bwMode="auto">
            <a:xfrm>
              <a:off x="3871" y="5196"/>
              <a:ext cx="62" cy="28"/>
            </a:xfrm>
            <a:custGeom>
              <a:avLst/>
              <a:gdLst>
                <a:gd name="T0" fmla="*/ 19 w 62"/>
                <a:gd name="T1" fmla="*/ 4 h 28"/>
                <a:gd name="T2" fmla="*/ 15 w 62"/>
                <a:gd name="T3" fmla="*/ 9 h 28"/>
                <a:gd name="T4" fmla="*/ 24 w 62"/>
                <a:gd name="T5" fmla="*/ 0 h 28"/>
                <a:gd name="T6" fmla="*/ 19 w 62"/>
                <a:gd name="T7" fmla="*/ 4 h 28"/>
                <a:gd name="T8" fmla="*/ 19 w 62"/>
                <a:gd name="T9" fmla="*/ 4 h 28"/>
                <a:gd name="T10" fmla="*/ 19 w 62"/>
                <a:gd name="T11" fmla="*/ 4 h 28"/>
                <a:gd name="T12" fmla="*/ 19 w 62"/>
                <a:gd name="T13" fmla="*/ 4 h 28"/>
                <a:gd name="T14" fmla="*/ 19 w 62"/>
                <a:gd name="T15" fmla="*/ 4 h 28"/>
                <a:gd name="T16" fmla="*/ 19 w 62"/>
                <a:gd name="T17" fmla="*/ 4 h 28"/>
                <a:gd name="T18" fmla="*/ 19 w 62"/>
                <a:gd name="T19" fmla="*/ 4 h 28"/>
                <a:gd name="T20" fmla="*/ 19 w 62"/>
                <a:gd name="T21" fmla="*/ 4 h 28"/>
                <a:gd name="T22" fmla="*/ 62 w 62"/>
                <a:gd name="T23" fmla="*/ 13 h 28"/>
                <a:gd name="T24" fmla="*/ 57 w 62"/>
                <a:gd name="T25" fmla="*/ 9 h 28"/>
                <a:gd name="T26" fmla="*/ 49 w 62"/>
                <a:gd name="T27" fmla="*/ 9 h 28"/>
                <a:gd name="T28" fmla="*/ 38 w 62"/>
                <a:gd name="T29" fmla="*/ 6 h 28"/>
                <a:gd name="T30" fmla="*/ 32 w 62"/>
                <a:gd name="T31" fmla="*/ 4 h 28"/>
                <a:gd name="T32" fmla="*/ 30 w 62"/>
                <a:gd name="T33" fmla="*/ 4 h 28"/>
                <a:gd name="T34" fmla="*/ 26 w 62"/>
                <a:gd name="T35" fmla="*/ 6 h 28"/>
                <a:gd name="T36" fmla="*/ 26 w 62"/>
                <a:gd name="T37" fmla="*/ 11 h 28"/>
                <a:gd name="T38" fmla="*/ 24 w 62"/>
                <a:gd name="T39" fmla="*/ 11 h 28"/>
                <a:gd name="T40" fmla="*/ 13 w 62"/>
                <a:gd name="T41" fmla="*/ 11 h 28"/>
                <a:gd name="T42" fmla="*/ 15 w 62"/>
                <a:gd name="T43" fmla="*/ 9 h 28"/>
                <a:gd name="T44" fmla="*/ 9 w 62"/>
                <a:gd name="T45" fmla="*/ 11 h 28"/>
                <a:gd name="T46" fmla="*/ 6 w 62"/>
                <a:gd name="T47" fmla="*/ 11 h 28"/>
                <a:gd name="T48" fmla="*/ 2 w 62"/>
                <a:gd name="T49" fmla="*/ 11 h 28"/>
                <a:gd name="T50" fmla="*/ 2 w 62"/>
                <a:gd name="T51" fmla="*/ 13 h 28"/>
                <a:gd name="T52" fmla="*/ 0 w 62"/>
                <a:gd name="T53" fmla="*/ 19 h 28"/>
                <a:gd name="T54" fmla="*/ 2 w 62"/>
                <a:gd name="T55" fmla="*/ 17 h 28"/>
                <a:gd name="T56" fmla="*/ 9 w 62"/>
                <a:gd name="T57" fmla="*/ 17 h 28"/>
                <a:gd name="T58" fmla="*/ 8 w 62"/>
                <a:gd name="T59" fmla="*/ 19 h 28"/>
                <a:gd name="T60" fmla="*/ 6 w 62"/>
                <a:gd name="T61" fmla="*/ 19 h 28"/>
                <a:gd name="T62" fmla="*/ 0 w 62"/>
                <a:gd name="T63" fmla="*/ 24 h 28"/>
                <a:gd name="T64" fmla="*/ 2 w 62"/>
                <a:gd name="T65" fmla="*/ 24 h 28"/>
                <a:gd name="T66" fmla="*/ 15 w 62"/>
                <a:gd name="T67" fmla="*/ 24 h 28"/>
                <a:gd name="T68" fmla="*/ 34 w 62"/>
                <a:gd name="T69" fmla="*/ 28 h 28"/>
                <a:gd name="T70" fmla="*/ 57 w 62"/>
                <a:gd name="T71" fmla="*/ 28 h 28"/>
                <a:gd name="T72" fmla="*/ 62 w 62"/>
                <a:gd name="T73" fmla="*/ 28 h 28"/>
                <a:gd name="T74" fmla="*/ 58 w 62"/>
                <a:gd name="T75" fmla="*/ 17 h 28"/>
                <a:gd name="T76" fmla="*/ 62 w 62"/>
                <a:gd name="T77" fmla="*/ 13 h 28"/>
                <a:gd name="T78" fmla="*/ 62 w 62"/>
                <a:gd name="T79" fmla="*/ 13 h 28"/>
                <a:gd name="T80" fmla="*/ 62 w 62"/>
                <a:gd name="T81" fmla="*/ 13 h 28"/>
                <a:gd name="T82" fmla="*/ 62 w 62"/>
                <a:gd name="T83" fmla="*/ 13 h 28"/>
                <a:gd name="T84" fmla="*/ 62 w 62"/>
                <a:gd name="T85" fmla="*/ 13 h 28"/>
                <a:gd name="T86" fmla="*/ 62 w 62"/>
                <a:gd name="T87" fmla="*/ 13 h 28"/>
                <a:gd name="T88" fmla="*/ 62 w 62"/>
                <a:gd name="T89" fmla="*/ 13 h 28"/>
                <a:gd name="T90" fmla="*/ 62 w 62"/>
                <a:gd name="T91"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28">
                  <a:moveTo>
                    <a:pt x="19" y="4"/>
                  </a:moveTo>
                  <a:lnTo>
                    <a:pt x="15" y="9"/>
                  </a:lnTo>
                  <a:lnTo>
                    <a:pt x="24" y="0"/>
                  </a:lnTo>
                  <a:lnTo>
                    <a:pt x="19" y="4"/>
                  </a:lnTo>
                  <a:lnTo>
                    <a:pt x="19" y="4"/>
                  </a:lnTo>
                  <a:lnTo>
                    <a:pt x="19" y="4"/>
                  </a:lnTo>
                  <a:lnTo>
                    <a:pt x="19" y="4"/>
                  </a:lnTo>
                  <a:lnTo>
                    <a:pt x="19" y="4"/>
                  </a:lnTo>
                  <a:lnTo>
                    <a:pt x="19" y="4"/>
                  </a:lnTo>
                  <a:lnTo>
                    <a:pt x="19" y="4"/>
                  </a:lnTo>
                  <a:lnTo>
                    <a:pt x="19" y="4"/>
                  </a:lnTo>
                  <a:close/>
                  <a:moveTo>
                    <a:pt x="62" y="13"/>
                  </a:moveTo>
                  <a:lnTo>
                    <a:pt x="57" y="9"/>
                  </a:lnTo>
                  <a:lnTo>
                    <a:pt x="49" y="9"/>
                  </a:lnTo>
                  <a:lnTo>
                    <a:pt x="38" y="6"/>
                  </a:lnTo>
                  <a:lnTo>
                    <a:pt x="32" y="4"/>
                  </a:lnTo>
                  <a:lnTo>
                    <a:pt x="30" y="4"/>
                  </a:lnTo>
                  <a:lnTo>
                    <a:pt x="26" y="6"/>
                  </a:lnTo>
                  <a:lnTo>
                    <a:pt x="26" y="11"/>
                  </a:lnTo>
                  <a:lnTo>
                    <a:pt x="24" y="11"/>
                  </a:lnTo>
                  <a:lnTo>
                    <a:pt x="13" y="11"/>
                  </a:lnTo>
                  <a:lnTo>
                    <a:pt x="15" y="9"/>
                  </a:lnTo>
                  <a:lnTo>
                    <a:pt x="9" y="11"/>
                  </a:lnTo>
                  <a:lnTo>
                    <a:pt x="6" y="11"/>
                  </a:lnTo>
                  <a:lnTo>
                    <a:pt x="2" y="11"/>
                  </a:lnTo>
                  <a:lnTo>
                    <a:pt x="2" y="13"/>
                  </a:lnTo>
                  <a:lnTo>
                    <a:pt x="0" y="19"/>
                  </a:lnTo>
                  <a:lnTo>
                    <a:pt x="2" y="17"/>
                  </a:lnTo>
                  <a:lnTo>
                    <a:pt x="9" y="17"/>
                  </a:lnTo>
                  <a:lnTo>
                    <a:pt x="8" y="19"/>
                  </a:lnTo>
                  <a:lnTo>
                    <a:pt x="6" y="19"/>
                  </a:lnTo>
                  <a:lnTo>
                    <a:pt x="0" y="24"/>
                  </a:lnTo>
                  <a:lnTo>
                    <a:pt x="2" y="24"/>
                  </a:lnTo>
                  <a:lnTo>
                    <a:pt x="15" y="24"/>
                  </a:lnTo>
                  <a:lnTo>
                    <a:pt x="34" y="28"/>
                  </a:lnTo>
                  <a:lnTo>
                    <a:pt x="57" y="28"/>
                  </a:lnTo>
                  <a:lnTo>
                    <a:pt x="62" y="28"/>
                  </a:lnTo>
                  <a:lnTo>
                    <a:pt x="58" y="17"/>
                  </a:lnTo>
                  <a:lnTo>
                    <a:pt x="62" y="13"/>
                  </a:lnTo>
                  <a:lnTo>
                    <a:pt x="62" y="13"/>
                  </a:lnTo>
                  <a:lnTo>
                    <a:pt x="62" y="13"/>
                  </a:lnTo>
                  <a:lnTo>
                    <a:pt x="62" y="13"/>
                  </a:lnTo>
                  <a:lnTo>
                    <a:pt x="62" y="13"/>
                  </a:lnTo>
                  <a:lnTo>
                    <a:pt x="62" y="13"/>
                  </a:lnTo>
                  <a:lnTo>
                    <a:pt x="62" y="13"/>
                  </a:lnTo>
                  <a:lnTo>
                    <a:pt x="62" y="1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3" name="Freeform 107">
              <a:extLst>
                <a:ext uri="{FF2B5EF4-FFF2-40B4-BE49-F238E27FC236}">
                  <a16:creationId xmlns:a16="http://schemas.microsoft.com/office/drawing/2014/main" id="{020DDBC5-B28B-421B-B677-CEC64FBC7B84}"/>
                </a:ext>
              </a:extLst>
            </p:cNvPr>
            <p:cNvSpPr>
              <a:spLocks/>
            </p:cNvSpPr>
            <p:nvPr/>
          </p:nvSpPr>
          <p:spPr bwMode="auto">
            <a:xfrm>
              <a:off x="3760" y="5209"/>
              <a:ext cx="198" cy="143"/>
            </a:xfrm>
            <a:custGeom>
              <a:avLst/>
              <a:gdLst>
                <a:gd name="T0" fmla="*/ 194 w 198"/>
                <a:gd name="T1" fmla="*/ 94 h 143"/>
                <a:gd name="T2" fmla="*/ 186 w 198"/>
                <a:gd name="T3" fmla="*/ 81 h 143"/>
                <a:gd name="T4" fmla="*/ 186 w 198"/>
                <a:gd name="T5" fmla="*/ 75 h 143"/>
                <a:gd name="T6" fmla="*/ 181 w 198"/>
                <a:gd name="T7" fmla="*/ 66 h 143"/>
                <a:gd name="T8" fmla="*/ 181 w 198"/>
                <a:gd name="T9" fmla="*/ 58 h 143"/>
                <a:gd name="T10" fmla="*/ 188 w 198"/>
                <a:gd name="T11" fmla="*/ 53 h 143"/>
                <a:gd name="T12" fmla="*/ 183 w 198"/>
                <a:gd name="T13" fmla="*/ 30 h 143"/>
                <a:gd name="T14" fmla="*/ 179 w 198"/>
                <a:gd name="T15" fmla="*/ 23 h 143"/>
                <a:gd name="T16" fmla="*/ 173 w 198"/>
                <a:gd name="T17" fmla="*/ 15 h 143"/>
                <a:gd name="T18" fmla="*/ 126 w 198"/>
                <a:gd name="T19" fmla="*/ 11 h 143"/>
                <a:gd name="T20" fmla="*/ 107 w 198"/>
                <a:gd name="T21" fmla="*/ 11 h 143"/>
                <a:gd name="T22" fmla="*/ 98 w 198"/>
                <a:gd name="T23" fmla="*/ 15 h 143"/>
                <a:gd name="T24" fmla="*/ 83 w 198"/>
                <a:gd name="T25" fmla="*/ 10 h 143"/>
                <a:gd name="T26" fmla="*/ 87 w 198"/>
                <a:gd name="T27" fmla="*/ 4 h 143"/>
                <a:gd name="T28" fmla="*/ 62 w 198"/>
                <a:gd name="T29" fmla="*/ 4 h 143"/>
                <a:gd name="T30" fmla="*/ 39 w 198"/>
                <a:gd name="T31" fmla="*/ 11 h 143"/>
                <a:gd name="T32" fmla="*/ 19 w 198"/>
                <a:gd name="T33" fmla="*/ 17 h 143"/>
                <a:gd name="T34" fmla="*/ 7 w 198"/>
                <a:gd name="T35" fmla="*/ 25 h 143"/>
                <a:gd name="T36" fmla="*/ 2 w 198"/>
                <a:gd name="T37" fmla="*/ 28 h 143"/>
                <a:gd name="T38" fmla="*/ 6 w 198"/>
                <a:gd name="T39" fmla="*/ 38 h 143"/>
                <a:gd name="T40" fmla="*/ 2 w 198"/>
                <a:gd name="T41" fmla="*/ 49 h 143"/>
                <a:gd name="T42" fmla="*/ 11 w 198"/>
                <a:gd name="T43" fmla="*/ 58 h 143"/>
                <a:gd name="T44" fmla="*/ 13 w 198"/>
                <a:gd name="T45" fmla="*/ 66 h 143"/>
                <a:gd name="T46" fmla="*/ 11 w 198"/>
                <a:gd name="T47" fmla="*/ 77 h 143"/>
                <a:gd name="T48" fmla="*/ 17 w 198"/>
                <a:gd name="T49" fmla="*/ 81 h 143"/>
                <a:gd name="T50" fmla="*/ 19 w 198"/>
                <a:gd name="T51" fmla="*/ 96 h 143"/>
                <a:gd name="T52" fmla="*/ 24 w 198"/>
                <a:gd name="T53" fmla="*/ 98 h 143"/>
                <a:gd name="T54" fmla="*/ 38 w 198"/>
                <a:gd name="T55" fmla="*/ 99 h 143"/>
                <a:gd name="T56" fmla="*/ 45 w 198"/>
                <a:gd name="T57" fmla="*/ 103 h 143"/>
                <a:gd name="T58" fmla="*/ 45 w 198"/>
                <a:gd name="T59" fmla="*/ 111 h 143"/>
                <a:gd name="T60" fmla="*/ 55 w 198"/>
                <a:gd name="T61" fmla="*/ 116 h 143"/>
                <a:gd name="T62" fmla="*/ 64 w 198"/>
                <a:gd name="T63" fmla="*/ 111 h 143"/>
                <a:gd name="T64" fmla="*/ 73 w 198"/>
                <a:gd name="T65" fmla="*/ 116 h 143"/>
                <a:gd name="T66" fmla="*/ 81 w 198"/>
                <a:gd name="T67" fmla="*/ 118 h 143"/>
                <a:gd name="T68" fmla="*/ 92 w 198"/>
                <a:gd name="T69" fmla="*/ 124 h 143"/>
                <a:gd name="T70" fmla="*/ 107 w 198"/>
                <a:gd name="T71" fmla="*/ 129 h 143"/>
                <a:gd name="T72" fmla="*/ 119 w 198"/>
                <a:gd name="T73" fmla="*/ 139 h 143"/>
                <a:gd name="T74" fmla="*/ 130 w 198"/>
                <a:gd name="T75" fmla="*/ 133 h 143"/>
                <a:gd name="T76" fmla="*/ 154 w 198"/>
                <a:gd name="T77" fmla="*/ 133 h 143"/>
                <a:gd name="T78" fmla="*/ 164 w 198"/>
                <a:gd name="T79" fmla="*/ 141 h 143"/>
                <a:gd name="T80" fmla="*/ 175 w 198"/>
                <a:gd name="T81" fmla="*/ 143 h 143"/>
                <a:gd name="T82" fmla="*/ 173 w 198"/>
                <a:gd name="T83" fmla="*/ 139 h 143"/>
                <a:gd name="T84" fmla="*/ 173 w 198"/>
                <a:gd name="T85" fmla="*/ 131 h 143"/>
                <a:gd name="T86" fmla="*/ 179 w 198"/>
                <a:gd name="T87" fmla="*/ 118 h 143"/>
                <a:gd name="T88" fmla="*/ 198 w 198"/>
                <a:gd name="T89" fmla="*/ 103 h 143"/>
                <a:gd name="T90" fmla="*/ 198 w 198"/>
                <a:gd name="T91" fmla="*/ 98 h 143"/>
                <a:gd name="T92" fmla="*/ 198 w 198"/>
                <a:gd name="T93" fmla="*/ 98 h 143"/>
                <a:gd name="T94" fmla="*/ 198 w 198"/>
                <a:gd name="T95"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43">
                  <a:moveTo>
                    <a:pt x="198" y="98"/>
                  </a:moveTo>
                  <a:lnTo>
                    <a:pt x="194" y="96"/>
                  </a:lnTo>
                  <a:lnTo>
                    <a:pt x="194" y="94"/>
                  </a:lnTo>
                  <a:lnTo>
                    <a:pt x="188" y="90"/>
                  </a:lnTo>
                  <a:lnTo>
                    <a:pt x="186" y="84"/>
                  </a:lnTo>
                  <a:lnTo>
                    <a:pt x="186" y="81"/>
                  </a:lnTo>
                  <a:lnTo>
                    <a:pt x="186" y="79"/>
                  </a:lnTo>
                  <a:lnTo>
                    <a:pt x="186" y="77"/>
                  </a:lnTo>
                  <a:lnTo>
                    <a:pt x="186" y="75"/>
                  </a:lnTo>
                  <a:lnTo>
                    <a:pt x="186" y="73"/>
                  </a:lnTo>
                  <a:lnTo>
                    <a:pt x="186" y="68"/>
                  </a:lnTo>
                  <a:lnTo>
                    <a:pt x="181" y="66"/>
                  </a:lnTo>
                  <a:lnTo>
                    <a:pt x="179" y="66"/>
                  </a:lnTo>
                  <a:lnTo>
                    <a:pt x="179" y="62"/>
                  </a:lnTo>
                  <a:lnTo>
                    <a:pt x="181" y="58"/>
                  </a:lnTo>
                  <a:lnTo>
                    <a:pt x="186" y="55"/>
                  </a:lnTo>
                  <a:lnTo>
                    <a:pt x="188" y="55"/>
                  </a:lnTo>
                  <a:lnTo>
                    <a:pt x="188" y="53"/>
                  </a:lnTo>
                  <a:lnTo>
                    <a:pt x="188" y="43"/>
                  </a:lnTo>
                  <a:lnTo>
                    <a:pt x="186" y="38"/>
                  </a:lnTo>
                  <a:lnTo>
                    <a:pt x="183" y="30"/>
                  </a:lnTo>
                  <a:lnTo>
                    <a:pt x="183" y="30"/>
                  </a:lnTo>
                  <a:lnTo>
                    <a:pt x="181" y="25"/>
                  </a:lnTo>
                  <a:lnTo>
                    <a:pt x="179" y="23"/>
                  </a:lnTo>
                  <a:lnTo>
                    <a:pt x="179" y="23"/>
                  </a:lnTo>
                  <a:lnTo>
                    <a:pt x="175" y="17"/>
                  </a:lnTo>
                  <a:lnTo>
                    <a:pt x="173" y="15"/>
                  </a:lnTo>
                  <a:lnTo>
                    <a:pt x="168" y="15"/>
                  </a:lnTo>
                  <a:lnTo>
                    <a:pt x="145" y="15"/>
                  </a:lnTo>
                  <a:lnTo>
                    <a:pt x="126" y="11"/>
                  </a:lnTo>
                  <a:lnTo>
                    <a:pt x="113" y="11"/>
                  </a:lnTo>
                  <a:lnTo>
                    <a:pt x="111" y="11"/>
                  </a:lnTo>
                  <a:lnTo>
                    <a:pt x="107" y="11"/>
                  </a:lnTo>
                  <a:lnTo>
                    <a:pt x="102" y="11"/>
                  </a:lnTo>
                  <a:lnTo>
                    <a:pt x="100" y="15"/>
                  </a:lnTo>
                  <a:lnTo>
                    <a:pt x="98" y="15"/>
                  </a:lnTo>
                  <a:lnTo>
                    <a:pt x="98" y="11"/>
                  </a:lnTo>
                  <a:lnTo>
                    <a:pt x="88" y="11"/>
                  </a:lnTo>
                  <a:lnTo>
                    <a:pt x="83" y="10"/>
                  </a:lnTo>
                  <a:lnTo>
                    <a:pt x="81" y="4"/>
                  </a:lnTo>
                  <a:lnTo>
                    <a:pt x="83" y="4"/>
                  </a:lnTo>
                  <a:lnTo>
                    <a:pt x="87" y="4"/>
                  </a:lnTo>
                  <a:lnTo>
                    <a:pt x="81" y="0"/>
                  </a:lnTo>
                  <a:lnTo>
                    <a:pt x="75" y="0"/>
                  </a:lnTo>
                  <a:lnTo>
                    <a:pt x="62" y="4"/>
                  </a:lnTo>
                  <a:lnTo>
                    <a:pt x="49" y="6"/>
                  </a:lnTo>
                  <a:lnTo>
                    <a:pt x="43" y="10"/>
                  </a:lnTo>
                  <a:lnTo>
                    <a:pt x="39" y="11"/>
                  </a:lnTo>
                  <a:lnTo>
                    <a:pt x="36" y="15"/>
                  </a:lnTo>
                  <a:lnTo>
                    <a:pt x="30" y="17"/>
                  </a:lnTo>
                  <a:lnTo>
                    <a:pt x="19" y="17"/>
                  </a:lnTo>
                  <a:lnTo>
                    <a:pt x="11" y="23"/>
                  </a:lnTo>
                  <a:lnTo>
                    <a:pt x="6" y="23"/>
                  </a:lnTo>
                  <a:lnTo>
                    <a:pt x="7" y="25"/>
                  </a:lnTo>
                  <a:lnTo>
                    <a:pt x="7" y="28"/>
                  </a:lnTo>
                  <a:lnTo>
                    <a:pt x="6" y="28"/>
                  </a:lnTo>
                  <a:lnTo>
                    <a:pt x="2" y="28"/>
                  </a:lnTo>
                  <a:lnTo>
                    <a:pt x="2" y="30"/>
                  </a:lnTo>
                  <a:lnTo>
                    <a:pt x="6" y="36"/>
                  </a:lnTo>
                  <a:lnTo>
                    <a:pt x="6" y="38"/>
                  </a:lnTo>
                  <a:lnTo>
                    <a:pt x="6" y="41"/>
                  </a:lnTo>
                  <a:lnTo>
                    <a:pt x="0" y="47"/>
                  </a:lnTo>
                  <a:lnTo>
                    <a:pt x="2" y="49"/>
                  </a:lnTo>
                  <a:lnTo>
                    <a:pt x="7" y="53"/>
                  </a:lnTo>
                  <a:lnTo>
                    <a:pt x="11" y="55"/>
                  </a:lnTo>
                  <a:lnTo>
                    <a:pt x="11" y="58"/>
                  </a:lnTo>
                  <a:lnTo>
                    <a:pt x="11" y="60"/>
                  </a:lnTo>
                  <a:lnTo>
                    <a:pt x="11" y="62"/>
                  </a:lnTo>
                  <a:lnTo>
                    <a:pt x="13" y="66"/>
                  </a:lnTo>
                  <a:lnTo>
                    <a:pt x="13" y="71"/>
                  </a:lnTo>
                  <a:lnTo>
                    <a:pt x="11" y="73"/>
                  </a:lnTo>
                  <a:lnTo>
                    <a:pt x="11" y="77"/>
                  </a:lnTo>
                  <a:lnTo>
                    <a:pt x="13" y="77"/>
                  </a:lnTo>
                  <a:lnTo>
                    <a:pt x="13" y="81"/>
                  </a:lnTo>
                  <a:lnTo>
                    <a:pt x="17" y="81"/>
                  </a:lnTo>
                  <a:lnTo>
                    <a:pt x="19" y="84"/>
                  </a:lnTo>
                  <a:lnTo>
                    <a:pt x="19" y="90"/>
                  </a:lnTo>
                  <a:lnTo>
                    <a:pt x="19" y="96"/>
                  </a:lnTo>
                  <a:lnTo>
                    <a:pt x="21" y="96"/>
                  </a:lnTo>
                  <a:lnTo>
                    <a:pt x="24" y="96"/>
                  </a:lnTo>
                  <a:lnTo>
                    <a:pt x="24" y="98"/>
                  </a:lnTo>
                  <a:lnTo>
                    <a:pt x="26" y="99"/>
                  </a:lnTo>
                  <a:lnTo>
                    <a:pt x="32" y="99"/>
                  </a:lnTo>
                  <a:lnTo>
                    <a:pt x="38" y="99"/>
                  </a:lnTo>
                  <a:lnTo>
                    <a:pt x="38" y="103"/>
                  </a:lnTo>
                  <a:lnTo>
                    <a:pt x="43" y="103"/>
                  </a:lnTo>
                  <a:lnTo>
                    <a:pt x="45" y="103"/>
                  </a:lnTo>
                  <a:lnTo>
                    <a:pt x="45" y="105"/>
                  </a:lnTo>
                  <a:lnTo>
                    <a:pt x="43" y="109"/>
                  </a:lnTo>
                  <a:lnTo>
                    <a:pt x="45" y="111"/>
                  </a:lnTo>
                  <a:lnTo>
                    <a:pt x="49" y="114"/>
                  </a:lnTo>
                  <a:lnTo>
                    <a:pt x="51" y="116"/>
                  </a:lnTo>
                  <a:lnTo>
                    <a:pt x="55" y="116"/>
                  </a:lnTo>
                  <a:lnTo>
                    <a:pt x="60" y="111"/>
                  </a:lnTo>
                  <a:lnTo>
                    <a:pt x="56" y="109"/>
                  </a:lnTo>
                  <a:lnTo>
                    <a:pt x="64" y="111"/>
                  </a:lnTo>
                  <a:lnTo>
                    <a:pt x="68" y="111"/>
                  </a:lnTo>
                  <a:lnTo>
                    <a:pt x="73" y="111"/>
                  </a:lnTo>
                  <a:lnTo>
                    <a:pt x="73" y="116"/>
                  </a:lnTo>
                  <a:lnTo>
                    <a:pt x="73" y="118"/>
                  </a:lnTo>
                  <a:lnTo>
                    <a:pt x="75" y="118"/>
                  </a:lnTo>
                  <a:lnTo>
                    <a:pt x="81" y="118"/>
                  </a:lnTo>
                  <a:lnTo>
                    <a:pt x="83" y="118"/>
                  </a:lnTo>
                  <a:lnTo>
                    <a:pt x="88" y="122"/>
                  </a:lnTo>
                  <a:lnTo>
                    <a:pt x="92" y="124"/>
                  </a:lnTo>
                  <a:lnTo>
                    <a:pt x="98" y="133"/>
                  </a:lnTo>
                  <a:lnTo>
                    <a:pt x="102" y="129"/>
                  </a:lnTo>
                  <a:lnTo>
                    <a:pt x="107" y="129"/>
                  </a:lnTo>
                  <a:lnTo>
                    <a:pt x="113" y="133"/>
                  </a:lnTo>
                  <a:lnTo>
                    <a:pt x="117" y="139"/>
                  </a:lnTo>
                  <a:lnTo>
                    <a:pt x="119" y="139"/>
                  </a:lnTo>
                  <a:lnTo>
                    <a:pt x="124" y="135"/>
                  </a:lnTo>
                  <a:lnTo>
                    <a:pt x="126" y="133"/>
                  </a:lnTo>
                  <a:lnTo>
                    <a:pt x="130" y="133"/>
                  </a:lnTo>
                  <a:lnTo>
                    <a:pt x="137" y="135"/>
                  </a:lnTo>
                  <a:lnTo>
                    <a:pt x="145" y="133"/>
                  </a:lnTo>
                  <a:lnTo>
                    <a:pt x="154" y="133"/>
                  </a:lnTo>
                  <a:lnTo>
                    <a:pt x="158" y="137"/>
                  </a:lnTo>
                  <a:lnTo>
                    <a:pt x="160" y="139"/>
                  </a:lnTo>
                  <a:lnTo>
                    <a:pt x="164" y="141"/>
                  </a:lnTo>
                  <a:lnTo>
                    <a:pt x="169" y="141"/>
                  </a:lnTo>
                  <a:lnTo>
                    <a:pt x="173" y="141"/>
                  </a:lnTo>
                  <a:lnTo>
                    <a:pt x="175" y="143"/>
                  </a:lnTo>
                  <a:lnTo>
                    <a:pt x="175" y="143"/>
                  </a:lnTo>
                  <a:lnTo>
                    <a:pt x="175" y="141"/>
                  </a:lnTo>
                  <a:lnTo>
                    <a:pt x="173" y="139"/>
                  </a:lnTo>
                  <a:lnTo>
                    <a:pt x="173" y="135"/>
                  </a:lnTo>
                  <a:lnTo>
                    <a:pt x="173" y="133"/>
                  </a:lnTo>
                  <a:lnTo>
                    <a:pt x="173" y="131"/>
                  </a:lnTo>
                  <a:lnTo>
                    <a:pt x="173" y="129"/>
                  </a:lnTo>
                  <a:lnTo>
                    <a:pt x="173" y="128"/>
                  </a:lnTo>
                  <a:lnTo>
                    <a:pt x="179" y="118"/>
                  </a:lnTo>
                  <a:lnTo>
                    <a:pt x="188" y="109"/>
                  </a:lnTo>
                  <a:lnTo>
                    <a:pt x="198" y="105"/>
                  </a:lnTo>
                  <a:lnTo>
                    <a:pt x="198" y="103"/>
                  </a:lnTo>
                  <a:lnTo>
                    <a:pt x="194" y="99"/>
                  </a:lnTo>
                  <a:lnTo>
                    <a:pt x="198" y="98"/>
                  </a:lnTo>
                  <a:lnTo>
                    <a:pt x="198" y="98"/>
                  </a:lnTo>
                  <a:lnTo>
                    <a:pt x="198" y="98"/>
                  </a:lnTo>
                  <a:lnTo>
                    <a:pt x="198" y="98"/>
                  </a:lnTo>
                  <a:lnTo>
                    <a:pt x="198" y="98"/>
                  </a:lnTo>
                  <a:lnTo>
                    <a:pt x="198" y="98"/>
                  </a:lnTo>
                  <a:lnTo>
                    <a:pt x="198" y="98"/>
                  </a:lnTo>
                  <a:lnTo>
                    <a:pt x="198" y="9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4" name="Freeform 108">
              <a:extLst>
                <a:ext uri="{FF2B5EF4-FFF2-40B4-BE49-F238E27FC236}">
                  <a16:creationId xmlns:a16="http://schemas.microsoft.com/office/drawing/2014/main" id="{732EA8DA-A82E-4C46-A39B-AB9148FDCBA1}"/>
                </a:ext>
              </a:extLst>
            </p:cNvPr>
            <p:cNvSpPr>
              <a:spLocks/>
            </p:cNvSpPr>
            <p:nvPr/>
          </p:nvSpPr>
          <p:spPr bwMode="auto">
            <a:xfrm>
              <a:off x="3820" y="5338"/>
              <a:ext cx="109" cy="47"/>
            </a:xfrm>
            <a:custGeom>
              <a:avLst/>
              <a:gdLst>
                <a:gd name="T0" fmla="*/ 98 w 109"/>
                <a:gd name="T1" fmla="*/ 8 h 47"/>
                <a:gd name="T2" fmla="*/ 85 w 109"/>
                <a:gd name="T3" fmla="*/ 4 h 47"/>
                <a:gd name="T4" fmla="*/ 70 w 109"/>
                <a:gd name="T5" fmla="*/ 4 h 47"/>
                <a:gd name="T6" fmla="*/ 64 w 109"/>
                <a:gd name="T7" fmla="*/ 6 h 47"/>
                <a:gd name="T8" fmla="*/ 57 w 109"/>
                <a:gd name="T9" fmla="*/ 10 h 47"/>
                <a:gd name="T10" fmla="*/ 47 w 109"/>
                <a:gd name="T11" fmla="*/ 0 h 47"/>
                <a:gd name="T12" fmla="*/ 38 w 109"/>
                <a:gd name="T13" fmla="*/ 4 h 47"/>
                <a:gd name="T14" fmla="*/ 23 w 109"/>
                <a:gd name="T15" fmla="*/ 6 h 47"/>
                <a:gd name="T16" fmla="*/ 21 w 109"/>
                <a:gd name="T17" fmla="*/ 12 h 47"/>
                <a:gd name="T18" fmla="*/ 15 w 109"/>
                <a:gd name="T19" fmla="*/ 17 h 47"/>
                <a:gd name="T20" fmla="*/ 2 w 109"/>
                <a:gd name="T21" fmla="*/ 19 h 47"/>
                <a:gd name="T22" fmla="*/ 0 w 109"/>
                <a:gd name="T23" fmla="*/ 29 h 47"/>
                <a:gd name="T24" fmla="*/ 0 w 109"/>
                <a:gd name="T25" fmla="*/ 36 h 47"/>
                <a:gd name="T26" fmla="*/ 10 w 109"/>
                <a:gd name="T27" fmla="*/ 42 h 47"/>
                <a:gd name="T28" fmla="*/ 15 w 109"/>
                <a:gd name="T29" fmla="*/ 47 h 47"/>
                <a:gd name="T30" fmla="*/ 38 w 109"/>
                <a:gd name="T31" fmla="*/ 43 h 47"/>
                <a:gd name="T32" fmla="*/ 40 w 109"/>
                <a:gd name="T33" fmla="*/ 38 h 47"/>
                <a:gd name="T34" fmla="*/ 47 w 109"/>
                <a:gd name="T35" fmla="*/ 38 h 47"/>
                <a:gd name="T36" fmla="*/ 57 w 109"/>
                <a:gd name="T37" fmla="*/ 36 h 47"/>
                <a:gd name="T38" fmla="*/ 64 w 109"/>
                <a:gd name="T39" fmla="*/ 36 h 47"/>
                <a:gd name="T40" fmla="*/ 70 w 109"/>
                <a:gd name="T41" fmla="*/ 30 h 47"/>
                <a:gd name="T42" fmla="*/ 77 w 109"/>
                <a:gd name="T43" fmla="*/ 25 h 47"/>
                <a:gd name="T44" fmla="*/ 85 w 109"/>
                <a:gd name="T45" fmla="*/ 27 h 47"/>
                <a:gd name="T46" fmla="*/ 91 w 109"/>
                <a:gd name="T47" fmla="*/ 29 h 47"/>
                <a:gd name="T48" fmla="*/ 96 w 109"/>
                <a:gd name="T49" fmla="*/ 30 h 47"/>
                <a:gd name="T50" fmla="*/ 102 w 109"/>
                <a:gd name="T51" fmla="*/ 30 h 47"/>
                <a:gd name="T52" fmla="*/ 102 w 109"/>
                <a:gd name="T53" fmla="*/ 29 h 47"/>
                <a:gd name="T54" fmla="*/ 108 w 109"/>
                <a:gd name="T55" fmla="*/ 17 h 47"/>
                <a:gd name="T56" fmla="*/ 104 w 109"/>
                <a:gd name="T57" fmla="*/ 12 h 47"/>
                <a:gd name="T58" fmla="*/ 100 w 109"/>
                <a:gd name="T59" fmla="*/ 10 h 47"/>
                <a:gd name="T60" fmla="*/ 100 w 109"/>
                <a:gd name="T61" fmla="*/ 10 h 47"/>
                <a:gd name="T62" fmla="*/ 100 w 109"/>
                <a:gd name="T63" fmla="*/ 10 h 47"/>
                <a:gd name="T64" fmla="*/ 100 w 109"/>
                <a:gd name="T6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47">
                  <a:moveTo>
                    <a:pt x="100" y="10"/>
                  </a:moveTo>
                  <a:lnTo>
                    <a:pt x="98" y="8"/>
                  </a:lnTo>
                  <a:lnTo>
                    <a:pt x="94" y="4"/>
                  </a:lnTo>
                  <a:lnTo>
                    <a:pt x="85" y="4"/>
                  </a:lnTo>
                  <a:lnTo>
                    <a:pt x="77" y="6"/>
                  </a:lnTo>
                  <a:lnTo>
                    <a:pt x="70" y="4"/>
                  </a:lnTo>
                  <a:lnTo>
                    <a:pt x="66" y="4"/>
                  </a:lnTo>
                  <a:lnTo>
                    <a:pt x="64" y="6"/>
                  </a:lnTo>
                  <a:lnTo>
                    <a:pt x="59" y="10"/>
                  </a:lnTo>
                  <a:lnTo>
                    <a:pt x="57" y="10"/>
                  </a:lnTo>
                  <a:lnTo>
                    <a:pt x="53" y="4"/>
                  </a:lnTo>
                  <a:lnTo>
                    <a:pt x="47" y="0"/>
                  </a:lnTo>
                  <a:lnTo>
                    <a:pt x="42" y="0"/>
                  </a:lnTo>
                  <a:lnTo>
                    <a:pt x="38" y="4"/>
                  </a:lnTo>
                  <a:lnTo>
                    <a:pt x="32" y="4"/>
                  </a:lnTo>
                  <a:lnTo>
                    <a:pt x="23" y="6"/>
                  </a:lnTo>
                  <a:lnTo>
                    <a:pt x="23" y="8"/>
                  </a:lnTo>
                  <a:lnTo>
                    <a:pt x="21" y="12"/>
                  </a:lnTo>
                  <a:lnTo>
                    <a:pt x="19" y="14"/>
                  </a:lnTo>
                  <a:lnTo>
                    <a:pt x="15" y="17"/>
                  </a:lnTo>
                  <a:lnTo>
                    <a:pt x="8" y="19"/>
                  </a:lnTo>
                  <a:lnTo>
                    <a:pt x="2" y="19"/>
                  </a:lnTo>
                  <a:lnTo>
                    <a:pt x="0" y="25"/>
                  </a:lnTo>
                  <a:lnTo>
                    <a:pt x="0" y="29"/>
                  </a:lnTo>
                  <a:lnTo>
                    <a:pt x="0" y="30"/>
                  </a:lnTo>
                  <a:lnTo>
                    <a:pt x="0" y="36"/>
                  </a:lnTo>
                  <a:lnTo>
                    <a:pt x="4" y="38"/>
                  </a:lnTo>
                  <a:lnTo>
                    <a:pt x="10" y="42"/>
                  </a:lnTo>
                  <a:lnTo>
                    <a:pt x="11" y="42"/>
                  </a:lnTo>
                  <a:lnTo>
                    <a:pt x="15" y="47"/>
                  </a:lnTo>
                  <a:lnTo>
                    <a:pt x="23" y="47"/>
                  </a:lnTo>
                  <a:lnTo>
                    <a:pt x="38" y="43"/>
                  </a:lnTo>
                  <a:lnTo>
                    <a:pt x="38" y="42"/>
                  </a:lnTo>
                  <a:lnTo>
                    <a:pt x="40" y="38"/>
                  </a:lnTo>
                  <a:lnTo>
                    <a:pt x="42" y="38"/>
                  </a:lnTo>
                  <a:lnTo>
                    <a:pt x="47" y="38"/>
                  </a:lnTo>
                  <a:lnTo>
                    <a:pt x="51" y="32"/>
                  </a:lnTo>
                  <a:lnTo>
                    <a:pt x="57" y="36"/>
                  </a:lnTo>
                  <a:lnTo>
                    <a:pt x="60" y="36"/>
                  </a:lnTo>
                  <a:lnTo>
                    <a:pt x="64" y="36"/>
                  </a:lnTo>
                  <a:lnTo>
                    <a:pt x="66" y="32"/>
                  </a:lnTo>
                  <a:lnTo>
                    <a:pt x="70" y="30"/>
                  </a:lnTo>
                  <a:lnTo>
                    <a:pt x="70" y="25"/>
                  </a:lnTo>
                  <a:lnTo>
                    <a:pt x="77" y="25"/>
                  </a:lnTo>
                  <a:lnTo>
                    <a:pt x="83" y="29"/>
                  </a:lnTo>
                  <a:lnTo>
                    <a:pt x="85" y="27"/>
                  </a:lnTo>
                  <a:lnTo>
                    <a:pt x="89" y="25"/>
                  </a:lnTo>
                  <a:lnTo>
                    <a:pt x="91" y="29"/>
                  </a:lnTo>
                  <a:lnTo>
                    <a:pt x="94" y="30"/>
                  </a:lnTo>
                  <a:lnTo>
                    <a:pt x="96" y="30"/>
                  </a:lnTo>
                  <a:lnTo>
                    <a:pt x="100" y="30"/>
                  </a:lnTo>
                  <a:lnTo>
                    <a:pt x="102" y="30"/>
                  </a:lnTo>
                  <a:lnTo>
                    <a:pt x="102" y="30"/>
                  </a:lnTo>
                  <a:lnTo>
                    <a:pt x="102" y="29"/>
                  </a:lnTo>
                  <a:lnTo>
                    <a:pt x="104" y="23"/>
                  </a:lnTo>
                  <a:lnTo>
                    <a:pt x="108" y="17"/>
                  </a:lnTo>
                  <a:lnTo>
                    <a:pt x="109" y="12"/>
                  </a:lnTo>
                  <a:lnTo>
                    <a:pt x="104" y="12"/>
                  </a:lnTo>
                  <a:lnTo>
                    <a:pt x="100" y="10"/>
                  </a:lnTo>
                  <a:lnTo>
                    <a:pt x="100" y="10"/>
                  </a:lnTo>
                  <a:lnTo>
                    <a:pt x="100" y="10"/>
                  </a:lnTo>
                  <a:lnTo>
                    <a:pt x="100" y="10"/>
                  </a:lnTo>
                  <a:lnTo>
                    <a:pt x="100" y="10"/>
                  </a:lnTo>
                  <a:lnTo>
                    <a:pt x="100" y="10"/>
                  </a:lnTo>
                  <a:lnTo>
                    <a:pt x="100" y="10"/>
                  </a:lnTo>
                  <a:lnTo>
                    <a:pt x="100" y="1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5" name="Freeform 109">
              <a:extLst>
                <a:ext uri="{FF2B5EF4-FFF2-40B4-BE49-F238E27FC236}">
                  <a16:creationId xmlns:a16="http://schemas.microsoft.com/office/drawing/2014/main" id="{296B6673-BAE4-4F43-AA68-898FFE02ED29}"/>
                </a:ext>
              </a:extLst>
            </p:cNvPr>
            <p:cNvSpPr>
              <a:spLocks/>
            </p:cNvSpPr>
            <p:nvPr/>
          </p:nvSpPr>
          <p:spPr bwMode="auto">
            <a:xfrm>
              <a:off x="3805" y="5363"/>
              <a:ext cx="134" cy="69"/>
            </a:xfrm>
            <a:custGeom>
              <a:avLst/>
              <a:gdLst>
                <a:gd name="T0" fmla="*/ 123 w 134"/>
                <a:gd name="T1" fmla="*/ 5 h 69"/>
                <a:gd name="T2" fmla="*/ 117 w 134"/>
                <a:gd name="T3" fmla="*/ 5 h 69"/>
                <a:gd name="T4" fmla="*/ 115 w 134"/>
                <a:gd name="T5" fmla="*/ 5 h 69"/>
                <a:gd name="T6" fmla="*/ 109 w 134"/>
                <a:gd name="T7" fmla="*/ 5 h 69"/>
                <a:gd name="T8" fmla="*/ 104 w 134"/>
                <a:gd name="T9" fmla="*/ 0 h 69"/>
                <a:gd name="T10" fmla="*/ 98 w 134"/>
                <a:gd name="T11" fmla="*/ 4 h 69"/>
                <a:gd name="T12" fmla="*/ 85 w 134"/>
                <a:gd name="T13" fmla="*/ 0 h 69"/>
                <a:gd name="T14" fmla="*/ 81 w 134"/>
                <a:gd name="T15" fmla="*/ 7 h 69"/>
                <a:gd name="T16" fmla="*/ 75 w 134"/>
                <a:gd name="T17" fmla="*/ 11 h 69"/>
                <a:gd name="T18" fmla="*/ 66 w 134"/>
                <a:gd name="T19" fmla="*/ 7 h 69"/>
                <a:gd name="T20" fmla="*/ 57 w 134"/>
                <a:gd name="T21" fmla="*/ 13 h 69"/>
                <a:gd name="T22" fmla="*/ 53 w 134"/>
                <a:gd name="T23" fmla="*/ 17 h 69"/>
                <a:gd name="T24" fmla="*/ 38 w 134"/>
                <a:gd name="T25" fmla="*/ 22 h 69"/>
                <a:gd name="T26" fmla="*/ 26 w 134"/>
                <a:gd name="T27" fmla="*/ 17 h 69"/>
                <a:gd name="T28" fmla="*/ 19 w 134"/>
                <a:gd name="T29" fmla="*/ 13 h 69"/>
                <a:gd name="T30" fmla="*/ 15 w 134"/>
                <a:gd name="T31" fmla="*/ 22 h 69"/>
                <a:gd name="T32" fmla="*/ 11 w 134"/>
                <a:gd name="T33" fmla="*/ 22 h 69"/>
                <a:gd name="T34" fmla="*/ 6 w 134"/>
                <a:gd name="T35" fmla="*/ 22 h 69"/>
                <a:gd name="T36" fmla="*/ 10 w 134"/>
                <a:gd name="T37" fmla="*/ 26 h 69"/>
                <a:gd name="T38" fmla="*/ 6 w 134"/>
                <a:gd name="T39" fmla="*/ 32 h 69"/>
                <a:gd name="T40" fmla="*/ 0 w 134"/>
                <a:gd name="T41" fmla="*/ 43 h 69"/>
                <a:gd name="T42" fmla="*/ 19 w 134"/>
                <a:gd name="T43" fmla="*/ 62 h 69"/>
                <a:gd name="T44" fmla="*/ 34 w 134"/>
                <a:gd name="T45" fmla="*/ 69 h 69"/>
                <a:gd name="T46" fmla="*/ 47 w 134"/>
                <a:gd name="T47" fmla="*/ 69 h 69"/>
                <a:gd name="T48" fmla="*/ 49 w 134"/>
                <a:gd name="T49" fmla="*/ 67 h 69"/>
                <a:gd name="T50" fmla="*/ 58 w 134"/>
                <a:gd name="T51" fmla="*/ 65 h 69"/>
                <a:gd name="T52" fmla="*/ 66 w 134"/>
                <a:gd name="T53" fmla="*/ 65 h 69"/>
                <a:gd name="T54" fmla="*/ 72 w 134"/>
                <a:gd name="T55" fmla="*/ 60 h 69"/>
                <a:gd name="T56" fmla="*/ 81 w 134"/>
                <a:gd name="T57" fmla="*/ 62 h 69"/>
                <a:gd name="T58" fmla="*/ 87 w 134"/>
                <a:gd name="T59" fmla="*/ 60 h 69"/>
                <a:gd name="T60" fmla="*/ 92 w 134"/>
                <a:gd name="T61" fmla="*/ 60 h 69"/>
                <a:gd name="T62" fmla="*/ 98 w 134"/>
                <a:gd name="T63" fmla="*/ 56 h 69"/>
                <a:gd name="T64" fmla="*/ 104 w 134"/>
                <a:gd name="T65" fmla="*/ 54 h 69"/>
                <a:gd name="T66" fmla="*/ 109 w 134"/>
                <a:gd name="T67" fmla="*/ 45 h 69"/>
                <a:gd name="T68" fmla="*/ 117 w 134"/>
                <a:gd name="T69" fmla="*/ 30 h 69"/>
                <a:gd name="T70" fmla="*/ 117 w 134"/>
                <a:gd name="T71" fmla="*/ 24 h 69"/>
                <a:gd name="T72" fmla="*/ 124 w 134"/>
                <a:gd name="T73" fmla="*/ 22 h 69"/>
                <a:gd name="T74" fmla="*/ 132 w 134"/>
                <a:gd name="T75" fmla="*/ 17 h 69"/>
                <a:gd name="T76" fmla="*/ 134 w 134"/>
                <a:gd name="T77" fmla="*/ 13 h 69"/>
                <a:gd name="T78" fmla="*/ 130 w 134"/>
                <a:gd name="T79" fmla="*/ 11 h 69"/>
                <a:gd name="T80" fmla="*/ 130 w 134"/>
                <a:gd name="T81" fmla="*/ 11 h 69"/>
                <a:gd name="T82" fmla="*/ 130 w 134"/>
                <a:gd name="T83" fmla="*/ 11 h 69"/>
                <a:gd name="T84" fmla="*/ 130 w 134"/>
                <a:gd name="T85"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130" y="11"/>
                  </a:moveTo>
                  <a:lnTo>
                    <a:pt x="123" y="5"/>
                  </a:lnTo>
                  <a:lnTo>
                    <a:pt x="119" y="5"/>
                  </a:lnTo>
                  <a:lnTo>
                    <a:pt x="117" y="5"/>
                  </a:lnTo>
                  <a:lnTo>
                    <a:pt x="117" y="5"/>
                  </a:lnTo>
                  <a:lnTo>
                    <a:pt x="115" y="5"/>
                  </a:lnTo>
                  <a:lnTo>
                    <a:pt x="111" y="5"/>
                  </a:lnTo>
                  <a:lnTo>
                    <a:pt x="109" y="5"/>
                  </a:lnTo>
                  <a:lnTo>
                    <a:pt x="106" y="4"/>
                  </a:lnTo>
                  <a:lnTo>
                    <a:pt x="104" y="0"/>
                  </a:lnTo>
                  <a:lnTo>
                    <a:pt x="100" y="2"/>
                  </a:lnTo>
                  <a:lnTo>
                    <a:pt x="98" y="4"/>
                  </a:lnTo>
                  <a:lnTo>
                    <a:pt x="92" y="0"/>
                  </a:lnTo>
                  <a:lnTo>
                    <a:pt x="85" y="0"/>
                  </a:lnTo>
                  <a:lnTo>
                    <a:pt x="85" y="5"/>
                  </a:lnTo>
                  <a:lnTo>
                    <a:pt x="81" y="7"/>
                  </a:lnTo>
                  <a:lnTo>
                    <a:pt x="79" y="11"/>
                  </a:lnTo>
                  <a:lnTo>
                    <a:pt x="75" y="11"/>
                  </a:lnTo>
                  <a:lnTo>
                    <a:pt x="72" y="11"/>
                  </a:lnTo>
                  <a:lnTo>
                    <a:pt x="66" y="7"/>
                  </a:lnTo>
                  <a:lnTo>
                    <a:pt x="62" y="13"/>
                  </a:lnTo>
                  <a:lnTo>
                    <a:pt x="57" y="13"/>
                  </a:lnTo>
                  <a:lnTo>
                    <a:pt x="55" y="13"/>
                  </a:lnTo>
                  <a:lnTo>
                    <a:pt x="53" y="17"/>
                  </a:lnTo>
                  <a:lnTo>
                    <a:pt x="53" y="18"/>
                  </a:lnTo>
                  <a:lnTo>
                    <a:pt x="38" y="22"/>
                  </a:lnTo>
                  <a:lnTo>
                    <a:pt x="30" y="22"/>
                  </a:lnTo>
                  <a:lnTo>
                    <a:pt x="26" y="17"/>
                  </a:lnTo>
                  <a:lnTo>
                    <a:pt x="25" y="17"/>
                  </a:lnTo>
                  <a:lnTo>
                    <a:pt x="19" y="13"/>
                  </a:lnTo>
                  <a:lnTo>
                    <a:pt x="17" y="17"/>
                  </a:lnTo>
                  <a:lnTo>
                    <a:pt x="15" y="22"/>
                  </a:lnTo>
                  <a:lnTo>
                    <a:pt x="15" y="24"/>
                  </a:lnTo>
                  <a:lnTo>
                    <a:pt x="11" y="22"/>
                  </a:lnTo>
                  <a:lnTo>
                    <a:pt x="10" y="22"/>
                  </a:lnTo>
                  <a:lnTo>
                    <a:pt x="6" y="22"/>
                  </a:lnTo>
                  <a:lnTo>
                    <a:pt x="10" y="24"/>
                  </a:lnTo>
                  <a:lnTo>
                    <a:pt x="10" y="26"/>
                  </a:lnTo>
                  <a:lnTo>
                    <a:pt x="6" y="30"/>
                  </a:lnTo>
                  <a:lnTo>
                    <a:pt x="6" y="32"/>
                  </a:lnTo>
                  <a:lnTo>
                    <a:pt x="6" y="41"/>
                  </a:lnTo>
                  <a:lnTo>
                    <a:pt x="0" y="43"/>
                  </a:lnTo>
                  <a:lnTo>
                    <a:pt x="10" y="54"/>
                  </a:lnTo>
                  <a:lnTo>
                    <a:pt x="19" y="62"/>
                  </a:lnTo>
                  <a:lnTo>
                    <a:pt x="28" y="67"/>
                  </a:lnTo>
                  <a:lnTo>
                    <a:pt x="34" y="69"/>
                  </a:lnTo>
                  <a:lnTo>
                    <a:pt x="38" y="69"/>
                  </a:lnTo>
                  <a:lnTo>
                    <a:pt x="47" y="69"/>
                  </a:lnTo>
                  <a:lnTo>
                    <a:pt x="49" y="69"/>
                  </a:lnTo>
                  <a:lnTo>
                    <a:pt x="49" y="67"/>
                  </a:lnTo>
                  <a:lnTo>
                    <a:pt x="55" y="67"/>
                  </a:lnTo>
                  <a:lnTo>
                    <a:pt x="58" y="65"/>
                  </a:lnTo>
                  <a:lnTo>
                    <a:pt x="62" y="65"/>
                  </a:lnTo>
                  <a:lnTo>
                    <a:pt x="66" y="65"/>
                  </a:lnTo>
                  <a:lnTo>
                    <a:pt x="68" y="62"/>
                  </a:lnTo>
                  <a:lnTo>
                    <a:pt x="72" y="60"/>
                  </a:lnTo>
                  <a:lnTo>
                    <a:pt x="75" y="62"/>
                  </a:lnTo>
                  <a:lnTo>
                    <a:pt x="81" y="62"/>
                  </a:lnTo>
                  <a:lnTo>
                    <a:pt x="83" y="62"/>
                  </a:lnTo>
                  <a:lnTo>
                    <a:pt x="87" y="60"/>
                  </a:lnTo>
                  <a:lnTo>
                    <a:pt x="90" y="62"/>
                  </a:lnTo>
                  <a:lnTo>
                    <a:pt x="92" y="60"/>
                  </a:lnTo>
                  <a:lnTo>
                    <a:pt x="92" y="56"/>
                  </a:lnTo>
                  <a:lnTo>
                    <a:pt x="98" y="56"/>
                  </a:lnTo>
                  <a:lnTo>
                    <a:pt x="100" y="56"/>
                  </a:lnTo>
                  <a:lnTo>
                    <a:pt x="104" y="54"/>
                  </a:lnTo>
                  <a:lnTo>
                    <a:pt x="104" y="50"/>
                  </a:lnTo>
                  <a:lnTo>
                    <a:pt x="109" y="45"/>
                  </a:lnTo>
                  <a:lnTo>
                    <a:pt x="111" y="37"/>
                  </a:lnTo>
                  <a:lnTo>
                    <a:pt x="117" y="30"/>
                  </a:lnTo>
                  <a:lnTo>
                    <a:pt x="117" y="26"/>
                  </a:lnTo>
                  <a:lnTo>
                    <a:pt x="117" y="24"/>
                  </a:lnTo>
                  <a:lnTo>
                    <a:pt x="123" y="22"/>
                  </a:lnTo>
                  <a:lnTo>
                    <a:pt x="124" y="22"/>
                  </a:lnTo>
                  <a:lnTo>
                    <a:pt x="130" y="18"/>
                  </a:lnTo>
                  <a:lnTo>
                    <a:pt x="132" y="17"/>
                  </a:lnTo>
                  <a:lnTo>
                    <a:pt x="134" y="17"/>
                  </a:lnTo>
                  <a:lnTo>
                    <a:pt x="134" y="13"/>
                  </a:lnTo>
                  <a:lnTo>
                    <a:pt x="130" y="11"/>
                  </a:lnTo>
                  <a:lnTo>
                    <a:pt x="130" y="11"/>
                  </a:lnTo>
                  <a:lnTo>
                    <a:pt x="130" y="11"/>
                  </a:lnTo>
                  <a:lnTo>
                    <a:pt x="130" y="11"/>
                  </a:lnTo>
                  <a:lnTo>
                    <a:pt x="130" y="11"/>
                  </a:lnTo>
                  <a:lnTo>
                    <a:pt x="130" y="11"/>
                  </a:lnTo>
                  <a:lnTo>
                    <a:pt x="130" y="11"/>
                  </a:lnTo>
                  <a:lnTo>
                    <a:pt x="130" y="1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6" name="Freeform 110">
              <a:extLst>
                <a:ext uri="{FF2B5EF4-FFF2-40B4-BE49-F238E27FC236}">
                  <a16:creationId xmlns:a16="http://schemas.microsoft.com/office/drawing/2014/main" id="{FF174899-33BC-4C9C-BBB0-C06D63657D04}"/>
                </a:ext>
              </a:extLst>
            </p:cNvPr>
            <p:cNvSpPr>
              <a:spLocks noEditPoints="1"/>
            </p:cNvSpPr>
            <p:nvPr/>
          </p:nvSpPr>
          <p:spPr bwMode="auto">
            <a:xfrm>
              <a:off x="3611" y="5400"/>
              <a:ext cx="247" cy="264"/>
            </a:xfrm>
            <a:custGeom>
              <a:avLst/>
              <a:gdLst>
                <a:gd name="T0" fmla="*/ 162 w 247"/>
                <a:gd name="T1" fmla="*/ 229 h 264"/>
                <a:gd name="T2" fmla="*/ 136 w 247"/>
                <a:gd name="T3" fmla="*/ 227 h 264"/>
                <a:gd name="T4" fmla="*/ 123 w 247"/>
                <a:gd name="T5" fmla="*/ 236 h 264"/>
                <a:gd name="T6" fmla="*/ 160 w 247"/>
                <a:gd name="T7" fmla="*/ 253 h 264"/>
                <a:gd name="T8" fmla="*/ 181 w 247"/>
                <a:gd name="T9" fmla="*/ 255 h 264"/>
                <a:gd name="T10" fmla="*/ 188 w 247"/>
                <a:gd name="T11" fmla="*/ 223 h 264"/>
                <a:gd name="T12" fmla="*/ 179 w 247"/>
                <a:gd name="T13" fmla="*/ 227 h 264"/>
                <a:gd name="T14" fmla="*/ 243 w 247"/>
                <a:gd name="T15" fmla="*/ 169 h 264"/>
                <a:gd name="T16" fmla="*/ 205 w 247"/>
                <a:gd name="T17" fmla="*/ 148 h 264"/>
                <a:gd name="T18" fmla="*/ 198 w 247"/>
                <a:gd name="T19" fmla="*/ 129 h 264"/>
                <a:gd name="T20" fmla="*/ 160 w 247"/>
                <a:gd name="T21" fmla="*/ 118 h 264"/>
                <a:gd name="T22" fmla="*/ 138 w 247"/>
                <a:gd name="T23" fmla="*/ 86 h 264"/>
                <a:gd name="T24" fmla="*/ 113 w 247"/>
                <a:gd name="T25" fmla="*/ 60 h 264"/>
                <a:gd name="T26" fmla="*/ 117 w 247"/>
                <a:gd name="T27" fmla="*/ 51 h 264"/>
                <a:gd name="T28" fmla="*/ 123 w 247"/>
                <a:gd name="T29" fmla="*/ 41 h 264"/>
                <a:gd name="T30" fmla="*/ 138 w 247"/>
                <a:gd name="T31" fmla="*/ 36 h 264"/>
                <a:gd name="T32" fmla="*/ 143 w 247"/>
                <a:gd name="T33" fmla="*/ 23 h 264"/>
                <a:gd name="T34" fmla="*/ 136 w 247"/>
                <a:gd name="T35" fmla="*/ 13 h 264"/>
                <a:gd name="T36" fmla="*/ 111 w 247"/>
                <a:gd name="T37" fmla="*/ 0 h 264"/>
                <a:gd name="T38" fmla="*/ 92 w 247"/>
                <a:gd name="T39" fmla="*/ 6 h 264"/>
                <a:gd name="T40" fmla="*/ 79 w 247"/>
                <a:gd name="T41" fmla="*/ 13 h 264"/>
                <a:gd name="T42" fmla="*/ 70 w 247"/>
                <a:gd name="T43" fmla="*/ 23 h 264"/>
                <a:gd name="T44" fmla="*/ 60 w 247"/>
                <a:gd name="T45" fmla="*/ 17 h 264"/>
                <a:gd name="T46" fmla="*/ 55 w 247"/>
                <a:gd name="T47" fmla="*/ 23 h 264"/>
                <a:gd name="T48" fmla="*/ 42 w 247"/>
                <a:gd name="T49" fmla="*/ 25 h 264"/>
                <a:gd name="T50" fmla="*/ 30 w 247"/>
                <a:gd name="T51" fmla="*/ 25 h 264"/>
                <a:gd name="T52" fmla="*/ 8 w 247"/>
                <a:gd name="T53" fmla="*/ 28 h 264"/>
                <a:gd name="T54" fmla="*/ 11 w 247"/>
                <a:gd name="T55" fmla="*/ 43 h 264"/>
                <a:gd name="T56" fmla="*/ 8 w 247"/>
                <a:gd name="T57" fmla="*/ 60 h 264"/>
                <a:gd name="T58" fmla="*/ 13 w 247"/>
                <a:gd name="T59" fmla="*/ 73 h 264"/>
                <a:gd name="T60" fmla="*/ 19 w 247"/>
                <a:gd name="T61" fmla="*/ 81 h 264"/>
                <a:gd name="T62" fmla="*/ 32 w 247"/>
                <a:gd name="T63" fmla="*/ 79 h 264"/>
                <a:gd name="T64" fmla="*/ 60 w 247"/>
                <a:gd name="T65" fmla="*/ 73 h 264"/>
                <a:gd name="T66" fmla="*/ 85 w 247"/>
                <a:gd name="T67" fmla="*/ 105 h 264"/>
                <a:gd name="T68" fmla="*/ 100 w 247"/>
                <a:gd name="T69" fmla="*/ 118 h 264"/>
                <a:gd name="T70" fmla="*/ 130 w 247"/>
                <a:gd name="T71" fmla="*/ 146 h 264"/>
                <a:gd name="T72" fmla="*/ 149 w 247"/>
                <a:gd name="T73" fmla="*/ 148 h 264"/>
                <a:gd name="T74" fmla="*/ 162 w 247"/>
                <a:gd name="T75" fmla="*/ 159 h 264"/>
                <a:gd name="T76" fmla="*/ 173 w 247"/>
                <a:gd name="T77" fmla="*/ 173 h 264"/>
                <a:gd name="T78" fmla="*/ 187 w 247"/>
                <a:gd name="T79" fmla="*/ 178 h 264"/>
                <a:gd name="T80" fmla="*/ 200 w 247"/>
                <a:gd name="T81" fmla="*/ 204 h 264"/>
                <a:gd name="T82" fmla="*/ 188 w 247"/>
                <a:gd name="T83" fmla="*/ 223 h 264"/>
                <a:gd name="T84" fmla="*/ 204 w 247"/>
                <a:gd name="T85" fmla="*/ 223 h 264"/>
                <a:gd name="T86" fmla="*/ 219 w 247"/>
                <a:gd name="T87" fmla="*/ 204 h 264"/>
                <a:gd name="T88" fmla="*/ 205 w 247"/>
                <a:gd name="T89" fmla="*/ 186 h 264"/>
                <a:gd name="T90" fmla="*/ 222 w 247"/>
                <a:gd name="T91" fmla="*/ 169 h 264"/>
                <a:gd name="T92" fmla="*/ 241 w 247"/>
                <a:gd name="T93" fmla="*/ 184 h 264"/>
                <a:gd name="T94" fmla="*/ 243 w 247"/>
                <a:gd name="T95" fmla="*/ 169 h 264"/>
                <a:gd name="T96" fmla="*/ 243 w 247"/>
                <a:gd name="T97" fmla="*/ 169 h 264"/>
                <a:gd name="T98" fmla="*/ 36 w 247"/>
                <a:gd name="T99" fmla="*/ 202 h 264"/>
                <a:gd name="T100" fmla="*/ 36 w 247"/>
                <a:gd name="T101" fmla="*/ 204 h 264"/>
                <a:gd name="T102" fmla="*/ 62 w 247"/>
                <a:gd name="T103" fmla="*/ 154 h 264"/>
                <a:gd name="T104" fmla="*/ 51 w 247"/>
                <a:gd name="T105" fmla="*/ 148 h 264"/>
                <a:gd name="T106" fmla="*/ 32 w 247"/>
                <a:gd name="T107" fmla="*/ 159 h 264"/>
                <a:gd name="T108" fmla="*/ 36 w 247"/>
                <a:gd name="T109" fmla="*/ 180 h 264"/>
                <a:gd name="T110" fmla="*/ 36 w 247"/>
                <a:gd name="T111" fmla="*/ 197 h 264"/>
                <a:gd name="T112" fmla="*/ 49 w 247"/>
                <a:gd name="T113" fmla="*/ 204 h 264"/>
                <a:gd name="T114" fmla="*/ 62 w 247"/>
                <a:gd name="T115" fmla="*/ 191 h 264"/>
                <a:gd name="T116" fmla="*/ 66 w 247"/>
                <a:gd name="T117" fmla="*/ 161 h 264"/>
                <a:gd name="T118" fmla="*/ 60 w 247"/>
                <a:gd name="T119" fmla="*/ 1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264">
                  <a:moveTo>
                    <a:pt x="179" y="227"/>
                  </a:moveTo>
                  <a:lnTo>
                    <a:pt x="175" y="227"/>
                  </a:lnTo>
                  <a:lnTo>
                    <a:pt x="173" y="227"/>
                  </a:lnTo>
                  <a:lnTo>
                    <a:pt x="168" y="227"/>
                  </a:lnTo>
                  <a:lnTo>
                    <a:pt x="162" y="229"/>
                  </a:lnTo>
                  <a:lnTo>
                    <a:pt x="151" y="229"/>
                  </a:lnTo>
                  <a:lnTo>
                    <a:pt x="149" y="229"/>
                  </a:lnTo>
                  <a:lnTo>
                    <a:pt x="143" y="227"/>
                  </a:lnTo>
                  <a:lnTo>
                    <a:pt x="141" y="227"/>
                  </a:lnTo>
                  <a:lnTo>
                    <a:pt x="136" y="227"/>
                  </a:lnTo>
                  <a:lnTo>
                    <a:pt x="130" y="229"/>
                  </a:lnTo>
                  <a:lnTo>
                    <a:pt x="128" y="227"/>
                  </a:lnTo>
                  <a:lnTo>
                    <a:pt x="123" y="231"/>
                  </a:lnTo>
                  <a:lnTo>
                    <a:pt x="123" y="234"/>
                  </a:lnTo>
                  <a:lnTo>
                    <a:pt x="123" y="236"/>
                  </a:lnTo>
                  <a:lnTo>
                    <a:pt x="124" y="240"/>
                  </a:lnTo>
                  <a:lnTo>
                    <a:pt x="130" y="240"/>
                  </a:lnTo>
                  <a:lnTo>
                    <a:pt x="138" y="246"/>
                  </a:lnTo>
                  <a:lnTo>
                    <a:pt x="143" y="249"/>
                  </a:lnTo>
                  <a:lnTo>
                    <a:pt x="160" y="253"/>
                  </a:lnTo>
                  <a:lnTo>
                    <a:pt x="162" y="259"/>
                  </a:lnTo>
                  <a:lnTo>
                    <a:pt x="168" y="264"/>
                  </a:lnTo>
                  <a:lnTo>
                    <a:pt x="179" y="264"/>
                  </a:lnTo>
                  <a:lnTo>
                    <a:pt x="179" y="259"/>
                  </a:lnTo>
                  <a:lnTo>
                    <a:pt x="181" y="255"/>
                  </a:lnTo>
                  <a:lnTo>
                    <a:pt x="181" y="249"/>
                  </a:lnTo>
                  <a:lnTo>
                    <a:pt x="179" y="246"/>
                  </a:lnTo>
                  <a:lnTo>
                    <a:pt x="179" y="240"/>
                  </a:lnTo>
                  <a:lnTo>
                    <a:pt x="181" y="234"/>
                  </a:lnTo>
                  <a:lnTo>
                    <a:pt x="188" y="223"/>
                  </a:lnTo>
                  <a:lnTo>
                    <a:pt x="185" y="223"/>
                  </a:lnTo>
                  <a:lnTo>
                    <a:pt x="179" y="227"/>
                  </a:lnTo>
                  <a:lnTo>
                    <a:pt x="179" y="227"/>
                  </a:lnTo>
                  <a:lnTo>
                    <a:pt x="179" y="227"/>
                  </a:lnTo>
                  <a:lnTo>
                    <a:pt x="179" y="227"/>
                  </a:lnTo>
                  <a:lnTo>
                    <a:pt x="179" y="227"/>
                  </a:lnTo>
                  <a:lnTo>
                    <a:pt x="179" y="227"/>
                  </a:lnTo>
                  <a:lnTo>
                    <a:pt x="179" y="227"/>
                  </a:lnTo>
                  <a:lnTo>
                    <a:pt x="179" y="227"/>
                  </a:lnTo>
                  <a:close/>
                  <a:moveTo>
                    <a:pt x="243" y="169"/>
                  </a:moveTo>
                  <a:lnTo>
                    <a:pt x="241" y="167"/>
                  </a:lnTo>
                  <a:lnTo>
                    <a:pt x="230" y="161"/>
                  </a:lnTo>
                  <a:lnTo>
                    <a:pt x="222" y="156"/>
                  </a:lnTo>
                  <a:lnTo>
                    <a:pt x="213" y="150"/>
                  </a:lnTo>
                  <a:lnTo>
                    <a:pt x="205" y="148"/>
                  </a:lnTo>
                  <a:lnTo>
                    <a:pt x="200" y="146"/>
                  </a:lnTo>
                  <a:lnTo>
                    <a:pt x="192" y="141"/>
                  </a:lnTo>
                  <a:lnTo>
                    <a:pt x="194" y="137"/>
                  </a:lnTo>
                  <a:lnTo>
                    <a:pt x="198" y="131"/>
                  </a:lnTo>
                  <a:lnTo>
                    <a:pt x="198" y="129"/>
                  </a:lnTo>
                  <a:lnTo>
                    <a:pt x="192" y="129"/>
                  </a:lnTo>
                  <a:lnTo>
                    <a:pt x="187" y="129"/>
                  </a:lnTo>
                  <a:lnTo>
                    <a:pt x="179" y="129"/>
                  </a:lnTo>
                  <a:lnTo>
                    <a:pt x="173" y="128"/>
                  </a:lnTo>
                  <a:lnTo>
                    <a:pt x="160" y="118"/>
                  </a:lnTo>
                  <a:lnTo>
                    <a:pt x="155" y="113"/>
                  </a:lnTo>
                  <a:lnTo>
                    <a:pt x="151" y="109"/>
                  </a:lnTo>
                  <a:lnTo>
                    <a:pt x="149" y="99"/>
                  </a:lnTo>
                  <a:lnTo>
                    <a:pt x="143" y="88"/>
                  </a:lnTo>
                  <a:lnTo>
                    <a:pt x="138" y="86"/>
                  </a:lnTo>
                  <a:lnTo>
                    <a:pt x="132" y="85"/>
                  </a:lnTo>
                  <a:lnTo>
                    <a:pt x="124" y="79"/>
                  </a:lnTo>
                  <a:lnTo>
                    <a:pt x="119" y="73"/>
                  </a:lnTo>
                  <a:lnTo>
                    <a:pt x="113" y="66"/>
                  </a:lnTo>
                  <a:lnTo>
                    <a:pt x="113" y="60"/>
                  </a:lnTo>
                  <a:lnTo>
                    <a:pt x="117" y="56"/>
                  </a:lnTo>
                  <a:lnTo>
                    <a:pt x="119" y="56"/>
                  </a:lnTo>
                  <a:lnTo>
                    <a:pt x="119" y="55"/>
                  </a:lnTo>
                  <a:lnTo>
                    <a:pt x="119" y="51"/>
                  </a:lnTo>
                  <a:lnTo>
                    <a:pt x="117" y="51"/>
                  </a:lnTo>
                  <a:lnTo>
                    <a:pt x="113" y="43"/>
                  </a:lnTo>
                  <a:lnTo>
                    <a:pt x="117" y="41"/>
                  </a:lnTo>
                  <a:lnTo>
                    <a:pt x="123" y="38"/>
                  </a:lnTo>
                  <a:lnTo>
                    <a:pt x="119" y="41"/>
                  </a:lnTo>
                  <a:lnTo>
                    <a:pt x="123" y="41"/>
                  </a:lnTo>
                  <a:lnTo>
                    <a:pt x="124" y="38"/>
                  </a:lnTo>
                  <a:lnTo>
                    <a:pt x="130" y="36"/>
                  </a:lnTo>
                  <a:lnTo>
                    <a:pt x="136" y="32"/>
                  </a:lnTo>
                  <a:lnTo>
                    <a:pt x="138" y="32"/>
                  </a:lnTo>
                  <a:lnTo>
                    <a:pt x="138" y="36"/>
                  </a:lnTo>
                  <a:lnTo>
                    <a:pt x="139" y="34"/>
                  </a:lnTo>
                  <a:lnTo>
                    <a:pt x="143" y="32"/>
                  </a:lnTo>
                  <a:lnTo>
                    <a:pt x="143" y="30"/>
                  </a:lnTo>
                  <a:lnTo>
                    <a:pt x="141" y="28"/>
                  </a:lnTo>
                  <a:lnTo>
                    <a:pt x="143" y="23"/>
                  </a:lnTo>
                  <a:lnTo>
                    <a:pt x="138" y="19"/>
                  </a:lnTo>
                  <a:lnTo>
                    <a:pt x="141" y="17"/>
                  </a:lnTo>
                  <a:lnTo>
                    <a:pt x="143" y="13"/>
                  </a:lnTo>
                  <a:lnTo>
                    <a:pt x="141" y="13"/>
                  </a:lnTo>
                  <a:lnTo>
                    <a:pt x="136" y="13"/>
                  </a:lnTo>
                  <a:lnTo>
                    <a:pt x="123" y="11"/>
                  </a:lnTo>
                  <a:lnTo>
                    <a:pt x="117" y="6"/>
                  </a:lnTo>
                  <a:lnTo>
                    <a:pt x="113" y="4"/>
                  </a:lnTo>
                  <a:lnTo>
                    <a:pt x="113" y="0"/>
                  </a:lnTo>
                  <a:lnTo>
                    <a:pt x="111" y="0"/>
                  </a:lnTo>
                  <a:lnTo>
                    <a:pt x="106" y="4"/>
                  </a:lnTo>
                  <a:lnTo>
                    <a:pt x="100" y="4"/>
                  </a:lnTo>
                  <a:lnTo>
                    <a:pt x="98" y="4"/>
                  </a:lnTo>
                  <a:lnTo>
                    <a:pt x="94" y="4"/>
                  </a:lnTo>
                  <a:lnTo>
                    <a:pt x="92" y="6"/>
                  </a:lnTo>
                  <a:lnTo>
                    <a:pt x="87" y="8"/>
                  </a:lnTo>
                  <a:lnTo>
                    <a:pt x="79" y="6"/>
                  </a:lnTo>
                  <a:lnTo>
                    <a:pt x="79" y="8"/>
                  </a:lnTo>
                  <a:lnTo>
                    <a:pt x="79" y="11"/>
                  </a:lnTo>
                  <a:lnTo>
                    <a:pt x="79" y="13"/>
                  </a:lnTo>
                  <a:lnTo>
                    <a:pt x="74" y="11"/>
                  </a:lnTo>
                  <a:lnTo>
                    <a:pt x="70" y="13"/>
                  </a:lnTo>
                  <a:lnTo>
                    <a:pt x="70" y="17"/>
                  </a:lnTo>
                  <a:lnTo>
                    <a:pt x="74" y="19"/>
                  </a:lnTo>
                  <a:lnTo>
                    <a:pt x="70" y="23"/>
                  </a:lnTo>
                  <a:lnTo>
                    <a:pt x="68" y="19"/>
                  </a:lnTo>
                  <a:lnTo>
                    <a:pt x="66" y="19"/>
                  </a:lnTo>
                  <a:lnTo>
                    <a:pt x="62" y="19"/>
                  </a:lnTo>
                  <a:lnTo>
                    <a:pt x="60" y="19"/>
                  </a:lnTo>
                  <a:lnTo>
                    <a:pt x="60" y="17"/>
                  </a:lnTo>
                  <a:lnTo>
                    <a:pt x="57" y="13"/>
                  </a:lnTo>
                  <a:lnTo>
                    <a:pt x="55" y="13"/>
                  </a:lnTo>
                  <a:lnTo>
                    <a:pt x="55" y="17"/>
                  </a:lnTo>
                  <a:lnTo>
                    <a:pt x="55" y="19"/>
                  </a:lnTo>
                  <a:lnTo>
                    <a:pt x="55" y="23"/>
                  </a:lnTo>
                  <a:lnTo>
                    <a:pt x="51" y="25"/>
                  </a:lnTo>
                  <a:lnTo>
                    <a:pt x="49" y="28"/>
                  </a:lnTo>
                  <a:lnTo>
                    <a:pt x="49" y="30"/>
                  </a:lnTo>
                  <a:lnTo>
                    <a:pt x="47" y="28"/>
                  </a:lnTo>
                  <a:lnTo>
                    <a:pt x="42" y="25"/>
                  </a:lnTo>
                  <a:lnTo>
                    <a:pt x="38" y="19"/>
                  </a:lnTo>
                  <a:lnTo>
                    <a:pt x="36" y="17"/>
                  </a:lnTo>
                  <a:lnTo>
                    <a:pt x="30" y="19"/>
                  </a:lnTo>
                  <a:lnTo>
                    <a:pt x="32" y="23"/>
                  </a:lnTo>
                  <a:lnTo>
                    <a:pt x="30" y="25"/>
                  </a:lnTo>
                  <a:lnTo>
                    <a:pt x="26" y="28"/>
                  </a:lnTo>
                  <a:lnTo>
                    <a:pt x="25" y="28"/>
                  </a:lnTo>
                  <a:lnTo>
                    <a:pt x="17" y="30"/>
                  </a:lnTo>
                  <a:lnTo>
                    <a:pt x="11" y="30"/>
                  </a:lnTo>
                  <a:lnTo>
                    <a:pt x="8" y="28"/>
                  </a:lnTo>
                  <a:lnTo>
                    <a:pt x="8" y="30"/>
                  </a:lnTo>
                  <a:lnTo>
                    <a:pt x="6" y="32"/>
                  </a:lnTo>
                  <a:lnTo>
                    <a:pt x="8" y="38"/>
                  </a:lnTo>
                  <a:lnTo>
                    <a:pt x="11" y="41"/>
                  </a:lnTo>
                  <a:lnTo>
                    <a:pt x="11" y="43"/>
                  </a:lnTo>
                  <a:lnTo>
                    <a:pt x="6" y="49"/>
                  </a:lnTo>
                  <a:lnTo>
                    <a:pt x="0" y="51"/>
                  </a:lnTo>
                  <a:lnTo>
                    <a:pt x="4" y="55"/>
                  </a:lnTo>
                  <a:lnTo>
                    <a:pt x="8" y="56"/>
                  </a:lnTo>
                  <a:lnTo>
                    <a:pt x="8" y="60"/>
                  </a:lnTo>
                  <a:lnTo>
                    <a:pt x="8" y="62"/>
                  </a:lnTo>
                  <a:lnTo>
                    <a:pt x="6" y="68"/>
                  </a:lnTo>
                  <a:lnTo>
                    <a:pt x="8" y="70"/>
                  </a:lnTo>
                  <a:lnTo>
                    <a:pt x="11" y="73"/>
                  </a:lnTo>
                  <a:lnTo>
                    <a:pt x="13" y="73"/>
                  </a:lnTo>
                  <a:lnTo>
                    <a:pt x="19" y="73"/>
                  </a:lnTo>
                  <a:lnTo>
                    <a:pt x="23" y="73"/>
                  </a:lnTo>
                  <a:lnTo>
                    <a:pt x="23" y="75"/>
                  </a:lnTo>
                  <a:lnTo>
                    <a:pt x="19" y="79"/>
                  </a:lnTo>
                  <a:lnTo>
                    <a:pt x="19" y="81"/>
                  </a:lnTo>
                  <a:lnTo>
                    <a:pt x="17" y="83"/>
                  </a:lnTo>
                  <a:lnTo>
                    <a:pt x="19" y="85"/>
                  </a:lnTo>
                  <a:lnTo>
                    <a:pt x="23" y="85"/>
                  </a:lnTo>
                  <a:lnTo>
                    <a:pt x="30" y="81"/>
                  </a:lnTo>
                  <a:lnTo>
                    <a:pt x="32" y="79"/>
                  </a:lnTo>
                  <a:lnTo>
                    <a:pt x="36" y="73"/>
                  </a:lnTo>
                  <a:lnTo>
                    <a:pt x="42" y="68"/>
                  </a:lnTo>
                  <a:lnTo>
                    <a:pt x="47" y="68"/>
                  </a:lnTo>
                  <a:lnTo>
                    <a:pt x="55" y="70"/>
                  </a:lnTo>
                  <a:lnTo>
                    <a:pt x="60" y="73"/>
                  </a:lnTo>
                  <a:lnTo>
                    <a:pt x="70" y="79"/>
                  </a:lnTo>
                  <a:lnTo>
                    <a:pt x="74" y="81"/>
                  </a:lnTo>
                  <a:lnTo>
                    <a:pt x="75" y="86"/>
                  </a:lnTo>
                  <a:lnTo>
                    <a:pt x="81" y="105"/>
                  </a:lnTo>
                  <a:lnTo>
                    <a:pt x="85" y="105"/>
                  </a:lnTo>
                  <a:lnTo>
                    <a:pt x="89" y="111"/>
                  </a:lnTo>
                  <a:lnTo>
                    <a:pt x="92" y="113"/>
                  </a:lnTo>
                  <a:lnTo>
                    <a:pt x="92" y="118"/>
                  </a:lnTo>
                  <a:lnTo>
                    <a:pt x="98" y="118"/>
                  </a:lnTo>
                  <a:lnTo>
                    <a:pt x="100" y="118"/>
                  </a:lnTo>
                  <a:lnTo>
                    <a:pt x="106" y="124"/>
                  </a:lnTo>
                  <a:lnTo>
                    <a:pt x="107" y="128"/>
                  </a:lnTo>
                  <a:lnTo>
                    <a:pt x="111" y="129"/>
                  </a:lnTo>
                  <a:lnTo>
                    <a:pt x="123" y="141"/>
                  </a:lnTo>
                  <a:lnTo>
                    <a:pt x="130" y="146"/>
                  </a:lnTo>
                  <a:lnTo>
                    <a:pt x="132" y="148"/>
                  </a:lnTo>
                  <a:lnTo>
                    <a:pt x="136" y="148"/>
                  </a:lnTo>
                  <a:lnTo>
                    <a:pt x="141" y="148"/>
                  </a:lnTo>
                  <a:lnTo>
                    <a:pt x="147" y="148"/>
                  </a:lnTo>
                  <a:lnTo>
                    <a:pt x="149" y="148"/>
                  </a:lnTo>
                  <a:lnTo>
                    <a:pt x="149" y="150"/>
                  </a:lnTo>
                  <a:lnTo>
                    <a:pt x="151" y="156"/>
                  </a:lnTo>
                  <a:lnTo>
                    <a:pt x="156" y="159"/>
                  </a:lnTo>
                  <a:lnTo>
                    <a:pt x="160" y="159"/>
                  </a:lnTo>
                  <a:lnTo>
                    <a:pt x="162" y="159"/>
                  </a:lnTo>
                  <a:lnTo>
                    <a:pt x="160" y="165"/>
                  </a:lnTo>
                  <a:lnTo>
                    <a:pt x="168" y="161"/>
                  </a:lnTo>
                  <a:lnTo>
                    <a:pt x="170" y="165"/>
                  </a:lnTo>
                  <a:lnTo>
                    <a:pt x="173" y="167"/>
                  </a:lnTo>
                  <a:lnTo>
                    <a:pt x="173" y="173"/>
                  </a:lnTo>
                  <a:lnTo>
                    <a:pt x="175" y="174"/>
                  </a:lnTo>
                  <a:lnTo>
                    <a:pt x="179" y="174"/>
                  </a:lnTo>
                  <a:lnTo>
                    <a:pt x="181" y="178"/>
                  </a:lnTo>
                  <a:lnTo>
                    <a:pt x="185" y="178"/>
                  </a:lnTo>
                  <a:lnTo>
                    <a:pt x="187" y="178"/>
                  </a:lnTo>
                  <a:lnTo>
                    <a:pt x="188" y="178"/>
                  </a:lnTo>
                  <a:lnTo>
                    <a:pt x="192" y="186"/>
                  </a:lnTo>
                  <a:lnTo>
                    <a:pt x="194" y="191"/>
                  </a:lnTo>
                  <a:lnTo>
                    <a:pt x="198" y="202"/>
                  </a:lnTo>
                  <a:lnTo>
                    <a:pt x="200" y="204"/>
                  </a:lnTo>
                  <a:lnTo>
                    <a:pt x="200" y="210"/>
                  </a:lnTo>
                  <a:lnTo>
                    <a:pt x="198" y="212"/>
                  </a:lnTo>
                  <a:lnTo>
                    <a:pt x="194" y="212"/>
                  </a:lnTo>
                  <a:lnTo>
                    <a:pt x="194" y="217"/>
                  </a:lnTo>
                  <a:lnTo>
                    <a:pt x="188" y="223"/>
                  </a:lnTo>
                  <a:lnTo>
                    <a:pt x="188" y="227"/>
                  </a:lnTo>
                  <a:lnTo>
                    <a:pt x="188" y="229"/>
                  </a:lnTo>
                  <a:lnTo>
                    <a:pt x="192" y="231"/>
                  </a:lnTo>
                  <a:lnTo>
                    <a:pt x="194" y="231"/>
                  </a:lnTo>
                  <a:lnTo>
                    <a:pt x="204" y="223"/>
                  </a:lnTo>
                  <a:lnTo>
                    <a:pt x="209" y="217"/>
                  </a:lnTo>
                  <a:lnTo>
                    <a:pt x="209" y="216"/>
                  </a:lnTo>
                  <a:lnTo>
                    <a:pt x="209" y="210"/>
                  </a:lnTo>
                  <a:lnTo>
                    <a:pt x="213" y="208"/>
                  </a:lnTo>
                  <a:lnTo>
                    <a:pt x="219" y="204"/>
                  </a:lnTo>
                  <a:lnTo>
                    <a:pt x="219" y="202"/>
                  </a:lnTo>
                  <a:lnTo>
                    <a:pt x="219" y="193"/>
                  </a:lnTo>
                  <a:lnTo>
                    <a:pt x="213" y="191"/>
                  </a:lnTo>
                  <a:lnTo>
                    <a:pt x="209" y="189"/>
                  </a:lnTo>
                  <a:lnTo>
                    <a:pt x="205" y="186"/>
                  </a:lnTo>
                  <a:lnTo>
                    <a:pt x="205" y="184"/>
                  </a:lnTo>
                  <a:lnTo>
                    <a:pt x="211" y="173"/>
                  </a:lnTo>
                  <a:lnTo>
                    <a:pt x="213" y="167"/>
                  </a:lnTo>
                  <a:lnTo>
                    <a:pt x="222" y="167"/>
                  </a:lnTo>
                  <a:lnTo>
                    <a:pt x="222" y="169"/>
                  </a:lnTo>
                  <a:lnTo>
                    <a:pt x="228" y="173"/>
                  </a:lnTo>
                  <a:lnTo>
                    <a:pt x="232" y="173"/>
                  </a:lnTo>
                  <a:lnTo>
                    <a:pt x="236" y="174"/>
                  </a:lnTo>
                  <a:lnTo>
                    <a:pt x="237" y="180"/>
                  </a:lnTo>
                  <a:lnTo>
                    <a:pt x="241" y="184"/>
                  </a:lnTo>
                  <a:lnTo>
                    <a:pt x="243" y="184"/>
                  </a:lnTo>
                  <a:lnTo>
                    <a:pt x="247" y="180"/>
                  </a:lnTo>
                  <a:lnTo>
                    <a:pt x="247" y="178"/>
                  </a:lnTo>
                  <a:lnTo>
                    <a:pt x="247" y="173"/>
                  </a:lnTo>
                  <a:lnTo>
                    <a:pt x="243" y="169"/>
                  </a:lnTo>
                  <a:lnTo>
                    <a:pt x="243" y="169"/>
                  </a:lnTo>
                  <a:lnTo>
                    <a:pt x="243" y="169"/>
                  </a:lnTo>
                  <a:lnTo>
                    <a:pt x="243" y="169"/>
                  </a:lnTo>
                  <a:lnTo>
                    <a:pt x="243" y="169"/>
                  </a:lnTo>
                  <a:lnTo>
                    <a:pt x="243" y="169"/>
                  </a:lnTo>
                  <a:lnTo>
                    <a:pt x="243" y="169"/>
                  </a:lnTo>
                  <a:lnTo>
                    <a:pt x="243" y="169"/>
                  </a:lnTo>
                  <a:close/>
                  <a:moveTo>
                    <a:pt x="36" y="204"/>
                  </a:moveTo>
                  <a:lnTo>
                    <a:pt x="38" y="202"/>
                  </a:lnTo>
                  <a:lnTo>
                    <a:pt x="36" y="202"/>
                  </a:lnTo>
                  <a:lnTo>
                    <a:pt x="36" y="204"/>
                  </a:lnTo>
                  <a:lnTo>
                    <a:pt x="36" y="204"/>
                  </a:lnTo>
                  <a:lnTo>
                    <a:pt x="36" y="204"/>
                  </a:lnTo>
                  <a:lnTo>
                    <a:pt x="36" y="204"/>
                  </a:lnTo>
                  <a:lnTo>
                    <a:pt x="36" y="204"/>
                  </a:lnTo>
                  <a:lnTo>
                    <a:pt x="36" y="204"/>
                  </a:lnTo>
                  <a:lnTo>
                    <a:pt x="36" y="204"/>
                  </a:lnTo>
                  <a:lnTo>
                    <a:pt x="36" y="204"/>
                  </a:lnTo>
                  <a:close/>
                  <a:moveTo>
                    <a:pt x="60" y="156"/>
                  </a:moveTo>
                  <a:lnTo>
                    <a:pt x="62" y="154"/>
                  </a:lnTo>
                  <a:lnTo>
                    <a:pt x="60" y="154"/>
                  </a:lnTo>
                  <a:lnTo>
                    <a:pt x="60" y="150"/>
                  </a:lnTo>
                  <a:lnTo>
                    <a:pt x="57" y="150"/>
                  </a:lnTo>
                  <a:lnTo>
                    <a:pt x="55" y="148"/>
                  </a:lnTo>
                  <a:lnTo>
                    <a:pt x="51" y="148"/>
                  </a:lnTo>
                  <a:lnTo>
                    <a:pt x="49" y="150"/>
                  </a:lnTo>
                  <a:lnTo>
                    <a:pt x="42" y="156"/>
                  </a:lnTo>
                  <a:lnTo>
                    <a:pt x="36" y="159"/>
                  </a:lnTo>
                  <a:lnTo>
                    <a:pt x="32" y="156"/>
                  </a:lnTo>
                  <a:lnTo>
                    <a:pt x="32" y="159"/>
                  </a:lnTo>
                  <a:lnTo>
                    <a:pt x="32" y="165"/>
                  </a:lnTo>
                  <a:lnTo>
                    <a:pt x="36" y="167"/>
                  </a:lnTo>
                  <a:lnTo>
                    <a:pt x="36" y="173"/>
                  </a:lnTo>
                  <a:lnTo>
                    <a:pt x="38" y="174"/>
                  </a:lnTo>
                  <a:lnTo>
                    <a:pt x="36" y="180"/>
                  </a:lnTo>
                  <a:lnTo>
                    <a:pt x="38" y="180"/>
                  </a:lnTo>
                  <a:lnTo>
                    <a:pt x="38" y="184"/>
                  </a:lnTo>
                  <a:lnTo>
                    <a:pt x="38" y="186"/>
                  </a:lnTo>
                  <a:lnTo>
                    <a:pt x="36" y="186"/>
                  </a:lnTo>
                  <a:lnTo>
                    <a:pt x="36" y="197"/>
                  </a:lnTo>
                  <a:lnTo>
                    <a:pt x="38" y="202"/>
                  </a:lnTo>
                  <a:lnTo>
                    <a:pt x="42" y="208"/>
                  </a:lnTo>
                  <a:lnTo>
                    <a:pt x="43" y="208"/>
                  </a:lnTo>
                  <a:lnTo>
                    <a:pt x="47" y="208"/>
                  </a:lnTo>
                  <a:lnTo>
                    <a:pt x="49" y="204"/>
                  </a:lnTo>
                  <a:lnTo>
                    <a:pt x="49" y="199"/>
                  </a:lnTo>
                  <a:lnTo>
                    <a:pt x="55" y="199"/>
                  </a:lnTo>
                  <a:lnTo>
                    <a:pt x="60" y="199"/>
                  </a:lnTo>
                  <a:lnTo>
                    <a:pt x="62" y="197"/>
                  </a:lnTo>
                  <a:lnTo>
                    <a:pt x="62" y="191"/>
                  </a:lnTo>
                  <a:lnTo>
                    <a:pt x="62" y="184"/>
                  </a:lnTo>
                  <a:lnTo>
                    <a:pt x="62" y="174"/>
                  </a:lnTo>
                  <a:lnTo>
                    <a:pt x="62" y="173"/>
                  </a:lnTo>
                  <a:lnTo>
                    <a:pt x="66" y="167"/>
                  </a:lnTo>
                  <a:lnTo>
                    <a:pt x="66" y="161"/>
                  </a:lnTo>
                  <a:lnTo>
                    <a:pt x="62" y="156"/>
                  </a:lnTo>
                  <a:lnTo>
                    <a:pt x="60" y="156"/>
                  </a:lnTo>
                  <a:lnTo>
                    <a:pt x="60" y="156"/>
                  </a:lnTo>
                  <a:lnTo>
                    <a:pt x="60" y="156"/>
                  </a:lnTo>
                  <a:lnTo>
                    <a:pt x="60" y="156"/>
                  </a:lnTo>
                  <a:lnTo>
                    <a:pt x="60" y="156"/>
                  </a:lnTo>
                  <a:lnTo>
                    <a:pt x="60" y="156"/>
                  </a:lnTo>
                  <a:lnTo>
                    <a:pt x="60" y="156"/>
                  </a:lnTo>
                  <a:lnTo>
                    <a:pt x="60" y="15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7" name="Freeform 111">
              <a:extLst>
                <a:ext uri="{FF2B5EF4-FFF2-40B4-BE49-F238E27FC236}">
                  <a16:creationId xmlns:a16="http://schemas.microsoft.com/office/drawing/2014/main" id="{237ADDFC-8D6B-4AFB-8602-D7ABB3BF1853}"/>
                </a:ext>
              </a:extLst>
            </p:cNvPr>
            <p:cNvSpPr>
              <a:spLocks noEditPoints="1"/>
            </p:cNvSpPr>
            <p:nvPr/>
          </p:nvSpPr>
          <p:spPr bwMode="auto">
            <a:xfrm>
              <a:off x="6724" y="6273"/>
              <a:ext cx="23" cy="133"/>
            </a:xfrm>
            <a:custGeom>
              <a:avLst/>
              <a:gdLst>
                <a:gd name="T0" fmla="*/ 11 w 23"/>
                <a:gd name="T1" fmla="*/ 0 h 133"/>
                <a:gd name="T2" fmla="*/ 11 w 23"/>
                <a:gd name="T3" fmla="*/ 0 h 133"/>
                <a:gd name="T4" fmla="*/ 13 w 23"/>
                <a:gd name="T5" fmla="*/ 0 h 133"/>
                <a:gd name="T6" fmla="*/ 13 w 23"/>
                <a:gd name="T7" fmla="*/ 0 h 133"/>
                <a:gd name="T8" fmla="*/ 11 w 23"/>
                <a:gd name="T9" fmla="*/ 0 h 133"/>
                <a:gd name="T10" fmla="*/ 11 w 23"/>
                <a:gd name="T11" fmla="*/ 0 h 133"/>
                <a:gd name="T12" fmla="*/ 11 w 23"/>
                <a:gd name="T13" fmla="*/ 0 h 133"/>
                <a:gd name="T14" fmla="*/ 11 w 23"/>
                <a:gd name="T15" fmla="*/ 0 h 133"/>
                <a:gd name="T16" fmla="*/ 11 w 23"/>
                <a:gd name="T17" fmla="*/ 0 h 133"/>
                <a:gd name="T18" fmla="*/ 11 w 23"/>
                <a:gd name="T19" fmla="*/ 0 h 133"/>
                <a:gd name="T20" fmla="*/ 11 w 23"/>
                <a:gd name="T21" fmla="*/ 0 h 133"/>
                <a:gd name="T22" fmla="*/ 11 w 23"/>
                <a:gd name="T23" fmla="*/ 0 h 133"/>
                <a:gd name="T24" fmla="*/ 11 w 23"/>
                <a:gd name="T25" fmla="*/ 0 h 133"/>
                <a:gd name="T26" fmla="*/ 11 w 23"/>
                <a:gd name="T27" fmla="*/ 0 h 133"/>
                <a:gd name="T28" fmla="*/ 23 w 23"/>
                <a:gd name="T29" fmla="*/ 36 h 133"/>
                <a:gd name="T30" fmla="*/ 23 w 23"/>
                <a:gd name="T31" fmla="*/ 37 h 133"/>
                <a:gd name="T32" fmla="*/ 23 w 23"/>
                <a:gd name="T33" fmla="*/ 37 h 133"/>
                <a:gd name="T34" fmla="*/ 23 w 23"/>
                <a:gd name="T35" fmla="*/ 37 h 133"/>
                <a:gd name="T36" fmla="*/ 23 w 23"/>
                <a:gd name="T37" fmla="*/ 37 h 133"/>
                <a:gd name="T38" fmla="*/ 23 w 23"/>
                <a:gd name="T39" fmla="*/ 36 h 133"/>
                <a:gd name="T40" fmla="*/ 23 w 23"/>
                <a:gd name="T41" fmla="*/ 36 h 133"/>
                <a:gd name="T42" fmla="*/ 23 w 23"/>
                <a:gd name="T43" fmla="*/ 36 h 133"/>
                <a:gd name="T44" fmla="*/ 23 w 23"/>
                <a:gd name="T45" fmla="*/ 36 h 133"/>
                <a:gd name="T46" fmla="*/ 23 w 23"/>
                <a:gd name="T47" fmla="*/ 36 h 133"/>
                <a:gd name="T48" fmla="*/ 23 w 23"/>
                <a:gd name="T49" fmla="*/ 36 h 133"/>
                <a:gd name="T50" fmla="*/ 23 w 23"/>
                <a:gd name="T51" fmla="*/ 36 h 133"/>
                <a:gd name="T52" fmla="*/ 23 w 23"/>
                <a:gd name="T53" fmla="*/ 36 h 133"/>
                <a:gd name="T54" fmla="*/ 23 w 23"/>
                <a:gd name="T55" fmla="*/ 36 h 133"/>
                <a:gd name="T56" fmla="*/ 23 w 23"/>
                <a:gd name="T57" fmla="*/ 36 h 133"/>
                <a:gd name="T58" fmla="*/ 21 w 23"/>
                <a:gd name="T59" fmla="*/ 97 h 133"/>
                <a:gd name="T60" fmla="*/ 21 w 23"/>
                <a:gd name="T61" fmla="*/ 97 h 133"/>
                <a:gd name="T62" fmla="*/ 21 w 23"/>
                <a:gd name="T63" fmla="*/ 97 h 133"/>
                <a:gd name="T64" fmla="*/ 21 w 23"/>
                <a:gd name="T65" fmla="*/ 99 h 133"/>
                <a:gd name="T66" fmla="*/ 21 w 23"/>
                <a:gd name="T67" fmla="*/ 99 h 133"/>
                <a:gd name="T68" fmla="*/ 21 w 23"/>
                <a:gd name="T69" fmla="*/ 97 h 133"/>
                <a:gd name="T70" fmla="*/ 21 w 23"/>
                <a:gd name="T71" fmla="*/ 97 h 133"/>
                <a:gd name="T72" fmla="*/ 21 w 23"/>
                <a:gd name="T73" fmla="*/ 97 h 133"/>
                <a:gd name="T74" fmla="*/ 21 w 23"/>
                <a:gd name="T75" fmla="*/ 97 h 133"/>
                <a:gd name="T76" fmla="*/ 21 w 23"/>
                <a:gd name="T77" fmla="*/ 97 h 133"/>
                <a:gd name="T78" fmla="*/ 21 w 23"/>
                <a:gd name="T79" fmla="*/ 97 h 133"/>
                <a:gd name="T80" fmla="*/ 21 w 23"/>
                <a:gd name="T81" fmla="*/ 97 h 133"/>
                <a:gd name="T82" fmla="*/ 21 w 23"/>
                <a:gd name="T83" fmla="*/ 97 h 133"/>
                <a:gd name="T84" fmla="*/ 21 w 23"/>
                <a:gd name="T85" fmla="*/ 97 h 133"/>
                <a:gd name="T86" fmla="*/ 21 w 23"/>
                <a:gd name="T87" fmla="*/ 97 h 133"/>
                <a:gd name="T88" fmla="*/ 21 w 23"/>
                <a:gd name="T89" fmla="*/ 97 h 133"/>
                <a:gd name="T90" fmla="*/ 2 w 23"/>
                <a:gd name="T91" fmla="*/ 129 h 133"/>
                <a:gd name="T92" fmla="*/ 2 w 23"/>
                <a:gd name="T93" fmla="*/ 131 h 133"/>
                <a:gd name="T94" fmla="*/ 0 w 23"/>
                <a:gd name="T95" fmla="*/ 131 h 133"/>
                <a:gd name="T96" fmla="*/ 2 w 23"/>
                <a:gd name="T97" fmla="*/ 133 h 133"/>
                <a:gd name="T98" fmla="*/ 4 w 23"/>
                <a:gd name="T99" fmla="*/ 133 h 133"/>
                <a:gd name="T100" fmla="*/ 4 w 23"/>
                <a:gd name="T101" fmla="*/ 129 h 133"/>
                <a:gd name="T102" fmla="*/ 6 w 23"/>
                <a:gd name="T103" fmla="*/ 129 h 133"/>
                <a:gd name="T104" fmla="*/ 6 w 23"/>
                <a:gd name="T105" fmla="*/ 127 h 133"/>
                <a:gd name="T106" fmla="*/ 6 w 23"/>
                <a:gd name="T107" fmla="*/ 127 h 133"/>
                <a:gd name="T108" fmla="*/ 2 w 23"/>
                <a:gd name="T109" fmla="*/ 129 h 133"/>
                <a:gd name="T110" fmla="*/ 2 w 23"/>
                <a:gd name="T111" fmla="*/ 129 h 133"/>
                <a:gd name="T112" fmla="*/ 2 w 23"/>
                <a:gd name="T113" fmla="*/ 129 h 133"/>
                <a:gd name="T114" fmla="*/ 2 w 23"/>
                <a:gd name="T115" fmla="*/ 129 h 133"/>
                <a:gd name="T116" fmla="*/ 2 w 23"/>
                <a:gd name="T117" fmla="*/ 129 h 133"/>
                <a:gd name="T118" fmla="*/ 2 w 23"/>
                <a:gd name="T119" fmla="*/ 129 h 133"/>
                <a:gd name="T120" fmla="*/ 2 w 23"/>
                <a:gd name="T121" fmla="*/ 129 h 133"/>
                <a:gd name="T122" fmla="*/ 2 w 23"/>
                <a:gd name="T123" fmla="*/ 129 h 133"/>
                <a:gd name="T124" fmla="*/ 2 w 23"/>
                <a:gd name="T125" fmla="*/ 1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133">
                  <a:moveTo>
                    <a:pt x="11" y="0"/>
                  </a:moveTo>
                  <a:lnTo>
                    <a:pt x="11" y="0"/>
                  </a:lnTo>
                  <a:lnTo>
                    <a:pt x="13" y="0"/>
                  </a:lnTo>
                  <a:lnTo>
                    <a:pt x="13" y="0"/>
                  </a:lnTo>
                  <a:lnTo>
                    <a:pt x="11" y="0"/>
                  </a:lnTo>
                  <a:lnTo>
                    <a:pt x="11" y="0"/>
                  </a:lnTo>
                  <a:lnTo>
                    <a:pt x="11" y="0"/>
                  </a:lnTo>
                  <a:lnTo>
                    <a:pt x="11" y="0"/>
                  </a:lnTo>
                  <a:lnTo>
                    <a:pt x="11" y="0"/>
                  </a:lnTo>
                  <a:lnTo>
                    <a:pt x="11" y="0"/>
                  </a:lnTo>
                  <a:lnTo>
                    <a:pt x="11" y="0"/>
                  </a:lnTo>
                  <a:lnTo>
                    <a:pt x="11" y="0"/>
                  </a:lnTo>
                  <a:lnTo>
                    <a:pt x="11" y="0"/>
                  </a:lnTo>
                  <a:lnTo>
                    <a:pt x="11" y="0"/>
                  </a:lnTo>
                  <a:close/>
                  <a:moveTo>
                    <a:pt x="23" y="36"/>
                  </a:moveTo>
                  <a:lnTo>
                    <a:pt x="23" y="37"/>
                  </a:lnTo>
                  <a:lnTo>
                    <a:pt x="23" y="37"/>
                  </a:lnTo>
                  <a:lnTo>
                    <a:pt x="23" y="37"/>
                  </a:lnTo>
                  <a:lnTo>
                    <a:pt x="23" y="37"/>
                  </a:lnTo>
                  <a:lnTo>
                    <a:pt x="23" y="36"/>
                  </a:lnTo>
                  <a:lnTo>
                    <a:pt x="23" y="36"/>
                  </a:lnTo>
                  <a:lnTo>
                    <a:pt x="23" y="36"/>
                  </a:lnTo>
                  <a:lnTo>
                    <a:pt x="23" y="36"/>
                  </a:lnTo>
                  <a:lnTo>
                    <a:pt x="23" y="36"/>
                  </a:lnTo>
                  <a:lnTo>
                    <a:pt x="23" y="36"/>
                  </a:lnTo>
                  <a:lnTo>
                    <a:pt x="23" y="36"/>
                  </a:lnTo>
                  <a:lnTo>
                    <a:pt x="23" y="36"/>
                  </a:lnTo>
                  <a:lnTo>
                    <a:pt x="23" y="36"/>
                  </a:lnTo>
                  <a:lnTo>
                    <a:pt x="23" y="36"/>
                  </a:lnTo>
                  <a:close/>
                  <a:moveTo>
                    <a:pt x="21" y="97"/>
                  </a:moveTo>
                  <a:lnTo>
                    <a:pt x="21" y="97"/>
                  </a:lnTo>
                  <a:lnTo>
                    <a:pt x="21" y="97"/>
                  </a:lnTo>
                  <a:lnTo>
                    <a:pt x="21" y="99"/>
                  </a:lnTo>
                  <a:lnTo>
                    <a:pt x="21" y="99"/>
                  </a:lnTo>
                  <a:lnTo>
                    <a:pt x="21" y="97"/>
                  </a:lnTo>
                  <a:lnTo>
                    <a:pt x="21" y="97"/>
                  </a:lnTo>
                  <a:lnTo>
                    <a:pt x="21" y="97"/>
                  </a:lnTo>
                  <a:lnTo>
                    <a:pt x="21" y="97"/>
                  </a:lnTo>
                  <a:lnTo>
                    <a:pt x="21" y="97"/>
                  </a:lnTo>
                  <a:lnTo>
                    <a:pt x="21" y="97"/>
                  </a:lnTo>
                  <a:lnTo>
                    <a:pt x="21" y="97"/>
                  </a:lnTo>
                  <a:lnTo>
                    <a:pt x="21" y="97"/>
                  </a:lnTo>
                  <a:lnTo>
                    <a:pt x="21" y="97"/>
                  </a:lnTo>
                  <a:lnTo>
                    <a:pt x="21" y="97"/>
                  </a:lnTo>
                  <a:lnTo>
                    <a:pt x="21" y="97"/>
                  </a:lnTo>
                  <a:close/>
                  <a:moveTo>
                    <a:pt x="2" y="129"/>
                  </a:moveTo>
                  <a:lnTo>
                    <a:pt x="2" y="131"/>
                  </a:lnTo>
                  <a:lnTo>
                    <a:pt x="0" y="131"/>
                  </a:lnTo>
                  <a:lnTo>
                    <a:pt x="2" y="133"/>
                  </a:lnTo>
                  <a:lnTo>
                    <a:pt x="4" y="133"/>
                  </a:lnTo>
                  <a:lnTo>
                    <a:pt x="4" y="129"/>
                  </a:lnTo>
                  <a:lnTo>
                    <a:pt x="6" y="129"/>
                  </a:lnTo>
                  <a:lnTo>
                    <a:pt x="6" y="127"/>
                  </a:lnTo>
                  <a:lnTo>
                    <a:pt x="6" y="127"/>
                  </a:lnTo>
                  <a:lnTo>
                    <a:pt x="2" y="129"/>
                  </a:lnTo>
                  <a:lnTo>
                    <a:pt x="2" y="129"/>
                  </a:lnTo>
                  <a:lnTo>
                    <a:pt x="2" y="129"/>
                  </a:lnTo>
                  <a:lnTo>
                    <a:pt x="2" y="129"/>
                  </a:lnTo>
                  <a:lnTo>
                    <a:pt x="2" y="129"/>
                  </a:lnTo>
                  <a:lnTo>
                    <a:pt x="2" y="129"/>
                  </a:lnTo>
                  <a:lnTo>
                    <a:pt x="2" y="129"/>
                  </a:lnTo>
                  <a:lnTo>
                    <a:pt x="2" y="129"/>
                  </a:lnTo>
                  <a:lnTo>
                    <a:pt x="2" y="12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8" name="Freeform 112">
              <a:extLst>
                <a:ext uri="{FF2B5EF4-FFF2-40B4-BE49-F238E27FC236}">
                  <a16:creationId xmlns:a16="http://schemas.microsoft.com/office/drawing/2014/main" id="{0EE187A8-5C38-4A70-9AED-168B6FA2F64D}"/>
                </a:ext>
              </a:extLst>
            </p:cNvPr>
            <p:cNvSpPr>
              <a:spLocks/>
            </p:cNvSpPr>
            <p:nvPr/>
          </p:nvSpPr>
          <p:spPr bwMode="auto">
            <a:xfrm>
              <a:off x="4419" y="6910"/>
              <a:ext cx="173" cy="346"/>
            </a:xfrm>
            <a:custGeom>
              <a:avLst/>
              <a:gdLst>
                <a:gd name="T0" fmla="*/ 6 w 173"/>
                <a:gd name="T1" fmla="*/ 279 h 346"/>
                <a:gd name="T2" fmla="*/ 9 w 173"/>
                <a:gd name="T3" fmla="*/ 292 h 346"/>
                <a:gd name="T4" fmla="*/ 8 w 173"/>
                <a:gd name="T5" fmla="*/ 316 h 346"/>
                <a:gd name="T6" fmla="*/ 21 w 173"/>
                <a:gd name="T7" fmla="*/ 337 h 346"/>
                <a:gd name="T8" fmla="*/ 30 w 173"/>
                <a:gd name="T9" fmla="*/ 341 h 346"/>
                <a:gd name="T10" fmla="*/ 45 w 173"/>
                <a:gd name="T11" fmla="*/ 346 h 346"/>
                <a:gd name="T12" fmla="*/ 72 w 173"/>
                <a:gd name="T13" fmla="*/ 335 h 346"/>
                <a:gd name="T14" fmla="*/ 83 w 173"/>
                <a:gd name="T15" fmla="*/ 328 h 346"/>
                <a:gd name="T16" fmla="*/ 102 w 173"/>
                <a:gd name="T17" fmla="*/ 279 h 346"/>
                <a:gd name="T18" fmla="*/ 124 w 173"/>
                <a:gd name="T19" fmla="*/ 211 h 346"/>
                <a:gd name="T20" fmla="*/ 130 w 173"/>
                <a:gd name="T21" fmla="*/ 198 h 346"/>
                <a:gd name="T22" fmla="*/ 143 w 173"/>
                <a:gd name="T23" fmla="*/ 161 h 346"/>
                <a:gd name="T24" fmla="*/ 151 w 173"/>
                <a:gd name="T25" fmla="*/ 123 h 346"/>
                <a:gd name="T26" fmla="*/ 156 w 173"/>
                <a:gd name="T27" fmla="*/ 110 h 346"/>
                <a:gd name="T28" fmla="*/ 153 w 173"/>
                <a:gd name="T29" fmla="*/ 93 h 346"/>
                <a:gd name="T30" fmla="*/ 158 w 173"/>
                <a:gd name="T31" fmla="*/ 93 h 346"/>
                <a:gd name="T32" fmla="*/ 169 w 173"/>
                <a:gd name="T33" fmla="*/ 93 h 346"/>
                <a:gd name="T34" fmla="*/ 169 w 173"/>
                <a:gd name="T35" fmla="*/ 75 h 346"/>
                <a:gd name="T36" fmla="*/ 158 w 173"/>
                <a:gd name="T37" fmla="*/ 18 h 346"/>
                <a:gd name="T38" fmla="*/ 153 w 173"/>
                <a:gd name="T39" fmla="*/ 15 h 346"/>
                <a:gd name="T40" fmla="*/ 151 w 173"/>
                <a:gd name="T41" fmla="*/ 5 h 346"/>
                <a:gd name="T42" fmla="*/ 149 w 173"/>
                <a:gd name="T43" fmla="*/ 0 h 346"/>
                <a:gd name="T44" fmla="*/ 137 w 173"/>
                <a:gd name="T45" fmla="*/ 11 h 346"/>
                <a:gd name="T46" fmla="*/ 137 w 173"/>
                <a:gd name="T47" fmla="*/ 26 h 346"/>
                <a:gd name="T48" fmla="*/ 130 w 173"/>
                <a:gd name="T49" fmla="*/ 37 h 346"/>
                <a:gd name="T50" fmla="*/ 119 w 173"/>
                <a:gd name="T51" fmla="*/ 39 h 346"/>
                <a:gd name="T52" fmla="*/ 119 w 173"/>
                <a:gd name="T53" fmla="*/ 50 h 346"/>
                <a:gd name="T54" fmla="*/ 115 w 173"/>
                <a:gd name="T55" fmla="*/ 52 h 346"/>
                <a:gd name="T56" fmla="*/ 115 w 173"/>
                <a:gd name="T57" fmla="*/ 67 h 346"/>
                <a:gd name="T58" fmla="*/ 115 w 173"/>
                <a:gd name="T59" fmla="*/ 67 h 346"/>
                <a:gd name="T60" fmla="*/ 102 w 173"/>
                <a:gd name="T61" fmla="*/ 77 h 346"/>
                <a:gd name="T62" fmla="*/ 102 w 173"/>
                <a:gd name="T63" fmla="*/ 69 h 346"/>
                <a:gd name="T64" fmla="*/ 96 w 173"/>
                <a:gd name="T65" fmla="*/ 80 h 346"/>
                <a:gd name="T66" fmla="*/ 96 w 173"/>
                <a:gd name="T67" fmla="*/ 88 h 346"/>
                <a:gd name="T68" fmla="*/ 90 w 173"/>
                <a:gd name="T69" fmla="*/ 82 h 346"/>
                <a:gd name="T70" fmla="*/ 81 w 173"/>
                <a:gd name="T71" fmla="*/ 92 h 346"/>
                <a:gd name="T72" fmla="*/ 81 w 173"/>
                <a:gd name="T73" fmla="*/ 99 h 346"/>
                <a:gd name="T74" fmla="*/ 75 w 173"/>
                <a:gd name="T75" fmla="*/ 95 h 346"/>
                <a:gd name="T76" fmla="*/ 68 w 173"/>
                <a:gd name="T77" fmla="*/ 95 h 346"/>
                <a:gd name="T78" fmla="*/ 62 w 173"/>
                <a:gd name="T79" fmla="*/ 101 h 346"/>
                <a:gd name="T80" fmla="*/ 53 w 173"/>
                <a:gd name="T81" fmla="*/ 99 h 346"/>
                <a:gd name="T82" fmla="*/ 34 w 173"/>
                <a:gd name="T83" fmla="*/ 107 h 346"/>
                <a:gd name="T84" fmla="*/ 32 w 173"/>
                <a:gd name="T85" fmla="*/ 125 h 346"/>
                <a:gd name="T86" fmla="*/ 24 w 173"/>
                <a:gd name="T87" fmla="*/ 144 h 346"/>
                <a:gd name="T88" fmla="*/ 26 w 173"/>
                <a:gd name="T89" fmla="*/ 174 h 346"/>
                <a:gd name="T90" fmla="*/ 32 w 173"/>
                <a:gd name="T91" fmla="*/ 191 h 346"/>
                <a:gd name="T92" fmla="*/ 30 w 173"/>
                <a:gd name="T93" fmla="*/ 204 h 346"/>
                <a:gd name="T94" fmla="*/ 15 w 173"/>
                <a:gd name="T95" fmla="*/ 230 h 346"/>
                <a:gd name="T96" fmla="*/ 6 w 173"/>
                <a:gd name="T97" fmla="*/ 243 h 346"/>
                <a:gd name="T98" fmla="*/ 0 w 173"/>
                <a:gd name="T99" fmla="*/ 256 h 346"/>
                <a:gd name="T100" fmla="*/ 0 w 173"/>
                <a:gd name="T101"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346">
                  <a:moveTo>
                    <a:pt x="0" y="256"/>
                  </a:moveTo>
                  <a:lnTo>
                    <a:pt x="0" y="256"/>
                  </a:lnTo>
                  <a:lnTo>
                    <a:pt x="0" y="268"/>
                  </a:lnTo>
                  <a:lnTo>
                    <a:pt x="2" y="273"/>
                  </a:lnTo>
                  <a:lnTo>
                    <a:pt x="6" y="279"/>
                  </a:lnTo>
                  <a:lnTo>
                    <a:pt x="6" y="279"/>
                  </a:lnTo>
                  <a:lnTo>
                    <a:pt x="6" y="284"/>
                  </a:lnTo>
                  <a:lnTo>
                    <a:pt x="8" y="290"/>
                  </a:lnTo>
                  <a:lnTo>
                    <a:pt x="8" y="290"/>
                  </a:lnTo>
                  <a:lnTo>
                    <a:pt x="9" y="292"/>
                  </a:lnTo>
                  <a:lnTo>
                    <a:pt x="8" y="296"/>
                  </a:lnTo>
                  <a:lnTo>
                    <a:pt x="8" y="296"/>
                  </a:lnTo>
                  <a:lnTo>
                    <a:pt x="8" y="299"/>
                  </a:lnTo>
                  <a:lnTo>
                    <a:pt x="6" y="305"/>
                  </a:lnTo>
                  <a:lnTo>
                    <a:pt x="8" y="316"/>
                  </a:lnTo>
                  <a:lnTo>
                    <a:pt x="8" y="316"/>
                  </a:lnTo>
                  <a:lnTo>
                    <a:pt x="13" y="328"/>
                  </a:lnTo>
                  <a:lnTo>
                    <a:pt x="13" y="328"/>
                  </a:lnTo>
                  <a:lnTo>
                    <a:pt x="15" y="333"/>
                  </a:lnTo>
                  <a:lnTo>
                    <a:pt x="21" y="337"/>
                  </a:lnTo>
                  <a:lnTo>
                    <a:pt x="21" y="337"/>
                  </a:lnTo>
                  <a:lnTo>
                    <a:pt x="19" y="337"/>
                  </a:lnTo>
                  <a:lnTo>
                    <a:pt x="21" y="337"/>
                  </a:lnTo>
                  <a:lnTo>
                    <a:pt x="21" y="337"/>
                  </a:lnTo>
                  <a:lnTo>
                    <a:pt x="30" y="341"/>
                  </a:lnTo>
                  <a:lnTo>
                    <a:pt x="30" y="341"/>
                  </a:lnTo>
                  <a:lnTo>
                    <a:pt x="34" y="343"/>
                  </a:lnTo>
                  <a:lnTo>
                    <a:pt x="40" y="346"/>
                  </a:lnTo>
                  <a:lnTo>
                    <a:pt x="40" y="346"/>
                  </a:lnTo>
                  <a:lnTo>
                    <a:pt x="45" y="346"/>
                  </a:lnTo>
                  <a:lnTo>
                    <a:pt x="53" y="343"/>
                  </a:lnTo>
                  <a:lnTo>
                    <a:pt x="64" y="335"/>
                  </a:lnTo>
                  <a:lnTo>
                    <a:pt x="64" y="335"/>
                  </a:lnTo>
                  <a:lnTo>
                    <a:pt x="72" y="335"/>
                  </a:lnTo>
                  <a:lnTo>
                    <a:pt x="72" y="335"/>
                  </a:lnTo>
                  <a:lnTo>
                    <a:pt x="77" y="333"/>
                  </a:lnTo>
                  <a:lnTo>
                    <a:pt x="77" y="333"/>
                  </a:lnTo>
                  <a:lnTo>
                    <a:pt x="81" y="329"/>
                  </a:lnTo>
                  <a:lnTo>
                    <a:pt x="83" y="328"/>
                  </a:lnTo>
                  <a:lnTo>
                    <a:pt x="83" y="328"/>
                  </a:lnTo>
                  <a:lnTo>
                    <a:pt x="89" y="316"/>
                  </a:lnTo>
                  <a:lnTo>
                    <a:pt x="89" y="316"/>
                  </a:lnTo>
                  <a:lnTo>
                    <a:pt x="94" y="303"/>
                  </a:lnTo>
                  <a:lnTo>
                    <a:pt x="94" y="303"/>
                  </a:lnTo>
                  <a:lnTo>
                    <a:pt x="102" y="279"/>
                  </a:lnTo>
                  <a:lnTo>
                    <a:pt x="102" y="279"/>
                  </a:lnTo>
                  <a:lnTo>
                    <a:pt x="113" y="241"/>
                  </a:lnTo>
                  <a:lnTo>
                    <a:pt x="113" y="241"/>
                  </a:lnTo>
                  <a:lnTo>
                    <a:pt x="119" y="228"/>
                  </a:lnTo>
                  <a:lnTo>
                    <a:pt x="124" y="211"/>
                  </a:lnTo>
                  <a:lnTo>
                    <a:pt x="124" y="211"/>
                  </a:lnTo>
                  <a:lnTo>
                    <a:pt x="126" y="210"/>
                  </a:lnTo>
                  <a:lnTo>
                    <a:pt x="126" y="204"/>
                  </a:lnTo>
                  <a:lnTo>
                    <a:pt x="126" y="204"/>
                  </a:lnTo>
                  <a:lnTo>
                    <a:pt x="130" y="198"/>
                  </a:lnTo>
                  <a:lnTo>
                    <a:pt x="130" y="195"/>
                  </a:lnTo>
                  <a:lnTo>
                    <a:pt x="130" y="195"/>
                  </a:lnTo>
                  <a:lnTo>
                    <a:pt x="137" y="176"/>
                  </a:lnTo>
                  <a:lnTo>
                    <a:pt x="137" y="176"/>
                  </a:lnTo>
                  <a:lnTo>
                    <a:pt x="143" y="161"/>
                  </a:lnTo>
                  <a:lnTo>
                    <a:pt x="145" y="148"/>
                  </a:lnTo>
                  <a:lnTo>
                    <a:pt x="145" y="148"/>
                  </a:lnTo>
                  <a:lnTo>
                    <a:pt x="145" y="133"/>
                  </a:lnTo>
                  <a:lnTo>
                    <a:pt x="149" y="129"/>
                  </a:lnTo>
                  <a:lnTo>
                    <a:pt x="151" y="123"/>
                  </a:lnTo>
                  <a:lnTo>
                    <a:pt x="151" y="123"/>
                  </a:lnTo>
                  <a:lnTo>
                    <a:pt x="153" y="120"/>
                  </a:lnTo>
                  <a:lnTo>
                    <a:pt x="156" y="114"/>
                  </a:lnTo>
                  <a:lnTo>
                    <a:pt x="156" y="114"/>
                  </a:lnTo>
                  <a:lnTo>
                    <a:pt x="156" y="110"/>
                  </a:lnTo>
                  <a:lnTo>
                    <a:pt x="156" y="110"/>
                  </a:lnTo>
                  <a:lnTo>
                    <a:pt x="153" y="107"/>
                  </a:lnTo>
                  <a:lnTo>
                    <a:pt x="153" y="105"/>
                  </a:lnTo>
                  <a:lnTo>
                    <a:pt x="153" y="105"/>
                  </a:lnTo>
                  <a:lnTo>
                    <a:pt x="153" y="93"/>
                  </a:lnTo>
                  <a:lnTo>
                    <a:pt x="153" y="88"/>
                  </a:lnTo>
                  <a:lnTo>
                    <a:pt x="156" y="88"/>
                  </a:lnTo>
                  <a:lnTo>
                    <a:pt x="156" y="88"/>
                  </a:lnTo>
                  <a:lnTo>
                    <a:pt x="158" y="92"/>
                  </a:lnTo>
                  <a:lnTo>
                    <a:pt x="158" y="93"/>
                  </a:lnTo>
                  <a:lnTo>
                    <a:pt x="162" y="95"/>
                  </a:lnTo>
                  <a:lnTo>
                    <a:pt x="164" y="99"/>
                  </a:lnTo>
                  <a:lnTo>
                    <a:pt x="164" y="99"/>
                  </a:lnTo>
                  <a:lnTo>
                    <a:pt x="168" y="99"/>
                  </a:lnTo>
                  <a:lnTo>
                    <a:pt x="169" y="93"/>
                  </a:lnTo>
                  <a:lnTo>
                    <a:pt x="173" y="86"/>
                  </a:lnTo>
                  <a:lnTo>
                    <a:pt x="173" y="86"/>
                  </a:lnTo>
                  <a:lnTo>
                    <a:pt x="173" y="80"/>
                  </a:lnTo>
                  <a:lnTo>
                    <a:pt x="169" y="75"/>
                  </a:lnTo>
                  <a:lnTo>
                    <a:pt x="169" y="75"/>
                  </a:lnTo>
                  <a:lnTo>
                    <a:pt x="168" y="67"/>
                  </a:lnTo>
                  <a:lnTo>
                    <a:pt x="168" y="56"/>
                  </a:lnTo>
                  <a:lnTo>
                    <a:pt x="168" y="56"/>
                  </a:lnTo>
                  <a:lnTo>
                    <a:pt x="164" y="37"/>
                  </a:lnTo>
                  <a:lnTo>
                    <a:pt x="158" y="18"/>
                  </a:lnTo>
                  <a:lnTo>
                    <a:pt x="156" y="18"/>
                  </a:lnTo>
                  <a:lnTo>
                    <a:pt x="156" y="18"/>
                  </a:lnTo>
                  <a:lnTo>
                    <a:pt x="156" y="18"/>
                  </a:lnTo>
                  <a:lnTo>
                    <a:pt x="153" y="15"/>
                  </a:lnTo>
                  <a:lnTo>
                    <a:pt x="153" y="15"/>
                  </a:lnTo>
                  <a:lnTo>
                    <a:pt x="153" y="13"/>
                  </a:lnTo>
                  <a:lnTo>
                    <a:pt x="153" y="13"/>
                  </a:lnTo>
                  <a:lnTo>
                    <a:pt x="153" y="13"/>
                  </a:lnTo>
                  <a:lnTo>
                    <a:pt x="151" y="7"/>
                  </a:lnTo>
                  <a:lnTo>
                    <a:pt x="151" y="5"/>
                  </a:lnTo>
                  <a:lnTo>
                    <a:pt x="149" y="5"/>
                  </a:lnTo>
                  <a:lnTo>
                    <a:pt x="149" y="2"/>
                  </a:lnTo>
                  <a:lnTo>
                    <a:pt x="149" y="2"/>
                  </a:lnTo>
                  <a:lnTo>
                    <a:pt x="151" y="2"/>
                  </a:lnTo>
                  <a:lnTo>
                    <a:pt x="149" y="0"/>
                  </a:lnTo>
                  <a:lnTo>
                    <a:pt x="145" y="0"/>
                  </a:lnTo>
                  <a:lnTo>
                    <a:pt x="145" y="2"/>
                  </a:lnTo>
                  <a:lnTo>
                    <a:pt x="145" y="2"/>
                  </a:lnTo>
                  <a:lnTo>
                    <a:pt x="143" y="7"/>
                  </a:lnTo>
                  <a:lnTo>
                    <a:pt x="137" y="11"/>
                  </a:lnTo>
                  <a:lnTo>
                    <a:pt x="137" y="11"/>
                  </a:lnTo>
                  <a:lnTo>
                    <a:pt x="139" y="13"/>
                  </a:lnTo>
                  <a:lnTo>
                    <a:pt x="139" y="18"/>
                  </a:lnTo>
                  <a:lnTo>
                    <a:pt x="137" y="26"/>
                  </a:lnTo>
                  <a:lnTo>
                    <a:pt x="137" y="26"/>
                  </a:lnTo>
                  <a:lnTo>
                    <a:pt x="134" y="32"/>
                  </a:lnTo>
                  <a:lnTo>
                    <a:pt x="132" y="33"/>
                  </a:lnTo>
                  <a:lnTo>
                    <a:pt x="130" y="33"/>
                  </a:lnTo>
                  <a:lnTo>
                    <a:pt x="130" y="33"/>
                  </a:lnTo>
                  <a:lnTo>
                    <a:pt x="130" y="37"/>
                  </a:lnTo>
                  <a:lnTo>
                    <a:pt x="126" y="39"/>
                  </a:lnTo>
                  <a:lnTo>
                    <a:pt x="126" y="39"/>
                  </a:lnTo>
                  <a:lnTo>
                    <a:pt x="124" y="45"/>
                  </a:lnTo>
                  <a:lnTo>
                    <a:pt x="124" y="45"/>
                  </a:lnTo>
                  <a:lnTo>
                    <a:pt x="119" y="39"/>
                  </a:lnTo>
                  <a:lnTo>
                    <a:pt x="115" y="37"/>
                  </a:lnTo>
                  <a:lnTo>
                    <a:pt x="115" y="43"/>
                  </a:lnTo>
                  <a:lnTo>
                    <a:pt x="115" y="43"/>
                  </a:lnTo>
                  <a:lnTo>
                    <a:pt x="115" y="45"/>
                  </a:lnTo>
                  <a:lnTo>
                    <a:pt x="119" y="50"/>
                  </a:lnTo>
                  <a:lnTo>
                    <a:pt x="119" y="50"/>
                  </a:lnTo>
                  <a:lnTo>
                    <a:pt x="119" y="56"/>
                  </a:lnTo>
                  <a:lnTo>
                    <a:pt x="115" y="56"/>
                  </a:lnTo>
                  <a:lnTo>
                    <a:pt x="115" y="52"/>
                  </a:lnTo>
                  <a:lnTo>
                    <a:pt x="115" y="52"/>
                  </a:lnTo>
                  <a:lnTo>
                    <a:pt x="113" y="58"/>
                  </a:lnTo>
                  <a:lnTo>
                    <a:pt x="111" y="58"/>
                  </a:lnTo>
                  <a:lnTo>
                    <a:pt x="111" y="63"/>
                  </a:lnTo>
                  <a:lnTo>
                    <a:pt x="111" y="63"/>
                  </a:lnTo>
                  <a:lnTo>
                    <a:pt x="115" y="67"/>
                  </a:lnTo>
                  <a:lnTo>
                    <a:pt x="115" y="67"/>
                  </a:lnTo>
                  <a:lnTo>
                    <a:pt x="115" y="69"/>
                  </a:lnTo>
                  <a:lnTo>
                    <a:pt x="115" y="69"/>
                  </a:lnTo>
                  <a:lnTo>
                    <a:pt x="115" y="67"/>
                  </a:lnTo>
                  <a:lnTo>
                    <a:pt x="115" y="67"/>
                  </a:lnTo>
                  <a:lnTo>
                    <a:pt x="111" y="67"/>
                  </a:lnTo>
                  <a:lnTo>
                    <a:pt x="111" y="67"/>
                  </a:lnTo>
                  <a:lnTo>
                    <a:pt x="107" y="73"/>
                  </a:lnTo>
                  <a:lnTo>
                    <a:pt x="105" y="75"/>
                  </a:lnTo>
                  <a:lnTo>
                    <a:pt x="102" y="77"/>
                  </a:lnTo>
                  <a:lnTo>
                    <a:pt x="102" y="77"/>
                  </a:lnTo>
                  <a:lnTo>
                    <a:pt x="105" y="73"/>
                  </a:lnTo>
                  <a:lnTo>
                    <a:pt x="105" y="69"/>
                  </a:lnTo>
                  <a:lnTo>
                    <a:pt x="105" y="69"/>
                  </a:lnTo>
                  <a:lnTo>
                    <a:pt x="102" y="69"/>
                  </a:lnTo>
                  <a:lnTo>
                    <a:pt x="102" y="75"/>
                  </a:lnTo>
                  <a:lnTo>
                    <a:pt x="102" y="75"/>
                  </a:lnTo>
                  <a:lnTo>
                    <a:pt x="96" y="77"/>
                  </a:lnTo>
                  <a:lnTo>
                    <a:pt x="96" y="80"/>
                  </a:lnTo>
                  <a:lnTo>
                    <a:pt x="96" y="80"/>
                  </a:lnTo>
                  <a:lnTo>
                    <a:pt x="96" y="82"/>
                  </a:lnTo>
                  <a:lnTo>
                    <a:pt x="96" y="86"/>
                  </a:lnTo>
                  <a:lnTo>
                    <a:pt x="96" y="86"/>
                  </a:lnTo>
                  <a:lnTo>
                    <a:pt x="96" y="88"/>
                  </a:lnTo>
                  <a:lnTo>
                    <a:pt x="96" y="88"/>
                  </a:lnTo>
                  <a:lnTo>
                    <a:pt x="90" y="92"/>
                  </a:lnTo>
                  <a:lnTo>
                    <a:pt x="90" y="92"/>
                  </a:lnTo>
                  <a:lnTo>
                    <a:pt x="94" y="86"/>
                  </a:lnTo>
                  <a:lnTo>
                    <a:pt x="94" y="82"/>
                  </a:lnTo>
                  <a:lnTo>
                    <a:pt x="90" y="82"/>
                  </a:lnTo>
                  <a:lnTo>
                    <a:pt x="90" y="82"/>
                  </a:lnTo>
                  <a:lnTo>
                    <a:pt x="87" y="86"/>
                  </a:lnTo>
                  <a:lnTo>
                    <a:pt x="83" y="88"/>
                  </a:lnTo>
                  <a:lnTo>
                    <a:pt x="83" y="88"/>
                  </a:lnTo>
                  <a:lnTo>
                    <a:pt x="81" y="92"/>
                  </a:lnTo>
                  <a:lnTo>
                    <a:pt x="77" y="93"/>
                  </a:lnTo>
                  <a:lnTo>
                    <a:pt x="77" y="93"/>
                  </a:lnTo>
                  <a:lnTo>
                    <a:pt x="77" y="95"/>
                  </a:lnTo>
                  <a:lnTo>
                    <a:pt x="77" y="95"/>
                  </a:lnTo>
                  <a:lnTo>
                    <a:pt x="81" y="99"/>
                  </a:lnTo>
                  <a:lnTo>
                    <a:pt x="81" y="99"/>
                  </a:lnTo>
                  <a:lnTo>
                    <a:pt x="77" y="99"/>
                  </a:lnTo>
                  <a:lnTo>
                    <a:pt x="75" y="95"/>
                  </a:lnTo>
                  <a:lnTo>
                    <a:pt x="75" y="95"/>
                  </a:lnTo>
                  <a:lnTo>
                    <a:pt x="75" y="95"/>
                  </a:lnTo>
                  <a:lnTo>
                    <a:pt x="72" y="93"/>
                  </a:lnTo>
                  <a:lnTo>
                    <a:pt x="72" y="95"/>
                  </a:lnTo>
                  <a:lnTo>
                    <a:pt x="70" y="95"/>
                  </a:lnTo>
                  <a:lnTo>
                    <a:pt x="70" y="95"/>
                  </a:lnTo>
                  <a:lnTo>
                    <a:pt x="68" y="95"/>
                  </a:lnTo>
                  <a:lnTo>
                    <a:pt x="64" y="95"/>
                  </a:lnTo>
                  <a:lnTo>
                    <a:pt x="64" y="95"/>
                  </a:lnTo>
                  <a:lnTo>
                    <a:pt x="62" y="99"/>
                  </a:lnTo>
                  <a:lnTo>
                    <a:pt x="62" y="101"/>
                  </a:lnTo>
                  <a:lnTo>
                    <a:pt x="62" y="101"/>
                  </a:lnTo>
                  <a:lnTo>
                    <a:pt x="58" y="99"/>
                  </a:lnTo>
                  <a:lnTo>
                    <a:pt x="58" y="101"/>
                  </a:lnTo>
                  <a:lnTo>
                    <a:pt x="57" y="105"/>
                  </a:lnTo>
                  <a:lnTo>
                    <a:pt x="57" y="105"/>
                  </a:lnTo>
                  <a:lnTo>
                    <a:pt x="53" y="99"/>
                  </a:lnTo>
                  <a:lnTo>
                    <a:pt x="53" y="99"/>
                  </a:lnTo>
                  <a:lnTo>
                    <a:pt x="45" y="107"/>
                  </a:lnTo>
                  <a:lnTo>
                    <a:pt x="45" y="107"/>
                  </a:lnTo>
                  <a:lnTo>
                    <a:pt x="40" y="107"/>
                  </a:lnTo>
                  <a:lnTo>
                    <a:pt x="34" y="107"/>
                  </a:lnTo>
                  <a:lnTo>
                    <a:pt x="34" y="107"/>
                  </a:lnTo>
                  <a:lnTo>
                    <a:pt x="34" y="114"/>
                  </a:lnTo>
                  <a:lnTo>
                    <a:pt x="34" y="114"/>
                  </a:lnTo>
                  <a:lnTo>
                    <a:pt x="34" y="120"/>
                  </a:lnTo>
                  <a:lnTo>
                    <a:pt x="32" y="125"/>
                  </a:lnTo>
                  <a:lnTo>
                    <a:pt x="32" y="125"/>
                  </a:lnTo>
                  <a:lnTo>
                    <a:pt x="24" y="133"/>
                  </a:lnTo>
                  <a:lnTo>
                    <a:pt x="21" y="138"/>
                  </a:lnTo>
                  <a:lnTo>
                    <a:pt x="24" y="144"/>
                  </a:lnTo>
                  <a:lnTo>
                    <a:pt x="24" y="144"/>
                  </a:lnTo>
                  <a:lnTo>
                    <a:pt x="24" y="153"/>
                  </a:lnTo>
                  <a:lnTo>
                    <a:pt x="24" y="161"/>
                  </a:lnTo>
                  <a:lnTo>
                    <a:pt x="24" y="161"/>
                  </a:lnTo>
                  <a:lnTo>
                    <a:pt x="26" y="166"/>
                  </a:lnTo>
                  <a:lnTo>
                    <a:pt x="26" y="174"/>
                  </a:lnTo>
                  <a:lnTo>
                    <a:pt x="26" y="174"/>
                  </a:lnTo>
                  <a:lnTo>
                    <a:pt x="26" y="180"/>
                  </a:lnTo>
                  <a:lnTo>
                    <a:pt x="30" y="185"/>
                  </a:lnTo>
                  <a:lnTo>
                    <a:pt x="30" y="185"/>
                  </a:lnTo>
                  <a:lnTo>
                    <a:pt x="32" y="191"/>
                  </a:lnTo>
                  <a:lnTo>
                    <a:pt x="30" y="195"/>
                  </a:lnTo>
                  <a:lnTo>
                    <a:pt x="30" y="195"/>
                  </a:lnTo>
                  <a:lnTo>
                    <a:pt x="30" y="200"/>
                  </a:lnTo>
                  <a:lnTo>
                    <a:pt x="30" y="204"/>
                  </a:lnTo>
                  <a:lnTo>
                    <a:pt x="30" y="204"/>
                  </a:lnTo>
                  <a:lnTo>
                    <a:pt x="24" y="213"/>
                  </a:lnTo>
                  <a:lnTo>
                    <a:pt x="24" y="213"/>
                  </a:lnTo>
                  <a:lnTo>
                    <a:pt x="15" y="225"/>
                  </a:lnTo>
                  <a:lnTo>
                    <a:pt x="15" y="225"/>
                  </a:lnTo>
                  <a:lnTo>
                    <a:pt x="15" y="230"/>
                  </a:lnTo>
                  <a:lnTo>
                    <a:pt x="15" y="234"/>
                  </a:lnTo>
                  <a:lnTo>
                    <a:pt x="13" y="236"/>
                  </a:lnTo>
                  <a:lnTo>
                    <a:pt x="13" y="236"/>
                  </a:lnTo>
                  <a:lnTo>
                    <a:pt x="8" y="238"/>
                  </a:lnTo>
                  <a:lnTo>
                    <a:pt x="6" y="243"/>
                  </a:lnTo>
                  <a:lnTo>
                    <a:pt x="6" y="243"/>
                  </a:lnTo>
                  <a:lnTo>
                    <a:pt x="6" y="249"/>
                  </a:lnTo>
                  <a:lnTo>
                    <a:pt x="0" y="256"/>
                  </a:lnTo>
                  <a:lnTo>
                    <a:pt x="0" y="256"/>
                  </a:lnTo>
                  <a:lnTo>
                    <a:pt x="0" y="256"/>
                  </a:lnTo>
                  <a:lnTo>
                    <a:pt x="0" y="256"/>
                  </a:lnTo>
                  <a:lnTo>
                    <a:pt x="0" y="256"/>
                  </a:lnTo>
                  <a:lnTo>
                    <a:pt x="0" y="256"/>
                  </a:lnTo>
                  <a:lnTo>
                    <a:pt x="0" y="256"/>
                  </a:lnTo>
                  <a:lnTo>
                    <a:pt x="0" y="256"/>
                  </a:lnTo>
                  <a:lnTo>
                    <a:pt x="0" y="25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9" name="Freeform 113">
              <a:extLst>
                <a:ext uri="{FF2B5EF4-FFF2-40B4-BE49-F238E27FC236}">
                  <a16:creationId xmlns:a16="http://schemas.microsoft.com/office/drawing/2014/main" id="{A0047133-1ECA-4883-9C6C-DCCCC4EF84DE}"/>
                </a:ext>
              </a:extLst>
            </p:cNvPr>
            <p:cNvSpPr>
              <a:spLocks/>
            </p:cNvSpPr>
            <p:nvPr/>
          </p:nvSpPr>
          <p:spPr bwMode="auto">
            <a:xfrm>
              <a:off x="5822" y="6571"/>
              <a:ext cx="8" cy="7"/>
            </a:xfrm>
            <a:custGeom>
              <a:avLst/>
              <a:gdLst>
                <a:gd name="T0" fmla="*/ 8 w 8"/>
                <a:gd name="T1" fmla="*/ 5 h 7"/>
                <a:gd name="T2" fmla="*/ 8 w 8"/>
                <a:gd name="T3" fmla="*/ 5 h 7"/>
                <a:gd name="T4" fmla="*/ 6 w 8"/>
                <a:gd name="T5" fmla="*/ 0 h 7"/>
                <a:gd name="T6" fmla="*/ 4 w 8"/>
                <a:gd name="T7" fmla="*/ 4 h 7"/>
                <a:gd name="T8" fmla="*/ 0 w 8"/>
                <a:gd name="T9" fmla="*/ 4 h 7"/>
                <a:gd name="T10" fmla="*/ 0 w 8"/>
                <a:gd name="T11" fmla="*/ 5 h 7"/>
                <a:gd name="T12" fmla="*/ 0 w 8"/>
                <a:gd name="T13" fmla="*/ 5 h 7"/>
                <a:gd name="T14" fmla="*/ 4 w 8"/>
                <a:gd name="T15" fmla="*/ 5 h 7"/>
                <a:gd name="T16" fmla="*/ 6 w 8"/>
                <a:gd name="T17" fmla="*/ 7 h 7"/>
                <a:gd name="T18" fmla="*/ 6 w 8"/>
                <a:gd name="T19" fmla="*/ 7 h 7"/>
                <a:gd name="T20" fmla="*/ 6 w 8"/>
                <a:gd name="T21" fmla="*/ 7 h 7"/>
                <a:gd name="T22" fmla="*/ 8 w 8"/>
                <a:gd name="T23" fmla="*/ 7 h 7"/>
                <a:gd name="T24" fmla="*/ 8 w 8"/>
                <a:gd name="T25" fmla="*/ 5 h 7"/>
                <a:gd name="T26" fmla="*/ 8 w 8"/>
                <a:gd name="T27" fmla="*/ 5 h 7"/>
                <a:gd name="T28" fmla="*/ 8 w 8"/>
                <a:gd name="T29" fmla="*/ 5 h 7"/>
                <a:gd name="T30" fmla="*/ 8 w 8"/>
                <a:gd name="T31" fmla="*/ 5 h 7"/>
                <a:gd name="T32" fmla="*/ 8 w 8"/>
                <a:gd name="T33" fmla="*/ 5 h 7"/>
                <a:gd name="T34" fmla="*/ 8 w 8"/>
                <a:gd name="T35" fmla="*/ 5 h 7"/>
                <a:gd name="T36" fmla="*/ 8 w 8"/>
                <a:gd name="T37" fmla="*/ 5 h 7"/>
                <a:gd name="T38" fmla="*/ 8 w 8"/>
                <a:gd name="T39" fmla="*/ 5 h 7"/>
                <a:gd name="T40" fmla="*/ 8 w 8"/>
                <a:gd name="T4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7">
                  <a:moveTo>
                    <a:pt x="8" y="5"/>
                  </a:moveTo>
                  <a:lnTo>
                    <a:pt x="8" y="5"/>
                  </a:lnTo>
                  <a:lnTo>
                    <a:pt x="6" y="0"/>
                  </a:lnTo>
                  <a:lnTo>
                    <a:pt x="4" y="4"/>
                  </a:lnTo>
                  <a:lnTo>
                    <a:pt x="0" y="4"/>
                  </a:lnTo>
                  <a:lnTo>
                    <a:pt x="0" y="5"/>
                  </a:lnTo>
                  <a:lnTo>
                    <a:pt x="0" y="5"/>
                  </a:lnTo>
                  <a:lnTo>
                    <a:pt x="4" y="5"/>
                  </a:lnTo>
                  <a:lnTo>
                    <a:pt x="6" y="7"/>
                  </a:lnTo>
                  <a:lnTo>
                    <a:pt x="6" y="7"/>
                  </a:lnTo>
                  <a:lnTo>
                    <a:pt x="6" y="7"/>
                  </a:lnTo>
                  <a:lnTo>
                    <a:pt x="8" y="7"/>
                  </a:lnTo>
                  <a:lnTo>
                    <a:pt x="8" y="5"/>
                  </a:lnTo>
                  <a:lnTo>
                    <a:pt x="8" y="5"/>
                  </a:lnTo>
                  <a:lnTo>
                    <a:pt x="8" y="5"/>
                  </a:lnTo>
                  <a:lnTo>
                    <a:pt x="8" y="5"/>
                  </a:lnTo>
                  <a:lnTo>
                    <a:pt x="8" y="5"/>
                  </a:lnTo>
                  <a:lnTo>
                    <a:pt x="8" y="5"/>
                  </a:lnTo>
                  <a:lnTo>
                    <a:pt x="8" y="5"/>
                  </a:lnTo>
                  <a:lnTo>
                    <a:pt x="8" y="5"/>
                  </a:lnTo>
                  <a:lnTo>
                    <a:pt x="8" y="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0" name="Freeform 114">
              <a:extLst>
                <a:ext uri="{FF2B5EF4-FFF2-40B4-BE49-F238E27FC236}">
                  <a16:creationId xmlns:a16="http://schemas.microsoft.com/office/drawing/2014/main" id="{18D59547-0F85-4697-B913-1D6074599A9C}"/>
                </a:ext>
              </a:extLst>
            </p:cNvPr>
            <p:cNvSpPr>
              <a:spLocks noEditPoints="1"/>
            </p:cNvSpPr>
            <p:nvPr/>
          </p:nvSpPr>
          <p:spPr bwMode="auto">
            <a:xfrm>
              <a:off x="3336" y="5067"/>
              <a:ext cx="183" cy="260"/>
            </a:xfrm>
            <a:custGeom>
              <a:avLst/>
              <a:gdLst>
                <a:gd name="T0" fmla="*/ 45 w 183"/>
                <a:gd name="T1" fmla="*/ 148 h 260"/>
                <a:gd name="T2" fmla="*/ 36 w 183"/>
                <a:gd name="T3" fmla="*/ 133 h 260"/>
                <a:gd name="T4" fmla="*/ 11 w 183"/>
                <a:gd name="T5" fmla="*/ 146 h 260"/>
                <a:gd name="T6" fmla="*/ 17 w 183"/>
                <a:gd name="T7" fmla="*/ 157 h 260"/>
                <a:gd name="T8" fmla="*/ 30 w 183"/>
                <a:gd name="T9" fmla="*/ 161 h 260"/>
                <a:gd name="T10" fmla="*/ 38 w 183"/>
                <a:gd name="T11" fmla="*/ 161 h 260"/>
                <a:gd name="T12" fmla="*/ 38 w 183"/>
                <a:gd name="T13" fmla="*/ 65 h 260"/>
                <a:gd name="T14" fmla="*/ 36 w 183"/>
                <a:gd name="T15" fmla="*/ 62 h 260"/>
                <a:gd name="T16" fmla="*/ 30 w 183"/>
                <a:gd name="T17" fmla="*/ 73 h 260"/>
                <a:gd name="T18" fmla="*/ 138 w 183"/>
                <a:gd name="T19" fmla="*/ 4 h 260"/>
                <a:gd name="T20" fmla="*/ 140 w 183"/>
                <a:gd name="T21" fmla="*/ 0 h 260"/>
                <a:gd name="T22" fmla="*/ 102 w 183"/>
                <a:gd name="T23" fmla="*/ 41 h 260"/>
                <a:gd name="T24" fmla="*/ 108 w 183"/>
                <a:gd name="T25" fmla="*/ 47 h 260"/>
                <a:gd name="T26" fmla="*/ 140 w 183"/>
                <a:gd name="T27" fmla="*/ 19 h 260"/>
                <a:gd name="T28" fmla="*/ 143 w 183"/>
                <a:gd name="T29" fmla="*/ 9 h 260"/>
                <a:gd name="T30" fmla="*/ 136 w 183"/>
                <a:gd name="T31" fmla="*/ 11 h 260"/>
                <a:gd name="T32" fmla="*/ 151 w 183"/>
                <a:gd name="T33" fmla="*/ 191 h 260"/>
                <a:gd name="T34" fmla="*/ 156 w 183"/>
                <a:gd name="T35" fmla="*/ 172 h 260"/>
                <a:gd name="T36" fmla="*/ 130 w 183"/>
                <a:gd name="T37" fmla="*/ 146 h 260"/>
                <a:gd name="T38" fmla="*/ 100 w 183"/>
                <a:gd name="T39" fmla="*/ 116 h 260"/>
                <a:gd name="T40" fmla="*/ 106 w 183"/>
                <a:gd name="T41" fmla="*/ 103 h 260"/>
                <a:gd name="T42" fmla="*/ 100 w 183"/>
                <a:gd name="T43" fmla="*/ 73 h 260"/>
                <a:gd name="T44" fmla="*/ 94 w 183"/>
                <a:gd name="T45" fmla="*/ 62 h 260"/>
                <a:gd name="T46" fmla="*/ 77 w 183"/>
                <a:gd name="T47" fmla="*/ 54 h 260"/>
                <a:gd name="T48" fmla="*/ 64 w 183"/>
                <a:gd name="T49" fmla="*/ 71 h 260"/>
                <a:gd name="T50" fmla="*/ 51 w 183"/>
                <a:gd name="T51" fmla="*/ 79 h 260"/>
                <a:gd name="T52" fmla="*/ 49 w 183"/>
                <a:gd name="T53" fmla="*/ 92 h 260"/>
                <a:gd name="T54" fmla="*/ 55 w 183"/>
                <a:gd name="T55" fmla="*/ 99 h 260"/>
                <a:gd name="T56" fmla="*/ 49 w 183"/>
                <a:gd name="T57" fmla="*/ 114 h 260"/>
                <a:gd name="T58" fmla="*/ 57 w 183"/>
                <a:gd name="T59" fmla="*/ 116 h 260"/>
                <a:gd name="T60" fmla="*/ 64 w 183"/>
                <a:gd name="T61" fmla="*/ 114 h 260"/>
                <a:gd name="T62" fmla="*/ 64 w 183"/>
                <a:gd name="T63" fmla="*/ 133 h 260"/>
                <a:gd name="T64" fmla="*/ 70 w 183"/>
                <a:gd name="T65" fmla="*/ 146 h 260"/>
                <a:gd name="T66" fmla="*/ 87 w 183"/>
                <a:gd name="T67" fmla="*/ 146 h 260"/>
                <a:gd name="T68" fmla="*/ 98 w 183"/>
                <a:gd name="T69" fmla="*/ 165 h 260"/>
                <a:gd name="T70" fmla="*/ 92 w 183"/>
                <a:gd name="T71" fmla="*/ 178 h 260"/>
                <a:gd name="T72" fmla="*/ 64 w 183"/>
                <a:gd name="T73" fmla="*/ 183 h 260"/>
                <a:gd name="T74" fmla="*/ 74 w 183"/>
                <a:gd name="T75" fmla="*/ 195 h 260"/>
                <a:gd name="T76" fmla="*/ 49 w 183"/>
                <a:gd name="T77" fmla="*/ 215 h 260"/>
                <a:gd name="T78" fmla="*/ 68 w 183"/>
                <a:gd name="T79" fmla="*/ 223 h 260"/>
                <a:gd name="T80" fmla="*/ 92 w 183"/>
                <a:gd name="T81" fmla="*/ 223 h 260"/>
                <a:gd name="T82" fmla="*/ 64 w 183"/>
                <a:gd name="T83" fmla="*/ 238 h 260"/>
                <a:gd name="T84" fmla="*/ 40 w 183"/>
                <a:gd name="T85" fmla="*/ 253 h 260"/>
                <a:gd name="T86" fmla="*/ 62 w 183"/>
                <a:gd name="T87" fmla="*/ 253 h 260"/>
                <a:gd name="T88" fmla="*/ 89 w 183"/>
                <a:gd name="T89" fmla="*/ 241 h 260"/>
                <a:gd name="T90" fmla="*/ 117 w 183"/>
                <a:gd name="T91" fmla="*/ 241 h 260"/>
                <a:gd name="T92" fmla="*/ 143 w 183"/>
                <a:gd name="T93" fmla="*/ 240 h 260"/>
                <a:gd name="T94" fmla="*/ 170 w 183"/>
                <a:gd name="T95" fmla="*/ 226 h 260"/>
                <a:gd name="T96" fmla="*/ 170 w 183"/>
                <a:gd name="T97" fmla="*/ 215 h 260"/>
                <a:gd name="T98" fmla="*/ 183 w 183"/>
                <a:gd name="T99" fmla="*/ 195 h 260"/>
                <a:gd name="T100" fmla="*/ 179 w 183"/>
                <a:gd name="T101" fmla="*/ 189 h 260"/>
                <a:gd name="T102" fmla="*/ 102 w 183"/>
                <a:gd name="T103" fmla="*/ 103 h 260"/>
                <a:gd name="T104" fmla="*/ 38 w 183"/>
                <a:gd name="T105" fmla="*/ 79 h 260"/>
                <a:gd name="T106" fmla="*/ 51 w 183"/>
                <a:gd name="T107" fmla="*/ 86 h 260"/>
                <a:gd name="T108" fmla="*/ 45 w 183"/>
                <a:gd name="T109" fmla="*/ 80 h 260"/>
                <a:gd name="T110" fmla="*/ 49 w 183"/>
                <a:gd name="T111" fmla="*/ 123 h 260"/>
                <a:gd name="T112" fmla="*/ 45 w 183"/>
                <a:gd name="T113" fmla="*/ 129 h 260"/>
                <a:gd name="T114" fmla="*/ 62 w 183"/>
                <a:gd name="T115" fmla="*/ 122 h 260"/>
                <a:gd name="T116" fmla="*/ 44 w 183"/>
                <a:gd name="T117" fmla="*/ 105 h 260"/>
                <a:gd name="T118" fmla="*/ 40 w 183"/>
                <a:gd name="T119" fmla="*/ 9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260">
                  <a:moveTo>
                    <a:pt x="38" y="161"/>
                  </a:moveTo>
                  <a:lnTo>
                    <a:pt x="40" y="159"/>
                  </a:lnTo>
                  <a:lnTo>
                    <a:pt x="44" y="157"/>
                  </a:lnTo>
                  <a:lnTo>
                    <a:pt x="45" y="157"/>
                  </a:lnTo>
                  <a:lnTo>
                    <a:pt x="49" y="153"/>
                  </a:lnTo>
                  <a:lnTo>
                    <a:pt x="45" y="153"/>
                  </a:lnTo>
                  <a:lnTo>
                    <a:pt x="45" y="152"/>
                  </a:lnTo>
                  <a:lnTo>
                    <a:pt x="45" y="148"/>
                  </a:lnTo>
                  <a:lnTo>
                    <a:pt x="49" y="152"/>
                  </a:lnTo>
                  <a:lnTo>
                    <a:pt x="49" y="146"/>
                  </a:lnTo>
                  <a:lnTo>
                    <a:pt x="45" y="146"/>
                  </a:lnTo>
                  <a:lnTo>
                    <a:pt x="40" y="146"/>
                  </a:lnTo>
                  <a:lnTo>
                    <a:pt x="45" y="142"/>
                  </a:lnTo>
                  <a:lnTo>
                    <a:pt x="44" y="140"/>
                  </a:lnTo>
                  <a:lnTo>
                    <a:pt x="38" y="135"/>
                  </a:lnTo>
                  <a:lnTo>
                    <a:pt x="36" y="133"/>
                  </a:lnTo>
                  <a:lnTo>
                    <a:pt x="30" y="133"/>
                  </a:lnTo>
                  <a:lnTo>
                    <a:pt x="27" y="135"/>
                  </a:lnTo>
                  <a:lnTo>
                    <a:pt x="25" y="135"/>
                  </a:lnTo>
                  <a:lnTo>
                    <a:pt x="21" y="138"/>
                  </a:lnTo>
                  <a:lnTo>
                    <a:pt x="19" y="138"/>
                  </a:lnTo>
                  <a:lnTo>
                    <a:pt x="17" y="138"/>
                  </a:lnTo>
                  <a:lnTo>
                    <a:pt x="13" y="140"/>
                  </a:lnTo>
                  <a:lnTo>
                    <a:pt x="11" y="146"/>
                  </a:lnTo>
                  <a:lnTo>
                    <a:pt x="8" y="146"/>
                  </a:lnTo>
                  <a:lnTo>
                    <a:pt x="6" y="146"/>
                  </a:lnTo>
                  <a:lnTo>
                    <a:pt x="8" y="148"/>
                  </a:lnTo>
                  <a:lnTo>
                    <a:pt x="0" y="152"/>
                  </a:lnTo>
                  <a:lnTo>
                    <a:pt x="2" y="153"/>
                  </a:lnTo>
                  <a:lnTo>
                    <a:pt x="11" y="159"/>
                  </a:lnTo>
                  <a:lnTo>
                    <a:pt x="13" y="159"/>
                  </a:lnTo>
                  <a:lnTo>
                    <a:pt x="17" y="157"/>
                  </a:lnTo>
                  <a:lnTo>
                    <a:pt x="17" y="153"/>
                  </a:lnTo>
                  <a:lnTo>
                    <a:pt x="19" y="153"/>
                  </a:lnTo>
                  <a:lnTo>
                    <a:pt x="21" y="153"/>
                  </a:lnTo>
                  <a:lnTo>
                    <a:pt x="25" y="157"/>
                  </a:lnTo>
                  <a:lnTo>
                    <a:pt x="25" y="157"/>
                  </a:lnTo>
                  <a:lnTo>
                    <a:pt x="27" y="159"/>
                  </a:lnTo>
                  <a:lnTo>
                    <a:pt x="27" y="161"/>
                  </a:lnTo>
                  <a:lnTo>
                    <a:pt x="30" y="161"/>
                  </a:lnTo>
                  <a:lnTo>
                    <a:pt x="36" y="159"/>
                  </a:lnTo>
                  <a:lnTo>
                    <a:pt x="38" y="161"/>
                  </a:lnTo>
                  <a:lnTo>
                    <a:pt x="38" y="161"/>
                  </a:lnTo>
                  <a:lnTo>
                    <a:pt x="38" y="161"/>
                  </a:lnTo>
                  <a:lnTo>
                    <a:pt x="38" y="161"/>
                  </a:lnTo>
                  <a:lnTo>
                    <a:pt x="38" y="161"/>
                  </a:lnTo>
                  <a:lnTo>
                    <a:pt x="38" y="161"/>
                  </a:lnTo>
                  <a:lnTo>
                    <a:pt x="38" y="161"/>
                  </a:lnTo>
                  <a:lnTo>
                    <a:pt x="38" y="161"/>
                  </a:lnTo>
                  <a:close/>
                  <a:moveTo>
                    <a:pt x="30" y="73"/>
                  </a:moveTo>
                  <a:lnTo>
                    <a:pt x="32" y="71"/>
                  </a:lnTo>
                  <a:lnTo>
                    <a:pt x="36" y="67"/>
                  </a:lnTo>
                  <a:lnTo>
                    <a:pt x="38" y="67"/>
                  </a:lnTo>
                  <a:lnTo>
                    <a:pt x="40" y="67"/>
                  </a:lnTo>
                  <a:lnTo>
                    <a:pt x="40" y="65"/>
                  </a:lnTo>
                  <a:lnTo>
                    <a:pt x="38" y="65"/>
                  </a:lnTo>
                  <a:lnTo>
                    <a:pt x="44" y="62"/>
                  </a:lnTo>
                  <a:lnTo>
                    <a:pt x="45" y="62"/>
                  </a:lnTo>
                  <a:lnTo>
                    <a:pt x="44" y="60"/>
                  </a:lnTo>
                  <a:lnTo>
                    <a:pt x="45" y="58"/>
                  </a:lnTo>
                  <a:lnTo>
                    <a:pt x="45" y="54"/>
                  </a:lnTo>
                  <a:lnTo>
                    <a:pt x="44" y="58"/>
                  </a:lnTo>
                  <a:lnTo>
                    <a:pt x="36" y="60"/>
                  </a:lnTo>
                  <a:lnTo>
                    <a:pt x="36" y="62"/>
                  </a:lnTo>
                  <a:lnTo>
                    <a:pt x="32" y="62"/>
                  </a:lnTo>
                  <a:lnTo>
                    <a:pt x="27" y="62"/>
                  </a:lnTo>
                  <a:lnTo>
                    <a:pt x="30" y="65"/>
                  </a:lnTo>
                  <a:lnTo>
                    <a:pt x="27" y="67"/>
                  </a:lnTo>
                  <a:lnTo>
                    <a:pt x="32" y="67"/>
                  </a:lnTo>
                  <a:lnTo>
                    <a:pt x="27" y="71"/>
                  </a:lnTo>
                  <a:lnTo>
                    <a:pt x="30" y="73"/>
                  </a:lnTo>
                  <a:lnTo>
                    <a:pt x="30" y="73"/>
                  </a:lnTo>
                  <a:lnTo>
                    <a:pt x="30" y="73"/>
                  </a:lnTo>
                  <a:lnTo>
                    <a:pt x="30" y="73"/>
                  </a:lnTo>
                  <a:lnTo>
                    <a:pt x="30" y="73"/>
                  </a:lnTo>
                  <a:lnTo>
                    <a:pt x="30" y="73"/>
                  </a:lnTo>
                  <a:lnTo>
                    <a:pt x="30" y="73"/>
                  </a:lnTo>
                  <a:lnTo>
                    <a:pt x="30" y="73"/>
                  </a:lnTo>
                  <a:close/>
                  <a:moveTo>
                    <a:pt x="140" y="0"/>
                  </a:moveTo>
                  <a:lnTo>
                    <a:pt x="138" y="4"/>
                  </a:lnTo>
                  <a:lnTo>
                    <a:pt x="140" y="5"/>
                  </a:lnTo>
                  <a:lnTo>
                    <a:pt x="143" y="0"/>
                  </a:lnTo>
                  <a:lnTo>
                    <a:pt x="140" y="0"/>
                  </a:lnTo>
                  <a:lnTo>
                    <a:pt x="140" y="0"/>
                  </a:lnTo>
                  <a:lnTo>
                    <a:pt x="140" y="0"/>
                  </a:lnTo>
                  <a:lnTo>
                    <a:pt x="140" y="0"/>
                  </a:lnTo>
                  <a:lnTo>
                    <a:pt x="140" y="0"/>
                  </a:lnTo>
                  <a:lnTo>
                    <a:pt x="140" y="0"/>
                  </a:lnTo>
                  <a:lnTo>
                    <a:pt x="140" y="0"/>
                  </a:lnTo>
                  <a:lnTo>
                    <a:pt x="140" y="0"/>
                  </a:lnTo>
                  <a:close/>
                  <a:moveTo>
                    <a:pt x="108" y="47"/>
                  </a:moveTo>
                  <a:lnTo>
                    <a:pt x="111" y="47"/>
                  </a:lnTo>
                  <a:lnTo>
                    <a:pt x="113" y="43"/>
                  </a:lnTo>
                  <a:lnTo>
                    <a:pt x="108" y="43"/>
                  </a:lnTo>
                  <a:lnTo>
                    <a:pt x="106" y="41"/>
                  </a:lnTo>
                  <a:lnTo>
                    <a:pt x="102" y="41"/>
                  </a:lnTo>
                  <a:lnTo>
                    <a:pt x="102" y="37"/>
                  </a:lnTo>
                  <a:lnTo>
                    <a:pt x="100" y="37"/>
                  </a:lnTo>
                  <a:lnTo>
                    <a:pt x="98" y="41"/>
                  </a:lnTo>
                  <a:lnTo>
                    <a:pt x="100" y="43"/>
                  </a:lnTo>
                  <a:lnTo>
                    <a:pt x="108" y="47"/>
                  </a:lnTo>
                  <a:lnTo>
                    <a:pt x="108" y="47"/>
                  </a:lnTo>
                  <a:lnTo>
                    <a:pt x="108" y="47"/>
                  </a:lnTo>
                  <a:lnTo>
                    <a:pt x="108" y="47"/>
                  </a:lnTo>
                  <a:lnTo>
                    <a:pt x="108" y="47"/>
                  </a:lnTo>
                  <a:lnTo>
                    <a:pt x="108" y="47"/>
                  </a:lnTo>
                  <a:lnTo>
                    <a:pt x="108" y="47"/>
                  </a:lnTo>
                  <a:lnTo>
                    <a:pt x="108" y="47"/>
                  </a:lnTo>
                  <a:close/>
                  <a:moveTo>
                    <a:pt x="136" y="11"/>
                  </a:moveTo>
                  <a:lnTo>
                    <a:pt x="138" y="11"/>
                  </a:lnTo>
                  <a:lnTo>
                    <a:pt x="140" y="15"/>
                  </a:lnTo>
                  <a:lnTo>
                    <a:pt x="140" y="19"/>
                  </a:lnTo>
                  <a:lnTo>
                    <a:pt x="138" y="22"/>
                  </a:lnTo>
                  <a:lnTo>
                    <a:pt x="143" y="19"/>
                  </a:lnTo>
                  <a:lnTo>
                    <a:pt x="145" y="17"/>
                  </a:lnTo>
                  <a:lnTo>
                    <a:pt x="149" y="9"/>
                  </a:lnTo>
                  <a:lnTo>
                    <a:pt x="145" y="5"/>
                  </a:lnTo>
                  <a:lnTo>
                    <a:pt x="145" y="4"/>
                  </a:lnTo>
                  <a:lnTo>
                    <a:pt x="140" y="5"/>
                  </a:lnTo>
                  <a:lnTo>
                    <a:pt x="143" y="9"/>
                  </a:lnTo>
                  <a:lnTo>
                    <a:pt x="132" y="9"/>
                  </a:lnTo>
                  <a:lnTo>
                    <a:pt x="136" y="11"/>
                  </a:lnTo>
                  <a:lnTo>
                    <a:pt x="136" y="11"/>
                  </a:lnTo>
                  <a:lnTo>
                    <a:pt x="136" y="11"/>
                  </a:lnTo>
                  <a:lnTo>
                    <a:pt x="136" y="11"/>
                  </a:lnTo>
                  <a:lnTo>
                    <a:pt x="136" y="11"/>
                  </a:lnTo>
                  <a:lnTo>
                    <a:pt x="136" y="11"/>
                  </a:lnTo>
                  <a:lnTo>
                    <a:pt x="136" y="11"/>
                  </a:lnTo>
                  <a:lnTo>
                    <a:pt x="136" y="11"/>
                  </a:lnTo>
                  <a:close/>
                  <a:moveTo>
                    <a:pt x="179" y="189"/>
                  </a:moveTo>
                  <a:lnTo>
                    <a:pt x="170" y="189"/>
                  </a:lnTo>
                  <a:lnTo>
                    <a:pt x="164" y="185"/>
                  </a:lnTo>
                  <a:lnTo>
                    <a:pt x="162" y="189"/>
                  </a:lnTo>
                  <a:lnTo>
                    <a:pt x="160" y="195"/>
                  </a:lnTo>
                  <a:lnTo>
                    <a:pt x="155" y="191"/>
                  </a:lnTo>
                  <a:lnTo>
                    <a:pt x="151" y="191"/>
                  </a:lnTo>
                  <a:lnTo>
                    <a:pt x="156" y="183"/>
                  </a:lnTo>
                  <a:lnTo>
                    <a:pt x="160" y="180"/>
                  </a:lnTo>
                  <a:lnTo>
                    <a:pt x="156" y="178"/>
                  </a:lnTo>
                  <a:lnTo>
                    <a:pt x="151" y="172"/>
                  </a:lnTo>
                  <a:lnTo>
                    <a:pt x="149" y="172"/>
                  </a:lnTo>
                  <a:lnTo>
                    <a:pt x="138" y="170"/>
                  </a:lnTo>
                  <a:lnTo>
                    <a:pt x="149" y="170"/>
                  </a:lnTo>
                  <a:lnTo>
                    <a:pt x="156" y="172"/>
                  </a:lnTo>
                  <a:lnTo>
                    <a:pt x="151" y="167"/>
                  </a:lnTo>
                  <a:lnTo>
                    <a:pt x="149" y="161"/>
                  </a:lnTo>
                  <a:lnTo>
                    <a:pt x="151" y="159"/>
                  </a:lnTo>
                  <a:lnTo>
                    <a:pt x="145" y="157"/>
                  </a:lnTo>
                  <a:lnTo>
                    <a:pt x="143" y="152"/>
                  </a:lnTo>
                  <a:lnTo>
                    <a:pt x="138" y="148"/>
                  </a:lnTo>
                  <a:lnTo>
                    <a:pt x="132" y="148"/>
                  </a:lnTo>
                  <a:lnTo>
                    <a:pt x="130" y="146"/>
                  </a:lnTo>
                  <a:lnTo>
                    <a:pt x="126" y="140"/>
                  </a:lnTo>
                  <a:lnTo>
                    <a:pt x="124" y="129"/>
                  </a:lnTo>
                  <a:lnTo>
                    <a:pt x="124" y="123"/>
                  </a:lnTo>
                  <a:lnTo>
                    <a:pt x="119" y="120"/>
                  </a:lnTo>
                  <a:lnTo>
                    <a:pt x="108" y="114"/>
                  </a:lnTo>
                  <a:lnTo>
                    <a:pt x="106" y="114"/>
                  </a:lnTo>
                  <a:lnTo>
                    <a:pt x="102" y="114"/>
                  </a:lnTo>
                  <a:lnTo>
                    <a:pt x="100" y="116"/>
                  </a:lnTo>
                  <a:lnTo>
                    <a:pt x="92" y="114"/>
                  </a:lnTo>
                  <a:lnTo>
                    <a:pt x="94" y="114"/>
                  </a:lnTo>
                  <a:lnTo>
                    <a:pt x="100" y="110"/>
                  </a:lnTo>
                  <a:lnTo>
                    <a:pt x="102" y="110"/>
                  </a:lnTo>
                  <a:lnTo>
                    <a:pt x="106" y="108"/>
                  </a:lnTo>
                  <a:lnTo>
                    <a:pt x="106" y="105"/>
                  </a:lnTo>
                  <a:lnTo>
                    <a:pt x="104" y="103"/>
                  </a:lnTo>
                  <a:lnTo>
                    <a:pt x="106" y="103"/>
                  </a:lnTo>
                  <a:lnTo>
                    <a:pt x="117" y="95"/>
                  </a:lnTo>
                  <a:lnTo>
                    <a:pt x="121" y="84"/>
                  </a:lnTo>
                  <a:lnTo>
                    <a:pt x="124" y="80"/>
                  </a:lnTo>
                  <a:lnTo>
                    <a:pt x="124" y="79"/>
                  </a:lnTo>
                  <a:lnTo>
                    <a:pt x="121" y="73"/>
                  </a:lnTo>
                  <a:lnTo>
                    <a:pt x="117" y="73"/>
                  </a:lnTo>
                  <a:lnTo>
                    <a:pt x="108" y="73"/>
                  </a:lnTo>
                  <a:lnTo>
                    <a:pt x="100" y="73"/>
                  </a:lnTo>
                  <a:lnTo>
                    <a:pt x="92" y="73"/>
                  </a:lnTo>
                  <a:lnTo>
                    <a:pt x="81" y="79"/>
                  </a:lnTo>
                  <a:lnTo>
                    <a:pt x="83" y="73"/>
                  </a:lnTo>
                  <a:lnTo>
                    <a:pt x="87" y="73"/>
                  </a:lnTo>
                  <a:lnTo>
                    <a:pt x="87" y="71"/>
                  </a:lnTo>
                  <a:lnTo>
                    <a:pt x="83" y="71"/>
                  </a:lnTo>
                  <a:lnTo>
                    <a:pt x="87" y="67"/>
                  </a:lnTo>
                  <a:lnTo>
                    <a:pt x="94" y="62"/>
                  </a:lnTo>
                  <a:lnTo>
                    <a:pt x="102" y="58"/>
                  </a:lnTo>
                  <a:lnTo>
                    <a:pt x="106" y="54"/>
                  </a:lnTo>
                  <a:lnTo>
                    <a:pt x="106" y="52"/>
                  </a:lnTo>
                  <a:lnTo>
                    <a:pt x="102" y="52"/>
                  </a:lnTo>
                  <a:lnTo>
                    <a:pt x="94" y="52"/>
                  </a:lnTo>
                  <a:lnTo>
                    <a:pt x="87" y="54"/>
                  </a:lnTo>
                  <a:lnTo>
                    <a:pt x="81" y="54"/>
                  </a:lnTo>
                  <a:lnTo>
                    <a:pt x="77" y="54"/>
                  </a:lnTo>
                  <a:lnTo>
                    <a:pt x="76" y="54"/>
                  </a:lnTo>
                  <a:lnTo>
                    <a:pt x="74" y="54"/>
                  </a:lnTo>
                  <a:lnTo>
                    <a:pt x="70" y="52"/>
                  </a:lnTo>
                  <a:lnTo>
                    <a:pt x="68" y="54"/>
                  </a:lnTo>
                  <a:lnTo>
                    <a:pt x="64" y="60"/>
                  </a:lnTo>
                  <a:lnTo>
                    <a:pt x="62" y="62"/>
                  </a:lnTo>
                  <a:lnTo>
                    <a:pt x="59" y="65"/>
                  </a:lnTo>
                  <a:lnTo>
                    <a:pt x="64" y="71"/>
                  </a:lnTo>
                  <a:lnTo>
                    <a:pt x="59" y="71"/>
                  </a:lnTo>
                  <a:lnTo>
                    <a:pt x="57" y="71"/>
                  </a:lnTo>
                  <a:lnTo>
                    <a:pt x="55" y="73"/>
                  </a:lnTo>
                  <a:lnTo>
                    <a:pt x="55" y="71"/>
                  </a:lnTo>
                  <a:lnTo>
                    <a:pt x="51" y="73"/>
                  </a:lnTo>
                  <a:lnTo>
                    <a:pt x="51" y="77"/>
                  </a:lnTo>
                  <a:lnTo>
                    <a:pt x="55" y="79"/>
                  </a:lnTo>
                  <a:lnTo>
                    <a:pt x="51" y="79"/>
                  </a:lnTo>
                  <a:lnTo>
                    <a:pt x="51" y="80"/>
                  </a:lnTo>
                  <a:lnTo>
                    <a:pt x="57" y="80"/>
                  </a:lnTo>
                  <a:lnTo>
                    <a:pt x="51" y="84"/>
                  </a:lnTo>
                  <a:lnTo>
                    <a:pt x="55" y="84"/>
                  </a:lnTo>
                  <a:lnTo>
                    <a:pt x="55" y="86"/>
                  </a:lnTo>
                  <a:lnTo>
                    <a:pt x="57" y="86"/>
                  </a:lnTo>
                  <a:lnTo>
                    <a:pt x="51" y="90"/>
                  </a:lnTo>
                  <a:lnTo>
                    <a:pt x="49" y="92"/>
                  </a:lnTo>
                  <a:lnTo>
                    <a:pt x="51" y="95"/>
                  </a:lnTo>
                  <a:lnTo>
                    <a:pt x="49" y="95"/>
                  </a:lnTo>
                  <a:lnTo>
                    <a:pt x="49" y="97"/>
                  </a:lnTo>
                  <a:lnTo>
                    <a:pt x="44" y="95"/>
                  </a:lnTo>
                  <a:lnTo>
                    <a:pt x="40" y="97"/>
                  </a:lnTo>
                  <a:lnTo>
                    <a:pt x="45" y="97"/>
                  </a:lnTo>
                  <a:lnTo>
                    <a:pt x="49" y="103"/>
                  </a:lnTo>
                  <a:lnTo>
                    <a:pt x="55" y="99"/>
                  </a:lnTo>
                  <a:lnTo>
                    <a:pt x="62" y="95"/>
                  </a:lnTo>
                  <a:lnTo>
                    <a:pt x="62" y="97"/>
                  </a:lnTo>
                  <a:lnTo>
                    <a:pt x="57" y="99"/>
                  </a:lnTo>
                  <a:lnTo>
                    <a:pt x="59" y="99"/>
                  </a:lnTo>
                  <a:lnTo>
                    <a:pt x="57" y="103"/>
                  </a:lnTo>
                  <a:lnTo>
                    <a:pt x="55" y="105"/>
                  </a:lnTo>
                  <a:lnTo>
                    <a:pt x="51" y="110"/>
                  </a:lnTo>
                  <a:lnTo>
                    <a:pt x="49" y="114"/>
                  </a:lnTo>
                  <a:lnTo>
                    <a:pt x="49" y="116"/>
                  </a:lnTo>
                  <a:lnTo>
                    <a:pt x="51" y="114"/>
                  </a:lnTo>
                  <a:lnTo>
                    <a:pt x="49" y="120"/>
                  </a:lnTo>
                  <a:lnTo>
                    <a:pt x="51" y="120"/>
                  </a:lnTo>
                  <a:lnTo>
                    <a:pt x="55" y="120"/>
                  </a:lnTo>
                  <a:lnTo>
                    <a:pt x="55" y="116"/>
                  </a:lnTo>
                  <a:lnTo>
                    <a:pt x="57" y="114"/>
                  </a:lnTo>
                  <a:lnTo>
                    <a:pt x="57" y="116"/>
                  </a:lnTo>
                  <a:lnTo>
                    <a:pt x="57" y="120"/>
                  </a:lnTo>
                  <a:lnTo>
                    <a:pt x="59" y="116"/>
                  </a:lnTo>
                  <a:lnTo>
                    <a:pt x="62" y="116"/>
                  </a:lnTo>
                  <a:lnTo>
                    <a:pt x="62" y="120"/>
                  </a:lnTo>
                  <a:lnTo>
                    <a:pt x="64" y="114"/>
                  </a:lnTo>
                  <a:lnTo>
                    <a:pt x="64" y="110"/>
                  </a:lnTo>
                  <a:lnTo>
                    <a:pt x="68" y="110"/>
                  </a:lnTo>
                  <a:lnTo>
                    <a:pt x="64" y="114"/>
                  </a:lnTo>
                  <a:lnTo>
                    <a:pt x="68" y="114"/>
                  </a:lnTo>
                  <a:lnTo>
                    <a:pt x="70" y="116"/>
                  </a:lnTo>
                  <a:lnTo>
                    <a:pt x="68" y="116"/>
                  </a:lnTo>
                  <a:lnTo>
                    <a:pt x="64" y="116"/>
                  </a:lnTo>
                  <a:lnTo>
                    <a:pt x="64" y="122"/>
                  </a:lnTo>
                  <a:lnTo>
                    <a:pt x="68" y="123"/>
                  </a:lnTo>
                  <a:lnTo>
                    <a:pt x="68" y="129"/>
                  </a:lnTo>
                  <a:lnTo>
                    <a:pt x="64" y="133"/>
                  </a:lnTo>
                  <a:lnTo>
                    <a:pt x="59" y="135"/>
                  </a:lnTo>
                  <a:lnTo>
                    <a:pt x="59" y="140"/>
                  </a:lnTo>
                  <a:lnTo>
                    <a:pt x="57" y="140"/>
                  </a:lnTo>
                  <a:lnTo>
                    <a:pt x="57" y="142"/>
                  </a:lnTo>
                  <a:lnTo>
                    <a:pt x="62" y="148"/>
                  </a:lnTo>
                  <a:lnTo>
                    <a:pt x="62" y="142"/>
                  </a:lnTo>
                  <a:lnTo>
                    <a:pt x="68" y="142"/>
                  </a:lnTo>
                  <a:lnTo>
                    <a:pt x="70" y="146"/>
                  </a:lnTo>
                  <a:lnTo>
                    <a:pt x="70" y="140"/>
                  </a:lnTo>
                  <a:lnTo>
                    <a:pt x="77" y="142"/>
                  </a:lnTo>
                  <a:lnTo>
                    <a:pt x="83" y="142"/>
                  </a:lnTo>
                  <a:lnTo>
                    <a:pt x="87" y="140"/>
                  </a:lnTo>
                  <a:lnTo>
                    <a:pt x="87" y="138"/>
                  </a:lnTo>
                  <a:lnTo>
                    <a:pt x="98" y="140"/>
                  </a:lnTo>
                  <a:lnTo>
                    <a:pt x="92" y="142"/>
                  </a:lnTo>
                  <a:lnTo>
                    <a:pt x="87" y="146"/>
                  </a:lnTo>
                  <a:lnTo>
                    <a:pt x="87" y="153"/>
                  </a:lnTo>
                  <a:lnTo>
                    <a:pt x="89" y="157"/>
                  </a:lnTo>
                  <a:lnTo>
                    <a:pt x="92" y="157"/>
                  </a:lnTo>
                  <a:lnTo>
                    <a:pt x="92" y="161"/>
                  </a:lnTo>
                  <a:lnTo>
                    <a:pt x="94" y="157"/>
                  </a:lnTo>
                  <a:lnTo>
                    <a:pt x="98" y="159"/>
                  </a:lnTo>
                  <a:lnTo>
                    <a:pt x="100" y="157"/>
                  </a:lnTo>
                  <a:lnTo>
                    <a:pt x="98" y="165"/>
                  </a:lnTo>
                  <a:lnTo>
                    <a:pt x="94" y="167"/>
                  </a:lnTo>
                  <a:lnTo>
                    <a:pt x="94" y="170"/>
                  </a:lnTo>
                  <a:lnTo>
                    <a:pt x="98" y="170"/>
                  </a:lnTo>
                  <a:lnTo>
                    <a:pt x="94" y="172"/>
                  </a:lnTo>
                  <a:lnTo>
                    <a:pt x="94" y="176"/>
                  </a:lnTo>
                  <a:lnTo>
                    <a:pt x="98" y="178"/>
                  </a:lnTo>
                  <a:lnTo>
                    <a:pt x="94" y="178"/>
                  </a:lnTo>
                  <a:lnTo>
                    <a:pt x="92" y="178"/>
                  </a:lnTo>
                  <a:lnTo>
                    <a:pt x="92" y="180"/>
                  </a:lnTo>
                  <a:lnTo>
                    <a:pt x="89" y="180"/>
                  </a:lnTo>
                  <a:lnTo>
                    <a:pt x="83" y="180"/>
                  </a:lnTo>
                  <a:lnTo>
                    <a:pt x="74" y="180"/>
                  </a:lnTo>
                  <a:lnTo>
                    <a:pt x="70" y="178"/>
                  </a:lnTo>
                  <a:lnTo>
                    <a:pt x="64" y="178"/>
                  </a:lnTo>
                  <a:lnTo>
                    <a:pt x="64" y="180"/>
                  </a:lnTo>
                  <a:lnTo>
                    <a:pt x="64" y="183"/>
                  </a:lnTo>
                  <a:lnTo>
                    <a:pt x="68" y="183"/>
                  </a:lnTo>
                  <a:lnTo>
                    <a:pt x="70" y="183"/>
                  </a:lnTo>
                  <a:lnTo>
                    <a:pt x="59" y="191"/>
                  </a:lnTo>
                  <a:lnTo>
                    <a:pt x="64" y="191"/>
                  </a:lnTo>
                  <a:lnTo>
                    <a:pt x="68" y="189"/>
                  </a:lnTo>
                  <a:lnTo>
                    <a:pt x="74" y="189"/>
                  </a:lnTo>
                  <a:lnTo>
                    <a:pt x="74" y="191"/>
                  </a:lnTo>
                  <a:lnTo>
                    <a:pt x="74" y="195"/>
                  </a:lnTo>
                  <a:lnTo>
                    <a:pt x="74" y="197"/>
                  </a:lnTo>
                  <a:lnTo>
                    <a:pt x="76" y="200"/>
                  </a:lnTo>
                  <a:lnTo>
                    <a:pt x="74" y="200"/>
                  </a:lnTo>
                  <a:lnTo>
                    <a:pt x="70" y="202"/>
                  </a:lnTo>
                  <a:lnTo>
                    <a:pt x="68" y="204"/>
                  </a:lnTo>
                  <a:lnTo>
                    <a:pt x="64" y="208"/>
                  </a:lnTo>
                  <a:lnTo>
                    <a:pt x="57" y="210"/>
                  </a:lnTo>
                  <a:lnTo>
                    <a:pt x="49" y="215"/>
                  </a:lnTo>
                  <a:lnTo>
                    <a:pt x="51" y="215"/>
                  </a:lnTo>
                  <a:lnTo>
                    <a:pt x="49" y="219"/>
                  </a:lnTo>
                  <a:lnTo>
                    <a:pt x="51" y="219"/>
                  </a:lnTo>
                  <a:lnTo>
                    <a:pt x="55" y="221"/>
                  </a:lnTo>
                  <a:lnTo>
                    <a:pt x="57" y="221"/>
                  </a:lnTo>
                  <a:lnTo>
                    <a:pt x="64" y="219"/>
                  </a:lnTo>
                  <a:lnTo>
                    <a:pt x="68" y="221"/>
                  </a:lnTo>
                  <a:lnTo>
                    <a:pt x="68" y="223"/>
                  </a:lnTo>
                  <a:lnTo>
                    <a:pt x="70" y="223"/>
                  </a:lnTo>
                  <a:lnTo>
                    <a:pt x="74" y="221"/>
                  </a:lnTo>
                  <a:lnTo>
                    <a:pt x="76" y="221"/>
                  </a:lnTo>
                  <a:lnTo>
                    <a:pt x="76" y="223"/>
                  </a:lnTo>
                  <a:lnTo>
                    <a:pt x="81" y="226"/>
                  </a:lnTo>
                  <a:lnTo>
                    <a:pt x="83" y="226"/>
                  </a:lnTo>
                  <a:lnTo>
                    <a:pt x="87" y="226"/>
                  </a:lnTo>
                  <a:lnTo>
                    <a:pt x="92" y="223"/>
                  </a:lnTo>
                  <a:lnTo>
                    <a:pt x="98" y="221"/>
                  </a:lnTo>
                  <a:lnTo>
                    <a:pt x="102" y="219"/>
                  </a:lnTo>
                  <a:lnTo>
                    <a:pt x="89" y="228"/>
                  </a:lnTo>
                  <a:lnTo>
                    <a:pt x="89" y="232"/>
                  </a:lnTo>
                  <a:lnTo>
                    <a:pt x="81" y="232"/>
                  </a:lnTo>
                  <a:lnTo>
                    <a:pt x="76" y="228"/>
                  </a:lnTo>
                  <a:lnTo>
                    <a:pt x="68" y="232"/>
                  </a:lnTo>
                  <a:lnTo>
                    <a:pt x="64" y="238"/>
                  </a:lnTo>
                  <a:lnTo>
                    <a:pt x="62" y="238"/>
                  </a:lnTo>
                  <a:lnTo>
                    <a:pt x="59" y="240"/>
                  </a:lnTo>
                  <a:lnTo>
                    <a:pt x="57" y="245"/>
                  </a:lnTo>
                  <a:lnTo>
                    <a:pt x="51" y="247"/>
                  </a:lnTo>
                  <a:lnTo>
                    <a:pt x="49" y="247"/>
                  </a:lnTo>
                  <a:lnTo>
                    <a:pt x="49" y="251"/>
                  </a:lnTo>
                  <a:lnTo>
                    <a:pt x="45" y="253"/>
                  </a:lnTo>
                  <a:lnTo>
                    <a:pt x="40" y="253"/>
                  </a:lnTo>
                  <a:lnTo>
                    <a:pt x="36" y="258"/>
                  </a:lnTo>
                  <a:lnTo>
                    <a:pt x="40" y="258"/>
                  </a:lnTo>
                  <a:lnTo>
                    <a:pt x="44" y="258"/>
                  </a:lnTo>
                  <a:lnTo>
                    <a:pt x="44" y="260"/>
                  </a:lnTo>
                  <a:lnTo>
                    <a:pt x="49" y="258"/>
                  </a:lnTo>
                  <a:lnTo>
                    <a:pt x="51" y="256"/>
                  </a:lnTo>
                  <a:lnTo>
                    <a:pt x="59" y="253"/>
                  </a:lnTo>
                  <a:lnTo>
                    <a:pt x="62" y="253"/>
                  </a:lnTo>
                  <a:lnTo>
                    <a:pt x="64" y="251"/>
                  </a:lnTo>
                  <a:lnTo>
                    <a:pt x="68" y="253"/>
                  </a:lnTo>
                  <a:lnTo>
                    <a:pt x="74" y="256"/>
                  </a:lnTo>
                  <a:lnTo>
                    <a:pt x="76" y="253"/>
                  </a:lnTo>
                  <a:lnTo>
                    <a:pt x="77" y="251"/>
                  </a:lnTo>
                  <a:lnTo>
                    <a:pt x="81" y="245"/>
                  </a:lnTo>
                  <a:lnTo>
                    <a:pt x="83" y="245"/>
                  </a:lnTo>
                  <a:lnTo>
                    <a:pt x="89" y="241"/>
                  </a:lnTo>
                  <a:lnTo>
                    <a:pt x="94" y="241"/>
                  </a:lnTo>
                  <a:lnTo>
                    <a:pt x="100" y="247"/>
                  </a:lnTo>
                  <a:lnTo>
                    <a:pt x="102" y="245"/>
                  </a:lnTo>
                  <a:lnTo>
                    <a:pt x="106" y="245"/>
                  </a:lnTo>
                  <a:lnTo>
                    <a:pt x="108" y="245"/>
                  </a:lnTo>
                  <a:lnTo>
                    <a:pt x="111" y="245"/>
                  </a:lnTo>
                  <a:lnTo>
                    <a:pt x="108" y="241"/>
                  </a:lnTo>
                  <a:lnTo>
                    <a:pt x="117" y="241"/>
                  </a:lnTo>
                  <a:lnTo>
                    <a:pt x="121" y="241"/>
                  </a:lnTo>
                  <a:lnTo>
                    <a:pt x="121" y="240"/>
                  </a:lnTo>
                  <a:lnTo>
                    <a:pt x="126" y="240"/>
                  </a:lnTo>
                  <a:lnTo>
                    <a:pt x="130" y="240"/>
                  </a:lnTo>
                  <a:lnTo>
                    <a:pt x="132" y="241"/>
                  </a:lnTo>
                  <a:lnTo>
                    <a:pt x="136" y="241"/>
                  </a:lnTo>
                  <a:lnTo>
                    <a:pt x="138" y="241"/>
                  </a:lnTo>
                  <a:lnTo>
                    <a:pt x="143" y="240"/>
                  </a:lnTo>
                  <a:lnTo>
                    <a:pt x="149" y="241"/>
                  </a:lnTo>
                  <a:lnTo>
                    <a:pt x="156" y="241"/>
                  </a:lnTo>
                  <a:lnTo>
                    <a:pt x="162" y="240"/>
                  </a:lnTo>
                  <a:lnTo>
                    <a:pt x="168" y="234"/>
                  </a:lnTo>
                  <a:lnTo>
                    <a:pt x="173" y="234"/>
                  </a:lnTo>
                  <a:lnTo>
                    <a:pt x="179" y="232"/>
                  </a:lnTo>
                  <a:lnTo>
                    <a:pt x="175" y="228"/>
                  </a:lnTo>
                  <a:lnTo>
                    <a:pt x="170" y="226"/>
                  </a:lnTo>
                  <a:lnTo>
                    <a:pt x="160" y="226"/>
                  </a:lnTo>
                  <a:lnTo>
                    <a:pt x="164" y="223"/>
                  </a:lnTo>
                  <a:lnTo>
                    <a:pt x="168" y="223"/>
                  </a:lnTo>
                  <a:lnTo>
                    <a:pt x="168" y="221"/>
                  </a:lnTo>
                  <a:lnTo>
                    <a:pt x="168" y="219"/>
                  </a:lnTo>
                  <a:lnTo>
                    <a:pt x="164" y="219"/>
                  </a:lnTo>
                  <a:lnTo>
                    <a:pt x="168" y="215"/>
                  </a:lnTo>
                  <a:lnTo>
                    <a:pt x="170" y="215"/>
                  </a:lnTo>
                  <a:lnTo>
                    <a:pt x="175" y="215"/>
                  </a:lnTo>
                  <a:lnTo>
                    <a:pt x="170" y="213"/>
                  </a:lnTo>
                  <a:lnTo>
                    <a:pt x="175" y="213"/>
                  </a:lnTo>
                  <a:lnTo>
                    <a:pt x="179" y="210"/>
                  </a:lnTo>
                  <a:lnTo>
                    <a:pt x="183" y="204"/>
                  </a:lnTo>
                  <a:lnTo>
                    <a:pt x="183" y="200"/>
                  </a:lnTo>
                  <a:lnTo>
                    <a:pt x="183" y="197"/>
                  </a:lnTo>
                  <a:lnTo>
                    <a:pt x="183" y="195"/>
                  </a:lnTo>
                  <a:lnTo>
                    <a:pt x="179" y="189"/>
                  </a:lnTo>
                  <a:lnTo>
                    <a:pt x="179" y="189"/>
                  </a:lnTo>
                  <a:lnTo>
                    <a:pt x="179" y="189"/>
                  </a:lnTo>
                  <a:lnTo>
                    <a:pt x="179" y="189"/>
                  </a:lnTo>
                  <a:lnTo>
                    <a:pt x="179" y="189"/>
                  </a:lnTo>
                  <a:lnTo>
                    <a:pt x="179" y="189"/>
                  </a:lnTo>
                  <a:lnTo>
                    <a:pt x="179" y="189"/>
                  </a:lnTo>
                  <a:lnTo>
                    <a:pt x="179" y="189"/>
                  </a:lnTo>
                  <a:close/>
                  <a:moveTo>
                    <a:pt x="102" y="103"/>
                  </a:moveTo>
                  <a:lnTo>
                    <a:pt x="100" y="105"/>
                  </a:lnTo>
                  <a:lnTo>
                    <a:pt x="94" y="105"/>
                  </a:lnTo>
                  <a:lnTo>
                    <a:pt x="102" y="103"/>
                  </a:lnTo>
                  <a:lnTo>
                    <a:pt x="102" y="103"/>
                  </a:lnTo>
                  <a:lnTo>
                    <a:pt x="102" y="103"/>
                  </a:lnTo>
                  <a:lnTo>
                    <a:pt x="102" y="103"/>
                  </a:lnTo>
                  <a:lnTo>
                    <a:pt x="102" y="103"/>
                  </a:lnTo>
                  <a:lnTo>
                    <a:pt x="102" y="103"/>
                  </a:lnTo>
                  <a:lnTo>
                    <a:pt x="102" y="103"/>
                  </a:lnTo>
                  <a:lnTo>
                    <a:pt x="102" y="103"/>
                  </a:lnTo>
                  <a:close/>
                  <a:moveTo>
                    <a:pt x="45" y="80"/>
                  </a:moveTo>
                  <a:lnTo>
                    <a:pt x="44" y="77"/>
                  </a:lnTo>
                  <a:lnTo>
                    <a:pt x="40" y="73"/>
                  </a:lnTo>
                  <a:lnTo>
                    <a:pt x="40" y="79"/>
                  </a:lnTo>
                  <a:lnTo>
                    <a:pt x="38" y="79"/>
                  </a:lnTo>
                  <a:lnTo>
                    <a:pt x="32" y="79"/>
                  </a:lnTo>
                  <a:lnTo>
                    <a:pt x="36" y="80"/>
                  </a:lnTo>
                  <a:lnTo>
                    <a:pt x="40" y="84"/>
                  </a:lnTo>
                  <a:lnTo>
                    <a:pt x="38" y="84"/>
                  </a:lnTo>
                  <a:lnTo>
                    <a:pt x="44" y="86"/>
                  </a:lnTo>
                  <a:lnTo>
                    <a:pt x="45" y="86"/>
                  </a:lnTo>
                  <a:lnTo>
                    <a:pt x="45" y="90"/>
                  </a:lnTo>
                  <a:lnTo>
                    <a:pt x="51" y="86"/>
                  </a:lnTo>
                  <a:lnTo>
                    <a:pt x="51" y="84"/>
                  </a:lnTo>
                  <a:lnTo>
                    <a:pt x="45" y="84"/>
                  </a:lnTo>
                  <a:lnTo>
                    <a:pt x="45" y="80"/>
                  </a:lnTo>
                  <a:lnTo>
                    <a:pt x="45" y="80"/>
                  </a:lnTo>
                  <a:lnTo>
                    <a:pt x="45" y="80"/>
                  </a:lnTo>
                  <a:lnTo>
                    <a:pt x="45" y="80"/>
                  </a:lnTo>
                  <a:lnTo>
                    <a:pt x="45" y="80"/>
                  </a:lnTo>
                  <a:lnTo>
                    <a:pt x="45" y="80"/>
                  </a:lnTo>
                  <a:lnTo>
                    <a:pt x="45" y="80"/>
                  </a:lnTo>
                  <a:lnTo>
                    <a:pt x="45" y="80"/>
                  </a:lnTo>
                  <a:close/>
                  <a:moveTo>
                    <a:pt x="45" y="129"/>
                  </a:moveTo>
                  <a:lnTo>
                    <a:pt x="49" y="129"/>
                  </a:lnTo>
                  <a:lnTo>
                    <a:pt x="51" y="127"/>
                  </a:lnTo>
                  <a:lnTo>
                    <a:pt x="55" y="123"/>
                  </a:lnTo>
                  <a:lnTo>
                    <a:pt x="55" y="120"/>
                  </a:lnTo>
                  <a:lnTo>
                    <a:pt x="49" y="123"/>
                  </a:lnTo>
                  <a:lnTo>
                    <a:pt x="45" y="129"/>
                  </a:lnTo>
                  <a:lnTo>
                    <a:pt x="45" y="129"/>
                  </a:lnTo>
                  <a:lnTo>
                    <a:pt x="45" y="129"/>
                  </a:lnTo>
                  <a:lnTo>
                    <a:pt x="45" y="129"/>
                  </a:lnTo>
                  <a:lnTo>
                    <a:pt x="45" y="129"/>
                  </a:lnTo>
                  <a:lnTo>
                    <a:pt x="45" y="129"/>
                  </a:lnTo>
                  <a:lnTo>
                    <a:pt x="45" y="129"/>
                  </a:lnTo>
                  <a:lnTo>
                    <a:pt x="45" y="129"/>
                  </a:lnTo>
                  <a:close/>
                  <a:moveTo>
                    <a:pt x="62" y="122"/>
                  </a:moveTo>
                  <a:lnTo>
                    <a:pt x="62" y="120"/>
                  </a:lnTo>
                  <a:lnTo>
                    <a:pt x="59" y="116"/>
                  </a:lnTo>
                  <a:lnTo>
                    <a:pt x="62" y="122"/>
                  </a:lnTo>
                  <a:lnTo>
                    <a:pt x="62" y="122"/>
                  </a:lnTo>
                  <a:lnTo>
                    <a:pt x="62" y="122"/>
                  </a:lnTo>
                  <a:lnTo>
                    <a:pt x="62" y="122"/>
                  </a:lnTo>
                  <a:lnTo>
                    <a:pt x="62" y="122"/>
                  </a:lnTo>
                  <a:lnTo>
                    <a:pt x="62" y="122"/>
                  </a:lnTo>
                  <a:lnTo>
                    <a:pt x="62" y="122"/>
                  </a:lnTo>
                  <a:lnTo>
                    <a:pt x="62" y="122"/>
                  </a:lnTo>
                  <a:close/>
                  <a:moveTo>
                    <a:pt x="40" y="99"/>
                  </a:moveTo>
                  <a:lnTo>
                    <a:pt x="38" y="103"/>
                  </a:lnTo>
                  <a:lnTo>
                    <a:pt x="44" y="103"/>
                  </a:lnTo>
                  <a:lnTo>
                    <a:pt x="40" y="105"/>
                  </a:lnTo>
                  <a:lnTo>
                    <a:pt x="44" y="105"/>
                  </a:lnTo>
                  <a:lnTo>
                    <a:pt x="40" y="108"/>
                  </a:lnTo>
                  <a:lnTo>
                    <a:pt x="51" y="105"/>
                  </a:lnTo>
                  <a:lnTo>
                    <a:pt x="49" y="103"/>
                  </a:lnTo>
                  <a:lnTo>
                    <a:pt x="45" y="99"/>
                  </a:lnTo>
                  <a:lnTo>
                    <a:pt x="40" y="99"/>
                  </a:lnTo>
                  <a:lnTo>
                    <a:pt x="40" y="99"/>
                  </a:lnTo>
                  <a:lnTo>
                    <a:pt x="40" y="99"/>
                  </a:lnTo>
                  <a:lnTo>
                    <a:pt x="40" y="99"/>
                  </a:lnTo>
                  <a:lnTo>
                    <a:pt x="40" y="99"/>
                  </a:lnTo>
                  <a:lnTo>
                    <a:pt x="40" y="99"/>
                  </a:lnTo>
                  <a:lnTo>
                    <a:pt x="40" y="99"/>
                  </a:lnTo>
                  <a:lnTo>
                    <a:pt x="40" y="9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1" name="Freeform 115">
              <a:extLst>
                <a:ext uri="{FF2B5EF4-FFF2-40B4-BE49-F238E27FC236}">
                  <a16:creationId xmlns:a16="http://schemas.microsoft.com/office/drawing/2014/main" id="{35FF10D9-94D8-4793-8A18-840A3AB2C58A}"/>
                </a:ext>
              </a:extLst>
            </p:cNvPr>
            <p:cNvSpPr>
              <a:spLocks/>
            </p:cNvSpPr>
            <p:nvPr/>
          </p:nvSpPr>
          <p:spPr bwMode="auto">
            <a:xfrm>
              <a:off x="3089" y="4939"/>
              <a:ext cx="185" cy="70"/>
            </a:xfrm>
            <a:custGeom>
              <a:avLst/>
              <a:gdLst>
                <a:gd name="T0" fmla="*/ 23 w 185"/>
                <a:gd name="T1" fmla="*/ 21 h 70"/>
                <a:gd name="T2" fmla="*/ 29 w 185"/>
                <a:gd name="T3" fmla="*/ 21 h 70"/>
                <a:gd name="T4" fmla="*/ 40 w 185"/>
                <a:gd name="T5" fmla="*/ 19 h 70"/>
                <a:gd name="T6" fmla="*/ 48 w 185"/>
                <a:gd name="T7" fmla="*/ 21 h 70"/>
                <a:gd name="T8" fmla="*/ 36 w 185"/>
                <a:gd name="T9" fmla="*/ 29 h 70"/>
                <a:gd name="T10" fmla="*/ 21 w 185"/>
                <a:gd name="T11" fmla="*/ 34 h 70"/>
                <a:gd name="T12" fmla="*/ 6 w 185"/>
                <a:gd name="T13" fmla="*/ 34 h 70"/>
                <a:gd name="T14" fmla="*/ 21 w 185"/>
                <a:gd name="T15" fmla="*/ 38 h 70"/>
                <a:gd name="T16" fmla="*/ 34 w 185"/>
                <a:gd name="T17" fmla="*/ 38 h 70"/>
                <a:gd name="T18" fmla="*/ 44 w 185"/>
                <a:gd name="T19" fmla="*/ 40 h 70"/>
                <a:gd name="T20" fmla="*/ 36 w 185"/>
                <a:gd name="T21" fmla="*/ 45 h 70"/>
                <a:gd name="T22" fmla="*/ 44 w 185"/>
                <a:gd name="T23" fmla="*/ 45 h 70"/>
                <a:gd name="T24" fmla="*/ 34 w 185"/>
                <a:gd name="T25" fmla="*/ 51 h 70"/>
                <a:gd name="T26" fmla="*/ 23 w 185"/>
                <a:gd name="T27" fmla="*/ 53 h 70"/>
                <a:gd name="T28" fmla="*/ 36 w 185"/>
                <a:gd name="T29" fmla="*/ 59 h 70"/>
                <a:gd name="T30" fmla="*/ 48 w 185"/>
                <a:gd name="T31" fmla="*/ 59 h 70"/>
                <a:gd name="T32" fmla="*/ 53 w 185"/>
                <a:gd name="T33" fmla="*/ 62 h 70"/>
                <a:gd name="T34" fmla="*/ 59 w 185"/>
                <a:gd name="T35" fmla="*/ 62 h 70"/>
                <a:gd name="T36" fmla="*/ 85 w 185"/>
                <a:gd name="T37" fmla="*/ 70 h 70"/>
                <a:gd name="T38" fmla="*/ 104 w 185"/>
                <a:gd name="T39" fmla="*/ 62 h 70"/>
                <a:gd name="T40" fmla="*/ 117 w 185"/>
                <a:gd name="T41" fmla="*/ 59 h 70"/>
                <a:gd name="T42" fmla="*/ 134 w 185"/>
                <a:gd name="T43" fmla="*/ 57 h 70"/>
                <a:gd name="T44" fmla="*/ 162 w 185"/>
                <a:gd name="T45" fmla="*/ 45 h 70"/>
                <a:gd name="T46" fmla="*/ 168 w 185"/>
                <a:gd name="T47" fmla="*/ 38 h 70"/>
                <a:gd name="T48" fmla="*/ 178 w 185"/>
                <a:gd name="T49" fmla="*/ 34 h 70"/>
                <a:gd name="T50" fmla="*/ 174 w 185"/>
                <a:gd name="T51" fmla="*/ 32 h 70"/>
                <a:gd name="T52" fmla="*/ 185 w 185"/>
                <a:gd name="T53" fmla="*/ 32 h 70"/>
                <a:gd name="T54" fmla="*/ 185 w 185"/>
                <a:gd name="T55" fmla="*/ 27 h 70"/>
                <a:gd name="T56" fmla="*/ 185 w 185"/>
                <a:gd name="T57" fmla="*/ 21 h 70"/>
                <a:gd name="T58" fmla="*/ 168 w 185"/>
                <a:gd name="T59" fmla="*/ 21 h 70"/>
                <a:gd name="T60" fmla="*/ 168 w 185"/>
                <a:gd name="T61" fmla="*/ 14 h 70"/>
                <a:gd name="T62" fmla="*/ 166 w 185"/>
                <a:gd name="T63" fmla="*/ 4 h 70"/>
                <a:gd name="T64" fmla="*/ 162 w 185"/>
                <a:gd name="T65" fmla="*/ 2 h 70"/>
                <a:gd name="T66" fmla="*/ 153 w 185"/>
                <a:gd name="T67" fmla="*/ 2 h 70"/>
                <a:gd name="T68" fmla="*/ 142 w 185"/>
                <a:gd name="T69" fmla="*/ 0 h 70"/>
                <a:gd name="T70" fmla="*/ 129 w 185"/>
                <a:gd name="T71" fmla="*/ 4 h 70"/>
                <a:gd name="T72" fmla="*/ 112 w 185"/>
                <a:gd name="T73" fmla="*/ 4 h 70"/>
                <a:gd name="T74" fmla="*/ 110 w 185"/>
                <a:gd name="T75" fmla="*/ 19 h 70"/>
                <a:gd name="T76" fmla="*/ 97 w 185"/>
                <a:gd name="T77" fmla="*/ 8 h 70"/>
                <a:gd name="T78" fmla="*/ 87 w 185"/>
                <a:gd name="T79" fmla="*/ 15 h 70"/>
                <a:gd name="T80" fmla="*/ 74 w 185"/>
                <a:gd name="T81" fmla="*/ 8 h 70"/>
                <a:gd name="T82" fmla="*/ 68 w 185"/>
                <a:gd name="T83" fmla="*/ 19 h 70"/>
                <a:gd name="T84" fmla="*/ 61 w 185"/>
                <a:gd name="T85" fmla="*/ 21 h 70"/>
                <a:gd name="T86" fmla="*/ 55 w 185"/>
                <a:gd name="T87" fmla="*/ 25 h 70"/>
                <a:gd name="T88" fmla="*/ 48 w 185"/>
                <a:gd name="T89" fmla="*/ 15 h 70"/>
                <a:gd name="T90" fmla="*/ 53 w 185"/>
                <a:gd name="T91" fmla="*/ 10 h 70"/>
                <a:gd name="T92" fmla="*/ 48 w 185"/>
                <a:gd name="T93" fmla="*/ 4 h 70"/>
                <a:gd name="T94" fmla="*/ 31 w 185"/>
                <a:gd name="T95" fmla="*/ 0 h 70"/>
                <a:gd name="T96" fmla="*/ 34 w 185"/>
                <a:gd name="T97" fmla="*/ 4 h 70"/>
                <a:gd name="T98" fmla="*/ 36 w 185"/>
                <a:gd name="T99" fmla="*/ 14 h 70"/>
                <a:gd name="T100" fmla="*/ 29 w 185"/>
                <a:gd name="T101" fmla="*/ 10 h 70"/>
                <a:gd name="T102" fmla="*/ 23 w 185"/>
                <a:gd name="T103" fmla="*/ 4 h 70"/>
                <a:gd name="T104" fmla="*/ 21 w 185"/>
                <a:gd name="T105" fmla="*/ 10 h 70"/>
                <a:gd name="T106" fmla="*/ 21 w 185"/>
                <a:gd name="T107" fmla="*/ 14 h 70"/>
                <a:gd name="T108" fmla="*/ 21 w 185"/>
                <a:gd name="T109" fmla="*/ 15 h 70"/>
                <a:gd name="T110" fmla="*/ 16 w 185"/>
                <a:gd name="T111" fmla="*/ 15 h 70"/>
                <a:gd name="T112" fmla="*/ 10 w 185"/>
                <a:gd name="T113" fmla="*/ 19 h 70"/>
                <a:gd name="T114" fmla="*/ 0 w 185"/>
                <a:gd name="T115" fmla="*/ 21 h 70"/>
                <a:gd name="T116" fmla="*/ 10 w 185"/>
                <a:gd name="T11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70">
                  <a:moveTo>
                    <a:pt x="10" y="25"/>
                  </a:moveTo>
                  <a:lnTo>
                    <a:pt x="10" y="25"/>
                  </a:lnTo>
                  <a:lnTo>
                    <a:pt x="21" y="21"/>
                  </a:lnTo>
                  <a:lnTo>
                    <a:pt x="21" y="21"/>
                  </a:lnTo>
                  <a:lnTo>
                    <a:pt x="21" y="21"/>
                  </a:lnTo>
                  <a:lnTo>
                    <a:pt x="23" y="21"/>
                  </a:lnTo>
                  <a:lnTo>
                    <a:pt x="23" y="21"/>
                  </a:lnTo>
                  <a:lnTo>
                    <a:pt x="25" y="21"/>
                  </a:lnTo>
                  <a:lnTo>
                    <a:pt x="25" y="19"/>
                  </a:lnTo>
                  <a:lnTo>
                    <a:pt x="29" y="19"/>
                  </a:lnTo>
                  <a:lnTo>
                    <a:pt x="29" y="21"/>
                  </a:lnTo>
                  <a:lnTo>
                    <a:pt x="29" y="21"/>
                  </a:lnTo>
                  <a:lnTo>
                    <a:pt x="34" y="19"/>
                  </a:lnTo>
                  <a:lnTo>
                    <a:pt x="34" y="19"/>
                  </a:lnTo>
                  <a:lnTo>
                    <a:pt x="34" y="21"/>
                  </a:lnTo>
                  <a:lnTo>
                    <a:pt x="36" y="21"/>
                  </a:lnTo>
                  <a:lnTo>
                    <a:pt x="40" y="19"/>
                  </a:lnTo>
                  <a:lnTo>
                    <a:pt x="40" y="19"/>
                  </a:lnTo>
                  <a:lnTo>
                    <a:pt x="36" y="21"/>
                  </a:lnTo>
                  <a:lnTo>
                    <a:pt x="36" y="21"/>
                  </a:lnTo>
                  <a:lnTo>
                    <a:pt x="40" y="21"/>
                  </a:lnTo>
                  <a:lnTo>
                    <a:pt x="40" y="21"/>
                  </a:lnTo>
                  <a:lnTo>
                    <a:pt x="40" y="21"/>
                  </a:lnTo>
                  <a:lnTo>
                    <a:pt x="48" y="21"/>
                  </a:lnTo>
                  <a:lnTo>
                    <a:pt x="48" y="21"/>
                  </a:lnTo>
                  <a:lnTo>
                    <a:pt x="40" y="25"/>
                  </a:lnTo>
                  <a:lnTo>
                    <a:pt x="31" y="29"/>
                  </a:lnTo>
                  <a:lnTo>
                    <a:pt x="31" y="29"/>
                  </a:lnTo>
                  <a:lnTo>
                    <a:pt x="36" y="29"/>
                  </a:lnTo>
                  <a:lnTo>
                    <a:pt x="36" y="29"/>
                  </a:lnTo>
                  <a:lnTo>
                    <a:pt x="44" y="29"/>
                  </a:lnTo>
                  <a:lnTo>
                    <a:pt x="44" y="29"/>
                  </a:lnTo>
                  <a:lnTo>
                    <a:pt x="40" y="32"/>
                  </a:lnTo>
                  <a:lnTo>
                    <a:pt x="31" y="32"/>
                  </a:lnTo>
                  <a:lnTo>
                    <a:pt x="25" y="32"/>
                  </a:lnTo>
                  <a:lnTo>
                    <a:pt x="21" y="34"/>
                  </a:lnTo>
                  <a:lnTo>
                    <a:pt x="21" y="34"/>
                  </a:lnTo>
                  <a:lnTo>
                    <a:pt x="17" y="32"/>
                  </a:lnTo>
                  <a:lnTo>
                    <a:pt x="16" y="34"/>
                  </a:lnTo>
                  <a:lnTo>
                    <a:pt x="16" y="34"/>
                  </a:lnTo>
                  <a:lnTo>
                    <a:pt x="6" y="34"/>
                  </a:lnTo>
                  <a:lnTo>
                    <a:pt x="6" y="34"/>
                  </a:lnTo>
                  <a:lnTo>
                    <a:pt x="4" y="34"/>
                  </a:lnTo>
                  <a:lnTo>
                    <a:pt x="4" y="38"/>
                  </a:lnTo>
                  <a:lnTo>
                    <a:pt x="6" y="38"/>
                  </a:lnTo>
                  <a:lnTo>
                    <a:pt x="10" y="38"/>
                  </a:lnTo>
                  <a:lnTo>
                    <a:pt x="10" y="38"/>
                  </a:lnTo>
                  <a:lnTo>
                    <a:pt x="21" y="38"/>
                  </a:lnTo>
                  <a:lnTo>
                    <a:pt x="21" y="38"/>
                  </a:lnTo>
                  <a:lnTo>
                    <a:pt x="25" y="38"/>
                  </a:lnTo>
                  <a:lnTo>
                    <a:pt x="25" y="38"/>
                  </a:lnTo>
                  <a:lnTo>
                    <a:pt x="31" y="38"/>
                  </a:lnTo>
                  <a:lnTo>
                    <a:pt x="34" y="38"/>
                  </a:lnTo>
                  <a:lnTo>
                    <a:pt x="34" y="38"/>
                  </a:lnTo>
                  <a:lnTo>
                    <a:pt x="31" y="44"/>
                  </a:lnTo>
                  <a:lnTo>
                    <a:pt x="31" y="44"/>
                  </a:lnTo>
                  <a:lnTo>
                    <a:pt x="34" y="45"/>
                  </a:lnTo>
                  <a:lnTo>
                    <a:pt x="34" y="45"/>
                  </a:lnTo>
                  <a:lnTo>
                    <a:pt x="40" y="44"/>
                  </a:lnTo>
                  <a:lnTo>
                    <a:pt x="44" y="40"/>
                  </a:lnTo>
                  <a:lnTo>
                    <a:pt x="44" y="40"/>
                  </a:lnTo>
                  <a:lnTo>
                    <a:pt x="42" y="44"/>
                  </a:lnTo>
                  <a:lnTo>
                    <a:pt x="40" y="44"/>
                  </a:lnTo>
                  <a:lnTo>
                    <a:pt x="40" y="44"/>
                  </a:lnTo>
                  <a:lnTo>
                    <a:pt x="36" y="45"/>
                  </a:lnTo>
                  <a:lnTo>
                    <a:pt x="36" y="45"/>
                  </a:lnTo>
                  <a:lnTo>
                    <a:pt x="40" y="45"/>
                  </a:lnTo>
                  <a:lnTo>
                    <a:pt x="40" y="45"/>
                  </a:lnTo>
                  <a:lnTo>
                    <a:pt x="34" y="47"/>
                  </a:lnTo>
                  <a:lnTo>
                    <a:pt x="34" y="47"/>
                  </a:lnTo>
                  <a:lnTo>
                    <a:pt x="40" y="47"/>
                  </a:lnTo>
                  <a:lnTo>
                    <a:pt x="44" y="45"/>
                  </a:lnTo>
                  <a:lnTo>
                    <a:pt x="44" y="45"/>
                  </a:lnTo>
                  <a:lnTo>
                    <a:pt x="40" y="47"/>
                  </a:lnTo>
                  <a:lnTo>
                    <a:pt x="36" y="51"/>
                  </a:lnTo>
                  <a:lnTo>
                    <a:pt x="40" y="51"/>
                  </a:lnTo>
                  <a:lnTo>
                    <a:pt x="40" y="51"/>
                  </a:lnTo>
                  <a:lnTo>
                    <a:pt x="34" y="51"/>
                  </a:lnTo>
                  <a:lnTo>
                    <a:pt x="34" y="51"/>
                  </a:lnTo>
                  <a:lnTo>
                    <a:pt x="31" y="53"/>
                  </a:lnTo>
                  <a:lnTo>
                    <a:pt x="29" y="53"/>
                  </a:lnTo>
                  <a:lnTo>
                    <a:pt x="29" y="53"/>
                  </a:lnTo>
                  <a:lnTo>
                    <a:pt x="23" y="57"/>
                  </a:lnTo>
                  <a:lnTo>
                    <a:pt x="23" y="53"/>
                  </a:lnTo>
                  <a:lnTo>
                    <a:pt x="23" y="53"/>
                  </a:lnTo>
                  <a:lnTo>
                    <a:pt x="21" y="57"/>
                  </a:lnTo>
                  <a:lnTo>
                    <a:pt x="21" y="59"/>
                  </a:lnTo>
                  <a:lnTo>
                    <a:pt x="21" y="59"/>
                  </a:lnTo>
                  <a:lnTo>
                    <a:pt x="36" y="59"/>
                  </a:lnTo>
                  <a:lnTo>
                    <a:pt x="36" y="59"/>
                  </a:lnTo>
                  <a:lnTo>
                    <a:pt x="42" y="59"/>
                  </a:lnTo>
                  <a:lnTo>
                    <a:pt x="42" y="59"/>
                  </a:lnTo>
                  <a:lnTo>
                    <a:pt x="48" y="57"/>
                  </a:lnTo>
                  <a:lnTo>
                    <a:pt x="49" y="57"/>
                  </a:lnTo>
                  <a:lnTo>
                    <a:pt x="48" y="59"/>
                  </a:lnTo>
                  <a:lnTo>
                    <a:pt x="48" y="59"/>
                  </a:lnTo>
                  <a:lnTo>
                    <a:pt x="49" y="59"/>
                  </a:lnTo>
                  <a:lnTo>
                    <a:pt x="53" y="59"/>
                  </a:lnTo>
                  <a:lnTo>
                    <a:pt x="53" y="59"/>
                  </a:lnTo>
                  <a:lnTo>
                    <a:pt x="55" y="59"/>
                  </a:lnTo>
                  <a:lnTo>
                    <a:pt x="53" y="62"/>
                  </a:lnTo>
                  <a:lnTo>
                    <a:pt x="53" y="62"/>
                  </a:lnTo>
                  <a:lnTo>
                    <a:pt x="59" y="62"/>
                  </a:lnTo>
                  <a:lnTo>
                    <a:pt x="61" y="59"/>
                  </a:lnTo>
                  <a:lnTo>
                    <a:pt x="61" y="62"/>
                  </a:lnTo>
                  <a:lnTo>
                    <a:pt x="61" y="62"/>
                  </a:lnTo>
                  <a:lnTo>
                    <a:pt x="59" y="62"/>
                  </a:lnTo>
                  <a:lnTo>
                    <a:pt x="59" y="62"/>
                  </a:lnTo>
                  <a:lnTo>
                    <a:pt x="61" y="64"/>
                  </a:lnTo>
                  <a:lnTo>
                    <a:pt x="63" y="64"/>
                  </a:lnTo>
                  <a:lnTo>
                    <a:pt x="68" y="66"/>
                  </a:lnTo>
                  <a:lnTo>
                    <a:pt x="68" y="66"/>
                  </a:lnTo>
                  <a:lnTo>
                    <a:pt x="85" y="70"/>
                  </a:lnTo>
                  <a:lnTo>
                    <a:pt x="85" y="70"/>
                  </a:lnTo>
                  <a:lnTo>
                    <a:pt x="97" y="66"/>
                  </a:lnTo>
                  <a:lnTo>
                    <a:pt x="97" y="66"/>
                  </a:lnTo>
                  <a:lnTo>
                    <a:pt x="102" y="66"/>
                  </a:lnTo>
                  <a:lnTo>
                    <a:pt x="102" y="66"/>
                  </a:lnTo>
                  <a:lnTo>
                    <a:pt x="104" y="64"/>
                  </a:lnTo>
                  <a:lnTo>
                    <a:pt x="104" y="62"/>
                  </a:lnTo>
                  <a:lnTo>
                    <a:pt x="104" y="62"/>
                  </a:lnTo>
                  <a:lnTo>
                    <a:pt x="104" y="62"/>
                  </a:lnTo>
                  <a:lnTo>
                    <a:pt x="104" y="62"/>
                  </a:lnTo>
                  <a:lnTo>
                    <a:pt x="112" y="62"/>
                  </a:lnTo>
                  <a:lnTo>
                    <a:pt x="112" y="62"/>
                  </a:lnTo>
                  <a:lnTo>
                    <a:pt x="117" y="59"/>
                  </a:lnTo>
                  <a:lnTo>
                    <a:pt x="121" y="57"/>
                  </a:lnTo>
                  <a:lnTo>
                    <a:pt x="121" y="57"/>
                  </a:lnTo>
                  <a:lnTo>
                    <a:pt x="123" y="59"/>
                  </a:lnTo>
                  <a:lnTo>
                    <a:pt x="125" y="59"/>
                  </a:lnTo>
                  <a:lnTo>
                    <a:pt x="134" y="57"/>
                  </a:lnTo>
                  <a:lnTo>
                    <a:pt x="134" y="57"/>
                  </a:lnTo>
                  <a:lnTo>
                    <a:pt x="149" y="47"/>
                  </a:lnTo>
                  <a:lnTo>
                    <a:pt x="149" y="47"/>
                  </a:lnTo>
                  <a:lnTo>
                    <a:pt x="153" y="47"/>
                  </a:lnTo>
                  <a:lnTo>
                    <a:pt x="159" y="47"/>
                  </a:lnTo>
                  <a:lnTo>
                    <a:pt x="159" y="47"/>
                  </a:lnTo>
                  <a:lnTo>
                    <a:pt x="162" y="45"/>
                  </a:lnTo>
                  <a:lnTo>
                    <a:pt x="166" y="44"/>
                  </a:lnTo>
                  <a:lnTo>
                    <a:pt x="166" y="44"/>
                  </a:lnTo>
                  <a:lnTo>
                    <a:pt x="166" y="44"/>
                  </a:lnTo>
                  <a:lnTo>
                    <a:pt x="168" y="40"/>
                  </a:lnTo>
                  <a:lnTo>
                    <a:pt x="168" y="40"/>
                  </a:lnTo>
                  <a:lnTo>
                    <a:pt x="168" y="38"/>
                  </a:lnTo>
                  <a:lnTo>
                    <a:pt x="168" y="38"/>
                  </a:lnTo>
                  <a:lnTo>
                    <a:pt x="172" y="40"/>
                  </a:lnTo>
                  <a:lnTo>
                    <a:pt x="174" y="38"/>
                  </a:lnTo>
                  <a:lnTo>
                    <a:pt x="179" y="38"/>
                  </a:lnTo>
                  <a:lnTo>
                    <a:pt x="179" y="38"/>
                  </a:lnTo>
                  <a:lnTo>
                    <a:pt x="178" y="34"/>
                  </a:lnTo>
                  <a:lnTo>
                    <a:pt x="179" y="34"/>
                  </a:lnTo>
                  <a:lnTo>
                    <a:pt x="178" y="34"/>
                  </a:lnTo>
                  <a:lnTo>
                    <a:pt x="178" y="34"/>
                  </a:lnTo>
                  <a:lnTo>
                    <a:pt x="183" y="34"/>
                  </a:lnTo>
                  <a:lnTo>
                    <a:pt x="183" y="34"/>
                  </a:lnTo>
                  <a:lnTo>
                    <a:pt x="174" y="32"/>
                  </a:lnTo>
                  <a:lnTo>
                    <a:pt x="174" y="32"/>
                  </a:lnTo>
                  <a:lnTo>
                    <a:pt x="178" y="32"/>
                  </a:lnTo>
                  <a:lnTo>
                    <a:pt x="179" y="32"/>
                  </a:lnTo>
                  <a:lnTo>
                    <a:pt x="183" y="32"/>
                  </a:lnTo>
                  <a:lnTo>
                    <a:pt x="185" y="32"/>
                  </a:lnTo>
                  <a:lnTo>
                    <a:pt x="185" y="32"/>
                  </a:lnTo>
                  <a:lnTo>
                    <a:pt x="185" y="29"/>
                  </a:lnTo>
                  <a:lnTo>
                    <a:pt x="185" y="29"/>
                  </a:lnTo>
                  <a:lnTo>
                    <a:pt x="179" y="29"/>
                  </a:lnTo>
                  <a:lnTo>
                    <a:pt x="179" y="29"/>
                  </a:lnTo>
                  <a:lnTo>
                    <a:pt x="185" y="27"/>
                  </a:lnTo>
                  <a:lnTo>
                    <a:pt x="185" y="27"/>
                  </a:lnTo>
                  <a:lnTo>
                    <a:pt x="179" y="27"/>
                  </a:lnTo>
                  <a:lnTo>
                    <a:pt x="179" y="27"/>
                  </a:lnTo>
                  <a:lnTo>
                    <a:pt x="183" y="25"/>
                  </a:lnTo>
                  <a:lnTo>
                    <a:pt x="185" y="25"/>
                  </a:lnTo>
                  <a:lnTo>
                    <a:pt x="185" y="21"/>
                  </a:lnTo>
                  <a:lnTo>
                    <a:pt x="185" y="21"/>
                  </a:lnTo>
                  <a:lnTo>
                    <a:pt x="183" y="21"/>
                  </a:lnTo>
                  <a:lnTo>
                    <a:pt x="178" y="19"/>
                  </a:lnTo>
                  <a:lnTo>
                    <a:pt x="178" y="19"/>
                  </a:lnTo>
                  <a:lnTo>
                    <a:pt x="174" y="19"/>
                  </a:lnTo>
                  <a:lnTo>
                    <a:pt x="168" y="21"/>
                  </a:lnTo>
                  <a:lnTo>
                    <a:pt x="168" y="21"/>
                  </a:lnTo>
                  <a:lnTo>
                    <a:pt x="174" y="19"/>
                  </a:lnTo>
                  <a:lnTo>
                    <a:pt x="174" y="15"/>
                  </a:lnTo>
                  <a:lnTo>
                    <a:pt x="174" y="15"/>
                  </a:lnTo>
                  <a:lnTo>
                    <a:pt x="166" y="15"/>
                  </a:lnTo>
                  <a:lnTo>
                    <a:pt x="166" y="15"/>
                  </a:lnTo>
                  <a:lnTo>
                    <a:pt x="168" y="14"/>
                  </a:lnTo>
                  <a:lnTo>
                    <a:pt x="172" y="10"/>
                  </a:lnTo>
                  <a:lnTo>
                    <a:pt x="172" y="10"/>
                  </a:lnTo>
                  <a:lnTo>
                    <a:pt x="166" y="8"/>
                  </a:lnTo>
                  <a:lnTo>
                    <a:pt x="162" y="8"/>
                  </a:lnTo>
                  <a:lnTo>
                    <a:pt x="162" y="8"/>
                  </a:lnTo>
                  <a:lnTo>
                    <a:pt x="166" y="4"/>
                  </a:lnTo>
                  <a:lnTo>
                    <a:pt x="166" y="4"/>
                  </a:lnTo>
                  <a:lnTo>
                    <a:pt x="166" y="4"/>
                  </a:lnTo>
                  <a:lnTo>
                    <a:pt x="168" y="2"/>
                  </a:lnTo>
                  <a:lnTo>
                    <a:pt x="174" y="2"/>
                  </a:lnTo>
                  <a:lnTo>
                    <a:pt x="174" y="2"/>
                  </a:lnTo>
                  <a:lnTo>
                    <a:pt x="162" y="2"/>
                  </a:lnTo>
                  <a:lnTo>
                    <a:pt x="161" y="4"/>
                  </a:lnTo>
                  <a:lnTo>
                    <a:pt x="159" y="8"/>
                  </a:lnTo>
                  <a:lnTo>
                    <a:pt x="159" y="8"/>
                  </a:lnTo>
                  <a:lnTo>
                    <a:pt x="155" y="4"/>
                  </a:lnTo>
                  <a:lnTo>
                    <a:pt x="153" y="2"/>
                  </a:lnTo>
                  <a:lnTo>
                    <a:pt x="153" y="2"/>
                  </a:lnTo>
                  <a:lnTo>
                    <a:pt x="153" y="0"/>
                  </a:lnTo>
                  <a:lnTo>
                    <a:pt x="149" y="0"/>
                  </a:lnTo>
                  <a:lnTo>
                    <a:pt x="144" y="0"/>
                  </a:lnTo>
                  <a:lnTo>
                    <a:pt x="144" y="0"/>
                  </a:lnTo>
                  <a:lnTo>
                    <a:pt x="142" y="0"/>
                  </a:lnTo>
                  <a:lnTo>
                    <a:pt x="142" y="0"/>
                  </a:lnTo>
                  <a:lnTo>
                    <a:pt x="142" y="0"/>
                  </a:lnTo>
                  <a:lnTo>
                    <a:pt x="142" y="0"/>
                  </a:lnTo>
                  <a:lnTo>
                    <a:pt x="140" y="4"/>
                  </a:lnTo>
                  <a:lnTo>
                    <a:pt x="140" y="8"/>
                  </a:lnTo>
                  <a:lnTo>
                    <a:pt x="140" y="8"/>
                  </a:lnTo>
                  <a:lnTo>
                    <a:pt x="129" y="4"/>
                  </a:lnTo>
                  <a:lnTo>
                    <a:pt x="129" y="4"/>
                  </a:lnTo>
                  <a:lnTo>
                    <a:pt x="125" y="8"/>
                  </a:lnTo>
                  <a:lnTo>
                    <a:pt x="121" y="14"/>
                  </a:lnTo>
                  <a:lnTo>
                    <a:pt x="121" y="14"/>
                  </a:lnTo>
                  <a:lnTo>
                    <a:pt x="115" y="8"/>
                  </a:lnTo>
                  <a:lnTo>
                    <a:pt x="112" y="4"/>
                  </a:lnTo>
                  <a:lnTo>
                    <a:pt x="110" y="8"/>
                  </a:lnTo>
                  <a:lnTo>
                    <a:pt x="110" y="8"/>
                  </a:lnTo>
                  <a:lnTo>
                    <a:pt x="110" y="10"/>
                  </a:lnTo>
                  <a:lnTo>
                    <a:pt x="110" y="10"/>
                  </a:lnTo>
                  <a:lnTo>
                    <a:pt x="112" y="14"/>
                  </a:lnTo>
                  <a:lnTo>
                    <a:pt x="110" y="19"/>
                  </a:lnTo>
                  <a:lnTo>
                    <a:pt x="110" y="19"/>
                  </a:lnTo>
                  <a:lnTo>
                    <a:pt x="106" y="10"/>
                  </a:lnTo>
                  <a:lnTo>
                    <a:pt x="104" y="8"/>
                  </a:lnTo>
                  <a:lnTo>
                    <a:pt x="98" y="4"/>
                  </a:lnTo>
                  <a:lnTo>
                    <a:pt x="98" y="4"/>
                  </a:lnTo>
                  <a:lnTo>
                    <a:pt x="97" y="8"/>
                  </a:lnTo>
                  <a:lnTo>
                    <a:pt x="97" y="8"/>
                  </a:lnTo>
                  <a:lnTo>
                    <a:pt x="91" y="8"/>
                  </a:lnTo>
                  <a:lnTo>
                    <a:pt x="91" y="8"/>
                  </a:lnTo>
                  <a:lnTo>
                    <a:pt x="87" y="10"/>
                  </a:lnTo>
                  <a:lnTo>
                    <a:pt x="87" y="15"/>
                  </a:lnTo>
                  <a:lnTo>
                    <a:pt x="87" y="15"/>
                  </a:lnTo>
                  <a:lnTo>
                    <a:pt x="85" y="15"/>
                  </a:lnTo>
                  <a:lnTo>
                    <a:pt x="81" y="14"/>
                  </a:lnTo>
                  <a:lnTo>
                    <a:pt x="78" y="8"/>
                  </a:lnTo>
                  <a:lnTo>
                    <a:pt x="78" y="8"/>
                  </a:lnTo>
                  <a:lnTo>
                    <a:pt x="74" y="8"/>
                  </a:lnTo>
                  <a:lnTo>
                    <a:pt x="74" y="8"/>
                  </a:lnTo>
                  <a:lnTo>
                    <a:pt x="72" y="14"/>
                  </a:lnTo>
                  <a:lnTo>
                    <a:pt x="72" y="14"/>
                  </a:lnTo>
                  <a:lnTo>
                    <a:pt x="72" y="19"/>
                  </a:lnTo>
                  <a:lnTo>
                    <a:pt x="72" y="19"/>
                  </a:lnTo>
                  <a:lnTo>
                    <a:pt x="68" y="19"/>
                  </a:lnTo>
                  <a:lnTo>
                    <a:pt x="68" y="19"/>
                  </a:lnTo>
                  <a:lnTo>
                    <a:pt x="68" y="21"/>
                  </a:lnTo>
                  <a:lnTo>
                    <a:pt x="66" y="21"/>
                  </a:lnTo>
                  <a:lnTo>
                    <a:pt x="63" y="19"/>
                  </a:lnTo>
                  <a:lnTo>
                    <a:pt x="63" y="19"/>
                  </a:lnTo>
                  <a:lnTo>
                    <a:pt x="61" y="19"/>
                  </a:lnTo>
                  <a:lnTo>
                    <a:pt x="61" y="21"/>
                  </a:lnTo>
                  <a:lnTo>
                    <a:pt x="59" y="25"/>
                  </a:lnTo>
                  <a:lnTo>
                    <a:pt x="59" y="21"/>
                  </a:lnTo>
                  <a:lnTo>
                    <a:pt x="59" y="21"/>
                  </a:lnTo>
                  <a:lnTo>
                    <a:pt x="55" y="29"/>
                  </a:lnTo>
                  <a:lnTo>
                    <a:pt x="55" y="29"/>
                  </a:lnTo>
                  <a:lnTo>
                    <a:pt x="55" y="25"/>
                  </a:lnTo>
                  <a:lnTo>
                    <a:pt x="53" y="21"/>
                  </a:lnTo>
                  <a:lnTo>
                    <a:pt x="49" y="21"/>
                  </a:lnTo>
                  <a:lnTo>
                    <a:pt x="49" y="21"/>
                  </a:lnTo>
                  <a:lnTo>
                    <a:pt x="53" y="21"/>
                  </a:lnTo>
                  <a:lnTo>
                    <a:pt x="53" y="19"/>
                  </a:lnTo>
                  <a:lnTo>
                    <a:pt x="48" y="15"/>
                  </a:lnTo>
                  <a:lnTo>
                    <a:pt x="48" y="15"/>
                  </a:lnTo>
                  <a:lnTo>
                    <a:pt x="53" y="15"/>
                  </a:lnTo>
                  <a:lnTo>
                    <a:pt x="55" y="15"/>
                  </a:lnTo>
                  <a:lnTo>
                    <a:pt x="55" y="10"/>
                  </a:lnTo>
                  <a:lnTo>
                    <a:pt x="53" y="10"/>
                  </a:lnTo>
                  <a:lnTo>
                    <a:pt x="53" y="10"/>
                  </a:lnTo>
                  <a:lnTo>
                    <a:pt x="55" y="10"/>
                  </a:lnTo>
                  <a:lnTo>
                    <a:pt x="53" y="8"/>
                  </a:lnTo>
                  <a:lnTo>
                    <a:pt x="53" y="8"/>
                  </a:lnTo>
                  <a:lnTo>
                    <a:pt x="49" y="8"/>
                  </a:lnTo>
                  <a:lnTo>
                    <a:pt x="48" y="4"/>
                  </a:lnTo>
                  <a:lnTo>
                    <a:pt x="48" y="4"/>
                  </a:lnTo>
                  <a:lnTo>
                    <a:pt x="44" y="2"/>
                  </a:lnTo>
                  <a:lnTo>
                    <a:pt x="42" y="2"/>
                  </a:lnTo>
                  <a:lnTo>
                    <a:pt x="42" y="2"/>
                  </a:lnTo>
                  <a:lnTo>
                    <a:pt x="36" y="0"/>
                  </a:lnTo>
                  <a:lnTo>
                    <a:pt x="36" y="0"/>
                  </a:lnTo>
                  <a:lnTo>
                    <a:pt x="31" y="0"/>
                  </a:lnTo>
                  <a:lnTo>
                    <a:pt x="29" y="2"/>
                  </a:lnTo>
                  <a:lnTo>
                    <a:pt x="29" y="2"/>
                  </a:lnTo>
                  <a:lnTo>
                    <a:pt x="34" y="4"/>
                  </a:lnTo>
                  <a:lnTo>
                    <a:pt x="40" y="4"/>
                  </a:lnTo>
                  <a:lnTo>
                    <a:pt x="40" y="4"/>
                  </a:lnTo>
                  <a:lnTo>
                    <a:pt x="34" y="4"/>
                  </a:lnTo>
                  <a:lnTo>
                    <a:pt x="31" y="4"/>
                  </a:lnTo>
                  <a:lnTo>
                    <a:pt x="31" y="4"/>
                  </a:lnTo>
                  <a:lnTo>
                    <a:pt x="34" y="8"/>
                  </a:lnTo>
                  <a:lnTo>
                    <a:pt x="36" y="10"/>
                  </a:lnTo>
                  <a:lnTo>
                    <a:pt x="36" y="10"/>
                  </a:lnTo>
                  <a:lnTo>
                    <a:pt x="36" y="14"/>
                  </a:lnTo>
                  <a:lnTo>
                    <a:pt x="34" y="14"/>
                  </a:lnTo>
                  <a:lnTo>
                    <a:pt x="34" y="14"/>
                  </a:lnTo>
                  <a:lnTo>
                    <a:pt x="34" y="10"/>
                  </a:lnTo>
                  <a:lnTo>
                    <a:pt x="34" y="10"/>
                  </a:lnTo>
                  <a:lnTo>
                    <a:pt x="29" y="10"/>
                  </a:lnTo>
                  <a:lnTo>
                    <a:pt x="29" y="10"/>
                  </a:lnTo>
                  <a:lnTo>
                    <a:pt x="29" y="8"/>
                  </a:lnTo>
                  <a:lnTo>
                    <a:pt x="29" y="10"/>
                  </a:lnTo>
                  <a:lnTo>
                    <a:pt x="29" y="8"/>
                  </a:lnTo>
                  <a:lnTo>
                    <a:pt x="29" y="8"/>
                  </a:lnTo>
                  <a:lnTo>
                    <a:pt x="23" y="4"/>
                  </a:lnTo>
                  <a:lnTo>
                    <a:pt x="23" y="4"/>
                  </a:lnTo>
                  <a:lnTo>
                    <a:pt x="21" y="4"/>
                  </a:lnTo>
                  <a:lnTo>
                    <a:pt x="21" y="8"/>
                  </a:lnTo>
                  <a:lnTo>
                    <a:pt x="21" y="8"/>
                  </a:lnTo>
                  <a:lnTo>
                    <a:pt x="21" y="8"/>
                  </a:lnTo>
                  <a:lnTo>
                    <a:pt x="21" y="8"/>
                  </a:lnTo>
                  <a:lnTo>
                    <a:pt x="21" y="10"/>
                  </a:lnTo>
                  <a:lnTo>
                    <a:pt x="21" y="10"/>
                  </a:lnTo>
                  <a:lnTo>
                    <a:pt x="16" y="8"/>
                  </a:lnTo>
                  <a:lnTo>
                    <a:pt x="16" y="8"/>
                  </a:lnTo>
                  <a:lnTo>
                    <a:pt x="16" y="10"/>
                  </a:lnTo>
                  <a:lnTo>
                    <a:pt x="17" y="14"/>
                  </a:lnTo>
                  <a:lnTo>
                    <a:pt x="21" y="14"/>
                  </a:lnTo>
                  <a:lnTo>
                    <a:pt x="21" y="14"/>
                  </a:lnTo>
                  <a:lnTo>
                    <a:pt x="17" y="14"/>
                  </a:lnTo>
                  <a:lnTo>
                    <a:pt x="12" y="14"/>
                  </a:lnTo>
                  <a:lnTo>
                    <a:pt x="12" y="14"/>
                  </a:lnTo>
                  <a:lnTo>
                    <a:pt x="21" y="15"/>
                  </a:lnTo>
                  <a:lnTo>
                    <a:pt x="21" y="15"/>
                  </a:lnTo>
                  <a:lnTo>
                    <a:pt x="17" y="15"/>
                  </a:lnTo>
                  <a:lnTo>
                    <a:pt x="17" y="15"/>
                  </a:lnTo>
                  <a:lnTo>
                    <a:pt x="21" y="19"/>
                  </a:lnTo>
                  <a:lnTo>
                    <a:pt x="21" y="19"/>
                  </a:lnTo>
                  <a:lnTo>
                    <a:pt x="17" y="19"/>
                  </a:lnTo>
                  <a:lnTo>
                    <a:pt x="16" y="15"/>
                  </a:lnTo>
                  <a:lnTo>
                    <a:pt x="10" y="15"/>
                  </a:lnTo>
                  <a:lnTo>
                    <a:pt x="6" y="15"/>
                  </a:lnTo>
                  <a:lnTo>
                    <a:pt x="6" y="15"/>
                  </a:lnTo>
                  <a:lnTo>
                    <a:pt x="10" y="19"/>
                  </a:lnTo>
                  <a:lnTo>
                    <a:pt x="10" y="19"/>
                  </a:lnTo>
                  <a:lnTo>
                    <a:pt x="10" y="19"/>
                  </a:lnTo>
                  <a:lnTo>
                    <a:pt x="10" y="21"/>
                  </a:lnTo>
                  <a:lnTo>
                    <a:pt x="10" y="21"/>
                  </a:lnTo>
                  <a:lnTo>
                    <a:pt x="4" y="19"/>
                  </a:lnTo>
                  <a:lnTo>
                    <a:pt x="0" y="19"/>
                  </a:lnTo>
                  <a:lnTo>
                    <a:pt x="0" y="21"/>
                  </a:lnTo>
                  <a:lnTo>
                    <a:pt x="0" y="21"/>
                  </a:lnTo>
                  <a:lnTo>
                    <a:pt x="4" y="21"/>
                  </a:lnTo>
                  <a:lnTo>
                    <a:pt x="10" y="25"/>
                  </a:lnTo>
                  <a:lnTo>
                    <a:pt x="10" y="25"/>
                  </a:lnTo>
                  <a:lnTo>
                    <a:pt x="10" y="25"/>
                  </a:lnTo>
                  <a:lnTo>
                    <a:pt x="10" y="25"/>
                  </a:lnTo>
                  <a:lnTo>
                    <a:pt x="10" y="25"/>
                  </a:lnTo>
                  <a:lnTo>
                    <a:pt x="10" y="25"/>
                  </a:lnTo>
                  <a:lnTo>
                    <a:pt x="10" y="25"/>
                  </a:lnTo>
                  <a:lnTo>
                    <a:pt x="10" y="25"/>
                  </a:lnTo>
                  <a:lnTo>
                    <a:pt x="10" y="2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2" name="Freeform 116">
              <a:extLst>
                <a:ext uri="{FF2B5EF4-FFF2-40B4-BE49-F238E27FC236}">
                  <a16:creationId xmlns:a16="http://schemas.microsoft.com/office/drawing/2014/main" id="{354D41F1-CFDD-478D-94E1-0859CA694A5F}"/>
                </a:ext>
              </a:extLst>
            </p:cNvPr>
            <p:cNvSpPr>
              <a:spLocks noEditPoints="1"/>
            </p:cNvSpPr>
            <p:nvPr/>
          </p:nvSpPr>
          <p:spPr bwMode="auto">
            <a:xfrm>
              <a:off x="3692" y="4655"/>
              <a:ext cx="232" cy="71"/>
            </a:xfrm>
            <a:custGeom>
              <a:avLst/>
              <a:gdLst>
                <a:gd name="T0" fmla="*/ 123 w 232"/>
                <a:gd name="T1" fmla="*/ 24 h 71"/>
                <a:gd name="T2" fmla="*/ 107 w 232"/>
                <a:gd name="T3" fmla="*/ 15 h 71"/>
                <a:gd name="T4" fmla="*/ 100 w 232"/>
                <a:gd name="T5" fmla="*/ 13 h 71"/>
                <a:gd name="T6" fmla="*/ 74 w 232"/>
                <a:gd name="T7" fmla="*/ 9 h 71"/>
                <a:gd name="T8" fmla="*/ 75 w 232"/>
                <a:gd name="T9" fmla="*/ 24 h 71"/>
                <a:gd name="T10" fmla="*/ 57 w 232"/>
                <a:gd name="T11" fmla="*/ 13 h 71"/>
                <a:gd name="T12" fmla="*/ 42 w 232"/>
                <a:gd name="T13" fmla="*/ 19 h 71"/>
                <a:gd name="T14" fmla="*/ 43 w 232"/>
                <a:gd name="T15" fmla="*/ 13 h 71"/>
                <a:gd name="T16" fmla="*/ 19 w 232"/>
                <a:gd name="T17" fmla="*/ 13 h 71"/>
                <a:gd name="T18" fmla="*/ 6 w 232"/>
                <a:gd name="T19" fmla="*/ 15 h 71"/>
                <a:gd name="T20" fmla="*/ 0 w 232"/>
                <a:gd name="T21" fmla="*/ 20 h 71"/>
                <a:gd name="T22" fmla="*/ 13 w 232"/>
                <a:gd name="T23" fmla="*/ 24 h 71"/>
                <a:gd name="T24" fmla="*/ 19 w 232"/>
                <a:gd name="T25" fmla="*/ 28 h 71"/>
                <a:gd name="T26" fmla="*/ 11 w 232"/>
                <a:gd name="T27" fmla="*/ 32 h 71"/>
                <a:gd name="T28" fmla="*/ 26 w 232"/>
                <a:gd name="T29" fmla="*/ 39 h 71"/>
                <a:gd name="T30" fmla="*/ 49 w 232"/>
                <a:gd name="T31" fmla="*/ 37 h 71"/>
                <a:gd name="T32" fmla="*/ 66 w 232"/>
                <a:gd name="T33" fmla="*/ 34 h 71"/>
                <a:gd name="T34" fmla="*/ 81 w 232"/>
                <a:gd name="T35" fmla="*/ 34 h 71"/>
                <a:gd name="T36" fmla="*/ 75 w 232"/>
                <a:gd name="T37" fmla="*/ 39 h 71"/>
                <a:gd name="T38" fmla="*/ 49 w 232"/>
                <a:gd name="T39" fmla="*/ 47 h 71"/>
                <a:gd name="T40" fmla="*/ 47 w 232"/>
                <a:gd name="T41" fmla="*/ 50 h 71"/>
                <a:gd name="T42" fmla="*/ 81 w 232"/>
                <a:gd name="T43" fmla="*/ 50 h 71"/>
                <a:gd name="T44" fmla="*/ 79 w 232"/>
                <a:gd name="T45" fmla="*/ 56 h 71"/>
                <a:gd name="T46" fmla="*/ 49 w 232"/>
                <a:gd name="T47" fmla="*/ 52 h 71"/>
                <a:gd name="T48" fmla="*/ 70 w 232"/>
                <a:gd name="T49" fmla="*/ 63 h 71"/>
                <a:gd name="T50" fmla="*/ 81 w 232"/>
                <a:gd name="T51" fmla="*/ 71 h 71"/>
                <a:gd name="T52" fmla="*/ 94 w 232"/>
                <a:gd name="T53" fmla="*/ 67 h 71"/>
                <a:gd name="T54" fmla="*/ 111 w 232"/>
                <a:gd name="T55" fmla="*/ 52 h 71"/>
                <a:gd name="T56" fmla="*/ 119 w 232"/>
                <a:gd name="T57" fmla="*/ 43 h 71"/>
                <a:gd name="T58" fmla="*/ 149 w 232"/>
                <a:gd name="T59" fmla="*/ 34 h 71"/>
                <a:gd name="T60" fmla="*/ 151 w 232"/>
                <a:gd name="T61" fmla="*/ 32 h 71"/>
                <a:gd name="T62" fmla="*/ 230 w 232"/>
                <a:gd name="T63" fmla="*/ 7 h 71"/>
                <a:gd name="T64" fmla="*/ 188 w 232"/>
                <a:gd name="T65" fmla="*/ 5 h 71"/>
                <a:gd name="T66" fmla="*/ 173 w 232"/>
                <a:gd name="T67" fmla="*/ 5 h 71"/>
                <a:gd name="T68" fmla="*/ 166 w 232"/>
                <a:gd name="T69" fmla="*/ 2 h 71"/>
                <a:gd name="T70" fmla="*/ 155 w 232"/>
                <a:gd name="T71" fmla="*/ 7 h 71"/>
                <a:gd name="T72" fmla="*/ 143 w 232"/>
                <a:gd name="T73" fmla="*/ 5 h 71"/>
                <a:gd name="T74" fmla="*/ 123 w 232"/>
                <a:gd name="T75" fmla="*/ 5 h 71"/>
                <a:gd name="T76" fmla="*/ 104 w 232"/>
                <a:gd name="T77" fmla="*/ 7 h 71"/>
                <a:gd name="T78" fmla="*/ 117 w 232"/>
                <a:gd name="T79" fmla="*/ 13 h 71"/>
                <a:gd name="T80" fmla="*/ 147 w 232"/>
                <a:gd name="T81" fmla="*/ 15 h 71"/>
                <a:gd name="T82" fmla="*/ 147 w 232"/>
                <a:gd name="T83" fmla="*/ 20 h 71"/>
                <a:gd name="T84" fmla="*/ 205 w 232"/>
                <a:gd name="T85" fmla="*/ 20 h 71"/>
                <a:gd name="T86" fmla="*/ 232 w 232"/>
                <a:gd name="T87" fmla="*/ 9 h 71"/>
                <a:gd name="T88" fmla="*/ 232 w 232"/>
                <a:gd name="T89" fmla="*/ 9 h 71"/>
                <a:gd name="T90" fmla="*/ 119 w 232"/>
                <a:gd name="T91" fmla="*/ 5 h 71"/>
                <a:gd name="T92" fmla="*/ 119 w 232"/>
                <a:gd name="T93" fmla="*/ 5 h 71"/>
                <a:gd name="T94" fmla="*/ 181 w 232"/>
                <a:gd name="T95" fmla="*/ 45 h 71"/>
                <a:gd name="T96" fmla="*/ 151 w 232"/>
                <a:gd name="T97" fmla="*/ 45 h 71"/>
                <a:gd name="T98" fmla="*/ 149 w 232"/>
                <a:gd name="T99" fmla="*/ 56 h 71"/>
                <a:gd name="T100" fmla="*/ 170 w 232"/>
                <a:gd name="T101" fmla="*/ 58 h 71"/>
                <a:gd name="T102" fmla="*/ 198 w 232"/>
                <a:gd name="T103" fmla="*/ 52 h 71"/>
                <a:gd name="T104" fmla="*/ 194 w 232"/>
                <a:gd name="T105" fmla="*/ 47 h 71"/>
                <a:gd name="T106" fmla="*/ 194 w 232"/>
                <a:gd name="T107"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71">
                  <a:moveTo>
                    <a:pt x="151" y="32"/>
                  </a:moveTo>
                  <a:lnTo>
                    <a:pt x="155" y="28"/>
                  </a:lnTo>
                  <a:lnTo>
                    <a:pt x="141" y="28"/>
                  </a:lnTo>
                  <a:lnTo>
                    <a:pt x="130" y="26"/>
                  </a:lnTo>
                  <a:lnTo>
                    <a:pt x="123" y="24"/>
                  </a:lnTo>
                  <a:lnTo>
                    <a:pt x="117" y="24"/>
                  </a:lnTo>
                  <a:lnTo>
                    <a:pt x="111" y="24"/>
                  </a:lnTo>
                  <a:lnTo>
                    <a:pt x="113" y="20"/>
                  </a:lnTo>
                  <a:lnTo>
                    <a:pt x="113" y="19"/>
                  </a:lnTo>
                  <a:lnTo>
                    <a:pt x="107" y="15"/>
                  </a:lnTo>
                  <a:lnTo>
                    <a:pt x="104" y="15"/>
                  </a:lnTo>
                  <a:lnTo>
                    <a:pt x="100" y="19"/>
                  </a:lnTo>
                  <a:lnTo>
                    <a:pt x="98" y="19"/>
                  </a:lnTo>
                  <a:lnTo>
                    <a:pt x="98" y="15"/>
                  </a:lnTo>
                  <a:lnTo>
                    <a:pt x="100" y="13"/>
                  </a:lnTo>
                  <a:lnTo>
                    <a:pt x="92" y="9"/>
                  </a:lnTo>
                  <a:lnTo>
                    <a:pt x="85" y="9"/>
                  </a:lnTo>
                  <a:lnTo>
                    <a:pt x="79" y="7"/>
                  </a:lnTo>
                  <a:lnTo>
                    <a:pt x="75" y="9"/>
                  </a:lnTo>
                  <a:lnTo>
                    <a:pt x="74" y="9"/>
                  </a:lnTo>
                  <a:lnTo>
                    <a:pt x="74" y="13"/>
                  </a:lnTo>
                  <a:lnTo>
                    <a:pt x="75" y="19"/>
                  </a:lnTo>
                  <a:lnTo>
                    <a:pt x="85" y="28"/>
                  </a:lnTo>
                  <a:lnTo>
                    <a:pt x="79" y="26"/>
                  </a:lnTo>
                  <a:lnTo>
                    <a:pt x="75" y="24"/>
                  </a:lnTo>
                  <a:lnTo>
                    <a:pt x="70" y="24"/>
                  </a:lnTo>
                  <a:lnTo>
                    <a:pt x="70" y="20"/>
                  </a:lnTo>
                  <a:lnTo>
                    <a:pt x="68" y="19"/>
                  </a:lnTo>
                  <a:lnTo>
                    <a:pt x="60" y="13"/>
                  </a:lnTo>
                  <a:lnTo>
                    <a:pt x="57" y="13"/>
                  </a:lnTo>
                  <a:lnTo>
                    <a:pt x="51" y="15"/>
                  </a:lnTo>
                  <a:lnTo>
                    <a:pt x="47" y="19"/>
                  </a:lnTo>
                  <a:lnTo>
                    <a:pt x="47" y="20"/>
                  </a:lnTo>
                  <a:lnTo>
                    <a:pt x="43" y="20"/>
                  </a:lnTo>
                  <a:lnTo>
                    <a:pt x="42" y="19"/>
                  </a:lnTo>
                  <a:lnTo>
                    <a:pt x="36" y="19"/>
                  </a:lnTo>
                  <a:lnTo>
                    <a:pt x="38" y="15"/>
                  </a:lnTo>
                  <a:lnTo>
                    <a:pt x="36" y="15"/>
                  </a:lnTo>
                  <a:lnTo>
                    <a:pt x="47" y="13"/>
                  </a:lnTo>
                  <a:lnTo>
                    <a:pt x="43" y="13"/>
                  </a:lnTo>
                  <a:lnTo>
                    <a:pt x="42" y="9"/>
                  </a:lnTo>
                  <a:lnTo>
                    <a:pt x="36" y="13"/>
                  </a:lnTo>
                  <a:lnTo>
                    <a:pt x="26" y="13"/>
                  </a:lnTo>
                  <a:lnTo>
                    <a:pt x="23" y="13"/>
                  </a:lnTo>
                  <a:lnTo>
                    <a:pt x="19" y="13"/>
                  </a:lnTo>
                  <a:lnTo>
                    <a:pt x="19" y="15"/>
                  </a:lnTo>
                  <a:lnTo>
                    <a:pt x="17" y="13"/>
                  </a:lnTo>
                  <a:lnTo>
                    <a:pt x="13" y="13"/>
                  </a:lnTo>
                  <a:lnTo>
                    <a:pt x="8" y="13"/>
                  </a:lnTo>
                  <a:lnTo>
                    <a:pt x="6" y="15"/>
                  </a:lnTo>
                  <a:lnTo>
                    <a:pt x="4" y="15"/>
                  </a:lnTo>
                  <a:lnTo>
                    <a:pt x="0" y="15"/>
                  </a:lnTo>
                  <a:lnTo>
                    <a:pt x="4" y="19"/>
                  </a:lnTo>
                  <a:lnTo>
                    <a:pt x="0" y="19"/>
                  </a:lnTo>
                  <a:lnTo>
                    <a:pt x="0" y="20"/>
                  </a:lnTo>
                  <a:lnTo>
                    <a:pt x="4" y="20"/>
                  </a:lnTo>
                  <a:lnTo>
                    <a:pt x="6" y="24"/>
                  </a:lnTo>
                  <a:lnTo>
                    <a:pt x="6" y="26"/>
                  </a:lnTo>
                  <a:lnTo>
                    <a:pt x="8" y="26"/>
                  </a:lnTo>
                  <a:lnTo>
                    <a:pt x="13" y="24"/>
                  </a:lnTo>
                  <a:lnTo>
                    <a:pt x="11" y="20"/>
                  </a:lnTo>
                  <a:lnTo>
                    <a:pt x="13" y="20"/>
                  </a:lnTo>
                  <a:lnTo>
                    <a:pt x="19" y="24"/>
                  </a:lnTo>
                  <a:lnTo>
                    <a:pt x="13" y="26"/>
                  </a:lnTo>
                  <a:lnTo>
                    <a:pt x="19" y="28"/>
                  </a:lnTo>
                  <a:lnTo>
                    <a:pt x="17" y="28"/>
                  </a:lnTo>
                  <a:lnTo>
                    <a:pt x="11" y="28"/>
                  </a:lnTo>
                  <a:lnTo>
                    <a:pt x="8" y="26"/>
                  </a:lnTo>
                  <a:lnTo>
                    <a:pt x="6" y="28"/>
                  </a:lnTo>
                  <a:lnTo>
                    <a:pt x="11" y="32"/>
                  </a:lnTo>
                  <a:lnTo>
                    <a:pt x="17" y="34"/>
                  </a:lnTo>
                  <a:lnTo>
                    <a:pt x="30" y="37"/>
                  </a:lnTo>
                  <a:lnTo>
                    <a:pt x="25" y="37"/>
                  </a:lnTo>
                  <a:lnTo>
                    <a:pt x="19" y="37"/>
                  </a:lnTo>
                  <a:lnTo>
                    <a:pt x="26" y="39"/>
                  </a:lnTo>
                  <a:lnTo>
                    <a:pt x="36" y="43"/>
                  </a:lnTo>
                  <a:lnTo>
                    <a:pt x="47" y="39"/>
                  </a:lnTo>
                  <a:lnTo>
                    <a:pt x="49" y="39"/>
                  </a:lnTo>
                  <a:lnTo>
                    <a:pt x="55" y="37"/>
                  </a:lnTo>
                  <a:lnTo>
                    <a:pt x="49" y="37"/>
                  </a:lnTo>
                  <a:lnTo>
                    <a:pt x="51" y="34"/>
                  </a:lnTo>
                  <a:lnTo>
                    <a:pt x="57" y="34"/>
                  </a:lnTo>
                  <a:lnTo>
                    <a:pt x="62" y="34"/>
                  </a:lnTo>
                  <a:lnTo>
                    <a:pt x="62" y="32"/>
                  </a:lnTo>
                  <a:lnTo>
                    <a:pt x="66" y="34"/>
                  </a:lnTo>
                  <a:lnTo>
                    <a:pt x="62" y="34"/>
                  </a:lnTo>
                  <a:lnTo>
                    <a:pt x="68" y="37"/>
                  </a:lnTo>
                  <a:lnTo>
                    <a:pt x="74" y="37"/>
                  </a:lnTo>
                  <a:lnTo>
                    <a:pt x="79" y="34"/>
                  </a:lnTo>
                  <a:lnTo>
                    <a:pt x="81" y="34"/>
                  </a:lnTo>
                  <a:lnTo>
                    <a:pt x="87" y="34"/>
                  </a:lnTo>
                  <a:lnTo>
                    <a:pt x="79" y="37"/>
                  </a:lnTo>
                  <a:lnTo>
                    <a:pt x="92" y="37"/>
                  </a:lnTo>
                  <a:lnTo>
                    <a:pt x="81" y="39"/>
                  </a:lnTo>
                  <a:lnTo>
                    <a:pt x="75" y="39"/>
                  </a:lnTo>
                  <a:lnTo>
                    <a:pt x="70" y="39"/>
                  </a:lnTo>
                  <a:lnTo>
                    <a:pt x="62" y="43"/>
                  </a:lnTo>
                  <a:lnTo>
                    <a:pt x="55" y="43"/>
                  </a:lnTo>
                  <a:lnTo>
                    <a:pt x="49" y="45"/>
                  </a:lnTo>
                  <a:lnTo>
                    <a:pt x="49" y="47"/>
                  </a:lnTo>
                  <a:lnTo>
                    <a:pt x="43" y="45"/>
                  </a:lnTo>
                  <a:lnTo>
                    <a:pt x="38" y="45"/>
                  </a:lnTo>
                  <a:lnTo>
                    <a:pt x="38" y="47"/>
                  </a:lnTo>
                  <a:lnTo>
                    <a:pt x="42" y="50"/>
                  </a:lnTo>
                  <a:lnTo>
                    <a:pt x="47" y="50"/>
                  </a:lnTo>
                  <a:lnTo>
                    <a:pt x="68" y="47"/>
                  </a:lnTo>
                  <a:lnTo>
                    <a:pt x="79" y="47"/>
                  </a:lnTo>
                  <a:lnTo>
                    <a:pt x="89" y="47"/>
                  </a:lnTo>
                  <a:lnTo>
                    <a:pt x="89" y="50"/>
                  </a:lnTo>
                  <a:lnTo>
                    <a:pt x="81" y="50"/>
                  </a:lnTo>
                  <a:lnTo>
                    <a:pt x="74" y="50"/>
                  </a:lnTo>
                  <a:lnTo>
                    <a:pt x="57" y="52"/>
                  </a:lnTo>
                  <a:lnTo>
                    <a:pt x="62" y="52"/>
                  </a:lnTo>
                  <a:lnTo>
                    <a:pt x="68" y="52"/>
                  </a:lnTo>
                  <a:lnTo>
                    <a:pt x="79" y="56"/>
                  </a:lnTo>
                  <a:lnTo>
                    <a:pt x="68" y="56"/>
                  </a:lnTo>
                  <a:lnTo>
                    <a:pt x="62" y="52"/>
                  </a:lnTo>
                  <a:lnTo>
                    <a:pt x="57" y="56"/>
                  </a:lnTo>
                  <a:lnTo>
                    <a:pt x="51" y="52"/>
                  </a:lnTo>
                  <a:lnTo>
                    <a:pt x="49" y="52"/>
                  </a:lnTo>
                  <a:lnTo>
                    <a:pt x="47" y="56"/>
                  </a:lnTo>
                  <a:lnTo>
                    <a:pt x="49" y="58"/>
                  </a:lnTo>
                  <a:lnTo>
                    <a:pt x="57" y="63"/>
                  </a:lnTo>
                  <a:lnTo>
                    <a:pt x="66" y="63"/>
                  </a:lnTo>
                  <a:lnTo>
                    <a:pt x="70" y="63"/>
                  </a:lnTo>
                  <a:lnTo>
                    <a:pt x="75" y="63"/>
                  </a:lnTo>
                  <a:lnTo>
                    <a:pt x="85" y="63"/>
                  </a:lnTo>
                  <a:lnTo>
                    <a:pt x="75" y="67"/>
                  </a:lnTo>
                  <a:lnTo>
                    <a:pt x="70" y="67"/>
                  </a:lnTo>
                  <a:lnTo>
                    <a:pt x="81" y="71"/>
                  </a:lnTo>
                  <a:lnTo>
                    <a:pt x="87" y="71"/>
                  </a:lnTo>
                  <a:lnTo>
                    <a:pt x="89" y="71"/>
                  </a:lnTo>
                  <a:lnTo>
                    <a:pt x="92" y="69"/>
                  </a:lnTo>
                  <a:lnTo>
                    <a:pt x="89" y="69"/>
                  </a:lnTo>
                  <a:lnTo>
                    <a:pt x="94" y="67"/>
                  </a:lnTo>
                  <a:lnTo>
                    <a:pt x="94" y="63"/>
                  </a:lnTo>
                  <a:lnTo>
                    <a:pt x="98" y="62"/>
                  </a:lnTo>
                  <a:lnTo>
                    <a:pt x="100" y="56"/>
                  </a:lnTo>
                  <a:lnTo>
                    <a:pt x="106" y="56"/>
                  </a:lnTo>
                  <a:lnTo>
                    <a:pt x="111" y="52"/>
                  </a:lnTo>
                  <a:lnTo>
                    <a:pt x="111" y="50"/>
                  </a:lnTo>
                  <a:lnTo>
                    <a:pt x="111" y="47"/>
                  </a:lnTo>
                  <a:lnTo>
                    <a:pt x="111" y="45"/>
                  </a:lnTo>
                  <a:lnTo>
                    <a:pt x="113" y="45"/>
                  </a:lnTo>
                  <a:lnTo>
                    <a:pt x="119" y="43"/>
                  </a:lnTo>
                  <a:lnTo>
                    <a:pt x="119" y="39"/>
                  </a:lnTo>
                  <a:lnTo>
                    <a:pt x="119" y="37"/>
                  </a:lnTo>
                  <a:lnTo>
                    <a:pt x="130" y="34"/>
                  </a:lnTo>
                  <a:lnTo>
                    <a:pt x="141" y="34"/>
                  </a:lnTo>
                  <a:lnTo>
                    <a:pt x="149" y="34"/>
                  </a:lnTo>
                  <a:lnTo>
                    <a:pt x="151" y="32"/>
                  </a:lnTo>
                  <a:lnTo>
                    <a:pt x="151" y="32"/>
                  </a:lnTo>
                  <a:lnTo>
                    <a:pt x="151" y="32"/>
                  </a:lnTo>
                  <a:lnTo>
                    <a:pt x="151" y="32"/>
                  </a:lnTo>
                  <a:lnTo>
                    <a:pt x="151" y="32"/>
                  </a:lnTo>
                  <a:lnTo>
                    <a:pt x="151" y="32"/>
                  </a:lnTo>
                  <a:lnTo>
                    <a:pt x="151" y="32"/>
                  </a:lnTo>
                  <a:lnTo>
                    <a:pt x="151" y="32"/>
                  </a:lnTo>
                  <a:close/>
                  <a:moveTo>
                    <a:pt x="232" y="9"/>
                  </a:moveTo>
                  <a:lnTo>
                    <a:pt x="230" y="7"/>
                  </a:lnTo>
                  <a:lnTo>
                    <a:pt x="224" y="5"/>
                  </a:lnTo>
                  <a:lnTo>
                    <a:pt x="213" y="7"/>
                  </a:lnTo>
                  <a:lnTo>
                    <a:pt x="200" y="5"/>
                  </a:lnTo>
                  <a:lnTo>
                    <a:pt x="192" y="5"/>
                  </a:lnTo>
                  <a:lnTo>
                    <a:pt x="188" y="5"/>
                  </a:lnTo>
                  <a:lnTo>
                    <a:pt x="187" y="5"/>
                  </a:lnTo>
                  <a:lnTo>
                    <a:pt x="181" y="5"/>
                  </a:lnTo>
                  <a:lnTo>
                    <a:pt x="175" y="7"/>
                  </a:lnTo>
                  <a:lnTo>
                    <a:pt x="170" y="7"/>
                  </a:lnTo>
                  <a:lnTo>
                    <a:pt x="173" y="5"/>
                  </a:lnTo>
                  <a:lnTo>
                    <a:pt x="173" y="2"/>
                  </a:lnTo>
                  <a:lnTo>
                    <a:pt x="175" y="2"/>
                  </a:lnTo>
                  <a:lnTo>
                    <a:pt x="168" y="0"/>
                  </a:lnTo>
                  <a:lnTo>
                    <a:pt x="168" y="2"/>
                  </a:lnTo>
                  <a:lnTo>
                    <a:pt x="166" y="2"/>
                  </a:lnTo>
                  <a:lnTo>
                    <a:pt x="166" y="5"/>
                  </a:lnTo>
                  <a:lnTo>
                    <a:pt x="162" y="9"/>
                  </a:lnTo>
                  <a:lnTo>
                    <a:pt x="160" y="9"/>
                  </a:lnTo>
                  <a:lnTo>
                    <a:pt x="156" y="7"/>
                  </a:lnTo>
                  <a:lnTo>
                    <a:pt x="155" y="7"/>
                  </a:lnTo>
                  <a:lnTo>
                    <a:pt x="151" y="7"/>
                  </a:lnTo>
                  <a:lnTo>
                    <a:pt x="155" y="5"/>
                  </a:lnTo>
                  <a:lnTo>
                    <a:pt x="151" y="5"/>
                  </a:lnTo>
                  <a:lnTo>
                    <a:pt x="147" y="5"/>
                  </a:lnTo>
                  <a:lnTo>
                    <a:pt x="143" y="5"/>
                  </a:lnTo>
                  <a:lnTo>
                    <a:pt x="138" y="5"/>
                  </a:lnTo>
                  <a:lnTo>
                    <a:pt x="130" y="2"/>
                  </a:lnTo>
                  <a:lnTo>
                    <a:pt x="128" y="2"/>
                  </a:lnTo>
                  <a:lnTo>
                    <a:pt x="124" y="5"/>
                  </a:lnTo>
                  <a:lnTo>
                    <a:pt x="123" y="5"/>
                  </a:lnTo>
                  <a:lnTo>
                    <a:pt x="117" y="7"/>
                  </a:lnTo>
                  <a:lnTo>
                    <a:pt x="111" y="5"/>
                  </a:lnTo>
                  <a:lnTo>
                    <a:pt x="106" y="5"/>
                  </a:lnTo>
                  <a:lnTo>
                    <a:pt x="98" y="7"/>
                  </a:lnTo>
                  <a:lnTo>
                    <a:pt x="104" y="7"/>
                  </a:lnTo>
                  <a:lnTo>
                    <a:pt x="106" y="7"/>
                  </a:lnTo>
                  <a:lnTo>
                    <a:pt x="113" y="7"/>
                  </a:lnTo>
                  <a:lnTo>
                    <a:pt x="111" y="9"/>
                  </a:lnTo>
                  <a:lnTo>
                    <a:pt x="104" y="9"/>
                  </a:lnTo>
                  <a:lnTo>
                    <a:pt x="117" y="13"/>
                  </a:lnTo>
                  <a:lnTo>
                    <a:pt x="130" y="13"/>
                  </a:lnTo>
                  <a:lnTo>
                    <a:pt x="147" y="13"/>
                  </a:lnTo>
                  <a:lnTo>
                    <a:pt x="162" y="13"/>
                  </a:lnTo>
                  <a:lnTo>
                    <a:pt x="149" y="15"/>
                  </a:lnTo>
                  <a:lnTo>
                    <a:pt x="147" y="15"/>
                  </a:lnTo>
                  <a:lnTo>
                    <a:pt x="138" y="15"/>
                  </a:lnTo>
                  <a:lnTo>
                    <a:pt x="124" y="15"/>
                  </a:lnTo>
                  <a:lnTo>
                    <a:pt x="130" y="19"/>
                  </a:lnTo>
                  <a:lnTo>
                    <a:pt x="136" y="19"/>
                  </a:lnTo>
                  <a:lnTo>
                    <a:pt x="147" y="20"/>
                  </a:lnTo>
                  <a:lnTo>
                    <a:pt x="168" y="20"/>
                  </a:lnTo>
                  <a:lnTo>
                    <a:pt x="181" y="24"/>
                  </a:lnTo>
                  <a:lnTo>
                    <a:pt x="192" y="24"/>
                  </a:lnTo>
                  <a:lnTo>
                    <a:pt x="198" y="20"/>
                  </a:lnTo>
                  <a:lnTo>
                    <a:pt x="205" y="20"/>
                  </a:lnTo>
                  <a:lnTo>
                    <a:pt x="211" y="20"/>
                  </a:lnTo>
                  <a:lnTo>
                    <a:pt x="217" y="19"/>
                  </a:lnTo>
                  <a:lnTo>
                    <a:pt x="213" y="15"/>
                  </a:lnTo>
                  <a:lnTo>
                    <a:pt x="232" y="9"/>
                  </a:lnTo>
                  <a:lnTo>
                    <a:pt x="232" y="9"/>
                  </a:lnTo>
                  <a:lnTo>
                    <a:pt x="232" y="9"/>
                  </a:lnTo>
                  <a:lnTo>
                    <a:pt x="232" y="9"/>
                  </a:lnTo>
                  <a:lnTo>
                    <a:pt x="232" y="9"/>
                  </a:lnTo>
                  <a:lnTo>
                    <a:pt x="232" y="9"/>
                  </a:lnTo>
                  <a:lnTo>
                    <a:pt x="232" y="9"/>
                  </a:lnTo>
                  <a:lnTo>
                    <a:pt x="232" y="9"/>
                  </a:lnTo>
                  <a:close/>
                  <a:moveTo>
                    <a:pt x="119" y="5"/>
                  </a:moveTo>
                  <a:lnTo>
                    <a:pt x="123" y="5"/>
                  </a:lnTo>
                  <a:lnTo>
                    <a:pt x="117" y="2"/>
                  </a:lnTo>
                  <a:lnTo>
                    <a:pt x="119" y="5"/>
                  </a:lnTo>
                  <a:lnTo>
                    <a:pt x="119" y="5"/>
                  </a:lnTo>
                  <a:lnTo>
                    <a:pt x="119" y="5"/>
                  </a:lnTo>
                  <a:lnTo>
                    <a:pt x="119" y="5"/>
                  </a:lnTo>
                  <a:lnTo>
                    <a:pt x="119" y="5"/>
                  </a:lnTo>
                  <a:lnTo>
                    <a:pt x="119" y="5"/>
                  </a:lnTo>
                  <a:lnTo>
                    <a:pt x="119" y="5"/>
                  </a:lnTo>
                  <a:lnTo>
                    <a:pt x="119" y="5"/>
                  </a:lnTo>
                  <a:close/>
                  <a:moveTo>
                    <a:pt x="194" y="47"/>
                  </a:moveTo>
                  <a:lnTo>
                    <a:pt x="187" y="47"/>
                  </a:lnTo>
                  <a:lnTo>
                    <a:pt x="181" y="45"/>
                  </a:lnTo>
                  <a:lnTo>
                    <a:pt x="185" y="43"/>
                  </a:lnTo>
                  <a:lnTo>
                    <a:pt x="175" y="43"/>
                  </a:lnTo>
                  <a:lnTo>
                    <a:pt x="168" y="43"/>
                  </a:lnTo>
                  <a:lnTo>
                    <a:pt x="149" y="43"/>
                  </a:lnTo>
                  <a:lnTo>
                    <a:pt x="151" y="45"/>
                  </a:lnTo>
                  <a:lnTo>
                    <a:pt x="156" y="47"/>
                  </a:lnTo>
                  <a:lnTo>
                    <a:pt x="155" y="52"/>
                  </a:lnTo>
                  <a:lnTo>
                    <a:pt x="151" y="52"/>
                  </a:lnTo>
                  <a:lnTo>
                    <a:pt x="149" y="52"/>
                  </a:lnTo>
                  <a:lnTo>
                    <a:pt x="149" y="56"/>
                  </a:lnTo>
                  <a:lnTo>
                    <a:pt x="155" y="56"/>
                  </a:lnTo>
                  <a:lnTo>
                    <a:pt x="162" y="56"/>
                  </a:lnTo>
                  <a:lnTo>
                    <a:pt x="175" y="52"/>
                  </a:lnTo>
                  <a:lnTo>
                    <a:pt x="173" y="56"/>
                  </a:lnTo>
                  <a:lnTo>
                    <a:pt x="170" y="58"/>
                  </a:lnTo>
                  <a:lnTo>
                    <a:pt x="175" y="58"/>
                  </a:lnTo>
                  <a:lnTo>
                    <a:pt x="181" y="58"/>
                  </a:lnTo>
                  <a:lnTo>
                    <a:pt x="187" y="56"/>
                  </a:lnTo>
                  <a:lnTo>
                    <a:pt x="192" y="56"/>
                  </a:lnTo>
                  <a:lnTo>
                    <a:pt x="198" y="52"/>
                  </a:lnTo>
                  <a:lnTo>
                    <a:pt x="205" y="50"/>
                  </a:lnTo>
                  <a:lnTo>
                    <a:pt x="200" y="47"/>
                  </a:lnTo>
                  <a:lnTo>
                    <a:pt x="194" y="47"/>
                  </a:lnTo>
                  <a:lnTo>
                    <a:pt x="194" y="47"/>
                  </a:lnTo>
                  <a:lnTo>
                    <a:pt x="194" y="47"/>
                  </a:lnTo>
                  <a:lnTo>
                    <a:pt x="194" y="47"/>
                  </a:lnTo>
                  <a:lnTo>
                    <a:pt x="194" y="47"/>
                  </a:lnTo>
                  <a:lnTo>
                    <a:pt x="194" y="47"/>
                  </a:lnTo>
                  <a:lnTo>
                    <a:pt x="194" y="47"/>
                  </a:lnTo>
                  <a:lnTo>
                    <a:pt x="194" y="4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3" name="Freeform 117">
              <a:extLst>
                <a:ext uri="{FF2B5EF4-FFF2-40B4-BE49-F238E27FC236}">
                  <a16:creationId xmlns:a16="http://schemas.microsoft.com/office/drawing/2014/main" id="{54AEC6E8-8CE4-4AEE-B2F5-194F664B0BE9}"/>
                </a:ext>
              </a:extLst>
            </p:cNvPr>
            <p:cNvSpPr>
              <a:spLocks noEditPoints="1"/>
            </p:cNvSpPr>
            <p:nvPr/>
          </p:nvSpPr>
          <p:spPr bwMode="auto">
            <a:xfrm>
              <a:off x="259" y="4831"/>
              <a:ext cx="944" cy="416"/>
            </a:xfrm>
            <a:custGeom>
              <a:avLst/>
              <a:gdLst>
                <a:gd name="T0" fmla="*/ 134 w 944"/>
                <a:gd name="T1" fmla="*/ 376 h 416"/>
                <a:gd name="T2" fmla="*/ 778 w 944"/>
                <a:gd name="T3" fmla="*/ 283 h 416"/>
                <a:gd name="T4" fmla="*/ 742 w 944"/>
                <a:gd name="T5" fmla="*/ 273 h 416"/>
                <a:gd name="T6" fmla="*/ 940 w 944"/>
                <a:gd name="T7" fmla="*/ 37 h 416"/>
                <a:gd name="T8" fmla="*/ 844 w 944"/>
                <a:gd name="T9" fmla="*/ 22 h 416"/>
                <a:gd name="T10" fmla="*/ 767 w 944"/>
                <a:gd name="T11" fmla="*/ 11 h 416"/>
                <a:gd name="T12" fmla="*/ 691 w 944"/>
                <a:gd name="T13" fmla="*/ 13 h 416"/>
                <a:gd name="T14" fmla="*/ 512 w 944"/>
                <a:gd name="T15" fmla="*/ 54 h 416"/>
                <a:gd name="T16" fmla="*/ 507 w 944"/>
                <a:gd name="T17" fmla="*/ 97 h 416"/>
                <a:gd name="T18" fmla="*/ 475 w 944"/>
                <a:gd name="T19" fmla="*/ 116 h 416"/>
                <a:gd name="T20" fmla="*/ 405 w 944"/>
                <a:gd name="T21" fmla="*/ 116 h 416"/>
                <a:gd name="T22" fmla="*/ 367 w 944"/>
                <a:gd name="T23" fmla="*/ 148 h 416"/>
                <a:gd name="T24" fmla="*/ 465 w 944"/>
                <a:gd name="T25" fmla="*/ 144 h 416"/>
                <a:gd name="T26" fmla="*/ 350 w 944"/>
                <a:gd name="T27" fmla="*/ 183 h 416"/>
                <a:gd name="T28" fmla="*/ 275 w 944"/>
                <a:gd name="T29" fmla="*/ 217 h 416"/>
                <a:gd name="T30" fmla="*/ 256 w 944"/>
                <a:gd name="T31" fmla="*/ 247 h 416"/>
                <a:gd name="T32" fmla="*/ 301 w 944"/>
                <a:gd name="T33" fmla="*/ 251 h 416"/>
                <a:gd name="T34" fmla="*/ 296 w 944"/>
                <a:gd name="T35" fmla="*/ 277 h 416"/>
                <a:gd name="T36" fmla="*/ 330 w 944"/>
                <a:gd name="T37" fmla="*/ 285 h 416"/>
                <a:gd name="T38" fmla="*/ 288 w 944"/>
                <a:gd name="T39" fmla="*/ 320 h 416"/>
                <a:gd name="T40" fmla="*/ 196 w 944"/>
                <a:gd name="T41" fmla="*/ 352 h 416"/>
                <a:gd name="T42" fmla="*/ 156 w 944"/>
                <a:gd name="T43" fmla="*/ 374 h 416"/>
                <a:gd name="T44" fmla="*/ 219 w 944"/>
                <a:gd name="T45" fmla="*/ 356 h 416"/>
                <a:gd name="T46" fmla="*/ 269 w 944"/>
                <a:gd name="T47" fmla="*/ 339 h 416"/>
                <a:gd name="T48" fmla="*/ 349 w 944"/>
                <a:gd name="T49" fmla="*/ 313 h 416"/>
                <a:gd name="T50" fmla="*/ 414 w 944"/>
                <a:gd name="T51" fmla="*/ 277 h 416"/>
                <a:gd name="T52" fmla="*/ 475 w 944"/>
                <a:gd name="T53" fmla="*/ 251 h 416"/>
                <a:gd name="T54" fmla="*/ 554 w 944"/>
                <a:gd name="T55" fmla="*/ 234 h 416"/>
                <a:gd name="T56" fmla="*/ 469 w 944"/>
                <a:gd name="T57" fmla="*/ 273 h 416"/>
                <a:gd name="T58" fmla="*/ 531 w 944"/>
                <a:gd name="T59" fmla="*/ 253 h 416"/>
                <a:gd name="T60" fmla="*/ 567 w 944"/>
                <a:gd name="T61" fmla="*/ 236 h 416"/>
                <a:gd name="T62" fmla="*/ 616 w 944"/>
                <a:gd name="T63" fmla="*/ 232 h 416"/>
                <a:gd name="T64" fmla="*/ 631 w 944"/>
                <a:gd name="T65" fmla="*/ 255 h 416"/>
                <a:gd name="T66" fmla="*/ 699 w 944"/>
                <a:gd name="T67" fmla="*/ 271 h 416"/>
                <a:gd name="T68" fmla="*/ 731 w 944"/>
                <a:gd name="T69" fmla="*/ 294 h 416"/>
                <a:gd name="T70" fmla="*/ 740 w 944"/>
                <a:gd name="T71" fmla="*/ 294 h 416"/>
                <a:gd name="T72" fmla="*/ 761 w 944"/>
                <a:gd name="T73" fmla="*/ 298 h 416"/>
                <a:gd name="T74" fmla="*/ 753 w 944"/>
                <a:gd name="T75" fmla="*/ 322 h 416"/>
                <a:gd name="T76" fmla="*/ 742 w 944"/>
                <a:gd name="T77" fmla="*/ 359 h 416"/>
                <a:gd name="T78" fmla="*/ 742 w 944"/>
                <a:gd name="T79" fmla="*/ 363 h 416"/>
                <a:gd name="T80" fmla="*/ 750 w 944"/>
                <a:gd name="T81" fmla="*/ 376 h 416"/>
                <a:gd name="T82" fmla="*/ 736 w 944"/>
                <a:gd name="T83" fmla="*/ 315 h 416"/>
                <a:gd name="T84" fmla="*/ 742 w 944"/>
                <a:gd name="T85" fmla="*/ 307 h 416"/>
                <a:gd name="T86" fmla="*/ 748 w 944"/>
                <a:gd name="T87" fmla="*/ 298 h 416"/>
                <a:gd name="T88" fmla="*/ 19 w 944"/>
                <a:gd name="T89" fmla="*/ 412 h 416"/>
                <a:gd name="T90" fmla="*/ 43 w 944"/>
                <a:gd name="T91" fmla="*/ 397 h 416"/>
                <a:gd name="T92" fmla="*/ 107 w 944"/>
                <a:gd name="T93" fmla="*/ 376 h 416"/>
                <a:gd name="T94" fmla="*/ 130 w 944"/>
                <a:gd name="T95" fmla="*/ 374 h 416"/>
                <a:gd name="T96" fmla="*/ 219 w 944"/>
                <a:gd name="T97" fmla="*/ 260 h 416"/>
                <a:gd name="T98" fmla="*/ 362 w 944"/>
                <a:gd name="T99" fmla="*/ 328 h 416"/>
                <a:gd name="T100" fmla="*/ 377 w 944"/>
                <a:gd name="T101" fmla="*/ 315 h 416"/>
                <a:gd name="T102" fmla="*/ 388 w 944"/>
                <a:gd name="T103" fmla="*/ 320 h 416"/>
                <a:gd name="T104" fmla="*/ 407 w 944"/>
                <a:gd name="T105" fmla="*/ 307 h 416"/>
                <a:gd name="T106" fmla="*/ 264 w 944"/>
                <a:gd name="T107" fmla="*/ 183 h 416"/>
                <a:gd name="T108" fmla="*/ 716 w 944"/>
                <a:gd name="T109" fmla="*/ 333 h 416"/>
                <a:gd name="T110" fmla="*/ 704 w 944"/>
                <a:gd name="T111" fmla="*/ 346 h 416"/>
                <a:gd name="T112" fmla="*/ 725 w 944"/>
                <a:gd name="T113" fmla="*/ 303 h 416"/>
                <a:gd name="T114" fmla="*/ 718 w 944"/>
                <a:gd name="T115" fmla="*/ 301 h 416"/>
                <a:gd name="T116" fmla="*/ 719 w 944"/>
                <a:gd name="T117" fmla="*/ 313 h 416"/>
                <a:gd name="T118" fmla="*/ 736 w 944"/>
                <a:gd name="T119" fmla="*/ 331 h 416"/>
                <a:gd name="T120" fmla="*/ 723 w 944"/>
                <a:gd name="T121" fmla="*/ 350 h 416"/>
                <a:gd name="T122" fmla="*/ 716 w 944"/>
                <a:gd name="T123" fmla="*/ 369 h 416"/>
                <a:gd name="T124" fmla="*/ 735 w 944"/>
                <a:gd name="T125" fmla="*/ 36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4" h="416">
                  <a:moveTo>
                    <a:pt x="373" y="123"/>
                  </a:moveTo>
                  <a:lnTo>
                    <a:pt x="369" y="127"/>
                  </a:lnTo>
                  <a:lnTo>
                    <a:pt x="375" y="123"/>
                  </a:lnTo>
                  <a:lnTo>
                    <a:pt x="373" y="123"/>
                  </a:lnTo>
                  <a:lnTo>
                    <a:pt x="373" y="123"/>
                  </a:lnTo>
                  <a:lnTo>
                    <a:pt x="373" y="123"/>
                  </a:lnTo>
                  <a:lnTo>
                    <a:pt x="373" y="123"/>
                  </a:lnTo>
                  <a:lnTo>
                    <a:pt x="373" y="123"/>
                  </a:lnTo>
                  <a:lnTo>
                    <a:pt x="373" y="123"/>
                  </a:lnTo>
                  <a:lnTo>
                    <a:pt x="373" y="123"/>
                  </a:lnTo>
                  <a:lnTo>
                    <a:pt x="373" y="123"/>
                  </a:lnTo>
                  <a:close/>
                  <a:moveTo>
                    <a:pt x="134" y="376"/>
                  </a:moveTo>
                  <a:lnTo>
                    <a:pt x="138" y="374"/>
                  </a:lnTo>
                  <a:lnTo>
                    <a:pt x="130" y="378"/>
                  </a:lnTo>
                  <a:lnTo>
                    <a:pt x="134" y="376"/>
                  </a:lnTo>
                  <a:lnTo>
                    <a:pt x="134" y="376"/>
                  </a:lnTo>
                  <a:lnTo>
                    <a:pt x="134" y="376"/>
                  </a:lnTo>
                  <a:lnTo>
                    <a:pt x="134" y="376"/>
                  </a:lnTo>
                  <a:lnTo>
                    <a:pt x="134" y="376"/>
                  </a:lnTo>
                  <a:lnTo>
                    <a:pt x="134" y="376"/>
                  </a:lnTo>
                  <a:lnTo>
                    <a:pt x="134" y="376"/>
                  </a:lnTo>
                  <a:lnTo>
                    <a:pt x="134" y="376"/>
                  </a:lnTo>
                  <a:close/>
                  <a:moveTo>
                    <a:pt x="780" y="341"/>
                  </a:moveTo>
                  <a:lnTo>
                    <a:pt x="774" y="339"/>
                  </a:lnTo>
                  <a:lnTo>
                    <a:pt x="772" y="337"/>
                  </a:lnTo>
                  <a:lnTo>
                    <a:pt x="768" y="335"/>
                  </a:lnTo>
                  <a:lnTo>
                    <a:pt x="768" y="331"/>
                  </a:lnTo>
                  <a:lnTo>
                    <a:pt x="772" y="326"/>
                  </a:lnTo>
                  <a:lnTo>
                    <a:pt x="772" y="322"/>
                  </a:lnTo>
                  <a:lnTo>
                    <a:pt x="774" y="320"/>
                  </a:lnTo>
                  <a:lnTo>
                    <a:pt x="774" y="316"/>
                  </a:lnTo>
                  <a:lnTo>
                    <a:pt x="774" y="313"/>
                  </a:lnTo>
                  <a:lnTo>
                    <a:pt x="778" y="296"/>
                  </a:lnTo>
                  <a:lnTo>
                    <a:pt x="780" y="290"/>
                  </a:lnTo>
                  <a:lnTo>
                    <a:pt x="780" y="288"/>
                  </a:lnTo>
                  <a:lnTo>
                    <a:pt x="778" y="283"/>
                  </a:lnTo>
                  <a:lnTo>
                    <a:pt x="778" y="279"/>
                  </a:lnTo>
                  <a:lnTo>
                    <a:pt x="778" y="277"/>
                  </a:lnTo>
                  <a:lnTo>
                    <a:pt x="778" y="273"/>
                  </a:lnTo>
                  <a:lnTo>
                    <a:pt x="774" y="271"/>
                  </a:lnTo>
                  <a:lnTo>
                    <a:pt x="774" y="270"/>
                  </a:lnTo>
                  <a:lnTo>
                    <a:pt x="778" y="266"/>
                  </a:lnTo>
                  <a:lnTo>
                    <a:pt x="780" y="264"/>
                  </a:lnTo>
                  <a:lnTo>
                    <a:pt x="778" y="260"/>
                  </a:lnTo>
                  <a:lnTo>
                    <a:pt x="768" y="260"/>
                  </a:lnTo>
                  <a:lnTo>
                    <a:pt x="765" y="264"/>
                  </a:lnTo>
                  <a:lnTo>
                    <a:pt x="763" y="264"/>
                  </a:lnTo>
                  <a:lnTo>
                    <a:pt x="759" y="264"/>
                  </a:lnTo>
                  <a:lnTo>
                    <a:pt x="755" y="264"/>
                  </a:lnTo>
                  <a:lnTo>
                    <a:pt x="753" y="270"/>
                  </a:lnTo>
                  <a:lnTo>
                    <a:pt x="750" y="270"/>
                  </a:lnTo>
                  <a:lnTo>
                    <a:pt x="748" y="270"/>
                  </a:lnTo>
                  <a:lnTo>
                    <a:pt x="746" y="271"/>
                  </a:lnTo>
                  <a:lnTo>
                    <a:pt x="742" y="273"/>
                  </a:lnTo>
                  <a:lnTo>
                    <a:pt x="718" y="279"/>
                  </a:lnTo>
                  <a:lnTo>
                    <a:pt x="723" y="277"/>
                  </a:lnTo>
                  <a:lnTo>
                    <a:pt x="723" y="271"/>
                  </a:lnTo>
                  <a:lnTo>
                    <a:pt x="719" y="266"/>
                  </a:lnTo>
                  <a:lnTo>
                    <a:pt x="719" y="260"/>
                  </a:lnTo>
                  <a:lnTo>
                    <a:pt x="718" y="255"/>
                  </a:lnTo>
                  <a:lnTo>
                    <a:pt x="718" y="253"/>
                  </a:lnTo>
                  <a:lnTo>
                    <a:pt x="719" y="251"/>
                  </a:lnTo>
                  <a:lnTo>
                    <a:pt x="725" y="247"/>
                  </a:lnTo>
                  <a:lnTo>
                    <a:pt x="716" y="247"/>
                  </a:lnTo>
                  <a:lnTo>
                    <a:pt x="710" y="251"/>
                  </a:lnTo>
                  <a:lnTo>
                    <a:pt x="704" y="251"/>
                  </a:lnTo>
                  <a:lnTo>
                    <a:pt x="701" y="251"/>
                  </a:lnTo>
                  <a:lnTo>
                    <a:pt x="699" y="251"/>
                  </a:lnTo>
                  <a:lnTo>
                    <a:pt x="691" y="247"/>
                  </a:lnTo>
                  <a:lnTo>
                    <a:pt x="944" y="37"/>
                  </a:lnTo>
                  <a:lnTo>
                    <a:pt x="942" y="37"/>
                  </a:lnTo>
                  <a:lnTo>
                    <a:pt x="940" y="37"/>
                  </a:lnTo>
                  <a:lnTo>
                    <a:pt x="934" y="35"/>
                  </a:lnTo>
                  <a:lnTo>
                    <a:pt x="930" y="32"/>
                  </a:lnTo>
                  <a:lnTo>
                    <a:pt x="925" y="30"/>
                  </a:lnTo>
                  <a:lnTo>
                    <a:pt x="915" y="28"/>
                  </a:lnTo>
                  <a:lnTo>
                    <a:pt x="910" y="28"/>
                  </a:lnTo>
                  <a:lnTo>
                    <a:pt x="906" y="30"/>
                  </a:lnTo>
                  <a:lnTo>
                    <a:pt x="904" y="30"/>
                  </a:lnTo>
                  <a:lnTo>
                    <a:pt x="898" y="30"/>
                  </a:lnTo>
                  <a:lnTo>
                    <a:pt x="887" y="30"/>
                  </a:lnTo>
                  <a:lnTo>
                    <a:pt x="885" y="30"/>
                  </a:lnTo>
                  <a:lnTo>
                    <a:pt x="881" y="30"/>
                  </a:lnTo>
                  <a:lnTo>
                    <a:pt x="880" y="28"/>
                  </a:lnTo>
                  <a:lnTo>
                    <a:pt x="874" y="28"/>
                  </a:lnTo>
                  <a:lnTo>
                    <a:pt x="863" y="28"/>
                  </a:lnTo>
                  <a:lnTo>
                    <a:pt x="859" y="28"/>
                  </a:lnTo>
                  <a:lnTo>
                    <a:pt x="853" y="24"/>
                  </a:lnTo>
                  <a:lnTo>
                    <a:pt x="848" y="24"/>
                  </a:lnTo>
                  <a:lnTo>
                    <a:pt x="844" y="22"/>
                  </a:lnTo>
                  <a:lnTo>
                    <a:pt x="836" y="19"/>
                  </a:lnTo>
                  <a:lnTo>
                    <a:pt x="825" y="19"/>
                  </a:lnTo>
                  <a:lnTo>
                    <a:pt x="817" y="22"/>
                  </a:lnTo>
                  <a:lnTo>
                    <a:pt x="817" y="19"/>
                  </a:lnTo>
                  <a:lnTo>
                    <a:pt x="812" y="19"/>
                  </a:lnTo>
                  <a:lnTo>
                    <a:pt x="804" y="22"/>
                  </a:lnTo>
                  <a:lnTo>
                    <a:pt x="799" y="22"/>
                  </a:lnTo>
                  <a:lnTo>
                    <a:pt x="793" y="19"/>
                  </a:lnTo>
                  <a:lnTo>
                    <a:pt x="787" y="17"/>
                  </a:lnTo>
                  <a:lnTo>
                    <a:pt x="793" y="13"/>
                  </a:lnTo>
                  <a:lnTo>
                    <a:pt x="799" y="11"/>
                  </a:lnTo>
                  <a:lnTo>
                    <a:pt x="787" y="11"/>
                  </a:lnTo>
                  <a:lnTo>
                    <a:pt x="774" y="11"/>
                  </a:lnTo>
                  <a:lnTo>
                    <a:pt x="767" y="13"/>
                  </a:lnTo>
                  <a:lnTo>
                    <a:pt x="763" y="13"/>
                  </a:lnTo>
                  <a:lnTo>
                    <a:pt x="759" y="11"/>
                  </a:lnTo>
                  <a:lnTo>
                    <a:pt x="763" y="11"/>
                  </a:lnTo>
                  <a:lnTo>
                    <a:pt x="767" y="11"/>
                  </a:lnTo>
                  <a:lnTo>
                    <a:pt x="767" y="9"/>
                  </a:lnTo>
                  <a:lnTo>
                    <a:pt x="763" y="9"/>
                  </a:lnTo>
                  <a:lnTo>
                    <a:pt x="761" y="9"/>
                  </a:lnTo>
                  <a:lnTo>
                    <a:pt x="763" y="5"/>
                  </a:lnTo>
                  <a:lnTo>
                    <a:pt x="761" y="5"/>
                  </a:lnTo>
                  <a:lnTo>
                    <a:pt x="759" y="9"/>
                  </a:lnTo>
                  <a:lnTo>
                    <a:pt x="750" y="11"/>
                  </a:lnTo>
                  <a:lnTo>
                    <a:pt x="740" y="13"/>
                  </a:lnTo>
                  <a:lnTo>
                    <a:pt x="740" y="11"/>
                  </a:lnTo>
                  <a:lnTo>
                    <a:pt x="748" y="11"/>
                  </a:lnTo>
                  <a:lnTo>
                    <a:pt x="753" y="9"/>
                  </a:lnTo>
                  <a:lnTo>
                    <a:pt x="753" y="5"/>
                  </a:lnTo>
                  <a:lnTo>
                    <a:pt x="750" y="4"/>
                  </a:lnTo>
                  <a:lnTo>
                    <a:pt x="744" y="4"/>
                  </a:lnTo>
                  <a:lnTo>
                    <a:pt x="750" y="0"/>
                  </a:lnTo>
                  <a:lnTo>
                    <a:pt x="716" y="11"/>
                  </a:lnTo>
                  <a:lnTo>
                    <a:pt x="699" y="13"/>
                  </a:lnTo>
                  <a:lnTo>
                    <a:pt x="691" y="13"/>
                  </a:lnTo>
                  <a:lnTo>
                    <a:pt x="682" y="13"/>
                  </a:lnTo>
                  <a:lnTo>
                    <a:pt x="686" y="11"/>
                  </a:lnTo>
                  <a:lnTo>
                    <a:pt x="674" y="13"/>
                  </a:lnTo>
                  <a:lnTo>
                    <a:pt x="663" y="17"/>
                  </a:lnTo>
                  <a:lnTo>
                    <a:pt x="667" y="17"/>
                  </a:lnTo>
                  <a:lnTo>
                    <a:pt x="667" y="19"/>
                  </a:lnTo>
                  <a:lnTo>
                    <a:pt x="655" y="19"/>
                  </a:lnTo>
                  <a:lnTo>
                    <a:pt x="644" y="22"/>
                  </a:lnTo>
                  <a:lnTo>
                    <a:pt x="620" y="28"/>
                  </a:lnTo>
                  <a:lnTo>
                    <a:pt x="625" y="24"/>
                  </a:lnTo>
                  <a:lnTo>
                    <a:pt x="610" y="28"/>
                  </a:lnTo>
                  <a:lnTo>
                    <a:pt x="597" y="35"/>
                  </a:lnTo>
                  <a:lnTo>
                    <a:pt x="582" y="41"/>
                  </a:lnTo>
                  <a:lnTo>
                    <a:pt x="569" y="47"/>
                  </a:lnTo>
                  <a:lnTo>
                    <a:pt x="574" y="43"/>
                  </a:lnTo>
                  <a:lnTo>
                    <a:pt x="550" y="52"/>
                  </a:lnTo>
                  <a:lnTo>
                    <a:pt x="524" y="54"/>
                  </a:lnTo>
                  <a:lnTo>
                    <a:pt x="512" y="54"/>
                  </a:lnTo>
                  <a:lnTo>
                    <a:pt x="501" y="60"/>
                  </a:lnTo>
                  <a:lnTo>
                    <a:pt x="492" y="65"/>
                  </a:lnTo>
                  <a:lnTo>
                    <a:pt x="480" y="67"/>
                  </a:lnTo>
                  <a:lnTo>
                    <a:pt x="486" y="67"/>
                  </a:lnTo>
                  <a:lnTo>
                    <a:pt x="486" y="71"/>
                  </a:lnTo>
                  <a:lnTo>
                    <a:pt x="488" y="73"/>
                  </a:lnTo>
                  <a:lnTo>
                    <a:pt x="492" y="73"/>
                  </a:lnTo>
                  <a:lnTo>
                    <a:pt x="495" y="75"/>
                  </a:lnTo>
                  <a:lnTo>
                    <a:pt x="495" y="79"/>
                  </a:lnTo>
                  <a:lnTo>
                    <a:pt x="499" y="84"/>
                  </a:lnTo>
                  <a:lnTo>
                    <a:pt x="495" y="86"/>
                  </a:lnTo>
                  <a:lnTo>
                    <a:pt x="493" y="92"/>
                  </a:lnTo>
                  <a:lnTo>
                    <a:pt x="492" y="94"/>
                  </a:lnTo>
                  <a:lnTo>
                    <a:pt x="495" y="94"/>
                  </a:lnTo>
                  <a:lnTo>
                    <a:pt x="501" y="94"/>
                  </a:lnTo>
                  <a:lnTo>
                    <a:pt x="507" y="94"/>
                  </a:lnTo>
                  <a:lnTo>
                    <a:pt x="510" y="94"/>
                  </a:lnTo>
                  <a:lnTo>
                    <a:pt x="507" y="97"/>
                  </a:lnTo>
                  <a:lnTo>
                    <a:pt x="505" y="97"/>
                  </a:lnTo>
                  <a:lnTo>
                    <a:pt x="501" y="99"/>
                  </a:lnTo>
                  <a:lnTo>
                    <a:pt x="501" y="103"/>
                  </a:lnTo>
                  <a:lnTo>
                    <a:pt x="501" y="105"/>
                  </a:lnTo>
                  <a:lnTo>
                    <a:pt x="499" y="108"/>
                  </a:lnTo>
                  <a:lnTo>
                    <a:pt x="495" y="110"/>
                  </a:lnTo>
                  <a:lnTo>
                    <a:pt x="501" y="108"/>
                  </a:lnTo>
                  <a:lnTo>
                    <a:pt x="510" y="110"/>
                  </a:lnTo>
                  <a:lnTo>
                    <a:pt x="507" y="112"/>
                  </a:lnTo>
                  <a:lnTo>
                    <a:pt x="501" y="116"/>
                  </a:lnTo>
                  <a:lnTo>
                    <a:pt x="505" y="112"/>
                  </a:lnTo>
                  <a:lnTo>
                    <a:pt x="501" y="112"/>
                  </a:lnTo>
                  <a:lnTo>
                    <a:pt x="495" y="112"/>
                  </a:lnTo>
                  <a:lnTo>
                    <a:pt x="492" y="116"/>
                  </a:lnTo>
                  <a:lnTo>
                    <a:pt x="480" y="116"/>
                  </a:lnTo>
                  <a:lnTo>
                    <a:pt x="477" y="116"/>
                  </a:lnTo>
                  <a:lnTo>
                    <a:pt x="473" y="118"/>
                  </a:lnTo>
                  <a:lnTo>
                    <a:pt x="475" y="116"/>
                  </a:lnTo>
                  <a:lnTo>
                    <a:pt x="473" y="116"/>
                  </a:lnTo>
                  <a:lnTo>
                    <a:pt x="469" y="116"/>
                  </a:lnTo>
                  <a:lnTo>
                    <a:pt x="461" y="116"/>
                  </a:lnTo>
                  <a:lnTo>
                    <a:pt x="458" y="116"/>
                  </a:lnTo>
                  <a:lnTo>
                    <a:pt x="456" y="116"/>
                  </a:lnTo>
                  <a:lnTo>
                    <a:pt x="456" y="112"/>
                  </a:lnTo>
                  <a:lnTo>
                    <a:pt x="454" y="112"/>
                  </a:lnTo>
                  <a:lnTo>
                    <a:pt x="463" y="108"/>
                  </a:lnTo>
                  <a:lnTo>
                    <a:pt x="469" y="105"/>
                  </a:lnTo>
                  <a:lnTo>
                    <a:pt x="467" y="105"/>
                  </a:lnTo>
                  <a:lnTo>
                    <a:pt x="458" y="105"/>
                  </a:lnTo>
                  <a:lnTo>
                    <a:pt x="445" y="108"/>
                  </a:lnTo>
                  <a:lnTo>
                    <a:pt x="435" y="110"/>
                  </a:lnTo>
                  <a:lnTo>
                    <a:pt x="429" y="110"/>
                  </a:lnTo>
                  <a:lnTo>
                    <a:pt x="426" y="112"/>
                  </a:lnTo>
                  <a:lnTo>
                    <a:pt x="429" y="116"/>
                  </a:lnTo>
                  <a:lnTo>
                    <a:pt x="413" y="116"/>
                  </a:lnTo>
                  <a:lnTo>
                    <a:pt x="405" y="116"/>
                  </a:lnTo>
                  <a:lnTo>
                    <a:pt x="399" y="118"/>
                  </a:lnTo>
                  <a:lnTo>
                    <a:pt x="392" y="122"/>
                  </a:lnTo>
                  <a:lnTo>
                    <a:pt x="386" y="122"/>
                  </a:lnTo>
                  <a:lnTo>
                    <a:pt x="377" y="123"/>
                  </a:lnTo>
                  <a:lnTo>
                    <a:pt x="369" y="127"/>
                  </a:lnTo>
                  <a:lnTo>
                    <a:pt x="373" y="133"/>
                  </a:lnTo>
                  <a:lnTo>
                    <a:pt x="382" y="133"/>
                  </a:lnTo>
                  <a:lnTo>
                    <a:pt x="386" y="133"/>
                  </a:lnTo>
                  <a:lnTo>
                    <a:pt x="392" y="135"/>
                  </a:lnTo>
                  <a:lnTo>
                    <a:pt x="386" y="135"/>
                  </a:lnTo>
                  <a:lnTo>
                    <a:pt x="381" y="135"/>
                  </a:lnTo>
                  <a:lnTo>
                    <a:pt x="377" y="137"/>
                  </a:lnTo>
                  <a:lnTo>
                    <a:pt x="373" y="137"/>
                  </a:lnTo>
                  <a:lnTo>
                    <a:pt x="373" y="140"/>
                  </a:lnTo>
                  <a:lnTo>
                    <a:pt x="373" y="142"/>
                  </a:lnTo>
                  <a:lnTo>
                    <a:pt x="369" y="146"/>
                  </a:lnTo>
                  <a:lnTo>
                    <a:pt x="367" y="146"/>
                  </a:lnTo>
                  <a:lnTo>
                    <a:pt x="367" y="148"/>
                  </a:lnTo>
                  <a:lnTo>
                    <a:pt x="369" y="152"/>
                  </a:lnTo>
                  <a:lnTo>
                    <a:pt x="377" y="152"/>
                  </a:lnTo>
                  <a:lnTo>
                    <a:pt x="388" y="152"/>
                  </a:lnTo>
                  <a:lnTo>
                    <a:pt x="399" y="152"/>
                  </a:lnTo>
                  <a:lnTo>
                    <a:pt x="411" y="152"/>
                  </a:lnTo>
                  <a:lnTo>
                    <a:pt x="413" y="153"/>
                  </a:lnTo>
                  <a:lnTo>
                    <a:pt x="414" y="153"/>
                  </a:lnTo>
                  <a:lnTo>
                    <a:pt x="418" y="152"/>
                  </a:lnTo>
                  <a:lnTo>
                    <a:pt x="414" y="152"/>
                  </a:lnTo>
                  <a:lnTo>
                    <a:pt x="420" y="148"/>
                  </a:lnTo>
                  <a:lnTo>
                    <a:pt x="420" y="152"/>
                  </a:lnTo>
                  <a:lnTo>
                    <a:pt x="418" y="155"/>
                  </a:lnTo>
                  <a:lnTo>
                    <a:pt x="435" y="148"/>
                  </a:lnTo>
                  <a:lnTo>
                    <a:pt x="443" y="148"/>
                  </a:lnTo>
                  <a:lnTo>
                    <a:pt x="448" y="146"/>
                  </a:lnTo>
                  <a:lnTo>
                    <a:pt x="450" y="146"/>
                  </a:lnTo>
                  <a:lnTo>
                    <a:pt x="456" y="146"/>
                  </a:lnTo>
                  <a:lnTo>
                    <a:pt x="465" y="144"/>
                  </a:lnTo>
                  <a:lnTo>
                    <a:pt x="467" y="146"/>
                  </a:lnTo>
                  <a:lnTo>
                    <a:pt x="463" y="148"/>
                  </a:lnTo>
                  <a:lnTo>
                    <a:pt x="456" y="152"/>
                  </a:lnTo>
                  <a:lnTo>
                    <a:pt x="443" y="153"/>
                  </a:lnTo>
                  <a:lnTo>
                    <a:pt x="445" y="153"/>
                  </a:lnTo>
                  <a:lnTo>
                    <a:pt x="445" y="155"/>
                  </a:lnTo>
                  <a:lnTo>
                    <a:pt x="443" y="161"/>
                  </a:lnTo>
                  <a:lnTo>
                    <a:pt x="431" y="170"/>
                  </a:lnTo>
                  <a:lnTo>
                    <a:pt x="418" y="174"/>
                  </a:lnTo>
                  <a:lnTo>
                    <a:pt x="401" y="174"/>
                  </a:lnTo>
                  <a:lnTo>
                    <a:pt x="381" y="183"/>
                  </a:lnTo>
                  <a:lnTo>
                    <a:pt x="369" y="183"/>
                  </a:lnTo>
                  <a:lnTo>
                    <a:pt x="365" y="183"/>
                  </a:lnTo>
                  <a:lnTo>
                    <a:pt x="367" y="183"/>
                  </a:lnTo>
                  <a:lnTo>
                    <a:pt x="367" y="180"/>
                  </a:lnTo>
                  <a:lnTo>
                    <a:pt x="362" y="180"/>
                  </a:lnTo>
                  <a:lnTo>
                    <a:pt x="354" y="180"/>
                  </a:lnTo>
                  <a:lnTo>
                    <a:pt x="350" y="183"/>
                  </a:lnTo>
                  <a:lnTo>
                    <a:pt x="350" y="185"/>
                  </a:lnTo>
                  <a:lnTo>
                    <a:pt x="345" y="185"/>
                  </a:lnTo>
                  <a:lnTo>
                    <a:pt x="339" y="189"/>
                  </a:lnTo>
                  <a:lnTo>
                    <a:pt x="330" y="193"/>
                  </a:lnTo>
                  <a:lnTo>
                    <a:pt x="339" y="191"/>
                  </a:lnTo>
                  <a:lnTo>
                    <a:pt x="332" y="193"/>
                  </a:lnTo>
                  <a:lnTo>
                    <a:pt x="326" y="197"/>
                  </a:lnTo>
                  <a:lnTo>
                    <a:pt x="330" y="198"/>
                  </a:lnTo>
                  <a:lnTo>
                    <a:pt x="326" y="198"/>
                  </a:lnTo>
                  <a:lnTo>
                    <a:pt x="324" y="197"/>
                  </a:lnTo>
                  <a:lnTo>
                    <a:pt x="318" y="198"/>
                  </a:lnTo>
                  <a:lnTo>
                    <a:pt x="301" y="204"/>
                  </a:lnTo>
                  <a:lnTo>
                    <a:pt x="294" y="210"/>
                  </a:lnTo>
                  <a:lnTo>
                    <a:pt x="286" y="213"/>
                  </a:lnTo>
                  <a:lnTo>
                    <a:pt x="283" y="215"/>
                  </a:lnTo>
                  <a:lnTo>
                    <a:pt x="281" y="215"/>
                  </a:lnTo>
                  <a:lnTo>
                    <a:pt x="277" y="215"/>
                  </a:lnTo>
                  <a:lnTo>
                    <a:pt x="275" y="217"/>
                  </a:lnTo>
                  <a:lnTo>
                    <a:pt x="273" y="221"/>
                  </a:lnTo>
                  <a:lnTo>
                    <a:pt x="277" y="221"/>
                  </a:lnTo>
                  <a:lnTo>
                    <a:pt x="273" y="223"/>
                  </a:lnTo>
                  <a:lnTo>
                    <a:pt x="269" y="226"/>
                  </a:lnTo>
                  <a:lnTo>
                    <a:pt x="269" y="228"/>
                  </a:lnTo>
                  <a:lnTo>
                    <a:pt x="269" y="232"/>
                  </a:lnTo>
                  <a:lnTo>
                    <a:pt x="273" y="228"/>
                  </a:lnTo>
                  <a:lnTo>
                    <a:pt x="277" y="228"/>
                  </a:lnTo>
                  <a:lnTo>
                    <a:pt x="281" y="226"/>
                  </a:lnTo>
                  <a:lnTo>
                    <a:pt x="277" y="232"/>
                  </a:lnTo>
                  <a:lnTo>
                    <a:pt x="273" y="234"/>
                  </a:lnTo>
                  <a:lnTo>
                    <a:pt x="275" y="234"/>
                  </a:lnTo>
                  <a:lnTo>
                    <a:pt x="273" y="236"/>
                  </a:lnTo>
                  <a:lnTo>
                    <a:pt x="269" y="240"/>
                  </a:lnTo>
                  <a:lnTo>
                    <a:pt x="262" y="240"/>
                  </a:lnTo>
                  <a:lnTo>
                    <a:pt x="256" y="245"/>
                  </a:lnTo>
                  <a:lnTo>
                    <a:pt x="258" y="245"/>
                  </a:lnTo>
                  <a:lnTo>
                    <a:pt x="256" y="247"/>
                  </a:lnTo>
                  <a:lnTo>
                    <a:pt x="258" y="247"/>
                  </a:lnTo>
                  <a:lnTo>
                    <a:pt x="262" y="247"/>
                  </a:lnTo>
                  <a:lnTo>
                    <a:pt x="258" y="253"/>
                  </a:lnTo>
                  <a:lnTo>
                    <a:pt x="262" y="253"/>
                  </a:lnTo>
                  <a:lnTo>
                    <a:pt x="262" y="255"/>
                  </a:lnTo>
                  <a:lnTo>
                    <a:pt x="258" y="255"/>
                  </a:lnTo>
                  <a:lnTo>
                    <a:pt x="256" y="258"/>
                  </a:lnTo>
                  <a:lnTo>
                    <a:pt x="281" y="258"/>
                  </a:lnTo>
                  <a:lnTo>
                    <a:pt x="292" y="255"/>
                  </a:lnTo>
                  <a:lnTo>
                    <a:pt x="296" y="253"/>
                  </a:lnTo>
                  <a:lnTo>
                    <a:pt x="296" y="251"/>
                  </a:lnTo>
                  <a:lnTo>
                    <a:pt x="307" y="245"/>
                  </a:lnTo>
                  <a:lnTo>
                    <a:pt x="318" y="240"/>
                  </a:lnTo>
                  <a:lnTo>
                    <a:pt x="320" y="240"/>
                  </a:lnTo>
                  <a:lnTo>
                    <a:pt x="324" y="240"/>
                  </a:lnTo>
                  <a:lnTo>
                    <a:pt x="311" y="245"/>
                  </a:lnTo>
                  <a:lnTo>
                    <a:pt x="305" y="247"/>
                  </a:lnTo>
                  <a:lnTo>
                    <a:pt x="301" y="251"/>
                  </a:lnTo>
                  <a:lnTo>
                    <a:pt x="300" y="253"/>
                  </a:lnTo>
                  <a:lnTo>
                    <a:pt x="294" y="258"/>
                  </a:lnTo>
                  <a:lnTo>
                    <a:pt x="294" y="264"/>
                  </a:lnTo>
                  <a:lnTo>
                    <a:pt x="292" y="266"/>
                  </a:lnTo>
                  <a:lnTo>
                    <a:pt x="283" y="271"/>
                  </a:lnTo>
                  <a:lnTo>
                    <a:pt x="277" y="271"/>
                  </a:lnTo>
                  <a:lnTo>
                    <a:pt x="275" y="277"/>
                  </a:lnTo>
                  <a:lnTo>
                    <a:pt x="283" y="277"/>
                  </a:lnTo>
                  <a:lnTo>
                    <a:pt x="275" y="279"/>
                  </a:lnTo>
                  <a:lnTo>
                    <a:pt x="273" y="283"/>
                  </a:lnTo>
                  <a:lnTo>
                    <a:pt x="269" y="285"/>
                  </a:lnTo>
                  <a:lnTo>
                    <a:pt x="264" y="285"/>
                  </a:lnTo>
                  <a:lnTo>
                    <a:pt x="258" y="288"/>
                  </a:lnTo>
                  <a:lnTo>
                    <a:pt x="264" y="288"/>
                  </a:lnTo>
                  <a:lnTo>
                    <a:pt x="269" y="288"/>
                  </a:lnTo>
                  <a:lnTo>
                    <a:pt x="281" y="285"/>
                  </a:lnTo>
                  <a:lnTo>
                    <a:pt x="292" y="279"/>
                  </a:lnTo>
                  <a:lnTo>
                    <a:pt x="296" y="277"/>
                  </a:lnTo>
                  <a:lnTo>
                    <a:pt x="301" y="279"/>
                  </a:lnTo>
                  <a:lnTo>
                    <a:pt x="300" y="279"/>
                  </a:lnTo>
                  <a:lnTo>
                    <a:pt x="301" y="283"/>
                  </a:lnTo>
                  <a:lnTo>
                    <a:pt x="305" y="283"/>
                  </a:lnTo>
                  <a:lnTo>
                    <a:pt x="301" y="285"/>
                  </a:lnTo>
                  <a:lnTo>
                    <a:pt x="307" y="283"/>
                  </a:lnTo>
                  <a:lnTo>
                    <a:pt x="311" y="283"/>
                  </a:lnTo>
                  <a:lnTo>
                    <a:pt x="311" y="285"/>
                  </a:lnTo>
                  <a:lnTo>
                    <a:pt x="311" y="288"/>
                  </a:lnTo>
                  <a:lnTo>
                    <a:pt x="311" y="290"/>
                  </a:lnTo>
                  <a:lnTo>
                    <a:pt x="311" y="294"/>
                  </a:lnTo>
                  <a:lnTo>
                    <a:pt x="315" y="294"/>
                  </a:lnTo>
                  <a:lnTo>
                    <a:pt x="318" y="288"/>
                  </a:lnTo>
                  <a:lnTo>
                    <a:pt x="324" y="283"/>
                  </a:lnTo>
                  <a:lnTo>
                    <a:pt x="330" y="279"/>
                  </a:lnTo>
                  <a:lnTo>
                    <a:pt x="326" y="283"/>
                  </a:lnTo>
                  <a:lnTo>
                    <a:pt x="330" y="283"/>
                  </a:lnTo>
                  <a:lnTo>
                    <a:pt x="330" y="285"/>
                  </a:lnTo>
                  <a:lnTo>
                    <a:pt x="330" y="288"/>
                  </a:lnTo>
                  <a:lnTo>
                    <a:pt x="332" y="288"/>
                  </a:lnTo>
                  <a:lnTo>
                    <a:pt x="337" y="288"/>
                  </a:lnTo>
                  <a:lnTo>
                    <a:pt x="345" y="285"/>
                  </a:lnTo>
                  <a:lnTo>
                    <a:pt x="358" y="283"/>
                  </a:lnTo>
                  <a:lnTo>
                    <a:pt x="349" y="288"/>
                  </a:lnTo>
                  <a:lnTo>
                    <a:pt x="337" y="290"/>
                  </a:lnTo>
                  <a:lnTo>
                    <a:pt x="333" y="294"/>
                  </a:lnTo>
                  <a:lnTo>
                    <a:pt x="332" y="298"/>
                  </a:lnTo>
                  <a:lnTo>
                    <a:pt x="330" y="298"/>
                  </a:lnTo>
                  <a:lnTo>
                    <a:pt x="320" y="303"/>
                  </a:lnTo>
                  <a:lnTo>
                    <a:pt x="313" y="309"/>
                  </a:lnTo>
                  <a:lnTo>
                    <a:pt x="313" y="313"/>
                  </a:lnTo>
                  <a:lnTo>
                    <a:pt x="311" y="315"/>
                  </a:lnTo>
                  <a:lnTo>
                    <a:pt x="307" y="315"/>
                  </a:lnTo>
                  <a:lnTo>
                    <a:pt x="307" y="313"/>
                  </a:lnTo>
                  <a:lnTo>
                    <a:pt x="300" y="315"/>
                  </a:lnTo>
                  <a:lnTo>
                    <a:pt x="288" y="320"/>
                  </a:lnTo>
                  <a:lnTo>
                    <a:pt x="283" y="322"/>
                  </a:lnTo>
                  <a:lnTo>
                    <a:pt x="275" y="328"/>
                  </a:lnTo>
                  <a:lnTo>
                    <a:pt x="273" y="331"/>
                  </a:lnTo>
                  <a:lnTo>
                    <a:pt x="269" y="331"/>
                  </a:lnTo>
                  <a:lnTo>
                    <a:pt x="262" y="331"/>
                  </a:lnTo>
                  <a:lnTo>
                    <a:pt x="245" y="335"/>
                  </a:lnTo>
                  <a:lnTo>
                    <a:pt x="226" y="344"/>
                  </a:lnTo>
                  <a:lnTo>
                    <a:pt x="215" y="350"/>
                  </a:lnTo>
                  <a:lnTo>
                    <a:pt x="213" y="352"/>
                  </a:lnTo>
                  <a:lnTo>
                    <a:pt x="213" y="356"/>
                  </a:lnTo>
                  <a:lnTo>
                    <a:pt x="211" y="356"/>
                  </a:lnTo>
                  <a:lnTo>
                    <a:pt x="211" y="352"/>
                  </a:lnTo>
                  <a:lnTo>
                    <a:pt x="207" y="356"/>
                  </a:lnTo>
                  <a:lnTo>
                    <a:pt x="200" y="358"/>
                  </a:lnTo>
                  <a:lnTo>
                    <a:pt x="202" y="352"/>
                  </a:lnTo>
                  <a:lnTo>
                    <a:pt x="205" y="350"/>
                  </a:lnTo>
                  <a:lnTo>
                    <a:pt x="200" y="352"/>
                  </a:lnTo>
                  <a:lnTo>
                    <a:pt x="196" y="352"/>
                  </a:lnTo>
                  <a:lnTo>
                    <a:pt x="200" y="350"/>
                  </a:lnTo>
                  <a:lnTo>
                    <a:pt x="183" y="356"/>
                  </a:lnTo>
                  <a:lnTo>
                    <a:pt x="168" y="359"/>
                  </a:lnTo>
                  <a:lnTo>
                    <a:pt x="158" y="363"/>
                  </a:lnTo>
                  <a:lnTo>
                    <a:pt x="153" y="365"/>
                  </a:lnTo>
                  <a:lnTo>
                    <a:pt x="145" y="369"/>
                  </a:lnTo>
                  <a:lnTo>
                    <a:pt x="138" y="374"/>
                  </a:lnTo>
                  <a:lnTo>
                    <a:pt x="139" y="374"/>
                  </a:lnTo>
                  <a:lnTo>
                    <a:pt x="139" y="376"/>
                  </a:lnTo>
                  <a:lnTo>
                    <a:pt x="145" y="374"/>
                  </a:lnTo>
                  <a:lnTo>
                    <a:pt x="149" y="374"/>
                  </a:lnTo>
                  <a:lnTo>
                    <a:pt x="151" y="371"/>
                  </a:lnTo>
                  <a:lnTo>
                    <a:pt x="151" y="369"/>
                  </a:lnTo>
                  <a:lnTo>
                    <a:pt x="153" y="369"/>
                  </a:lnTo>
                  <a:lnTo>
                    <a:pt x="153" y="371"/>
                  </a:lnTo>
                  <a:lnTo>
                    <a:pt x="151" y="374"/>
                  </a:lnTo>
                  <a:lnTo>
                    <a:pt x="153" y="374"/>
                  </a:lnTo>
                  <a:lnTo>
                    <a:pt x="156" y="374"/>
                  </a:lnTo>
                  <a:lnTo>
                    <a:pt x="158" y="371"/>
                  </a:lnTo>
                  <a:lnTo>
                    <a:pt x="158" y="374"/>
                  </a:lnTo>
                  <a:lnTo>
                    <a:pt x="164" y="369"/>
                  </a:lnTo>
                  <a:lnTo>
                    <a:pt x="170" y="365"/>
                  </a:lnTo>
                  <a:lnTo>
                    <a:pt x="181" y="359"/>
                  </a:lnTo>
                  <a:lnTo>
                    <a:pt x="183" y="359"/>
                  </a:lnTo>
                  <a:lnTo>
                    <a:pt x="188" y="363"/>
                  </a:lnTo>
                  <a:lnTo>
                    <a:pt x="183" y="363"/>
                  </a:lnTo>
                  <a:lnTo>
                    <a:pt x="177" y="365"/>
                  </a:lnTo>
                  <a:lnTo>
                    <a:pt x="187" y="365"/>
                  </a:lnTo>
                  <a:lnTo>
                    <a:pt x="190" y="363"/>
                  </a:lnTo>
                  <a:lnTo>
                    <a:pt x="194" y="363"/>
                  </a:lnTo>
                  <a:lnTo>
                    <a:pt x="196" y="363"/>
                  </a:lnTo>
                  <a:lnTo>
                    <a:pt x="200" y="359"/>
                  </a:lnTo>
                  <a:lnTo>
                    <a:pt x="200" y="363"/>
                  </a:lnTo>
                  <a:lnTo>
                    <a:pt x="207" y="358"/>
                  </a:lnTo>
                  <a:lnTo>
                    <a:pt x="213" y="358"/>
                  </a:lnTo>
                  <a:lnTo>
                    <a:pt x="219" y="356"/>
                  </a:lnTo>
                  <a:lnTo>
                    <a:pt x="220" y="356"/>
                  </a:lnTo>
                  <a:lnTo>
                    <a:pt x="224" y="356"/>
                  </a:lnTo>
                  <a:lnTo>
                    <a:pt x="215" y="359"/>
                  </a:lnTo>
                  <a:lnTo>
                    <a:pt x="220" y="358"/>
                  </a:lnTo>
                  <a:lnTo>
                    <a:pt x="226" y="356"/>
                  </a:lnTo>
                  <a:lnTo>
                    <a:pt x="232" y="352"/>
                  </a:lnTo>
                  <a:lnTo>
                    <a:pt x="237" y="352"/>
                  </a:lnTo>
                  <a:lnTo>
                    <a:pt x="243" y="352"/>
                  </a:lnTo>
                  <a:lnTo>
                    <a:pt x="249" y="350"/>
                  </a:lnTo>
                  <a:lnTo>
                    <a:pt x="251" y="346"/>
                  </a:lnTo>
                  <a:lnTo>
                    <a:pt x="252" y="346"/>
                  </a:lnTo>
                  <a:lnTo>
                    <a:pt x="251" y="350"/>
                  </a:lnTo>
                  <a:lnTo>
                    <a:pt x="256" y="346"/>
                  </a:lnTo>
                  <a:lnTo>
                    <a:pt x="262" y="344"/>
                  </a:lnTo>
                  <a:lnTo>
                    <a:pt x="258" y="344"/>
                  </a:lnTo>
                  <a:lnTo>
                    <a:pt x="256" y="344"/>
                  </a:lnTo>
                  <a:lnTo>
                    <a:pt x="262" y="341"/>
                  </a:lnTo>
                  <a:lnTo>
                    <a:pt x="269" y="339"/>
                  </a:lnTo>
                  <a:lnTo>
                    <a:pt x="275" y="339"/>
                  </a:lnTo>
                  <a:lnTo>
                    <a:pt x="275" y="335"/>
                  </a:lnTo>
                  <a:lnTo>
                    <a:pt x="277" y="335"/>
                  </a:lnTo>
                  <a:lnTo>
                    <a:pt x="283" y="335"/>
                  </a:lnTo>
                  <a:lnTo>
                    <a:pt x="286" y="335"/>
                  </a:lnTo>
                  <a:lnTo>
                    <a:pt x="288" y="333"/>
                  </a:lnTo>
                  <a:lnTo>
                    <a:pt x="292" y="331"/>
                  </a:lnTo>
                  <a:lnTo>
                    <a:pt x="294" y="331"/>
                  </a:lnTo>
                  <a:lnTo>
                    <a:pt x="296" y="331"/>
                  </a:lnTo>
                  <a:lnTo>
                    <a:pt x="307" y="328"/>
                  </a:lnTo>
                  <a:lnTo>
                    <a:pt x="313" y="326"/>
                  </a:lnTo>
                  <a:lnTo>
                    <a:pt x="320" y="322"/>
                  </a:lnTo>
                  <a:lnTo>
                    <a:pt x="324" y="320"/>
                  </a:lnTo>
                  <a:lnTo>
                    <a:pt x="330" y="316"/>
                  </a:lnTo>
                  <a:lnTo>
                    <a:pt x="333" y="315"/>
                  </a:lnTo>
                  <a:lnTo>
                    <a:pt x="337" y="315"/>
                  </a:lnTo>
                  <a:lnTo>
                    <a:pt x="339" y="315"/>
                  </a:lnTo>
                  <a:lnTo>
                    <a:pt x="349" y="313"/>
                  </a:lnTo>
                  <a:lnTo>
                    <a:pt x="354" y="309"/>
                  </a:lnTo>
                  <a:lnTo>
                    <a:pt x="364" y="307"/>
                  </a:lnTo>
                  <a:lnTo>
                    <a:pt x="375" y="301"/>
                  </a:lnTo>
                  <a:lnTo>
                    <a:pt x="381" y="301"/>
                  </a:lnTo>
                  <a:lnTo>
                    <a:pt x="386" y="298"/>
                  </a:lnTo>
                  <a:lnTo>
                    <a:pt x="388" y="301"/>
                  </a:lnTo>
                  <a:lnTo>
                    <a:pt x="388" y="298"/>
                  </a:lnTo>
                  <a:lnTo>
                    <a:pt x="394" y="296"/>
                  </a:lnTo>
                  <a:lnTo>
                    <a:pt x="396" y="296"/>
                  </a:lnTo>
                  <a:lnTo>
                    <a:pt x="399" y="294"/>
                  </a:lnTo>
                  <a:lnTo>
                    <a:pt x="405" y="290"/>
                  </a:lnTo>
                  <a:lnTo>
                    <a:pt x="413" y="288"/>
                  </a:lnTo>
                  <a:lnTo>
                    <a:pt x="418" y="285"/>
                  </a:lnTo>
                  <a:lnTo>
                    <a:pt x="426" y="283"/>
                  </a:lnTo>
                  <a:lnTo>
                    <a:pt x="426" y="279"/>
                  </a:lnTo>
                  <a:lnTo>
                    <a:pt x="426" y="277"/>
                  </a:lnTo>
                  <a:lnTo>
                    <a:pt x="420" y="277"/>
                  </a:lnTo>
                  <a:lnTo>
                    <a:pt x="414" y="277"/>
                  </a:lnTo>
                  <a:lnTo>
                    <a:pt x="418" y="273"/>
                  </a:lnTo>
                  <a:lnTo>
                    <a:pt x="424" y="271"/>
                  </a:lnTo>
                  <a:lnTo>
                    <a:pt x="426" y="271"/>
                  </a:lnTo>
                  <a:lnTo>
                    <a:pt x="429" y="271"/>
                  </a:lnTo>
                  <a:lnTo>
                    <a:pt x="426" y="270"/>
                  </a:lnTo>
                  <a:lnTo>
                    <a:pt x="435" y="270"/>
                  </a:lnTo>
                  <a:lnTo>
                    <a:pt x="437" y="266"/>
                  </a:lnTo>
                  <a:lnTo>
                    <a:pt x="445" y="264"/>
                  </a:lnTo>
                  <a:lnTo>
                    <a:pt x="448" y="260"/>
                  </a:lnTo>
                  <a:lnTo>
                    <a:pt x="448" y="264"/>
                  </a:lnTo>
                  <a:lnTo>
                    <a:pt x="454" y="264"/>
                  </a:lnTo>
                  <a:lnTo>
                    <a:pt x="456" y="260"/>
                  </a:lnTo>
                  <a:lnTo>
                    <a:pt x="456" y="258"/>
                  </a:lnTo>
                  <a:lnTo>
                    <a:pt x="463" y="258"/>
                  </a:lnTo>
                  <a:lnTo>
                    <a:pt x="473" y="255"/>
                  </a:lnTo>
                  <a:lnTo>
                    <a:pt x="473" y="251"/>
                  </a:lnTo>
                  <a:lnTo>
                    <a:pt x="469" y="247"/>
                  </a:lnTo>
                  <a:lnTo>
                    <a:pt x="475" y="251"/>
                  </a:lnTo>
                  <a:lnTo>
                    <a:pt x="477" y="251"/>
                  </a:lnTo>
                  <a:lnTo>
                    <a:pt x="488" y="245"/>
                  </a:lnTo>
                  <a:lnTo>
                    <a:pt x="495" y="241"/>
                  </a:lnTo>
                  <a:lnTo>
                    <a:pt x="505" y="240"/>
                  </a:lnTo>
                  <a:lnTo>
                    <a:pt x="512" y="234"/>
                  </a:lnTo>
                  <a:lnTo>
                    <a:pt x="518" y="232"/>
                  </a:lnTo>
                  <a:lnTo>
                    <a:pt x="524" y="232"/>
                  </a:lnTo>
                  <a:lnTo>
                    <a:pt x="529" y="228"/>
                  </a:lnTo>
                  <a:lnTo>
                    <a:pt x="535" y="226"/>
                  </a:lnTo>
                  <a:lnTo>
                    <a:pt x="539" y="226"/>
                  </a:lnTo>
                  <a:lnTo>
                    <a:pt x="544" y="223"/>
                  </a:lnTo>
                  <a:lnTo>
                    <a:pt x="544" y="226"/>
                  </a:lnTo>
                  <a:lnTo>
                    <a:pt x="548" y="226"/>
                  </a:lnTo>
                  <a:lnTo>
                    <a:pt x="554" y="226"/>
                  </a:lnTo>
                  <a:lnTo>
                    <a:pt x="550" y="228"/>
                  </a:lnTo>
                  <a:lnTo>
                    <a:pt x="554" y="232"/>
                  </a:lnTo>
                  <a:lnTo>
                    <a:pt x="557" y="234"/>
                  </a:lnTo>
                  <a:lnTo>
                    <a:pt x="554" y="234"/>
                  </a:lnTo>
                  <a:lnTo>
                    <a:pt x="544" y="234"/>
                  </a:lnTo>
                  <a:lnTo>
                    <a:pt x="542" y="234"/>
                  </a:lnTo>
                  <a:lnTo>
                    <a:pt x="539" y="234"/>
                  </a:lnTo>
                  <a:lnTo>
                    <a:pt x="539" y="232"/>
                  </a:lnTo>
                  <a:lnTo>
                    <a:pt x="512" y="240"/>
                  </a:lnTo>
                  <a:lnTo>
                    <a:pt x="510" y="241"/>
                  </a:lnTo>
                  <a:lnTo>
                    <a:pt x="507" y="245"/>
                  </a:lnTo>
                  <a:lnTo>
                    <a:pt x="495" y="251"/>
                  </a:lnTo>
                  <a:lnTo>
                    <a:pt x="486" y="255"/>
                  </a:lnTo>
                  <a:lnTo>
                    <a:pt x="480" y="260"/>
                  </a:lnTo>
                  <a:lnTo>
                    <a:pt x="477" y="264"/>
                  </a:lnTo>
                  <a:lnTo>
                    <a:pt x="480" y="264"/>
                  </a:lnTo>
                  <a:lnTo>
                    <a:pt x="482" y="264"/>
                  </a:lnTo>
                  <a:lnTo>
                    <a:pt x="467" y="270"/>
                  </a:lnTo>
                  <a:lnTo>
                    <a:pt x="463" y="271"/>
                  </a:lnTo>
                  <a:lnTo>
                    <a:pt x="463" y="273"/>
                  </a:lnTo>
                  <a:lnTo>
                    <a:pt x="467" y="273"/>
                  </a:lnTo>
                  <a:lnTo>
                    <a:pt x="469" y="273"/>
                  </a:lnTo>
                  <a:lnTo>
                    <a:pt x="473" y="273"/>
                  </a:lnTo>
                  <a:lnTo>
                    <a:pt x="475" y="273"/>
                  </a:lnTo>
                  <a:lnTo>
                    <a:pt x="475" y="271"/>
                  </a:lnTo>
                  <a:lnTo>
                    <a:pt x="480" y="271"/>
                  </a:lnTo>
                  <a:lnTo>
                    <a:pt x="486" y="270"/>
                  </a:lnTo>
                  <a:lnTo>
                    <a:pt x="492" y="266"/>
                  </a:lnTo>
                  <a:lnTo>
                    <a:pt x="495" y="266"/>
                  </a:lnTo>
                  <a:lnTo>
                    <a:pt x="493" y="270"/>
                  </a:lnTo>
                  <a:lnTo>
                    <a:pt x="505" y="264"/>
                  </a:lnTo>
                  <a:lnTo>
                    <a:pt x="495" y="270"/>
                  </a:lnTo>
                  <a:lnTo>
                    <a:pt x="510" y="264"/>
                  </a:lnTo>
                  <a:lnTo>
                    <a:pt x="512" y="260"/>
                  </a:lnTo>
                  <a:lnTo>
                    <a:pt x="512" y="264"/>
                  </a:lnTo>
                  <a:lnTo>
                    <a:pt x="518" y="258"/>
                  </a:lnTo>
                  <a:lnTo>
                    <a:pt x="520" y="258"/>
                  </a:lnTo>
                  <a:lnTo>
                    <a:pt x="520" y="260"/>
                  </a:lnTo>
                  <a:lnTo>
                    <a:pt x="525" y="255"/>
                  </a:lnTo>
                  <a:lnTo>
                    <a:pt x="531" y="253"/>
                  </a:lnTo>
                  <a:lnTo>
                    <a:pt x="529" y="258"/>
                  </a:lnTo>
                  <a:lnTo>
                    <a:pt x="531" y="255"/>
                  </a:lnTo>
                  <a:lnTo>
                    <a:pt x="535" y="255"/>
                  </a:lnTo>
                  <a:lnTo>
                    <a:pt x="537" y="258"/>
                  </a:lnTo>
                  <a:lnTo>
                    <a:pt x="542" y="255"/>
                  </a:lnTo>
                  <a:lnTo>
                    <a:pt x="548" y="255"/>
                  </a:lnTo>
                  <a:lnTo>
                    <a:pt x="557" y="251"/>
                  </a:lnTo>
                  <a:lnTo>
                    <a:pt x="556" y="251"/>
                  </a:lnTo>
                  <a:lnTo>
                    <a:pt x="554" y="251"/>
                  </a:lnTo>
                  <a:lnTo>
                    <a:pt x="561" y="247"/>
                  </a:lnTo>
                  <a:lnTo>
                    <a:pt x="567" y="245"/>
                  </a:lnTo>
                  <a:lnTo>
                    <a:pt x="569" y="241"/>
                  </a:lnTo>
                  <a:lnTo>
                    <a:pt x="556" y="245"/>
                  </a:lnTo>
                  <a:lnTo>
                    <a:pt x="563" y="241"/>
                  </a:lnTo>
                  <a:lnTo>
                    <a:pt x="567" y="241"/>
                  </a:lnTo>
                  <a:lnTo>
                    <a:pt x="569" y="236"/>
                  </a:lnTo>
                  <a:lnTo>
                    <a:pt x="567" y="240"/>
                  </a:lnTo>
                  <a:lnTo>
                    <a:pt x="567" y="236"/>
                  </a:lnTo>
                  <a:lnTo>
                    <a:pt x="563" y="236"/>
                  </a:lnTo>
                  <a:lnTo>
                    <a:pt x="573" y="234"/>
                  </a:lnTo>
                  <a:lnTo>
                    <a:pt x="580" y="232"/>
                  </a:lnTo>
                  <a:lnTo>
                    <a:pt x="582" y="232"/>
                  </a:lnTo>
                  <a:lnTo>
                    <a:pt x="593" y="226"/>
                  </a:lnTo>
                  <a:lnTo>
                    <a:pt x="586" y="232"/>
                  </a:lnTo>
                  <a:lnTo>
                    <a:pt x="580" y="234"/>
                  </a:lnTo>
                  <a:lnTo>
                    <a:pt x="580" y="236"/>
                  </a:lnTo>
                  <a:lnTo>
                    <a:pt x="586" y="234"/>
                  </a:lnTo>
                  <a:lnTo>
                    <a:pt x="588" y="232"/>
                  </a:lnTo>
                  <a:lnTo>
                    <a:pt x="593" y="228"/>
                  </a:lnTo>
                  <a:lnTo>
                    <a:pt x="588" y="234"/>
                  </a:lnTo>
                  <a:lnTo>
                    <a:pt x="593" y="232"/>
                  </a:lnTo>
                  <a:lnTo>
                    <a:pt x="591" y="234"/>
                  </a:lnTo>
                  <a:lnTo>
                    <a:pt x="605" y="232"/>
                  </a:lnTo>
                  <a:lnTo>
                    <a:pt x="610" y="228"/>
                  </a:lnTo>
                  <a:lnTo>
                    <a:pt x="612" y="228"/>
                  </a:lnTo>
                  <a:lnTo>
                    <a:pt x="616" y="232"/>
                  </a:lnTo>
                  <a:lnTo>
                    <a:pt x="606" y="232"/>
                  </a:lnTo>
                  <a:lnTo>
                    <a:pt x="605" y="234"/>
                  </a:lnTo>
                  <a:lnTo>
                    <a:pt x="601" y="236"/>
                  </a:lnTo>
                  <a:lnTo>
                    <a:pt x="605" y="236"/>
                  </a:lnTo>
                  <a:lnTo>
                    <a:pt x="599" y="240"/>
                  </a:lnTo>
                  <a:lnTo>
                    <a:pt x="605" y="240"/>
                  </a:lnTo>
                  <a:lnTo>
                    <a:pt x="610" y="240"/>
                  </a:lnTo>
                  <a:lnTo>
                    <a:pt x="616" y="240"/>
                  </a:lnTo>
                  <a:lnTo>
                    <a:pt x="606" y="245"/>
                  </a:lnTo>
                  <a:lnTo>
                    <a:pt x="610" y="245"/>
                  </a:lnTo>
                  <a:lnTo>
                    <a:pt x="612" y="247"/>
                  </a:lnTo>
                  <a:lnTo>
                    <a:pt x="618" y="245"/>
                  </a:lnTo>
                  <a:lnTo>
                    <a:pt x="625" y="241"/>
                  </a:lnTo>
                  <a:lnTo>
                    <a:pt x="618" y="247"/>
                  </a:lnTo>
                  <a:lnTo>
                    <a:pt x="625" y="251"/>
                  </a:lnTo>
                  <a:lnTo>
                    <a:pt x="629" y="253"/>
                  </a:lnTo>
                  <a:lnTo>
                    <a:pt x="625" y="255"/>
                  </a:lnTo>
                  <a:lnTo>
                    <a:pt x="631" y="255"/>
                  </a:lnTo>
                  <a:lnTo>
                    <a:pt x="638" y="255"/>
                  </a:lnTo>
                  <a:lnTo>
                    <a:pt x="644" y="253"/>
                  </a:lnTo>
                  <a:lnTo>
                    <a:pt x="654" y="253"/>
                  </a:lnTo>
                  <a:lnTo>
                    <a:pt x="669" y="255"/>
                  </a:lnTo>
                  <a:lnTo>
                    <a:pt x="672" y="255"/>
                  </a:lnTo>
                  <a:lnTo>
                    <a:pt x="678" y="253"/>
                  </a:lnTo>
                  <a:lnTo>
                    <a:pt x="674" y="255"/>
                  </a:lnTo>
                  <a:lnTo>
                    <a:pt x="672" y="258"/>
                  </a:lnTo>
                  <a:lnTo>
                    <a:pt x="678" y="260"/>
                  </a:lnTo>
                  <a:lnTo>
                    <a:pt x="682" y="260"/>
                  </a:lnTo>
                  <a:lnTo>
                    <a:pt x="697" y="260"/>
                  </a:lnTo>
                  <a:lnTo>
                    <a:pt x="701" y="258"/>
                  </a:lnTo>
                  <a:lnTo>
                    <a:pt x="699" y="264"/>
                  </a:lnTo>
                  <a:lnTo>
                    <a:pt x="691" y="266"/>
                  </a:lnTo>
                  <a:lnTo>
                    <a:pt x="693" y="270"/>
                  </a:lnTo>
                  <a:lnTo>
                    <a:pt x="697" y="271"/>
                  </a:lnTo>
                  <a:lnTo>
                    <a:pt x="699" y="270"/>
                  </a:lnTo>
                  <a:lnTo>
                    <a:pt x="699" y="271"/>
                  </a:lnTo>
                  <a:lnTo>
                    <a:pt x="701" y="273"/>
                  </a:lnTo>
                  <a:lnTo>
                    <a:pt x="706" y="273"/>
                  </a:lnTo>
                  <a:lnTo>
                    <a:pt x="704" y="277"/>
                  </a:lnTo>
                  <a:lnTo>
                    <a:pt x="706" y="279"/>
                  </a:lnTo>
                  <a:lnTo>
                    <a:pt x="706" y="283"/>
                  </a:lnTo>
                  <a:lnTo>
                    <a:pt x="706" y="285"/>
                  </a:lnTo>
                  <a:lnTo>
                    <a:pt x="710" y="288"/>
                  </a:lnTo>
                  <a:lnTo>
                    <a:pt x="710" y="290"/>
                  </a:lnTo>
                  <a:lnTo>
                    <a:pt x="712" y="294"/>
                  </a:lnTo>
                  <a:lnTo>
                    <a:pt x="716" y="296"/>
                  </a:lnTo>
                  <a:lnTo>
                    <a:pt x="716" y="298"/>
                  </a:lnTo>
                  <a:lnTo>
                    <a:pt x="718" y="296"/>
                  </a:lnTo>
                  <a:lnTo>
                    <a:pt x="719" y="296"/>
                  </a:lnTo>
                  <a:lnTo>
                    <a:pt x="723" y="294"/>
                  </a:lnTo>
                  <a:lnTo>
                    <a:pt x="725" y="294"/>
                  </a:lnTo>
                  <a:lnTo>
                    <a:pt x="725" y="296"/>
                  </a:lnTo>
                  <a:lnTo>
                    <a:pt x="729" y="294"/>
                  </a:lnTo>
                  <a:lnTo>
                    <a:pt x="731" y="294"/>
                  </a:lnTo>
                  <a:lnTo>
                    <a:pt x="731" y="290"/>
                  </a:lnTo>
                  <a:lnTo>
                    <a:pt x="735" y="290"/>
                  </a:lnTo>
                  <a:lnTo>
                    <a:pt x="731" y="288"/>
                  </a:lnTo>
                  <a:lnTo>
                    <a:pt x="735" y="285"/>
                  </a:lnTo>
                  <a:lnTo>
                    <a:pt x="731" y="286"/>
                  </a:lnTo>
                  <a:lnTo>
                    <a:pt x="731" y="285"/>
                  </a:lnTo>
                  <a:lnTo>
                    <a:pt x="731" y="283"/>
                  </a:lnTo>
                  <a:lnTo>
                    <a:pt x="725" y="283"/>
                  </a:lnTo>
                  <a:lnTo>
                    <a:pt x="731" y="277"/>
                  </a:lnTo>
                  <a:lnTo>
                    <a:pt x="731" y="279"/>
                  </a:lnTo>
                  <a:lnTo>
                    <a:pt x="735" y="279"/>
                  </a:lnTo>
                  <a:lnTo>
                    <a:pt x="735" y="283"/>
                  </a:lnTo>
                  <a:lnTo>
                    <a:pt x="736" y="285"/>
                  </a:lnTo>
                  <a:lnTo>
                    <a:pt x="742" y="283"/>
                  </a:lnTo>
                  <a:lnTo>
                    <a:pt x="744" y="283"/>
                  </a:lnTo>
                  <a:lnTo>
                    <a:pt x="740" y="285"/>
                  </a:lnTo>
                  <a:lnTo>
                    <a:pt x="735" y="294"/>
                  </a:lnTo>
                  <a:lnTo>
                    <a:pt x="740" y="294"/>
                  </a:lnTo>
                  <a:lnTo>
                    <a:pt x="742" y="294"/>
                  </a:lnTo>
                  <a:lnTo>
                    <a:pt x="742" y="296"/>
                  </a:lnTo>
                  <a:lnTo>
                    <a:pt x="744" y="296"/>
                  </a:lnTo>
                  <a:lnTo>
                    <a:pt x="748" y="294"/>
                  </a:lnTo>
                  <a:lnTo>
                    <a:pt x="750" y="288"/>
                  </a:lnTo>
                  <a:lnTo>
                    <a:pt x="759" y="279"/>
                  </a:lnTo>
                  <a:lnTo>
                    <a:pt x="761" y="273"/>
                  </a:lnTo>
                  <a:lnTo>
                    <a:pt x="763" y="277"/>
                  </a:lnTo>
                  <a:lnTo>
                    <a:pt x="761" y="283"/>
                  </a:lnTo>
                  <a:lnTo>
                    <a:pt x="759" y="288"/>
                  </a:lnTo>
                  <a:lnTo>
                    <a:pt x="755" y="290"/>
                  </a:lnTo>
                  <a:lnTo>
                    <a:pt x="755" y="294"/>
                  </a:lnTo>
                  <a:lnTo>
                    <a:pt x="759" y="296"/>
                  </a:lnTo>
                  <a:lnTo>
                    <a:pt x="761" y="296"/>
                  </a:lnTo>
                  <a:lnTo>
                    <a:pt x="763" y="296"/>
                  </a:lnTo>
                  <a:lnTo>
                    <a:pt x="768" y="294"/>
                  </a:lnTo>
                  <a:lnTo>
                    <a:pt x="763" y="298"/>
                  </a:lnTo>
                  <a:lnTo>
                    <a:pt x="761" y="298"/>
                  </a:lnTo>
                  <a:lnTo>
                    <a:pt x="761" y="301"/>
                  </a:lnTo>
                  <a:lnTo>
                    <a:pt x="763" y="301"/>
                  </a:lnTo>
                  <a:lnTo>
                    <a:pt x="768" y="298"/>
                  </a:lnTo>
                  <a:lnTo>
                    <a:pt x="763" y="303"/>
                  </a:lnTo>
                  <a:lnTo>
                    <a:pt x="761" y="307"/>
                  </a:lnTo>
                  <a:lnTo>
                    <a:pt x="767" y="303"/>
                  </a:lnTo>
                  <a:lnTo>
                    <a:pt x="763" y="307"/>
                  </a:lnTo>
                  <a:lnTo>
                    <a:pt x="763" y="309"/>
                  </a:lnTo>
                  <a:lnTo>
                    <a:pt x="763" y="313"/>
                  </a:lnTo>
                  <a:lnTo>
                    <a:pt x="761" y="309"/>
                  </a:lnTo>
                  <a:lnTo>
                    <a:pt x="759" y="313"/>
                  </a:lnTo>
                  <a:lnTo>
                    <a:pt x="761" y="313"/>
                  </a:lnTo>
                  <a:lnTo>
                    <a:pt x="759" y="315"/>
                  </a:lnTo>
                  <a:lnTo>
                    <a:pt x="755" y="316"/>
                  </a:lnTo>
                  <a:lnTo>
                    <a:pt x="761" y="316"/>
                  </a:lnTo>
                  <a:lnTo>
                    <a:pt x="753" y="320"/>
                  </a:lnTo>
                  <a:lnTo>
                    <a:pt x="750" y="322"/>
                  </a:lnTo>
                  <a:lnTo>
                    <a:pt x="753" y="322"/>
                  </a:lnTo>
                  <a:lnTo>
                    <a:pt x="755" y="322"/>
                  </a:lnTo>
                  <a:lnTo>
                    <a:pt x="755" y="326"/>
                  </a:lnTo>
                  <a:lnTo>
                    <a:pt x="759" y="326"/>
                  </a:lnTo>
                  <a:lnTo>
                    <a:pt x="755" y="328"/>
                  </a:lnTo>
                  <a:lnTo>
                    <a:pt x="755" y="331"/>
                  </a:lnTo>
                  <a:lnTo>
                    <a:pt x="759" y="331"/>
                  </a:lnTo>
                  <a:lnTo>
                    <a:pt x="761" y="331"/>
                  </a:lnTo>
                  <a:lnTo>
                    <a:pt x="755" y="335"/>
                  </a:lnTo>
                  <a:lnTo>
                    <a:pt x="755" y="339"/>
                  </a:lnTo>
                  <a:lnTo>
                    <a:pt x="750" y="341"/>
                  </a:lnTo>
                  <a:lnTo>
                    <a:pt x="750" y="344"/>
                  </a:lnTo>
                  <a:lnTo>
                    <a:pt x="750" y="346"/>
                  </a:lnTo>
                  <a:lnTo>
                    <a:pt x="753" y="346"/>
                  </a:lnTo>
                  <a:lnTo>
                    <a:pt x="744" y="356"/>
                  </a:lnTo>
                  <a:lnTo>
                    <a:pt x="742" y="358"/>
                  </a:lnTo>
                  <a:lnTo>
                    <a:pt x="736" y="359"/>
                  </a:lnTo>
                  <a:lnTo>
                    <a:pt x="740" y="359"/>
                  </a:lnTo>
                  <a:lnTo>
                    <a:pt x="742" y="359"/>
                  </a:lnTo>
                  <a:lnTo>
                    <a:pt x="744" y="358"/>
                  </a:lnTo>
                  <a:lnTo>
                    <a:pt x="748" y="358"/>
                  </a:lnTo>
                  <a:lnTo>
                    <a:pt x="748" y="356"/>
                  </a:lnTo>
                  <a:lnTo>
                    <a:pt x="753" y="352"/>
                  </a:lnTo>
                  <a:lnTo>
                    <a:pt x="761" y="350"/>
                  </a:lnTo>
                  <a:lnTo>
                    <a:pt x="755" y="352"/>
                  </a:lnTo>
                  <a:lnTo>
                    <a:pt x="763" y="350"/>
                  </a:lnTo>
                  <a:lnTo>
                    <a:pt x="772" y="346"/>
                  </a:lnTo>
                  <a:lnTo>
                    <a:pt x="767" y="350"/>
                  </a:lnTo>
                  <a:lnTo>
                    <a:pt x="763" y="356"/>
                  </a:lnTo>
                  <a:lnTo>
                    <a:pt x="763" y="352"/>
                  </a:lnTo>
                  <a:lnTo>
                    <a:pt x="761" y="352"/>
                  </a:lnTo>
                  <a:lnTo>
                    <a:pt x="759" y="352"/>
                  </a:lnTo>
                  <a:lnTo>
                    <a:pt x="753" y="356"/>
                  </a:lnTo>
                  <a:lnTo>
                    <a:pt x="750" y="358"/>
                  </a:lnTo>
                  <a:lnTo>
                    <a:pt x="748" y="358"/>
                  </a:lnTo>
                  <a:lnTo>
                    <a:pt x="748" y="359"/>
                  </a:lnTo>
                  <a:lnTo>
                    <a:pt x="742" y="363"/>
                  </a:lnTo>
                  <a:lnTo>
                    <a:pt x="742" y="365"/>
                  </a:lnTo>
                  <a:lnTo>
                    <a:pt x="744" y="365"/>
                  </a:lnTo>
                  <a:lnTo>
                    <a:pt x="750" y="363"/>
                  </a:lnTo>
                  <a:lnTo>
                    <a:pt x="753" y="359"/>
                  </a:lnTo>
                  <a:lnTo>
                    <a:pt x="750" y="365"/>
                  </a:lnTo>
                  <a:lnTo>
                    <a:pt x="744" y="369"/>
                  </a:lnTo>
                  <a:lnTo>
                    <a:pt x="748" y="369"/>
                  </a:lnTo>
                  <a:lnTo>
                    <a:pt x="750" y="369"/>
                  </a:lnTo>
                  <a:lnTo>
                    <a:pt x="755" y="365"/>
                  </a:lnTo>
                  <a:lnTo>
                    <a:pt x="761" y="359"/>
                  </a:lnTo>
                  <a:lnTo>
                    <a:pt x="755" y="369"/>
                  </a:lnTo>
                  <a:lnTo>
                    <a:pt x="753" y="369"/>
                  </a:lnTo>
                  <a:lnTo>
                    <a:pt x="750" y="369"/>
                  </a:lnTo>
                  <a:lnTo>
                    <a:pt x="750" y="371"/>
                  </a:lnTo>
                  <a:lnTo>
                    <a:pt x="753" y="371"/>
                  </a:lnTo>
                  <a:lnTo>
                    <a:pt x="748" y="376"/>
                  </a:lnTo>
                  <a:lnTo>
                    <a:pt x="744" y="378"/>
                  </a:lnTo>
                  <a:lnTo>
                    <a:pt x="750" y="376"/>
                  </a:lnTo>
                  <a:lnTo>
                    <a:pt x="748" y="378"/>
                  </a:lnTo>
                  <a:lnTo>
                    <a:pt x="761" y="374"/>
                  </a:lnTo>
                  <a:lnTo>
                    <a:pt x="772" y="365"/>
                  </a:lnTo>
                  <a:lnTo>
                    <a:pt x="778" y="359"/>
                  </a:lnTo>
                  <a:lnTo>
                    <a:pt x="780" y="356"/>
                  </a:lnTo>
                  <a:lnTo>
                    <a:pt x="785" y="352"/>
                  </a:lnTo>
                  <a:lnTo>
                    <a:pt x="787" y="346"/>
                  </a:lnTo>
                  <a:lnTo>
                    <a:pt x="785" y="346"/>
                  </a:lnTo>
                  <a:lnTo>
                    <a:pt x="780" y="341"/>
                  </a:lnTo>
                  <a:lnTo>
                    <a:pt x="780" y="341"/>
                  </a:lnTo>
                  <a:lnTo>
                    <a:pt x="780" y="341"/>
                  </a:lnTo>
                  <a:lnTo>
                    <a:pt x="780" y="341"/>
                  </a:lnTo>
                  <a:lnTo>
                    <a:pt x="780" y="341"/>
                  </a:lnTo>
                  <a:lnTo>
                    <a:pt x="780" y="341"/>
                  </a:lnTo>
                  <a:lnTo>
                    <a:pt x="780" y="341"/>
                  </a:lnTo>
                  <a:lnTo>
                    <a:pt x="780" y="341"/>
                  </a:lnTo>
                  <a:close/>
                  <a:moveTo>
                    <a:pt x="742" y="307"/>
                  </a:moveTo>
                  <a:lnTo>
                    <a:pt x="736" y="315"/>
                  </a:lnTo>
                  <a:lnTo>
                    <a:pt x="736" y="316"/>
                  </a:lnTo>
                  <a:lnTo>
                    <a:pt x="740" y="316"/>
                  </a:lnTo>
                  <a:lnTo>
                    <a:pt x="731" y="320"/>
                  </a:lnTo>
                  <a:lnTo>
                    <a:pt x="725" y="326"/>
                  </a:lnTo>
                  <a:lnTo>
                    <a:pt x="731" y="326"/>
                  </a:lnTo>
                  <a:lnTo>
                    <a:pt x="736" y="322"/>
                  </a:lnTo>
                  <a:lnTo>
                    <a:pt x="742" y="316"/>
                  </a:lnTo>
                  <a:lnTo>
                    <a:pt x="744" y="316"/>
                  </a:lnTo>
                  <a:lnTo>
                    <a:pt x="748" y="316"/>
                  </a:lnTo>
                  <a:lnTo>
                    <a:pt x="744" y="315"/>
                  </a:lnTo>
                  <a:lnTo>
                    <a:pt x="750" y="315"/>
                  </a:lnTo>
                  <a:lnTo>
                    <a:pt x="750" y="313"/>
                  </a:lnTo>
                  <a:lnTo>
                    <a:pt x="753" y="303"/>
                  </a:lnTo>
                  <a:lnTo>
                    <a:pt x="755" y="301"/>
                  </a:lnTo>
                  <a:lnTo>
                    <a:pt x="755" y="307"/>
                  </a:lnTo>
                  <a:lnTo>
                    <a:pt x="761" y="298"/>
                  </a:lnTo>
                  <a:lnTo>
                    <a:pt x="750" y="298"/>
                  </a:lnTo>
                  <a:lnTo>
                    <a:pt x="742" y="307"/>
                  </a:lnTo>
                  <a:lnTo>
                    <a:pt x="742" y="307"/>
                  </a:lnTo>
                  <a:lnTo>
                    <a:pt x="742" y="307"/>
                  </a:lnTo>
                  <a:lnTo>
                    <a:pt x="742" y="307"/>
                  </a:lnTo>
                  <a:lnTo>
                    <a:pt x="742" y="307"/>
                  </a:lnTo>
                  <a:lnTo>
                    <a:pt x="742" y="307"/>
                  </a:lnTo>
                  <a:lnTo>
                    <a:pt x="742" y="307"/>
                  </a:lnTo>
                  <a:lnTo>
                    <a:pt x="742" y="307"/>
                  </a:lnTo>
                  <a:close/>
                  <a:moveTo>
                    <a:pt x="748" y="298"/>
                  </a:moveTo>
                  <a:lnTo>
                    <a:pt x="750" y="298"/>
                  </a:lnTo>
                  <a:lnTo>
                    <a:pt x="753" y="296"/>
                  </a:lnTo>
                  <a:lnTo>
                    <a:pt x="748" y="298"/>
                  </a:lnTo>
                  <a:lnTo>
                    <a:pt x="748" y="298"/>
                  </a:lnTo>
                  <a:lnTo>
                    <a:pt x="748" y="298"/>
                  </a:lnTo>
                  <a:lnTo>
                    <a:pt x="748" y="298"/>
                  </a:lnTo>
                  <a:lnTo>
                    <a:pt x="748" y="298"/>
                  </a:lnTo>
                  <a:lnTo>
                    <a:pt x="748" y="298"/>
                  </a:lnTo>
                  <a:lnTo>
                    <a:pt x="748" y="298"/>
                  </a:lnTo>
                  <a:lnTo>
                    <a:pt x="748" y="298"/>
                  </a:lnTo>
                  <a:close/>
                  <a:moveTo>
                    <a:pt x="2" y="416"/>
                  </a:moveTo>
                  <a:lnTo>
                    <a:pt x="13" y="414"/>
                  </a:lnTo>
                  <a:lnTo>
                    <a:pt x="0" y="416"/>
                  </a:lnTo>
                  <a:lnTo>
                    <a:pt x="2" y="416"/>
                  </a:lnTo>
                  <a:lnTo>
                    <a:pt x="2" y="416"/>
                  </a:lnTo>
                  <a:lnTo>
                    <a:pt x="2" y="416"/>
                  </a:lnTo>
                  <a:lnTo>
                    <a:pt x="2" y="416"/>
                  </a:lnTo>
                  <a:lnTo>
                    <a:pt x="2" y="416"/>
                  </a:lnTo>
                  <a:lnTo>
                    <a:pt x="2" y="416"/>
                  </a:lnTo>
                  <a:lnTo>
                    <a:pt x="2" y="416"/>
                  </a:lnTo>
                  <a:lnTo>
                    <a:pt x="2" y="416"/>
                  </a:lnTo>
                  <a:close/>
                  <a:moveTo>
                    <a:pt x="43" y="397"/>
                  </a:moveTo>
                  <a:lnTo>
                    <a:pt x="32" y="401"/>
                  </a:lnTo>
                  <a:lnTo>
                    <a:pt x="28" y="403"/>
                  </a:lnTo>
                  <a:lnTo>
                    <a:pt x="32" y="406"/>
                  </a:lnTo>
                  <a:lnTo>
                    <a:pt x="27" y="406"/>
                  </a:lnTo>
                  <a:lnTo>
                    <a:pt x="21" y="408"/>
                  </a:lnTo>
                  <a:lnTo>
                    <a:pt x="19" y="412"/>
                  </a:lnTo>
                  <a:lnTo>
                    <a:pt x="13" y="414"/>
                  </a:lnTo>
                  <a:lnTo>
                    <a:pt x="25" y="412"/>
                  </a:lnTo>
                  <a:lnTo>
                    <a:pt x="32" y="408"/>
                  </a:lnTo>
                  <a:lnTo>
                    <a:pt x="38" y="408"/>
                  </a:lnTo>
                  <a:lnTo>
                    <a:pt x="40" y="406"/>
                  </a:lnTo>
                  <a:lnTo>
                    <a:pt x="34" y="406"/>
                  </a:lnTo>
                  <a:lnTo>
                    <a:pt x="43" y="403"/>
                  </a:lnTo>
                  <a:lnTo>
                    <a:pt x="45" y="401"/>
                  </a:lnTo>
                  <a:lnTo>
                    <a:pt x="49" y="397"/>
                  </a:lnTo>
                  <a:lnTo>
                    <a:pt x="38" y="403"/>
                  </a:lnTo>
                  <a:lnTo>
                    <a:pt x="43" y="397"/>
                  </a:lnTo>
                  <a:lnTo>
                    <a:pt x="43" y="397"/>
                  </a:lnTo>
                  <a:lnTo>
                    <a:pt x="43" y="397"/>
                  </a:lnTo>
                  <a:lnTo>
                    <a:pt x="43" y="397"/>
                  </a:lnTo>
                  <a:lnTo>
                    <a:pt x="43" y="397"/>
                  </a:lnTo>
                  <a:lnTo>
                    <a:pt x="43" y="397"/>
                  </a:lnTo>
                  <a:lnTo>
                    <a:pt x="43" y="397"/>
                  </a:lnTo>
                  <a:lnTo>
                    <a:pt x="43" y="397"/>
                  </a:lnTo>
                  <a:close/>
                  <a:moveTo>
                    <a:pt x="62" y="393"/>
                  </a:moveTo>
                  <a:lnTo>
                    <a:pt x="57" y="395"/>
                  </a:lnTo>
                  <a:lnTo>
                    <a:pt x="53" y="397"/>
                  </a:lnTo>
                  <a:lnTo>
                    <a:pt x="57" y="397"/>
                  </a:lnTo>
                  <a:lnTo>
                    <a:pt x="64" y="395"/>
                  </a:lnTo>
                  <a:lnTo>
                    <a:pt x="62" y="395"/>
                  </a:lnTo>
                  <a:lnTo>
                    <a:pt x="62" y="393"/>
                  </a:lnTo>
                  <a:lnTo>
                    <a:pt x="62" y="393"/>
                  </a:lnTo>
                  <a:lnTo>
                    <a:pt x="62" y="393"/>
                  </a:lnTo>
                  <a:lnTo>
                    <a:pt x="62" y="393"/>
                  </a:lnTo>
                  <a:lnTo>
                    <a:pt x="62" y="393"/>
                  </a:lnTo>
                  <a:lnTo>
                    <a:pt x="62" y="393"/>
                  </a:lnTo>
                  <a:lnTo>
                    <a:pt x="62" y="393"/>
                  </a:lnTo>
                  <a:lnTo>
                    <a:pt x="62" y="393"/>
                  </a:lnTo>
                  <a:close/>
                  <a:moveTo>
                    <a:pt x="130" y="374"/>
                  </a:moveTo>
                  <a:lnTo>
                    <a:pt x="121" y="374"/>
                  </a:lnTo>
                  <a:lnTo>
                    <a:pt x="109" y="376"/>
                  </a:lnTo>
                  <a:lnTo>
                    <a:pt x="107" y="376"/>
                  </a:lnTo>
                  <a:lnTo>
                    <a:pt x="102" y="378"/>
                  </a:lnTo>
                  <a:lnTo>
                    <a:pt x="91" y="384"/>
                  </a:lnTo>
                  <a:lnTo>
                    <a:pt x="89" y="388"/>
                  </a:lnTo>
                  <a:lnTo>
                    <a:pt x="94" y="389"/>
                  </a:lnTo>
                  <a:lnTo>
                    <a:pt x="100" y="388"/>
                  </a:lnTo>
                  <a:lnTo>
                    <a:pt x="107" y="384"/>
                  </a:lnTo>
                  <a:lnTo>
                    <a:pt x="113" y="384"/>
                  </a:lnTo>
                  <a:lnTo>
                    <a:pt x="121" y="382"/>
                  </a:lnTo>
                  <a:lnTo>
                    <a:pt x="124" y="382"/>
                  </a:lnTo>
                  <a:lnTo>
                    <a:pt x="126" y="382"/>
                  </a:lnTo>
                  <a:lnTo>
                    <a:pt x="130" y="382"/>
                  </a:lnTo>
                  <a:lnTo>
                    <a:pt x="126" y="378"/>
                  </a:lnTo>
                  <a:lnTo>
                    <a:pt x="130" y="374"/>
                  </a:lnTo>
                  <a:lnTo>
                    <a:pt x="130" y="374"/>
                  </a:lnTo>
                  <a:lnTo>
                    <a:pt x="130" y="374"/>
                  </a:lnTo>
                  <a:lnTo>
                    <a:pt x="130" y="374"/>
                  </a:lnTo>
                  <a:lnTo>
                    <a:pt x="130" y="374"/>
                  </a:lnTo>
                  <a:lnTo>
                    <a:pt x="130" y="374"/>
                  </a:lnTo>
                  <a:lnTo>
                    <a:pt x="130" y="374"/>
                  </a:lnTo>
                  <a:lnTo>
                    <a:pt x="130" y="374"/>
                  </a:lnTo>
                  <a:close/>
                  <a:moveTo>
                    <a:pt x="219" y="260"/>
                  </a:moveTo>
                  <a:lnTo>
                    <a:pt x="219" y="258"/>
                  </a:lnTo>
                  <a:lnTo>
                    <a:pt x="224" y="258"/>
                  </a:lnTo>
                  <a:lnTo>
                    <a:pt x="232" y="258"/>
                  </a:lnTo>
                  <a:lnTo>
                    <a:pt x="237" y="253"/>
                  </a:lnTo>
                  <a:lnTo>
                    <a:pt x="243" y="247"/>
                  </a:lnTo>
                  <a:lnTo>
                    <a:pt x="239" y="247"/>
                  </a:lnTo>
                  <a:lnTo>
                    <a:pt x="234" y="247"/>
                  </a:lnTo>
                  <a:lnTo>
                    <a:pt x="232" y="247"/>
                  </a:lnTo>
                  <a:lnTo>
                    <a:pt x="226" y="247"/>
                  </a:lnTo>
                  <a:lnTo>
                    <a:pt x="220" y="251"/>
                  </a:lnTo>
                  <a:lnTo>
                    <a:pt x="213" y="251"/>
                  </a:lnTo>
                  <a:lnTo>
                    <a:pt x="207" y="251"/>
                  </a:lnTo>
                  <a:lnTo>
                    <a:pt x="207" y="255"/>
                  </a:lnTo>
                  <a:lnTo>
                    <a:pt x="213" y="258"/>
                  </a:lnTo>
                  <a:lnTo>
                    <a:pt x="219" y="260"/>
                  </a:lnTo>
                  <a:lnTo>
                    <a:pt x="219" y="260"/>
                  </a:lnTo>
                  <a:lnTo>
                    <a:pt x="219" y="260"/>
                  </a:lnTo>
                  <a:lnTo>
                    <a:pt x="219" y="260"/>
                  </a:lnTo>
                  <a:lnTo>
                    <a:pt x="219" y="260"/>
                  </a:lnTo>
                  <a:lnTo>
                    <a:pt x="219" y="260"/>
                  </a:lnTo>
                  <a:lnTo>
                    <a:pt x="219" y="260"/>
                  </a:lnTo>
                  <a:lnTo>
                    <a:pt x="219" y="260"/>
                  </a:lnTo>
                  <a:close/>
                  <a:moveTo>
                    <a:pt x="362" y="328"/>
                  </a:moveTo>
                  <a:lnTo>
                    <a:pt x="356" y="331"/>
                  </a:lnTo>
                  <a:lnTo>
                    <a:pt x="358" y="331"/>
                  </a:lnTo>
                  <a:lnTo>
                    <a:pt x="364" y="331"/>
                  </a:lnTo>
                  <a:lnTo>
                    <a:pt x="369" y="328"/>
                  </a:lnTo>
                  <a:lnTo>
                    <a:pt x="367" y="326"/>
                  </a:lnTo>
                  <a:lnTo>
                    <a:pt x="364" y="328"/>
                  </a:lnTo>
                  <a:lnTo>
                    <a:pt x="362" y="328"/>
                  </a:lnTo>
                  <a:lnTo>
                    <a:pt x="362" y="328"/>
                  </a:lnTo>
                  <a:lnTo>
                    <a:pt x="362" y="328"/>
                  </a:lnTo>
                  <a:lnTo>
                    <a:pt x="362" y="328"/>
                  </a:lnTo>
                  <a:lnTo>
                    <a:pt x="362" y="328"/>
                  </a:lnTo>
                  <a:lnTo>
                    <a:pt x="362" y="328"/>
                  </a:lnTo>
                  <a:lnTo>
                    <a:pt x="362" y="328"/>
                  </a:lnTo>
                  <a:lnTo>
                    <a:pt x="362" y="328"/>
                  </a:lnTo>
                  <a:close/>
                  <a:moveTo>
                    <a:pt x="407" y="307"/>
                  </a:moveTo>
                  <a:lnTo>
                    <a:pt x="401" y="303"/>
                  </a:lnTo>
                  <a:lnTo>
                    <a:pt x="401" y="307"/>
                  </a:lnTo>
                  <a:lnTo>
                    <a:pt x="399" y="307"/>
                  </a:lnTo>
                  <a:lnTo>
                    <a:pt x="396" y="307"/>
                  </a:lnTo>
                  <a:lnTo>
                    <a:pt x="394" y="309"/>
                  </a:lnTo>
                  <a:lnTo>
                    <a:pt x="392" y="309"/>
                  </a:lnTo>
                  <a:lnTo>
                    <a:pt x="394" y="307"/>
                  </a:lnTo>
                  <a:lnTo>
                    <a:pt x="388" y="307"/>
                  </a:lnTo>
                  <a:lnTo>
                    <a:pt x="386" y="309"/>
                  </a:lnTo>
                  <a:lnTo>
                    <a:pt x="382" y="313"/>
                  </a:lnTo>
                  <a:lnTo>
                    <a:pt x="382" y="315"/>
                  </a:lnTo>
                  <a:lnTo>
                    <a:pt x="381" y="315"/>
                  </a:lnTo>
                  <a:lnTo>
                    <a:pt x="377" y="315"/>
                  </a:lnTo>
                  <a:lnTo>
                    <a:pt x="377" y="313"/>
                  </a:lnTo>
                  <a:lnTo>
                    <a:pt x="375" y="313"/>
                  </a:lnTo>
                  <a:lnTo>
                    <a:pt x="369" y="313"/>
                  </a:lnTo>
                  <a:lnTo>
                    <a:pt x="364" y="315"/>
                  </a:lnTo>
                  <a:lnTo>
                    <a:pt x="358" y="316"/>
                  </a:lnTo>
                  <a:lnTo>
                    <a:pt x="356" y="322"/>
                  </a:lnTo>
                  <a:lnTo>
                    <a:pt x="354" y="328"/>
                  </a:lnTo>
                  <a:lnTo>
                    <a:pt x="356" y="328"/>
                  </a:lnTo>
                  <a:lnTo>
                    <a:pt x="364" y="322"/>
                  </a:lnTo>
                  <a:lnTo>
                    <a:pt x="356" y="326"/>
                  </a:lnTo>
                  <a:lnTo>
                    <a:pt x="362" y="322"/>
                  </a:lnTo>
                  <a:lnTo>
                    <a:pt x="364" y="322"/>
                  </a:lnTo>
                  <a:lnTo>
                    <a:pt x="367" y="322"/>
                  </a:lnTo>
                  <a:lnTo>
                    <a:pt x="362" y="326"/>
                  </a:lnTo>
                  <a:lnTo>
                    <a:pt x="369" y="322"/>
                  </a:lnTo>
                  <a:lnTo>
                    <a:pt x="364" y="326"/>
                  </a:lnTo>
                  <a:lnTo>
                    <a:pt x="367" y="326"/>
                  </a:lnTo>
                  <a:lnTo>
                    <a:pt x="388" y="320"/>
                  </a:lnTo>
                  <a:lnTo>
                    <a:pt x="386" y="316"/>
                  </a:lnTo>
                  <a:lnTo>
                    <a:pt x="394" y="320"/>
                  </a:lnTo>
                  <a:lnTo>
                    <a:pt x="396" y="316"/>
                  </a:lnTo>
                  <a:lnTo>
                    <a:pt x="396" y="315"/>
                  </a:lnTo>
                  <a:lnTo>
                    <a:pt x="399" y="315"/>
                  </a:lnTo>
                  <a:lnTo>
                    <a:pt x="405" y="316"/>
                  </a:lnTo>
                  <a:lnTo>
                    <a:pt x="413" y="313"/>
                  </a:lnTo>
                  <a:lnTo>
                    <a:pt x="411" y="313"/>
                  </a:lnTo>
                  <a:lnTo>
                    <a:pt x="413" y="309"/>
                  </a:lnTo>
                  <a:lnTo>
                    <a:pt x="414" y="307"/>
                  </a:lnTo>
                  <a:lnTo>
                    <a:pt x="413" y="303"/>
                  </a:lnTo>
                  <a:lnTo>
                    <a:pt x="407" y="307"/>
                  </a:lnTo>
                  <a:lnTo>
                    <a:pt x="407" y="307"/>
                  </a:lnTo>
                  <a:lnTo>
                    <a:pt x="407" y="307"/>
                  </a:lnTo>
                  <a:lnTo>
                    <a:pt x="407" y="307"/>
                  </a:lnTo>
                  <a:lnTo>
                    <a:pt x="407" y="307"/>
                  </a:lnTo>
                  <a:lnTo>
                    <a:pt x="407" y="307"/>
                  </a:lnTo>
                  <a:lnTo>
                    <a:pt x="407" y="307"/>
                  </a:lnTo>
                  <a:lnTo>
                    <a:pt x="407" y="307"/>
                  </a:lnTo>
                  <a:close/>
                  <a:moveTo>
                    <a:pt x="264" y="183"/>
                  </a:moveTo>
                  <a:lnTo>
                    <a:pt x="268" y="183"/>
                  </a:lnTo>
                  <a:lnTo>
                    <a:pt x="275" y="183"/>
                  </a:lnTo>
                  <a:lnTo>
                    <a:pt x="277" y="180"/>
                  </a:lnTo>
                  <a:lnTo>
                    <a:pt x="281" y="178"/>
                  </a:lnTo>
                  <a:lnTo>
                    <a:pt x="275" y="178"/>
                  </a:lnTo>
                  <a:lnTo>
                    <a:pt x="269" y="174"/>
                  </a:lnTo>
                  <a:lnTo>
                    <a:pt x="264" y="174"/>
                  </a:lnTo>
                  <a:lnTo>
                    <a:pt x="262" y="178"/>
                  </a:lnTo>
                  <a:lnTo>
                    <a:pt x="252" y="183"/>
                  </a:lnTo>
                  <a:lnTo>
                    <a:pt x="252" y="185"/>
                  </a:lnTo>
                  <a:lnTo>
                    <a:pt x="256" y="183"/>
                  </a:lnTo>
                  <a:lnTo>
                    <a:pt x="252" y="189"/>
                  </a:lnTo>
                  <a:lnTo>
                    <a:pt x="264" y="183"/>
                  </a:lnTo>
                  <a:lnTo>
                    <a:pt x="264" y="183"/>
                  </a:lnTo>
                  <a:lnTo>
                    <a:pt x="264" y="183"/>
                  </a:lnTo>
                  <a:lnTo>
                    <a:pt x="264" y="183"/>
                  </a:lnTo>
                  <a:lnTo>
                    <a:pt x="264" y="183"/>
                  </a:lnTo>
                  <a:lnTo>
                    <a:pt x="264" y="183"/>
                  </a:lnTo>
                  <a:lnTo>
                    <a:pt x="264" y="183"/>
                  </a:lnTo>
                  <a:lnTo>
                    <a:pt x="264" y="183"/>
                  </a:lnTo>
                  <a:close/>
                  <a:moveTo>
                    <a:pt x="354" y="116"/>
                  </a:moveTo>
                  <a:lnTo>
                    <a:pt x="349" y="118"/>
                  </a:lnTo>
                  <a:lnTo>
                    <a:pt x="350" y="118"/>
                  </a:lnTo>
                  <a:lnTo>
                    <a:pt x="354" y="116"/>
                  </a:lnTo>
                  <a:lnTo>
                    <a:pt x="354" y="116"/>
                  </a:lnTo>
                  <a:lnTo>
                    <a:pt x="354" y="116"/>
                  </a:lnTo>
                  <a:lnTo>
                    <a:pt x="354" y="116"/>
                  </a:lnTo>
                  <a:lnTo>
                    <a:pt x="354" y="116"/>
                  </a:lnTo>
                  <a:lnTo>
                    <a:pt x="354" y="116"/>
                  </a:lnTo>
                  <a:lnTo>
                    <a:pt x="354" y="116"/>
                  </a:lnTo>
                  <a:lnTo>
                    <a:pt x="354" y="116"/>
                  </a:lnTo>
                  <a:close/>
                  <a:moveTo>
                    <a:pt x="704" y="346"/>
                  </a:moveTo>
                  <a:lnTo>
                    <a:pt x="710" y="341"/>
                  </a:lnTo>
                  <a:lnTo>
                    <a:pt x="716" y="333"/>
                  </a:lnTo>
                  <a:lnTo>
                    <a:pt x="719" y="328"/>
                  </a:lnTo>
                  <a:lnTo>
                    <a:pt x="725" y="316"/>
                  </a:lnTo>
                  <a:lnTo>
                    <a:pt x="723" y="315"/>
                  </a:lnTo>
                  <a:lnTo>
                    <a:pt x="719" y="315"/>
                  </a:lnTo>
                  <a:lnTo>
                    <a:pt x="718" y="316"/>
                  </a:lnTo>
                  <a:lnTo>
                    <a:pt x="716" y="316"/>
                  </a:lnTo>
                  <a:lnTo>
                    <a:pt x="712" y="320"/>
                  </a:lnTo>
                  <a:lnTo>
                    <a:pt x="716" y="320"/>
                  </a:lnTo>
                  <a:lnTo>
                    <a:pt x="712" y="322"/>
                  </a:lnTo>
                  <a:lnTo>
                    <a:pt x="712" y="326"/>
                  </a:lnTo>
                  <a:lnTo>
                    <a:pt x="710" y="328"/>
                  </a:lnTo>
                  <a:lnTo>
                    <a:pt x="706" y="331"/>
                  </a:lnTo>
                  <a:lnTo>
                    <a:pt x="710" y="331"/>
                  </a:lnTo>
                  <a:lnTo>
                    <a:pt x="706" y="333"/>
                  </a:lnTo>
                  <a:lnTo>
                    <a:pt x="710" y="333"/>
                  </a:lnTo>
                  <a:lnTo>
                    <a:pt x="712" y="333"/>
                  </a:lnTo>
                  <a:lnTo>
                    <a:pt x="706" y="339"/>
                  </a:lnTo>
                  <a:lnTo>
                    <a:pt x="704" y="346"/>
                  </a:lnTo>
                  <a:lnTo>
                    <a:pt x="704" y="346"/>
                  </a:lnTo>
                  <a:lnTo>
                    <a:pt x="704" y="346"/>
                  </a:lnTo>
                  <a:lnTo>
                    <a:pt x="704" y="346"/>
                  </a:lnTo>
                  <a:lnTo>
                    <a:pt x="704" y="346"/>
                  </a:lnTo>
                  <a:lnTo>
                    <a:pt x="704" y="346"/>
                  </a:lnTo>
                  <a:lnTo>
                    <a:pt x="704" y="346"/>
                  </a:lnTo>
                  <a:lnTo>
                    <a:pt x="704" y="346"/>
                  </a:lnTo>
                  <a:close/>
                  <a:moveTo>
                    <a:pt x="719" y="313"/>
                  </a:moveTo>
                  <a:lnTo>
                    <a:pt x="718" y="313"/>
                  </a:lnTo>
                  <a:lnTo>
                    <a:pt x="719" y="309"/>
                  </a:lnTo>
                  <a:lnTo>
                    <a:pt x="723" y="313"/>
                  </a:lnTo>
                  <a:lnTo>
                    <a:pt x="729" y="315"/>
                  </a:lnTo>
                  <a:lnTo>
                    <a:pt x="735" y="315"/>
                  </a:lnTo>
                  <a:lnTo>
                    <a:pt x="736" y="309"/>
                  </a:lnTo>
                  <a:lnTo>
                    <a:pt x="735" y="309"/>
                  </a:lnTo>
                  <a:lnTo>
                    <a:pt x="731" y="309"/>
                  </a:lnTo>
                  <a:lnTo>
                    <a:pt x="729" y="307"/>
                  </a:lnTo>
                  <a:lnTo>
                    <a:pt x="725" y="303"/>
                  </a:lnTo>
                  <a:lnTo>
                    <a:pt x="731" y="307"/>
                  </a:lnTo>
                  <a:lnTo>
                    <a:pt x="735" y="307"/>
                  </a:lnTo>
                  <a:lnTo>
                    <a:pt x="736" y="307"/>
                  </a:lnTo>
                  <a:lnTo>
                    <a:pt x="736" y="303"/>
                  </a:lnTo>
                  <a:lnTo>
                    <a:pt x="740" y="303"/>
                  </a:lnTo>
                  <a:lnTo>
                    <a:pt x="742" y="303"/>
                  </a:lnTo>
                  <a:lnTo>
                    <a:pt x="742" y="301"/>
                  </a:lnTo>
                  <a:lnTo>
                    <a:pt x="736" y="301"/>
                  </a:lnTo>
                  <a:lnTo>
                    <a:pt x="735" y="301"/>
                  </a:lnTo>
                  <a:lnTo>
                    <a:pt x="729" y="303"/>
                  </a:lnTo>
                  <a:lnTo>
                    <a:pt x="731" y="301"/>
                  </a:lnTo>
                  <a:lnTo>
                    <a:pt x="736" y="298"/>
                  </a:lnTo>
                  <a:lnTo>
                    <a:pt x="729" y="298"/>
                  </a:lnTo>
                  <a:lnTo>
                    <a:pt x="725" y="298"/>
                  </a:lnTo>
                  <a:lnTo>
                    <a:pt x="723" y="301"/>
                  </a:lnTo>
                  <a:lnTo>
                    <a:pt x="723" y="298"/>
                  </a:lnTo>
                  <a:lnTo>
                    <a:pt x="719" y="298"/>
                  </a:lnTo>
                  <a:lnTo>
                    <a:pt x="718" y="301"/>
                  </a:lnTo>
                  <a:lnTo>
                    <a:pt x="718" y="303"/>
                  </a:lnTo>
                  <a:lnTo>
                    <a:pt x="716" y="303"/>
                  </a:lnTo>
                  <a:lnTo>
                    <a:pt x="716" y="301"/>
                  </a:lnTo>
                  <a:lnTo>
                    <a:pt x="712" y="303"/>
                  </a:lnTo>
                  <a:lnTo>
                    <a:pt x="710" y="307"/>
                  </a:lnTo>
                  <a:lnTo>
                    <a:pt x="712" y="307"/>
                  </a:lnTo>
                  <a:lnTo>
                    <a:pt x="712" y="309"/>
                  </a:lnTo>
                  <a:lnTo>
                    <a:pt x="716" y="313"/>
                  </a:lnTo>
                  <a:lnTo>
                    <a:pt x="712" y="313"/>
                  </a:lnTo>
                  <a:lnTo>
                    <a:pt x="712" y="315"/>
                  </a:lnTo>
                  <a:lnTo>
                    <a:pt x="712" y="316"/>
                  </a:lnTo>
                  <a:lnTo>
                    <a:pt x="716" y="316"/>
                  </a:lnTo>
                  <a:lnTo>
                    <a:pt x="718" y="315"/>
                  </a:lnTo>
                  <a:lnTo>
                    <a:pt x="719" y="313"/>
                  </a:lnTo>
                  <a:lnTo>
                    <a:pt x="719" y="313"/>
                  </a:lnTo>
                  <a:lnTo>
                    <a:pt x="719" y="313"/>
                  </a:lnTo>
                  <a:lnTo>
                    <a:pt x="719" y="313"/>
                  </a:lnTo>
                  <a:lnTo>
                    <a:pt x="719" y="313"/>
                  </a:lnTo>
                  <a:lnTo>
                    <a:pt x="719" y="313"/>
                  </a:lnTo>
                  <a:lnTo>
                    <a:pt x="719" y="313"/>
                  </a:lnTo>
                  <a:lnTo>
                    <a:pt x="719" y="313"/>
                  </a:lnTo>
                  <a:close/>
                  <a:moveTo>
                    <a:pt x="731" y="335"/>
                  </a:moveTo>
                  <a:lnTo>
                    <a:pt x="731" y="339"/>
                  </a:lnTo>
                  <a:lnTo>
                    <a:pt x="736" y="339"/>
                  </a:lnTo>
                  <a:lnTo>
                    <a:pt x="742" y="335"/>
                  </a:lnTo>
                  <a:lnTo>
                    <a:pt x="742" y="333"/>
                  </a:lnTo>
                  <a:lnTo>
                    <a:pt x="744" y="331"/>
                  </a:lnTo>
                  <a:lnTo>
                    <a:pt x="748" y="333"/>
                  </a:lnTo>
                  <a:lnTo>
                    <a:pt x="750" y="333"/>
                  </a:lnTo>
                  <a:lnTo>
                    <a:pt x="750" y="328"/>
                  </a:lnTo>
                  <a:lnTo>
                    <a:pt x="750" y="326"/>
                  </a:lnTo>
                  <a:lnTo>
                    <a:pt x="742" y="326"/>
                  </a:lnTo>
                  <a:lnTo>
                    <a:pt x="736" y="326"/>
                  </a:lnTo>
                  <a:lnTo>
                    <a:pt x="736" y="328"/>
                  </a:lnTo>
                  <a:lnTo>
                    <a:pt x="735" y="331"/>
                  </a:lnTo>
                  <a:lnTo>
                    <a:pt x="736" y="331"/>
                  </a:lnTo>
                  <a:lnTo>
                    <a:pt x="735" y="333"/>
                  </a:lnTo>
                  <a:lnTo>
                    <a:pt x="731" y="335"/>
                  </a:lnTo>
                  <a:lnTo>
                    <a:pt x="731" y="335"/>
                  </a:lnTo>
                  <a:lnTo>
                    <a:pt x="731" y="335"/>
                  </a:lnTo>
                  <a:lnTo>
                    <a:pt x="731" y="335"/>
                  </a:lnTo>
                  <a:lnTo>
                    <a:pt x="731" y="335"/>
                  </a:lnTo>
                  <a:lnTo>
                    <a:pt x="731" y="335"/>
                  </a:lnTo>
                  <a:lnTo>
                    <a:pt x="731" y="335"/>
                  </a:lnTo>
                  <a:lnTo>
                    <a:pt x="731" y="335"/>
                  </a:lnTo>
                  <a:close/>
                  <a:moveTo>
                    <a:pt x="735" y="350"/>
                  </a:moveTo>
                  <a:lnTo>
                    <a:pt x="731" y="350"/>
                  </a:lnTo>
                  <a:lnTo>
                    <a:pt x="735" y="346"/>
                  </a:lnTo>
                  <a:lnTo>
                    <a:pt x="735" y="341"/>
                  </a:lnTo>
                  <a:lnTo>
                    <a:pt x="729" y="344"/>
                  </a:lnTo>
                  <a:lnTo>
                    <a:pt x="723" y="344"/>
                  </a:lnTo>
                  <a:lnTo>
                    <a:pt x="729" y="346"/>
                  </a:lnTo>
                  <a:lnTo>
                    <a:pt x="725" y="346"/>
                  </a:lnTo>
                  <a:lnTo>
                    <a:pt x="723" y="350"/>
                  </a:lnTo>
                  <a:lnTo>
                    <a:pt x="718" y="350"/>
                  </a:lnTo>
                  <a:lnTo>
                    <a:pt x="716" y="352"/>
                  </a:lnTo>
                  <a:lnTo>
                    <a:pt x="719" y="352"/>
                  </a:lnTo>
                  <a:lnTo>
                    <a:pt x="723" y="352"/>
                  </a:lnTo>
                  <a:lnTo>
                    <a:pt x="719" y="356"/>
                  </a:lnTo>
                  <a:lnTo>
                    <a:pt x="723" y="356"/>
                  </a:lnTo>
                  <a:lnTo>
                    <a:pt x="719" y="358"/>
                  </a:lnTo>
                  <a:lnTo>
                    <a:pt x="718" y="358"/>
                  </a:lnTo>
                  <a:lnTo>
                    <a:pt x="716" y="359"/>
                  </a:lnTo>
                  <a:lnTo>
                    <a:pt x="723" y="359"/>
                  </a:lnTo>
                  <a:lnTo>
                    <a:pt x="719" y="363"/>
                  </a:lnTo>
                  <a:lnTo>
                    <a:pt x="718" y="363"/>
                  </a:lnTo>
                  <a:lnTo>
                    <a:pt x="719" y="365"/>
                  </a:lnTo>
                  <a:lnTo>
                    <a:pt x="716" y="365"/>
                  </a:lnTo>
                  <a:lnTo>
                    <a:pt x="712" y="365"/>
                  </a:lnTo>
                  <a:lnTo>
                    <a:pt x="710" y="369"/>
                  </a:lnTo>
                  <a:lnTo>
                    <a:pt x="712" y="369"/>
                  </a:lnTo>
                  <a:lnTo>
                    <a:pt x="716" y="369"/>
                  </a:lnTo>
                  <a:lnTo>
                    <a:pt x="718" y="369"/>
                  </a:lnTo>
                  <a:lnTo>
                    <a:pt x="718" y="371"/>
                  </a:lnTo>
                  <a:lnTo>
                    <a:pt x="719" y="369"/>
                  </a:lnTo>
                  <a:lnTo>
                    <a:pt x="718" y="374"/>
                  </a:lnTo>
                  <a:lnTo>
                    <a:pt x="718" y="376"/>
                  </a:lnTo>
                  <a:lnTo>
                    <a:pt x="716" y="378"/>
                  </a:lnTo>
                  <a:lnTo>
                    <a:pt x="718" y="378"/>
                  </a:lnTo>
                  <a:lnTo>
                    <a:pt x="716" y="382"/>
                  </a:lnTo>
                  <a:lnTo>
                    <a:pt x="719" y="382"/>
                  </a:lnTo>
                  <a:lnTo>
                    <a:pt x="723" y="378"/>
                  </a:lnTo>
                  <a:lnTo>
                    <a:pt x="729" y="374"/>
                  </a:lnTo>
                  <a:lnTo>
                    <a:pt x="723" y="374"/>
                  </a:lnTo>
                  <a:lnTo>
                    <a:pt x="731" y="369"/>
                  </a:lnTo>
                  <a:lnTo>
                    <a:pt x="729" y="369"/>
                  </a:lnTo>
                  <a:lnTo>
                    <a:pt x="731" y="365"/>
                  </a:lnTo>
                  <a:lnTo>
                    <a:pt x="729" y="365"/>
                  </a:lnTo>
                  <a:lnTo>
                    <a:pt x="731" y="363"/>
                  </a:lnTo>
                  <a:lnTo>
                    <a:pt x="735" y="363"/>
                  </a:lnTo>
                  <a:lnTo>
                    <a:pt x="736" y="352"/>
                  </a:lnTo>
                  <a:lnTo>
                    <a:pt x="735" y="350"/>
                  </a:lnTo>
                  <a:lnTo>
                    <a:pt x="735" y="350"/>
                  </a:lnTo>
                  <a:lnTo>
                    <a:pt x="735" y="350"/>
                  </a:lnTo>
                  <a:lnTo>
                    <a:pt x="735" y="350"/>
                  </a:lnTo>
                  <a:lnTo>
                    <a:pt x="735" y="350"/>
                  </a:lnTo>
                  <a:lnTo>
                    <a:pt x="735" y="350"/>
                  </a:lnTo>
                  <a:lnTo>
                    <a:pt x="735" y="350"/>
                  </a:lnTo>
                  <a:lnTo>
                    <a:pt x="735" y="35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4" name="Freeform 118">
              <a:extLst>
                <a:ext uri="{FF2B5EF4-FFF2-40B4-BE49-F238E27FC236}">
                  <a16:creationId xmlns:a16="http://schemas.microsoft.com/office/drawing/2014/main" id="{81F44F16-0A05-49D6-845B-9C86B14497AC}"/>
                </a:ext>
              </a:extLst>
            </p:cNvPr>
            <p:cNvSpPr>
              <a:spLocks noEditPoints="1"/>
            </p:cNvSpPr>
            <p:nvPr/>
          </p:nvSpPr>
          <p:spPr bwMode="auto">
            <a:xfrm>
              <a:off x="931" y="5765"/>
              <a:ext cx="594" cy="465"/>
            </a:xfrm>
            <a:custGeom>
              <a:avLst/>
              <a:gdLst>
                <a:gd name="T0" fmla="*/ 537 w 594"/>
                <a:gd name="T1" fmla="*/ 291 h 465"/>
                <a:gd name="T2" fmla="*/ 507 w 594"/>
                <a:gd name="T3" fmla="*/ 328 h 465"/>
                <a:gd name="T4" fmla="*/ 477 w 594"/>
                <a:gd name="T5" fmla="*/ 366 h 465"/>
                <a:gd name="T6" fmla="*/ 450 w 594"/>
                <a:gd name="T7" fmla="*/ 366 h 465"/>
                <a:gd name="T8" fmla="*/ 400 w 594"/>
                <a:gd name="T9" fmla="*/ 360 h 465"/>
                <a:gd name="T10" fmla="*/ 375 w 594"/>
                <a:gd name="T11" fmla="*/ 339 h 465"/>
                <a:gd name="T12" fmla="*/ 353 w 594"/>
                <a:gd name="T13" fmla="*/ 272 h 465"/>
                <a:gd name="T14" fmla="*/ 364 w 594"/>
                <a:gd name="T15" fmla="*/ 216 h 465"/>
                <a:gd name="T16" fmla="*/ 375 w 594"/>
                <a:gd name="T17" fmla="*/ 186 h 465"/>
                <a:gd name="T18" fmla="*/ 371 w 594"/>
                <a:gd name="T19" fmla="*/ 169 h 465"/>
                <a:gd name="T20" fmla="*/ 343 w 594"/>
                <a:gd name="T21" fmla="*/ 147 h 465"/>
                <a:gd name="T22" fmla="*/ 324 w 594"/>
                <a:gd name="T23" fmla="*/ 85 h 465"/>
                <a:gd name="T24" fmla="*/ 275 w 594"/>
                <a:gd name="T25" fmla="*/ 94 h 465"/>
                <a:gd name="T26" fmla="*/ 245 w 594"/>
                <a:gd name="T27" fmla="*/ 51 h 465"/>
                <a:gd name="T28" fmla="*/ 181 w 594"/>
                <a:gd name="T29" fmla="*/ 25 h 465"/>
                <a:gd name="T30" fmla="*/ 2 w 594"/>
                <a:gd name="T31" fmla="*/ 19 h 465"/>
                <a:gd name="T32" fmla="*/ 6 w 594"/>
                <a:gd name="T33" fmla="*/ 47 h 465"/>
                <a:gd name="T34" fmla="*/ 10 w 594"/>
                <a:gd name="T35" fmla="*/ 79 h 465"/>
                <a:gd name="T36" fmla="*/ 25 w 594"/>
                <a:gd name="T37" fmla="*/ 128 h 465"/>
                <a:gd name="T38" fmla="*/ 21 w 594"/>
                <a:gd name="T39" fmla="*/ 128 h 465"/>
                <a:gd name="T40" fmla="*/ 14 w 594"/>
                <a:gd name="T41" fmla="*/ 137 h 465"/>
                <a:gd name="T42" fmla="*/ 29 w 594"/>
                <a:gd name="T43" fmla="*/ 154 h 465"/>
                <a:gd name="T44" fmla="*/ 53 w 594"/>
                <a:gd name="T45" fmla="*/ 186 h 465"/>
                <a:gd name="T46" fmla="*/ 78 w 594"/>
                <a:gd name="T47" fmla="*/ 231 h 465"/>
                <a:gd name="T48" fmla="*/ 100 w 594"/>
                <a:gd name="T49" fmla="*/ 236 h 465"/>
                <a:gd name="T50" fmla="*/ 78 w 594"/>
                <a:gd name="T51" fmla="*/ 208 h 465"/>
                <a:gd name="T52" fmla="*/ 72 w 594"/>
                <a:gd name="T53" fmla="*/ 156 h 465"/>
                <a:gd name="T54" fmla="*/ 64 w 594"/>
                <a:gd name="T55" fmla="*/ 141 h 465"/>
                <a:gd name="T56" fmla="*/ 51 w 594"/>
                <a:gd name="T57" fmla="*/ 103 h 465"/>
                <a:gd name="T58" fmla="*/ 34 w 594"/>
                <a:gd name="T59" fmla="*/ 60 h 465"/>
                <a:gd name="T60" fmla="*/ 53 w 594"/>
                <a:gd name="T61" fmla="*/ 30 h 465"/>
                <a:gd name="T62" fmla="*/ 76 w 594"/>
                <a:gd name="T63" fmla="*/ 42 h 465"/>
                <a:gd name="T64" fmla="*/ 76 w 594"/>
                <a:gd name="T65" fmla="*/ 87 h 465"/>
                <a:gd name="T66" fmla="*/ 89 w 594"/>
                <a:gd name="T67" fmla="*/ 118 h 465"/>
                <a:gd name="T68" fmla="*/ 100 w 594"/>
                <a:gd name="T69" fmla="*/ 137 h 465"/>
                <a:gd name="T70" fmla="*/ 119 w 594"/>
                <a:gd name="T71" fmla="*/ 154 h 465"/>
                <a:gd name="T72" fmla="*/ 115 w 594"/>
                <a:gd name="T73" fmla="*/ 169 h 465"/>
                <a:gd name="T74" fmla="*/ 125 w 594"/>
                <a:gd name="T75" fmla="*/ 184 h 465"/>
                <a:gd name="T76" fmla="*/ 140 w 594"/>
                <a:gd name="T77" fmla="*/ 208 h 465"/>
                <a:gd name="T78" fmla="*/ 177 w 594"/>
                <a:gd name="T79" fmla="*/ 278 h 465"/>
                <a:gd name="T80" fmla="*/ 176 w 594"/>
                <a:gd name="T81" fmla="*/ 311 h 465"/>
                <a:gd name="T82" fmla="*/ 191 w 594"/>
                <a:gd name="T83" fmla="*/ 347 h 465"/>
                <a:gd name="T84" fmla="*/ 238 w 594"/>
                <a:gd name="T85" fmla="*/ 377 h 465"/>
                <a:gd name="T86" fmla="*/ 296 w 594"/>
                <a:gd name="T87" fmla="*/ 411 h 465"/>
                <a:gd name="T88" fmla="*/ 332 w 594"/>
                <a:gd name="T89" fmla="*/ 431 h 465"/>
                <a:gd name="T90" fmla="*/ 392 w 594"/>
                <a:gd name="T91" fmla="*/ 422 h 465"/>
                <a:gd name="T92" fmla="*/ 405 w 594"/>
                <a:gd name="T93" fmla="*/ 420 h 465"/>
                <a:gd name="T94" fmla="*/ 449 w 594"/>
                <a:gd name="T95" fmla="*/ 463 h 465"/>
                <a:gd name="T96" fmla="*/ 464 w 594"/>
                <a:gd name="T97" fmla="*/ 426 h 465"/>
                <a:gd name="T98" fmla="*/ 486 w 594"/>
                <a:gd name="T99" fmla="*/ 407 h 465"/>
                <a:gd name="T100" fmla="*/ 492 w 594"/>
                <a:gd name="T101" fmla="*/ 379 h 465"/>
                <a:gd name="T102" fmla="*/ 533 w 594"/>
                <a:gd name="T103" fmla="*/ 379 h 465"/>
                <a:gd name="T104" fmla="*/ 558 w 594"/>
                <a:gd name="T105" fmla="*/ 371 h 465"/>
                <a:gd name="T106" fmla="*/ 567 w 594"/>
                <a:gd name="T107" fmla="*/ 336 h 465"/>
                <a:gd name="T108" fmla="*/ 594 w 594"/>
                <a:gd name="T109" fmla="*/ 293 h 465"/>
                <a:gd name="T110" fmla="*/ 592 w 594"/>
                <a:gd name="T111" fmla="*/ 285 h 465"/>
                <a:gd name="T112" fmla="*/ 358 w 594"/>
                <a:gd name="T113" fmla="*/ 27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4" h="465">
                  <a:moveTo>
                    <a:pt x="592" y="285"/>
                  </a:moveTo>
                  <a:lnTo>
                    <a:pt x="582" y="285"/>
                  </a:lnTo>
                  <a:lnTo>
                    <a:pt x="580" y="289"/>
                  </a:lnTo>
                  <a:lnTo>
                    <a:pt x="577" y="289"/>
                  </a:lnTo>
                  <a:lnTo>
                    <a:pt x="567" y="285"/>
                  </a:lnTo>
                  <a:lnTo>
                    <a:pt x="562" y="285"/>
                  </a:lnTo>
                  <a:lnTo>
                    <a:pt x="556" y="285"/>
                  </a:lnTo>
                  <a:lnTo>
                    <a:pt x="537" y="291"/>
                  </a:lnTo>
                  <a:lnTo>
                    <a:pt x="524" y="293"/>
                  </a:lnTo>
                  <a:lnTo>
                    <a:pt x="514" y="296"/>
                  </a:lnTo>
                  <a:lnTo>
                    <a:pt x="513" y="304"/>
                  </a:lnTo>
                  <a:lnTo>
                    <a:pt x="513" y="302"/>
                  </a:lnTo>
                  <a:lnTo>
                    <a:pt x="511" y="309"/>
                  </a:lnTo>
                  <a:lnTo>
                    <a:pt x="507" y="317"/>
                  </a:lnTo>
                  <a:lnTo>
                    <a:pt x="507" y="323"/>
                  </a:lnTo>
                  <a:lnTo>
                    <a:pt x="507" y="328"/>
                  </a:lnTo>
                  <a:lnTo>
                    <a:pt x="499" y="334"/>
                  </a:lnTo>
                  <a:lnTo>
                    <a:pt x="496" y="341"/>
                  </a:lnTo>
                  <a:lnTo>
                    <a:pt x="492" y="347"/>
                  </a:lnTo>
                  <a:lnTo>
                    <a:pt x="486" y="349"/>
                  </a:lnTo>
                  <a:lnTo>
                    <a:pt x="481" y="354"/>
                  </a:lnTo>
                  <a:lnTo>
                    <a:pt x="482" y="358"/>
                  </a:lnTo>
                  <a:lnTo>
                    <a:pt x="481" y="364"/>
                  </a:lnTo>
                  <a:lnTo>
                    <a:pt x="477" y="366"/>
                  </a:lnTo>
                  <a:lnTo>
                    <a:pt x="475" y="366"/>
                  </a:lnTo>
                  <a:lnTo>
                    <a:pt x="469" y="366"/>
                  </a:lnTo>
                  <a:lnTo>
                    <a:pt x="469" y="364"/>
                  </a:lnTo>
                  <a:lnTo>
                    <a:pt x="469" y="360"/>
                  </a:lnTo>
                  <a:lnTo>
                    <a:pt x="467" y="358"/>
                  </a:lnTo>
                  <a:lnTo>
                    <a:pt x="458" y="358"/>
                  </a:lnTo>
                  <a:lnTo>
                    <a:pt x="452" y="360"/>
                  </a:lnTo>
                  <a:lnTo>
                    <a:pt x="450" y="366"/>
                  </a:lnTo>
                  <a:lnTo>
                    <a:pt x="449" y="364"/>
                  </a:lnTo>
                  <a:lnTo>
                    <a:pt x="439" y="366"/>
                  </a:lnTo>
                  <a:lnTo>
                    <a:pt x="428" y="368"/>
                  </a:lnTo>
                  <a:lnTo>
                    <a:pt x="426" y="369"/>
                  </a:lnTo>
                  <a:lnTo>
                    <a:pt x="418" y="371"/>
                  </a:lnTo>
                  <a:lnTo>
                    <a:pt x="413" y="371"/>
                  </a:lnTo>
                  <a:lnTo>
                    <a:pt x="407" y="369"/>
                  </a:lnTo>
                  <a:lnTo>
                    <a:pt x="400" y="360"/>
                  </a:lnTo>
                  <a:lnTo>
                    <a:pt x="392" y="358"/>
                  </a:lnTo>
                  <a:lnTo>
                    <a:pt x="383" y="358"/>
                  </a:lnTo>
                  <a:lnTo>
                    <a:pt x="381" y="358"/>
                  </a:lnTo>
                  <a:lnTo>
                    <a:pt x="381" y="354"/>
                  </a:lnTo>
                  <a:lnTo>
                    <a:pt x="383" y="354"/>
                  </a:lnTo>
                  <a:lnTo>
                    <a:pt x="381" y="353"/>
                  </a:lnTo>
                  <a:lnTo>
                    <a:pt x="377" y="349"/>
                  </a:lnTo>
                  <a:lnTo>
                    <a:pt x="375" y="339"/>
                  </a:lnTo>
                  <a:lnTo>
                    <a:pt x="369" y="326"/>
                  </a:lnTo>
                  <a:lnTo>
                    <a:pt x="364" y="315"/>
                  </a:lnTo>
                  <a:lnTo>
                    <a:pt x="358" y="304"/>
                  </a:lnTo>
                  <a:lnTo>
                    <a:pt x="356" y="291"/>
                  </a:lnTo>
                  <a:lnTo>
                    <a:pt x="356" y="289"/>
                  </a:lnTo>
                  <a:lnTo>
                    <a:pt x="353" y="285"/>
                  </a:lnTo>
                  <a:lnTo>
                    <a:pt x="353" y="278"/>
                  </a:lnTo>
                  <a:lnTo>
                    <a:pt x="353" y="272"/>
                  </a:lnTo>
                  <a:lnTo>
                    <a:pt x="353" y="265"/>
                  </a:lnTo>
                  <a:lnTo>
                    <a:pt x="356" y="253"/>
                  </a:lnTo>
                  <a:lnTo>
                    <a:pt x="358" y="246"/>
                  </a:lnTo>
                  <a:lnTo>
                    <a:pt x="362" y="236"/>
                  </a:lnTo>
                  <a:lnTo>
                    <a:pt x="362" y="231"/>
                  </a:lnTo>
                  <a:lnTo>
                    <a:pt x="358" y="229"/>
                  </a:lnTo>
                  <a:lnTo>
                    <a:pt x="362" y="227"/>
                  </a:lnTo>
                  <a:lnTo>
                    <a:pt x="364" y="216"/>
                  </a:lnTo>
                  <a:lnTo>
                    <a:pt x="362" y="210"/>
                  </a:lnTo>
                  <a:lnTo>
                    <a:pt x="364" y="210"/>
                  </a:lnTo>
                  <a:lnTo>
                    <a:pt x="368" y="203"/>
                  </a:lnTo>
                  <a:lnTo>
                    <a:pt x="369" y="199"/>
                  </a:lnTo>
                  <a:lnTo>
                    <a:pt x="368" y="191"/>
                  </a:lnTo>
                  <a:lnTo>
                    <a:pt x="369" y="188"/>
                  </a:lnTo>
                  <a:lnTo>
                    <a:pt x="371" y="188"/>
                  </a:lnTo>
                  <a:lnTo>
                    <a:pt x="375" y="186"/>
                  </a:lnTo>
                  <a:lnTo>
                    <a:pt x="375" y="188"/>
                  </a:lnTo>
                  <a:lnTo>
                    <a:pt x="375" y="193"/>
                  </a:lnTo>
                  <a:lnTo>
                    <a:pt x="386" y="173"/>
                  </a:lnTo>
                  <a:lnTo>
                    <a:pt x="381" y="175"/>
                  </a:lnTo>
                  <a:lnTo>
                    <a:pt x="381" y="175"/>
                  </a:lnTo>
                  <a:lnTo>
                    <a:pt x="381" y="175"/>
                  </a:lnTo>
                  <a:lnTo>
                    <a:pt x="375" y="173"/>
                  </a:lnTo>
                  <a:lnTo>
                    <a:pt x="371" y="169"/>
                  </a:lnTo>
                  <a:lnTo>
                    <a:pt x="368" y="169"/>
                  </a:lnTo>
                  <a:lnTo>
                    <a:pt x="362" y="169"/>
                  </a:lnTo>
                  <a:lnTo>
                    <a:pt x="356" y="165"/>
                  </a:lnTo>
                  <a:lnTo>
                    <a:pt x="351" y="162"/>
                  </a:lnTo>
                  <a:lnTo>
                    <a:pt x="349" y="162"/>
                  </a:lnTo>
                  <a:lnTo>
                    <a:pt x="345" y="160"/>
                  </a:lnTo>
                  <a:lnTo>
                    <a:pt x="343" y="150"/>
                  </a:lnTo>
                  <a:lnTo>
                    <a:pt x="343" y="147"/>
                  </a:lnTo>
                  <a:lnTo>
                    <a:pt x="343" y="137"/>
                  </a:lnTo>
                  <a:lnTo>
                    <a:pt x="343" y="132"/>
                  </a:lnTo>
                  <a:lnTo>
                    <a:pt x="339" y="128"/>
                  </a:lnTo>
                  <a:lnTo>
                    <a:pt x="334" y="117"/>
                  </a:lnTo>
                  <a:lnTo>
                    <a:pt x="330" y="105"/>
                  </a:lnTo>
                  <a:lnTo>
                    <a:pt x="330" y="94"/>
                  </a:lnTo>
                  <a:lnTo>
                    <a:pt x="326" y="88"/>
                  </a:lnTo>
                  <a:lnTo>
                    <a:pt x="324" y="85"/>
                  </a:lnTo>
                  <a:lnTo>
                    <a:pt x="315" y="75"/>
                  </a:lnTo>
                  <a:lnTo>
                    <a:pt x="311" y="75"/>
                  </a:lnTo>
                  <a:lnTo>
                    <a:pt x="300" y="73"/>
                  </a:lnTo>
                  <a:lnTo>
                    <a:pt x="288" y="75"/>
                  </a:lnTo>
                  <a:lnTo>
                    <a:pt x="287" y="81"/>
                  </a:lnTo>
                  <a:lnTo>
                    <a:pt x="283" y="87"/>
                  </a:lnTo>
                  <a:lnTo>
                    <a:pt x="277" y="92"/>
                  </a:lnTo>
                  <a:lnTo>
                    <a:pt x="275" y="94"/>
                  </a:lnTo>
                  <a:lnTo>
                    <a:pt x="270" y="94"/>
                  </a:lnTo>
                  <a:lnTo>
                    <a:pt x="264" y="92"/>
                  </a:lnTo>
                  <a:lnTo>
                    <a:pt x="256" y="87"/>
                  </a:lnTo>
                  <a:lnTo>
                    <a:pt x="251" y="79"/>
                  </a:lnTo>
                  <a:lnTo>
                    <a:pt x="249" y="70"/>
                  </a:lnTo>
                  <a:lnTo>
                    <a:pt x="249" y="66"/>
                  </a:lnTo>
                  <a:lnTo>
                    <a:pt x="249" y="57"/>
                  </a:lnTo>
                  <a:lnTo>
                    <a:pt x="245" y="51"/>
                  </a:lnTo>
                  <a:lnTo>
                    <a:pt x="240" y="49"/>
                  </a:lnTo>
                  <a:lnTo>
                    <a:pt x="238" y="44"/>
                  </a:lnTo>
                  <a:lnTo>
                    <a:pt x="232" y="36"/>
                  </a:lnTo>
                  <a:lnTo>
                    <a:pt x="226" y="32"/>
                  </a:lnTo>
                  <a:lnTo>
                    <a:pt x="224" y="27"/>
                  </a:lnTo>
                  <a:lnTo>
                    <a:pt x="224" y="25"/>
                  </a:lnTo>
                  <a:lnTo>
                    <a:pt x="221" y="25"/>
                  </a:lnTo>
                  <a:lnTo>
                    <a:pt x="181" y="25"/>
                  </a:lnTo>
                  <a:lnTo>
                    <a:pt x="181" y="36"/>
                  </a:lnTo>
                  <a:lnTo>
                    <a:pt x="121" y="36"/>
                  </a:lnTo>
                  <a:lnTo>
                    <a:pt x="51" y="6"/>
                  </a:lnTo>
                  <a:lnTo>
                    <a:pt x="53" y="0"/>
                  </a:lnTo>
                  <a:lnTo>
                    <a:pt x="0" y="6"/>
                  </a:lnTo>
                  <a:lnTo>
                    <a:pt x="2" y="12"/>
                  </a:lnTo>
                  <a:lnTo>
                    <a:pt x="0" y="17"/>
                  </a:lnTo>
                  <a:lnTo>
                    <a:pt x="2" y="19"/>
                  </a:lnTo>
                  <a:lnTo>
                    <a:pt x="6" y="23"/>
                  </a:lnTo>
                  <a:lnTo>
                    <a:pt x="2" y="25"/>
                  </a:lnTo>
                  <a:lnTo>
                    <a:pt x="2" y="27"/>
                  </a:lnTo>
                  <a:lnTo>
                    <a:pt x="2" y="30"/>
                  </a:lnTo>
                  <a:lnTo>
                    <a:pt x="2" y="36"/>
                  </a:lnTo>
                  <a:lnTo>
                    <a:pt x="6" y="38"/>
                  </a:lnTo>
                  <a:lnTo>
                    <a:pt x="2" y="44"/>
                  </a:lnTo>
                  <a:lnTo>
                    <a:pt x="6" y="47"/>
                  </a:lnTo>
                  <a:lnTo>
                    <a:pt x="6" y="49"/>
                  </a:lnTo>
                  <a:lnTo>
                    <a:pt x="6" y="51"/>
                  </a:lnTo>
                  <a:lnTo>
                    <a:pt x="6" y="57"/>
                  </a:lnTo>
                  <a:lnTo>
                    <a:pt x="8" y="60"/>
                  </a:lnTo>
                  <a:lnTo>
                    <a:pt x="8" y="66"/>
                  </a:lnTo>
                  <a:lnTo>
                    <a:pt x="6" y="68"/>
                  </a:lnTo>
                  <a:lnTo>
                    <a:pt x="6" y="70"/>
                  </a:lnTo>
                  <a:lnTo>
                    <a:pt x="10" y="79"/>
                  </a:lnTo>
                  <a:lnTo>
                    <a:pt x="15" y="85"/>
                  </a:lnTo>
                  <a:lnTo>
                    <a:pt x="25" y="94"/>
                  </a:lnTo>
                  <a:lnTo>
                    <a:pt x="29" y="105"/>
                  </a:lnTo>
                  <a:lnTo>
                    <a:pt x="29" y="111"/>
                  </a:lnTo>
                  <a:lnTo>
                    <a:pt x="29" y="117"/>
                  </a:lnTo>
                  <a:lnTo>
                    <a:pt x="25" y="122"/>
                  </a:lnTo>
                  <a:lnTo>
                    <a:pt x="25" y="124"/>
                  </a:lnTo>
                  <a:lnTo>
                    <a:pt x="25" y="128"/>
                  </a:lnTo>
                  <a:lnTo>
                    <a:pt x="27" y="128"/>
                  </a:lnTo>
                  <a:lnTo>
                    <a:pt x="27" y="122"/>
                  </a:lnTo>
                  <a:lnTo>
                    <a:pt x="29" y="124"/>
                  </a:lnTo>
                  <a:lnTo>
                    <a:pt x="29" y="130"/>
                  </a:lnTo>
                  <a:lnTo>
                    <a:pt x="27" y="135"/>
                  </a:lnTo>
                  <a:lnTo>
                    <a:pt x="27" y="130"/>
                  </a:lnTo>
                  <a:lnTo>
                    <a:pt x="25" y="130"/>
                  </a:lnTo>
                  <a:lnTo>
                    <a:pt x="21" y="128"/>
                  </a:lnTo>
                  <a:lnTo>
                    <a:pt x="19" y="124"/>
                  </a:lnTo>
                  <a:lnTo>
                    <a:pt x="15" y="128"/>
                  </a:lnTo>
                  <a:lnTo>
                    <a:pt x="14" y="128"/>
                  </a:lnTo>
                  <a:lnTo>
                    <a:pt x="6" y="124"/>
                  </a:lnTo>
                  <a:lnTo>
                    <a:pt x="6" y="130"/>
                  </a:lnTo>
                  <a:lnTo>
                    <a:pt x="8" y="132"/>
                  </a:lnTo>
                  <a:lnTo>
                    <a:pt x="10" y="135"/>
                  </a:lnTo>
                  <a:lnTo>
                    <a:pt x="14" y="137"/>
                  </a:lnTo>
                  <a:lnTo>
                    <a:pt x="14" y="141"/>
                  </a:lnTo>
                  <a:lnTo>
                    <a:pt x="15" y="143"/>
                  </a:lnTo>
                  <a:lnTo>
                    <a:pt x="19" y="143"/>
                  </a:lnTo>
                  <a:lnTo>
                    <a:pt x="21" y="147"/>
                  </a:lnTo>
                  <a:lnTo>
                    <a:pt x="25" y="148"/>
                  </a:lnTo>
                  <a:lnTo>
                    <a:pt x="27" y="150"/>
                  </a:lnTo>
                  <a:lnTo>
                    <a:pt x="27" y="154"/>
                  </a:lnTo>
                  <a:lnTo>
                    <a:pt x="29" y="154"/>
                  </a:lnTo>
                  <a:lnTo>
                    <a:pt x="32" y="154"/>
                  </a:lnTo>
                  <a:lnTo>
                    <a:pt x="34" y="150"/>
                  </a:lnTo>
                  <a:lnTo>
                    <a:pt x="38" y="150"/>
                  </a:lnTo>
                  <a:lnTo>
                    <a:pt x="44" y="160"/>
                  </a:lnTo>
                  <a:lnTo>
                    <a:pt x="47" y="165"/>
                  </a:lnTo>
                  <a:lnTo>
                    <a:pt x="53" y="169"/>
                  </a:lnTo>
                  <a:lnTo>
                    <a:pt x="53" y="178"/>
                  </a:lnTo>
                  <a:lnTo>
                    <a:pt x="53" y="186"/>
                  </a:lnTo>
                  <a:lnTo>
                    <a:pt x="47" y="193"/>
                  </a:lnTo>
                  <a:lnTo>
                    <a:pt x="47" y="197"/>
                  </a:lnTo>
                  <a:lnTo>
                    <a:pt x="47" y="203"/>
                  </a:lnTo>
                  <a:lnTo>
                    <a:pt x="51" y="205"/>
                  </a:lnTo>
                  <a:lnTo>
                    <a:pt x="57" y="210"/>
                  </a:lnTo>
                  <a:lnTo>
                    <a:pt x="64" y="216"/>
                  </a:lnTo>
                  <a:lnTo>
                    <a:pt x="70" y="221"/>
                  </a:lnTo>
                  <a:lnTo>
                    <a:pt x="78" y="231"/>
                  </a:lnTo>
                  <a:lnTo>
                    <a:pt x="83" y="236"/>
                  </a:lnTo>
                  <a:lnTo>
                    <a:pt x="83" y="246"/>
                  </a:lnTo>
                  <a:lnTo>
                    <a:pt x="83" y="248"/>
                  </a:lnTo>
                  <a:lnTo>
                    <a:pt x="87" y="250"/>
                  </a:lnTo>
                  <a:lnTo>
                    <a:pt x="91" y="248"/>
                  </a:lnTo>
                  <a:lnTo>
                    <a:pt x="100" y="242"/>
                  </a:lnTo>
                  <a:lnTo>
                    <a:pt x="100" y="240"/>
                  </a:lnTo>
                  <a:lnTo>
                    <a:pt x="100" y="236"/>
                  </a:lnTo>
                  <a:lnTo>
                    <a:pt x="96" y="231"/>
                  </a:lnTo>
                  <a:lnTo>
                    <a:pt x="95" y="223"/>
                  </a:lnTo>
                  <a:lnTo>
                    <a:pt x="87" y="212"/>
                  </a:lnTo>
                  <a:lnTo>
                    <a:pt x="87" y="218"/>
                  </a:lnTo>
                  <a:lnTo>
                    <a:pt x="83" y="218"/>
                  </a:lnTo>
                  <a:lnTo>
                    <a:pt x="81" y="216"/>
                  </a:lnTo>
                  <a:lnTo>
                    <a:pt x="78" y="212"/>
                  </a:lnTo>
                  <a:lnTo>
                    <a:pt x="78" y="208"/>
                  </a:lnTo>
                  <a:lnTo>
                    <a:pt x="78" y="205"/>
                  </a:lnTo>
                  <a:lnTo>
                    <a:pt x="81" y="199"/>
                  </a:lnTo>
                  <a:lnTo>
                    <a:pt x="78" y="193"/>
                  </a:lnTo>
                  <a:lnTo>
                    <a:pt x="78" y="184"/>
                  </a:lnTo>
                  <a:lnTo>
                    <a:pt x="76" y="184"/>
                  </a:lnTo>
                  <a:lnTo>
                    <a:pt x="76" y="178"/>
                  </a:lnTo>
                  <a:lnTo>
                    <a:pt x="72" y="167"/>
                  </a:lnTo>
                  <a:lnTo>
                    <a:pt x="72" y="156"/>
                  </a:lnTo>
                  <a:lnTo>
                    <a:pt x="70" y="150"/>
                  </a:lnTo>
                  <a:lnTo>
                    <a:pt x="68" y="148"/>
                  </a:lnTo>
                  <a:lnTo>
                    <a:pt x="68" y="154"/>
                  </a:lnTo>
                  <a:lnTo>
                    <a:pt x="68" y="156"/>
                  </a:lnTo>
                  <a:lnTo>
                    <a:pt x="64" y="150"/>
                  </a:lnTo>
                  <a:lnTo>
                    <a:pt x="64" y="147"/>
                  </a:lnTo>
                  <a:lnTo>
                    <a:pt x="68" y="143"/>
                  </a:lnTo>
                  <a:lnTo>
                    <a:pt x="64" y="141"/>
                  </a:lnTo>
                  <a:lnTo>
                    <a:pt x="63" y="137"/>
                  </a:lnTo>
                  <a:lnTo>
                    <a:pt x="57" y="130"/>
                  </a:lnTo>
                  <a:lnTo>
                    <a:pt x="57" y="124"/>
                  </a:lnTo>
                  <a:lnTo>
                    <a:pt x="53" y="118"/>
                  </a:lnTo>
                  <a:lnTo>
                    <a:pt x="57" y="111"/>
                  </a:lnTo>
                  <a:lnTo>
                    <a:pt x="57" y="107"/>
                  </a:lnTo>
                  <a:lnTo>
                    <a:pt x="53" y="107"/>
                  </a:lnTo>
                  <a:lnTo>
                    <a:pt x="51" y="103"/>
                  </a:lnTo>
                  <a:lnTo>
                    <a:pt x="51" y="98"/>
                  </a:lnTo>
                  <a:lnTo>
                    <a:pt x="47" y="98"/>
                  </a:lnTo>
                  <a:lnTo>
                    <a:pt x="46" y="98"/>
                  </a:lnTo>
                  <a:lnTo>
                    <a:pt x="46" y="87"/>
                  </a:lnTo>
                  <a:lnTo>
                    <a:pt x="40" y="79"/>
                  </a:lnTo>
                  <a:lnTo>
                    <a:pt x="34" y="70"/>
                  </a:lnTo>
                  <a:lnTo>
                    <a:pt x="32" y="66"/>
                  </a:lnTo>
                  <a:lnTo>
                    <a:pt x="34" y="60"/>
                  </a:lnTo>
                  <a:lnTo>
                    <a:pt x="38" y="49"/>
                  </a:lnTo>
                  <a:lnTo>
                    <a:pt x="34" y="44"/>
                  </a:lnTo>
                  <a:lnTo>
                    <a:pt x="38" y="38"/>
                  </a:lnTo>
                  <a:lnTo>
                    <a:pt x="44" y="27"/>
                  </a:lnTo>
                  <a:lnTo>
                    <a:pt x="40" y="23"/>
                  </a:lnTo>
                  <a:lnTo>
                    <a:pt x="40" y="19"/>
                  </a:lnTo>
                  <a:lnTo>
                    <a:pt x="51" y="27"/>
                  </a:lnTo>
                  <a:lnTo>
                    <a:pt x="53" y="30"/>
                  </a:lnTo>
                  <a:lnTo>
                    <a:pt x="57" y="30"/>
                  </a:lnTo>
                  <a:lnTo>
                    <a:pt x="63" y="27"/>
                  </a:lnTo>
                  <a:lnTo>
                    <a:pt x="64" y="30"/>
                  </a:lnTo>
                  <a:lnTo>
                    <a:pt x="64" y="32"/>
                  </a:lnTo>
                  <a:lnTo>
                    <a:pt x="64" y="36"/>
                  </a:lnTo>
                  <a:lnTo>
                    <a:pt x="68" y="36"/>
                  </a:lnTo>
                  <a:lnTo>
                    <a:pt x="70" y="38"/>
                  </a:lnTo>
                  <a:lnTo>
                    <a:pt x="76" y="42"/>
                  </a:lnTo>
                  <a:lnTo>
                    <a:pt x="72" y="44"/>
                  </a:lnTo>
                  <a:lnTo>
                    <a:pt x="70" y="49"/>
                  </a:lnTo>
                  <a:lnTo>
                    <a:pt x="72" y="57"/>
                  </a:lnTo>
                  <a:lnTo>
                    <a:pt x="72" y="66"/>
                  </a:lnTo>
                  <a:lnTo>
                    <a:pt x="72" y="70"/>
                  </a:lnTo>
                  <a:lnTo>
                    <a:pt x="76" y="79"/>
                  </a:lnTo>
                  <a:lnTo>
                    <a:pt x="76" y="85"/>
                  </a:lnTo>
                  <a:lnTo>
                    <a:pt x="76" y="87"/>
                  </a:lnTo>
                  <a:lnTo>
                    <a:pt x="78" y="87"/>
                  </a:lnTo>
                  <a:lnTo>
                    <a:pt x="78" y="92"/>
                  </a:lnTo>
                  <a:lnTo>
                    <a:pt x="78" y="94"/>
                  </a:lnTo>
                  <a:lnTo>
                    <a:pt x="78" y="98"/>
                  </a:lnTo>
                  <a:lnTo>
                    <a:pt x="81" y="103"/>
                  </a:lnTo>
                  <a:lnTo>
                    <a:pt x="83" y="107"/>
                  </a:lnTo>
                  <a:lnTo>
                    <a:pt x="87" y="113"/>
                  </a:lnTo>
                  <a:lnTo>
                    <a:pt x="89" y="118"/>
                  </a:lnTo>
                  <a:lnTo>
                    <a:pt x="95" y="122"/>
                  </a:lnTo>
                  <a:lnTo>
                    <a:pt x="96" y="124"/>
                  </a:lnTo>
                  <a:lnTo>
                    <a:pt x="96" y="122"/>
                  </a:lnTo>
                  <a:lnTo>
                    <a:pt x="100" y="124"/>
                  </a:lnTo>
                  <a:lnTo>
                    <a:pt x="106" y="124"/>
                  </a:lnTo>
                  <a:lnTo>
                    <a:pt x="102" y="128"/>
                  </a:lnTo>
                  <a:lnTo>
                    <a:pt x="100" y="130"/>
                  </a:lnTo>
                  <a:lnTo>
                    <a:pt x="100" y="137"/>
                  </a:lnTo>
                  <a:lnTo>
                    <a:pt x="102" y="141"/>
                  </a:lnTo>
                  <a:lnTo>
                    <a:pt x="106" y="143"/>
                  </a:lnTo>
                  <a:lnTo>
                    <a:pt x="110" y="143"/>
                  </a:lnTo>
                  <a:lnTo>
                    <a:pt x="110" y="147"/>
                  </a:lnTo>
                  <a:lnTo>
                    <a:pt x="110" y="148"/>
                  </a:lnTo>
                  <a:lnTo>
                    <a:pt x="113" y="154"/>
                  </a:lnTo>
                  <a:lnTo>
                    <a:pt x="115" y="154"/>
                  </a:lnTo>
                  <a:lnTo>
                    <a:pt x="119" y="154"/>
                  </a:lnTo>
                  <a:lnTo>
                    <a:pt x="121" y="160"/>
                  </a:lnTo>
                  <a:lnTo>
                    <a:pt x="121" y="162"/>
                  </a:lnTo>
                  <a:lnTo>
                    <a:pt x="125" y="162"/>
                  </a:lnTo>
                  <a:lnTo>
                    <a:pt x="125" y="165"/>
                  </a:lnTo>
                  <a:lnTo>
                    <a:pt x="121" y="165"/>
                  </a:lnTo>
                  <a:lnTo>
                    <a:pt x="121" y="167"/>
                  </a:lnTo>
                  <a:lnTo>
                    <a:pt x="119" y="167"/>
                  </a:lnTo>
                  <a:lnTo>
                    <a:pt x="115" y="169"/>
                  </a:lnTo>
                  <a:lnTo>
                    <a:pt x="113" y="180"/>
                  </a:lnTo>
                  <a:lnTo>
                    <a:pt x="115" y="178"/>
                  </a:lnTo>
                  <a:lnTo>
                    <a:pt x="115" y="180"/>
                  </a:lnTo>
                  <a:lnTo>
                    <a:pt x="119" y="180"/>
                  </a:lnTo>
                  <a:lnTo>
                    <a:pt x="125" y="180"/>
                  </a:lnTo>
                  <a:lnTo>
                    <a:pt x="121" y="184"/>
                  </a:lnTo>
                  <a:lnTo>
                    <a:pt x="121" y="186"/>
                  </a:lnTo>
                  <a:lnTo>
                    <a:pt x="125" y="184"/>
                  </a:lnTo>
                  <a:lnTo>
                    <a:pt x="127" y="188"/>
                  </a:lnTo>
                  <a:lnTo>
                    <a:pt x="132" y="191"/>
                  </a:lnTo>
                  <a:lnTo>
                    <a:pt x="134" y="191"/>
                  </a:lnTo>
                  <a:lnTo>
                    <a:pt x="134" y="193"/>
                  </a:lnTo>
                  <a:lnTo>
                    <a:pt x="138" y="193"/>
                  </a:lnTo>
                  <a:lnTo>
                    <a:pt x="140" y="197"/>
                  </a:lnTo>
                  <a:lnTo>
                    <a:pt x="140" y="203"/>
                  </a:lnTo>
                  <a:lnTo>
                    <a:pt x="140" y="208"/>
                  </a:lnTo>
                  <a:lnTo>
                    <a:pt x="143" y="210"/>
                  </a:lnTo>
                  <a:lnTo>
                    <a:pt x="153" y="223"/>
                  </a:lnTo>
                  <a:lnTo>
                    <a:pt x="164" y="236"/>
                  </a:lnTo>
                  <a:lnTo>
                    <a:pt x="172" y="250"/>
                  </a:lnTo>
                  <a:lnTo>
                    <a:pt x="177" y="255"/>
                  </a:lnTo>
                  <a:lnTo>
                    <a:pt x="177" y="265"/>
                  </a:lnTo>
                  <a:lnTo>
                    <a:pt x="177" y="272"/>
                  </a:lnTo>
                  <a:lnTo>
                    <a:pt x="177" y="278"/>
                  </a:lnTo>
                  <a:lnTo>
                    <a:pt x="187" y="289"/>
                  </a:lnTo>
                  <a:lnTo>
                    <a:pt x="187" y="291"/>
                  </a:lnTo>
                  <a:lnTo>
                    <a:pt x="181" y="296"/>
                  </a:lnTo>
                  <a:lnTo>
                    <a:pt x="176" y="308"/>
                  </a:lnTo>
                  <a:lnTo>
                    <a:pt x="177" y="308"/>
                  </a:lnTo>
                  <a:lnTo>
                    <a:pt x="181" y="308"/>
                  </a:lnTo>
                  <a:lnTo>
                    <a:pt x="181" y="309"/>
                  </a:lnTo>
                  <a:lnTo>
                    <a:pt x="176" y="311"/>
                  </a:lnTo>
                  <a:lnTo>
                    <a:pt x="172" y="311"/>
                  </a:lnTo>
                  <a:lnTo>
                    <a:pt x="170" y="315"/>
                  </a:lnTo>
                  <a:lnTo>
                    <a:pt x="170" y="321"/>
                  </a:lnTo>
                  <a:lnTo>
                    <a:pt x="172" y="326"/>
                  </a:lnTo>
                  <a:lnTo>
                    <a:pt x="177" y="336"/>
                  </a:lnTo>
                  <a:lnTo>
                    <a:pt x="181" y="341"/>
                  </a:lnTo>
                  <a:lnTo>
                    <a:pt x="189" y="347"/>
                  </a:lnTo>
                  <a:lnTo>
                    <a:pt x="191" y="347"/>
                  </a:lnTo>
                  <a:lnTo>
                    <a:pt x="194" y="349"/>
                  </a:lnTo>
                  <a:lnTo>
                    <a:pt x="200" y="354"/>
                  </a:lnTo>
                  <a:lnTo>
                    <a:pt x="206" y="358"/>
                  </a:lnTo>
                  <a:lnTo>
                    <a:pt x="208" y="366"/>
                  </a:lnTo>
                  <a:lnTo>
                    <a:pt x="215" y="371"/>
                  </a:lnTo>
                  <a:lnTo>
                    <a:pt x="224" y="373"/>
                  </a:lnTo>
                  <a:lnTo>
                    <a:pt x="232" y="377"/>
                  </a:lnTo>
                  <a:lnTo>
                    <a:pt x="238" y="377"/>
                  </a:lnTo>
                  <a:lnTo>
                    <a:pt x="240" y="377"/>
                  </a:lnTo>
                  <a:lnTo>
                    <a:pt x="243" y="379"/>
                  </a:lnTo>
                  <a:lnTo>
                    <a:pt x="251" y="384"/>
                  </a:lnTo>
                  <a:lnTo>
                    <a:pt x="256" y="392"/>
                  </a:lnTo>
                  <a:lnTo>
                    <a:pt x="268" y="397"/>
                  </a:lnTo>
                  <a:lnTo>
                    <a:pt x="281" y="403"/>
                  </a:lnTo>
                  <a:lnTo>
                    <a:pt x="288" y="409"/>
                  </a:lnTo>
                  <a:lnTo>
                    <a:pt x="296" y="411"/>
                  </a:lnTo>
                  <a:lnTo>
                    <a:pt x="305" y="411"/>
                  </a:lnTo>
                  <a:lnTo>
                    <a:pt x="307" y="414"/>
                  </a:lnTo>
                  <a:lnTo>
                    <a:pt x="311" y="416"/>
                  </a:lnTo>
                  <a:lnTo>
                    <a:pt x="315" y="420"/>
                  </a:lnTo>
                  <a:lnTo>
                    <a:pt x="319" y="422"/>
                  </a:lnTo>
                  <a:lnTo>
                    <a:pt x="324" y="426"/>
                  </a:lnTo>
                  <a:lnTo>
                    <a:pt x="326" y="427"/>
                  </a:lnTo>
                  <a:lnTo>
                    <a:pt x="332" y="431"/>
                  </a:lnTo>
                  <a:lnTo>
                    <a:pt x="339" y="431"/>
                  </a:lnTo>
                  <a:lnTo>
                    <a:pt x="345" y="433"/>
                  </a:lnTo>
                  <a:lnTo>
                    <a:pt x="353" y="435"/>
                  </a:lnTo>
                  <a:lnTo>
                    <a:pt x="358" y="435"/>
                  </a:lnTo>
                  <a:lnTo>
                    <a:pt x="377" y="431"/>
                  </a:lnTo>
                  <a:lnTo>
                    <a:pt x="386" y="426"/>
                  </a:lnTo>
                  <a:lnTo>
                    <a:pt x="396" y="422"/>
                  </a:lnTo>
                  <a:lnTo>
                    <a:pt x="392" y="422"/>
                  </a:lnTo>
                  <a:lnTo>
                    <a:pt x="394" y="416"/>
                  </a:lnTo>
                  <a:lnTo>
                    <a:pt x="396" y="416"/>
                  </a:lnTo>
                  <a:lnTo>
                    <a:pt x="396" y="420"/>
                  </a:lnTo>
                  <a:lnTo>
                    <a:pt x="401" y="420"/>
                  </a:lnTo>
                  <a:lnTo>
                    <a:pt x="396" y="422"/>
                  </a:lnTo>
                  <a:lnTo>
                    <a:pt x="407" y="426"/>
                  </a:lnTo>
                  <a:lnTo>
                    <a:pt x="405" y="422"/>
                  </a:lnTo>
                  <a:lnTo>
                    <a:pt x="405" y="420"/>
                  </a:lnTo>
                  <a:lnTo>
                    <a:pt x="415" y="427"/>
                  </a:lnTo>
                  <a:lnTo>
                    <a:pt x="424" y="435"/>
                  </a:lnTo>
                  <a:lnTo>
                    <a:pt x="432" y="444"/>
                  </a:lnTo>
                  <a:lnTo>
                    <a:pt x="437" y="446"/>
                  </a:lnTo>
                  <a:lnTo>
                    <a:pt x="439" y="452"/>
                  </a:lnTo>
                  <a:lnTo>
                    <a:pt x="443" y="457"/>
                  </a:lnTo>
                  <a:lnTo>
                    <a:pt x="449" y="465"/>
                  </a:lnTo>
                  <a:lnTo>
                    <a:pt x="449" y="463"/>
                  </a:lnTo>
                  <a:lnTo>
                    <a:pt x="449" y="463"/>
                  </a:lnTo>
                  <a:lnTo>
                    <a:pt x="450" y="459"/>
                  </a:lnTo>
                  <a:lnTo>
                    <a:pt x="450" y="454"/>
                  </a:lnTo>
                  <a:lnTo>
                    <a:pt x="452" y="452"/>
                  </a:lnTo>
                  <a:lnTo>
                    <a:pt x="452" y="446"/>
                  </a:lnTo>
                  <a:lnTo>
                    <a:pt x="452" y="444"/>
                  </a:lnTo>
                  <a:lnTo>
                    <a:pt x="462" y="427"/>
                  </a:lnTo>
                  <a:lnTo>
                    <a:pt x="464" y="426"/>
                  </a:lnTo>
                  <a:lnTo>
                    <a:pt x="469" y="426"/>
                  </a:lnTo>
                  <a:lnTo>
                    <a:pt x="477" y="426"/>
                  </a:lnTo>
                  <a:lnTo>
                    <a:pt x="486" y="426"/>
                  </a:lnTo>
                  <a:lnTo>
                    <a:pt x="494" y="426"/>
                  </a:lnTo>
                  <a:lnTo>
                    <a:pt x="494" y="416"/>
                  </a:lnTo>
                  <a:lnTo>
                    <a:pt x="492" y="414"/>
                  </a:lnTo>
                  <a:lnTo>
                    <a:pt x="488" y="409"/>
                  </a:lnTo>
                  <a:lnTo>
                    <a:pt x="486" y="407"/>
                  </a:lnTo>
                  <a:lnTo>
                    <a:pt x="481" y="401"/>
                  </a:lnTo>
                  <a:lnTo>
                    <a:pt x="475" y="396"/>
                  </a:lnTo>
                  <a:lnTo>
                    <a:pt x="481" y="396"/>
                  </a:lnTo>
                  <a:lnTo>
                    <a:pt x="482" y="396"/>
                  </a:lnTo>
                  <a:lnTo>
                    <a:pt x="486" y="392"/>
                  </a:lnTo>
                  <a:lnTo>
                    <a:pt x="486" y="388"/>
                  </a:lnTo>
                  <a:lnTo>
                    <a:pt x="488" y="383"/>
                  </a:lnTo>
                  <a:lnTo>
                    <a:pt x="492" y="379"/>
                  </a:lnTo>
                  <a:lnTo>
                    <a:pt x="496" y="379"/>
                  </a:lnTo>
                  <a:lnTo>
                    <a:pt x="507" y="383"/>
                  </a:lnTo>
                  <a:lnTo>
                    <a:pt x="530" y="383"/>
                  </a:lnTo>
                  <a:lnTo>
                    <a:pt x="528" y="388"/>
                  </a:lnTo>
                  <a:lnTo>
                    <a:pt x="530" y="384"/>
                  </a:lnTo>
                  <a:lnTo>
                    <a:pt x="531" y="379"/>
                  </a:lnTo>
                  <a:lnTo>
                    <a:pt x="531" y="377"/>
                  </a:lnTo>
                  <a:lnTo>
                    <a:pt x="533" y="379"/>
                  </a:lnTo>
                  <a:lnTo>
                    <a:pt x="539" y="369"/>
                  </a:lnTo>
                  <a:lnTo>
                    <a:pt x="545" y="366"/>
                  </a:lnTo>
                  <a:lnTo>
                    <a:pt x="550" y="364"/>
                  </a:lnTo>
                  <a:lnTo>
                    <a:pt x="550" y="360"/>
                  </a:lnTo>
                  <a:lnTo>
                    <a:pt x="556" y="354"/>
                  </a:lnTo>
                  <a:lnTo>
                    <a:pt x="556" y="364"/>
                  </a:lnTo>
                  <a:lnTo>
                    <a:pt x="556" y="369"/>
                  </a:lnTo>
                  <a:lnTo>
                    <a:pt x="558" y="371"/>
                  </a:lnTo>
                  <a:lnTo>
                    <a:pt x="562" y="364"/>
                  </a:lnTo>
                  <a:lnTo>
                    <a:pt x="563" y="354"/>
                  </a:lnTo>
                  <a:lnTo>
                    <a:pt x="573" y="341"/>
                  </a:lnTo>
                  <a:lnTo>
                    <a:pt x="567" y="345"/>
                  </a:lnTo>
                  <a:lnTo>
                    <a:pt x="567" y="341"/>
                  </a:lnTo>
                  <a:lnTo>
                    <a:pt x="569" y="339"/>
                  </a:lnTo>
                  <a:lnTo>
                    <a:pt x="573" y="336"/>
                  </a:lnTo>
                  <a:lnTo>
                    <a:pt x="567" y="336"/>
                  </a:lnTo>
                  <a:lnTo>
                    <a:pt x="573" y="330"/>
                  </a:lnTo>
                  <a:lnTo>
                    <a:pt x="573" y="328"/>
                  </a:lnTo>
                  <a:lnTo>
                    <a:pt x="575" y="326"/>
                  </a:lnTo>
                  <a:lnTo>
                    <a:pt x="575" y="323"/>
                  </a:lnTo>
                  <a:lnTo>
                    <a:pt x="580" y="315"/>
                  </a:lnTo>
                  <a:lnTo>
                    <a:pt x="588" y="308"/>
                  </a:lnTo>
                  <a:lnTo>
                    <a:pt x="594" y="298"/>
                  </a:lnTo>
                  <a:lnTo>
                    <a:pt x="594" y="293"/>
                  </a:lnTo>
                  <a:lnTo>
                    <a:pt x="594" y="289"/>
                  </a:lnTo>
                  <a:lnTo>
                    <a:pt x="592" y="285"/>
                  </a:lnTo>
                  <a:lnTo>
                    <a:pt x="592" y="285"/>
                  </a:lnTo>
                  <a:lnTo>
                    <a:pt x="592" y="285"/>
                  </a:lnTo>
                  <a:lnTo>
                    <a:pt x="592" y="285"/>
                  </a:lnTo>
                  <a:lnTo>
                    <a:pt x="592" y="285"/>
                  </a:lnTo>
                  <a:lnTo>
                    <a:pt x="592" y="285"/>
                  </a:lnTo>
                  <a:lnTo>
                    <a:pt x="592" y="285"/>
                  </a:lnTo>
                  <a:lnTo>
                    <a:pt x="592" y="285"/>
                  </a:lnTo>
                  <a:close/>
                  <a:moveTo>
                    <a:pt x="358" y="279"/>
                  </a:moveTo>
                  <a:lnTo>
                    <a:pt x="353" y="272"/>
                  </a:lnTo>
                  <a:lnTo>
                    <a:pt x="358" y="285"/>
                  </a:lnTo>
                  <a:lnTo>
                    <a:pt x="358" y="279"/>
                  </a:lnTo>
                  <a:lnTo>
                    <a:pt x="358" y="279"/>
                  </a:lnTo>
                  <a:lnTo>
                    <a:pt x="358" y="279"/>
                  </a:lnTo>
                  <a:lnTo>
                    <a:pt x="358" y="279"/>
                  </a:lnTo>
                  <a:lnTo>
                    <a:pt x="358" y="279"/>
                  </a:lnTo>
                  <a:lnTo>
                    <a:pt x="358" y="279"/>
                  </a:lnTo>
                  <a:lnTo>
                    <a:pt x="358" y="279"/>
                  </a:lnTo>
                  <a:lnTo>
                    <a:pt x="358" y="27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5" name="Freeform 119">
              <a:extLst>
                <a:ext uri="{FF2B5EF4-FFF2-40B4-BE49-F238E27FC236}">
                  <a16:creationId xmlns:a16="http://schemas.microsoft.com/office/drawing/2014/main" id="{18ED360A-C6F2-42A2-A779-D7BE6CE35E1E}"/>
                </a:ext>
              </a:extLst>
            </p:cNvPr>
            <p:cNvSpPr>
              <a:spLocks noEditPoints="1"/>
            </p:cNvSpPr>
            <p:nvPr/>
          </p:nvSpPr>
          <p:spPr bwMode="auto">
            <a:xfrm>
              <a:off x="1929" y="7159"/>
              <a:ext cx="362" cy="841"/>
            </a:xfrm>
            <a:custGeom>
              <a:avLst/>
              <a:gdLst>
                <a:gd name="T0" fmla="*/ 313 w 362"/>
                <a:gd name="T1" fmla="*/ 742 h 841"/>
                <a:gd name="T2" fmla="*/ 307 w 362"/>
                <a:gd name="T3" fmla="*/ 757 h 841"/>
                <a:gd name="T4" fmla="*/ 317 w 362"/>
                <a:gd name="T5" fmla="*/ 758 h 841"/>
                <a:gd name="T6" fmla="*/ 334 w 362"/>
                <a:gd name="T7" fmla="*/ 745 h 841"/>
                <a:gd name="T8" fmla="*/ 341 w 362"/>
                <a:gd name="T9" fmla="*/ 736 h 841"/>
                <a:gd name="T10" fmla="*/ 330 w 362"/>
                <a:gd name="T11" fmla="*/ 766 h 841"/>
                <a:gd name="T12" fmla="*/ 341 w 362"/>
                <a:gd name="T13" fmla="*/ 755 h 841"/>
                <a:gd name="T14" fmla="*/ 360 w 362"/>
                <a:gd name="T15" fmla="*/ 743 h 841"/>
                <a:gd name="T16" fmla="*/ 309 w 362"/>
                <a:gd name="T17" fmla="*/ 740 h 841"/>
                <a:gd name="T18" fmla="*/ 266 w 362"/>
                <a:gd name="T19" fmla="*/ 811 h 841"/>
                <a:gd name="T20" fmla="*/ 236 w 362"/>
                <a:gd name="T21" fmla="*/ 792 h 841"/>
                <a:gd name="T22" fmla="*/ 306 w 362"/>
                <a:gd name="T23" fmla="*/ 837 h 841"/>
                <a:gd name="T24" fmla="*/ 311 w 362"/>
                <a:gd name="T25" fmla="*/ 833 h 841"/>
                <a:gd name="T26" fmla="*/ 300 w 362"/>
                <a:gd name="T27" fmla="*/ 751 h 841"/>
                <a:gd name="T28" fmla="*/ 232 w 362"/>
                <a:gd name="T29" fmla="*/ 775 h 841"/>
                <a:gd name="T30" fmla="*/ 198 w 362"/>
                <a:gd name="T31" fmla="*/ 738 h 841"/>
                <a:gd name="T32" fmla="*/ 211 w 362"/>
                <a:gd name="T33" fmla="*/ 719 h 841"/>
                <a:gd name="T34" fmla="*/ 230 w 362"/>
                <a:gd name="T35" fmla="*/ 672 h 841"/>
                <a:gd name="T36" fmla="*/ 208 w 362"/>
                <a:gd name="T37" fmla="*/ 642 h 841"/>
                <a:gd name="T38" fmla="*/ 208 w 362"/>
                <a:gd name="T39" fmla="*/ 594 h 841"/>
                <a:gd name="T40" fmla="*/ 206 w 362"/>
                <a:gd name="T41" fmla="*/ 558 h 841"/>
                <a:gd name="T42" fmla="*/ 219 w 362"/>
                <a:gd name="T43" fmla="*/ 532 h 841"/>
                <a:gd name="T44" fmla="*/ 217 w 362"/>
                <a:gd name="T45" fmla="*/ 524 h 841"/>
                <a:gd name="T46" fmla="*/ 187 w 362"/>
                <a:gd name="T47" fmla="*/ 494 h 841"/>
                <a:gd name="T48" fmla="*/ 243 w 362"/>
                <a:gd name="T49" fmla="*/ 483 h 841"/>
                <a:gd name="T50" fmla="*/ 230 w 362"/>
                <a:gd name="T51" fmla="*/ 444 h 841"/>
                <a:gd name="T52" fmla="*/ 322 w 362"/>
                <a:gd name="T53" fmla="*/ 419 h 841"/>
                <a:gd name="T54" fmla="*/ 317 w 362"/>
                <a:gd name="T55" fmla="*/ 369 h 841"/>
                <a:gd name="T56" fmla="*/ 281 w 362"/>
                <a:gd name="T57" fmla="*/ 315 h 841"/>
                <a:gd name="T58" fmla="*/ 274 w 362"/>
                <a:gd name="T59" fmla="*/ 264 h 841"/>
                <a:gd name="T60" fmla="*/ 275 w 362"/>
                <a:gd name="T61" fmla="*/ 217 h 841"/>
                <a:gd name="T62" fmla="*/ 311 w 362"/>
                <a:gd name="T63" fmla="*/ 167 h 841"/>
                <a:gd name="T64" fmla="*/ 349 w 362"/>
                <a:gd name="T65" fmla="*/ 135 h 841"/>
                <a:gd name="T66" fmla="*/ 324 w 362"/>
                <a:gd name="T67" fmla="*/ 116 h 841"/>
                <a:gd name="T68" fmla="*/ 300 w 362"/>
                <a:gd name="T69" fmla="*/ 142 h 841"/>
                <a:gd name="T70" fmla="*/ 243 w 362"/>
                <a:gd name="T71" fmla="*/ 142 h 841"/>
                <a:gd name="T72" fmla="*/ 257 w 362"/>
                <a:gd name="T73" fmla="*/ 92 h 841"/>
                <a:gd name="T74" fmla="*/ 193 w 362"/>
                <a:gd name="T75" fmla="*/ 56 h 841"/>
                <a:gd name="T76" fmla="*/ 142 w 362"/>
                <a:gd name="T77" fmla="*/ 17 h 841"/>
                <a:gd name="T78" fmla="*/ 89 w 362"/>
                <a:gd name="T79" fmla="*/ 11 h 841"/>
                <a:gd name="T80" fmla="*/ 38 w 362"/>
                <a:gd name="T81" fmla="*/ 26 h 841"/>
                <a:gd name="T82" fmla="*/ 19 w 362"/>
                <a:gd name="T83" fmla="*/ 86 h 841"/>
                <a:gd name="T84" fmla="*/ 25 w 362"/>
                <a:gd name="T85" fmla="*/ 137 h 841"/>
                <a:gd name="T86" fmla="*/ 8 w 362"/>
                <a:gd name="T87" fmla="*/ 210 h 841"/>
                <a:gd name="T88" fmla="*/ 8 w 362"/>
                <a:gd name="T89" fmla="*/ 258 h 841"/>
                <a:gd name="T90" fmla="*/ 27 w 362"/>
                <a:gd name="T91" fmla="*/ 296 h 841"/>
                <a:gd name="T92" fmla="*/ 31 w 362"/>
                <a:gd name="T93" fmla="*/ 344 h 841"/>
                <a:gd name="T94" fmla="*/ 31 w 362"/>
                <a:gd name="T95" fmla="*/ 397 h 841"/>
                <a:gd name="T96" fmla="*/ 38 w 362"/>
                <a:gd name="T97" fmla="*/ 449 h 841"/>
                <a:gd name="T98" fmla="*/ 46 w 362"/>
                <a:gd name="T99" fmla="*/ 494 h 841"/>
                <a:gd name="T100" fmla="*/ 61 w 362"/>
                <a:gd name="T101" fmla="*/ 543 h 841"/>
                <a:gd name="T102" fmla="*/ 76 w 362"/>
                <a:gd name="T103" fmla="*/ 571 h 841"/>
                <a:gd name="T104" fmla="*/ 89 w 362"/>
                <a:gd name="T105" fmla="*/ 592 h 841"/>
                <a:gd name="T106" fmla="*/ 106 w 362"/>
                <a:gd name="T107" fmla="*/ 631 h 841"/>
                <a:gd name="T108" fmla="*/ 108 w 362"/>
                <a:gd name="T109" fmla="*/ 672 h 841"/>
                <a:gd name="T110" fmla="*/ 98 w 362"/>
                <a:gd name="T111" fmla="*/ 704 h 841"/>
                <a:gd name="T112" fmla="*/ 117 w 362"/>
                <a:gd name="T113" fmla="*/ 732 h 841"/>
                <a:gd name="T114" fmla="*/ 144 w 362"/>
                <a:gd name="T115" fmla="*/ 755 h 841"/>
                <a:gd name="T116" fmla="*/ 232 w 362"/>
                <a:gd name="T117" fmla="*/ 77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2" h="841">
                  <a:moveTo>
                    <a:pt x="334" y="745"/>
                  </a:moveTo>
                  <a:lnTo>
                    <a:pt x="336" y="742"/>
                  </a:lnTo>
                  <a:lnTo>
                    <a:pt x="336" y="740"/>
                  </a:lnTo>
                  <a:lnTo>
                    <a:pt x="334" y="740"/>
                  </a:lnTo>
                  <a:lnTo>
                    <a:pt x="334" y="738"/>
                  </a:lnTo>
                  <a:lnTo>
                    <a:pt x="332" y="740"/>
                  </a:lnTo>
                  <a:lnTo>
                    <a:pt x="332" y="742"/>
                  </a:lnTo>
                  <a:lnTo>
                    <a:pt x="321" y="740"/>
                  </a:lnTo>
                  <a:lnTo>
                    <a:pt x="319" y="742"/>
                  </a:lnTo>
                  <a:lnTo>
                    <a:pt x="313" y="740"/>
                  </a:lnTo>
                  <a:lnTo>
                    <a:pt x="313" y="742"/>
                  </a:lnTo>
                  <a:lnTo>
                    <a:pt x="311" y="743"/>
                  </a:lnTo>
                  <a:lnTo>
                    <a:pt x="313" y="743"/>
                  </a:lnTo>
                  <a:lnTo>
                    <a:pt x="315" y="743"/>
                  </a:lnTo>
                  <a:lnTo>
                    <a:pt x="321" y="749"/>
                  </a:lnTo>
                  <a:lnTo>
                    <a:pt x="317" y="749"/>
                  </a:lnTo>
                  <a:lnTo>
                    <a:pt x="315" y="753"/>
                  </a:lnTo>
                  <a:lnTo>
                    <a:pt x="313" y="753"/>
                  </a:lnTo>
                  <a:lnTo>
                    <a:pt x="309" y="755"/>
                  </a:lnTo>
                  <a:lnTo>
                    <a:pt x="313" y="757"/>
                  </a:lnTo>
                  <a:lnTo>
                    <a:pt x="311" y="757"/>
                  </a:lnTo>
                  <a:lnTo>
                    <a:pt x="307" y="757"/>
                  </a:lnTo>
                  <a:lnTo>
                    <a:pt x="306" y="757"/>
                  </a:lnTo>
                  <a:lnTo>
                    <a:pt x="306" y="758"/>
                  </a:lnTo>
                  <a:lnTo>
                    <a:pt x="302" y="758"/>
                  </a:lnTo>
                  <a:lnTo>
                    <a:pt x="302" y="760"/>
                  </a:lnTo>
                  <a:lnTo>
                    <a:pt x="306" y="764"/>
                  </a:lnTo>
                  <a:lnTo>
                    <a:pt x="306" y="762"/>
                  </a:lnTo>
                  <a:lnTo>
                    <a:pt x="307" y="762"/>
                  </a:lnTo>
                  <a:lnTo>
                    <a:pt x="309" y="766"/>
                  </a:lnTo>
                  <a:lnTo>
                    <a:pt x="313" y="762"/>
                  </a:lnTo>
                  <a:lnTo>
                    <a:pt x="317" y="760"/>
                  </a:lnTo>
                  <a:lnTo>
                    <a:pt x="317" y="758"/>
                  </a:lnTo>
                  <a:lnTo>
                    <a:pt x="321" y="757"/>
                  </a:lnTo>
                  <a:lnTo>
                    <a:pt x="322" y="758"/>
                  </a:lnTo>
                  <a:lnTo>
                    <a:pt x="324" y="757"/>
                  </a:lnTo>
                  <a:lnTo>
                    <a:pt x="326" y="753"/>
                  </a:lnTo>
                  <a:lnTo>
                    <a:pt x="328" y="753"/>
                  </a:lnTo>
                  <a:lnTo>
                    <a:pt x="332" y="745"/>
                  </a:lnTo>
                  <a:lnTo>
                    <a:pt x="334" y="745"/>
                  </a:lnTo>
                  <a:lnTo>
                    <a:pt x="334" y="745"/>
                  </a:lnTo>
                  <a:lnTo>
                    <a:pt x="334" y="745"/>
                  </a:lnTo>
                  <a:lnTo>
                    <a:pt x="334" y="745"/>
                  </a:lnTo>
                  <a:lnTo>
                    <a:pt x="334" y="745"/>
                  </a:lnTo>
                  <a:lnTo>
                    <a:pt x="334" y="745"/>
                  </a:lnTo>
                  <a:lnTo>
                    <a:pt x="334" y="745"/>
                  </a:lnTo>
                  <a:lnTo>
                    <a:pt x="334" y="745"/>
                  </a:lnTo>
                  <a:close/>
                  <a:moveTo>
                    <a:pt x="360" y="743"/>
                  </a:moveTo>
                  <a:lnTo>
                    <a:pt x="362" y="743"/>
                  </a:lnTo>
                  <a:lnTo>
                    <a:pt x="358" y="740"/>
                  </a:lnTo>
                  <a:lnTo>
                    <a:pt x="356" y="740"/>
                  </a:lnTo>
                  <a:lnTo>
                    <a:pt x="353" y="740"/>
                  </a:lnTo>
                  <a:lnTo>
                    <a:pt x="349" y="736"/>
                  </a:lnTo>
                  <a:lnTo>
                    <a:pt x="345" y="736"/>
                  </a:lnTo>
                  <a:lnTo>
                    <a:pt x="341" y="736"/>
                  </a:lnTo>
                  <a:lnTo>
                    <a:pt x="339" y="740"/>
                  </a:lnTo>
                  <a:lnTo>
                    <a:pt x="338" y="740"/>
                  </a:lnTo>
                  <a:lnTo>
                    <a:pt x="339" y="751"/>
                  </a:lnTo>
                  <a:lnTo>
                    <a:pt x="338" y="749"/>
                  </a:lnTo>
                  <a:lnTo>
                    <a:pt x="334" y="749"/>
                  </a:lnTo>
                  <a:lnTo>
                    <a:pt x="332" y="751"/>
                  </a:lnTo>
                  <a:lnTo>
                    <a:pt x="330" y="753"/>
                  </a:lnTo>
                  <a:lnTo>
                    <a:pt x="328" y="753"/>
                  </a:lnTo>
                  <a:lnTo>
                    <a:pt x="328" y="760"/>
                  </a:lnTo>
                  <a:lnTo>
                    <a:pt x="328" y="762"/>
                  </a:lnTo>
                  <a:lnTo>
                    <a:pt x="330" y="766"/>
                  </a:lnTo>
                  <a:lnTo>
                    <a:pt x="332" y="768"/>
                  </a:lnTo>
                  <a:lnTo>
                    <a:pt x="334" y="762"/>
                  </a:lnTo>
                  <a:lnTo>
                    <a:pt x="336" y="764"/>
                  </a:lnTo>
                  <a:lnTo>
                    <a:pt x="339" y="764"/>
                  </a:lnTo>
                  <a:lnTo>
                    <a:pt x="338" y="762"/>
                  </a:lnTo>
                  <a:lnTo>
                    <a:pt x="338" y="758"/>
                  </a:lnTo>
                  <a:lnTo>
                    <a:pt x="339" y="758"/>
                  </a:lnTo>
                  <a:lnTo>
                    <a:pt x="343" y="758"/>
                  </a:lnTo>
                  <a:lnTo>
                    <a:pt x="345" y="760"/>
                  </a:lnTo>
                  <a:lnTo>
                    <a:pt x="345" y="758"/>
                  </a:lnTo>
                  <a:lnTo>
                    <a:pt x="341" y="755"/>
                  </a:lnTo>
                  <a:lnTo>
                    <a:pt x="341" y="753"/>
                  </a:lnTo>
                  <a:lnTo>
                    <a:pt x="343" y="753"/>
                  </a:lnTo>
                  <a:lnTo>
                    <a:pt x="353" y="753"/>
                  </a:lnTo>
                  <a:lnTo>
                    <a:pt x="354" y="753"/>
                  </a:lnTo>
                  <a:lnTo>
                    <a:pt x="358" y="749"/>
                  </a:lnTo>
                  <a:lnTo>
                    <a:pt x="360" y="749"/>
                  </a:lnTo>
                  <a:lnTo>
                    <a:pt x="362" y="749"/>
                  </a:lnTo>
                  <a:lnTo>
                    <a:pt x="362" y="747"/>
                  </a:lnTo>
                  <a:lnTo>
                    <a:pt x="360" y="745"/>
                  </a:lnTo>
                  <a:lnTo>
                    <a:pt x="360" y="743"/>
                  </a:lnTo>
                  <a:lnTo>
                    <a:pt x="360" y="743"/>
                  </a:lnTo>
                  <a:lnTo>
                    <a:pt x="360" y="743"/>
                  </a:lnTo>
                  <a:lnTo>
                    <a:pt x="360" y="743"/>
                  </a:lnTo>
                  <a:lnTo>
                    <a:pt x="360" y="743"/>
                  </a:lnTo>
                  <a:lnTo>
                    <a:pt x="360" y="743"/>
                  </a:lnTo>
                  <a:lnTo>
                    <a:pt x="360" y="743"/>
                  </a:lnTo>
                  <a:lnTo>
                    <a:pt x="360" y="743"/>
                  </a:lnTo>
                  <a:close/>
                  <a:moveTo>
                    <a:pt x="309" y="740"/>
                  </a:moveTo>
                  <a:lnTo>
                    <a:pt x="313" y="740"/>
                  </a:lnTo>
                  <a:lnTo>
                    <a:pt x="309" y="738"/>
                  </a:lnTo>
                  <a:lnTo>
                    <a:pt x="309" y="740"/>
                  </a:lnTo>
                  <a:lnTo>
                    <a:pt x="309" y="740"/>
                  </a:lnTo>
                  <a:lnTo>
                    <a:pt x="309" y="740"/>
                  </a:lnTo>
                  <a:lnTo>
                    <a:pt x="309" y="740"/>
                  </a:lnTo>
                  <a:lnTo>
                    <a:pt x="309" y="740"/>
                  </a:lnTo>
                  <a:lnTo>
                    <a:pt x="309" y="740"/>
                  </a:lnTo>
                  <a:lnTo>
                    <a:pt x="309" y="740"/>
                  </a:lnTo>
                  <a:lnTo>
                    <a:pt x="309" y="740"/>
                  </a:lnTo>
                  <a:close/>
                  <a:moveTo>
                    <a:pt x="311" y="833"/>
                  </a:moveTo>
                  <a:lnTo>
                    <a:pt x="304" y="830"/>
                  </a:lnTo>
                  <a:lnTo>
                    <a:pt x="294" y="828"/>
                  </a:lnTo>
                  <a:lnTo>
                    <a:pt x="279" y="818"/>
                  </a:lnTo>
                  <a:lnTo>
                    <a:pt x="266" y="811"/>
                  </a:lnTo>
                  <a:lnTo>
                    <a:pt x="255" y="805"/>
                  </a:lnTo>
                  <a:lnTo>
                    <a:pt x="251" y="800"/>
                  </a:lnTo>
                  <a:lnTo>
                    <a:pt x="247" y="798"/>
                  </a:lnTo>
                  <a:lnTo>
                    <a:pt x="242" y="798"/>
                  </a:lnTo>
                  <a:lnTo>
                    <a:pt x="242" y="794"/>
                  </a:lnTo>
                  <a:lnTo>
                    <a:pt x="242" y="792"/>
                  </a:lnTo>
                  <a:lnTo>
                    <a:pt x="243" y="794"/>
                  </a:lnTo>
                  <a:lnTo>
                    <a:pt x="238" y="786"/>
                  </a:lnTo>
                  <a:lnTo>
                    <a:pt x="230" y="781"/>
                  </a:lnTo>
                  <a:lnTo>
                    <a:pt x="232" y="786"/>
                  </a:lnTo>
                  <a:lnTo>
                    <a:pt x="236" y="792"/>
                  </a:lnTo>
                  <a:lnTo>
                    <a:pt x="249" y="818"/>
                  </a:lnTo>
                  <a:lnTo>
                    <a:pt x="255" y="833"/>
                  </a:lnTo>
                  <a:lnTo>
                    <a:pt x="257" y="833"/>
                  </a:lnTo>
                  <a:lnTo>
                    <a:pt x="257" y="835"/>
                  </a:lnTo>
                  <a:lnTo>
                    <a:pt x="260" y="835"/>
                  </a:lnTo>
                  <a:lnTo>
                    <a:pt x="266" y="835"/>
                  </a:lnTo>
                  <a:lnTo>
                    <a:pt x="274" y="837"/>
                  </a:lnTo>
                  <a:lnTo>
                    <a:pt x="279" y="837"/>
                  </a:lnTo>
                  <a:lnTo>
                    <a:pt x="285" y="837"/>
                  </a:lnTo>
                  <a:lnTo>
                    <a:pt x="298" y="841"/>
                  </a:lnTo>
                  <a:lnTo>
                    <a:pt x="306" y="837"/>
                  </a:lnTo>
                  <a:lnTo>
                    <a:pt x="311" y="837"/>
                  </a:lnTo>
                  <a:lnTo>
                    <a:pt x="317" y="837"/>
                  </a:lnTo>
                  <a:lnTo>
                    <a:pt x="322" y="837"/>
                  </a:lnTo>
                  <a:lnTo>
                    <a:pt x="322" y="833"/>
                  </a:lnTo>
                  <a:lnTo>
                    <a:pt x="319" y="830"/>
                  </a:lnTo>
                  <a:lnTo>
                    <a:pt x="311" y="833"/>
                  </a:lnTo>
                  <a:lnTo>
                    <a:pt x="311" y="833"/>
                  </a:lnTo>
                  <a:lnTo>
                    <a:pt x="311" y="833"/>
                  </a:lnTo>
                  <a:lnTo>
                    <a:pt x="311" y="833"/>
                  </a:lnTo>
                  <a:lnTo>
                    <a:pt x="311" y="833"/>
                  </a:lnTo>
                  <a:lnTo>
                    <a:pt x="311" y="833"/>
                  </a:lnTo>
                  <a:lnTo>
                    <a:pt x="311" y="833"/>
                  </a:lnTo>
                  <a:lnTo>
                    <a:pt x="311" y="833"/>
                  </a:lnTo>
                  <a:close/>
                  <a:moveTo>
                    <a:pt x="298" y="747"/>
                  </a:moveTo>
                  <a:lnTo>
                    <a:pt x="296" y="747"/>
                  </a:lnTo>
                  <a:lnTo>
                    <a:pt x="296" y="751"/>
                  </a:lnTo>
                  <a:lnTo>
                    <a:pt x="300" y="755"/>
                  </a:lnTo>
                  <a:lnTo>
                    <a:pt x="302" y="757"/>
                  </a:lnTo>
                  <a:lnTo>
                    <a:pt x="304" y="755"/>
                  </a:lnTo>
                  <a:lnTo>
                    <a:pt x="304" y="751"/>
                  </a:lnTo>
                  <a:lnTo>
                    <a:pt x="302" y="751"/>
                  </a:lnTo>
                  <a:lnTo>
                    <a:pt x="300" y="751"/>
                  </a:lnTo>
                  <a:lnTo>
                    <a:pt x="298" y="751"/>
                  </a:lnTo>
                  <a:lnTo>
                    <a:pt x="298" y="749"/>
                  </a:lnTo>
                  <a:lnTo>
                    <a:pt x="298" y="747"/>
                  </a:lnTo>
                  <a:lnTo>
                    <a:pt x="298" y="747"/>
                  </a:lnTo>
                  <a:lnTo>
                    <a:pt x="298" y="747"/>
                  </a:lnTo>
                  <a:lnTo>
                    <a:pt x="298" y="747"/>
                  </a:lnTo>
                  <a:lnTo>
                    <a:pt x="298" y="747"/>
                  </a:lnTo>
                  <a:lnTo>
                    <a:pt x="298" y="747"/>
                  </a:lnTo>
                  <a:lnTo>
                    <a:pt x="298" y="747"/>
                  </a:lnTo>
                  <a:lnTo>
                    <a:pt x="298" y="747"/>
                  </a:lnTo>
                  <a:close/>
                  <a:moveTo>
                    <a:pt x="232" y="775"/>
                  </a:moveTo>
                  <a:lnTo>
                    <a:pt x="226" y="768"/>
                  </a:lnTo>
                  <a:lnTo>
                    <a:pt x="219" y="762"/>
                  </a:lnTo>
                  <a:lnTo>
                    <a:pt x="213" y="760"/>
                  </a:lnTo>
                  <a:lnTo>
                    <a:pt x="211" y="757"/>
                  </a:lnTo>
                  <a:lnTo>
                    <a:pt x="208" y="757"/>
                  </a:lnTo>
                  <a:lnTo>
                    <a:pt x="206" y="757"/>
                  </a:lnTo>
                  <a:lnTo>
                    <a:pt x="208" y="755"/>
                  </a:lnTo>
                  <a:lnTo>
                    <a:pt x="206" y="747"/>
                  </a:lnTo>
                  <a:lnTo>
                    <a:pt x="200" y="743"/>
                  </a:lnTo>
                  <a:lnTo>
                    <a:pt x="198" y="743"/>
                  </a:lnTo>
                  <a:lnTo>
                    <a:pt x="198" y="738"/>
                  </a:lnTo>
                  <a:lnTo>
                    <a:pt x="198" y="736"/>
                  </a:lnTo>
                  <a:lnTo>
                    <a:pt x="198" y="728"/>
                  </a:lnTo>
                  <a:lnTo>
                    <a:pt x="200" y="725"/>
                  </a:lnTo>
                  <a:lnTo>
                    <a:pt x="204" y="725"/>
                  </a:lnTo>
                  <a:lnTo>
                    <a:pt x="206" y="723"/>
                  </a:lnTo>
                  <a:lnTo>
                    <a:pt x="206" y="719"/>
                  </a:lnTo>
                  <a:lnTo>
                    <a:pt x="200" y="717"/>
                  </a:lnTo>
                  <a:lnTo>
                    <a:pt x="200" y="712"/>
                  </a:lnTo>
                  <a:lnTo>
                    <a:pt x="204" y="717"/>
                  </a:lnTo>
                  <a:lnTo>
                    <a:pt x="206" y="719"/>
                  </a:lnTo>
                  <a:lnTo>
                    <a:pt x="211" y="719"/>
                  </a:lnTo>
                  <a:lnTo>
                    <a:pt x="217" y="717"/>
                  </a:lnTo>
                  <a:lnTo>
                    <a:pt x="217" y="712"/>
                  </a:lnTo>
                  <a:lnTo>
                    <a:pt x="213" y="698"/>
                  </a:lnTo>
                  <a:lnTo>
                    <a:pt x="211" y="700"/>
                  </a:lnTo>
                  <a:lnTo>
                    <a:pt x="211" y="698"/>
                  </a:lnTo>
                  <a:lnTo>
                    <a:pt x="211" y="695"/>
                  </a:lnTo>
                  <a:lnTo>
                    <a:pt x="211" y="693"/>
                  </a:lnTo>
                  <a:lnTo>
                    <a:pt x="213" y="691"/>
                  </a:lnTo>
                  <a:lnTo>
                    <a:pt x="223" y="680"/>
                  </a:lnTo>
                  <a:lnTo>
                    <a:pt x="226" y="674"/>
                  </a:lnTo>
                  <a:lnTo>
                    <a:pt x="230" y="672"/>
                  </a:lnTo>
                  <a:lnTo>
                    <a:pt x="236" y="668"/>
                  </a:lnTo>
                  <a:lnTo>
                    <a:pt x="232" y="668"/>
                  </a:lnTo>
                  <a:lnTo>
                    <a:pt x="236" y="667"/>
                  </a:lnTo>
                  <a:lnTo>
                    <a:pt x="232" y="663"/>
                  </a:lnTo>
                  <a:lnTo>
                    <a:pt x="230" y="663"/>
                  </a:lnTo>
                  <a:lnTo>
                    <a:pt x="232" y="657"/>
                  </a:lnTo>
                  <a:lnTo>
                    <a:pt x="230" y="650"/>
                  </a:lnTo>
                  <a:lnTo>
                    <a:pt x="226" y="644"/>
                  </a:lnTo>
                  <a:lnTo>
                    <a:pt x="223" y="644"/>
                  </a:lnTo>
                  <a:lnTo>
                    <a:pt x="217" y="644"/>
                  </a:lnTo>
                  <a:lnTo>
                    <a:pt x="208" y="642"/>
                  </a:lnTo>
                  <a:lnTo>
                    <a:pt x="194" y="633"/>
                  </a:lnTo>
                  <a:lnTo>
                    <a:pt x="185" y="625"/>
                  </a:lnTo>
                  <a:lnTo>
                    <a:pt x="181" y="620"/>
                  </a:lnTo>
                  <a:lnTo>
                    <a:pt x="181" y="612"/>
                  </a:lnTo>
                  <a:lnTo>
                    <a:pt x="185" y="601"/>
                  </a:lnTo>
                  <a:lnTo>
                    <a:pt x="189" y="599"/>
                  </a:lnTo>
                  <a:lnTo>
                    <a:pt x="194" y="599"/>
                  </a:lnTo>
                  <a:lnTo>
                    <a:pt x="194" y="595"/>
                  </a:lnTo>
                  <a:lnTo>
                    <a:pt x="194" y="594"/>
                  </a:lnTo>
                  <a:lnTo>
                    <a:pt x="200" y="594"/>
                  </a:lnTo>
                  <a:lnTo>
                    <a:pt x="208" y="594"/>
                  </a:lnTo>
                  <a:lnTo>
                    <a:pt x="211" y="592"/>
                  </a:lnTo>
                  <a:lnTo>
                    <a:pt x="211" y="588"/>
                  </a:lnTo>
                  <a:lnTo>
                    <a:pt x="208" y="586"/>
                  </a:lnTo>
                  <a:lnTo>
                    <a:pt x="208" y="582"/>
                  </a:lnTo>
                  <a:lnTo>
                    <a:pt x="211" y="580"/>
                  </a:lnTo>
                  <a:lnTo>
                    <a:pt x="213" y="580"/>
                  </a:lnTo>
                  <a:lnTo>
                    <a:pt x="213" y="577"/>
                  </a:lnTo>
                  <a:lnTo>
                    <a:pt x="211" y="571"/>
                  </a:lnTo>
                  <a:lnTo>
                    <a:pt x="211" y="569"/>
                  </a:lnTo>
                  <a:lnTo>
                    <a:pt x="208" y="564"/>
                  </a:lnTo>
                  <a:lnTo>
                    <a:pt x="206" y="558"/>
                  </a:lnTo>
                  <a:lnTo>
                    <a:pt x="208" y="552"/>
                  </a:lnTo>
                  <a:lnTo>
                    <a:pt x="208" y="549"/>
                  </a:lnTo>
                  <a:lnTo>
                    <a:pt x="213" y="545"/>
                  </a:lnTo>
                  <a:lnTo>
                    <a:pt x="217" y="545"/>
                  </a:lnTo>
                  <a:lnTo>
                    <a:pt x="219" y="539"/>
                  </a:lnTo>
                  <a:lnTo>
                    <a:pt x="213" y="539"/>
                  </a:lnTo>
                  <a:lnTo>
                    <a:pt x="208" y="539"/>
                  </a:lnTo>
                  <a:lnTo>
                    <a:pt x="206" y="534"/>
                  </a:lnTo>
                  <a:lnTo>
                    <a:pt x="208" y="532"/>
                  </a:lnTo>
                  <a:lnTo>
                    <a:pt x="213" y="530"/>
                  </a:lnTo>
                  <a:lnTo>
                    <a:pt x="219" y="532"/>
                  </a:lnTo>
                  <a:lnTo>
                    <a:pt x="219" y="537"/>
                  </a:lnTo>
                  <a:lnTo>
                    <a:pt x="225" y="539"/>
                  </a:lnTo>
                  <a:lnTo>
                    <a:pt x="226" y="539"/>
                  </a:lnTo>
                  <a:lnTo>
                    <a:pt x="232" y="537"/>
                  </a:lnTo>
                  <a:lnTo>
                    <a:pt x="232" y="532"/>
                  </a:lnTo>
                  <a:lnTo>
                    <a:pt x="230" y="526"/>
                  </a:lnTo>
                  <a:lnTo>
                    <a:pt x="226" y="521"/>
                  </a:lnTo>
                  <a:lnTo>
                    <a:pt x="223" y="519"/>
                  </a:lnTo>
                  <a:lnTo>
                    <a:pt x="217" y="521"/>
                  </a:lnTo>
                  <a:lnTo>
                    <a:pt x="213" y="524"/>
                  </a:lnTo>
                  <a:lnTo>
                    <a:pt x="217" y="524"/>
                  </a:lnTo>
                  <a:lnTo>
                    <a:pt x="219" y="526"/>
                  </a:lnTo>
                  <a:lnTo>
                    <a:pt x="217" y="526"/>
                  </a:lnTo>
                  <a:lnTo>
                    <a:pt x="208" y="526"/>
                  </a:lnTo>
                  <a:lnTo>
                    <a:pt x="208" y="524"/>
                  </a:lnTo>
                  <a:lnTo>
                    <a:pt x="206" y="524"/>
                  </a:lnTo>
                  <a:lnTo>
                    <a:pt x="200" y="521"/>
                  </a:lnTo>
                  <a:lnTo>
                    <a:pt x="198" y="519"/>
                  </a:lnTo>
                  <a:lnTo>
                    <a:pt x="194" y="515"/>
                  </a:lnTo>
                  <a:lnTo>
                    <a:pt x="194" y="507"/>
                  </a:lnTo>
                  <a:lnTo>
                    <a:pt x="189" y="500"/>
                  </a:lnTo>
                  <a:lnTo>
                    <a:pt x="187" y="494"/>
                  </a:lnTo>
                  <a:lnTo>
                    <a:pt x="185" y="491"/>
                  </a:lnTo>
                  <a:lnTo>
                    <a:pt x="187" y="487"/>
                  </a:lnTo>
                  <a:lnTo>
                    <a:pt x="189" y="483"/>
                  </a:lnTo>
                  <a:lnTo>
                    <a:pt x="193" y="487"/>
                  </a:lnTo>
                  <a:lnTo>
                    <a:pt x="189" y="487"/>
                  </a:lnTo>
                  <a:lnTo>
                    <a:pt x="206" y="491"/>
                  </a:lnTo>
                  <a:lnTo>
                    <a:pt x="213" y="494"/>
                  </a:lnTo>
                  <a:lnTo>
                    <a:pt x="225" y="494"/>
                  </a:lnTo>
                  <a:lnTo>
                    <a:pt x="236" y="491"/>
                  </a:lnTo>
                  <a:lnTo>
                    <a:pt x="242" y="489"/>
                  </a:lnTo>
                  <a:lnTo>
                    <a:pt x="243" y="483"/>
                  </a:lnTo>
                  <a:lnTo>
                    <a:pt x="243" y="481"/>
                  </a:lnTo>
                  <a:lnTo>
                    <a:pt x="242" y="477"/>
                  </a:lnTo>
                  <a:lnTo>
                    <a:pt x="236" y="476"/>
                  </a:lnTo>
                  <a:lnTo>
                    <a:pt x="236" y="472"/>
                  </a:lnTo>
                  <a:lnTo>
                    <a:pt x="238" y="470"/>
                  </a:lnTo>
                  <a:lnTo>
                    <a:pt x="236" y="462"/>
                  </a:lnTo>
                  <a:lnTo>
                    <a:pt x="238" y="462"/>
                  </a:lnTo>
                  <a:lnTo>
                    <a:pt x="238" y="457"/>
                  </a:lnTo>
                  <a:lnTo>
                    <a:pt x="238" y="453"/>
                  </a:lnTo>
                  <a:lnTo>
                    <a:pt x="236" y="449"/>
                  </a:lnTo>
                  <a:lnTo>
                    <a:pt x="230" y="444"/>
                  </a:lnTo>
                  <a:lnTo>
                    <a:pt x="230" y="440"/>
                  </a:lnTo>
                  <a:lnTo>
                    <a:pt x="230" y="438"/>
                  </a:lnTo>
                  <a:lnTo>
                    <a:pt x="226" y="434"/>
                  </a:lnTo>
                  <a:lnTo>
                    <a:pt x="232" y="438"/>
                  </a:lnTo>
                  <a:lnTo>
                    <a:pt x="242" y="440"/>
                  </a:lnTo>
                  <a:lnTo>
                    <a:pt x="255" y="440"/>
                  </a:lnTo>
                  <a:lnTo>
                    <a:pt x="274" y="438"/>
                  </a:lnTo>
                  <a:lnTo>
                    <a:pt x="289" y="432"/>
                  </a:lnTo>
                  <a:lnTo>
                    <a:pt x="306" y="429"/>
                  </a:lnTo>
                  <a:lnTo>
                    <a:pt x="319" y="421"/>
                  </a:lnTo>
                  <a:lnTo>
                    <a:pt x="322" y="419"/>
                  </a:lnTo>
                  <a:lnTo>
                    <a:pt x="322" y="414"/>
                  </a:lnTo>
                  <a:lnTo>
                    <a:pt x="324" y="406"/>
                  </a:lnTo>
                  <a:lnTo>
                    <a:pt x="330" y="397"/>
                  </a:lnTo>
                  <a:lnTo>
                    <a:pt x="332" y="389"/>
                  </a:lnTo>
                  <a:lnTo>
                    <a:pt x="336" y="388"/>
                  </a:lnTo>
                  <a:lnTo>
                    <a:pt x="332" y="382"/>
                  </a:lnTo>
                  <a:lnTo>
                    <a:pt x="332" y="376"/>
                  </a:lnTo>
                  <a:lnTo>
                    <a:pt x="330" y="373"/>
                  </a:lnTo>
                  <a:lnTo>
                    <a:pt x="328" y="373"/>
                  </a:lnTo>
                  <a:lnTo>
                    <a:pt x="322" y="371"/>
                  </a:lnTo>
                  <a:lnTo>
                    <a:pt x="317" y="369"/>
                  </a:lnTo>
                  <a:lnTo>
                    <a:pt x="313" y="359"/>
                  </a:lnTo>
                  <a:lnTo>
                    <a:pt x="313" y="354"/>
                  </a:lnTo>
                  <a:lnTo>
                    <a:pt x="313" y="348"/>
                  </a:lnTo>
                  <a:lnTo>
                    <a:pt x="311" y="344"/>
                  </a:lnTo>
                  <a:lnTo>
                    <a:pt x="300" y="335"/>
                  </a:lnTo>
                  <a:lnTo>
                    <a:pt x="287" y="328"/>
                  </a:lnTo>
                  <a:lnTo>
                    <a:pt x="281" y="326"/>
                  </a:lnTo>
                  <a:lnTo>
                    <a:pt x="279" y="320"/>
                  </a:lnTo>
                  <a:lnTo>
                    <a:pt x="281" y="320"/>
                  </a:lnTo>
                  <a:lnTo>
                    <a:pt x="281" y="316"/>
                  </a:lnTo>
                  <a:lnTo>
                    <a:pt x="281" y="315"/>
                  </a:lnTo>
                  <a:lnTo>
                    <a:pt x="275" y="303"/>
                  </a:lnTo>
                  <a:lnTo>
                    <a:pt x="275" y="298"/>
                  </a:lnTo>
                  <a:lnTo>
                    <a:pt x="275" y="292"/>
                  </a:lnTo>
                  <a:lnTo>
                    <a:pt x="275" y="290"/>
                  </a:lnTo>
                  <a:lnTo>
                    <a:pt x="279" y="290"/>
                  </a:lnTo>
                  <a:lnTo>
                    <a:pt x="281" y="288"/>
                  </a:lnTo>
                  <a:lnTo>
                    <a:pt x="279" y="285"/>
                  </a:lnTo>
                  <a:lnTo>
                    <a:pt x="275" y="279"/>
                  </a:lnTo>
                  <a:lnTo>
                    <a:pt x="275" y="271"/>
                  </a:lnTo>
                  <a:lnTo>
                    <a:pt x="275" y="268"/>
                  </a:lnTo>
                  <a:lnTo>
                    <a:pt x="274" y="264"/>
                  </a:lnTo>
                  <a:lnTo>
                    <a:pt x="275" y="258"/>
                  </a:lnTo>
                  <a:lnTo>
                    <a:pt x="275" y="253"/>
                  </a:lnTo>
                  <a:lnTo>
                    <a:pt x="275" y="249"/>
                  </a:lnTo>
                  <a:lnTo>
                    <a:pt x="275" y="247"/>
                  </a:lnTo>
                  <a:lnTo>
                    <a:pt x="275" y="241"/>
                  </a:lnTo>
                  <a:lnTo>
                    <a:pt x="275" y="236"/>
                  </a:lnTo>
                  <a:lnTo>
                    <a:pt x="275" y="234"/>
                  </a:lnTo>
                  <a:lnTo>
                    <a:pt x="275" y="230"/>
                  </a:lnTo>
                  <a:lnTo>
                    <a:pt x="274" y="226"/>
                  </a:lnTo>
                  <a:lnTo>
                    <a:pt x="275" y="223"/>
                  </a:lnTo>
                  <a:lnTo>
                    <a:pt x="275" y="217"/>
                  </a:lnTo>
                  <a:lnTo>
                    <a:pt x="275" y="215"/>
                  </a:lnTo>
                  <a:lnTo>
                    <a:pt x="281" y="211"/>
                  </a:lnTo>
                  <a:lnTo>
                    <a:pt x="281" y="208"/>
                  </a:lnTo>
                  <a:lnTo>
                    <a:pt x="287" y="204"/>
                  </a:lnTo>
                  <a:lnTo>
                    <a:pt x="289" y="202"/>
                  </a:lnTo>
                  <a:lnTo>
                    <a:pt x="292" y="197"/>
                  </a:lnTo>
                  <a:lnTo>
                    <a:pt x="298" y="185"/>
                  </a:lnTo>
                  <a:lnTo>
                    <a:pt x="304" y="174"/>
                  </a:lnTo>
                  <a:lnTo>
                    <a:pt x="307" y="168"/>
                  </a:lnTo>
                  <a:lnTo>
                    <a:pt x="311" y="168"/>
                  </a:lnTo>
                  <a:lnTo>
                    <a:pt x="311" y="167"/>
                  </a:lnTo>
                  <a:lnTo>
                    <a:pt x="307" y="167"/>
                  </a:lnTo>
                  <a:lnTo>
                    <a:pt x="317" y="161"/>
                  </a:lnTo>
                  <a:lnTo>
                    <a:pt x="319" y="155"/>
                  </a:lnTo>
                  <a:lnTo>
                    <a:pt x="324" y="153"/>
                  </a:lnTo>
                  <a:lnTo>
                    <a:pt x="328" y="150"/>
                  </a:lnTo>
                  <a:lnTo>
                    <a:pt x="330" y="148"/>
                  </a:lnTo>
                  <a:lnTo>
                    <a:pt x="336" y="146"/>
                  </a:lnTo>
                  <a:lnTo>
                    <a:pt x="343" y="140"/>
                  </a:lnTo>
                  <a:lnTo>
                    <a:pt x="349" y="137"/>
                  </a:lnTo>
                  <a:lnTo>
                    <a:pt x="349" y="137"/>
                  </a:lnTo>
                  <a:lnTo>
                    <a:pt x="349" y="135"/>
                  </a:lnTo>
                  <a:lnTo>
                    <a:pt x="349" y="123"/>
                  </a:lnTo>
                  <a:lnTo>
                    <a:pt x="347" y="107"/>
                  </a:lnTo>
                  <a:lnTo>
                    <a:pt x="343" y="103"/>
                  </a:lnTo>
                  <a:lnTo>
                    <a:pt x="338" y="97"/>
                  </a:lnTo>
                  <a:lnTo>
                    <a:pt x="332" y="97"/>
                  </a:lnTo>
                  <a:lnTo>
                    <a:pt x="330" y="97"/>
                  </a:lnTo>
                  <a:lnTo>
                    <a:pt x="330" y="99"/>
                  </a:lnTo>
                  <a:lnTo>
                    <a:pt x="324" y="97"/>
                  </a:lnTo>
                  <a:lnTo>
                    <a:pt x="324" y="99"/>
                  </a:lnTo>
                  <a:lnTo>
                    <a:pt x="324" y="103"/>
                  </a:lnTo>
                  <a:lnTo>
                    <a:pt x="324" y="116"/>
                  </a:lnTo>
                  <a:lnTo>
                    <a:pt x="324" y="122"/>
                  </a:lnTo>
                  <a:lnTo>
                    <a:pt x="324" y="123"/>
                  </a:lnTo>
                  <a:lnTo>
                    <a:pt x="322" y="123"/>
                  </a:lnTo>
                  <a:lnTo>
                    <a:pt x="319" y="131"/>
                  </a:lnTo>
                  <a:lnTo>
                    <a:pt x="317" y="131"/>
                  </a:lnTo>
                  <a:lnTo>
                    <a:pt x="311" y="135"/>
                  </a:lnTo>
                  <a:lnTo>
                    <a:pt x="311" y="140"/>
                  </a:lnTo>
                  <a:lnTo>
                    <a:pt x="307" y="142"/>
                  </a:lnTo>
                  <a:lnTo>
                    <a:pt x="306" y="146"/>
                  </a:lnTo>
                  <a:lnTo>
                    <a:pt x="304" y="142"/>
                  </a:lnTo>
                  <a:lnTo>
                    <a:pt x="300" y="142"/>
                  </a:lnTo>
                  <a:lnTo>
                    <a:pt x="294" y="146"/>
                  </a:lnTo>
                  <a:lnTo>
                    <a:pt x="294" y="148"/>
                  </a:lnTo>
                  <a:lnTo>
                    <a:pt x="289" y="146"/>
                  </a:lnTo>
                  <a:lnTo>
                    <a:pt x="287" y="146"/>
                  </a:lnTo>
                  <a:lnTo>
                    <a:pt x="285" y="146"/>
                  </a:lnTo>
                  <a:lnTo>
                    <a:pt x="281" y="146"/>
                  </a:lnTo>
                  <a:lnTo>
                    <a:pt x="274" y="146"/>
                  </a:lnTo>
                  <a:lnTo>
                    <a:pt x="268" y="146"/>
                  </a:lnTo>
                  <a:lnTo>
                    <a:pt x="257" y="140"/>
                  </a:lnTo>
                  <a:lnTo>
                    <a:pt x="249" y="140"/>
                  </a:lnTo>
                  <a:lnTo>
                    <a:pt x="243" y="142"/>
                  </a:lnTo>
                  <a:lnTo>
                    <a:pt x="243" y="140"/>
                  </a:lnTo>
                  <a:lnTo>
                    <a:pt x="243" y="137"/>
                  </a:lnTo>
                  <a:lnTo>
                    <a:pt x="247" y="129"/>
                  </a:lnTo>
                  <a:lnTo>
                    <a:pt x="249" y="127"/>
                  </a:lnTo>
                  <a:lnTo>
                    <a:pt x="249" y="122"/>
                  </a:lnTo>
                  <a:lnTo>
                    <a:pt x="249" y="116"/>
                  </a:lnTo>
                  <a:lnTo>
                    <a:pt x="251" y="112"/>
                  </a:lnTo>
                  <a:lnTo>
                    <a:pt x="255" y="105"/>
                  </a:lnTo>
                  <a:lnTo>
                    <a:pt x="257" y="99"/>
                  </a:lnTo>
                  <a:lnTo>
                    <a:pt x="260" y="94"/>
                  </a:lnTo>
                  <a:lnTo>
                    <a:pt x="257" y="92"/>
                  </a:lnTo>
                  <a:lnTo>
                    <a:pt x="255" y="86"/>
                  </a:lnTo>
                  <a:lnTo>
                    <a:pt x="249" y="84"/>
                  </a:lnTo>
                  <a:lnTo>
                    <a:pt x="243" y="84"/>
                  </a:lnTo>
                  <a:lnTo>
                    <a:pt x="242" y="80"/>
                  </a:lnTo>
                  <a:lnTo>
                    <a:pt x="238" y="79"/>
                  </a:lnTo>
                  <a:lnTo>
                    <a:pt x="230" y="75"/>
                  </a:lnTo>
                  <a:lnTo>
                    <a:pt x="219" y="69"/>
                  </a:lnTo>
                  <a:lnTo>
                    <a:pt x="208" y="62"/>
                  </a:lnTo>
                  <a:lnTo>
                    <a:pt x="204" y="60"/>
                  </a:lnTo>
                  <a:lnTo>
                    <a:pt x="198" y="56"/>
                  </a:lnTo>
                  <a:lnTo>
                    <a:pt x="193" y="56"/>
                  </a:lnTo>
                  <a:lnTo>
                    <a:pt x="187" y="54"/>
                  </a:lnTo>
                  <a:lnTo>
                    <a:pt x="181" y="54"/>
                  </a:lnTo>
                  <a:lnTo>
                    <a:pt x="176" y="50"/>
                  </a:lnTo>
                  <a:lnTo>
                    <a:pt x="170" y="43"/>
                  </a:lnTo>
                  <a:lnTo>
                    <a:pt x="161" y="37"/>
                  </a:lnTo>
                  <a:lnTo>
                    <a:pt x="161" y="37"/>
                  </a:lnTo>
                  <a:lnTo>
                    <a:pt x="151" y="30"/>
                  </a:lnTo>
                  <a:lnTo>
                    <a:pt x="149" y="22"/>
                  </a:lnTo>
                  <a:lnTo>
                    <a:pt x="145" y="19"/>
                  </a:lnTo>
                  <a:lnTo>
                    <a:pt x="144" y="19"/>
                  </a:lnTo>
                  <a:lnTo>
                    <a:pt x="142" y="17"/>
                  </a:lnTo>
                  <a:lnTo>
                    <a:pt x="136" y="11"/>
                  </a:lnTo>
                  <a:lnTo>
                    <a:pt x="132" y="7"/>
                  </a:lnTo>
                  <a:lnTo>
                    <a:pt x="130" y="5"/>
                  </a:lnTo>
                  <a:lnTo>
                    <a:pt x="125" y="5"/>
                  </a:lnTo>
                  <a:lnTo>
                    <a:pt x="113" y="5"/>
                  </a:lnTo>
                  <a:lnTo>
                    <a:pt x="108" y="5"/>
                  </a:lnTo>
                  <a:lnTo>
                    <a:pt x="106" y="11"/>
                  </a:lnTo>
                  <a:lnTo>
                    <a:pt x="104" y="17"/>
                  </a:lnTo>
                  <a:lnTo>
                    <a:pt x="100" y="26"/>
                  </a:lnTo>
                  <a:lnTo>
                    <a:pt x="95" y="17"/>
                  </a:lnTo>
                  <a:lnTo>
                    <a:pt x="89" y="11"/>
                  </a:lnTo>
                  <a:lnTo>
                    <a:pt x="85" y="7"/>
                  </a:lnTo>
                  <a:lnTo>
                    <a:pt x="76" y="7"/>
                  </a:lnTo>
                  <a:lnTo>
                    <a:pt x="68" y="7"/>
                  </a:lnTo>
                  <a:lnTo>
                    <a:pt x="63" y="4"/>
                  </a:lnTo>
                  <a:lnTo>
                    <a:pt x="55" y="0"/>
                  </a:lnTo>
                  <a:lnTo>
                    <a:pt x="55" y="7"/>
                  </a:lnTo>
                  <a:lnTo>
                    <a:pt x="49" y="11"/>
                  </a:lnTo>
                  <a:lnTo>
                    <a:pt x="44" y="13"/>
                  </a:lnTo>
                  <a:lnTo>
                    <a:pt x="42" y="19"/>
                  </a:lnTo>
                  <a:lnTo>
                    <a:pt x="36" y="26"/>
                  </a:lnTo>
                  <a:lnTo>
                    <a:pt x="38" y="26"/>
                  </a:lnTo>
                  <a:lnTo>
                    <a:pt x="38" y="30"/>
                  </a:lnTo>
                  <a:lnTo>
                    <a:pt x="42" y="37"/>
                  </a:lnTo>
                  <a:lnTo>
                    <a:pt x="42" y="49"/>
                  </a:lnTo>
                  <a:lnTo>
                    <a:pt x="38" y="56"/>
                  </a:lnTo>
                  <a:lnTo>
                    <a:pt x="36" y="60"/>
                  </a:lnTo>
                  <a:lnTo>
                    <a:pt x="32" y="62"/>
                  </a:lnTo>
                  <a:lnTo>
                    <a:pt x="25" y="65"/>
                  </a:lnTo>
                  <a:lnTo>
                    <a:pt x="17" y="69"/>
                  </a:lnTo>
                  <a:lnTo>
                    <a:pt x="14" y="75"/>
                  </a:lnTo>
                  <a:lnTo>
                    <a:pt x="17" y="80"/>
                  </a:lnTo>
                  <a:lnTo>
                    <a:pt x="19" y="86"/>
                  </a:lnTo>
                  <a:lnTo>
                    <a:pt x="17" y="86"/>
                  </a:lnTo>
                  <a:lnTo>
                    <a:pt x="14" y="88"/>
                  </a:lnTo>
                  <a:lnTo>
                    <a:pt x="17" y="97"/>
                  </a:lnTo>
                  <a:lnTo>
                    <a:pt x="23" y="107"/>
                  </a:lnTo>
                  <a:lnTo>
                    <a:pt x="23" y="112"/>
                  </a:lnTo>
                  <a:lnTo>
                    <a:pt x="23" y="116"/>
                  </a:lnTo>
                  <a:lnTo>
                    <a:pt x="19" y="118"/>
                  </a:lnTo>
                  <a:lnTo>
                    <a:pt x="23" y="122"/>
                  </a:lnTo>
                  <a:lnTo>
                    <a:pt x="27" y="129"/>
                  </a:lnTo>
                  <a:lnTo>
                    <a:pt x="27" y="135"/>
                  </a:lnTo>
                  <a:lnTo>
                    <a:pt x="25" y="137"/>
                  </a:lnTo>
                  <a:lnTo>
                    <a:pt x="23" y="137"/>
                  </a:lnTo>
                  <a:lnTo>
                    <a:pt x="19" y="137"/>
                  </a:lnTo>
                  <a:lnTo>
                    <a:pt x="17" y="146"/>
                  </a:lnTo>
                  <a:lnTo>
                    <a:pt x="14" y="159"/>
                  </a:lnTo>
                  <a:lnTo>
                    <a:pt x="8" y="167"/>
                  </a:lnTo>
                  <a:lnTo>
                    <a:pt x="6" y="178"/>
                  </a:lnTo>
                  <a:lnTo>
                    <a:pt x="6" y="187"/>
                  </a:lnTo>
                  <a:lnTo>
                    <a:pt x="2" y="191"/>
                  </a:lnTo>
                  <a:lnTo>
                    <a:pt x="2" y="197"/>
                  </a:lnTo>
                  <a:lnTo>
                    <a:pt x="2" y="202"/>
                  </a:lnTo>
                  <a:lnTo>
                    <a:pt x="8" y="210"/>
                  </a:lnTo>
                  <a:lnTo>
                    <a:pt x="8" y="217"/>
                  </a:lnTo>
                  <a:lnTo>
                    <a:pt x="8" y="221"/>
                  </a:lnTo>
                  <a:lnTo>
                    <a:pt x="6" y="221"/>
                  </a:lnTo>
                  <a:lnTo>
                    <a:pt x="6" y="223"/>
                  </a:lnTo>
                  <a:lnTo>
                    <a:pt x="6" y="226"/>
                  </a:lnTo>
                  <a:lnTo>
                    <a:pt x="2" y="234"/>
                  </a:lnTo>
                  <a:lnTo>
                    <a:pt x="2" y="236"/>
                  </a:lnTo>
                  <a:lnTo>
                    <a:pt x="2" y="240"/>
                  </a:lnTo>
                  <a:lnTo>
                    <a:pt x="0" y="245"/>
                  </a:lnTo>
                  <a:lnTo>
                    <a:pt x="2" y="253"/>
                  </a:lnTo>
                  <a:lnTo>
                    <a:pt x="8" y="258"/>
                  </a:lnTo>
                  <a:lnTo>
                    <a:pt x="12" y="260"/>
                  </a:lnTo>
                  <a:lnTo>
                    <a:pt x="12" y="264"/>
                  </a:lnTo>
                  <a:lnTo>
                    <a:pt x="14" y="268"/>
                  </a:lnTo>
                  <a:lnTo>
                    <a:pt x="19" y="277"/>
                  </a:lnTo>
                  <a:lnTo>
                    <a:pt x="19" y="279"/>
                  </a:lnTo>
                  <a:lnTo>
                    <a:pt x="19" y="283"/>
                  </a:lnTo>
                  <a:lnTo>
                    <a:pt x="23" y="283"/>
                  </a:lnTo>
                  <a:lnTo>
                    <a:pt x="25" y="285"/>
                  </a:lnTo>
                  <a:lnTo>
                    <a:pt x="23" y="290"/>
                  </a:lnTo>
                  <a:lnTo>
                    <a:pt x="25" y="292"/>
                  </a:lnTo>
                  <a:lnTo>
                    <a:pt x="27" y="296"/>
                  </a:lnTo>
                  <a:lnTo>
                    <a:pt x="27" y="292"/>
                  </a:lnTo>
                  <a:lnTo>
                    <a:pt x="31" y="296"/>
                  </a:lnTo>
                  <a:lnTo>
                    <a:pt x="32" y="301"/>
                  </a:lnTo>
                  <a:lnTo>
                    <a:pt x="32" y="311"/>
                  </a:lnTo>
                  <a:lnTo>
                    <a:pt x="36" y="316"/>
                  </a:lnTo>
                  <a:lnTo>
                    <a:pt x="36" y="320"/>
                  </a:lnTo>
                  <a:lnTo>
                    <a:pt x="32" y="322"/>
                  </a:lnTo>
                  <a:lnTo>
                    <a:pt x="31" y="326"/>
                  </a:lnTo>
                  <a:lnTo>
                    <a:pt x="31" y="333"/>
                  </a:lnTo>
                  <a:lnTo>
                    <a:pt x="31" y="341"/>
                  </a:lnTo>
                  <a:lnTo>
                    <a:pt x="31" y="344"/>
                  </a:lnTo>
                  <a:lnTo>
                    <a:pt x="27" y="346"/>
                  </a:lnTo>
                  <a:lnTo>
                    <a:pt x="31" y="348"/>
                  </a:lnTo>
                  <a:lnTo>
                    <a:pt x="32" y="354"/>
                  </a:lnTo>
                  <a:lnTo>
                    <a:pt x="36" y="365"/>
                  </a:lnTo>
                  <a:lnTo>
                    <a:pt x="32" y="369"/>
                  </a:lnTo>
                  <a:lnTo>
                    <a:pt x="32" y="373"/>
                  </a:lnTo>
                  <a:lnTo>
                    <a:pt x="31" y="376"/>
                  </a:lnTo>
                  <a:lnTo>
                    <a:pt x="27" y="376"/>
                  </a:lnTo>
                  <a:lnTo>
                    <a:pt x="25" y="382"/>
                  </a:lnTo>
                  <a:lnTo>
                    <a:pt x="27" y="389"/>
                  </a:lnTo>
                  <a:lnTo>
                    <a:pt x="31" y="397"/>
                  </a:lnTo>
                  <a:lnTo>
                    <a:pt x="32" y="406"/>
                  </a:lnTo>
                  <a:lnTo>
                    <a:pt x="32" y="408"/>
                  </a:lnTo>
                  <a:lnTo>
                    <a:pt x="36" y="414"/>
                  </a:lnTo>
                  <a:lnTo>
                    <a:pt x="42" y="421"/>
                  </a:lnTo>
                  <a:lnTo>
                    <a:pt x="44" y="427"/>
                  </a:lnTo>
                  <a:lnTo>
                    <a:pt x="46" y="429"/>
                  </a:lnTo>
                  <a:lnTo>
                    <a:pt x="46" y="432"/>
                  </a:lnTo>
                  <a:lnTo>
                    <a:pt x="42" y="438"/>
                  </a:lnTo>
                  <a:lnTo>
                    <a:pt x="38" y="438"/>
                  </a:lnTo>
                  <a:lnTo>
                    <a:pt x="38" y="444"/>
                  </a:lnTo>
                  <a:lnTo>
                    <a:pt x="38" y="449"/>
                  </a:lnTo>
                  <a:lnTo>
                    <a:pt x="42" y="457"/>
                  </a:lnTo>
                  <a:lnTo>
                    <a:pt x="38" y="457"/>
                  </a:lnTo>
                  <a:lnTo>
                    <a:pt x="38" y="462"/>
                  </a:lnTo>
                  <a:lnTo>
                    <a:pt x="42" y="464"/>
                  </a:lnTo>
                  <a:lnTo>
                    <a:pt x="42" y="468"/>
                  </a:lnTo>
                  <a:lnTo>
                    <a:pt x="38" y="468"/>
                  </a:lnTo>
                  <a:lnTo>
                    <a:pt x="42" y="472"/>
                  </a:lnTo>
                  <a:lnTo>
                    <a:pt x="44" y="472"/>
                  </a:lnTo>
                  <a:lnTo>
                    <a:pt x="44" y="476"/>
                  </a:lnTo>
                  <a:lnTo>
                    <a:pt x="42" y="483"/>
                  </a:lnTo>
                  <a:lnTo>
                    <a:pt x="46" y="494"/>
                  </a:lnTo>
                  <a:lnTo>
                    <a:pt x="49" y="500"/>
                  </a:lnTo>
                  <a:lnTo>
                    <a:pt x="49" y="506"/>
                  </a:lnTo>
                  <a:lnTo>
                    <a:pt x="51" y="511"/>
                  </a:lnTo>
                  <a:lnTo>
                    <a:pt x="57" y="515"/>
                  </a:lnTo>
                  <a:lnTo>
                    <a:pt x="57" y="519"/>
                  </a:lnTo>
                  <a:lnTo>
                    <a:pt x="57" y="521"/>
                  </a:lnTo>
                  <a:lnTo>
                    <a:pt x="55" y="521"/>
                  </a:lnTo>
                  <a:lnTo>
                    <a:pt x="51" y="524"/>
                  </a:lnTo>
                  <a:lnTo>
                    <a:pt x="55" y="530"/>
                  </a:lnTo>
                  <a:lnTo>
                    <a:pt x="57" y="537"/>
                  </a:lnTo>
                  <a:lnTo>
                    <a:pt x="61" y="543"/>
                  </a:lnTo>
                  <a:lnTo>
                    <a:pt x="64" y="545"/>
                  </a:lnTo>
                  <a:lnTo>
                    <a:pt x="68" y="549"/>
                  </a:lnTo>
                  <a:lnTo>
                    <a:pt x="68" y="550"/>
                  </a:lnTo>
                  <a:lnTo>
                    <a:pt x="68" y="552"/>
                  </a:lnTo>
                  <a:lnTo>
                    <a:pt x="70" y="556"/>
                  </a:lnTo>
                  <a:lnTo>
                    <a:pt x="74" y="558"/>
                  </a:lnTo>
                  <a:lnTo>
                    <a:pt x="74" y="562"/>
                  </a:lnTo>
                  <a:lnTo>
                    <a:pt x="74" y="564"/>
                  </a:lnTo>
                  <a:lnTo>
                    <a:pt x="80" y="567"/>
                  </a:lnTo>
                  <a:lnTo>
                    <a:pt x="76" y="569"/>
                  </a:lnTo>
                  <a:lnTo>
                    <a:pt x="76" y="571"/>
                  </a:lnTo>
                  <a:lnTo>
                    <a:pt x="80" y="575"/>
                  </a:lnTo>
                  <a:lnTo>
                    <a:pt x="81" y="577"/>
                  </a:lnTo>
                  <a:lnTo>
                    <a:pt x="87" y="577"/>
                  </a:lnTo>
                  <a:lnTo>
                    <a:pt x="93" y="577"/>
                  </a:lnTo>
                  <a:lnTo>
                    <a:pt x="95" y="580"/>
                  </a:lnTo>
                  <a:lnTo>
                    <a:pt x="95" y="586"/>
                  </a:lnTo>
                  <a:lnTo>
                    <a:pt x="85" y="588"/>
                  </a:lnTo>
                  <a:lnTo>
                    <a:pt x="81" y="588"/>
                  </a:lnTo>
                  <a:lnTo>
                    <a:pt x="80" y="588"/>
                  </a:lnTo>
                  <a:lnTo>
                    <a:pt x="85" y="592"/>
                  </a:lnTo>
                  <a:lnTo>
                    <a:pt x="89" y="592"/>
                  </a:lnTo>
                  <a:lnTo>
                    <a:pt x="98" y="595"/>
                  </a:lnTo>
                  <a:lnTo>
                    <a:pt x="98" y="599"/>
                  </a:lnTo>
                  <a:lnTo>
                    <a:pt x="98" y="601"/>
                  </a:lnTo>
                  <a:lnTo>
                    <a:pt x="95" y="605"/>
                  </a:lnTo>
                  <a:lnTo>
                    <a:pt x="93" y="607"/>
                  </a:lnTo>
                  <a:lnTo>
                    <a:pt x="93" y="610"/>
                  </a:lnTo>
                  <a:lnTo>
                    <a:pt x="98" y="614"/>
                  </a:lnTo>
                  <a:lnTo>
                    <a:pt x="98" y="618"/>
                  </a:lnTo>
                  <a:lnTo>
                    <a:pt x="95" y="620"/>
                  </a:lnTo>
                  <a:lnTo>
                    <a:pt x="104" y="629"/>
                  </a:lnTo>
                  <a:lnTo>
                    <a:pt x="106" y="631"/>
                  </a:lnTo>
                  <a:lnTo>
                    <a:pt x="106" y="637"/>
                  </a:lnTo>
                  <a:lnTo>
                    <a:pt x="104" y="639"/>
                  </a:lnTo>
                  <a:lnTo>
                    <a:pt x="104" y="642"/>
                  </a:lnTo>
                  <a:lnTo>
                    <a:pt x="106" y="644"/>
                  </a:lnTo>
                  <a:lnTo>
                    <a:pt x="106" y="648"/>
                  </a:lnTo>
                  <a:lnTo>
                    <a:pt x="104" y="650"/>
                  </a:lnTo>
                  <a:lnTo>
                    <a:pt x="104" y="652"/>
                  </a:lnTo>
                  <a:lnTo>
                    <a:pt x="100" y="661"/>
                  </a:lnTo>
                  <a:lnTo>
                    <a:pt x="100" y="667"/>
                  </a:lnTo>
                  <a:lnTo>
                    <a:pt x="106" y="668"/>
                  </a:lnTo>
                  <a:lnTo>
                    <a:pt x="108" y="672"/>
                  </a:lnTo>
                  <a:lnTo>
                    <a:pt x="112" y="674"/>
                  </a:lnTo>
                  <a:lnTo>
                    <a:pt x="108" y="676"/>
                  </a:lnTo>
                  <a:lnTo>
                    <a:pt x="106" y="680"/>
                  </a:lnTo>
                  <a:lnTo>
                    <a:pt x="108" y="685"/>
                  </a:lnTo>
                  <a:lnTo>
                    <a:pt x="108" y="691"/>
                  </a:lnTo>
                  <a:lnTo>
                    <a:pt x="104" y="691"/>
                  </a:lnTo>
                  <a:lnTo>
                    <a:pt x="104" y="695"/>
                  </a:lnTo>
                  <a:lnTo>
                    <a:pt x="100" y="698"/>
                  </a:lnTo>
                  <a:lnTo>
                    <a:pt x="98" y="700"/>
                  </a:lnTo>
                  <a:lnTo>
                    <a:pt x="98" y="700"/>
                  </a:lnTo>
                  <a:lnTo>
                    <a:pt x="98" y="704"/>
                  </a:lnTo>
                  <a:lnTo>
                    <a:pt x="98" y="704"/>
                  </a:lnTo>
                  <a:lnTo>
                    <a:pt x="98" y="706"/>
                  </a:lnTo>
                  <a:lnTo>
                    <a:pt x="104" y="712"/>
                  </a:lnTo>
                  <a:lnTo>
                    <a:pt x="104" y="713"/>
                  </a:lnTo>
                  <a:lnTo>
                    <a:pt x="106" y="719"/>
                  </a:lnTo>
                  <a:lnTo>
                    <a:pt x="108" y="723"/>
                  </a:lnTo>
                  <a:lnTo>
                    <a:pt x="108" y="723"/>
                  </a:lnTo>
                  <a:lnTo>
                    <a:pt x="112" y="725"/>
                  </a:lnTo>
                  <a:lnTo>
                    <a:pt x="112" y="725"/>
                  </a:lnTo>
                  <a:lnTo>
                    <a:pt x="113" y="728"/>
                  </a:lnTo>
                  <a:lnTo>
                    <a:pt x="117" y="732"/>
                  </a:lnTo>
                  <a:lnTo>
                    <a:pt x="119" y="736"/>
                  </a:lnTo>
                  <a:lnTo>
                    <a:pt x="123" y="736"/>
                  </a:lnTo>
                  <a:lnTo>
                    <a:pt x="125" y="732"/>
                  </a:lnTo>
                  <a:lnTo>
                    <a:pt x="132" y="732"/>
                  </a:lnTo>
                  <a:lnTo>
                    <a:pt x="136" y="732"/>
                  </a:lnTo>
                  <a:lnTo>
                    <a:pt x="138" y="738"/>
                  </a:lnTo>
                  <a:lnTo>
                    <a:pt x="138" y="738"/>
                  </a:lnTo>
                  <a:lnTo>
                    <a:pt x="142" y="742"/>
                  </a:lnTo>
                  <a:lnTo>
                    <a:pt x="142" y="747"/>
                  </a:lnTo>
                  <a:lnTo>
                    <a:pt x="144" y="749"/>
                  </a:lnTo>
                  <a:lnTo>
                    <a:pt x="144" y="755"/>
                  </a:lnTo>
                  <a:lnTo>
                    <a:pt x="151" y="760"/>
                  </a:lnTo>
                  <a:lnTo>
                    <a:pt x="157" y="766"/>
                  </a:lnTo>
                  <a:lnTo>
                    <a:pt x="161" y="766"/>
                  </a:lnTo>
                  <a:lnTo>
                    <a:pt x="166" y="768"/>
                  </a:lnTo>
                  <a:lnTo>
                    <a:pt x="174" y="766"/>
                  </a:lnTo>
                  <a:lnTo>
                    <a:pt x="187" y="766"/>
                  </a:lnTo>
                  <a:lnTo>
                    <a:pt x="200" y="768"/>
                  </a:lnTo>
                  <a:lnTo>
                    <a:pt x="213" y="771"/>
                  </a:lnTo>
                  <a:lnTo>
                    <a:pt x="225" y="773"/>
                  </a:lnTo>
                  <a:lnTo>
                    <a:pt x="230" y="773"/>
                  </a:lnTo>
                  <a:lnTo>
                    <a:pt x="232" y="775"/>
                  </a:lnTo>
                  <a:lnTo>
                    <a:pt x="232" y="775"/>
                  </a:lnTo>
                  <a:lnTo>
                    <a:pt x="232" y="775"/>
                  </a:lnTo>
                  <a:lnTo>
                    <a:pt x="232" y="775"/>
                  </a:lnTo>
                  <a:lnTo>
                    <a:pt x="232" y="775"/>
                  </a:lnTo>
                  <a:lnTo>
                    <a:pt x="232" y="775"/>
                  </a:lnTo>
                  <a:lnTo>
                    <a:pt x="232" y="775"/>
                  </a:lnTo>
                  <a:lnTo>
                    <a:pt x="232" y="77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6" name="Freeform 120">
              <a:extLst>
                <a:ext uri="{FF2B5EF4-FFF2-40B4-BE49-F238E27FC236}">
                  <a16:creationId xmlns:a16="http://schemas.microsoft.com/office/drawing/2014/main" id="{840A392F-82F7-4085-9FDE-DA63F1D87135}"/>
                </a:ext>
              </a:extLst>
            </p:cNvPr>
            <p:cNvSpPr>
              <a:spLocks/>
            </p:cNvSpPr>
            <p:nvPr/>
          </p:nvSpPr>
          <p:spPr bwMode="auto">
            <a:xfrm>
              <a:off x="3285" y="5200"/>
              <a:ext cx="87" cy="90"/>
            </a:xfrm>
            <a:custGeom>
              <a:avLst/>
              <a:gdLst>
                <a:gd name="T0" fmla="*/ 81 w 87"/>
                <a:gd name="T1" fmla="*/ 28 h 90"/>
                <a:gd name="T2" fmla="*/ 78 w 87"/>
                <a:gd name="T3" fmla="*/ 26 h 90"/>
                <a:gd name="T4" fmla="*/ 76 w 87"/>
                <a:gd name="T5" fmla="*/ 24 h 90"/>
                <a:gd name="T6" fmla="*/ 70 w 87"/>
                <a:gd name="T7" fmla="*/ 20 h 90"/>
                <a:gd name="T8" fmla="*/ 68 w 87"/>
                <a:gd name="T9" fmla="*/ 24 h 90"/>
                <a:gd name="T10" fmla="*/ 62 w 87"/>
                <a:gd name="T11" fmla="*/ 26 h 90"/>
                <a:gd name="T12" fmla="*/ 51 w 87"/>
                <a:gd name="T13" fmla="*/ 19 h 90"/>
                <a:gd name="T14" fmla="*/ 57 w 87"/>
                <a:gd name="T15" fmla="*/ 13 h 90"/>
                <a:gd name="T16" fmla="*/ 62 w 87"/>
                <a:gd name="T17" fmla="*/ 13 h 90"/>
                <a:gd name="T18" fmla="*/ 68 w 87"/>
                <a:gd name="T19" fmla="*/ 5 h 90"/>
                <a:gd name="T20" fmla="*/ 76 w 87"/>
                <a:gd name="T21" fmla="*/ 0 h 90"/>
                <a:gd name="T22" fmla="*/ 62 w 87"/>
                <a:gd name="T23" fmla="*/ 0 h 90"/>
                <a:gd name="T24" fmla="*/ 59 w 87"/>
                <a:gd name="T25" fmla="*/ 2 h 90"/>
                <a:gd name="T26" fmla="*/ 47 w 87"/>
                <a:gd name="T27" fmla="*/ 2 h 90"/>
                <a:gd name="T28" fmla="*/ 46 w 87"/>
                <a:gd name="T29" fmla="*/ 9 h 90"/>
                <a:gd name="T30" fmla="*/ 44 w 87"/>
                <a:gd name="T31" fmla="*/ 13 h 90"/>
                <a:gd name="T32" fmla="*/ 38 w 87"/>
                <a:gd name="T33" fmla="*/ 13 h 90"/>
                <a:gd name="T34" fmla="*/ 47 w 87"/>
                <a:gd name="T35" fmla="*/ 15 h 90"/>
                <a:gd name="T36" fmla="*/ 46 w 87"/>
                <a:gd name="T37" fmla="*/ 19 h 90"/>
                <a:gd name="T38" fmla="*/ 44 w 87"/>
                <a:gd name="T39" fmla="*/ 24 h 90"/>
                <a:gd name="T40" fmla="*/ 34 w 87"/>
                <a:gd name="T41" fmla="*/ 24 h 90"/>
                <a:gd name="T42" fmla="*/ 29 w 87"/>
                <a:gd name="T43" fmla="*/ 26 h 90"/>
                <a:gd name="T44" fmla="*/ 21 w 87"/>
                <a:gd name="T45" fmla="*/ 20 h 90"/>
                <a:gd name="T46" fmla="*/ 14 w 87"/>
                <a:gd name="T47" fmla="*/ 24 h 90"/>
                <a:gd name="T48" fmla="*/ 14 w 87"/>
                <a:gd name="T49" fmla="*/ 28 h 90"/>
                <a:gd name="T50" fmla="*/ 15 w 87"/>
                <a:gd name="T51" fmla="*/ 32 h 90"/>
                <a:gd name="T52" fmla="*/ 21 w 87"/>
                <a:gd name="T53" fmla="*/ 34 h 90"/>
                <a:gd name="T54" fmla="*/ 15 w 87"/>
                <a:gd name="T55" fmla="*/ 37 h 90"/>
                <a:gd name="T56" fmla="*/ 8 w 87"/>
                <a:gd name="T57" fmla="*/ 43 h 90"/>
                <a:gd name="T58" fmla="*/ 8 w 87"/>
                <a:gd name="T59" fmla="*/ 45 h 90"/>
                <a:gd name="T60" fmla="*/ 14 w 87"/>
                <a:gd name="T61" fmla="*/ 45 h 90"/>
                <a:gd name="T62" fmla="*/ 32 w 87"/>
                <a:gd name="T63" fmla="*/ 47 h 90"/>
                <a:gd name="T64" fmla="*/ 21 w 87"/>
                <a:gd name="T65" fmla="*/ 52 h 90"/>
                <a:gd name="T66" fmla="*/ 21 w 87"/>
                <a:gd name="T67" fmla="*/ 58 h 90"/>
                <a:gd name="T68" fmla="*/ 10 w 87"/>
                <a:gd name="T69" fmla="*/ 64 h 90"/>
                <a:gd name="T70" fmla="*/ 14 w 87"/>
                <a:gd name="T71" fmla="*/ 67 h 90"/>
                <a:gd name="T72" fmla="*/ 10 w 87"/>
                <a:gd name="T73" fmla="*/ 71 h 90"/>
                <a:gd name="T74" fmla="*/ 2 w 87"/>
                <a:gd name="T75" fmla="*/ 71 h 90"/>
                <a:gd name="T76" fmla="*/ 0 w 87"/>
                <a:gd name="T77" fmla="*/ 77 h 90"/>
                <a:gd name="T78" fmla="*/ 10 w 87"/>
                <a:gd name="T79" fmla="*/ 75 h 90"/>
                <a:gd name="T80" fmla="*/ 0 w 87"/>
                <a:gd name="T81" fmla="*/ 82 h 90"/>
                <a:gd name="T82" fmla="*/ 2 w 87"/>
                <a:gd name="T83" fmla="*/ 86 h 90"/>
                <a:gd name="T84" fmla="*/ 14 w 87"/>
                <a:gd name="T85" fmla="*/ 82 h 90"/>
                <a:gd name="T86" fmla="*/ 2 w 87"/>
                <a:gd name="T87" fmla="*/ 88 h 90"/>
                <a:gd name="T88" fmla="*/ 10 w 87"/>
                <a:gd name="T89" fmla="*/ 86 h 90"/>
                <a:gd name="T90" fmla="*/ 10 w 87"/>
                <a:gd name="T91" fmla="*/ 90 h 90"/>
                <a:gd name="T92" fmla="*/ 21 w 87"/>
                <a:gd name="T93" fmla="*/ 90 h 90"/>
                <a:gd name="T94" fmla="*/ 34 w 87"/>
                <a:gd name="T95" fmla="*/ 88 h 90"/>
                <a:gd name="T96" fmla="*/ 40 w 87"/>
                <a:gd name="T97" fmla="*/ 82 h 90"/>
                <a:gd name="T98" fmla="*/ 51 w 87"/>
                <a:gd name="T99" fmla="*/ 80 h 90"/>
                <a:gd name="T100" fmla="*/ 62 w 87"/>
                <a:gd name="T101" fmla="*/ 75 h 90"/>
                <a:gd name="T102" fmla="*/ 68 w 87"/>
                <a:gd name="T103" fmla="*/ 71 h 90"/>
                <a:gd name="T104" fmla="*/ 70 w 87"/>
                <a:gd name="T105" fmla="*/ 75 h 90"/>
                <a:gd name="T106" fmla="*/ 78 w 87"/>
                <a:gd name="T107" fmla="*/ 71 h 90"/>
                <a:gd name="T108" fmla="*/ 78 w 87"/>
                <a:gd name="T109" fmla="*/ 69 h 90"/>
                <a:gd name="T110" fmla="*/ 83 w 87"/>
                <a:gd name="T111" fmla="*/ 62 h 90"/>
                <a:gd name="T112" fmla="*/ 83 w 87"/>
                <a:gd name="T113" fmla="*/ 45 h 90"/>
                <a:gd name="T114" fmla="*/ 87 w 87"/>
                <a:gd name="T115" fmla="*/ 43 h 90"/>
                <a:gd name="T116" fmla="*/ 81 w 87"/>
                <a:gd name="T117" fmla="*/ 32 h 90"/>
                <a:gd name="T118" fmla="*/ 83 w 87"/>
                <a:gd name="T119" fmla="*/ 28 h 90"/>
                <a:gd name="T120" fmla="*/ 83 w 87"/>
                <a:gd name="T121" fmla="*/ 28 h 90"/>
                <a:gd name="T122" fmla="*/ 83 w 87"/>
                <a:gd name="T123" fmla="*/ 28 h 90"/>
                <a:gd name="T124" fmla="*/ 83 w 87"/>
                <a:gd name="T125" fmla="*/ 2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 h="90">
                  <a:moveTo>
                    <a:pt x="83" y="28"/>
                  </a:moveTo>
                  <a:lnTo>
                    <a:pt x="81" y="28"/>
                  </a:lnTo>
                  <a:lnTo>
                    <a:pt x="78" y="28"/>
                  </a:lnTo>
                  <a:lnTo>
                    <a:pt x="78" y="26"/>
                  </a:lnTo>
                  <a:lnTo>
                    <a:pt x="76" y="24"/>
                  </a:lnTo>
                  <a:lnTo>
                    <a:pt x="76" y="24"/>
                  </a:lnTo>
                  <a:lnTo>
                    <a:pt x="72" y="20"/>
                  </a:lnTo>
                  <a:lnTo>
                    <a:pt x="70" y="20"/>
                  </a:lnTo>
                  <a:lnTo>
                    <a:pt x="68" y="20"/>
                  </a:lnTo>
                  <a:lnTo>
                    <a:pt x="68" y="24"/>
                  </a:lnTo>
                  <a:lnTo>
                    <a:pt x="64" y="26"/>
                  </a:lnTo>
                  <a:lnTo>
                    <a:pt x="62" y="26"/>
                  </a:lnTo>
                  <a:lnTo>
                    <a:pt x="53" y="20"/>
                  </a:lnTo>
                  <a:lnTo>
                    <a:pt x="51" y="19"/>
                  </a:lnTo>
                  <a:lnTo>
                    <a:pt x="59" y="15"/>
                  </a:lnTo>
                  <a:lnTo>
                    <a:pt x="57" y="13"/>
                  </a:lnTo>
                  <a:lnTo>
                    <a:pt x="59" y="13"/>
                  </a:lnTo>
                  <a:lnTo>
                    <a:pt x="62" y="13"/>
                  </a:lnTo>
                  <a:lnTo>
                    <a:pt x="64" y="7"/>
                  </a:lnTo>
                  <a:lnTo>
                    <a:pt x="68" y="5"/>
                  </a:lnTo>
                  <a:lnTo>
                    <a:pt x="70" y="2"/>
                  </a:lnTo>
                  <a:lnTo>
                    <a:pt x="76" y="0"/>
                  </a:lnTo>
                  <a:lnTo>
                    <a:pt x="70" y="0"/>
                  </a:lnTo>
                  <a:lnTo>
                    <a:pt x="62" y="0"/>
                  </a:lnTo>
                  <a:lnTo>
                    <a:pt x="59" y="0"/>
                  </a:lnTo>
                  <a:lnTo>
                    <a:pt x="59" y="2"/>
                  </a:lnTo>
                  <a:lnTo>
                    <a:pt x="53" y="2"/>
                  </a:lnTo>
                  <a:lnTo>
                    <a:pt x="47" y="2"/>
                  </a:lnTo>
                  <a:lnTo>
                    <a:pt x="46" y="5"/>
                  </a:lnTo>
                  <a:lnTo>
                    <a:pt x="46" y="9"/>
                  </a:lnTo>
                  <a:lnTo>
                    <a:pt x="44" y="9"/>
                  </a:lnTo>
                  <a:lnTo>
                    <a:pt x="44" y="13"/>
                  </a:lnTo>
                  <a:lnTo>
                    <a:pt x="40" y="13"/>
                  </a:lnTo>
                  <a:lnTo>
                    <a:pt x="38" y="13"/>
                  </a:lnTo>
                  <a:lnTo>
                    <a:pt x="44" y="15"/>
                  </a:lnTo>
                  <a:lnTo>
                    <a:pt x="47" y="15"/>
                  </a:lnTo>
                  <a:lnTo>
                    <a:pt x="47" y="19"/>
                  </a:lnTo>
                  <a:lnTo>
                    <a:pt x="46" y="19"/>
                  </a:lnTo>
                  <a:lnTo>
                    <a:pt x="40" y="20"/>
                  </a:lnTo>
                  <a:lnTo>
                    <a:pt x="44" y="24"/>
                  </a:lnTo>
                  <a:lnTo>
                    <a:pt x="40" y="24"/>
                  </a:lnTo>
                  <a:lnTo>
                    <a:pt x="34" y="24"/>
                  </a:lnTo>
                  <a:lnTo>
                    <a:pt x="32" y="24"/>
                  </a:lnTo>
                  <a:lnTo>
                    <a:pt x="29" y="26"/>
                  </a:lnTo>
                  <a:lnTo>
                    <a:pt x="27" y="24"/>
                  </a:lnTo>
                  <a:lnTo>
                    <a:pt x="21" y="20"/>
                  </a:lnTo>
                  <a:lnTo>
                    <a:pt x="15" y="24"/>
                  </a:lnTo>
                  <a:lnTo>
                    <a:pt x="14" y="24"/>
                  </a:lnTo>
                  <a:lnTo>
                    <a:pt x="14" y="26"/>
                  </a:lnTo>
                  <a:lnTo>
                    <a:pt x="14" y="28"/>
                  </a:lnTo>
                  <a:lnTo>
                    <a:pt x="15" y="28"/>
                  </a:lnTo>
                  <a:lnTo>
                    <a:pt x="15" y="32"/>
                  </a:lnTo>
                  <a:lnTo>
                    <a:pt x="19" y="32"/>
                  </a:lnTo>
                  <a:lnTo>
                    <a:pt x="21" y="34"/>
                  </a:lnTo>
                  <a:lnTo>
                    <a:pt x="19" y="34"/>
                  </a:lnTo>
                  <a:lnTo>
                    <a:pt x="15" y="37"/>
                  </a:lnTo>
                  <a:lnTo>
                    <a:pt x="14" y="39"/>
                  </a:lnTo>
                  <a:lnTo>
                    <a:pt x="8" y="43"/>
                  </a:lnTo>
                  <a:lnTo>
                    <a:pt x="10" y="43"/>
                  </a:lnTo>
                  <a:lnTo>
                    <a:pt x="8" y="45"/>
                  </a:lnTo>
                  <a:lnTo>
                    <a:pt x="10" y="45"/>
                  </a:lnTo>
                  <a:lnTo>
                    <a:pt x="14" y="45"/>
                  </a:lnTo>
                  <a:lnTo>
                    <a:pt x="21" y="47"/>
                  </a:lnTo>
                  <a:lnTo>
                    <a:pt x="32" y="47"/>
                  </a:lnTo>
                  <a:lnTo>
                    <a:pt x="25" y="50"/>
                  </a:lnTo>
                  <a:lnTo>
                    <a:pt x="21" y="52"/>
                  </a:lnTo>
                  <a:lnTo>
                    <a:pt x="21" y="56"/>
                  </a:lnTo>
                  <a:lnTo>
                    <a:pt x="21" y="58"/>
                  </a:lnTo>
                  <a:lnTo>
                    <a:pt x="19" y="62"/>
                  </a:lnTo>
                  <a:lnTo>
                    <a:pt x="10" y="64"/>
                  </a:lnTo>
                  <a:lnTo>
                    <a:pt x="19" y="64"/>
                  </a:lnTo>
                  <a:lnTo>
                    <a:pt x="14" y="67"/>
                  </a:lnTo>
                  <a:lnTo>
                    <a:pt x="10" y="69"/>
                  </a:lnTo>
                  <a:lnTo>
                    <a:pt x="10" y="71"/>
                  </a:lnTo>
                  <a:lnTo>
                    <a:pt x="6" y="71"/>
                  </a:lnTo>
                  <a:lnTo>
                    <a:pt x="2" y="71"/>
                  </a:lnTo>
                  <a:lnTo>
                    <a:pt x="0" y="75"/>
                  </a:lnTo>
                  <a:lnTo>
                    <a:pt x="0" y="77"/>
                  </a:lnTo>
                  <a:lnTo>
                    <a:pt x="6" y="75"/>
                  </a:lnTo>
                  <a:lnTo>
                    <a:pt x="10" y="75"/>
                  </a:lnTo>
                  <a:lnTo>
                    <a:pt x="2" y="77"/>
                  </a:lnTo>
                  <a:lnTo>
                    <a:pt x="0" y="82"/>
                  </a:lnTo>
                  <a:lnTo>
                    <a:pt x="0" y="86"/>
                  </a:lnTo>
                  <a:lnTo>
                    <a:pt x="2" y="86"/>
                  </a:lnTo>
                  <a:lnTo>
                    <a:pt x="6" y="86"/>
                  </a:lnTo>
                  <a:lnTo>
                    <a:pt x="14" y="82"/>
                  </a:lnTo>
                  <a:lnTo>
                    <a:pt x="8" y="86"/>
                  </a:lnTo>
                  <a:lnTo>
                    <a:pt x="2" y="88"/>
                  </a:lnTo>
                  <a:lnTo>
                    <a:pt x="6" y="88"/>
                  </a:lnTo>
                  <a:lnTo>
                    <a:pt x="10" y="86"/>
                  </a:lnTo>
                  <a:lnTo>
                    <a:pt x="15" y="86"/>
                  </a:lnTo>
                  <a:lnTo>
                    <a:pt x="10" y="90"/>
                  </a:lnTo>
                  <a:lnTo>
                    <a:pt x="15" y="90"/>
                  </a:lnTo>
                  <a:lnTo>
                    <a:pt x="21" y="90"/>
                  </a:lnTo>
                  <a:lnTo>
                    <a:pt x="32" y="88"/>
                  </a:lnTo>
                  <a:lnTo>
                    <a:pt x="34" y="88"/>
                  </a:lnTo>
                  <a:lnTo>
                    <a:pt x="38" y="86"/>
                  </a:lnTo>
                  <a:lnTo>
                    <a:pt x="40" y="82"/>
                  </a:lnTo>
                  <a:lnTo>
                    <a:pt x="46" y="82"/>
                  </a:lnTo>
                  <a:lnTo>
                    <a:pt x="51" y="80"/>
                  </a:lnTo>
                  <a:lnTo>
                    <a:pt x="53" y="77"/>
                  </a:lnTo>
                  <a:lnTo>
                    <a:pt x="62" y="75"/>
                  </a:lnTo>
                  <a:lnTo>
                    <a:pt x="64" y="75"/>
                  </a:lnTo>
                  <a:lnTo>
                    <a:pt x="68" y="71"/>
                  </a:lnTo>
                  <a:lnTo>
                    <a:pt x="68" y="75"/>
                  </a:lnTo>
                  <a:lnTo>
                    <a:pt x="70" y="75"/>
                  </a:lnTo>
                  <a:lnTo>
                    <a:pt x="72" y="75"/>
                  </a:lnTo>
                  <a:lnTo>
                    <a:pt x="78" y="71"/>
                  </a:lnTo>
                  <a:lnTo>
                    <a:pt x="76" y="69"/>
                  </a:lnTo>
                  <a:lnTo>
                    <a:pt x="78" y="69"/>
                  </a:lnTo>
                  <a:lnTo>
                    <a:pt x="81" y="67"/>
                  </a:lnTo>
                  <a:lnTo>
                    <a:pt x="83" y="62"/>
                  </a:lnTo>
                  <a:lnTo>
                    <a:pt x="87" y="52"/>
                  </a:lnTo>
                  <a:lnTo>
                    <a:pt x="83" y="45"/>
                  </a:lnTo>
                  <a:lnTo>
                    <a:pt x="87" y="45"/>
                  </a:lnTo>
                  <a:lnTo>
                    <a:pt x="87" y="43"/>
                  </a:lnTo>
                  <a:lnTo>
                    <a:pt x="83" y="37"/>
                  </a:lnTo>
                  <a:lnTo>
                    <a:pt x="81" y="32"/>
                  </a:lnTo>
                  <a:lnTo>
                    <a:pt x="87" y="28"/>
                  </a:lnTo>
                  <a:lnTo>
                    <a:pt x="83" y="28"/>
                  </a:lnTo>
                  <a:lnTo>
                    <a:pt x="83" y="28"/>
                  </a:lnTo>
                  <a:lnTo>
                    <a:pt x="83" y="28"/>
                  </a:lnTo>
                  <a:lnTo>
                    <a:pt x="83" y="28"/>
                  </a:lnTo>
                  <a:lnTo>
                    <a:pt x="83" y="28"/>
                  </a:lnTo>
                  <a:lnTo>
                    <a:pt x="83" y="28"/>
                  </a:lnTo>
                  <a:lnTo>
                    <a:pt x="83" y="28"/>
                  </a:lnTo>
                  <a:lnTo>
                    <a:pt x="83" y="2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7" name="Freeform 121">
              <a:extLst>
                <a:ext uri="{FF2B5EF4-FFF2-40B4-BE49-F238E27FC236}">
                  <a16:creationId xmlns:a16="http://schemas.microsoft.com/office/drawing/2014/main" id="{B7FE7DE0-D3E2-4C99-93DC-90EFC9D6D234}"/>
                </a:ext>
              </a:extLst>
            </p:cNvPr>
            <p:cNvSpPr>
              <a:spLocks/>
            </p:cNvSpPr>
            <p:nvPr/>
          </p:nvSpPr>
          <p:spPr bwMode="auto">
            <a:xfrm>
              <a:off x="5223" y="5275"/>
              <a:ext cx="672" cy="262"/>
            </a:xfrm>
            <a:custGeom>
              <a:avLst/>
              <a:gdLst>
                <a:gd name="T0" fmla="*/ 11 w 672"/>
                <a:gd name="T1" fmla="*/ 88 h 262"/>
                <a:gd name="T2" fmla="*/ 40 w 672"/>
                <a:gd name="T3" fmla="*/ 101 h 262"/>
                <a:gd name="T4" fmla="*/ 59 w 672"/>
                <a:gd name="T5" fmla="*/ 106 h 262"/>
                <a:gd name="T6" fmla="*/ 92 w 672"/>
                <a:gd name="T7" fmla="*/ 136 h 262"/>
                <a:gd name="T8" fmla="*/ 94 w 672"/>
                <a:gd name="T9" fmla="*/ 161 h 262"/>
                <a:gd name="T10" fmla="*/ 151 w 672"/>
                <a:gd name="T11" fmla="*/ 176 h 262"/>
                <a:gd name="T12" fmla="*/ 192 w 672"/>
                <a:gd name="T13" fmla="*/ 195 h 262"/>
                <a:gd name="T14" fmla="*/ 211 w 672"/>
                <a:gd name="T15" fmla="*/ 206 h 262"/>
                <a:gd name="T16" fmla="*/ 241 w 672"/>
                <a:gd name="T17" fmla="*/ 234 h 262"/>
                <a:gd name="T18" fmla="*/ 294 w 672"/>
                <a:gd name="T19" fmla="*/ 238 h 262"/>
                <a:gd name="T20" fmla="*/ 349 w 672"/>
                <a:gd name="T21" fmla="*/ 238 h 262"/>
                <a:gd name="T22" fmla="*/ 399 w 672"/>
                <a:gd name="T23" fmla="*/ 256 h 262"/>
                <a:gd name="T24" fmla="*/ 426 w 672"/>
                <a:gd name="T25" fmla="*/ 262 h 262"/>
                <a:gd name="T26" fmla="*/ 480 w 672"/>
                <a:gd name="T27" fmla="*/ 243 h 262"/>
                <a:gd name="T28" fmla="*/ 531 w 672"/>
                <a:gd name="T29" fmla="*/ 230 h 262"/>
                <a:gd name="T30" fmla="*/ 548 w 672"/>
                <a:gd name="T31" fmla="*/ 210 h 262"/>
                <a:gd name="T32" fmla="*/ 529 w 672"/>
                <a:gd name="T33" fmla="*/ 187 h 262"/>
                <a:gd name="T34" fmla="*/ 556 w 672"/>
                <a:gd name="T35" fmla="*/ 181 h 262"/>
                <a:gd name="T36" fmla="*/ 584 w 672"/>
                <a:gd name="T37" fmla="*/ 168 h 262"/>
                <a:gd name="T38" fmla="*/ 603 w 672"/>
                <a:gd name="T39" fmla="*/ 166 h 262"/>
                <a:gd name="T40" fmla="*/ 616 w 672"/>
                <a:gd name="T41" fmla="*/ 144 h 262"/>
                <a:gd name="T42" fmla="*/ 629 w 672"/>
                <a:gd name="T43" fmla="*/ 138 h 262"/>
                <a:gd name="T44" fmla="*/ 650 w 672"/>
                <a:gd name="T45" fmla="*/ 133 h 262"/>
                <a:gd name="T46" fmla="*/ 669 w 672"/>
                <a:gd name="T47" fmla="*/ 129 h 262"/>
                <a:gd name="T48" fmla="*/ 618 w 672"/>
                <a:gd name="T49" fmla="*/ 101 h 262"/>
                <a:gd name="T50" fmla="*/ 599 w 672"/>
                <a:gd name="T51" fmla="*/ 106 h 262"/>
                <a:gd name="T52" fmla="*/ 574 w 672"/>
                <a:gd name="T53" fmla="*/ 110 h 262"/>
                <a:gd name="T54" fmla="*/ 565 w 672"/>
                <a:gd name="T55" fmla="*/ 56 h 262"/>
                <a:gd name="T56" fmla="*/ 546 w 672"/>
                <a:gd name="T57" fmla="*/ 56 h 262"/>
                <a:gd name="T58" fmla="*/ 512 w 672"/>
                <a:gd name="T59" fmla="*/ 45 h 262"/>
                <a:gd name="T60" fmla="*/ 492 w 672"/>
                <a:gd name="T61" fmla="*/ 63 h 262"/>
                <a:gd name="T62" fmla="*/ 465 w 672"/>
                <a:gd name="T63" fmla="*/ 69 h 262"/>
                <a:gd name="T64" fmla="*/ 429 w 672"/>
                <a:gd name="T65" fmla="*/ 69 h 262"/>
                <a:gd name="T66" fmla="*/ 397 w 672"/>
                <a:gd name="T67" fmla="*/ 62 h 262"/>
                <a:gd name="T68" fmla="*/ 379 w 672"/>
                <a:gd name="T69" fmla="*/ 52 h 262"/>
                <a:gd name="T70" fmla="*/ 343 w 672"/>
                <a:gd name="T71" fmla="*/ 43 h 262"/>
                <a:gd name="T72" fmla="*/ 307 w 672"/>
                <a:gd name="T73" fmla="*/ 48 h 262"/>
                <a:gd name="T74" fmla="*/ 286 w 672"/>
                <a:gd name="T75" fmla="*/ 45 h 262"/>
                <a:gd name="T76" fmla="*/ 262 w 672"/>
                <a:gd name="T77" fmla="*/ 26 h 262"/>
                <a:gd name="T78" fmla="*/ 232 w 672"/>
                <a:gd name="T79" fmla="*/ 13 h 262"/>
                <a:gd name="T80" fmla="*/ 183 w 672"/>
                <a:gd name="T81" fmla="*/ 7 h 262"/>
                <a:gd name="T82" fmla="*/ 175 w 672"/>
                <a:gd name="T83" fmla="*/ 20 h 262"/>
                <a:gd name="T84" fmla="*/ 194 w 672"/>
                <a:gd name="T85" fmla="*/ 45 h 262"/>
                <a:gd name="T86" fmla="*/ 181 w 672"/>
                <a:gd name="T87" fmla="*/ 58 h 262"/>
                <a:gd name="T88" fmla="*/ 143 w 672"/>
                <a:gd name="T89" fmla="*/ 52 h 262"/>
                <a:gd name="T90" fmla="*/ 117 w 672"/>
                <a:gd name="T91" fmla="*/ 43 h 262"/>
                <a:gd name="T92" fmla="*/ 92 w 672"/>
                <a:gd name="T93" fmla="*/ 37 h 262"/>
                <a:gd name="T94" fmla="*/ 81 w 672"/>
                <a:gd name="T95" fmla="*/ 33 h 262"/>
                <a:gd name="T96" fmla="*/ 68 w 672"/>
                <a:gd name="T97" fmla="*/ 33 h 262"/>
                <a:gd name="T98" fmla="*/ 49 w 672"/>
                <a:gd name="T99" fmla="*/ 45 h 262"/>
                <a:gd name="T100" fmla="*/ 36 w 672"/>
                <a:gd name="T101" fmla="*/ 52 h 262"/>
                <a:gd name="T102" fmla="*/ 25 w 672"/>
                <a:gd name="T103" fmla="*/ 63 h 262"/>
                <a:gd name="T104" fmla="*/ 8 w 672"/>
                <a:gd name="T105" fmla="*/ 63 h 262"/>
                <a:gd name="T106" fmla="*/ 2 w 672"/>
                <a:gd name="T107" fmla="*/ 73 h 262"/>
                <a:gd name="T108" fmla="*/ 2 w 672"/>
                <a:gd name="T109" fmla="*/ 7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2" h="262">
                  <a:moveTo>
                    <a:pt x="2" y="77"/>
                  </a:moveTo>
                  <a:lnTo>
                    <a:pt x="2" y="80"/>
                  </a:lnTo>
                  <a:lnTo>
                    <a:pt x="6" y="82"/>
                  </a:lnTo>
                  <a:lnTo>
                    <a:pt x="11" y="86"/>
                  </a:lnTo>
                  <a:lnTo>
                    <a:pt x="11" y="88"/>
                  </a:lnTo>
                  <a:lnTo>
                    <a:pt x="17" y="92"/>
                  </a:lnTo>
                  <a:lnTo>
                    <a:pt x="21" y="93"/>
                  </a:lnTo>
                  <a:lnTo>
                    <a:pt x="26" y="95"/>
                  </a:lnTo>
                  <a:lnTo>
                    <a:pt x="32" y="101"/>
                  </a:lnTo>
                  <a:lnTo>
                    <a:pt x="40" y="101"/>
                  </a:lnTo>
                  <a:lnTo>
                    <a:pt x="45" y="101"/>
                  </a:lnTo>
                  <a:lnTo>
                    <a:pt x="49" y="105"/>
                  </a:lnTo>
                  <a:lnTo>
                    <a:pt x="55" y="106"/>
                  </a:lnTo>
                  <a:lnTo>
                    <a:pt x="57" y="105"/>
                  </a:lnTo>
                  <a:lnTo>
                    <a:pt x="59" y="106"/>
                  </a:lnTo>
                  <a:lnTo>
                    <a:pt x="68" y="112"/>
                  </a:lnTo>
                  <a:lnTo>
                    <a:pt x="74" y="118"/>
                  </a:lnTo>
                  <a:lnTo>
                    <a:pt x="79" y="123"/>
                  </a:lnTo>
                  <a:lnTo>
                    <a:pt x="87" y="129"/>
                  </a:lnTo>
                  <a:lnTo>
                    <a:pt x="92" y="136"/>
                  </a:lnTo>
                  <a:lnTo>
                    <a:pt x="92" y="142"/>
                  </a:lnTo>
                  <a:lnTo>
                    <a:pt x="94" y="150"/>
                  </a:lnTo>
                  <a:lnTo>
                    <a:pt x="98" y="153"/>
                  </a:lnTo>
                  <a:lnTo>
                    <a:pt x="94" y="155"/>
                  </a:lnTo>
                  <a:lnTo>
                    <a:pt x="94" y="161"/>
                  </a:lnTo>
                  <a:lnTo>
                    <a:pt x="98" y="166"/>
                  </a:lnTo>
                  <a:lnTo>
                    <a:pt x="100" y="168"/>
                  </a:lnTo>
                  <a:lnTo>
                    <a:pt x="111" y="174"/>
                  </a:lnTo>
                  <a:lnTo>
                    <a:pt x="136" y="176"/>
                  </a:lnTo>
                  <a:lnTo>
                    <a:pt x="151" y="176"/>
                  </a:lnTo>
                  <a:lnTo>
                    <a:pt x="160" y="180"/>
                  </a:lnTo>
                  <a:lnTo>
                    <a:pt x="164" y="181"/>
                  </a:lnTo>
                  <a:lnTo>
                    <a:pt x="170" y="185"/>
                  </a:lnTo>
                  <a:lnTo>
                    <a:pt x="179" y="187"/>
                  </a:lnTo>
                  <a:lnTo>
                    <a:pt x="192" y="195"/>
                  </a:lnTo>
                  <a:lnTo>
                    <a:pt x="200" y="195"/>
                  </a:lnTo>
                  <a:lnTo>
                    <a:pt x="202" y="195"/>
                  </a:lnTo>
                  <a:lnTo>
                    <a:pt x="205" y="198"/>
                  </a:lnTo>
                  <a:lnTo>
                    <a:pt x="207" y="204"/>
                  </a:lnTo>
                  <a:lnTo>
                    <a:pt x="211" y="206"/>
                  </a:lnTo>
                  <a:lnTo>
                    <a:pt x="220" y="217"/>
                  </a:lnTo>
                  <a:lnTo>
                    <a:pt x="226" y="223"/>
                  </a:lnTo>
                  <a:lnTo>
                    <a:pt x="232" y="224"/>
                  </a:lnTo>
                  <a:lnTo>
                    <a:pt x="237" y="230"/>
                  </a:lnTo>
                  <a:lnTo>
                    <a:pt x="241" y="234"/>
                  </a:lnTo>
                  <a:lnTo>
                    <a:pt x="245" y="236"/>
                  </a:lnTo>
                  <a:lnTo>
                    <a:pt x="251" y="234"/>
                  </a:lnTo>
                  <a:lnTo>
                    <a:pt x="269" y="236"/>
                  </a:lnTo>
                  <a:lnTo>
                    <a:pt x="286" y="238"/>
                  </a:lnTo>
                  <a:lnTo>
                    <a:pt x="294" y="238"/>
                  </a:lnTo>
                  <a:lnTo>
                    <a:pt x="305" y="238"/>
                  </a:lnTo>
                  <a:lnTo>
                    <a:pt x="313" y="236"/>
                  </a:lnTo>
                  <a:lnTo>
                    <a:pt x="318" y="236"/>
                  </a:lnTo>
                  <a:lnTo>
                    <a:pt x="332" y="238"/>
                  </a:lnTo>
                  <a:lnTo>
                    <a:pt x="349" y="238"/>
                  </a:lnTo>
                  <a:lnTo>
                    <a:pt x="356" y="243"/>
                  </a:lnTo>
                  <a:lnTo>
                    <a:pt x="362" y="247"/>
                  </a:lnTo>
                  <a:lnTo>
                    <a:pt x="375" y="253"/>
                  </a:lnTo>
                  <a:lnTo>
                    <a:pt x="392" y="256"/>
                  </a:lnTo>
                  <a:lnTo>
                    <a:pt x="399" y="256"/>
                  </a:lnTo>
                  <a:lnTo>
                    <a:pt x="407" y="256"/>
                  </a:lnTo>
                  <a:lnTo>
                    <a:pt x="416" y="256"/>
                  </a:lnTo>
                  <a:lnTo>
                    <a:pt x="418" y="260"/>
                  </a:lnTo>
                  <a:lnTo>
                    <a:pt x="424" y="262"/>
                  </a:lnTo>
                  <a:lnTo>
                    <a:pt x="426" y="262"/>
                  </a:lnTo>
                  <a:lnTo>
                    <a:pt x="431" y="262"/>
                  </a:lnTo>
                  <a:lnTo>
                    <a:pt x="435" y="260"/>
                  </a:lnTo>
                  <a:lnTo>
                    <a:pt x="448" y="253"/>
                  </a:lnTo>
                  <a:lnTo>
                    <a:pt x="465" y="247"/>
                  </a:lnTo>
                  <a:lnTo>
                    <a:pt x="480" y="243"/>
                  </a:lnTo>
                  <a:lnTo>
                    <a:pt x="499" y="243"/>
                  </a:lnTo>
                  <a:lnTo>
                    <a:pt x="507" y="243"/>
                  </a:lnTo>
                  <a:lnTo>
                    <a:pt x="516" y="241"/>
                  </a:lnTo>
                  <a:lnTo>
                    <a:pt x="526" y="236"/>
                  </a:lnTo>
                  <a:lnTo>
                    <a:pt x="531" y="230"/>
                  </a:lnTo>
                  <a:lnTo>
                    <a:pt x="535" y="223"/>
                  </a:lnTo>
                  <a:lnTo>
                    <a:pt x="537" y="219"/>
                  </a:lnTo>
                  <a:lnTo>
                    <a:pt x="541" y="217"/>
                  </a:lnTo>
                  <a:lnTo>
                    <a:pt x="546" y="211"/>
                  </a:lnTo>
                  <a:lnTo>
                    <a:pt x="548" y="210"/>
                  </a:lnTo>
                  <a:lnTo>
                    <a:pt x="542" y="204"/>
                  </a:lnTo>
                  <a:lnTo>
                    <a:pt x="535" y="195"/>
                  </a:lnTo>
                  <a:lnTo>
                    <a:pt x="531" y="195"/>
                  </a:lnTo>
                  <a:lnTo>
                    <a:pt x="529" y="193"/>
                  </a:lnTo>
                  <a:lnTo>
                    <a:pt x="529" y="187"/>
                  </a:lnTo>
                  <a:lnTo>
                    <a:pt x="529" y="181"/>
                  </a:lnTo>
                  <a:lnTo>
                    <a:pt x="531" y="176"/>
                  </a:lnTo>
                  <a:lnTo>
                    <a:pt x="537" y="174"/>
                  </a:lnTo>
                  <a:lnTo>
                    <a:pt x="542" y="176"/>
                  </a:lnTo>
                  <a:lnTo>
                    <a:pt x="556" y="181"/>
                  </a:lnTo>
                  <a:lnTo>
                    <a:pt x="569" y="185"/>
                  </a:lnTo>
                  <a:lnTo>
                    <a:pt x="573" y="181"/>
                  </a:lnTo>
                  <a:lnTo>
                    <a:pt x="578" y="176"/>
                  </a:lnTo>
                  <a:lnTo>
                    <a:pt x="580" y="174"/>
                  </a:lnTo>
                  <a:lnTo>
                    <a:pt x="584" y="168"/>
                  </a:lnTo>
                  <a:lnTo>
                    <a:pt x="584" y="166"/>
                  </a:lnTo>
                  <a:lnTo>
                    <a:pt x="586" y="166"/>
                  </a:lnTo>
                  <a:lnTo>
                    <a:pt x="591" y="168"/>
                  </a:lnTo>
                  <a:lnTo>
                    <a:pt x="597" y="168"/>
                  </a:lnTo>
                  <a:lnTo>
                    <a:pt x="603" y="166"/>
                  </a:lnTo>
                  <a:lnTo>
                    <a:pt x="610" y="157"/>
                  </a:lnTo>
                  <a:lnTo>
                    <a:pt x="607" y="153"/>
                  </a:lnTo>
                  <a:lnTo>
                    <a:pt x="610" y="148"/>
                  </a:lnTo>
                  <a:lnTo>
                    <a:pt x="612" y="144"/>
                  </a:lnTo>
                  <a:lnTo>
                    <a:pt x="616" y="144"/>
                  </a:lnTo>
                  <a:lnTo>
                    <a:pt x="622" y="144"/>
                  </a:lnTo>
                  <a:lnTo>
                    <a:pt x="623" y="142"/>
                  </a:lnTo>
                  <a:lnTo>
                    <a:pt x="623" y="138"/>
                  </a:lnTo>
                  <a:lnTo>
                    <a:pt x="627" y="138"/>
                  </a:lnTo>
                  <a:lnTo>
                    <a:pt x="629" y="138"/>
                  </a:lnTo>
                  <a:lnTo>
                    <a:pt x="631" y="138"/>
                  </a:lnTo>
                  <a:lnTo>
                    <a:pt x="637" y="136"/>
                  </a:lnTo>
                  <a:lnTo>
                    <a:pt x="642" y="133"/>
                  </a:lnTo>
                  <a:lnTo>
                    <a:pt x="648" y="133"/>
                  </a:lnTo>
                  <a:lnTo>
                    <a:pt x="650" y="133"/>
                  </a:lnTo>
                  <a:lnTo>
                    <a:pt x="654" y="133"/>
                  </a:lnTo>
                  <a:lnTo>
                    <a:pt x="659" y="136"/>
                  </a:lnTo>
                  <a:lnTo>
                    <a:pt x="669" y="136"/>
                  </a:lnTo>
                  <a:lnTo>
                    <a:pt x="672" y="133"/>
                  </a:lnTo>
                  <a:lnTo>
                    <a:pt x="669" y="129"/>
                  </a:lnTo>
                  <a:lnTo>
                    <a:pt x="659" y="120"/>
                  </a:lnTo>
                  <a:lnTo>
                    <a:pt x="646" y="112"/>
                  </a:lnTo>
                  <a:lnTo>
                    <a:pt x="631" y="105"/>
                  </a:lnTo>
                  <a:lnTo>
                    <a:pt x="631" y="105"/>
                  </a:lnTo>
                  <a:lnTo>
                    <a:pt x="618" y="101"/>
                  </a:lnTo>
                  <a:lnTo>
                    <a:pt x="612" y="101"/>
                  </a:lnTo>
                  <a:lnTo>
                    <a:pt x="610" y="106"/>
                  </a:lnTo>
                  <a:lnTo>
                    <a:pt x="607" y="110"/>
                  </a:lnTo>
                  <a:lnTo>
                    <a:pt x="605" y="110"/>
                  </a:lnTo>
                  <a:lnTo>
                    <a:pt x="599" y="106"/>
                  </a:lnTo>
                  <a:lnTo>
                    <a:pt x="591" y="106"/>
                  </a:lnTo>
                  <a:lnTo>
                    <a:pt x="586" y="106"/>
                  </a:lnTo>
                  <a:lnTo>
                    <a:pt x="580" y="106"/>
                  </a:lnTo>
                  <a:lnTo>
                    <a:pt x="578" y="110"/>
                  </a:lnTo>
                  <a:lnTo>
                    <a:pt x="574" y="110"/>
                  </a:lnTo>
                  <a:lnTo>
                    <a:pt x="567" y="101"/>
                  </a:lnTo>
                  <a:lnTo>
                    <a:pt x="567" y="99"/>
                  </a:lnTo>
                  <a:lnTo>
                    <a:pt x="569" y="95"/>
                  </a:lnTo>
                  <a:lnTo>
                    <a:pt x="567" y="93"/>
                  </a:lnTo>
                  <a:lnTo>
                    <a:pt x="565" y="56"/>
                  </a:lnTo>
                  <a:lnTo>
                    <a:pt x="565" y="56"/>
                  </a:lnTo>
                  <a:lnTo>
                    <a:pt x="559" y="52"/>
                  </a:lnTo>
                  <a:lnTo>
                    <a:pt x="554" y="52"/>
                  </a:lnTo>
                  <a:lnTo>
                    <a:pt x="550" y="52"/>
                  </a:lnTo>
                  <a:lnTo>
                    <a:pt x="546" y="56"/>
                  </a:lnTo>
                  <a:lnTo>
                    <a:pt x="541" y="56"/>
                  </a:lnTo>
                  <a:lnTo>
                    <a:pt x="535" y="52"/>
                  </a:lnTo>
                  <a:lnTo>
                    <a:pt x="526" y="48"/>
                  </a:lnTo>
                  <a:lnTo>
                    <a:pt x="518" y="45"/>
                  </a:lnTo>
                  <a:lnTo>
                    <a:pt x="512" y="45"/>
                  </a:lnTo>
                  <a:lnTo>
                    <a:pt x="507" y="48"/>
                  </a:lnTo>
                  <a:lnTo>
                    <a:pt x="503" y="50"/>
                  </a:lnTo>
                  <a:lnTo>
                    <a:pt x="497" y="52"/>
                  </a:lnTo>
                  <a:lnTo>
                    <a:pt x="494" y="58"/>
                  </a:lnTo>
                  <a:lnTo>
                    <a:pt x="492" y="63"/>
                  </a:lnTo>
                  <a:lnTo>
                    <a:pt x="488" y="63"/>
                  </a:lnTo>
                  <a:lnTo>
                    <a:pt x="486" y="63"/>
                  </a:lnTo>
                  <a:lnTo>
                    <a:pt x="484" y="63"/>
                  </a:lnTo>
                  <a:lnTo>
                    <a:pt x="469" y="67"/>
                  </a:lnTo>
                  <a:lnTo>
                    <a:pt x="465" y="69"/>
                  </a:lnTo>
                  <a:lnTo>
                    <a:pt x="460" y="73"/>
                  </a:lnTo>
                  <a:lnTo>
                    <a:pt x="454" y="73"/>
                  </a:lnTo>
                  <a:lnTo>
                    <a:pt x="448" y="73"/>
                  </a:lnTo>
                  <a:lnTo>
                    <a:pt x="437" y="73"/>
                  </a:lnTo>
                  <a:lnTo>
                    <a:pt x="429" y="69"/>
                  </a:lnTo>
                  <a:lnTo>
                    <a:pt x="426" y="69"/>
                  </a:lnTo>
                  <a:lnTo>
                    <a:pt x="416" y="69"/>
                  </a:lnTo>
                  <a:lnTo>
                    <a:pt x="411" y="69"/>
                  </a:lnTo>
                  <a:lnTo>
                    <a:pt x="403" y="63"/>
                  </a:lnTo>
                  <a:lnTo>
                    <a:pt x="397" y="62"/>
                  </a:lnTo>
                  <a:lnTo>
                    <a:pt x="394" y="58"/>
                  </a:lnTo>
                  <a:lnTo>
                    <a:pt x="392" y="56"/>
                  </a:lnTo>
                  <a:lnTo>
                    <a:pt x="386" y="52"/>
                  </a:lnTo>
                  <a:lnTo>
                    <a:pt x="384" y="52"/>
                  </a:lnTo>
                  <a:lnTo>
                    <a:pt x="379" y="52"/>
                  </a:lnTo>
                  <a:lnTo>
                    <a:pt x="369" y="50"/>
                  </a:lnTo>
                  <a:lnTo>
                    <a:pt x="364" y="45"/>
                  </a:lnTo>
                  <a:lnTo>
                    <a:pt x="360" y="43"/>
                  </a:lnTo>
                  <a:lnTo>
                    <a:pt x="345" y="43"/>
                  </a:lnTo>
                  <a:lnTo>
                    <a:pt x="343" y="43"/>
                  </a:lnTo>
                  <a:lnTo>
                    <a:pt x="337" y="43"/>
                  </a:lnTo>
                  <a:lnTo>
                    <a:pt x="330" y="43"/>
                  </a:lnTo>
                  <a:lnTo>
                    <a:pt x="326" y="43"/>
                  </a:lnTo>
                  <a:lnTo>
                    <a:pt x="313" y="45"/>
                  </a:lnTo>
                  <a:lnTo>
                    <a:pt x="307" y="48"/>
                  </a:lnTo>
                  <a:lnTo>
                    <a:pt x="305" y="48"/>
                  </a:lnTo>
                  <a:lnTo>
                    <a:pt x="301" y="48"/>
                  </a:lnTo>
                  <a:lnTo>
                    <a:pt x="298" y="48"/>
                  </a:lnTo>
                  <a:lnTo>
                    <a:pt x="294" y="48"/>
                  </a:lnTo>
                  <a:lnTo>
                    <a:pt x="286" y="45"/>
                  </a:lnTo>
                  <a:lnTo>
                    <a:pt x="281" y="43"/>
                  </a:lnTo>
                  <a:lnTo>
                    <a:pt x="275" y="39"/>
                  </a:lnTo>
                  <a:lnTo>
                    <a:pt x="269" y="33"/>
                  </a:lnTo>
                  <a:lnTo>
                    <a:pt x="264" y="32"/>
                  </a:lnTo>
                  <a:lnTo>
                    <a:pt x="262" y="26"/>
                  </a:lnTo>
                  <a:lnTo>
                    <a:pt x="260" y="20"/>
                  </a:lnTo>
                  <a:lnTo>
                    <a:pt x="256" y="18"/>
                  </a:lnTo>
                  <a:lnTo>
                    <a:pt x="249" y="15"/>
                  </a:lnTo>
                  <a:lnTo>
                    <a:pt x="243" y="15"/>
                  </a:lnTo>
                  <a:lnTo>
                    <a:pt x="232" y="13"/>
                  </a:lnTo>
                  <a:lnTo>
                    <a:pt x="220" y="11"/>
                  </a:lnTo>
                  <a:lnTo>
                    <a:pt x="207" y="7"/>
                  </a:lnTo>
                  <a:lnTo>
                    <a:pt x="183" y="0"/>
                  </a:lnTo>
                  <a:lnTo>
                    <a:pt x="183" y="5"/>
                  </a:lnTo>
                  <a:lnTo>
                    <a:pt x="183" y="7"/>
                  </a:lnTo>
                  <a:lnTo>
                    <a:pt x="181" y="11"/>
                  </a:lnTo>
                  <a:lnTo>
                    <a:pt x="179" y="13"/>
                  </a:lnTo>
                  <a:lnTo>
                    <a:pt x="179" y="15"/>
                  </a:lnTo>
                  <a:lnTo>
                    <a:pt x="175" y="18"/>
                  </a:lnTo>
                  <a:lnTo>
                    <a:pt x="175" y="20"/>
                  </a:lnTo>
                  <a:lnTo>
                    <a:pt x="179" y="30"/>
                  </a:lnTo>
                  <a:lnTo>
                    <a:pt x="183" y="33"/>
                  </a:lnTo>
                  <a:lnTo>
                    <a:pt x="188" y="39"/>
                  </a:lnTo>
                  <a:lnTo>
                    <a:pt x="192" y="39"/>
                  </a:lnTo>
                  <a:lnTo>
                    <a:pt x="194" y="45"/>
                  </a:lnTo>
                  <a:lnTo>
                    <a:pt x="194" y="50"/>
                  </a:lnTo>
                  <a:lnTo>
                    <a:pt x="192" y="52"/>
                  </a:lnTo>
                  <a:lnTo>
                    <a:pt x="187" y="52"/>
                  </a:lnTo>
                  <a:lnTo>
                    <a:pt x="183" y="58"/>
                  </a:lnTo>
                  <a:lnTo>
                    <a:pt x="181" y="58"/>
                  </a:lnTo>
                  <a:lnTo>
                    <a:pt x="173" y="56"/>
                  </a:lnTo>
                  <a:lnTo>
                    <a:pt x="156" y="52"/>
                  </a:lnTo>
                  <a:lnTo>
                    <a:pt x="155" y="52"/>
                  </a:lnTo>
                  <a:lnTo>
                    <a:pt x="151" y="52"/>
                  </a:lnTo>
                  <a:lnTo>
                    <a:pt x="143" y="52"/>
                  </a:lnTo>
                  <a:lnTo>
                    <a:pt x="139" y="52"/>
                  </a:lnTo>
                  <a:lnTo>
                    <a:pt x="138" y="52"/>
                  </a:lnTo>
                  <a:lnTo>
                    <a:pt x="126" y="50"/>
                  </a:lnTo>
                  <a:lnTo>
                    <a:pt x="121" y="48"/>
                  </a:lnTo>
                  <a:lnTo>
                    <a:pt x="117" y="43"/>
                  </a:lnTo>
                  <a:lnTo>
                    <a:pt x="111" y="37"/>
                  </a:lnTo>
                  <a:lnTo>
                    <a:pt x="106" y="37"/>
                  </a:lnTo>
                  <a:lnTo>
                    <a:pt x="102" y="37"/>
                  </a:lnTo>
                  <a:lnTo>
                    <a:pt x="100" y="37"/>
                  </a:lnTo>
                  <a:lnTo>
                    <a:pt x="92" y="37"/>
                  </a:lnTo>
                  <a:lnTo>
                    <a:pt x="89" y="37"/>
                  </a:lnTo>
                  <a:lnTo>
                    <a:pt x="87" y="37"/>
                  </a:lnTo>
                  <a:lnTo>
                    <a:pt x="87" y="33"/>
                  </a:lnTo>
                  <a:lnTo>
                    <a:pt x="83" y="33"/>
                  </a:lnTo>
                  <a:lnTo>
                    <a:pt x="81" y="33"/>
                  </a:lnTo>
                  <a:lnTo>
                    <a:pt x="79" y="33"/>
                  </a:lnTo>
                  <a:lnTo>
                    <a:pt x="75" y="33"/>
                  </a:lnTo>
                  <a:lnTo>
                    <a:pt x="70" y="32"/>
                  </a:lnTo>
                  <a:lnTo>
                    <a:pt x="70" y="33"/>
                  </a:lnTo>
                  <a:lnTo>
                    <a:pt x="68" y="33"/>
                  </a:lnTo>
                  <a:lnTo>
                    <a:pt x="62" y="37"/>
                  </a:lnTo>
                  <a:lnTo>
                    <a:pt x="59" y="37"/>
                  </a:lnTo>
                  <a:lnTo>
                    <a:pt x="57" y="39"/>
                  </a:lnTo>
                  <a:lnTo>
                    <a:pt x="55" y="43"/>
                  </a:lnTo>
                  <a:lnTo>
                    <a:pt x="49" y="45"/>
                  </a:lnTo>
                  <a:lnTo>
                    <a:pt x="45" y="48"/>
                  </a:lnTo>
                  <a:lnTo>
                    <a:pt x="40" y="48"/>
                  </a:lnTo>
                  <a:lnTo>
                    <a:pt x="38" y="48"/>
                  </a:lnTo>
                  <a:lnTo>
                    <a:pt x="36" y="50"/>
                  </a:lnTo>
                  <a:lnTo>
                    <a:pt x="36" y="52"/>
                  </a:lnTo>
                  <a:lnTo>
                    <a:pt x="32" y="52"/>
                  </a:lnTo>
                  <a:lnTo>
                    <a:pt x="30" y="56"/>
                  </a:lnTo>
                  <a:lnTo>
                    <a:pt x="32" y="58"/>
                  </a:lnTo>
                  <a:lnTo>
                    <a:pt x="21" y="62"/>
                  </a:lnTo>
                  <a:lnTo>
                    <a:pt x="25" y="63"/>
                  </a:lnTo>
                  <a:lnTo>
                    <a:pt x="21" y="63"/>
                  </a:lnTo>
                  <a:lnTo>
                    <a:pt x="17" y="63"/>
                  </a:lnTo>
                  <a:lnTo>
                    <a:pt x="17" y="67"/>
                  </a:lnTo>
                  <a:lnTo>
                    <a:pt x="13" y="63"/>
                  </a:lnTo>
                  <a:lnTo>
                    <a:pt x="8" y="63"/>
                  </a:lnTo>
                  <a:lnTo>
                    <a:pt x="6" y="67"/>
                  </a:lnTo>
                  <a:lnTo>
                    <a:pt x="6" y="69"/>
                  </a:lnTo>
                  <a:lnTo>
                    <a:pt x="2" y="73"/>
                  </a:lnTo>
                  <a:lnTo>
                    <a:pt x="0" y="73"/>
                  </a:lnTo>
                  <a:lnTo>
                    <a:pt x="2" y="73"/>
                  </a:lnTo>
                  <a:lnTo>
                    <a:pt x="2" y="75"/>
                  </a:lnTo>
                  <a:lnTo>
                    <a:pt x="2" y="77"/>
                  </a:lnTo>
                  <a:lnTo>
                    <a:pt x="2" y="77"/>
                  </a:lnTo>
                  <a:lnTo>
                    <a:pt x="2" y="77"/>
                  </a:lnTo>
                  <a:lnTo>
                    <a:pt x="2" y="77"/>
                  </a:lnTo>
                  <a:lnTo>
                    <a:pt x="2" y="77"/>
                  </a:lnTo>
                  <a:lnTo>
                    <a:pt x="2" y="77"/>
                  </a:lnTo>
                  <a:lnTo>
                    <a:pt x="2" y="77"/>
                  </a:lnTo>
                  <a:lnTo>
                    <a:pt x="2" y="7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8" name="Freeform 122">
              <a:extLst>
                <a:ext uri="{FF2B5EF4-FFF2-40B4-BE49-F238E27FC236}">
                  <a16:creationId xmlns:a16="http://schemas.microsoft.com/office/drawing/2014/main" id="{DDDE4747-A41D-4844-8AE5-3685B5DB5EBD}"/>
                </a:ext>
              </a:extLst>
            </p:cNvPr>
            <p:cNvSpPr>
              <a:spLocks/>
            </p:cNvSpPr>
            <p:nvPr/>
          </p:nvSpPr>
          <p:spPr bwMode="auto">
            <a:xfrm>
              <a:off x="5259" y="6352"/>
              <a:ext cx="51" cy="99"/>
            </a:xfrm>
            <a:custGeom>
              <a:avLst/>
              <a:gdLst>
                <a:gd name="T0" fmla="*/ 2 w 51"/>
                <a:gd name="T1" fmla="*/ 56 h 99"/>
                <a:gd name="T2" fmla="*/ 7 w 51"/>
                <a:gd name="T3" fmla="*/ 82 h 99"/>
                <a:gd name="T4" fmla="*/ 13 w 51"/>
                <a:gd name="T5" fmla="*/ 95 h 99"/>
                <a:gd name="T6" fmla="*/ 23 w 51"/>
                <a:gd name="T7" fmla="*/ 99 h 99"/>
                <a:gd name="T8" fmla="*/ 38 w 51"/>
                <a:gd name="T9" fmla="*/ 93 h 99"/>
                <a:gd name="T10" fmla="*/ 47 w 51"/>
                <a:gd name="T11" fmla="*/ 82 h 99"/>
                <a:gd name="T12" fmla="*/ 51 w 51"/>
                <a:gd name="T13" fmla="*/ 71 h 99"/>
                <a:gd name="T14" fmla="*/ 47 w 51"/>
                <a:gd name="T15" fmla="*/ 58 h 99"/>
                <a:gd name="T16" fmla="*/ 45 w 51"/>
                <a:gd name="T17" fmla="*/ 52 h 99"/>
                <a:gd name="T18" fmla="*/ 45 w 51"/>
                <a:gd name="T19" fmla="*/ 52 h 99"/>
                <a:gd name="T20" fmla="*/ 43 w 51"/>
                <a:gd name="T21" fmla="*/ 45 h 99"/>
                <a:gd name="T22" fmla="*/ 38 w 51"/>
                <a:gd name="T23" fmla="*/ 31 h 99"/>
                <a:gd name="T24" fmla="*/ 34 w 51"/>
                <a:gd name="T25" fmla="*/ 33 h 99"/>
                <a:gd name="T26" fmla="*/ 32 w 51"/>
                <a:gd name="T27" fmla="*/ 31 h 99"/>
                <a:gd name="T28" fmla="*/ 34 w 51"/>
                <a:gd name="T29" fmla="*/ 28 h 99"/>
                <a:gd name="T30" fmla="*/ 26 w 51"/>
                <a:gd name="T31" fmla="*/ 15 h 99"/>
                <a:gd name="T32" fmla="*/ 19 w 51"/>
                <a:gd name="T33" fmla="*/ 5 h 99"/>
                <a:gd name="T34" fmla="*/ 9 w 51"/>
                <a:gd name="T35" fmla="*/ 0 h 99"/>
                <a:gd name="T36" fmla="*/ 13 w 51"/>
                <a:gd name="T37" fmla="*/ 2 h 99"/>
                <a:gd name="T38" fmla="*/ 15 w 51"/>
                <a:gd name="T39" fmla="*/ 5 h 99"/>
                <a:gd name="T40" fmla="*/ 7 w 51"/>
                <a:gd name="T41" fmla="*/ 0 h 99"/>
                <a:gd name="T42" fmla="*/ 2 w 51"/>
                <a:gd name="T43" fmla="*/ 0 h 99"/>
                <a:gd name="T44" fmla="*/ 9 w 51"/>
                <a:gd name="T45" fmla="*/ 5 h 99"/>
                <a:gd name="T46" fmla="*/ 9 w 51"/>
                <a:gd name="T47" fmla="*/ 5 h 99"/>
                <a:gd name="T48" fmla="*/ 19 w 51"/>
                <a:gd name="T49" fmla="*/ 7 h 99"/>
                <a:gd name="T50" fmla="*/ 7 w 51"/>
                <a:gd name="T51" fmla="*/ 7 h 99"/>
                <a:gd name="T52" fmla="*/ 9 w 51"/>
                <a:gd name="T53" fmla="*/ 7 h 99"/>
                <a:gd name="T54" fmla="*/ 7 w 51"/>
                <a:gd name="T55" fmla="*/ 9 h 99"/>
                <a:gd name="T56" fmla="*/ 7 w 51"/>
                <a:gd name="T57" fmla="*/ 18 h 99"/>
                <a:gd name="T58" fmla="*/ 4 w 51"/>
                <a:gd name="T59" fmla="*/ 24 h 99"/>
                <a:gd name="T60" fmla="*/ 2 w 51"/>
                <a:gd name="T61" fmla="*/ 45 h 99"/>
                <a:gd name="T62" fmla="*/ 2 w 51"/>
                <a:gd name="T63" fmla="*/ 45 h 99"/>
                <a:gd name="T64" fmla="*/ 2 w 51"/>
                <a:gd name="T65" fmla="*/ 37 h 99"/>
                <a:gd name="T66" fmla="*/ 0 w 51"/>
                <a:gd name="T67" fmla="*/ 43 h 99"/>
                <a:gd name="T68" fmla="*/ 2 w 51"/>
                <a:gd name="T69" fmla="*/ 56 h 99"/>
                <a:gd name="T70" fmla="*/ 2 w 51"/>
                <a:gd name="T71" fmla="*/ 56 h 99"/>
                <a:gd name="T72" fmla="*/ 2 w 51"/>
                <a:gd name="T73" fmla="*/ 56 h 99"/>
                <a:gd name="T74" fmla="*/ 2 w 51"/>
                <a:gd name="T75" fmla="*/ 56 h 99"/>
                <a:gd name="T76" fmla="*/ 2 w 51"/>
                <a:gd name="T77"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99">
                  <a:moveTo>
                    <a:pt x="2" y="56"/>
                  </a:moveTo>
                  <a:lnTo>
                    <a:pt x="2" y="56"/>
                  </a:lnTo>
                  <a:lnTo>
                    <a:pt x="4" y="65"/>
                  </a:lnTo>
                  <a:lnTo>
                    <a:pt x="7" y="82"/>
                  </a:lnTo>
                  <a:lnTo>
                    <a:pt x="9" y="90"/>
                  </a:lnTo>
                  <a:lnTo>
                    <a:pt x="13" y="95"/>
                  </a:lnTo>
                  <a:lnTo>
                    <a:pt x="19" y="99"/>
                  </a:lnTo>
                  <a:lnTo>
                    <a:pt x="23" y="99"/>
                  </a:lnTo>
                  <a:lnTo>
                    <a:pt x="23" y="99"/>
                  </a:lnTo>
                  <a:lnTo>
                    <a:pt x="38" y="93"/>
                  </a:lnTo>
                  <a:lnTo>
                    <a:pt x="45" y="88"/>
                  </a:lnTo>
                  <a:lnTo>
                    <a:pt x="47" y="82"/>
                  </a:lnTo>
                  <a:lnTo>
                    <a:pt x="47" y="82"/>
                  </a:lnTo>
                  <a:lnTo>
                    <a:pt x="51" y="71"/>
                  </a:lnTo>
                  <a:lnTo>
                    <a:pt x="51" y="63"/>
                  </a:lnTo>
                  <a:lnTo>
                    <a:pt x="47" y="58"/>
                  </a:lnTo>
                  <a:lnTo>
                    <a:pt x="47" y="58"/>
                  </a:lnTo>
                  <a:lnTo>
                    <a:pt x="45" y="52"/>
                  </a:lnTo>
                  <a:lnTo>
                    <a:pt x="45" y="52"/>
                  </a:lnTo>
                  <a:lnTo>
                    <a:pt x="45" y="52"/>
                  </a:lnTo>
                  <a:lnTo>
                    <a:pt x="45" y="50"/>
                  </a:lnTo>
                  <a:lnTo>
                    <a:pt x="43" y="45"/>
                  </a:lnTo>
                  <a:lnTo>
                    <a:pt x="43" y="45"/>
                  </a:lnTo>
                  <a:lnTo>
                    <a:pt x="38" y="31"/>
                  </a:lnTo>
                  <a:lnTo>
                    <a:pt x="38" y="31"/>
                  </a:lnTo>
                  <a:lnTo>
                    <a:pt x="34" y="33"/>
                  </a:lnTo>
                  <a:lnTo>
                    <a:pt x="32" y="31"/>
                  </a:lnTo>
                  <a:lnTo>
                    <a:pt x="32" y="31"/>
                  </a:lnTo>
                  <a:lnTo>
                    <a:pt x="34" y="31"/>
                  </a:lnTo>
                  <a:lnTo>
                    <a:pt x="34" y="28"/>
                  </a:lnTo>
                  <a:lnTo>
                    <a:pt x="32" y="24"/>
                  </a:lnTo>
                  <a:lnTo>
                    <a:pt x="26" y="15"/>
                  </a:lnTo>
                  <a:lnTo>
                    <a:pt x="26" y="15"/>
                  </a:lnTo>
                  <a:lnTo>
                    <a:pt x="19" y="5"/>
                  </a:lnTo>
                  <a:lnTo>
                    <a:pt x="13" y="2"/>
                  </a:lnTo>
                  <a:lnTo>
                    <a:pt x="9" y="0"/>
                  </a:lnTo>
                  <a:lnTo>
                    <a:pt x="9" y="0"/>
                  </a:lnTo>
                  <a:lnTo>
                    <a:pt x="13" y="2"/>
                  </a:lnTo>
                  <a:lnTo>
                    <a:pt x="15" y="5"/>
                  </a:lnTo>
                  <a:lnTo>
                    <a:pt x="15" y="5"/>
                  </a:lnTo>
                  <a:lnTo>
                    <a:pt x="9" y="0"/>
                  </a:lnTo>
                  <a:lnTo>
                    <a:pt x="7" y="0"/>
                  </a:lnTo>
                  <a:lnTo>
                    <a:pt x="2" y="0"/>
                  </a:lnTo>
                  <a:lnTo>
                    <a:pt x="2" y="0"/>
                  </a:lnTo>
                  <a:lnTo>
                    <a:pt x="7" y="2"/>
                  </a:lnTo>
                  <a:lnTo>
                    <a:pt x="9" y="5"/>
                  </a:lnTo>
                  <a:lnTo>
                    <a:pt x="9" y="5"/>
                  </a:lnTo>
                  <a:lnTo>
                    <a:pt x="9" y="5"/>
                  </a:lnTo>
                  <a:lnTo>
                    <a:pt x="13" y="5"/>
                  </a:lnTo>
                  <a:lnTo>
                    <a:pt x="19" y="7"/>
                  </a:lnTo>
                  <a:lnTo>
                    <a:pt x="19" y="7"/>
                  </a:lnTo>
                  <a:lnTo>
                    <a:pt x="7" y="7"/>
                  </a:lnTo>
                  <a:lnTo>
                    <a:pt x="7" y="7"/>
                  </a:lnTo>
                  <a:lnTo>
                    <a:pt x="9" y="7"/>
                  </a:lnTo>
                  <a:lnTo>
                    <a:pt x="7" y="9"/>
                  </a:lnTo>
                  <a:lnTo>
                    <a:pt x="7" y="9"/>
                  </a:lnTo>
                  <a:lnTo>
                    <a:pt x="7" y="13"/>
                  </a:lnTo>
                  <a:lnTo>
                    <a:pt x="7" y="18"/>
                  </a:lnTo>
                  <a:lnTo>
                    <a:pt x="7" y="18"/>
                  </a:lnTo>
                  <a:lnTo>
                    <a:pt x="4" y="24"/>
                  </a:lnTo>
                  <a:lnTo>
                    <a:pt x="4" y="31"/>
                  </a:lnTo>
                  <a:lnTo>
                    <a:pt x="2" y="45"/>
                  </a:lnTo>
                  <a:lnTo>
                    <a:pt x="2" y="45"/>
                  </a:lnTo>
                  <a:lnTo>
                    <a:pt x="2" y="45"/>
                  </a:lnTo>
                  <a:lnTo>
                    <a:pt x="2" y="43"/>
                  </a:lnTo>
                  <a:lnTo>
                    <a:pt x="2" y="37"/>
                  </a:lnTo>
                  <a:lnTo>
                    <a:pt x="2" y="37"/>
                  </a:lnTo>
                  <a:lnTo>
                    <a:pt x="0" y="43"/>
                  </a:lnTo>
                  <a:lnTo>
                    <a:pt x="2" y="46"/>
                  </a:lnTo>
                  <a:lnTo>
                    <a:pt x="2" y="56"/>
                  </a:lnTo>
                  <a:lnTo>
                    <a:pt x="2" y="56"/>
                  </a:lnTo>
                  <a:lnTo>
                    <a:pt x="2" y="56"/>
                  </a:lnTo>
                  <a:lnTo>
                    <a:pt x="2" y="56"/>
                  </a:lnTo>
                  <a:lnTo>
                    <a:pt x="2" y="56"/>
                  </a:lnTo>
                  <a:lnTo>
                    <a:pt x="2" y="56"/>
                  </a:lnTo>
                  <a:lnTo>
                    <a:pt x="2" y="56"/>
                  </a:lnTo>
                  <a:lnTo>
                    <a:pt x="2" y="56"/>
                  </a:lnTo>
                  <a:lnTo>
                    <a:pt x="2" y="5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9" name="Freeform 123">
              <a:extLst>
                <a:ext uri="{FF2B5EF4-FFF2-40B4-BE49-F238E27FC236}">
                  <a16:creationId xmlns:a16="http://schemas.microsoft.com/office/drawing/2014/main" id="{76FA1A46-849E-4BF3-8C32-A59A2EAFE858}"/>
                </a:ext>
              </a:extLst>
            </p:cNvPr>
            <p:cNvSpPr>
              <a:spLocks/>
            </p:cNvSpPr>
            <p:nvPr/>
          </p:nvSpPr>
          <p:spPr bwMode="auto">
            <a:xfrm>
              <a:off x="6121" y="5956"/>
              <a:ext cx="34" cy="83"/>
            </a:xfrm>
            <a:custGeom>
              <a:avLst/>
              <a:gdLst>
                <a:gd name="T0" fmla="*/ 0 w 34"/>
                <a:gd name="T1" fmla="*/ 44 h 83"/>
                <a:gd name="T2" fmla="*/ 0 w 34"/>
                <a:gd name="T3" fmla="*/ 44 h 83"/>
                <a:gd name="T4" fmla="*/ 4 w 34"/>
                <a:gd name="T5" fmla="*/ 51 h 83"/>
                <a:gd name="T6" fmla="*/ 4 w 34"/>
                <a:gd name="T7" fmla="*/ 51 h 83"/>
                <a:gd name="T8" fmla="*/ 0 w 34"/>
                <a:gd name="T9" fmla="*/ 55 h 83"/>
                <a:gd name="T10" fmla="*/ 4 w 34"/>
                <a:gd name="T11" fmla="*/ 55 h 83"/>
                <a:gd name="T12" fmla="*/ 4 w 34"/>
                <a:gd name="T13" fmla="*/ 55 h 83"/>
                <a:gd name="T14" fmla="*/ 6 w 34"/>
                <a:gd name="T15" fmla="*/ 59 h 83"/>
                <a:gd name="T16" fmla="*/ 10 w 34"/>
                <a:gd name="T17" fmla="*/ 68 h 83"/>
                <a:gd name="T18" fmla="*/ 10 w 34"/>
                <a:gd name="T19" fmla="*/ 68 h 83"/>
                <a:gd name="T20" fmla="*/ 14 w 34"/>
                <a:gd name="T21" fmla="*/ 74 h 83"/>
                <a:gd name="T22" fmla="*/ 17 w 34"/>
                <a:gd name="T23" fmla="*/ 75 h 83"/>
                <a:gd name="T24" fmla="*/ 17 w 34"/>
                <a:gd name="T25" fmla="*/ 75 h 83"/>
                <a:gd name="T26" fmla="*/ 19 w 34"/>
                <a:gd name="T27" fmla="*/ 81 h 83"/>
                <a:gd name="T28" fmla="*/ 23 w 34"/>
                <a:gd name="T29" fmla="*/ 83 h 83"/>
                <a:gd name="T30" fmla="*/ 23 w 34"/>
                <a:gd name="T31" fmla="*/ 83 h 83"/>
                <a:gd name="T32" fmla="*/ 23 w 34"/>
                <a:gd name="T33" fmla="*/ 83 h 83"/>
                <a:gd name="T34" fmla="*/ 25 w 34"/>
                <a:gd name="T35" fmla="*/ 81 h 83"/>
                <a:gd name="T36" fmla="*/ 25 w 34"/>
                <a:gd name="T37" fmla="*/ 75 h 83"/>
                <a:gd name="T38" fmla="*/ 25 w 34"/>
                <a:gd name="T39" fmla="*/ 75 h 83"/>
                <a:gd name="T40" fmla="*/ 25 w 34"/>
                <a:gd name="T41" fmla="*/ 70 h 83"/>
                <a:gd name="T42" fmla="*/ 29 w 34"/>
                <a:gd name="T43" fmla="*/ 64 h 83"/>
                <a:gd name="T44" fmla="*/ 29 w 34"/>
                <a:gd name="T45" fmla="*/ 64 h 83"/>
                <a:gd name="T46" fmla="*/ 31 w 34"/>
                <a:gd name="T47" fmla="*/ 59 h 83"/>
                <a:gd name="T48" fmla="*/ 34 w 34"/>
                <a:gd name="T49" fmla="*/ 51 h 83"/>
                <a:gd name="T50" fmla="*/ 34 w 34"/>
                <a:gd name="T51" fmla="*/ 36 h 83"/>
                <a:gd name="T52" fmla="*/ 34 w 34"/>
                <a:gd name="T53" fmla="*/ 36 h 83"/>
                <a:gd name="T54" fmla="*/ 31 w 34"/>
                <a:gd name="T55" fmla="*/ 27 h 83"/>
                <a:gd name="T56" fmla="*/ 31 w 34"/>
                <a:gd name="T57" fmla="*/ 27 h 83"/>
                <a:gd name="T58" fmla="*/ 34 w 34"/>
                <a:gd name="T59" fmla="*/ 25 h 83"/>
                <a:gd name="T60" fmla="*/ 34 w 34"/>
                <a:gd name="T61" fmla="*/ 25 h 83"/>
                <a:gd name="T62" fmla="*/ 34 w 34"/>
                <a:gd name="T63" fmla="*/ 12 h 83"/>
                <a:gd name="T64" fmla="*/ 34 w 34"/>
                <a:gd name="T65" fmla="*/ 12 h 83"/>
                <a:gd name="T66" fmla="*/ 34 w 34"/>
                <a:gd name="T67" fmla="*/ 8 h 83"/>
                <a:gd name="T68" fmla="*/ 34 w 34"/>
                <a:gd name="T69" fmla="*/ 6 h 83"/>
                <a:gd name="T70" fmla="*/ 34 w 34"/>
                <a:gd name="T71" fmla="*/ 6 h 83"/>
                <a:gd name="T72" fmla="*/ 29 w 34"/>
                <a:gd name="T73" fmla="*/ 0 h 83"/>
                <a:gd name="T74" fmla="*/ 23 w 34"/>
                <a:gd name="T75" fmla="*/ 0 h 83"/>
                <a:gd name="T76" fmla="*/ 23 w 34"/>
                <a:gd name="T77" fmla="*/ 0 h 83"/>
                <a:gd name="T78" fmla="*/ 17 w 34"/>
                <a:gd name="T79" fmla="*/ 2 h 83"/>
                <a:gd name="T80" fmla="*/ 14 w 34"/>
                <a:gd name="T81" fmla="*/ 6 h 83"/>
                <a:gd name="T82" fmla="*/ 14 w 34"/>
                <a:gd name="T83" fmla="*/ 6 h 83"/>
                <a:gd name="T84" fmla="*/ 12 w 34"/>
                <a:gd name="T85" fmla="*/ 12 h 83"/>
                <a:gd name="T86" fmla="*/ 10 w 34"/>
                <a:gd name="T87" fmla="*/ 17 h 83"/>
                <a:gd name="T88" fmla="*/ 10 w 34"/>
                <a:gd name="T89" fmla="*/ 17 h 83"/>
                <a:gd name="T90" fmla="*/ 6 w 34"/>
                <a:gd name="T91" fmla="*/ 21 h 83"/>
                <a:gd name="T92" fmla="*/ 6 w 34"/>
                <a:gd name="T93" fmla="*/ 27 h 83"/>
                <a:gd name="T94" fmla="*/ 6 w 34"/>
                <a:gd name="T95" fmla="*/ 27 h 83"/>
                <a:gd name="T96" fmla="*/ 4 w 34"/>
                <a:gd name="T97" fmla="*/ 36 h 83"/>
                <a:gd name="T98" fmla="*/ 0 w 34"/>
                <a:gd name="T99" fmla="*/ 44 h 83"/>
                <a:gd name="T100" fmla="*/ 0 w 34"/>
                <a:gd name="T101" fmla="*/ 44 h 83"/>
                <a:gd name="T102" fmla="*/ 0 w 34"/>
                <a:gd name="T103" fmla="*/ 44 h 83"/>
                <a:gd name="T104" fmla="*/ 0 w 34"/>
                <a:gd name="T105" fmla="*/ 44 h 83"/>
                <a:gd name="T106" fmla="*/ 0 w 34"/>
                <a:gd name="T107" fmla="*/ 44 h 83"/>
                <a:gd name="T108" fmla="*/ 0 w 34"/>
                <a:gd name="T109" fmla="*/ 44 h 83"/>
                <a:gd name="T110" fmla="*/ 0 w 34"/>
                <a:gd name="T111" fmla="*/ 44 h 83"/>
                <a:gd name="T112" fmla="*/ 0 w 34"/>
                <a:gd name="T113" fmla="*/ 44 h 83"/>
                <a:gd name="T114" fmla="*/ 0 w 34"/>
                <a:gd name="T115" fmla="*/ 4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83">
                  <a:moveTo>
                    <a:pt x="0" y="44"/>
                  </a:moveTo>
                  <a:lnTo>
                    <a:pt x="0" y="44"/>
                  </a:lnTo>
                  <a:lnTo>
                    <a:pt x="4" y="51"/>
                  </a:lnTo>
                  <a:lnTo>
                    <a:pt x="4" y="51"/>
                  </a:lnTo>
                  <a:lnTo>
                    <a:pt x="0" y="55"/>
                  </a:lnTo>
                  <a:lnTo>
                    <a:pt x="4" y="55"/>
                  </a:lnTo>
                  <a:lnTo>
                    <a:pt x="4" y="55"/>
                  </a:lnTo>
                  <a:lnTo>
                    <a:pt x="6" y="59"/>
                  </a:lnTo>
                  <a:lnTo>
                    <a:pt x="10" y="68"/>
                  </a:lnTo>
                  <a:lnTo>
                    <a:pt x="10" y="68"/>
                  </a:lnTo>
                  <a:lnTo>
                    <a:pt x="14" y="74"/>
                  </a:lnTo>
                  <a:lnTo>
                    <a:pt x="17" y="75"/>
                  </a:lnTo>
                  <a:lnTo>
                    <a:pt x="17" y="75"/>
                  </a:lnTo>
                  <a:lnTo>
                    <a:pt x="19" y="81"/>
                  </a:lnTo>
                  <a:lnTo>
                    <a:pt x="23" y="83"/>
                  </a:lnTo>
                  <a:lnTo>
                    <a:pt x="23" y="83"/>
                  </a:lnTo>
                  <a:lnTo>
                    <a:pt x="23" y="83"/>
                  </a:lnTo>
                  <a:lnTo>
                    <a:pt x="25" y="81"/>
                  </a:lnTo>
                  <a:lnTo>
                    <a:pt x="25" y="75"/>
                  </a:lnTo>
                  <a:lnTo>
                    <a:pt x="25" y="75"/>
                  </a:lnTo>
                  <a:lnTo>
                    <a:pt x="25" y="70"/>
                  </a:lnTo>
                  <a:lnTo>
                    <a:pt x="29" y="64"/>
                  </a:lnTo>
                  <a:lnTo>
                    <a:pt x="29" y="64"/>
                  </a:lnTo>
                  <a:lnTo>
                    <a:pt x="31" y="59"/>
                  </a:lnTo>
                  <a:lnTo>
                    <a:pt x="34" y="51"/>
                  </a:lnTo>
                  <a:lnTo>
                    <a:pt x="34" y="36"/>
                  </a:lnTo>
                  <a:lnTo>
                    <a:pt x="34" y="36"/>
                  </a:lnTo>
                  <a:lnTo>
                    <a:pt x="31" y="27"/>
                  </a:lnTo>
                  <a:lnTo>
                    <a:pt x="31" y="27"/>
                  </a:lnTo>
                  <a:lnTo>
                    <a:pt x="34" y="25"/>
                  </a:lnTo>
                  <a:lnTo>
                    <a:pt x="34" y="25"/>
                  </a:lnTo>
                  <a:lnTo>
                    <a:pt x="34" y="12"/>
                  </a:lnTo>
                  <a:lnTo>
                    <a:pt x="34" y="12"/>
                  </a:lnTo>
                  <a:lnTo>
                    <a:pt x="34" y="8"/>
                  </a:lnTo>
                  <a:lnTo>
                    <a:pt x="34" y="6"/>
                  </a:lnTo>
                  <a:lnTo>
                    <a:pt x="34" y="6"/>
                  </a:lnTo>
                  <a:lnTo>
                    <a:pt x="29" y="0"/>
                  </a:lnTo>
                  <a:lnTo>
                    <a:pt x="23" y="0"/>
                  </a:lnTo>
                  <a:lnTo>
                    <a:pt x="23" y="0"/>
                  </a:lnTo>
                  <a:lnTo>
                    <a:pt x="17" y="2"/>
                  </a:lnTo>
                  <a:lnTo>
                    <a:pt x="14" y="6"/>
                  </a:lnTo>
                  <a:lnTo>
                    <a:pt x="14" y="6"/>
                  </a:lnTo>
                  <a:lnTo>
                    <a:pt x="12" y="12"/>
                  </a:lnTo>
                  <a:lnTo>
                    <a:pt x="10" y="17"/>
                  </a:lnTo>
                  <a:lnTo>
                    <a:pt x="10" y="17"/>
                  </a:lnTo>
                  <a:lnTo>
                    <a:pt x="6" y="21"/>
                  </a:lnTo>
                  <a:lnTo>
                    <a:pt x="6" y="27"/>
                  </a:lnTo>
                  <a:lnTo>
                    <a:pt x="6" y="27"/>
                  </a:lnTo>
                  <a:lnTo>
                    <a:pt x="4" y="36"/>
                  </a:lnTo>
                  <a:lnTo>
                    <a:pt x="0" y="44"/>
                  </a:lnTo>
                  <a:lnTo>
                    <a:pt x="0" y="44"/>
                  </a:lnTo>
                  <a:lnTo>
                    <a:pt x="0" y="44"/>
                  </a:lnTo>
                  <a:lnTo>
                    <a:pt x="0" y="44"/>
                  </a:lnTo>
                  <a:lnTo>
                    <a:pt x="0" y="44"/>
                  </a:lnTo>
                  <a:lnTo>
                    <a:pt x="0" y="44"/>
                  </a:lnTo>
                  <a:lnTo>
                    <a:pt x="0" y="44"/>
                  </a:lnTo>
                  <a:lnTo>
                    <a:pt x="0" y="44"/>
                  </a:lnTo>
                  <a:lnTo>
                    <a:pt x="0" y="4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0" name="Freeform 124">
              <a:extLst>
                <a:ext uri="{FF2B5EF4-FFF2-40B4-BE49-F238E27FC236}">
                  <a16:creationId xmlns:a16="http://schemas.microsoft.com/office/drawing/2014/main" id="{6A09F6BB-2FE7-43DA-AA1F-96BB07CC0B1B}"/>
                </a:ext>
              </a:extLst>
            </p:cNvPr>
            <p:cNvSpPr>
              <a:spLocks noEditPoints="1"/>
            </p:cNvSpPr>
            <p:nvPr/>
          </p:nvSpPr>
          <p:spPr bwMode="auto">
            <a:xfrm>
              <a:off x="6848" y="7481"/>
              <a:ext cx="400" cy="311"/>
            </a:xfrm>
            <a:custGeom>
              <a:avLst/>
              <a:gdLst>
                <a:gd name="T0" fmla="*/ 255 w 400"/>
                <a:gd name="T1" fmla="*/ 172 h 311"/>
                <a:gd name="T2" fmla="*/ 249 w 400"/>
                <a:gd name="T3" fmla="*/ 172 h 311"/>
                <a:gd name="T4" fmla="*/ 249 w 400"/>
                <a:gd name="T5" fmla="*/ 172 h 311"/>
                <a:gd name="T6" fmla="*/ 238 w 400"/>
                <a:gd name="T7" fmla="*/ 172 h 311"/>
                <a:gd name="T8" fmla="*/ 232 w 400"/>
                <a:gd name="T9" fmla="*/ 167 h 311"/>
                <a:gd name="T10" fmla="*/ 232 w 400"/>
                <a:gd name="T11" fmla="*/ 159 h 311"/>
                <a:gd name="T12" fmla="*/ 207 w 400"/>
                <a:gd name="T13" fmla="*/ 172 h 311"/>
                <a:gd name="T14" fmla="*/ 175 w 400"/>
                <a:gd name="T15" fmla="*/ 197 h 311"/>
                <a:gd name="T16" fmla="*/ 98 w 400"/>
                <a:gd name="T17" fmla="*/ 240 h 311"/>
                <a:gd name="T18" fmla="*/ 55 w 400"/>
                <a:gd name="T19" fmla="*/ 264 h 311"/>
                <a:gd name="T20" fmla="*/ 36 w 400"/>
                <a:gd name="T21" fmla="*/ 270 h 311"/>
                <a:gd name="T22" fmla="*/ 25 w 400"/>
                <a:gd name="T23" fmla="*/ 277 h 311"/>
                <a:gd name="T24" fmla="*/ 17 w 400"/>
                <a:gd name="T25" fmla="*/ 283 h 311"/>
                <a:gd name="T26" fmla="*/ 2 w 400"/>
                <a:gd name="T27" fmla="*/ 290 h 311"/>
                <a:gd name="T28" fmla="*/ 0 w 400"/>
                <a:gd name="T29" fmla="*/ 302 h 311"/>
                <a:gd name="T30" fmla="*/ 25 w 400"/>
                <a:gd name="T31" fmla="*/ 303 h 311"/>
                <a:gd name="T32" fmla="*/ 46 w 400"/>
                <a:gd name="T33" fmla="*/ 309 h 311"/>
                <a:gd name="T34" fmla="*/ 81 w 400"/>
                <a:gd name="T35" fmla="*/ 292 h 311"/>
                <a:gd name="T36" fmla="*/ 125 w 400"/>
                <a:gd name="T37" fmla="*/ 258 h 311"/>
                <a:gd name="T38" fmla="*/ 168 w 400"/>
                <a:gd name="T39" fmla="*/ 240 h 311"/>
                <a:gd name="T40" fmla="*/ 179 w 400"/>
                <a:gd name="T41" fmla="*/ 240 h 311"/>
                <a:gd name="T42" fmla="*/ 198 w 400"/>
                <a:gd name="T43" fmla="*/ 217 h 311"/>
                <a:gd name="T44" fmla="*/ 238 w 400"/>
                <a:gd name="T45" fmla="*/ 191 h 311"/>
                <a:gd name="T46" fmla="*/ 247 w 400"/>
                <a:gd name="T47" fmla="*/ 174 h 311"/>
                <a:gd name="T48" fmla="*/ 241 w 400"/>
                <a:gd name="T49" fmla="*/ 174 h 311"/>
                <a:gd name="T50" fmla="*/ 332 w 400"/>
                <a:gd name="T51" fmla="*/ 66 h 311"/>
                <a:gd name="T52" fmla="*/ 343 w 400"/>
                <a:gd name="T53" fmla="*/ 43 h 311"/>
                <a:gd name="T54" fmla="*/ 349 w 400"/>
                <a:gd name="T55" fmla="*/ 22 h 311"/>
                <a:gd name="T56" fmla="*/ 345 w 400"/>
                <a:gd name="T57" fmla="*/ 22 h 311"/>
                <a:gd name="T58" fmla="*/ 336 w 400"/>
                <a:gd name="T59" fmla="*/ 13 h 311"/>
                <a:gd name="T60" fmla="*/ 332 w 400"/>
                <a:gd name="T61" fmla="*/ 4 h 311"/>
                <a:gd name="T62" fmla="*/ 326 w 400"/>
                <a:gd name="T63" fmla="*/ 17 h 311"/>
                <a:gd name="T64" fmla="*/ 330 w 400"/>
                <a:gd name="T65" fmla="*/ 24 h 311"/>
                <a:gd name="T66" fmla="*/ 324 w 400"/>
                <a:gd name="T67" fmla="*/ 32 h 311"/>
                <a:gd name="T68" fmla="*/ 330 w 400"/>
                <a:gd name="T69" fmla="*/ 47 h 311"/>
                <a:gd name="T70" fmla="*/ 332 w 400"/>
                <a:gd name="T71" fmla="*/ 49 h 311"/>
                <a:gd name="T72" fmla="*/ 326 w 400"/>
                <a:gd name="T73" fmla="*/ 56 h 311"/>
                <a:gd name="T74" fmla="*/ 332 w 400"/>
                <a:gd name="T75" fmla="*/ 66 h 311"/>
                <a:gd name="T76" fmla="*/ 332 w 400"/>
                <a:gd name="T77" fmla="*/ 66 h 311"/>
                <a:gd name="T78" fmla="*/ 375 w 400"/>
                <a:gd name="T79" fmla="*/ 92 h 311"/>
                <a:gd name="T80" fmla="*/ 354 w 400"/>
                <a:gd name="T81" fmla="*/ 73 h 311"/>
                <a:gd name="T82" fmla="*/ 351 w 400"/>
                <a:gd name="T83" fmla="*/ 54 h 311"/>
                <a:gd name="T84" fmla="*/ 345 w 400"/>
                <a:gd name="T85" fmla="*/ 69 h 311"/>
                <a:gd name="T86" fmla="*/ 341 w 400"/>
                <a:gd name="T87" fmla="*/ 66 h 311"/>
                <a:gd name="T88" fmla="*/ 330 w 400"/>
                <a:gd name="T89" fmla="*/ 69 h 311"/>
                <a:gd name="T90" fmla="*/ 324 w 400"/>
                <a:gd name="T91" fmla="*/ 79 h 311"/>
                <a:gd name="T92" fmla="*/ 313 w 400"/>
                <a:gd name="T93" fmla="*/ 97 h 311"/>
                <a:gd name="T94" fmla="*/ 279 w 400"/>
                <a:gd name="T95" fmla="*/ 122 h 311"/>
                <a:gd name="T96" fmla="*/ 281 w 400"/>
                <a:gd name="T97" fmla="*/ 137 h 311"/>
                <a:gd name="T98" fmla="*/ 273 w 400"/>
                <a:gd name="T99" fmla="*/ 167 h 311"/>
                <a:gd name="T100" fmla="*/ 260 w 400"/>
                <a:gd name="T101" fmla="*/ 178 h 311"/>
                <a:gd name="T102" fmla="*/ 268 w 400"/>
                <a:gd name="T103" fmla="*/ 184 h 311"/>
                <a:gd name="T104" fmla="*/ 311 w 400"/>
                <a:gd name="T105" fmla="*/ 155 h 311"/>
                <a:gd name="T106" fmla="*/ 336 w 400"/>
                <a:gd name="T107" fmla="*/ 131 h 311"/>
                <a:gd name="T108" fmla="*/ 362 w 400"/>
                <a:gd name="T109" fmla="*/ 122 h 311"/>
                <a:gd name="T110" fmla="*/ 373 w 400"/>
                <a:gd name="T111" fmla="*/ 110 h 311"/>
                <a:gd name="T112" fmla="*/ 400 w 400"/>
                <a:gd name="T113" fmla="*/ 86 h 311"/>
                <a:gd name="T114" fmla="*/ 398 w 400"/>
                <a:gd name="T115" fmla="*/ 8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311">
                  <a:moveTo>
                    <a:pt x="249" y="172"/>
                  </a:moveTo>
                  <a:lnTo>
                    <a:pt x="245" y="172"/>
                  </a:lnTo>
                  <a:lnTo>
                    <a:pt x="247" y="174"/>
                  </a:lnTo>
                  <a:lnTo>
                    <a:pt x="251" y="172"/>
                  </a:lnTo>
                  <a:lnTo>
                    <a:pt x="255" y="172"/>
                  </a:lnTo>
                  <a:lnTo>
                    <a:pt x="255" y="169"/>
                  </a:lnTo>
                  <a:lnTo>
                    <a:pt x="251" y="169"/>
                  </a:lnTo>
                  <a:lnTo>
                    <a:pt x="249" y="172"/>
                  </a:lnTo>
                  <a:lnTo>
                    <a:pt x="249" y="172"/>
                  </a:lnTo>
                  <a:lnTo>
                    <a:pt x="249" y="172"/>
                  </a:lnTo>
                  <a:lnTo>
                    <a:pt x="249" y="172"/>
                  </a:lnTo>
                  <a:lnTo>
                    <a:pt x="249" y="172"/>
                  </a:lnTo>
                  <a:lnTo>
                    <a:pt x="249" y="172"/>
                  </a:lnTo>
                  <a:lnTo>
                    <a:pt x="249" y="172"/>
                  </a:lnTo>
                  <a:lnTo>
                    <a:pt x="249" y="172"/>
                  </a:lnTo>
                  <a:close/>
                  <a:moveTo>
                    <a:pt x="241" y="174"/>
                  </a:moveTo>
                  <a:lnTo>
                    <a:pt x="245" y="172"/>
                  </a:lnTo>
                  <a:lnTo>
                    <a:pt x="245" y="169"/>
                  </a:lnTo>
                  <a:lnTo>
                    <a:pt x="249" y="167"/>
                  </a:lnTo>
                  <a:lnTo>
                    <a:pt x="238" y="172"/>
                  </a:lnTo>
                  <a:lnTo>
                    <a:pt x="232" y="174"/>
                  </a:lnTo>
                  <a:lnTo>
                    <a:pt x="230" y="174"/>
                  </a:lnTo>
                  <a:lnTo>
                    <a:pt x="226" y="174"/>
                  </a:lnTo>
                  <a:lnTo>
                    <a:pt x="230" y="169"/>
                  </a:lnTo>
                  <a:lnTo>
                    <a:pt x="232" y="167"/>
                  </a:lnTo>
                  <a:lnTo>
                    <a:pt x="232" y="165"/>
                  </a:lnTo>
                  <a:lnTo>
                    <a:pt x="230" y="165"/>
                  </a:lnTo>
                  <a:lnTo>
                    <a:pt x="226" y="165"/>
                  </a:lnTo>
                  <a:lnTo>
                    <a:pt x="226" y="161"/>
                  </a:lnTo>
                  <a:lnTo>
                    <a:pt x="232" y="159"/>
                  </a:lnTo>
                  <a:lnTo>
                    <a:pt x="238" y="155"/>
                  </a:lnTo>
                  <a:lnTo>
                    <a:pt x="232" y="155"/>
                  </a:lnTo>
                  <a:lnTo>
                    <a:pt x="224" y="159"/>
                  </a:lnTo>
                  <a:lnTo>
                    <a:pt x="213" y="165"/>
                  </a:lnTo>
                  <a:lnTo>
                    <a:pt x="207" y="172"/>
                  </a:lnTo>
                  <a:lnTo>
                    <a:pt x="198" y="184"/>
                  </a:lnTo>
                  <a:lnTo>
                    <a:pt x="192" y="185"/>
                  </a:lnTo>
                  <a:lnTo>
                    <a:pt x="183" y="189"/>
                  </a:lnTo>
                  <a:lnTo>
                    <a:pt x="179" y="191"/>
                  </a:lnTo>
                  <a:lnTo>
                    <a:pt x="175" y="197"/>
                  </a:lnTo>
                  <a:lnTo>
                    <a:pt x="164" y="208"/>
                  </a:lnTo>
                  <a:lnTo>
                    <a:pt x="151" y="215"/>
                  </a:lnTo>
                  <a:lnTo>
                    <a:pt x="140" y="221"/>
                  </a:lnTo>
                  <a:lnTo>
                    <a:pt x="126" y="227"/>
                  </a:lnTo>
                  <a:lnTo>
                    <a:pt x="98" y="240"/>
                  </a:lnTo>
                  <a:lnTo>
                    <a:pt x="83" y="245"/>
                  </a:lnTo>
                  <a:lnTo>
                    <a:pt x="70" y="249"/>
                  </a:lnTo>
                  <a:lnTo>
                    <a:pt x="59" y="255"/>
                  </a:lnTo>
                  <a:lnTo>
                    <a:pt x="57" y="258"/>
                  </a:lnTo>
                  <a:lnTo>
                    <a:pt x="55" y="264"/>
                  </a:lnTo>
                  <a:lnTo>
                    <a:pt x="55" y="260"/>
                  </a:lnTo>
                  <a:lnTo>
                    <a:pt x="49" y="260"/>
                  </a:lnTo>
                  <a:lnTo>
                    <a:pt x="44" y="266"/>
                  </a:lnTo>
                  <a:lnTo>
                    <a:pt x="38" y="270"/>
                  </a:lnTo>
                  <a:lnTo>
                    <a:pt x="36" y="270"/>
                  </a:lnTo>
                  <a:lnTo>
                    <a:pt x="36" y="272"/>
                  </a:lnTo>
                  <a:lnTo>
                    <a:pt x="32" y="272"/>
                  </a:lnTo>
                  <a:lnTo>
                    <a:pt x="27" y="273"/>
                  </a:lnTo>
                  <a:lnTo>
                    <a:pt x="25" y="273"/>
                  </a:lnTo>
                  <a:lnTo>
                    <a:pt x="25" y="277"/>
                  </a:lnTo>
                  <a:lnTo>
                    <a:pt x="27" y="277"/>
                  </a:lnTo>
                  <a:lnTo>
                    <a:pt x="25" y="279"/>
                  </a:lnTo>
                  <a:lnTo>
                    <a:pt x="21" y="279"/>
                  </a:lnTo>
                  <a:lnTo>
                    <a:pt x="19" y="279"/>
                  </a:lnTo>
                  <a:lnTo>
                    <a:pt x="17" y="283"/>
                  </a:lnTo>
                  <a:lnTo>
                    <a:pt x="13" y="285"/>
                  </a:lnTo>
                  <a:lnTo>
                    <a:pt x="17" y="285"/>
                  </a:lnTo>
                  <a:lnTo>
                    <a:pt x="13" y="288"/>
                  </a:lnTo>
                  <a:lnTo>
                    <a:pt x="6" y="290"/>
                  </a:lnTo>
                  <a:lnTo>
                    <a:pt x="2" y="290"/>
                  </a:lnTo>
                  <a:lnTo>
                    <a:pt x="0" y="296"/>
                  </a:lnTo>
                  <a:lnTo>
                    <a:pt x="6" y="292"/>
                  </a:lnTo>
                  <a:lnTo>
                    <a:pt x="6" y="296"/>
                  </a:lnTo>
                  <a:lnTo>
                    <a:pt x="2" y="296"/>
                  </a:lnTo>
                  <a:lnTo>
                    <a:pt x="0" y="302"/>
                  </a:lnTo>
                  <a:lnTo>
                    <a:pt x="6" y="302"/>
                  </a:lnTo>
                  <a:lnTo>
                    <a:pt x="13" y="302"/>
                  </a:lnTo>
                  <a:lnTo>
                    <a:pt x="19" y="302"/>
                  </a:lnTo>
                  <a:lnTo>
                    <a:pt x="19" y="307"/>
                  </a:lnTo>
                  <a:lnTo>
                    <a:pt x="25" y="303"/>
                  </a:lnTo>
                  <a:lnTo>
                    <a:pt x="27" y="307"/>
                  </a:lnTo>
                  <a:lnTo>
                    <a:pt x="25" y="311"/>
                  </a:lnTo>
                  <a:lnTo>
                    <a:pt x="32" y="309"/>
                  </a:lnTo>
                  <a:lnTo>
                    <a:pt x="36" y="311"/>
                  </a:lnTo>
                  <a:lnTo>
                    <a:pt x="46" y="309"/>
                  </a:lnTo>
                  <a:lnTo>
                    <a:pt x="57" y="307"/>
                  </a:lnTo>
                  <a:lnTo>
                    <a:pt x="62" y="303"/>
                  </a:lnTo>
                  <a:lnTo>
                    <a:pt x="74" y="298"/>
                  </a:lnTo>
                  <a:lnTo>
                    <a:pt x="76" y="296"/>
                  </a:lnTo>
                  <a:lnTo>
                    <a:pt x="81" y="292"/>
                  </a:lnTo>
                  <a:lnTo>
                    <a:pt x="83" y="292"/>
                  </a:lnTo>
                  <a:lnTo>
                    <a:pt x="94" y="285"/>
                  </a:lnTo>
                  <a:lnTo>
                    <a:pt x="106" y="273"/>
                  </a:lnTo>
                  <a:lnTo>
                    <a:pt x="117" y="270"/>
                  </a:lnTo>
                  <a:lnTo>
                    <a:pt x="125" y="258"/>
                  </a:lnTo>
                  <a:lnTo>
                    <a:pt x="136" y="249"/>
                  </a:lnTo>
                  <a:lnTo>
                    <a:pt x="149" y="247"/>
                  </a:lnTo>
                  <a:lnTo>
                    <a:pt x="158" y="242"/>
                  </a:lnTo>
                  <a:lnTo>
                    <a:pt x="164" y="240"/>
                  </a:lnTo>
                  <a:lnTo>
                    <a:pt x="168" y="240"/>
                  </a:lnTo>
                  <a:lnTo>
                    <a:pt x="170" y="240"/>
                  </a:lnTo>
                  <a:lnTo>
                    <a:pt x="164" y="242"/>
                  </a:lnTo>
                  <a:lnTo>
                    <a:pt x="170" y="242"/>
                  </a:lnTo>
                  <a:lnTo>
                    <a:pt x="175" y="242"/>
                  </a:lnTo>
                  <a:lnTo>
                    <a:pt x="179" y="240"/>
                  </a:lnTo>
                  <a:lnTo>
                    <a:pt x="174" y="234"/>
                  </a:lnTo>
                  <a:lnTo>
                    <a:pt x="179" y="230"/>
                  </a:lnTo>
                  <a:lnTo>
                    <a:pt x="181" y="227"/>
                  </a:lnTo>
                  <a:lnTo>
                    <a:pt x="189" y="223"/>
                  </a:lnTo>
                  <a:lnTo>
                    <a:pt x="198" y="217"/>
                  </a:lnTo>
                  <a:lnTo>
                    <a:pt x="211" y="210"/>
                  </a:lnTo>
                  <a:lnTo>
                    <a:pt x="221" y="202"/>
                  </a:lnTo>
                  <a:lnTo>
                    <a:pt x="226" y="197"/>
                  </a:lnTo>
                  <a:lnTo>
                    <a:pt x="232" y="193"/>
                  </a:lnTo>
                  <a:lnTo>
                    <a:pt x="238" y="191"/>
                  </a:lnTo>
                  <a:lnTo>
                    <a:pt x="241" y="185"/>
                  </a:lnTo>
                  <a:lnTo>
                    <a:pt x="243" y="178"/>
                  </a:lnTo>
                  <a:lnTo>
                    <a:pt x="251" y="174"/>
                  </a:lnTo>
                  <a:lnTo>
                    <a:pt x="249" y="174"/>
                  </a:lnTo>
                  <a:lnTo>
                    <a:pt x="247" y="174"/>
                  </a:lnTo>
                  <a:lnTo>
                    <a:pt x="243" y="174"/>
                  </a:lnTo>
                  <a:lnTo>
                    <a:pt x="241" y="174"/>
                  </a:lnTo>
                  <a:lnTo>
                    <a:pt x="241" y="174"/>
                  </a:lnTo>
                  <a:lnTo>
                    <a:pt x="241" y="174"/>
                  </a:lnTo>
                  <a:lnTo>
                    <a:pt x="241" y="174"/>
                  </a:lnTo>
                  <a:lnTo>
                    <a:pt x="241" y="174"/>
                  </a:lnTo>
                  <a:lnTo>
                    <a:pt x="241" y="174"/>
                  </a:lnTo>
                  <a:lnTo>
                    <a:pt x="241" y="174"/>
                  </a:lnTo>
                  <a:lnTo>
                    <a:pt x="241" y="174"/>
                  </a:lnTo>
                  <a:close/>
                  <a:moveTo>
                    <a:pt x="332" y="66"/>
                  </a:moveTo>
                  <a:lnTo>
                    <a:pt x="337" y="60"/>
                  </a:lnTo>
                  <a:lnTo>
                    <a:pt x="341" y="54"/>
                  </a:lnTo>
                  <a:lnTo>
                    <a:pt x="343" y="51"/>
                  </a:lnTo>
                  <a:lnTo>
                    <a:pt x="343" y="49"/>
                  </a:lnTo>
                  <a:lnTo>
                    <a:pt x="343" y="43"/>
                  </a:lnTo>
                  <a:lnTo>
                    <a:pt x="343" y="37"/>
                  </a:lnTo>
                  <a:lnTo>
                    <a:pt x="341" y="37"/>
                  </a:lnTo>
                  <a:lnTo>
                    <a:pt x="343" y="36"/>
                  </a:lnTo>
                  <a:lnTo>
                    <a:pt x="345" y="37"/>
                  </a:lnTo>
                  <a:lnTo>
                    <a:pt x="349" y="22"/>
                  </a:lnTo>
                  <a:lnTo>
                    <a:pt x="345" y="22"/>
                  </a:lnTo>
                  <a:lnTo>
                    <a:pt x="345" y="24"/>
                  </a:lnTo>
                  <a:lnTo>
                    <a:pt x="343" y="24"/>
                  </a:lnTo>
                  <a:lnTo>
                    <a:pt x="343" y="22"/>
                  </a:lnTo>
                  <a:lnTo>
                    <a:pt x="345" y="22"/>
                  </a:lnTo>
                  <a:lnTo>
                    <a:pt x="343" y="17"/>
                  </a:lnTo>
                  <a:lnTo>
                    <a:pt x="341" y="17"/>
                  </a:lnTo>
                  <a:lnTo>
                    <a:pt x="341" y="19"/>
                  </a:lnTo>
                  <a:lnTo>
                    <a:pt x="337" y="17"/>
                  </a:lnTo>
                  <a:lnTo>
                    <a:pt x="336" y="13"/>
                  </a:lnTo>
                  <a:lnTo>
                    <a:pt x="332" y="13"/>
                  </a:lnTo>
                  <a:lnTo>
                    <a:pt x="330" y="17"/>
                  </a:lnTo>
                  <a:lnTo>
                    <a:pt x="332" y="11"/>
                  </a:lnTo>
                  <a:lnTo>
                    <a:pt x="330" y="4"/>
                  </a:lnTo>
                  <a:lnTo>
                    <a:pt x="332" y="4"/>
                  </a:lnTo>
                  <a:lnTo>
                    <a:pt x="332" y="0"/>
                  </a:lnTo>
                  <a:lnTo>
                    <a:pt x="330" y="0"/>
                  </a:lnTo>
                  <a:lnTo>
                    <a:pt x="324" y="4"/>
                  </a:lnTo>
                  <a:lnTo>
                    <a:pt x="326" y="7"/>
                  </a:lnTo>
                  <a:lnTo>
                    <a:pt x="326" y="17"/>
                  </a:lnTo>
                  <a:lnTo>
                    <a:pt x="326" y="19"/>
                  </a:lnTo>
                  <a:lnTo>
                    <a:pt x="324" y="22"/>
                  </a:lnTo>
                  <a:lnTo>
                    <a:pt x="324" y="30"/>
                  </a:lnTo>
                  <a:lnTo>
                    <a:pt x="326" y="26"/>
                  </a:lnTo>
                  <a:lnTo>
                    <a:pt x="330" y="24"/>
                  </a:lnTo>
                  <a:lnTo>
                    <a:pt x="332" y="24"/>
                  </a:lnTo>
                  <a:lnTo>
                    <a:pt x="330" y="26"/>
                  </a:lnTo>
                  <a:lnTo>
                    <a:pt x="326" y="26"/>
                  </a:lnTo>
                  <a:lnTo>
                    <a:pt x="326" y="30"/>
                  </a:lnTo>
                  <a:lnTo>
                    <a:pt x="324" y="32"/>
                  </a:lnTo>
                  <a:lnTo>
                    <a:pt x="326" y="41"/>
                  </a:lnTo>
                  <a:lnTo>
                    <a:pt x="326" y="51"/>
                  </a:lnTo>
                  <a:lnTo>
                    <a:pt x="330" y="51"/>
                  </a:lnTo>
                  <a:lnTo>
                    <a:pt x="330" y="49"/>
                  </a:lnTo>
                  <a:lnTo>
                    <a:pt x="330" y="47"/>
                  </a:lnTo>
                  <a:lnTo>
                    <a:pt x="332" y="49"/>
                  </a:lnTo>
                  <a:lnTo>
                    <a:pt x="332" y="47"/>
                  </a:lnTo>
                  <a:lnTo>
                    <a:pt x="336" y="47"/>
                  </a:lnTo>
                  <a:lnTo>
                    <a:pt x="337" y="49"/>
                  </a:lnTo>
                  <a:lnTo>
                    <a:pt x="332" y="49"/>
                  </a:lnTo>
                  <a:lnTo>
                    <a:pt x="332" y="51"/>
                  </a:lnTo>
                  <a:lnTo>
                    <a:pt x="336" y="51"/>
                  </a:lnTo>
                  <a:lnTo>
                    <a:pt x="330" y="56"/>
                  </a:lnTo>
                  <a:lnTo>
                    <a:pt x="330" y="54"/>
                  </a:lnTo>
                  <a:lnTo>
                    <a:pt x="326" y="56"/>
                  </a:lnTo>
                  <a:lnTo>
                    <a:pt x="326" y="60"/>
                  </a:lnTo>
                  <a:lnTo>
                    <a:pt x="326" y="67"/>
                  </a:lnTo>
                  <a:lnTo>
                    <a:pt x="330" y="67"/>
                  </a:lnTo>
                  <a:lnTo>
                    <a:pt x="332" y="66"/>
                  </a:lnTo>
                  <a:lnTo>
                    <a:pt x="332" y="66"/>
                  </a:lnTo>
                  <a:lnTo>
                    <a:pt x="332" y="66"/>
                  </a:lnTo>
                  <a:lnTo>
                    <a:pt x="332" y="66"/>
                  </a:lnTo>
                  <a:lnTo>
                    <a:pt x="332" y="66"/>
                  </a:lnTo>
                  <a:lnTo>
                    <a:pt x="332" y="66"/>
                  </a:lnTo>
                  <a:lnTo>
                    <a:pt x="332" y="66"/>
                  </a:lnTo>
                  <a:lnTo>
                    <a:pt x="332" y="66"/>
                  </a:lnTo>
                  <a:close/>
                  <a:moveTo>
                    <a:pt x="398" y="81"/>
                  </a:moveTo>
                  <a:lnTo>
                    <a:pt x="392" y="81"/>
                  </a:lnTo>
                  <a:lnTo>
                    <a:pt x="386" y="84"/>
                  </a:lnTo>
                  <a:lnTo>
                    <a:pt x="375" y="92"/>
                  </a:lnTo>
                  <a:lnTo>
                    <a:pt x="369" y="92"/>
                  </a:lnTo>
                  <a:lnTo>
                    <a:pt x="364" y="92"/>
                  </a:lnTo>
                  <a:lnTo>
                    <a:pt x="356" y="86"/>
                  </a:lnTo>
                  <a:lnTo>
                    <a:pt x="349" y="84"/>
                  </a:lnTo>
                  <a:lnTo>
                    <a:pt x="354" y="73"/>
                  </a:lnTo>
                  <a:lnTo>
                    <a:pt x="356" y="66"/>
                  </a:lnTo>
                  <a:lnTo>
                    <a:pt x="354" y="62"/>
                  </a:lnTo>
                  <a:lnTo>
                    <a:pt x="354" y="56"/>
                  </a:lnTo>
                  <a:lnTo>
                    <a:pt x="354" y="54"/>
                  </a:lnTo>
                  <a:lnTo>
                    <a:pt x="351" y="54"/>
                  </a:lnTo>
                  <a:lnTo>
                    <a:pt x="351" y="56"/>
                  </a:lnTo>
                  <a:lnTo>
                    <a:pt x="351" y="60"/>
                  </a:lnTo>
                  <a:lnTo>
                    <a:pt x="349" y="62"/>
                  </a:lnTo>
                  <a:lnTo>
                    <a:pt x="349" y="67"/>
                  </a:lnTo>
                  <a:lnTo>
                    <a:pt x="345" y="69"/>
                  </a:lnTo>
                  <a:lnTo>
                    <a:pt x="343" y="73"/>
                  </a:lnTo>
                  <a:lnTo>
                    <a:pt x="341" y="73"/>
                  </a:lnTo>
                  <a:lnTo>
                    <a:pt x="343" y="69"/>
                  </a:lnTo>
                  <a:lnTo>
                    <a:pt x="343" y="67"/>
                  </a:lnTo>
                  <a:lnTo>
                    <a:pt x="341" y="66"/>
                  </a:lnTo>
                  <a:lnTo>
                    <a:pt x="337" y="66"/>
                  </a:lnTo>
                  <a:lnTo>
                    <a:pt x="332" y="66"/>
                  </a:lnTo>
                  <a:lnTo>
                    <a:pt x="332" y="67"/>
                  </a:lnTo>
                  <a:lnTo>
                    <a:pt x="332" y="69"/>
                  </a:lnTo>
                  <a:lnTo>
                    <a:pt x="330" y="69"/>
                  </a:lnTo>
                  <a:lnTo>
                    <a:pt x="326" y="67"/>
                  </a:lnTo>
                  <a:lnTo>
                    <a:pt x="324" y="73"/>
                  </a:lnTo>
                  <a:lnTo>
                    <a:pt x="324" y="75"/>
                  </a:lnTo>
                  <a:lnTo>
                    <a:pt x="326" y="75"/>
                  </a:lnTo>
                  <a:lnTo>
                    <a:pt x="324" y="79"/>
                  </a:lnTo>
                  <a:lnTo>
                    <a:pt x="324" y="81"/>
                  </a:lnTo>
                  <a:lnTo>
                    <a:pt x="322" y="86"/>
                  </a:lnTo>
                  <a:lnTo>
                    <a:pt x="319" y="88"/>
                  </a:lnTo>
                  <a:lnTo>
                    <a:pt x="317" y="97"/>
                  </a:lnTo>
                  <a:lnTo>
                    <a:pt x="313" y="97"/>
                  </a:lnTo>
                  <a:lnTo>
                    <a:pt x="307" y="99"/>
                  </a:lnTo>
                  <a:lnTo>
                    <a:pt x="302" y="107"/>
                  </a:lnTo>
                  <a:lnTo>
                    <a:pt x="298" y="116"/>
                  </a:lnTo>
                  <a:lnTo>
                    <a:pt x="287" y="118"/>
                  </a:lnTo>
                  <a:lnTo>
                    <a:pt x="279" y="122"/>
                  </a:lnTo>
                  <a:lnTo>
                    <a:pt x="275" y="124"/>
                  </a:lnTo>
                  <a:lnTo>
                    <a:pt x="273" y="129"/>
                  </a:lnTo>
                  <a:lnTo>
                    <a:pt x="275" y="131"/>
                  </a:lnTo>
                  <a:lnTo>
                    <a:pt x="279" y="135"/>
                  </a:lnTo>
                  <a:lnTo>
                    <a:pt x="281" y="137"/>
                  </a:lnTo>
                  <a:lnTo>
                    <a:pt x="287" y="140"/>
                  </a:lnTo>
                  <a:lnTo>
                    <a:pt x="288" y="142"/>
                  </a:lnTo>
                  <a:lnTo>
                    <a:pt x="288" y="148"/>
                  </a:lnTo>
                  <a:lnTo>
                    <a:pt x="281" y="159"/>
                  </a:lnTo>
                  <a:lnTo>
                    <a:pt x="273" y="167"/>
                  </a:lnTo>
                  <a:lnTo>
                    <a:pt x="270" y="169"/>
                  </a:lnTo>
                  <a:lnTo>
                    <a:pt x="264" y="172"/>
                  </a:lnTo>
                  <a:lnTo>
                    <a:pt x="260" y="174"/>
                  </a:lnTo>
                  <a:lnTo>
                    <a:pt x="256" y="178"/>
                  </a:lnTo>
                  <a:lnTo>
                    <a:pt x="260" y="178"/>
                  </a:lnTo>
                  <a:lnTo>
                    <a:pt x="262" y="174"/>
                  </a:lnTo>
                  <a:lnTo>
                    <a:pt x="260" y="180"/>
                  </a:lnTo>
                  <a:lnTo>
                    <a:pt x="268" y="178"/>
                  </a:lnTo>
                  <a:lnTo>
                    <a:pt x="264" y="184"/>
                  </a:lnTo>
                  <a:lnTo>
                    <a:pt x="268" y="184"/>
                  </a:lnTo>
                  <a:lnTo>
                    <a:pt x="273" y="184"/>
                  </a:lnTo>
                  <a:lnTo>
                    <a:pt x="281" y="178"/>
                  </a:lnTo>
                  <a:lnTo>
                    <a:pt x="300" y="165"/>
                  </a:lnTo>
                  <a:lnTo>
                    <a:pt x="305" y="159"/>
                  </a:lnTo>
                  <a:lnTo>
                    <a:pt x="311" y="155"/>
                  </a:lnTo>
                  <a:lnTo>
                    <a:pt x="317" y="154"/>
                  </a:lnTo>
                  <a:lnTo>
                    <a:pt x="319" y="150"/>
                  </a:lnTo>
                  <a:lnTo>
                    <a:pt x="326" y="146"/>
                  </a:lnTo>
                  <a:lnTo>
                    <a:pt x="337" y="135"/>
                  </a:lnTo>
                  <a:lnTo>
                    <a:pt x="336" y="131"/>
                  </a:lnTo>
                  <a:lnTo>
                    <a:pt x="337" y="129"/>
                  </a:lnTo>
                  <a:lnTo>
                    <a:pt x="345" y="124"/>
                  </a:lnTo>
                  <a:lnTo>
                    <a:pt x="356" y="118"/>
                  </a:lnTo>
                  <a:lnTo>
                    <a:pt x="360" y="122"/>
                  </a:lnTo>
                  <a:lnTo>
                    <a:pt x="362" y="122"/>
                  </a:lnTo>
                  <a:lnTo>
                    <a:pt x="362" y="124"/>
                  </a:lnTo>
                  <a:lnTo>
                    <a:pt x="364" y="122"/>
                  </a:lnTo>
                  <a:lnTo>
                    <a:pt x="368" y="118"/>
                  </a:lnTo>
                  <a:lnTo>
                    <a:pt x="369" y="112"/>
                  </a:lnTo>
                  <a:lnTo>
                    <a:pt x="373" y="110"/>
                  </a:lnTo>
                  <a:lnTo>
                    <a:pt x="379" y="107"/>
                  </a:lnTo>
                  <a:lnTo>
                    <a:pt x="383" y="105"/>
                  </a:lnTo>
                  <a:lnTo>
                    <a:pt x="386" y="99"/>
                  </a:lnTo>
                  <a:lnTo>
                    <a:pt x="392" y="94"/>
                  </a:lnTo>
                  <a:lnTo>
                    <a:pt x="400" y="86"/>
                  </a:lnTo>
                  <a:lnTo>
                    <a:pt x="400" y="84"/>
                  </a:lnTo>
                  <a:lnTo>
                    <a:pt x="398" y="81"/>
                  </a:lnTo>
                  <a:lnTo>
                    <a:pt x="398" y="81"/>
                  </a:lnTo>
                  <a:lnTo>
                    <a:pt x="398" y="81"/>
                  </a:lnTo>
                  <a:lnTo>
                    <a:pt x="398" y="81"/>
                  </a:lnTo>
                  <a:lnTo>
                    <a:pt x="398" y="81"/>
                  </a:lnTo>
                  <a:lnTo>
                    <a:pt x="398" y="81"/>
                  </a:lnTo>
                  <a:lnTo>
                    <a:pt x="398" y="81"/>
                  </a:lnTo>
                  <a:lnTo>
                    <a:pt x="398" y="8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1" name="Freeform 125">
              <a:extLst>
                <a:ext uri="{FF2B5EF4-FFF2-40B4-BE49-F238E27FC236}">
                  <a16:creationId xmlns:a16="http://schemas.microsoft.com/office/drawing/2014/main" id="{BA73275B-498C-48D0-9631-456F5F4F040B}"/>
                </a:ext>
              </a:extLst>
            </p:cNvPr>
            <p:cNvSpPr>
              <a:spLocks noEditPoints="1"/>
            </p:cNvSpPr>
            <p:nvPr/>
          </p:nvSpPr>
          <p:spPr bwMode="auto">
            <a:xfrm>
              <a:off x="5935" y="6878"/>
              <a:ext cx="906" cy="839"/>
            </a:xfrm>
            <a:custGeom>
              <a:avLst/>
              <a:gdLst>
                <a:gd name="T0" fmla="*/ 490 w 906"/>
                <a:gd name="T1" fmla="*/ 15 h 839"/>
                <a:gd name="T2" fmla="*/ 473 w 906"/>
                <a:gd name="T3" fmla="*/ 26 h 839"/>
                <a:gd name="T4" fmla="*/ 621 w 906"/>
                <a:gd name="T5" fmla="*/ 768 h 839"/>
                <a:gd name="T6" fmla="*/ 546 w 906"/>
                <a:gd name="T7" fmla="*/ 783 h 839"/>
                <a:gd name="T8" fmla="*/ 540 w 906"/>
                <a:gd name="T9" fmla="*/ 837 h 839"/>
                <a:gd name="T10" fmla="*/ 584 w 906"/>
                <a:gd name="T11" fmla="*/ 818 h 839"/>
                <a:gd name="T12" fmla="*/ 608 w 906"/>
                <a:gd name="T13" fmla="*/ 796 h 839"/>
                <a:gd name="T14" fmla="*/ 621 w 906"/>
                <a:gd name="T15" fmla="*/ 768 h 839"/>
                <a:gd name="T16" fmla="*/ 360 w 906"/>
                <a:gd name="T17" fmla="*/ 80 h 839"/>
                <a:gd name="T18" fmla="*/ 896 w 906"/>
                <a:gd name="T19" fmla="*/ 361 h 839"/>
                <a:gd name="T20" fmla="*/ 870 w 906"/>
                <a:gd name="T21" fmla="*/ 322 h 839"/>
                <a:gd name="T22" fmla="*/ 849 w 906"/>
                <a:gd name="T23" fmla="*/ 281 h 839"/>
                <a:gd name="T24" fmla="*/ 834 w 906"/>
                <a:gd name="T25" fmla="*/ 236 h 839"/>
                <a:gd name="T26" fmla="*/ 797 w 906"/>
                <a:gd name="T27" fmla="*/ 212 h 839"/>
                <a:gd name="T28" fmla="*/ 795 w 906"/>
                <a:gd name="T29" fmla="*/ 155 h 839"/>
                <a:gd name="T30" fmla="*/ 772 w 906"/>
                <a:gd name="T31" fmla="*/ 88 h 839"/>
                <a:gd name="T32" fmla="*/ 748 w 906"/>
                <a:gd name="T33" fmla="*/ 34 h 839"/>
                <a:gd name="T34" fmla="*/ 733 w 906"/>
                <a:gd name="T35" fmla="*/ 4 h 839"/>
                <a:gd name="T36" fmla="*/ 714 w 906"/>
                <a:gd name="T37" fmla="*/ 64 h 839"/>
                <a:gd name="T38" fmla="*/ 657 w 906"/>
                <a:gd name="T39" fmla="*/ 174 h 839"/>
                <a:gd name="T40" fmla="*/ 591 w 906"/>
                <a:gd name="T41" fmla="*/ 131 h 839"/>
                <a:gd name="T42" fmla="*/ 586 w 906"/>
                <a:gd name="T43" fmla="*/ 64 h 839"/>
                <a:gd name="T44" fmla="*/ 603 w 906"/>
                <a:gd name="T45" fmla="*/ 28 h 839"/>
                <a:gd name="T46" fmla="*/ 582 w 906"/>
                <a:gd name="T47" fmla="*/ 28 h 839"/>
                <a:gd name="T48" fmla="*/ 539 w 906"/>
                <a:gd name="T49" fmla="*/ 26 h 839"/>
                <a:gd name="T50" fmla="*/ 501 w 906"/>
                <a:gd name="T51" fmla="*/ 9 h 839"/>
                <a:gd name="T52" fmla="*/ 484 w 906"/>
                <a:gd name="T53" fmla="*/ 37 h 839"/>
                <a:gd name="T54" fmla="*/ 459 w 906"/>
                <a:gd name="T55" fmla="*/ 52 h 839"/>
                <a:gd name="T56" fmla="*/ 439 w 906"/>
                <a:gd name="T57" fmla="*/ 99 h 839"/>
                <a:gd name="T58" fmla="*/ 411 w 906"/>
                <a:gd name="T59" fmla="*/ 105 h 839"/>
                <a:gd name="T60" fmla="*/ 401 w 906"/>
                <a:gd name="T61" fmla="*/ 95 h 839"/>
                <a:gd name="T62" fmla="*/ 362 w 906"/>
                <a:gd name="T63" fmla="*/ 82 h 839"/>
                <a:gd name="T64" fmla="*/ 339 w 906"/>
                <a:gd name="T65" fmla="*/ 101 h 839"/>
                <a:gd name="T66" fmla="*/ 324 w 906"/>
                <a:gd name="T67" fmla="*/ 114 h 839"/>
                <a:gd name="T68" fmla="*/ 316 w 906"/>
                <a:gd name="T69" fmla="*/ 144 h 839"/>
                <a:gd name="T70" fmla="*/ 298 w 906"/>
                <a:gd name="T71" fmla="*/ 161 h 839"/>
                <a:gd name="T72" fmla="*/ 271 w 906"/>
                <a:gd name="T73" fmla="*/ 157 h 839"/>
                <a:gd name="T74" fmla="*/ 235 w 906"/>
                <a:gd name="T75" fmla="*/ 217 h 839"/>
                <a:gd name="T76" fmla="*/ 119 w 906"/>
                <a:gd name="T77" fmla="*/ 255 h 839"/>
                <a:gd name="T78" fmla="*/ 49 w 906"/>
                <a:gd name="T79" fmla="*/ 300 h 839"/>
                <a:gd name="T80" fmla="*/ 36 w 906"/>
                <a:gd name="T81" fmla="*/ 393 h 839"/>
                <a:gd name="T82" fmla="*/ 24 w 906"/>
                <a:gd name="T83" fmla="*/ 391 h 839"/>
                <a:gd name="T84" fmla="*/ 34 w 906"/>
                <a:gd name="T85" fmla="*/ 552 h 839"/>
                <a:gd name="T86" fmla="*/ 9 w 906"/>
                <a:gd name="T87" fmla="*/ 603 h 839"/>
                <a:gd name="T88" fmla="*/ 90 w 906"/>
                <a:gd name="T89" fmla="*/ 607 h 839"/>
                <a:gd name="T90" fmla="*/ 190 w 906"/>
                <a:gd name="T91" fmla="*/ 590 h 839"/>
                <a:gd name="T92" fmla="*/ 358 w 906"/>
                <a:gd name="T93" fmla="*/ 530 h 839"/>
                <a:gd name="T94" fmla="*/ 424 w 906"/>
                <a:gd name="T95" fmla="*/ 554 h 839"/>
                <a:gd name="T96" fmla="*/ 435 w 906"/>
                <a:gd name="T97" fmla="*/ 584 h 839"/>
                <a:gd name="T98" fmla="*/ 452 w 906"/>
                <a:gd name="T99" fmla="*/ 607 h 839"/>
                <a:gd name="T100" fmla="*/ 503 w 906"/>
                <a:gd name="T101" fmla="*/ 573 h 839"/>
                <a:gd name="T102" fmla="*/ 478 w 906"/>
                <a:gd name="T103" fmla="*/ 622 h 839"/>
                <a:gd name="T104" fmla="*/ 505 w 906"/>
                <a:gd name="T105" fmla="*/ 627 h 839"/>
                <a:gd name="T106" fmla="*/ 503 w 906"/>
                <a:gd name="T107" fmla="*/ 684 h 839"/>
                <a:gd name="T108" fmla="*/ 582 w 906"/>
                <a:gd name="T109" fmla="*/ 706 h 839"/>
                <a:gd name="T110" fmla="*/ 603 w 906"/>
                <a:gd name="T111" fmla="*/ 708 h 839"/>
                <a:gd name="T112" fmla="*/ 653 w 906"/>
                <a:gd name="T113" fmla="*/ 697 h 839"/>
                <a:gd name="T114" fmla="*/ 759 w 906"/>
                <a:gd name="T115" fmla="*/ 622 h 839"/>
                <a:gd name="T116" fmla="*/ 806 w 906"/>
                <a:gd name="T117" fmla="*/ 569 h 839"/>
                <a:gd name="T118" fmla="*/ 889 w 906"/>
                <a:gd name="T119" fmla="*/ 461 h 839"/>
                <a:gd name="T120" fmla="*/ 902 w 906"/>
                <a:gd name="T121" fmla="*/ 386 h 839"/>
                <a:gd name="T122" fmla="*/ 505 w 906"/>
                <a:gd name="T123" fmla="*/ 6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6" h="839">
                  <a:moveTo>
                    <a:pt x="501" y="633"/>
                  </a:moveTo>
                  <a:lnTo>
                    <a:pt x="507" y="642"/>
                  </a:lnTo>
                  <a:lnTo>
                    <a:pt x="505" y="640"/>
                  </a:lnTo>
                  <a:lnTo>
                    <a:pt x="501" y="633"/>
                  </a:lnTo>
                  <a:lnTo>
                    <a:pt x="501" y="633"/>
                  </a:lnTo>
                  <a:lnTo>
                    <a:pt x="501" y="633"/>
                  </a:lnTo>
                  <a:lnTo>
                    <a:pt x="501" y="633"/>
                  </a:lnTo>
                  <a:lnTo>
                    <a:pt x="501" y="633"/>
                  </a:lnTo>
                  <a:lnTo>
                    <a:pt x="501" y="633"/>
                  </a:lnTo>
                  <a:lnTo>
                    <a:pt x="501" y="633"/>
                  </a:lnTo>
                  <a:lnTo>
                    <a:pt x="501" y="633"/>
                  </a:lnTo>
                  <a:close/>
                  <a:moveTo>
                    <a:pt x="473" y="26"/>
                  </a:moveTo>
                  <a:lnTo>
                    <a:pt x="476" y="28"/>
                  </a:lnTo>
                  <a:lnTo>
                    <a:pt x="484" y="26"/>
                  </a:lnTo>
                  <a:lnTo>
                    <a:pt x="490" y="19"/>
                  </a:lnTo>
                  <a:lnTo>
                    <a:pt x="490" y="15"/>
                  </a:lnTo>
                  <a:lnTo>
                    <a:pt x="490" y="13"/>
                  </a:lnTo>
                  <a:lnTo>
                    <a:pt x="486" y="13"/>
                  </a:lnTo>
                  <a:lnTo>
                    <a:pt x="484" y="13"/>
                  </a:lnTo>
                  <a:lnTo>
                    <a:pt x="484" y="15"/>
                  </a:lnTo>
                  <a:lnTo>
                    <a:pt x="482" y="13"/>
                  </a:lnTo>
                  <a:lnTo>
                    <a:pt x="478" y="15"/>
                  </a:lnTo>
                  <a:lnTo>
                    <a:pt x="476" y="15"/>
                  </a:lnTo>
                  <a:lnTo>
                    <a:pt x="471" y="15"/>
                  </a:lnTo>
                  <a:lnTo>
                    <a:pt x="467" y="13"/>
                  </a:lnTo>
                  <a:lnTo>
                    <a:pt x="465" y="13"/>
                  </a:lnTo>
                  <a:lnTo>
                    <a:pt x="465" y="19"/>
                  </a:lnTo>
                  <a:lnTo>
                    <a:pt x="467" y="24"/>
                  </a:lnTo>
                  <a:lnTo>
                    <a:pt x="473" y="26"/>
                  </a:lnTo>
                  <a:lnTo>
                    <a:pt x="473" y="26"/>
                  </a:lnTo>
                  <a:lnTo>
                    <a:pt x="473" y="26"/>
                  </a:lnTo>
                  <a:lnTo>
                    <a:pt x="473" y="26"/>
                  </a:lnTo>
                  <a:lnTo>
                    <a:pt x="473" y="26"/>
                  </a:lnTo>
                  <a:lnTo>
                    <a:pt x="473" y="26"/>
                  </a:lnTo>
                  <a:lnTo>
                    <a:pt x="473" y="26"/>
                  </a:lnTo>
                  <a:lnTo>
                    <a:pt x="473" y="26"/>
                  </a:lnTo>
                  <a:close/>
                  <a:moveTo>
                    <a:pt x="292" y="146"/>
                  </a:moveTo>
                  <a:lnTo>
                    <a:pt x="296" y="146"/>
                  </a:lnTo>
                  <a:lnTo>
                    <a:pt x="292" y="144"/>
                  </a:lnTo>
                  <a:lnTo>
                    <a:pt x="292" y="146"/>
                  </a:lnTo>
                  <a:lnTo>
                    <a:pt x="292" y="146"/>
                  </a:lnTo>
                  <a:lnTo>
                    <a:pt x="292" y="146"/>
                  </a:lnTo>
                  <a:lnTo>
                    <a:pt x="292" y="146"/>
                  </a:lnTo>
                  <a:lnTo>
                    <a:pt x="292" y="146"/>
                  </a:lnTo>
                  <a:lnTo>
                    <a:pt x="292" y="146"/>
                  </a:lnTo>
                  <a:lnTo>
                    <a:pt x="292" y="146"/>
                  </a:lnTo>
                  <a:lnTo>
                    <a:pt x="292" y="146"/>
                  </a:lnTo>
                  <a:close/>
                  <a:moveTo>
                    <a:pt x="621" y="768"/>
                  </a:moveTo>
                  <a:lnTo>
                    <a:pt x="620" y="770"/>
                  </a:lnTo>
                  <a:lnTo>
                    <a:pt x="614" y="770"/>
                  </a:lnTo>
                  <a:lnTo>
                    <a:pt x="610" y="772"/>
                  </a:lnTo>
                  <a:lnTo>
                    <a:pt x="601" y="772"/>
                  </a:lnTo>
                  <a:lnTo>
                    <a:pt x="597" y="772"/>
                  </a:lnTo>
                  <a:lnTo>
                    <a:pt x="595" y="775"/>
                  </a:lnTo>
                  <a:lnTo>
                    <a:pt x="586" y="775"/>
                  </a:lnTo>
                  <a:lnTo>
                    <a:pt x="582" y="775"/>
                  </a:lnTo>
                  <a:lnTo>
                    <a:pt x="578" y="775"/>
                  </a:lnTo>
                  <a:lnTo>
                    <a:pt x="572" y="770"/>
                  </a:lnTo>
                  <a:lnTo>
                    <a:pt x="567" y="768"/>
                  </a:lnTo>
                  <a:lnTo>
                    <a:pt x="563" y="768"/>
                  </a:lnTo>
                  <a:lnTo>
                    <a:pt x="559" y="768"/>
                  </a:lnTo>
                  <a:lnTo>
                    <a:pt x="557" y="764"/>
                  </a:lnTo>
                  <a:lnTo>
                    <a:pt x="552" y="772"/>
                  </a:lnTo>
                  <a:lnTo>
                    <a:pt x="546" y="783"/>
                  </a:lnTo>
                  <a:lnTo>
                    <a:pt x="546" y="788"/>
                  </a:lnTo>
                  <a:lnTo>
                    <a:pt x="548" y="794"/>
                  </a:lnTo>
                  <a:lnTo>
                    <a:pt x="546" y="800"/>
                  </a:lnTo>
                  <a:lnTo>
                    <a:pt x="544" y="802"/>
                  </a:lnTo>
                  <a:lnTo>
                    <a:pt x="546" y="802"/>
                  </a:lnTo>
                  <a:lnTo>
                    <a:pt x="546" y="807"/>
                  </a:lnTo>
                  <a:lnTo>
                    <a:pt x="544" y="805"/>
                  </a:lnTo>
                  <a:lnTo>
                    <a:pt x="540" y="811"/>
                  </a:lnTo>
                  <a:lnTo>
                    <a:pt x="540" y="815"/>
                  </a:lnTo>
                  <a:lnTo>
                    <a:pt x="540" y="830"/>
                  </a:lnTo>
                  <a:lnTo>
                    <a:pt x="544" y="830"/>
                  </a:lnTo>
                  <a:lnTo>
                    <a:pt x="546" y="830"/>
                  </a:lnTo>
                  <a:lnTo>
                    <a:pt x="546" y="831"/>
                  </a:lnTo>
                  <a:lnTo>
                    <a:pt x="546" y="833"/>
                  </a:lnTo>
                  <a:lnTo>
                    <a:pt x="544" y="831"/>
                  </a:lnTo>
                  <a:lnTo>
                    <a:pt x="540" y="837"/>
                  </a:lnTo>
                  <a:lnTo>
                    <a:pt x="546" y="837"/>
                  </a:lnTo>
                  <a:lnTo>
                    <a:pt x="552" y="833"/>
                  </a:lnTo>
                  <a:lnTo>
                    <a:pt x="552" y="839"/>
                  </a:lnTo>
                  <a:lnTo>
                    <a:pt x="557" y="837"/>
                  </a:lnTo>
                  <a:lnTo>
                    <a:pt x="563" y="833"/>
                  </a:lnTo>
                  <a:lnTo>
                    <a:pt x="565" y="831"/>
                  </a:lnTo>
                  <a:lnTo>
                    <a:pt x="565" y="830"/>
                  </a:lnTo>
                  <a:lnTo>
                    <a:pt x="567" y="826"/>
                  </a:lnTo>
                  <a:lnTo>
                    <a:pt x="567" y="830"/>
                  </a:lnTo>
                  <a:lnTo>
                    <a:pt x="571" y="830"/>
                  </a:lnTo>
                  <a:lnTo>
                    <a:pt x="576" y="826"/>
                  </a:lnTo>
                  <a:lnTo>
                    <a:pt x="576" y="824"/>
                  </a:lnTo>
                  <a:lnTo>
                    <a:pt x="578" y="824"/>
                  </a:lnTo>
                  <a:lnTo>
                    <a:pt x="582" y="820"/>
                  </a:lnTo>
                  <a:lnTo>
                    <a:pt x="582" y="818"/>
                  </a:lnTo>
                  <a:lnTo>
                    <a:pt x="584" y="818"/>
                  </a:lnTo>
                  <a:lnTo>
                    <a:pt x="586" y="820"/>
                  </a:lnTo>
                  <a:lnTo>
                    <a:pt x="586" y="824"/>
                  </a:lnTo>
                  <a:lnTo>
                    <a:pt x="584" y="824"/>
                  </a:lnTo>
                  <a:lnTo>
                    <a:pt x="582" y="826"/>
                  </a:lnTo>
                  <a:lnTo>
                    <a:pt x="582" y="830"/>
                  </a:lnTo>
                  <a:lnTo>
                    <a:pt x="584" y="826"/>
                  </a:lnTo>
                  <a:lnTo>
                    <a:pt x="584" y="830"/>
                  </a:lnTo>
                  <a:lnTo>
                    <a:pt x="586" y="826"/>
                  </a:lnTo>
                  <a:lnTo>
                    <a:pt x="591" y="820"/>
                  </a:lnTo>
                  <a:lnTo>
                    <a:pt x="589" y="820"/>
                  </a:lnTo>
                  <a:lnTo>
                    <a:pt x="589" y="818"/>
                  </a:lnTo>
                  <a:lnTo>
                    <a:pt x="591" y="815"/>
                  </a:lnTo>
                  <a:lnTo>
                    <a:pt x="597" y="811"/>
                  </a:lnTo>
                  <a:lnTo>
                    <a:pt x="603" y="802"/>
                  </a:lnTo>
                  <a:lnTo>
                    <a:pt x="604" y="802"/>
                  </a:lnTo>
                  <a:lnTo>
                    <a:pt x="608" y="796"/>
                  </a:lnTo>
                  <a:lnTo>
                    <a:pt x="608" y="802"/>
                  </a:lnTo>
                  <a:lnTo>
                    <a:pt x="608" y="805"/>
                  </a:lnTo>
                  <a:lnTo>
                    <a:pt x="610" y="802"/>
                  </a:lnTo>
                  <a:lnTo>
                    <a:pt x="614" y="796"/>
                  </a:lnTo>
                  <a:lnTo>
                    <a:pt x="620" y="787"/>
                  </a:lnTo>
                  <a:lnTo>
                    <a:pt x="625" y="775"/>
                  </a:lnTo>
                  <a:lnTo>
                    <a:pt x="627" y="772"/>
                  </a:lnTo>
                  <a:lnTo>
                    <a:pt x="625" y="768"/>
                  </a:lnTo>
                  <a:lnTo>
                    <a:pt x="621" y="768"/>
                  </a:lnTo>
                  <a:lnTo>
                    <a:pt x="621" y="768"/>
                  </a:lnTo>
                  <a:lnTo>
                    <a:pt x="621" y="768"/>
                  </a:lnTo>
                  <a:lnTo>
                    <a:pt x="621" y="768"/>
                  </a:lnTo>
                  <a:lnTo>
                    <a:pt x="621" y="768"/>
                  </a:lnTo>
                  <a:lnTo>
                    <a:pt x="621" y="768"/>
                  </a:lnTo>
                  <a:lnTo>
                    <a:pt x="621" y="768"/>
                  </a:lnTo>
                  <a:lnTo>
                    <a:pt x="621" y="768"/>
                  </a:lnTo>
                  <a:close/>
                  <a:moveTo>
                    <a:pt x="578" y="820"/>
                  </a:moveTo>
                  <a:lnTo>
                    <a:pt x="576" y="822"/>
                  </a:lnTo>
                  <a:lnTo>
                    <a:pt x="578" y="818"/>
                  </a:lnTo>
                  <a:lnTo>
                    <a:pt x="578" y="820"/>
                  </a:lnTo>
                  <a:lnTo>
                    <a:pt x="578" y="820"/>
                  </a:lnTo>
                  <a:lnTo>
                    <a:pt x="578" y="820"/>
                  </a:lnTo>
                  <a:lnTo>
                    <a:pt x="578" y="820"/>
                  </a:lnTo>
                  <a:lnTo>
                    <a:pt x="578" y="820"/>
                  </a:lnTo>
                  <a:lnTo>
                    <a:pt x="578" y="820"/>
                  </a:lnTo>
                  <a:lnTo>
                    <a:pt x="578" y="820"/>
                  </a:lnTo>
                  <a:lnTo>
                    <a:pt x="578" y="820"/>
                  </a:lnTo>
                  <a:close/>
                  <a:moveTo>
                    <a:pt x="360" y="80"/>
                  </a:moveTo>
                  <a:lnTo>
                    <a:pt x="360" y="82"/>
                  </a:lnTo>
                  <a:lnTo>
                    <a:pt x="362" y="80"/>
                  </a:lnTo>
                  <a:lnTo>
                    <a:pt x="360" y="80"/>
                  </a:lnTo>
                  <a:lnTo>
                    <a:pt x="360" y="80"/>
                  </a:lnTo>
                  <a:lnTo>
                    <a:pt x="360" y="80"/>
                  </a:lnTo>
                  <a:lnTo>
                    <a:pt x="360" y="80"/>
                  </a:lnTo>
                  <a:lnTo>
                    <a:pt x="360" y="80"/>
                  </a:lnTo>
                  <a:lnTo>
                    <a:pt x="360" y="80"/>
                  </a:lnTo>
                  <a:lnTo>
                    <a:pt x="360" y="80"/>
                  </a:lnTo>
                  <a:lnTo>
                    <a:pt x="360" y="80"/>
                  </a:lnTo>
                  <a:close/>
                  <a:moveTo>
                    <a:pt x="902" y="386"/>
                  </a:moveTo>
                  <a:lnTo>
                    <a:pt x="900" y="388"/>
                  </a:lnTo>
                  <a:lnTo>
                    <a:pt x="900" y="384"/>
                  </a:lnTo>
                  <a:lnTo>
                    <a:pt x="900" y="380"/>
                  </a:lnTo>
                  <a:lnTo>
                    <a:pt x="902" y="375"/>
                  </a:lnTo>
                  <a:lnTo>
                    <a:pt x="902" y="373"/>
                  </a:lnTo>
                  <a:lnTo>
                    <a:pt x="900" y="369"/>
                  </a:lnTo>
                  <a:lnTo>
                    <a:pt x="896" y="367"/>
                  </a:lnTo>
                  <a:lnTo>
                    <a:pt x="896" y="365"/>
                  </a:lnTo>
                  <a:lnTo>
                    <a:pt x="896" y="361"/>
                  </a:lnTo>
                  <a:lnTo>
                    <a:pt x="894" y="356"/>
                  </a:lnTo>
                  <a:lnTo>
                    <a:pt x="889" y="350"/>
                  </a:lnTo>
                  <a:lnTo>
                    <a:pt x="889" y="346"/>
                  </a:lnTo>
                  <a:lnTo>
                    <a:pt x="887" y="341"/>
                  </a:lnTo>
                  <a:lnTo>
                    <a:pt x="883" y="337"/>
                  </a:lnTo>
                  <a:lnTo>
                    <a:pt x="883" y="341"/>
                  </a:lnTo>
                  <a:lnTo>
                    <a:pt x="878" y="337"/>
                  </a:lnTo>
                  <a:lnTo>
                    <a:pt x="872" y="330"/>
                  </a:lnTo>
                  <a:lnTo>
                    <a:pt x="876" y="331"/>
                  </a:lnTo>
                  <a:lnTo>
                    <a:pt x="878" y="330"/>
                  </a:lnTo>
                  <a:lnTo>
                    <a:pt x="876" y="328"/>
                  </a:lnTo>
                  <a:lnTo>
                    <a:pt x="872" y="324"/>
                  </a:lnTo>
                  <a:lnTo>
                    <a:pt x="872" y="328"/>
                  </a:lnTo>
                  <a:lnTo>
                    <a:pt x="870" y="328"/>
                  </a:lnTo>
                  <a:lnTo>
                    <a:pt x="868" y="324"/>
                  </a:lnTo>
                  <a:lnTo>
                    <a:pt x="870" y="322"/>
                  </a:lnTo>
                  <a:lnTo>
                    <a:pt x="870" y="313"/>
                  </a:lnTo>
                  <a:lnTo>
                    <a:pt x="872" y="305"/>
                  </a:lnTo>
                  <a:lnTo>
                    <a:pt x="872" y="298"/>
                  </a:lnTo>
                  <a:lnTo>
                    <a:pt x="870" y="298"/>
                  </a:lnTo>
                  <a:lnTo>
                    <a:pt x="868" y="298"/>
                  </a:lnTo>
                  <a:lnTo>
                    <a:pt x="868" y="300"/>
                  </a:lnTo>
                  <a:lnTo>
                    <a:pt x="862" y="298"/>
                  </a:lnTo>
                  <a:lnTo>
                    <a:pt x="859" y="292"/>
                  </a:lnTo>
                  <a:lnTo>
                    <a:pt x="857" y="298"/>
                  </a:lnTo>
                  <a:lnTo>
                    <a:pt x="857" y="303"/>
                  </a:lnTo>
                  <a:lnTo>
                    <a:pt x="853" y="300"/>
                  </a:lnTo>
                  <a:lnTo>
                    <a:pt x="849" y="300"/>
                  </a:lnTo>
                  <a:lnTo>
                    <a:pt x="851" y="298"/>
                  </a:lnTo>
                  <a:lnTo>
                    <a:pt x="849" y="292"/>
                  </a:lnTo>
                  <a:lnTo>
                    <a:pt x="849" y="286"/>
                  </a:lnTo>
                  <a:lnTo>
                    <a:pt x="849" y="281"/>
                  </a:lnTo>
                  <a:lnTo>
                    <a:pt x="851" y="275"/>
                  </a:lnTo>
                  <a:lnTo>
                    <a:pt x="849" y="273"/>
                  </a:lnTo>
                  <a:lnTo>
                    <a:pt x="846" y="273"/>
                  </a:lnTo>
                  <a:lnTo>
                    <a:pt x="846" y="266"/>
                  </a:lnTo>
                  <a:lnTo>
                    <a:pt x="846" y="260"/>
                  </a:lnTo>
                  <a:lnTo>
                    <a:pt x="844" y="257"/>
                  </a:lnTo>
                  <a:lnTo>
                    <a:pt x="840" y="260"/>
                  </a:lnTo>
                  <a:lnTo>
                    <a:pt x="838" y="255"/>
                  </a:lnTo>
                  <a:lnTo>
                    <a:pt x="838" y="249"/>
                  </a:lnTo>
                  <a:lnTo>
                    <a:pt x="840" y="245"/>
                  </a:lnTo>
                  <a:lnTo>
                    <a:pt x="844" y="249"/>
                  </a:lnTo>
                  <a:lnTo>
                    <a:pt x="840" y="243"/>
                  </a:lnTo>
                  <a:lnTo>
                    <a:pt x="840" y="242"/>
                  </a:lnTo>
                  <a:lnTo>
                    <a:pt x="838" y="242"/>
                  </a:lnTo>
                  <a:lnTo>
                    <a:pt x="838" y="238"/>
                  </a:lnTo>
                  <a:lnTo>
                    <a:pt x="834" y="236"/>
                  </a:lnTo>
                  <a:lnTo>
                    <a:pt x="834" y="238"/>
                  </a:lnTo>
                  <a:lnTo>
                    <a:pt x="832" y="238"/>
                  </a:lnTo>
                  <a:lnTo>
                    <a:pt x="829" y="236"/>
                  </a:lnTo>
                  <a:lnTo>
                    <a:pt x="825" y="232"/>
                  </a:lnTo>
                  <a:lnTo>
                    <a:pt x="825" y="230"/>
                  </a:lnTo>
                  <a:lnTo>
                    <a:pt x="825" y="227"/>
                  </a:lnTo>
                  <a:lnTo>
                    <a:pt x="821" y="230"/>
                  </a:lnTo>
                  <a:lnTo>
                    <a:pt x="819" y="230"/>
                  </a:lnTo>
                  <a:lnTo>
                    <a:pt x="815" y="225"/>
                  </a:lnTo>
                  <a:lnTo>
                    <a:pt x="815" y="219"/>
                  </a:lnTo>
                  <a:lnTo>
                    <a:pt x="814" y="219"/>
                  </a:lnTo>
                  <a:lnTo>
                    <a:pt x="808" y="219"/>
                  </a:lnTo>
                  <a:lnTo>
                    <a:pt x="808" y="217"/>
                  </a:lnTo>
                  <a:lnTo>
                    <a:pt x="806" y="217"/>
                  </a:lnTo>
                  <a:lnTo>
                    <a:pt x="800" y="213"/>
                  </a:lnTo>
                  <a:lnTo>
                    <a:pt x="797" y="212"/>
                  </a:lnTo>
                  <a:lnTo>
                    <a:pt x="795" y="208"/>
                  </a:lnTo>
                  <a:lnTo>
                    <a:pt x="795" y="204"/>
                  </a:lnTo>
                  <a:lnTo>
                    <a:pt x="797" y="200"/>
                  </a:lnTo>
                  <a:lnTo>
                    <a:pt x="797" y="198"/>
                  </a:lnTo>
                  <a:lnTo>
                    <a:pt x="795" y="198"/>
                  </a:lnTo>
                  <a:lnTo>
                    <a:pt x="797" y="195"/>
                  </a:lnTo>
                  <a:lnTo>
                    <a:pt x="795" y="189"/>
                  </a:lnTo>
                  <a:lnTo>
                    <a:pt x="795" y="193"/>
                  </a:lnTo>
                  <a:lnTo>
                    <a:pt x="795" y="195"/>
                  </a:lnTo>
                  <a:lnTo>
                    <a:pt x="791" y="193"/>
                  </a:lnTo>
                  <a:lnTo>
                    <a:pt x="791" y="189"/>
                  </a:lnTo>
                  <a:lnTo>
                    <a:pt x="791" y="187"/>
                  </a:lnTo>
                  <a:lnTo>
                    <a:pt x="795" y="176"/>
                  </a:lnTo>
                  <a:lnTo>
                    <a:pt x="795" y="165"/>
                  </a:lnTo>
                  <a:lnTo>
                    <a:pt x="795" y="161"/>
                  </a:lnTo>
                  <a:lnTo>
                    <a:pt x="795" y="155"/>
                  </a:lnTo>
                  <a:lnTo>
                    <a:pt x="791" y="157"/>
                  </a:lnTo>
                  <a:lnTo>
                    <a:pt x="791" y="152"/>
                  </a:lnTo>
                  <a:lnTo>
                    <a:pt x="787" y="150"/>
                  </a:lnTo>
                  <a:lnTo>
                    <a:pt x="787" y="142"/>
                  </a:lnTo>
                  <a:lnTo>
                    <a:pt x="789" y="137"/>
                  </a:lnTo>
                  <a:lnTo>
                    <a:pt x="789" y="131"/>
                  </a:lnTo>
                  <a:lnTo>
                    <a:pt x="787" y="125"/>
                  </a:lnTo>
                  <a:lnTo>
                    <a:pt x="787" y="120"/>
                  </a:lnTo>
                  <a:lnTo>
                    <a:pt x="789" y="114"/>
                  </a:lnTo>
                  <a:lnTo>
                    <a:pt x="787" y="112"/>
                  </a:lnTo>
                  <a:lnTo>
                    <a:pt x="789" y="109"/>
                  </a:lnTo>
                  <a:lnTo>
                    <a:pt x="791" y="107"/>
                  </a:lnTo>
                  <a:lnTo>
                    <a:pt x="783" y="101"/>
                  </a:lnTo>
                  <a:lnTo>
                    <a:pt x="778" y="99"/>
                  </a:lnTo>
                  <a:lnTo>
                    <a:pt x="776" y="94"/>
                  </a:lnTo>
                  <a:lnTo>
                    <a:pt x="772" y="88"/>
                  </a:lnTo>
                  <a:lnTo>
                    <a:pt x="770" y="90"/>
                  </a:lnTo>
                  <a:lnTo>
                    <a:pt x="768" y="88"/>
                  </a:lnTo>
                  <a:lnTo>
                    <a:pt x="765" y="94"/>
                  </a:lnTo>
                  <a:lnTo>
                    <a:pt x="763" y="94"/>
                  </a:lnTo>
                  <a:lnTo>
                    <a:pt x="759" y="94"/>
                  </a:lnTo>
                  <a:lnTo>
                    <a:pt x="757" y="90"/>
                  </a:lnTo>
                  <a:lnTo>
                    <a:pt x="757" y="88"/>
                  </a:lnTo>
                  <a:lnTo>
                    <a:pt x="757" y="82"/>
                  </a:lnTo>
                  <a:lnTo>
                    <a:pt x="753" y="77"/>
                  </a:lnTo>
                  <a:lnTo>
                    <a:pt x="753" y="75"/>
                  </a:lnTo>
                  <a:lnTo>
                    <a:pt x="757" y="62"/>
                  </a:lnTo>
                  <a:lnTo>
                    <a:pt x="757" y="56"/>
                  </a:lnTo>
                  <a:lnTo>
                    <a:pt x="753" y="52"/>
                  </a:lnTo>
                  <a:lnTo>
                    <a:pt x="753" y="45"/>
                  </a:lnTo>
                  <a:lnTo>
                    <a:pt x="751" y="39"/>
                  </a:lnTo>
                  <a:lnTo>
                    <a:pt x="748" y="34"/>
                  </a:lnTo>
                  <a:lnTo>
                    <a:pt x="753" y="32"/>
                  </a:lnTo>
                  <a:lnTo>
                    <a:pt x="748" y="28"/>
                  </a:lnTo>
                  <a:lnTo>
                    <a:pt x="746" y="28"/>
                  </a:lnTo>
                  <a:lnTo>
                    <a:pt x="746" y="26"/>
                  </a:lnTo>
                  <a:lnTo>
                    <a:pt x="746" y="19"/>
                  </a:lnTo>
                  <a:lnTo>
                    <a:pt x="746" y="15"/>
                  </a:lnTo>
                  <a:lnTo>
                    <a:pt x="746" y="13"/>
                  </a:lnTo>
                  <a:lnTo>
                    <a:pt x="746" y="9"/>
                  </a:lnTo>
                  <a:lnTo>
                    <a:pt x="746" y="4"/>
                  </a:lnTo>
                  <a:lnTo>
                    <a:pt x="744" y="2"/>
                  </a:lnTo>
                  <a:lnTo>
                    <a:pt x="740" y="4"/>
                  </a:lnTo>
                  <a:lnTo>
                    <a:pt x="744" y="0"/>
                  </a:lnTo>
                  <a:lnTo>
                    <a:pt x="740" y="0"/>
                  </a:lnTo>
                  <a:lnTo>
                    <a:pt x="738" y="0"/>
                  </a:lnTo>
                  <a:lnTo>
                    <a:pt x="734" y="2"/>
                  </a:lnTo>
                  <a:lnTo>
                    <a:pt x="733" y="4"/>
                  </a:lnTo>
                  <a:lnTo>
                    <a:pt x="733" y="7"/>
                  </a:lnTo>
                  <a:lnTo>
                    <a:pt x="727" y="21"/>
                  </a:lnTo>
                  <a:lnTo>
                    <a:pt x="725" y="32"/>
                  </a:lnTo>
                  <a:lnTo>
                    <a:pt x="721" y="32"/>
                  </a:lnTo>
                  <a:lnTo>
                    <a:pt x="721" y="34"/>
                  </a:lnTo>
                  <a:lnTo>
                    <a:pt x="721" y="37"/>
                  </a:lnTo>
                  <a:lnTo>
                    <a:pt x="719" y="37"/>
                  </a:lnTo>
                  <a:lnTo>
                    <a:pt x="716" y="43"/>
                  </a:lnTo>
                  <a:lnTo>
                    <a:pt x="716" y="45"/>
                  </a:lnTo>
                  <a:lnTo>
                    <a:pt x="725" y="50"/>
                  </a:lnTo>
                  <a:lnTo>
                    <a:pt x="721" y="52"/>
                  </a:lnTo>
                  <a:lnTo>
                    <a:pt x="719" y="47"/>
                  </a:lnTo>
                  <a:lnTo>
                    <a:pt x="716" y="52"/>
                  </a:lnTo>
                  <a:lnTo>
                    <a:pt x="714" y="56"/>
                  </a:lnTo>
                  <a:lnTo>
                    <a:pt x="714" y="62"/>
                  </a:lnTo>
                  <a:lnTo>
                    <a:pt x="714" y="64"/>
                  </a:lnTo>
                  <a:lnTo>
                    <a:pt x="714" y="65"/>
                  </a:lnTo>
                  <a:lnTo>
                    <a:pt x="708" y="75"/>
                  </a:lnTo>
                  <a:lnTo>
                    <a:pt x="708" y="77"/>
                  </a:lnTo>
                  <a:lnTo>
                    <a:pt x="708" y="82"/>
                  </a:lnTo>
                  <a:lnTo>
                    <a:pt x="708" y="88"/>
                  </a:lnTo>
                  <a:lnTo>
                    <a:pt x="708" y="95"/>
                  </a:lnTo>
                  <a:lnTo>
                    <a:pt x="706" y="101"/>
                  </a:lnTo>
                  <a:lnTo>
                    <a:pt x="706" y="112"/>
                  </a:lnTo>
                  <a:lnTo>
                    <a:pt x="702" y="120"/>
                  </a:lnTo>
                  <a:lnTo>
                    <a:pt x="695" y="139"/>
                  </a:lnTo>
                  <a:lnTo>
                    <a:pt x="689" y="155"/>
                  </a:lnTo>
                  <a:lnTo>
                    <a:pt x="678" y="168"/>
                  </a:lnTo>
                  <a:lnTo>
                    <a:pt x="676" y="174"/>
                  </a:lnTo>
                  <a:lnTo>
                    <a:pt x="667" y="176"/>
                  </a:lnTo>
                  <a:lnTo>
                    <a:pt x="663" y="176"/>
                  </a:lnTo>
                  <a:lnTo>
                    <a:pt x="657" y="174"/>
                  </a:lnTo>
                  <a:lnTo>
                    <a:pt x="648" y="170"/>
                  </a:lnTo>
                  <a:lnTo>
                    <a:pt x="644" y="168"/>
                  </a:lnTo>
                  <a:lnTo>
                    <a:pt x="644" y="165"/>
                  </a:lnTo>
                  <a:lnTo>
                    <a:pt x="640" y="163"/>
                  </a:lnTo>
                  <a:lnTo>
                    <a:pt x="640" y="161"/>
                  </a:lnTo>
                  <a:lnTo>
                    <a:pt x="640" y="157"/>
                  </a:lnTo>
                  <a:lnTo>
                    <a:pt x="635" y="155"/>
                  </a:lnTo>
                  <a:lnTo>
                    <a:pt x="629" y="152"/>
                  </a:lnTo>
                  <a:lnTo>
                    <a:pt x="625" y="152"/>
                  </a:lnTo>
                  <a:lnTo>
                    <a:pt x="620" y="146"/>
                  </a:lnTo>
                  <a:lnTo>
                    <a:pt x="614" y="142"/>
                  </a:lnTo>
                  <a:lnTo>
                    <a:pt x="608" y="137"/>
                  </a:lnTo>
                  <a:lnTo>
                    <a:pt x="603" y="133"/>
                  </a:lnTo>
                  <a:lnTo>
                    <a:pt x="601" y="131"/>
                  </a:lnTo>
                  <a:lnTo>
                    <a:pt x="595" y="131"/>
                  </a:lnTo>
                  <a:lnTo>
                    <a:pt x="591" y="131"/>
                  </a:lnTo>
                  <a:lnTo>
                    <a:pt x="591" y="127"/>
                  </a:lnTo>
                  <a:lnTo>
                    <a:pt x="589" y="125"/>
                  </a:lnTo>
                  <a:lnTo>
                    <a:pt x="582" y="118"/>
                  </a:lnTo>
                  <a:lnTo>
                    <a:pt x="576" y="112"/>
                  </a:lnTo>
                  <a:lnTo>
                    <a:pt x="567" y="105"/>
                  </a:lnTo>
                  <a:lnTo>
                    <a:pt x="567" y="101"/>
                  </a:lnTo>
                  <a:lnTo>
                    <a:pt x="571" y="99"/>
                  </a:lnTo>
                  <a:lnTo>
                    <a:pt x="576" y="90"/>
                  </a:lnTo>
                  <a:lnTo>
                    <a:pt x="586" y="75"/>
                  </a:lnTo>
                  <a:lnTo>
                    <a:pt x="584" y="75"/>
                  </a:lnTo>
                  <a:lnTo>
                    <a:pt x="582" y="71"/>
                  </a:lnTo>
                  <a:lnTo>
                    <a:pt x="582" y="69"/>
                  </a:lnTo>
                  <a:lnTo>
                    <a:pt x="584" y="69"/>
                  </a:lnTo>
                  <a:lnTo>
                    <a:pt x="584" y="65"/>
                  </a:lnTo>
                  <a:lnTo>
                    <a:pt x="584" y="64"/>
                  </a:lnTo>
                  <a:lnTo>
                    <a:pt x="586" y="64"/>
                  </a:lnTo>
                  <a:lnTo>
                    <a:pt x="589" y="62"/>
                  </a:lnTo>
                  <a:lnTo>
                    <a:pt x="591" y="64"/>
                  </a:lnTo>
                  <a:lnTo>
                    <a:pt x="595" y="58"/>
                  </a:lnTo>
                  <a:lnTo>
                    <a:pt x="595" y="64"/>
                  </a:lnTo>
                  <a:lnTo>
                    <a:pt x="597" y="62"/>
                  </a:lnTo>
                  <a:lnTo>
                    <a:pt x="601" y="56"/>
                  </a:lnTo>
                  <a:lnTo>
                    <a:pt x="603" y="58"/>
                  </a:lnTo>
                  <a:lnTo>
                    <a:pt x="597" y="52"/>
                  </a:lnTo>
                  <a:lnTo>
                    <a:pt x="604" y="47"/>
                  </a:lnTo>
                  <a:lnTo>
                    <a:pt x="608" y="39"/>
                  </a:lnTo>
                  <a:lnTo>
                    <a:pt x="608" y="37"/>
                  </a:lnTo>
                  <a:lnTo>
                    <a:pt x="604" y="34"/>
                  </a:lnTo>
                  <a:lnTo>
                    <a:pt x="604" y="37"/>
                  </a:lnTo>
                  <a:lnTo>
                    <a:pt x="603" y="34"/>
                  </a:lnTo>
                  <a:lnTo>
                    <a:pt x="603" y="32"/>
                  </a:lnTo>
                  <a:lnTo>
                    <a:pt x="603" y="28"/>
                  </a:lnTo>
                  <a:lnTo>
                    <a:pt x="597" y="34"/>
                  </a:lnTo>
                  <a:lnTo>
                    <a:pt x="595" y="37"/>
                  </a:lnTo>
                  <a:lnTo>
                    <a:pt x="597" y="37"/>
                  </a:lnTo>
                  <a:lnTo>
                    <a:pt x="595" y="39"/>
                  </a:lnTo>
                  <a:lnTo>
                    <a:pt x="591" y="43"/>
                  </a:lnTo>
                  <a:lnTo>
                    <a:pt x="589" y="39"/>
                  </a:lnTo>
                  <a:lnTo>
                    <a:pt x="589" y="37"/>
                  </a:lnTo>
                  <a:lnTo>
                    <a:pt x="589" y="34"/>
                  </a:lnTo>
                  <a:lnTo>
                    <a:pt x="586" y="37"/>
                  </a:lnTo>
                  <a:lnTo>
                    <a:pt x="584" y="39"/>
                  </a:lnTo>
                  <a:lnTo>
                    <a:pt x="582" y="37"/>
                  </a:lnTo>
                  <a:lnTo>
                    <a:pt x="584" y="34"/>
                  </a:lnTo>
                  <a:lnTo>
                    <a:pt x="586" y="32"/>
                  </a:lnTo>
                  <a:lnTo>
                    <a:pt x="584" y="32"/>
                  </a:lnTo>
                  <a:lnTo>
                    <a:pt x="586" y="28"/>
                  </a:lnTo>
                  <a:lnTo>
                    <a:pt x="582" y="28"/>
                  </a:lnTo>
                  <a:lnTo>
                    <a:pt x="582" y="32"/>
                  </a:lnTo>
                  <a:lnTo>
                    <a:pt x="578" y="34"/>
                  </a:lnTo>
                  <a:lnTo>
                    <a:pt x="576" y="34"/>
                  </a:lnTo>
                  <a:lnTo>
                    <a:pt x="572" y="37"/>
                  </a:lnTo>
                  <a:lnTo>
                    <a:pt x="567" y="37"/>
                  </a:lnTo>
                  <a:lnTo>
                    <a:pt x="565" y="34"/>
                  </a:lnTo>
                  <a:lnTo>
                    <a:pt x="563" y="28"/>
                  </a:lnTo>
                  <a:lnTo>
                    <a:pt x="559" y="32"/>
                  </a:lnTo>
                  <a:lnTo>
                    <a:pt x="554" y="32"/>
                  </a:lnTo>
                  <a:lnTo>
                    <a:pt x="552" y="32"/>
                  </a:lnTo>
                  <a:lnTo>
                    <a:pt x="548" y="34"/>
                  </a:lnTo>
                  <a:lnTo>
                    <a:pt x="548" y="28"/>
                  </a:lnTo>
                  <a:lnTo>
                    <a:pt x="546" y="28"/>
                  </a:lnTo>
                  <a:lnTo>
                    <a:pt x="544" y="26"/>
                  </a:lnTo>
                  <a:lnTo>
                    <a:pt x="544" y="24"/>
                  </a:lnTo>
                  <a:lnTo>
                    <a:pt x="539" y="26"/>
                  </a:lnTo>
                  <a:lnTo>
                    <a:pt x="535" y="26"/>
                  </a:lnTo>
                  <a:lnTo>
                    <a:pt x="533" y="24"/>
                  </a:lnTo>
                  <a:lnTo>
                    <a:pt x="527" y="24"/>
                  </a:lnTo>
                  <a:lnTo>
                    <a:pt x="523" y="21"/>
                  </a:lnTo>
                  <a:lnTo>
                    <a:pt x="522" y="13"/>
                  </a:lnTo>
                  <a:lnTo>
                    <a:pt x="522" y="15"/>
                  </a:lnTo>
                  <a:lnTo>
                    <a:pt x="520" y="19"/>
                  </a:lnTo>
                  <a:lnTo>
                    <a:pt x="516" y="19"/>
                  </a:lnTo>
                  <a:lnTo>
                    <a:pt x="514" y="13"/>
                  </a:lnTo>
                  <a:lnTo>
                    <a:pt x="508" y="9"/>
                  </a:lnTo>
                  <a:lnTo>
                    <a:pt x="505" y="9"/>
                  </a:lnTo>
                  <a:lnTo>
                    <a:pt x="505" y="13"/>
                  </a:lnTo>
                  <a:lnTo>
                    <a:pt x="505" y="15"/>
                  </a:lnTo>
                  <a:lnTo>
                    <a:pt x="503" y="13"/>
                  </a:lnTo>
                  <a:lnTo>
                    <a:pt x="503" y="9"/>
                  </a:lnTo>
                  <a:lnTo>
                    <a:pt x="501" y="9"/>
                  </a:lnTo>
                  <a:lnTo>
                    <a:pt x="497" y="13"/>
                  </a:lnTo>
                  <a:lnTo>
                    <a:pt x="501" y="15"/>
                  </a:lnTo>
                  <a:lnTo>
                    <a:pt x="503" y="19"/>
                  </a:lnTo>
                  <a:lnTo>
                    <a:pt x="510" y="19"/>
                  </a:lnTo>
                  <a:lnTo>
                    <a:pt x="514" y="19"/>
                  </a:lnTo>
                  <a:lnTo>
                    <a:pt x="514" y="21"/>
                  </a:lnTo>
                  <a:lnTo>
                    <a:pt x="514" y="28"/>
                  </a:lnTo>
                  <a:lnTo>
                    <a:pt x="514" y="32"/>
                  </a:lnTo>
                  <a:lnTo>
                    <a:pt x="516" y="34"/>
                  </a:lnTo>
                  <a:lnTo>
                    <a:pt x="510" y="34"/>
                  </a:lnTo>
                  <a:lnTo>
                    <a:pt x="508" y="39"/>
                  </a:lnTo>
                  <a:lnTo>
                    <a:pt x="508" y="37"/>
                  </a:lnTo>
                  <a:lnTo>
                    <a:pt x="505" y="37"/>
                  </a:lnTo>
                  <a:lnTo>
                    <a:pt x="497" y="37"/>
                  </a:lnTo>
                  <a:lnTo>
                    <a:pt x="490" y="37"/>
                  </a:lnTo>
                  <a:lnTo>
                    <a:pt x="484" y="37"/>
                  </a:lnTo>
                  <a:lnTo>
                    <a:pt x="484" y="34"/>
                  </a:lnTo>
                  <a:lnTo>
                    <a:pt x="482" y="37"/>
                  </a:lnTo>
                  <a:lnTo>
                    <a:pt x="478" y="34"/>
                  </a:lnTo>
                  <a:lnTo>
                    <a:pt x="476" y="37"/>
                  </a:lnTo>
                  <a:lnTo>
                    <a:pt x="476" y="39"/>
                  </a:lnTo>
                  <a:lnTo>
                    <a:pt x="473" y="39"/>
                  </a:lnTo>
                  <a:lnTo>
                    <a:pt x="473" y="43"/>
                  </a:lnTo>
                  <a:lnTo>
                    <a:pt x="476" y="47"/>
                  </a:lnTo>
                  <a:lnTo>
                    <a:pt x="471" y="43"/>
                  </a:lnTo>
                  <a:lnTo>
                    <a:pt x="467" y="39"/>
                  </a:lnTo>
                  <a:lnTo>
                    <a:pt x="465" y="45"/>
                  </a:lnTo>
                  <a:lnTo>
                    <a:pt x="467" y="50"/>
                  </a:lnTo>
                  <a:lnTo>
                    <a:pt x="465" y="47"/>
                  </a:lnTo>
                  <a:lnTo>
                    <a:pt x="463" y="47"/>
                  </a:lnTo>
                  <a:lnTo>
                    <a:pt x="459" y="50"/>
                  </a:lnTo>
                  <a:lnTo>
                    <a:pt x="459" y="52"/>
                  </a:lnTo>
                  <a:lnTo>
                    <a:pt x="458" y="56"/>
                  </a:lnTo>
                  <a:lnTo>
                    <a:pt x="454" y="58"/>
                  </a:lnTo>
                  <a:lnTo>
                    <a:pt x="454" y="62"/>
                  </a:lnTo>
                  <a:lnTo>
                    <a:pt x="458" y="65"/>
                  </a:lnTo>
                  <a:lnTo>
                    <a:pt x="454" y="65"/>
                  </a:lnTo>
                  <a:lnTo>
                    <a:pt x="452" y="69"/>
                  </a:lnTo>
                  <a:lnTo>
                    <a:pt x="448" y="69"/>
                  </a:lnTo>
                  <a:lnTo>
                    <a:pt x="446" y="71"/>
                  </a:lnTo>
                  <a:lnTo>
                    <a:pt x="443" y="82"/>
                  </a:lnTo>
                  <a:lnTo>
                    <a:pt x="441" y="82"/>
                  </a:lnTo>
                  <a:lnTo>
                    <a:pt x="439" y="84"/>
                  </a:lnTo>
                  <a:lnTo>
                    <a:pt x="433" y="90"/>
                  </a:lnTo>
                  <a:lnTo>
                    <a:pt x="433" y="94"/>
                  </a:lnTo>
                  <a:lnTo>
                    <a:pt x="435" y="95"/>
                  </a:lnTo>
                  <a:lnTo>
                    <a:pt x="441" y="95"/>
                  </a:lnTo>
                  <a:lnTo>
                    <a:pt x="439" y="99"/>
                  </a:lnTo>
                  <a:lnTo>
                    <a:pt x="441" y="101"/>
                  </a:lnTo>
                  <a:lnTo>
                    <a:pt x="443" y="101"/>
                  </a:lnTo>
                  <a:lnTo>
                    <a:pt x="441" y="105"/>
                  </a:lnTo>
                  <a:lnTo>
                    <a:pt x="439" y="105"/>
                  </a:lnTo>
                  <a:lnTo>
                    <a:pt x="435" y="109"/>
                  </a:lnTo>
                  <a:lnTo>
                    <a:pt x="439" y="112"/>
                  </a:lnTo>
                  <a:lnTo>
                    <a:pt x="435" y="112"/>
                  </a:lnTo>
                  <a:lnTo>
                    <a:pt x="433" y="109"/>
                  </a:lnTo>
                  <a:lnTo>
                    <a:pt x="429" y="107"/>
                  </a:lnTo>
                  <a:lnTo>
                    <a:pt x="427" y="105"/>
                  </a:lnTo>
                  <a:lnTo>
                    <a:pt x="427" y="109"/>
                  </a:lnTo>
                  <a:lnTo>
                    <a:pt x="424" y="112"/>
                  </a:lnTo>
                  <a:lnTo>
                    <a:pt x="424" y="109"/>
                  </a:lnTo>
                  <a:lnTo>
                    <a:pt x="424" y="107"/>
                  </a:lnTo>
                  <a:lnTo>
                    <a:pt x="420" y="105"/>
                  </a:lnTo>
                  <a:lnTo>
                    <a:pt x="411" y="105"/>
                  </a:lnTo>
                  <a:lnTo>
                    <a:pt x="411" y="107"/>
                  </a:lnTo>
                  <a:lnTo>
                    <a:pt x="411" y="109"/>
                  </a:lnTo>
                  <a:lnTo>
                    <a:pt x="405" y="109"/>
                  </a:lnTo>
                  <a:lnTo>
                    <a:pt x="405" y="107"/>
                  </a:lnTo>
                  <a:lnTo>
                    <a:pt x="403" y="109"/>
                  </a:lnTo>
                  <a:lnTo>
                    <a:pt x="405" y="114"/>
                  </a:lnTo>
                  <a:lnTo>
                    <a:pt x="405" y="118"/>
                  </a:lnTo>
                  <a:lnTo>
                    <a:pt x="403" y="114"/>
                  </a:lnTo>
                  <a:lnTo>
                    <a:pt x="401" y="114"/>
                  </a:lnTo>
                  <a:lnTo>
                    <a:pt x="401" y="118"/>
                  </a:lnTo>
                  <a:lnTo>
                    <a:pt x="397" y="120"/>
                  </a:lnTo>
                  <a:lnTo>
                    <a:pt x="401" y="114"/>
                  </a:lnTo>
                  <a:lnTo>
                    <a:pt x="401" y="112"/>
                  </a:lnTo>
                  <a:lnTo>
                    <a:pt x="403" y="101"/>
                  </a:lnTo>
                  <a:lnTo>
                    <a:pt x="403" y="99"/>
                  </a:lnTo>
                  <a:lnTo>
                    <a:pt x="401" y="95"/>
                  </a:lnTo>
                  <a:lnTo>
                    <a:pt x="392" y="84"/>
                  </a:lnTo>
                  <a:lnTo>
                    <a:pt x="390" y="82"/>
                  </a:lnTo>
                  <a:lnTo>
                    <a:pt x="386" y="80"/>
                  </a:lnTo>
                  <a:lnTo>
                    <a:pt x="384" y="80"/>
                  </a:lnTo>
                  <a:lnTo>
                    <a:pt x="382" y="77"/>
                  </a:lnTo>
                  <a:lnTo>
                    <a:pt x="378" y="75"/>
                  </a:lnTo>
                  <a:lnTo>
                    <a:pt x="378" y="77"/>
                  </a:lnTo>
                  <a:lnTo>
                    <a:pt x="378" y="80"/>
                  </a:lnTo>
                  <a:lnTo>
                    <a:pt x="373" y="84"/>
                  </a:lnTo>
                  <a:lnTo>
                    <a:pt x="371" y="88"/>
                  </a:lnTo>
                  <a:lnTo>
                    <a:pt x="367" y="84"/>
                  </a:lnTo>
                  <a:lnTo>
                    <a:pt x="367" y="82"/>
                  </a:lnTo>
                  <a:lnTo>
                    <a:pt x="365" y="82"/>
                  </a:lnTo>
                  <a:lnTo>
                    <a:pt x="365" y="88"/>
                  </a:lnTo>
                  <a:lnTo>
                    <a:pt x="362" y="84"/>
                  </a:lnTo>
                  <a:lnTo>
                    <a:pt x="362" y="82"/>
                  </a:lnTo>
                  <a:lnTo>
                    <a:pt x="360" y="82"/>
                  </a:lnTo>
                  <a:lnTo>
                    <a:pt x="358" y="82"/>
                  </a:lnTo>
                  <a:lnTo>
                    <a:pt x="360" y="84"/>
                  </a:lnTo>
                  <a:lnTo>
                    <a:pt x="360" y="88"/>
                  </a:lnTo>
                  <a:lnTo>
                    <a:pt x="358" y="94"/>
                  </a:lnTo>
                  <a:lnTo>
                    <a:pt x="354" y="95"/>
                  </a:lnTo>
                  <a:lnTo>
                    <a:pt x="354" y="99"/>
                  </a:lnTo>
                  <a:lnTo>
                    <a:pt x="352" y="94"/>
                  </a:lnTo>
                  <a:lnTo>
                    <a:pt x="348" y="99"/>
                  </a:lnTo>
                  <a:lnTo>
                    <a:pt x="348" y="94"/>
                  </a:lnTo>
                  <a:lnTo>
                    <a:pt x="348" y="90"/>
                  </a:lnTo>
                  <a:lnTo>
                    <a:pt x="348" y="88"/>
                  </a:lnTo>
                  <a:lnTo>
                    <a:pt x="346" y="95"/>
                  </a:lnTo>
                  <a:lnTo>
                    <a:pt x="343" y="95"/>
                  </a:lnTo>
                  <a:lnTo>
                    <a:pt x="341" y="95"/>
                  </a:lnTo>
                  <a:lnTo>
                    <a:pt x="339" y="101"/>
                  </a:lnTo>
                  <a:lnTo>
                    <a:pt x="339" y="105"/>
                  </a:lnTo>
                  <a:lnTo>
                    <a:pt x="341" y="105"/>
                  </a:lnTo>
                  <a:lnTo>
                    <a:pt x="341" y="109"/>
                  </a:lnTo>
                  <a:lnTo>
                    <a:pt x="341" y="112"/>
                  </a:lnTo>
                  <a:lnTo>
                    <a:pt x="339" y="109"/>
                  </a:lnTo>
                  <a:lnTo>
                    <a:pt x="335" y="109"/>
                  </a:lnTo>
                  <a:lnTo>
                    <a:pt x="333" y="109"/>
                  </a:lnTo>
                  <a:lnTo>
                    <a:pt x="328" y="114"/>
                  </a:lnTo>
                  <a:lnTo>
                    <a:pt x="333" y="112"/>
                  </a:lnTo>
                  <a:lnTo>
                    <a:pt x="330" y="114"/>
                  </a:lnTo>
                  <a:lnTo>
                    <a:pt x="333" y="114"/>
                  </a:lnTo>
                  <a:lnTo>
                    <a:pt x="333" y="118"/>
                  </a:lnTo>
                  <a:lnTo>
                    <a:pt x="335" y="120"/>
                  </a:lnTo>
                  <a:lnTo>
                    <a:pt x="330" y="120"/>
                  </a:lnTo>
                  <a:lnTo>
                    <a:pt x="330" y="118"/>
                  </a:lnTo>
                  <a:lnTo>
                    <a:pt x="324" y="114"/>
                  </a:lnTo>
                  <a:lnTo>
                    <a:pt x="324" y="118"/>
                  </a:lnTo>
                  <a:lnTo>
                    <a:pt x="320" y="120"/>
                  </a:lnTo>
                  <a:lnTo>
                    <a:pt x="316" y="124"/>
                  </a:lnTo>
                  <a:lnTo>
                    <a:pt x="316" y="125"/>
                  </a:lnTo>
                  <a:lnTo>
                    <a:pt x="320" y="131"/>
                  </a:lnTo>
                  <a:lnTo>
                    <a:pt x="320" y="127"/>
                  </a:lnTo>
                  <a:lnTo>
                    <a:pt x="322" y="127"/>
                  </a:lnTo>
                  <a:lnTo>
                    <a:pt x="320" y="133"/>
                  </a:lnTo>
                  <a:lnTo>
                    <a:pt x="316" y="137"/>
                  </a:lnTo>
                  <a:lnTo>
                    <a:pt x="314" y="139"/>
                  </a:lnTo>
                  <a:lnTo>
                    <a:pt x="314" y="142"/>
                  </a:lnTo>
                  <a:lnTo>
                    <a:pt x="316" y="142"/>
                  </a:lnTo>
                  <a:lnTo>
                    <a:pt x="320" y="142"/>
                  </a:lnTo>
                  <a:lnTo>
                    <a:pt x="322" y="144"/>
                  </a:lnTo>
                  <a:lnTo>
                    <a:pt x="320" y="144"/>
                  </a:lnTo>
                  <a:lnTo>
                    <a:pt x="316" y="144"/>
                  </a:lnTo>
                  <a:lnTo>
                    <a:pt x="314" y="144"/>
                  </a:lnTo>
                  <a:lnTo>
                    <a:pt x="311" y="144"/>
                  </a:lnTo>
                  <a:lnTo>
                    <a:pt x="309" y="142"/>
                  </a:lnTo>
                  <a:lnTo>
                    <a:pt x="305" y="139"/>
                  </a:lnTo>
                  <a:lnTo>
                    <a:pt x="303" y="142"/>
                  </a:lnTo>
                  <a:lnTo>
                    <a:pt x="301" y="144"/>
                  </a:lnTo>
                  <a:lnTo>
                    <a:pt x="301" y="142"/>
                  </a:lnTo>
                  <a:lnTo>
                    <a:pt x="301" y="139"/>
                  </a:lnTo>
                  <a:lnTo>
                    <a:pt x="296" y="139"/>
                  </a:lnTo>
                  <a:lnTo>
                    <a:pt x="298" y="142"/>
                  </a:lnTo>
                  <a:lnTo>
                    <a:pt x="298" y="144"/>
                  </a:lnTo>
                  <a:lnTo>
                    <a:pt x="296" y="146"/>
                  </a:lnTo>
                  <a:lnTo>
                    <a:pt x="296" y="150"/>
                  </a:lnTo>
                  <a:lnTo>
                    <a:pt x="298" y="152"/>
                  </a:lnTo>
                  <a:lnTo>
                    <a:pt x="301" y="155"/>
                  </a:lnTo>
                  <a:lnTo>
                    <a:pt x="298" y="161"/>
                  </a:lnTo>
                  <a:lnTo>
                    <a:pt x="298" y="163"/>
                  </a:lnTo>
                  <a:lnTo>
                    <a:pt x="296" y="157"/>
                  </a:lnTo>
                  <a:lnTo>
                    <a:pt x="292" y="165"/>
                  </a:lnTo>
                  <a:lnTo>
                    <a:pt x="292" y="170"/>
                  </a:lnTo>
                  <a:lnTo>
                    <a:pt x="290" y="174"/>
                  </a:lnTo>
                  <a:lnTo>
                    <a:pt x="290" y="168"/>
                  </a:lnTo>
                  <a:lnTo>
                    <a:pt x="286" y="163"/>
                  </a:lnTo>
                  <a:lnTo>
                    <a:pt x="284" y="155"/>
                  </a:lnTo>
                  <a:lnTo>
                    <a:pt x="284" y="152"/>
                  </a:lnTo>
                  <a:lnTo>
                    <a:pt x="281" y="150"/>
                  </a:lnTo>
                  <a:lnTo>
                    <a:pt x="281" y="146"/>
                  </a:lnTo>
                  <a:lnTo>
                    <a:pt x="281" y="144"/>
                  </a:lnTo>
                  <a:lnTo>
                    <a:pt x="279" y="150"/>
                  </a:lnTo>
                  <a:lnTo>
                    <a:pt x="273" y="152"/>
                  </a:lnTo>
                  <a:lnTo>
                    <a:pt x="271" y="155"/>
                  </a:lnTo>
                  <a:lnTo>
                    <a:pt x="271" y="157"/>
                  </a:lnTo>
                  <a:lnTo>
                    <a:pt x="267" y="157"/>
                  </a:lnTo>
                  <a:lnTo>
                    <a:pt x="265" y="161"/>
                  </a:lnTo>
                  <a:lnTo>
                    <a:pt x="260" y="165"/>
                  </a:lnTo>
                  <a:lnTo>
                    <a:pt x="258" y="174"/>
                  </a:lnTo>
                  <a:lnTo>
                    <a:pt x="258" y="180"/>
                  </a:lnTo>
                  <a:lnTo>
                    <a:pt x="260" y="185"/>
                  </a:lnTo>
                  <a:lnTo>
                    <a:pt x="260" y="187"/>
                  </a:lnTo>
                  <a:lnTo>
                    <a:pt x="260" y="189"/>
                  </a:lnTo>
                  <a:lnTo>
                    <a:pt x="252" y="195"/>
                  </a:lnTo>
                  <a:lnTo>
                    <a:pt x="249" y="195"/>
                  </a:lnTo>
                  <a:lnTo>
                    <a:pt x="247" y="200"/>
                  </a:lnTo>
                  <a:lnTo>
                    <a:pt x="243" y="204"/>
                  </a:lnTo>
                  <a:lnTo>
                    <a:pt x="241" y="204"/>
                  </a:lnTo>
                  <a:lnTo>
                    <a:pt x="243" y="206"/>
                  </a:lnTo>
                  <a:lnTo>
                    <a:pt x="241" y="208"/>
                  </a:lnTo>
                  <a:lnTo>
                    <a:pt x="235" y="217"/>
                  </a:lnTo>
                  <a:lnTo>
                    <a:pt x="220" y="227"/>
                  </a:lnTo>
                  <a:lnTo>
                    <a:pt x="209" y="232"/>
                  </a:lnTo>
                  <a:lnTo>
                    <a:pt x="198" y="236"/>
                  </a:lnTo>
                  <a:lnTo>
                    <a:pt x="190" y="236"/>
                  </a:lnTo>
                  <a:lnTo>
                    <a:pt x="181" y="236"/>
                  </a:lnTo>
                  <a:lnTo>
                    <a:pt x="177" y="238"/>
                  </a:lnTo>
                  <a:lnTo>
                    <a:pt x="173" y="242"/>
                  </a:lnTo>
                  <a:lnTo>
                    <a:pt x="171" y="243"/>
                  </a:lnTo>
                  <a:lnTo>
                    <a:pt x="166" y="243"/>
                  </a:lnTo>
                  <a:lnTo>
                    <a:pt x="158" y="245"/>
                  </a:lnTo>
                  <a:lnTo>
                    <a:pt x="149" y="251"/>
                  </a:lnTo>
                  <a:lnTo>
                    <a:pt x="139" y="255"/>
                  </a:lnTo>
                  <a:lnTo>
                    <a:pt x="134" y="251"/>
                  </a:lnTo>
                  <a:lnTo>
                    <a:pt x="128" y="255"/>
                  </a:lnTo>
                  <a:lnTo>
                    <a:pt x="124" y="251"/>
                  </a:lnTo>
                  <a:lnTo>
                    <a:pt x="119" y="255"/>
                  </a:lnTo>
                  <a:lnTo>
                    <a:pt x="115" y="257"/>
                  </a:lnTo>
                  <a:lnTo>
                    <a:pt x="109" y="260"/>
                  </a:lnTo>
                  <a:lnTo>
                    <a:pt x="105" y="262"/>
                  </a:lnTo>
                  <a:lnTo>
                    <a:pt x="96" y="270"/>
                  </a:lnTo>
                  <a:lnTo>
                    <a:pt x="85" y="279"/>
                  </a:lnTo>
                  <a:lnTo>
                    <a:pt x="77" y="281"/>
                  </a:lnTo>
                  <a:lnTo>
                    <a:pt x="68" y="286"/>
                  </a:lnTo>
                  <a:lnTo>
                    <a:pt x="66" y="294"/>
                  </a:lnTo>
                  <a:lnTo>
                    <a:pt x="56" y="300"/>
                  </a:lnTo>
                  <a:lnTo>
                    <a:pt x="60" y="288"/>
                  </a:lnTo>
                  <a:lnTo>
                    <a:pt x="60" y="286"/>
                  </a:lnTo>
                  <a:lnTo>
                    <a:pt x="62" y="281"/>
                  </a:lnTo>
                  <a:lnTo>
                    <a:pt x="56" y="285"/>
                  </a:lnTo>
                  <a:lnTo>
                    <a:pt x="55" y="286"/>
                  </a:lnTo>
                  <a:lnTo>
                    <a:pt x="53" y="294"/>
                  </a:lnTo>
                  <a:lnTo>
                    <a:pt x="49" y="300"/>
                  </a:lnTo>
                  <a:lnTo>
                    <a:pt x="49" y="305"/>
                  </a:lnTo>
                  <a:lnTo>
                    <a:pt x="49" y="307"/>
                  </a:lnTo>
                  <a:lnTo>
                    <a:pt x="49" y="313"/>
                  </a:lnTo>
                  <a:lnTo>
                    <a:pt x="47" y="322"/>
                  </a:lnTo>
                  <a:lnTo>
                    <a:pt x="41" y="330"/>
                  </a:lnTo>
                  <a:lnTo>
                    <a:pt x="36" y="341"/>
                  </a:lnTo>
                  <a:lnTo>
                    <a:pt x="36" y="348"/>
                  </a:lnTo>
                  <a:lnTo>
                    <a:pt x="38" y="361"/>
                  </a:lnTo>
                  <a:lnTo>
                    <a:pt x="38" y="367"/>
                  </a:lnTo>
                  <a:lnTo>
                    <a:pt x="41" y="373"/>
                  </a:lnTo>
                  <a:lnTo>
                    <a:pt x="43" y="380"/>
                  </a:lnTo>
                  <a:lnTo>
                    <a:pt x="43" y="388"/>
                  </a:lnTo>
                  <a:lnTo>
                    <a:pt x="41" y="397"/>
                  </a:lnTo>
                  <a:lnTo>
                    <a:pt x="41" y="399"/>
                  </a:lnTo>
                  <a:lnTo>
                    <a:pt x="38" y="399"/>
                  </a:lnTo>
                  <a:lnTo>
                    <a:pt x="36" y="393"/>
                  </a:lnTo>
                  <a:lnTo>
                    <a:pt x="36" y="391"/>
                  </a:lnTo>
                  <a:lnTo>
                    <a:pt x="34" y="393"/>
                  </a:lnTo>
                  <a:lnTo>
                    <a:pt x="34" y="388"/>
                  </a:lnTo>
                  <a:lnTo>
                    <a:pt x="34" y="386"/>
                  </a:lnTo>
                  <a:lnTo>
                    <a:pt x="30" y="378"/>
                  </a:lnTo>
                  <a:lnTo>
                    <a:pt x="28" y="380"/>
                  </a:lnTo>
                  <a:lnTo>
                    <a:pt x="28" y="386"/>
                  </a:lnTo>
                  <a:lnTo>
                    <a:pt x="30" y="393"/>
                  </a:lnTo>
                  <a:lnTo>
                    <a:pt x="34" y="397"/>
                  </a:lnTo>
                  <a:lnTo>
                    <a:pt x="34" y="403"/>
                  </a:lnTo>
                  <a:lnTo>
                    <a:pt x="28" y="404"/>
                  </a:lnTo>
                  <a:lnTo>
                    <a:pt x="28" y="403"/>
                  </a:lnTo>
                  <a:lnTo>
                    <a:pt x="24" y="404"/>
                  </a:lnTo>
                  <a:lnTo>
                    <a:pt x="28" y="399"/>
                  </a:lnTo>
                  <a:lnTo>
                    <a:pt x="24" y="397"/>
                  </a:lnTo>
                  <a:lnTo>
                    <a:pt x="24" y="391"/>
                  </a:lnTo>
                  <a:lnTo>
                    <a:pt x="23" y="397"/>
                  </a:lnTo>
                  <a:lnTo>
                    <a:pt x="24" y="408"/>
                  </a:lnTo>
                  <a:lnTo>
                    <a:pt x="30" y="418"/>
                  </a:lnTo>
                  <a:lnTo>
                    <a:pt x="34" y="429"/>
                  </a:lnTo>
                  <a:lnTo>
                    <a:pt x="30" y="442"/>
                  </a:lnTo>
                  <a:lnTo>
                    <a:pt x="34" y="446"/>
                  </a:lnTo>
                  <a:lnTo>
                    <a:pt x="36" y="449"/>
                  </a:lnTo>
                  <a:lnTo>
                    <a:pt x="36" y="461"/>
                  </a:lnTo>
                  <a:lnTo>
                    <a:pt x="38" y="468"/>
                  </a:lnTo>
                  <a:lnTo>
                    <a:pt x="38" y="483"/>
                  </a:lnTo>
                  <a:lnTo>
                    <a:pt x="34" y="496"/>
                  </a:lnTo>
                  <a:lnTo>
                    <a:pt x="34" y="509"/>
                  </a:lnTo>
                  <a:lnTo>
                    <a:pt x="36" y="522"/>
                  </a:lnTo>
                  <a:lnTo>
                    <a:pt x="38" y="534"/>
                  </a:lnTo>
                  <a:lnTo>
                    <a:pt x="36" y="547"/>
                  </a:lnTo>
                  <a:lnTo>
                    <a:pt x="34" y="552"/>
                  </a:lnTo>
                  <a:lnTo>
                    <a:pt x="34" y="558"/>
                  </a:lnTo>
                  <a:lnTo>
                    <a:pt x="30" y="560"/>
                  </a:lnTo>
                  <a:lnTo>
                    <a:pt x="30" y="558"/>
                  </a:lnTo>
                  <a:lnTo>
                    <a:pt x="28" y="560"/>
                  </a:lnTo>
                  <a:lnTo>
                    <a:pt x="28" y="566"/>
                  </a:lnTo>
                  <a:lnTo>
                    <a:pt x="24" y="573"/>
                  </a:lnTo>
                  <a:lnTo>
                    <a:pt x="19" y="582"/>
                  </a:lnTo>
                  <a:lnTo>
                    <a:pt x="17" y="584"/>
                  </a:lnTo>
                  <a:lnTo>
                    <a:pt x="11" y="584"/>
                  </a:lnTo>
                  <a:lnTo>
                    <a:pt x="9" y="584"/>
                  </a:lnTo>
                  <a:lnTo>
                    <a:pt x="6" y="584"/>
                  </a:lnTo>
                  <a:lnTo>
                    <a:pt x="4" y="590"/>
                  </a:lnTo>
                  <a:lnTo>
                    <a:pt x="0" y="597"/>
                  </a:lnTo>
                  <a:lnTo>
                    <a:pt x="4" y="603"/>
                  </a:lnTo>
                  <a:lnTo>
                    <a:pt x="6" y="601"/>
                  </a:lnTo>
                  <a:lnTo>
                    <a:pt x="9" y="603"/>
                  </a:lnTo>
                  <a:lnTo>
                    <a:pt x="15" y="609"/>
                  </a:lnTo>
                  <a:lnTo>
                    <a:pt x="19" y="614"/>
                  </a:lnTo>
                  <a:lnTo>
                    <a:pt x="23" y="616"/>
                  </a:lnTo>
                  <a:lnTo>
                    <a:pt x="28" y="616"/>
                  </a:lnTo>
                  <a:lnTo>
                    <a:pt x="24" y="620"/>
                  </a:lnTo>
                  <a:lnTo>
                    <a:pt x="47" y="622"/>
                  </a:lnTo>
                  <a:lnTo>
                    <a:pt x="55" y="622"/>
                  </a:lnTo>
                  <a:lnTo>
                    <a:pt x="56" y="622"/>
                  </a:lnTo>
                  <a:lnTo>
                    <a:pt x="55" y="620"/>
                  </a:lnTo>
                  <a:lnTo>
                    <a:pt x="62" y="620"/>
                  </a:lnTo>
                  <a:lnTo>
                    <a:pt x="68" y="616"/>
                  </a:lnTo>
                  <a:lnTo>
                    <a:pt x="73" y="610"/>
                  </a:lnTo>
                  <a:lnTo>
                    <a:pt x="79" y="609"/>
                  </a:lnTo>
                  <a:lnTo>
                    <a:pt x="85" y="607"/>
                  </a:lnTo>
                  <a:lnTo>
                    <a:pt x="87" y="607"/>
                  </a:lnTo>
                  <a:lnTo>
                    <a:pt x="90" y="607"/>
                  </a:lnTo>
                  <a:lnTo>
                    <a:pt x="98" y="603"/>
                  </a:lnTo>
                  <a:lnTo>
                    <a:pt x="98" y="597"/>
                  </a:lnTo>
                  <a:lnTo>
                    <a:pt x="104" y="596"/>
                  </a:lnTo>
                  <a:lnTo>
                    <a:pt x="115" y="592"/>
                  </a:lnTo>
                  <a:lnTo>
                    <a:pt x="124" y="592"/>
                  </a:lnTo>
                  <a:lnTo>
                    <a:pt x="136" y="590"/>
                  </a:lnTo>
                  <a:lnTo>
                    <a:pt x="143" y="590"/>
                  </a:lnTo>
                  <a:lnTo>
                    <a:pt x="158" y="590"/>
                  </a:lnTo>
                  <a:lnTo>
                    <a:pt x="160" y="592"/>
                  </a:lnTo>
                  <a:lnTo>
                    <a:pt x="162" y="592"/>
                  </a:lnTo>
                  <a:lnTo>
                    <a:pt x="173" y="590"/>
                  </a:lnTo>
                  <a:lnTo>
                    <a:pt x="179" y="592"/>
                  </a:lnTo>
                  <a:lnTo>
                    <a:pt x="179" y="596"/>
                  </a:lnTo>
                  <a:lnTo>
                    <a:pt x="185" y="592"/>
                  </a:lnTo>
                  <a:lnTo>
                    <a:pt x="186" y="592"/>
                  </a:lnTo>
                  <a:lnTo>
                    <a:pt x="190" y="590"/>
                  </a:lnTo>
                  <a:lnTo>
                    <a:pt x="192" y="588"/>
                  </a:lnTo>
                  <a:lnTo>
                    <a:pt x="200" y="582"/>
                  </a:lnTo>
                  <a:lnTo>
                    <a:pt x="205" y="573"/>
                  </a:lnTo>
                  <a:lnTo>
                    <a:pt x="215" y="569"/>
                  </a:lnTo>
                  <a:lnTo>
                    <a:pt x="222" y="566"/>
                  </a:lnTo>
                  <a:lnTo>
                    <a:pt x="233" y="560"/>
                  </a:lnTo>
                  <a:lnTo>
                    <a:pt x="243" y="558"/>
                  </a:lnTo>
                  <a:lnTo>
                    <a:pt x="254" y="552"/>
                  </a:lnTo>
                  <a:lnTo>
                    <a:pt x="260" y="549"/>
                  </a:lnTo>
                  <a:lnTo>
                    <a:pt x="265" y="549"/>
                  </a:lnTo>
                  <a:lnTo>
                    <a:pt x="277" y="549"/>
                  </a:lnTo>
                  <a:lnTo>
                    <a:pt x="286" y="549"/>
                  </a:lnTo>
                  <a:lnTo>
                    <a:pt x="309" y="541"/>
                  </a:lnTo>
                  <a:lnTo>
                    <a:pt x="330" y="534"/>
                  </a:lnTo>
                  <a:lnTo>
                    <a:pt x="343" y="530"/>
                  </a:lnTo>
                  <a:lnTo>
                    <a:pt x="358" y="530"/>
                  </a:lnTo>
                  <a:lnTo>
                    <a:pt x="362" y="534"/>
                  </a:lnTo>
                  <a:lnTo>
                    <a:pt x="367" y="530"/>
                  </a:lnTo>
                  <a:lnTo>
                    <a:pt x="371" y="530"/>
                  </a:lnTo>
                  <a:lnTo>
                    <a:pt x="377" y="530"/>
                  </a:lnTo>
                  <a:lnTo>
                    <a:pt x="382" y="530"/>
                  </a:lnTo>
                  <a:lnTo>
                    <a:pt x="386" y="536"/>
                  </a:lnTo>
                  <a:lnTo>
                    <a:pt x="392" y="541"/>
                  </a:lnTo>
                  <a:lnTo>
                    <a:pt x="397" y="545"/>
                  </a:lnTo>
                  <a:lnTo>
                    <a:pt x="401" y="541"/>
                  </a:lnTo>
                  <a:lnTo>
                    <a:pt x="403" y="541"/>
                  </a:lnTo>
                  <a:lnTo>
                    <a:pt x="405" y="541"/>
                  </a:lnTo>
                  <a:lnTo>
                    <a:pt x="411" y="545"/>
                  </a:lnTo>
                  <a:lnTo>
                    <a:pt x="416" y="547"/>
                  </a:lnTo>
                  <a:lnTo>
                    <a:pt x="424" y="547"/>
                  </a:lnTo>
                  <a:lnTo>
                    <a:pt x="427" y="552"/>
                  </a:lnTo>
                  <a:lnTo>
                    <a:pt x="424" y="554"/>
                  </a:lnTo>
                  <a:lnTo>
                    <a:pt x="427" y="554"/>
                  </a:lnTo>
                  <a:lnTo>
                    <a:pt x="433" y="554"/>
                  </a:lnTo>
                  <a:lnTo>
                    <a:pt x="433" y="560"/>
                  </a:lnTo>
                  <a:lnTo>
                    <a:pt x="429" y="564"/>
                  </a:lnTo>
                  <a:lnTo>
                    <a:pt x="429" y="560"/>
                  </a:lnTo>
                  <a:lnTo>
                    <a:pt x="427" y="560"/>
                  </a:lnTo>
                  <a:lnTo>
                    <a:pt x="424" y="566"/>
                  </a:lnTo>
                  <a:lnTo>
                    <a:pt x="427" y="571"/>
                  </a:lnTo>
                  <a:lnTo>
                    <a:pt x="429" y="573"/>
                  </a:lnTo>
                  <a:lnTo>
                    <a:pt x="433" y="573"/>
                  </a:lnTo>
                  <a:lnTo>
                    <a:pt x="435" y="571"/>
                  </a:lnTo>
                  <a:lnTo>
                    <a:pt x="435" y="573"/>
                  </a:lnTo>
                  <a:lnTo>
                    <a:pt x="435" y="577"/>
                  </a:lnTo>
                  <a:lnTo>
                    <a:pt x="435" y="579"/>
                  </a:lnTo>
                  <a:lnTo>
                    <a:pt x="435" y="582"/>
                  </a:lnTo>
                  <a:lnTo>
                    <a:pt x="435" y="584"/>
                  </a:lnTo>
                  <a:lnTo>
                    <a:pt x="435" y="588"/>
                  </a:lnTo>
                  <a:lnTo>
                    <a:pt x="439" y="592"/>
                  </a:lnTo>
                  <a:lnTo>
                    <a:pt x="439" y="607"/>
                  </a:lnTo>
                  <a:lnTo>
                    <a:pt x="435" y="609"/>
                  </a:lnTo>
                  <a:lnTo>
                    <a:pt x="433" y="607"/>
                  </a:lnTo>
                  <a:lnTo>
                    <a:pt x="429" y="609"/>
                  </a:lnTo>
                  <a:lnTo>
                    <a:pt x="433" y="609"/>
                  </a:lnTo>
                  <a:lnTo>
                    <a:pt x="435" y="610"/>
                  </a:lnTo>
                  <a:lnTo>
                    <a:pt x="435" y="614"/>
                  </a:lnTo>
                  <a:lnTo>
                    <a:pt x="441" y="616"/>
                  </a:lnTo>
                  <a:lnTo>
                    <a:pt x="443" y="620"/>
                  </a:lnTo>
                  <a:lnTo>
                    <a:pt x="448" y="614"/>
                  </a:lnTo>
                  <a:lnTo>
                    <a:pt x="443" y="614"/>
                  </a:lnTo>
                  <a:lnTo>
                    <a:pt x="446" y="609"/>
                  </a:lnTo>
                  <a:lnTo>
                    <a:pt x="448" y="609"/>
                  </a:lnTo>
                  <a:lnTo>
                    <a:pt x="452" y="607"/>
                  </a:lnTo>
                  <a:lnTo>
                    <a:pt x="454" y="603"/>
                  </a:lnTo>
                  <a:lnTo>
                    <a:pt x="459" y="601"/>
                  </a:lnTo>
                  <a:lnTo>
                    <a:pt x="463" y="596"/>
                  </a:lnTo>
                  <a:lnTo>
                    <a:pt x="471" y="592"/>
                  </a:lnTo>
                  <a:lnTo>
                    <a:pt x="478" y="584"/>
                  </a:lnTo>
                  <a:lnTo>
                    <a:pt x="484" y="588"/>
                  </a:lnTo>
                  <a:lnTo>
                    <a:pt x="486" y="582"/>
                  </a:lnTo>
                  <a:lnTo>
                    <a:pt x="495" y="573"/>
                  </a:lnTo>
                  <a:lnTo>
                    <a:pt x="501" y="569"/>
                  </a:lnTo>
                  <a:lnTo>
                    <a:pt x="505" y="564"/>
                  </a:lnTo>
                  <a:lnTo>
                    <a:pt x="508" y="558"/>
                  </a:lnTo>
                  <a:lnTo>
                    <a:pt x="508" y="560"/>
                  </a:lnTo>
                  <a:lnTo>
                    <a:pt x="508" y="566"/>
                  </a:lnTo>
                  <a:lnTo>
                    <a:pt x="508" y="571"/>
                  </a:lnTo>
                  <a:lnTo>
                    <a:pt x="505" y="573"/>
                  </a:lnTo>
                  <a:lnTo>
                    <a:pt x="503" y="573"/>
                  </a:lnTo>
                  <a:lnTo>
                    <a:pt x="503" y="582"/>
                  </a:lnTo>
                  <a:lnTo>
                    <a:pt x="501" y="584"/>
                  </a:lnTo>
                  <a:lnTo>
                    <a:pt x="497" y="584"/>
                  </a:lnTo>
                  <a:lnTo>
                    <a:pt x="490" y="596"/>
                  </a:lnTo>
                  <a:lnTo>
                    <a:pt x="486" y="601"/>
                  </a:lnTo>
                  <a:lnTo>
                    <a:pt x="484" y="607"/>
                  </a:lnTo>
                  <a:lnTo>
                    <a:pt x="482" y="610"/>
                  </a:lnTo>
                  <a:lnTo>
                    <a:pt x="478" y="616"/>
                  </a:lnTo>
                  <a:lnTo>
                    <a:pt x="476" y="616"/>
                  </a:lnTo>
                  <a:lnTo>
                    <a:pt x="471" y="616"/>
                  </a:lnTo>
                  <a:lnTo>
                    <a:pt x="467" y="616"/>
                  </a:lnTo>
                  <a:lnTo>
                    <a:pt x="465" y="620"/>
                  </a:lnTo>
                  <a:lnTo>
                    <a:pt x="459" y="627"/>
                  </a:lnTo>
                  <a:lnTo>
                    <a:pt x="467" y="625"/>
                  </a:lnTo>
                  <a:lnTo>
                    <a:pt x="473" y="622"/>
                  </a:lnTo>
                  <a:lnTo>
                    <a:pt x="478" y="622"/>
                  </a:lnTo>
                  <a:lnTo>
                    <a:pt x="482" y="620"/>
                  </a:lnTo>
                  <a:lnTo>
                    <a:pt x="490" y="607"/>
                  </a:lnTo>
                  <a:lnTo>
                    <a:pt x="495" y="601"/>
                  </a:lnTo>
                  <a:lnTo>
                    <a:pt x="501" y="597"/>
                  </a:lnTo>
                  <a:lnTo>
                    <a:pt x="501" y="609"/>
                  </a:lnTo>
                  <a:lnTo>
                    <a:pt x="497" y="620"/>
                  </a:lnTo>
                  <a:lnTo>
                    <a:pt x="495" y="625"/>
                  </a:lnTo>
                  <a:lnTo>
                    <a:pt x="491" y="627"/>
                  </a:lnTo>
                  <a:lnTo>
                    <a:pt x="486" y="633"/>
                  </a:lnTo>
                  <a:lnTo>
                    <a:pt x="482" y="635"/>
                  </a:lnTo>
                  <a:lnTo>
                    <a:pt x="486" y="635"/>
                  </a:lnTo>
                  <a:lnTo>
                    <a:pt x="491" y="635"/>
                  </a:lnTo>
                  <a:lnTo>
                    <a:pt x="501" y="633"/>
                  </a:lnTo>
                  <a:lnTo>
                    <a:pt x="503" y="633"/>
                  </a:lnTo>
                  <a:lnTo>
                    <a:pt x="503" y="629"/>
                  </a:lnTo>
                  <a:lnTo>
                    <a:pt x="505" y="627"/>
                  </a:lnTo>
                  <a:lnTo>
                    <a:pt x="510" y="627"/>
                  </a:lnTo>
                  <a:lnTo>
                    <a:pt x="510" y="629"/>
                  </a:lnTo>
                  <a:lnTo>
                    <a:pt x="508" y="633"/>
                  </a:lnTo>
                  <a:lnTo>
                    <a:pt x="508" y="635"/>
                  </a:lnTo>
                  <a:lnTo>
                    <a:pt x="505" y="639"/>
                  </a:lnTo>
                  <a:lnTo>
                    <a:pt x="508" y="644"/>
                  </a:lnTo>
                  <a:lnTo>
                    <a:pt x="508" y="646"/>
                  </a:lnTo>
                  <a:lnTo>
                    <a:pt x="507" y="642"/>
                  </a:lnTo>
                  <a:lnTo>
                    <a:pt x="508" y="652"/>
                  </a:lnTo>
                  <a:lnTo>
                    <a:pt x="508" y="654"/>
                  </a:lnTo>
                  <a:lnTo>
                    <a:pt x="508" y="659"/>
                  </a:lnTo>
                  <a:lnTo>
                    <a:pt x="503" y="669"/>
                  </a:lnTo>
                  <a:lnTo>
                    <a:pt x="501" y="672"/>
                  </a:lnTo>
                  <a:lnTo>
                    <a:pt x="501" y="676"/>
                  </a:lnTo>
                  <a:lnTo>
                    <a:pt x="501" y="682"/>
                  </a:lnTo>
                  <a:lnTo>
                    <a:pt x="503" y="684"/>
                  </a:lnTo>
                  <a:lnTo>
                    <a:pt x="503" y="689"/>
                  </a:lnTo>
                  <a:lnTo>
                    <a:pt x="505" y="695"/>
                  </a:lnTo>
                  <a:lnTo>
                    <a:pt x="514" y="700"/>
                  </a:lnTo>
                  <a:lnTo>
                    <a:pt x="520" y="702"/>
                  </a:lnTo>
                  <a:lnTo>
                    <a:pt x="520" y="706"/>
                  </a:lnTo>
                  <a:lnTo>
                    <a:pt x="522" y="706"/>
                  </a:lnTo>
                  <a:lnTo>
                    <a:pt x="527" y="702"/>
                  </a:lnTo>
                  <a:lnTo>
                    <a:pt x="533" y="706"/>
                  </a:lnTo>
                  <a:lnTo>
                    <a:pt x="535" y="706"/>
                  </a:lnTo>
                  <a:lnTo>
                    <a:pt x="540" y="706"/>
                  </a:lnTo>
                  <a:lnTo>
                    <a:pt x="546" y="708"/>
                  </a:lnTo>
                  <a:lnTo>
                    <a:pt x="552" y="713"/>
                  </a:lnTo>
                  <a:lnTo>
                    <a:pt x="557" y="715"/>
                  </a:lnTo>
                  <a:lnTo>
                    <a:pt x="559" y="715"/>
                  </a:lnTo>
                  <a:lnTo>
                    <a:pt x="571" y="710"/>
                  </a:lnTo>
                  <a:lnTo>
                    <a:pt x="582" y="706"/>
                  </a:lnTo>
                  <a:lnTo>
                    <a:pt x="586" y="702"/>
                  </a:lnTo>
                  <a:lnTo>
                    <a:pt x="591" y="700"/>
                  </a:lnTo>
                  <a:lnTo>
                    <a:pt x="589" y="700"/>
                  </a:lnTo>
                  <a:lnTo>
                    <a:pt x="584" y="700"/>
                  </a:lnTo>
                  <a:lnTo>
                    <a:pt x="591" y="695"/>
                  </a:lnTo>
                  <a:lnTo>
                    <a:pt x="601" y="691"/>
                  </a:lnTo>
                  <a:lnTo>
                    <a:pt x="601" y="697"/>
                  </a:lnTo>
                  <a:lnTo>
                    <a:pt x="597" y="702"/>
                  </a:lnTo>
                  <a:lnTo>
                    <a:pt x="595" y="706"/>
                  </a:lnTo>
                  <a:lnTo>
                    <a:pt x="591" y="706"/>
                  </a:lnTo>
                  <a:lnTo>
                    <a:pt x="589" y="706"/>
                  </a:lnTo>
                  <a:lnTo>
                    <a:pt x="591" y="708"/>
                  </a:lnTo>
                  <a:lnTo>
                    <a:pt x="597" y="706"/>
                  </a:lnTo>
                  <a:lnTo>
                    <a:pt x="603" y="702"/>
                  </a:lnTo>
                  <a:lnTo>
                    <a:pt x="604" y="702"/>
                  </a:lnTo>
                  <a:lnTo>
                    <a:pt x="603" y="708"/>
                  </a:lnTo>
                  <a:lnTo>
                    <a:pt x="603" y="710"/>
                  </a:lnTo>
                  <a:lnTo>
                    <a:pt x="604" y="713"/>
                  </a:lnTo>
                  <a:lnTo>
                    <a:pt x="608" y="713"/>
                  </a:lnTo>
                  <a:lnTo>
                    <a:pt x="608" y="719"/>
                  </a:lnTo>
                  <a:lnTo>
                    <a:pt x="610" y="719"/>
                  </a:lnTo>
                  <a:lnTo>
                    <a:pt x="614" y="719"/>
                  </a:lnTo>
                  <a:lnTo>
                    <a:pt x="614" y="721"/>
                  </a:lnTo>
                  <a:lnTo>
                    <a:pt x="614" y="725"/>
                  </a:lnTo>
                  <a:lnTo>
                    <a:pt x="616" y="721"/>
                  </a:lnTo>
                  <a:lnTo>
                    <a:pt x="620" y="715"/>
                  </a:lnTo>
                  <a:lnTo>
                    <a:pt x="616" y="719"/>
                  </a:lnTo>
                  <a:lnTo>
                    <a:pt x="616" y="715"/>
                  </a:lnTo>
                  <a:lnTo>
                    <a:pt x="621" y="713"/>
                  </a:lnTo>
                  <a:lnTo>
                    <a:pt x="629" y="713"/>
                  </a:lnTo>
                  <a:lnTo>
                    <a:pt x="638" y="708"/>
                  </a:lnTo>
                  <a:lnTo>
                    <a:pt x="653" y="697"/>
                  </a:lnTo>
                  <a:lnTo>
                    <a:pt x="663" y="695"/>
                  </a:lnTo>
                  <a:lnTo>
                    <a:pt x="672" y="691"/>
                  </a:lnTo>
                  <a:lnTo>
                    <a:pt x="691" y="691"/>
                  </a:lnTo>
                  <a:lnTo>
                    <a:pt x="701" y="689"/>
                  </a:lnTo>
                  <a:lnTo>
                    <a:pt x="706" y="684"/>
                  </a:lnTo>
                  <a:lnTo>
                    <a:pt x="708" y="684"/>
                  </a:lnTo>
                  <a:lnTo>
                    <a:pt x="710" y="684"/>
                  </a:lnTo>
                  <a:lnTo>
                    <a:pt x="714" y="682"/>
                  </a:lnTo>
                  <a:lnTo>
                    <a:pt x="716" y="676"/>
                  </a:lnTo>
                  <a:lnTo>
                    <a:pt x="716" y="672"/>
                  </a:lnTo>
                  <a:lnTo>
                    <a:pt x="721" y="669"/>
                  </a:lnTo>
                  <a:lnTo>
                    <a:pt x="725" y="663"/>
                  </a:lnTo>
                  <a:lnTo>
                    <a:pt x="734" y="644"/>
                  </a:lnTo>
                  <a:lnTo>
                    <a:pt x="751" y="627"/>
                  </a:lnTo>
                  <a:lnTo>
                    <a:pt x="757" y="625"/>
                  </a:lnTo>
                  <a:lnTo>
                    <a:pt x="759" y="622"/>
                  </a:lnTo>
                  <a:lnTo>
                    <a:pt x="759" y="620"/>
                  </a:lnTo>
                  <a:lnTo>
                    <a:pt x="763" y="622"/>
                  </a:lnTo>
                  <a:lnTo>
                    <a:pt x="763" y="620"/>
                  </a:lnTo>
                  <a:lnTo>
                    <a:pt x="763" y="616"/>
                  </a:lnTo>
                  <a:lnTo>
                    <a:pt x="768" y="610"/>
                  </a:lnTo>
                  <a:lnTo>
                    <a:pt x="768" y="607"/>
                  </a:lnTo>
                  <a:lnTo>
                    <a:pt x="770" y="607"/>
                  </a:lnTo>
                  <a:lnTo>
                    <a:pt x="776" y="601"/>
                  </a:lnTo>
                  <a:lnTo>
                    <a:pt x="781" y="596"/>
                  </a:lnTo>
                  <a:lnTo>
                    <a:pt x="787" y="592"/>
                  </a:lnTo>
                  <a:lnTo>
                    <a:pt x="789" y="584"/>
                  </a:lnTo>
                  <a:lnTo>
                    <a:pt x="789" y="582"/>
                  </a:lnTo>
                  <a:lnTo>
                    <a:pt x="791" y="582"/>
                  </a:lnTo>
                  <a:lnTo>
                    <a:pt x="795" y="577"/>
                  </a:lnTo>
                  <a:lnTo>
                    <a:pt x="802" y="571"/>
                  </a:lnTo>
                  <a:lnTo>
                    <a:pt x="806" y="569"/>
                  </a:lnTo>
                  <a:lnTo>
                    <a:pt x="810" y="564"/>
                  </a:lnTo>
                  <a:lnTo>
                    <a:pt x="815" y="564"/>
                  </a:lnTo>
                  <a:lnTo>
                    <a:pt x="819" y="560"/>
                  </a:lnTo>
                  <a:lnTo>
                    <a:pt x="815" y="560"/>
                  </a:lnTo>
                  <a:lnTo>
                    <a:pt x="821" y="558"/>
                  </a:lnTo>
                  <a:lnTo>
                    <a:pt x="825" y="554"/>
                  </a:lnTo>
                  <a:lnTo>
                    <a:pt x="829" y="554"/>
                  </a:lnTo>
                  <a:lnTo>
                    <a:pt x="832" y="545"/>
                  </a:lnTo>
                  <a:lnTo>
                    <a:pt x="838" y="539"/>
                  </a:lnTo>
                  <a:lnTo>
                    <a:pt x="844" y="536"/>
                  </a:lnTo>
                  <a:lnTo>
                    <a:pt x="851" y="526"/>
                  </a:lnTo>
                  <a:lnTo>
                    <a:pt x="857" y="511"/>
                  </a:lnTo>
                  <a:lnTo>
                    <a:pt x="864" y="502"/>
                  </a:lnTo>
                  <a:lnTo>
                    <a:pt x="872" y="489"/>
                  </a:lnTo>
                  <a:lnTo>
                    <a:pt x="881" y="472"/>
                  </a:lnTo>
                  <a:lnTo>
                    <a:pt x="889" y="461"/>
                  </a:lnTo>
                  <a:lnTo>
                    <a:pt x="894" y="448"/>
                  </a:lnTo>
                  <a:lnTo>
                    <a:pt x="891" y="442"/>
                  </a:lnTo>
                  <a:lnTo>
                    <a:pt x="894" y="436"/>
                  </a:lnTo>
                  <a:lnTo>
                    <a:pt x="894" y="431"/>
                  </a:lnTo>
                  <a:lnTo>
                    <a:pt x="891" y="427"/>
                  </a:lnTo>
                  <a:lnTo>
                    <a:pt x="891" y="421"/>
                  </a:lnTo>
                  <a:lnTo>
                    <a:pt x="894" y="418"/>
                  </a:lnTo>
                  <a:lnTo>
                    <a:pt x="896" y="412"/>
                  </a:lnTo>
                  <a:lnTo>
                    <a:pt x="896" y="410"/>
                  </a:lnTo>
                  <a:lnTo>
                    <a:pt x="900" y="393"/>
                  </a:lnTo>
                  <a:lnTo>
                    <a:pt x="902" y="391"/>
                  </a:lnTo>
                  <a:lnTo>
                    <a:pt x="906" y="388"/>
                  </a:lnTo>
                  <a:lnTo>
                    <a:pt x="902" y="386"/>
                  </a:lnTo>
                  <a:lnTo>
                    <a:pt x="902" y="386"/>
                  </a:lnTo>
                  <a:lnTo>
                    <a:pt x="902" y="386"/>
                  </a:lnTo>
                  <a:lnTo>
                    <a:pt x="902" y="386"/>
                  </a:lnTo>
                  <a:lnTo>
                    <a:pt x="902" y="386"/>
                  </a:lnTo>
                  <a:lnTo>
                    <a:pt x="902" y="386"/>
                  </a:lnTo>
                  <a:lnTo>
                    <a:pt x="902" y="386"/>
                  </a:lnTo>
                  <a:lnTo>
                    <a:pt x="902" y="386"/>
                  </a:lnTo>
                  <a:close/>
                  <a:moveTo>
                    <a:pt x="505" y="639"/>
                  </a:moveTo>
                  <a:lnTo>
                    <a:pt x="505" y="633"/>
                  </a:lnTo>
                  <a:lnTo>
                    <a:pt x="503" y="633"/>
                  </a:lnTo>
                  <a:lnTo>
                    <a:pt x="503" y="635"/>
                  </a:lnTo>
                  <a:lnTo>
                    <a:pt x="505" y="639"/>
                  </a:lnTo>
                  <a:lnTo>
                    <a:pt x="505" y="639"/>
                  </a:lnTo>
                  <a:lnTo>
                    <a:pt x="505" y="639"/>
                  </a:lnTo>
                  <a:lnTo>
                    <a:pt x="505" y="639"/>
                  </a:lnTo>
                  <a:lnTo>
                    <a:pt x="505" y="639"/>
                  </a:lnTo>
                  <a:lnTo>
                    <a:pt x="505" y="639"/>
                  </a:lnTo>
                  <a:lnTo>
                    <a:pt x="505" y="639"/>
                  </a:lnTo>
                  <a:lnTo>
                    <a:pt x="505" y="639"/>
                  </a:lnTo>
                  <a:close/>
                  <a:moveTo>
                    <a:pt x="586" y="26"/>
                  </a:moveTo>
                  <a:lnTo>
                    <a:pt x="586" y="28"/>
                  </a:lnTo>
                  <a:lnTo>
                    <a:pt x="589" y="26"/>
                  </a:lnTo>
                  <a:lnTo>
                    <a:pt x="586" y="26"/>
                  </a:lnTo>
                  <a:lnTo>
                    <a:pt x="586" y="26"/>
                  </a:lnTo>
                  <a:lnTo>
                    <a:pt x="586" y="26"/>
                  </a:lnTo>
                  <a:lnTo>
                    <a:pt x="586" y="26"/>
                  </a:lnTo>
                  <a:lnTo>
                    <a:pt x="586" y="26"/>
                  </a:lnTo>
                  <a:lnTo>
                    <a:pt x="586" y="26"/>
                  </a:lnTo>
                  <a:lnTo>
                    <a:pt x="586" y="26"/>
                  </a:lnTo>
                  <a:lnTo>
                    <a:pt x="586" y="2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2" name="Freeform 126">
              <a:extLst>
                <a:ext uri="{FF2B5EF4-FFF2-40B4-BE49-F238E27FC236}">
                  <a16:creationId xmlns:a16="http://schemas.microsoft.com/office/drawing/2014/main" id="{F479AB2F-4D7D-4A47-A233-9B7B78A0832D}"/>
                </a:ext>
              </a:extLst>
            </p:cNvPr>
            <p:cNvSpPr>
              <a:spLocks noEditPoints="1"/>
            </p:cNvSpPr>
            <p:nvPr/>
          </p:nvSpPr>
          <p:spPr bwMode="auto">
            <a:xfrm>
              <a:off x="6645" y="6651"/>
              <a:ext cx="343" cy="248"/>
            </a:xfrm>
            <a:custGeom>
              <a:avLst/>
              <a:gdLst>
                <a:gd name="T0" fmla="*/ 196 w 343"/>
                <a:gd name="T1" fmla="*/ 197 h 248"/>
                <a:gd name="T2" fmla="*/ 181 w 343"/>
                <a:gd name="T3" fmla="*/ 184 h 248"/>
                <a:gd name="T4" fmla="*/ 166 w 343"/>
                <a:gd name="T5" fmla="*/ 156 h 248"/>
                <a:gd name="T6" fmla="*/ 152 w 343"/>
                <a:gd name="T7" fmla="*/ 124 h 248"/>
                <a:gd name="T8" fmla="*/ 147 w 343"/>
                <a:gd name="T9" fmla="*/ 103 h 248"/>
                <a:gd name="T10" fmla="*/ 117 w 343"/>
                <a:gd name="T11" fmla="*/ 79 h 248"/>
                <a:gd name="T12" fmla="*/ 90 w 343"/>
                <a:gd name="T13" fmla="*/ 51 h 248"/>
                <a:gd name="T14" fmla="*/ 53 w 343"/>
                <a:gd name="T15" fmla="*/ 36 h 248"/>
                <a:gd name="T16" fmla="*/ 4 w 343"/>
                <a:gd name="T17" fmla="*/ 128 h 248"/>
                <a:gd name="T18" fmla="*/ 17 w 343"/>
                <a:gd name="T19" fmla="*/ 186 h 248"/>
                <a:gd name="T20" fmla="*/ 55 w 343"/>
                <a:gd name="T21" fmla="*/ 174 h 248"/>
                <a:gd name="T22" fmla="*/ 34 w 343"/>
                <a:gd name="T23" fmla="*/ 161 h 248"/>
                <a:gd name="T24" fmla="*/ 62 w 343"/>
                <a:gd name="T25" fmla="*/ 160 h 248"/>
                <a:gd name="T26" fmla="*/ 71 w 343"/>
                <a:gd name="T27" fmla="*/ 156 h 248"/>
                <a:gd name="T28" fmla="*/ 81 w 343"/>
                <a:gd name="T29" fmla="*/ 148 h 248"/>
                <a:gd name="T30" fmla="*/ 96 w 343"/>
                <a:gd name="T31" fmla="*/ 150 h 248"/>
                <a:gd name="T32" fmla="*/ 128 w 343"/>
                <a:gd name="T33" fmla="*/ 174 h 248"/>
                <a:gd name="T34" fmla="*/ 143 w 343"/>
                <a:gd name="T35" fmla="*/ 193 h 248"/>
                <a:gd name="T36" fmla="*/ 160 w 343"/>
                <a:gd name="T37" fmla="*/ 210 h 248"/>
                <a:gd name="T38" fmla="*/ 196 w 343"/>
                <a:gd name="T39" fmla="*/ 216 h 248"/>
                <a:gd name="T40" fmla="*/ 211 w 343"/>
                <a:gd name="T41" fmla="*/ 223 h 248"/>
                <a:gd name="T42" fmla="*/ 222 w 343"/>
                <a:gd name="T43" fmla="*/ 212 h 248"/>
                <a:gd name="T44" fmla="*/ 209 w 343"/>
                <a:gd name="T45" fmla="*/ 210 h 248"/>
                <a:gd name="T46" fmla="*/ 162 w 343"/>
                <a:gd name="T47" fmla="*/ 92 h 248"/>
                <a:gd name="T48" fmla="*/ 166 w 343"/>
                <a:gd name="T49" fmla="*/ 100 h 248"/>
                <a:gd name="T50" fmla="*/ 267 w 343"/>
                <a:gd name="T51" fmla="*/ 68 h 248"/>
                <a:gd name="T52" fmla="*/ 254 w 343"/>
                <a:gd name="T53" fmla="*/ 60 h 248"/>
                <a:gd name="T54" fmla="*/ 247 w 343"/>
                <a:gd name="T55" fmla="*/ 79 h 248"/>
                <a:gd name="T56" fmla="*/ 220 w 343"/>
                <a:gd name="T57" fmla="*/ 92 h 248"/>
                <a:gd name="T58" fmla="*/ 211 w 343"/>
                <a:gd name="T59" fmla="*/ 85 h 248"/>
                <a:gd name="T60" fmla="*/ 184 w 343"/>
                <a:gd name="T61" fmla="*/ 92 h 248"/>
                <a:gd name="T62" fmla="*/ 181 w 343"/>
                <a:gd name="T63" fmla="*/ 100 h 248"/>
                <a:gd name="T64" fmla="*/ 220 w 343"/>
                <a:gd name="T65" fmla="*/ 111 h 248"/>
                <a:gd name="T66" fmla="*/ 254 w 343"/>
                <a:gd name="T67" fmla="*/ 92 h 248"/>
                <a:gd name="T68" fmla="*/ 260 w 343"/>
                <a:gd name="T69" fmla="*/ 79 h 248"/>
                <a:gd name="T70" fmla="*/ 211 w 343"/>
                <a:gd name="T71" fmla="*/ 186 h 248"/>
                <a:gd name="T72" fmla="*/ 211 w 343"/>
                <a:gd name="T73" fmla="*/ 189 h 248"/>
                <a:gd name="T74" fmla="*/ 215 w 343"/>
                <a:gd name="T75" fmla="*/ 191 h 248"/>
                <a:gd name="T76" fmla="*/ 216 w 343"/>
                <a:gd name="T77" fmla="*/ 191 h 248"/>
                <a:gd name="T78" fmla="*/ 216 w 343"/>
                <a:gd name="T79" fmla="*/ 191 h 248"/>
                <a:gd name="T80" fmla="*/ 216 w 343"/>
                <a:gd name="T81" fmla="*/ 13 h 248"/>
                <a:gd name="T82" fmla="*/ 222 w 343"/>
                <a:gd name="T83" fmla="*/ 19 h 248"/>
                <a:gd name="T84" fmla="*/ 262 w 343"/>
                <a:gd name="T85" fmla="*/ 36 h 248"/>
                <a:gd name="T86" fmla="*/ 235 w 343"/>
                <a:gd name="T87" fmla="*/ 17 h 248"/>
                <a:gd name="T88" fmla="*/ 271 w 343"/>
                <a:gd name="T89" fmla="*/ 49 h 248"/>
                <a:gd name="T90" fmla="*/ 284 w 343"/>
                <a:gd name="T91" fmla="*/ 60 h 248"/>
                <a:gd name="T92" fmla="*/ 279 w 343"/>
                <a:gd name="T93" fmla="*/ 49 h 248"/>
                <a:gd name="T94" fmla="*/ 271 w 343"/>
                <a:gd name="T95" fmla="*/ 186 h 248"/>
                <a:gd name="T96" fmla="*/ 271 w 343"/>
                <a:gd name="T97" fmla="*/ 184 h 248"/>
                <a:gd name="T98" fmla="*/ 277 w 343"/>
                <a:gd name="T99" fmla="*/ 242 h 248"/>
                <a:gd name="T100" fmla="*/ 271 w 343"/>
                <a:gd name="T101" fmla="*/ 242 h 248"/>
                <a:gd name="T102" fmla="*/ 320 w 343"/>
                <a:gd name="T103" fmla="*/ 90 h 248"/>
                <a:gd name="T104" fmla="*/ 328 w 343"/>
                <a:gd name="T105" fmla="*/ 118 h 248"/>
                <a:gd name="T106" fmla="*/ 341 w 343"/>
                <a:gd name="T107" fmla="*/ 113 h 248"/>
                <a:gd name="T108" fmla="*/ 147 w 343"/>
                <a:gd name="T109" fmla="*/ 6 h 248"/>
                <a:gd name="T110" fmla="*/ 139 w 343"/>
                <a:gd name="T111" fmla="*/ 10 h 248"/>
                <a:gd name="T112" fmla="*/ 147 w 343"/>
                <a:gd name="T113"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3" h="248">
                  <a:moveTo>
                    <a:pt x="209" y="210"/>
                  </a:moveTo>
                  <a:lnTo>
                    <a:pt x="200" y="208"/>
                  </a:lnTo>
                  <a:lnTo>
                    <a:pt x="196" y="203"/>
                  </a:lnTo>
                  <a:lnTo>
                    <a:pt x="200" y="203"/>
                  </a:lnTo>
                  <a:lnTo>
                    <a:pt x="203" y="199"/>
                  </a:lnTo>
                  <a:lnTo>
                    <a:pt x="200" y="197"/>
                  </a:lnTo>
                  <a:lnTo>
                    <a:pt x="196" y="197"/>
                  </a:lnTo>
                  <a:lnTo>
                    <a:pt x="190" y="197"/>
                  </a:lnTo>
                  <a:lnTo>
                    <a:pt x="186" y="193"/>
                  </a:lnTo>
                  <a:lnTo>
                    <a:pt x="186" y="191"/>
                  </a:lnTo>
                  <a:lnTo>
                    <a:pt x="186" y="186"/>
                  </a:lnTo>
                  <a:lnTo>
                    <a:pt x="190" y="184"/>
                  </a:lnTo>
                  <a:lnTo>
                    <a:pt x="186" y="180"/>
                  </a:lnTo>
                  <a:lnTo>
                    <a:pt x="181" y="184"/>
                  </a:lnTo>
                  <a:lnTo>
                    <a:pt x="177" y="184"/>
                  </a:lnTo>
                  <a:lnTo>
                    <a:pt x="173" y="184"/>
                  </a:lnTo>
                  <a:lnTo>
                    <a:pt x="171" y="178"/>
                  </a:lnTo>
                  <a:lnTo>
                    <a:pt x="171" y="174"/>
                  </a:lnTo>
                  <a:lnTo>
                    <a:pt x="168" y="173"/>
                  </a:lnTo>
                  <a:lnTo>
                    <a:pt x="166" y="171"/>
                  </a:lnTo>
                  <a:lnTo>
                    <a:pt x="166" y="156"/>
                  </a:lnTo>
                  <a:lnTo>
                    <a:pt x="160" y="156"/>
                  </a:lnTo>
                  <a:lnTo>
                    <a:pt x="154" y="150"/>
                  </a:lnTo>
                  <a:lnTo>
                    <a:pt x="147" y="141"/>
                  </a:lnTo>
                  <a:lnTo>
                    <a:pt x="141" y="130"/>
                  </a:lnTo>
                  <a:lnTo>
                    <a:pt x="141" y="124"/>
                  </a:lnTo>
                  <a:lnTo>
                    <a:pt x="143" y="122"/>
                  </a:lnTo>
                  <a:lnTo>
                    <a:pt x="152" y="124"/>
                  </a:lnTo>
                  <a:lnTo>
                    <a:pt x="158" y="124"/>
                  </a:lnTo>
                  <a:lnTo>
                    <a:pt x="160" y="122"/>
                  </a:lnTo>
                  <a:lnTo>
                    <a:pt x="162" y="116"/>
                  </a:lnTo>
                  <a:lnTo>
                    <a:pt x="160" y="111"/>
                  </a:lnTo>
                  <a:lnTo>
                    <a:pt x="154" y="105"/>
                  </a:lnTo>
                  <a:lnTo>
                    <a:pt x="152" y="103"/>
                  </a:lnTo>
                  <a:lnTo>
                    <a:pt x="147" y="103"/>
                  </a:lnTo>
                  <a:lnTo>
                    <a:pt x="141" y="100"/>
                  </a:lnTo>
                  <a:lnTo>
                    <a:pt x="130" y="94"/>
                  </a:lnTo>
                  <a:lnTo>
                    <a:pt x="122" y="92"/>
                  </a:lnTo>
                  <a:lnTo>
                    <a:pt x="117" y="92"/>
                  </a:lnTo>
                  <a:lnTo>
                    <a:pt x="115" y="86"/>
                  </a:lnTo>
                  <a:lnTo>
                    <a:pt x="117" y="85"/>
                  </a:lnTo>
                  <a:lnTo>
                    <a:pt x="117" y="79"/>
                  </a:lnTo>
                  <a:lnTo>
                    <a:pt x="115" y="70"/>
                  </a:lnTo>
                  <a:lnTo>
                    <a:pt x="111" y="66"/>
                  </a:lnTo>
                  <a:lnTo>
                    <a:pt x="105" y="66"/>
                  </a:lnTo>
                  <a:lnTo>
                    <a:pt x="100" y="62"/>
                  </a:lnTo>
                  <a:lnTo>
                    <a:pt x="98" y="56"/>
                  </a:lnTo>
                  <a:lnTo>
                    <a:pt x="92" y="55"/>
                  </a:lnTo>
                  <a:lnTo>
                    <a:pt x="90" y="51"/>
                  </a:lnTo>
                  <a:lnTo>
                    <a:pt x="87" y="49"/>
                  </a:lnTo>
                  <a:lnTo>
                    <a:pt x="81" y="49"/>
                  </a:lnTo>
                  <a:lnTo>
                    <a:pt x="79" y="49"/>
                  </a:lnTo>
                  <a:lnTo>
                    <a:pt x="71" y="43"/>
                  </a:lnTo>
                  <a:lnTo>
                    <a:pt x="66" y="38"/>
                  </a:lnTo>
                  <a:lnTo>
                    <a:pt x="58" y="36"/>
                  </a:lnTo>
                  <a:lnTo>
                    <a:pt x="53" y="36"/>
                  </a:lnTo>
                  <a:lnTo>
                    <a:pt x="38" y="30"/>
                  </a:lnTo>
                  <a:lnTo>
                    <a:pt x="24" y="23"/>
                  </a:lnTo>
                  <a:lnTo>
                    <a:pt x="11" y="17"/>
                  </a:lnTo>
                  <a:lnTo>
                    <a:pt x="11" y="17"/>
                  </a:lnTo>
                  <a:lnTo>
                    <a:pt x="6" y="111"/>
                  </a:lnTo>
                  <a:lnTo>
                    <a:pt x="4" y="122"/>
                  </a:lnTo>
                  <a:lnTo>
                    <a:pt x="4" y="128"/>
                  </a:lnTo>
                  <a:lnTo>
                    <a:pt x="6" y="130"/>
                  </a:lnTo>
                  <a:lnTo>
                    <a:pt x="0" y="184"/>
                  </a:lnTo>
                  <a:lnTo>
                    <a:pt x="4" y="186"/>
                  </a:lnTo>
                  <a:lnTo>
                    <a:pt x="6" y="186"/>
                  </a:lnTo>
                  <a:lnTo>
                    <a:pt x="9" y="186"/>
                  </a:lnTo>
                  <a:lnTo>
                    <a:pt x="11" y="186"/>
                  </a:lnTo>
                  <a:lnTo>
                    <a:pt x="17" y="186"/>
                  </a:lnTo>
                  <a:lnTo>
                    <a:pt x="24" y="186"/>
                  </a:lnTo>
                  <a:lnTo>
                    <a:pt x="30" y="189"/>
                  </a:lnTo>
                  <a:lnTo>
                    <a:pt x="38" y="189"/>
                  </a:lnTo>
                  <a:lnTo>
                    <a:pt x="43" y="186"/>
                  </a:lnTo>
                  <a:lnTo>
                    <a:pt x="49" y="184"/>
                  </a:lnTo>
                  <a:lnTo>
                    <a:pt x="55" y="178"/>
                  </a:lnTo>
                  <a:lnTo>
                    <a:pt x="55" y="174"/>
                  </a:lnTo>
                  <a:lnTo>
                    <a:pt x="53" y="171"/>
                  </a:lnTo>
                  <a:lnTo>
                    <a:pt x="47" y="167"/>
                  </a:lnTo>
                  <a:lnTo>
                    <a:pt x="43" y="165"/>
                  </a:lnTo>
                  <a:lnTo>
                    <a:pt x="38" y="165"/>
                  </a:lnTo>
                  <a:lnTo>
                    <a:pt x="36" y="165"/>
                  </a:lnTo>
                  <a:lnTo>
                    <a:pt x="34" y="165"/>
                  </a:lnTo>
                  <a:lnTo>
                    <a:pt x="34" y="161"/>
                  </a:lnTo>
                  <a:lnTo>
                    <a:pt x="36" y="165"/>
                  </a:lnTo>
                  <a:lnTo>
                    <a:pt x="38" y="161"/>
                  </a:lnTo>
                  <a:lnTo>
                    <a:pt x="43" y="165"/>
                  </a:lnTo>
                  <a:lnTo>
                    <a:pt x="49" y="165"/>
                  </a:lnTo>
                  <a:lnTo>
                    <a:pt x="53" y="161"/>
                  </a:lnTo>
                  <a:lnTo>
                    <a:pt x="60" y="161"/>
                  </a:lnTo>
                  <a:lnTo>
                    <a:pt x="62" y="160"/>
                  </a:lnTo>
                  <a:lnTo>
                    <a:pt x="60" y="156"/>
                  </a:lnTo>
                  <a:lnTo>
                    <a:pt x="58" y="154"/>
                  </a:lnTo>
                  <a:lnTo>
                    <a:pt x="62" y="156"/>
                  </a:lnTo>
                  <a:lnTo>
                    <a:pt x="66" y="160"/>
                  </a:lnTo>
                  <a:lnTo>
                    <a:pt x="66" y="156"/>
                  </a:lnTo>
                  <a:lnTo>
                    <a:pt x="68" y="154"/>
                  </a:lnTo>
                  <a:lnTo>
                    <a:pt x="71" y="156"/>
                  </a:lnTo>
                  <a:lnTo>
                    <a:pt x="68" y="148"/>
                  </a:lnTo>
                  <a:lnTo>
                    <a:pt x="62" y="141"/>
                  </a:lnTo>
                  <a:lnTo>
                    <a:pt x="71" y="148"/>
                  </a:lnTo>
                  <a:lnTo>
                    <a:pt x="77" y="150"/>
                  </a:lnTo>
                  <a:lnTo>
                    <a:pt x="77" y="148"/>
                  </a:lnTo>
                  <a:lnTo>
                    <a:pt x="77" y="146"/>
                  </a:lnTo>
                  <a:lnTo>
                    <a:pt x="81" y="148"/>
                  </a:lnTo>
                  <a:lnTo>
                    <a:pt x="81" y="146"/>
                  </a:lnTo>
                  <a:lnTo>
                    <a:pt x="85" y="143"/>
                  </a:lnTo>
                  <a:lnTo>
                    <a:pt x="85" y="146"/>
                  </a:lnTo>
                  <a:lnTo>
                    <a:pt x="87" y="146"/>
                  </a:lnTo>
                  <a:lnTo>
                    <a:pt x="90" y="146"/>
                  </a:lnTo>
                  <a:lnTo>
                    <a:pt x="92" y="148"/>
                  </a:lnTo>
                  <a:lnTo>
                    <a:pt x="96" y="150"/>
                  </a:lnTo>
                  <a:lnTo>
                    <a:pt x="105" y="154"/>
                  </a:lnTo>
                  <a:lnTo>
                    <a:pt x="109" y="154"/>
                  </a:lnTo>
                  <a:lnTo>
                    <a:pt x="111" y="154"/>
                  </a:lnTo>
                  <a:lnTo>
                    <a:pt x="117" y="156"/>
                  </a:lnTo>
                  <a:lnTo>
                    <a:pt x="119" y="160"/>
                  </a:lnTo>
                  <a:lnTo>
                    <a:pt x="122" y="165"/>
                  </a:lnTo>
                  <a:lnTo>
                    <a:pt x="128" y="174"/>
                  </a:lnTo>
                  <a:lnTo>
                    <a:pt x="128" y="180"/>
                  </a:lnTo>
                  <a:lnTo>
                    <a:pt x="130" y="184"/>
                  </a:lnTo>
                  <a:lnTo>
                    <a:pt x="136" y="184"/>
                  </a:lnTo>
                  <a:lnTo>
                    <a:pt x="136" y="189"/>
                  </a:lnTo>
                  <a:lnTo>
                    <a:pt x="136" y="191"/>
                  </a:lnTo>
                  <a:lnTo>
                    <a:pt x="141" y="193"/>
                  </a:lnTo>
                  <a:lnTo>
                    <a:pt x="143" y="193"/>
                  </a:lnTo>
                  <a:lnTo>
                    <a:pt x="147" y="203"/>
                  </a:lnTo>
                  <a:lnTo>
                    <a:pt x="147" y="204"/>
                  </a:lnTo>
                  <a:lnTo>
                    <a:pt x="149" y="210"/>
                  </a:lnTo>
                  <a:lnTo>
                    <a:pt x="152" y="208"/>
                  </a:lnTo>
                  <a:lnTo>
                    <a:pt x="154" y="210"/>
                  </a:lnTo>
                  <a:lnTo>
                    <a:pt x="158" y="210"/>
                  </a:lnTo>
                  <a:lnTo>
                    <a:pt x="160" y="210"/>
                  </a:lnTo>
                  <a:lnTo>
                    <a:pt x="162" y="210"/>
                  </a:lnTo>
                  <a:lnTo>
                    <a:pt x="166" y="212"/>
                  </a:lnTo>
                  <a:lnTo>
                    <a:pt x="173" y="210"/>
                  </a:lnTo>
                  <a:lnTo>
                    <a:pt x="173" y="212"/>
                  </a:lnTo>
                  <a:lnTo>
                    <a:pt x="181" y="212"/>
                  </a:lnTo>
                  <a:lnTo>
                    <a:pt x="190" y="216"/>
                  </a:lnTo>
                  <a:lnTo>
                    <a:pt x="196" y="216"/>
                  </a:lnTo>
                  <a:lnTo>
                    <a:pt x="198" y="216"/>
                  </a:lnTo>
                  <a:lnTo>
                    <a:pt x="198" y="218"/>
                  </a:lnTo>
                  <a:lnTo>
                    <a:pt x="203" y="218"/>
                  </a:lnTo>
                  <a:lnTo>
                    <a:pt x="198" y="221"/>
                  </a:lnTo>
                  <a:lnTo>
                    <a:pt x="200" y="223"/>
                  </a:lnTo>
                  <a:lnTo>
                    <a:pt x="205" y="223"/>
                  </a:lnTo>
                  <a:lnTo>
                    <a:pt x="211" y="223"/>
                  </a:lnTo>
                  <a:lnTo>
                    <a:pt x="216" y="221"/>
                  </a:lnTo>
                  <a:lnTo>
                    <a:pt x="215" y="218"/>
                  </a:lnTo>
                  <a:lnTo>
                    <a:pt x="209" y="218"/>
                  </a:lnTo>
                  <a:lnTo>
                    <a:pt x="211" y="216"/>
                  </a:lnTo>
                  <a:lnTo>
                    <a:pt x="215" y="216"/>
                  </a:lnTo>
                  <a:lnTo>
                    <a:pt x="216" y="216"/>
                  </a:lnTo>
                  <a:lnTo>
                    <a:pt x="222" y="212"/>
                  </a:lnTo>
                  <a:lnTo>
                    <a:pt x="215" y="212"/>
                  </a:lnTo>
                  <a:lnTo>
                    <a:pt x="209" y="210"/>
                  </a:lnTo>
                  <a:lnTo>
                    <a:pt x="209" y="210"/>
                  </a:lnTo>
                  <a:lnTo>
                    <a:pt x="209" y="210"/>
                  </a:lnTo>
                  <a:lnTo>
                    <a:pt x="209" y="210"/>
                  </a:lnTo>
                  <a:lnTo>
                    <a:pt x="209" y="210"/>
                  </a:lnTo>
                  <a:lnTo>
                    <a:pt x="209" y="210"/>
                  </a:lnTo>
                  <a:lnTo>
                    <a:pt x="209" y="210"/>
                  </a:lnTo>
                  <a:lnTo>
                    <a:pt x="209" y="210"/>
                  </a:lnTo>
                  <a:close/>
                  <a:moveTo>
                    <a:pt x="166" y="100"/>
                  </a:moveTo>
                  <a:lnTo>
                    <a:pt x="168" y="98"/>
                  </a:lnTo>
                  <a:lnTo>
                    <a:pt x="168" y="94"/>
                  </a:lnTo>
                  <a:lnTo>
                    <a:pt x="166" y="92"/>
                  </a:lnTo>
                  <a:lnTo>
                    <a:pt x="162" y="92"/>
                  </a:lnTo>
                  <a:lnTo>
                    <a:pt x="160" y="92"/>
                  </a:lnTo>
                  <a:lnTo>
                    <a:pt x="162" y="94"/>
                  </a:lnTo>
                  <a:lnTo>
                    <a:pt x="166" y="100"/>
                  </a:lnTo>
                  <a:lnTo>
                    <a:pt x="166" y="100"/>
                  </a:lnTo>
                  <a:lnTo>
                    <a:pt x="166" y="100"/>
                  </a:lnTo>
                  <a:lnTo>
                    <a:pt x="166" y="100"/>
                  </a:lnTo>
                  <a:lnTo>
                    <a:pt x="166" y="100"/>
                  </a:lnTo>
                  <a:lnTo>
                    <a:pt x="166" y="100"/>
                  </a:lnTo>
                  <a:lnTo>
                    <a:pt x="166" y="100"/>
                  </a:lnTo>
                  <a:lnTo>
                    <a:pt x="166" y="100"/>
                  </a:lnTo>
                  <a:close/>
                  <a:moveTo>
                    <a:pt x="260" y="79"/>
                  </a:moveTo>
                  <a:lnTo>
                    <a:pt x="262" y="79"/>
                  </a:lnTo>
                  <a:lnTo>
                    <a:pt x="265" y="75"/>
                  </a:lnTo>
                  <a:lnTo>
                    <a:pt x="267" y="68"/>
                  </a:lnTo>
                  <a:lnTo>
                    <a:pt x="267" y="66"/>
                  </a:lnTo>
                  <a:lnTo>
                    <a:pt x="265" y="62"/>
                  </a:lnTo>
                  <a:lnTo>
                    <a:pt x="262" y="60"/>
                  </a:lnTo>
                  <a:lnTo>
                    <a:pt x="265" y="56"/>
                  </a:lnTo>
                  <a:lnTo>
                    <a:pt x="260" y="60"/>
                  </a:lnTo>
                  <a:lnTo>
                    <a:pt x="258" y="62"/>
                  </a:lnTo>
                  <a:lnTo>
                    <a:pt x="254" y="60"/>
                  </a:lnTo>
                  <a:lnTo>
                    <a:pt x="252" y="56"/>
                  </a:lnTo>
                  <a:lnTo>
                    <a:pt x="249" y="60"/>
                  </a:lnTo>
                  <a:lnTo>
                    <a:pt x="249" y="62"/>
                  </a:lnTo>
                  <a:lnTo>
                    <a:pt x="249" y="68"/>
                  </a:lnTo>
                  <a:lnTo>
                    <a:pt x="252" y="75"/>
                  </a:lnTo>
                  <a:lnTo>
                    <a:pt x="249" y="75"/>
                  </a:lnTo>
                  <a:lnTo>
                    <a:pt x="247" y="79"/>
                  </a:lnTo>
                  <a:lnTo>
                    <a:pt x="241" y="79"/>
                  </a:lnTo>
                  <a:lnTo>
                    <a:pt x="235" y="85"/>
                  </a:lnTo>
                  <a:lnTo>
                    <a:pt x="233" y="90"/>
                  </a:lnTo>
                  <a:lnTo>
                    <a:pt x="228" y="92"/>
                  </a:lnTo>
                  <a:lnTo>
                    <a:pt x="224" y="92"/>
                  </a:lnTo>
                  <a:lnTo>
                    <a:pt x="222" y="90"/>
                  </a:lnTo>
                  <a:lnTo>
                    <a:pt x="220" y="92"/>
                  </a:lnTo>
                  <a:lnTo>
                    <a:pt x="216" y="92"/>
                  </a:lnTo>
                  <a:lnTo>
                    <a:pt x="215" y="92"/>
                  </a:lnTo>
                  <a:lnTo>
                    <a:pt x="215" y="86"/>
                  </a:lnTo>
                  <a:lnTo>
                    <a:pt x="215" y="85"/>
                  </a:lnTo>
                  <a:lnTo>
                    <a:pt x="216" y="81"/>
                  </a:lnTo>
                  <a:lnTo>
                    <a:pt x="215" y="81"/>
                  </a:lnTo>
                  <a:lnTo>
                    <a:pt x="211" y="85"/>
                  </a:lnTo>
                  <a:lnTo>
                    <a:pt x="211" y="90"/>
                  </a:lnTo>
                  <a:lnTo>
                    <a:pt x="209" y="92"/>
                  </a:lnTo>
                  <a:lnTo>
                    <a:pt x="205" y="92"/>
                  </a:lnTo>
                  <a:lnTo>
                    <a:pt x="196" y="94"/>
                  </a:lnTo>
                  <a:lnTo>
                    <a:pt x="190" y="92"/>
                  </a:lnTo>
                  <a:lnTo>
                    <a:pt x="186" y="92"/>
                  </a:lnTo>
                  <a:lnTo>
                    <a:pt x="184" y="92"/>
                  </a:lnTo>
                  <a:lnTo>
                    <a:pt x="181" y="92"/>
                  </a:lnTo>
                  <a:lnTo>
                    <a:pt x="177" y="92"/>
                  </a:lnTo>
                  <a:lnTo>
                    <a:pt x="173" y="92"/>
                  </a:lnTo>
                  <a:lnTo>
                    <a:pt x="173" y="94"/>
                  </a:lnTo>
                  <a:lnTo>
                    <a:pt x="173" y="98"/>
                  </a:lnTo>
                  <a:lnTo>
                    <a:pt x="179" y="100"/>
                  </a:lnTo>
                  <a:lnTo>
                    <a:pt x="181" y="100"/>
                  </a:lnTo>
                  <a:lnTo>
                    <a:pt x="184" y="103"/>
                  </a:lnTo>
                  <a:lnTo>
                    <a:pt x="190" y="109"/>
                  </a:lnTo>
                  <a:lnTo>
                    <a:pt x="196" y="105"/>
                  </a:lnTo>
                  <a:lnTo>
                    <a:pt x="200" y="109"/>
                  </a:lnTo>
                  <a:lnTo>
                    <a:pt x="200" y="111"/>
                  </a:lnTo>
                  <a:lnTo>
                    <a:pt x="205" y="111"/>
                  </a:lnTo>
                  <a:lnTo>
                    <a:pt x="220" y="111"/>
                  </a:lnTo>
                  <a:lnTo>
                    <a:pt x="224" y="109"/>
                  </a:lnTo>
                  <a:lnTo>
                    <a:pt x="233" y="105"/>
                  </a:lnTo>
                  <a:lnTo>
                    <a:pt x="239" y="103"/>
                  </a:lnTo>
                  <a:lnTo>
                    <a:pt x="241" y="100"/>
                  </a:lnTo>
                  <a:lnTo>
                    <a:pt x="243" y="98"/>
                  </a:lnTo>
                  <a:lnTo>
                    <a:pt x="243" y="92"/>
                  </a:lnTo>
                  <a:lnTo>
                    <a:pt x="254" y="92"/>
                  </a:lnTo>
                  <a:lnTo>
                    <a:pt x="260" y="92"/>
                  </a:lnTo>
                  <a:lnTo>
                    <a:pt x="260" y="86"/>
                  </a:lnTo>
                  <a:lnTo>
                    <a:pt x="258" y="81"/>
                  </a:lnTo>
                  <a:lnTo>
                    <a:pt x="258" y="79"/>
                  </a:lnTo>
                  <a:lnTo>
                    <a:pt x="260" y="79"/>
                  </a:lnTo>
                  <a:lnTo>
                    <a:pt x="260" y="79"/>
                  </a:lnTo>
                  <a:lnTo>
                    <a:pt x="260" y="79"/>
                  </a:lnTo>
                  <a:lnTo>
                    <a:pt x="260" y="79"/>
                  </a:lnTo>
                  <a:lnTo>
                    <a:pt x="260" y="79"/>
                  </a:lnTo>
                  <a:lnTo>
                    <a:pt x="260" y="79"/>
                  </a:lnTo>
                  <a:lnTo>
                    <a:pt x="260" y="79"/>
                  </a:lnTo>
                  <a:lnTo>
                    <a:pt x="260" y="79"/>
                  </a:lnTo>
                  <a:close/>
                  <a:moveTo>
                    <a:pt x="211" y="189"/>
                  </a:moveTo>
                  <a:lnTo>
                    <a:pt x="211" y="186"/>
                  </a:lnTo>
                  <a:lnTo>
                    <a:pt x="209" y="186"/>
                  </a:lnTo>
                  <a:lnTo>
                    <a:pt x="205" y="189"/>
                  </a:lnTo>
                  <a:lnTo>
                    <a:pt x="205" y="191"/>
                  </a:lnTo>
                  <a:lnTo>
                    <a:pt x="211" y="193"/>
                  </a:lnTo>
                  <a:lnTo>
                    <a:pt x="211" y="189"/>
                  </a:lnTo>
                  <a:lnTo>
                    <a:pt x="211" y="189"/>
                  </a:lnTo>
                  <a:lnTo>
                    <a:pt x="211" y="189"/>
                  </a:lnTo>
                  <a:lnTo>
                    <a:pt x="211" y="189"/>
                  </a:lnTo>
                  <a:lnTo>
                    <a:pt x="211" y="189"/>
                  </a:lnTo>
                  <a:lnTo>
                    <a:pt x="211" y="189"/>
                  </a:lnTo>
                  <a:lnTo>
                    <a:pt x="211" y="189"/>
                  </a:lnTo>
                  <a:lnTo>
                    <a:pt x="211" y="189"/>
                  </a:lnTo>
                  <a:close/>
                  <a:moveTo>
                    <a:pt x="216" y="191"/>
                  </a:moveTo>
                  <a:lnTo>
                    <a:pt x="215" y="191"/>
                  </a:lnTo>
                  <a:lnTo>
                    <a:pt x="215" y="193"/>
                  </a:lnTo>
                  <a:lnTo>
                    <a:pt x="215" y="197"/>
                  </a:lnTo>
                  <a:lnTo>
                    <a:pt x="216" y="197"/>
                  </a:lnTo>
                  <a:lnTo>
                    <a:pt x="222" y="199"/>
                  </a:lnTo>
                  <a:lnTo>
                    <a:pt x="224" y="197"/>
                  </a:lnTo>
                  <a:lnTo>
                    <a:pt x="222" y="193"/>
                  </a:lnTo>
                  <a:lnTo>
                    <a:pt x="216" y="191"/>
                  </a:lnTo>
                  <a:lnTo>
                    <a:pt x="216" y="191"/>
                  </a:lnTo>
                  <a:lnTo>
                    <a:pt x="216" y="191"/>
                  </a:lnTo>
                  <a:lnTo>
                    <a:pt x="216" y="191"/>
                  </a:lnTo>
                  <a:lnTo>
                    <a:pt x="216" y="191"/>
                  </a:lnTo>
                  <a:lnTo>
                    <a:pt x="216" y="191"/>
                  </a:lnTo>
                  <a:lnTo>
                    <a:pt x="216" y="191"/>
                  </a:lnTo>
                  <a:lnTo>
                    <a:pt x="216" y="191"/>
                  </a:lnTo>
                  <a:close/>
                  <a:moveTo>
                    <a:pt x="222" y="19"/>
                  </a:moveTo>
                  <a:lnTo>
                    <a:pt x="224" y="19"/>
                  </a:lnTo>
                  <a:lnTo>
                    <a:pt x="224" y="17"/>
                  </a:lnTo>
                  <a:lnTo>
                    <a:pt x="224" y="13"/>
                  </a:lnTo>
                  <a:lnTo>
                    <a:pt x="220" y="12"/>
                  </a:lnTo>
                  <a:lnTo>
                    <a:pt x="216" y="12"/>
                  </a:lnTo>
                  <a:lnTo>
                    <a:pt x="216" y="13"/>
                  </a:lnTo>
                  <a:lnTo>
                    <a:pt x="220" y="17"/>
                  </a:lnTo>
                  <a:lnTo>
                    <a:pt x="222" y="19"/>
                  </a:lnTo>
                  <a:lnTo>
                    <a:pt x="222" y="19"/>
                  </a:lnTo>
                  <a:lnTo>
                    <a:pt x="222" y="19"/>
                  </a:lnTo>
                  <a:lnTo>
                    <a:pt x="222" y="19"/>
                  </a:lnTo>
                  <a:lnTo>
                    <a:pt x="222" y="19"/>
                  </a:lnTo>
                  <a:lnTo>
                    <a:pt x="222" y="19"/>
                  </a:lnTo>
                  <a:lnTo>
                    <a:pt x="222" y="19"/>
                  </a:lnTo>
                  <a:lnTo>
                    <a:pt x="222" y="19"/>
                  </a:lnTo>
                  <a:close/>
                  <a:moveTo>
                    <a:pt x="279" y="49"/>
                  </a:moveTo>
                  <a:lnTo>
                    <a:pt x="273" y="49"/>
                  </a:lnTo>
                  <a:lnTo>
                    <a:pt x="271" y="47"/>
                  </a:lnTo>
                  <a:lnTo>
                    <a:pt x="267" y="42"/>
                  </a:lnTo>
                  <a:lnTo>
                    <a:pt x="262" y="36"/>
                  </a:lnTo>
                  <a:lnTo>
                    <a:pt x="258" y="32"/>
                  </a:lnTo>
                  <a:lnTo>
                    <a:pt x="252" y="28"/>
                  </a:lnTo>
                  <a:lnTo>
                    <a:pt x="247" y="25"/>
                  </a:lnTo>
                  <a:lnTo>
                    <a:pt x="243" y="25"/>
                  </a:lnTo>
                  <a:lnTo>
                    <a:pt x="241" y="23"/>
                  </a:lnTo>
                  <a:lnTo>
                    <a:pt x="239" y="19"/>
                  </a:lnTo>
                  <a:lnTo>
                    <a:pt x="235" y="17"/>
                  </a:lnTo>
                  <a:lnTo>
                    <a:pt x="235" y="19"/>
                  </a:lnTo>
                  <a:lnTo>
                    <a:pt x="233" y="19"/>
                  </a:lnTo>
                  <a:lnTo>
                    <a:pt x="241" y="25"/>
                  </a:lnTo>
                  <a:lnTo>
                    <a:pt x="249" y="30"/>
                  </a:lnTo>
                  <a:lnTo>
                    <a:pt x="258" y="38"/>
                  </a:lnTo>
                  <a:lnTo>
                    <a:pt x="265" y="42"/>
                  </a:lnTo>
                  <a:lnTo>
                    <a:pt x="271" y="49"/>
                  </a:lnTo>
                  <a:lnTo>
                    <a:pt x="273" y="56"/>
                  </a:lnTo>
                  <a:lnTo>
                    <a:pt x="273" y="60"/>
                  </a:lnTo>
                  <a:lnTo>
                    <a:pt x="273" y="66"/>
                  </a:lnTo>
                  <a:lnTo>
                    <a:pt x="277" y="70"/>
                  </a:lnTo>
                  <a:lnTo>
                    <a:pt x="279" y="75"/>
                  </a:lnTo>
                  <a:lnTo>
                    <a:pt x="281" y="68"/>
                  </a:lnTo>
                  <a:lnTo>
                    <a:pt x="284" y="60"/>
                  </a:lnTo>
                  <a:lnTo>
                    <a:pt x="279" y="51"/>
                  </a:lnTo>
                  <a:lnTo>
                    <a:pt x="279" y="49"/>
                  </a:lnTo>
                  <a:lnTo>
                    <a:pt x="279" y="49"/>
                  </a:lnTo>
                  <a:lnTo>
                    <a:pt x="279" y="49"/>
                  </a:lnTo>
                  <a:lnTo>
                    <a:pt x="279" y="49"/>
                  </a:lnTo>
                  <a:lnTo>
                    <a:pt x="279" y="49"/>
                  </a:lnTo>
                  <a:lnTo>
                    <a:pt x="279" y="49"/>
                  </a:lnTo>
                  <a:lnTo>
                    <a:pt x="279" y="49"/>
                  </a:lnTo>
                  <a:lnTo>
                    <a:pt x="279" y="49"/>
                  </a:lnTo>
                  <a:close/>
                  <a:moveTo>
                    <a:pt x="271" y="184"/>
                  </a:moveTo>
                  <a:lnTo>
                    <a:pt x="265" y="180"/>
                  </a:lnTo>
                  <a:lnTo>
                    <a:pt x="262" y="180"/>
                  </a:lnTo>
                  <a:lnTo>
                    <a:pt x="267" y="186"/>
                  </a:lnTo>
                  <a:lnTo>
                    <a:pt x="271" y="186"/>
                  </a:lnTo>
                  <a:lnTo>
                    <a:pt x="271" y="184"/>
                  </a:lnTo>
                  <a:lnTo>
                    <a:pt x="271" y="184"/>
                  </a:lnTo>
                  <a:lnTo>
                    <a:pt x="271" y="184"/>
                  </a:lnTo>
                  <a:lnTo>
                    <a:pt x="271" y="184"/>
                  </a:lnTo>
                  <a:lnTo>
                    <a:pt x="271" y="184"/>
                  </a:lnTo>
                  <a:lnTo>
                    <a:pt x="271" y="184"/>
                  </a:lnTo>
                  <a:lnTo>
                    <a:pt x="271" y="184"/>
                  </a:lnTo>
                  <a:lnTo>
                    <a:pt x="271" y="184"/>
                  </a:lnTo>
                  <a:close/>
                  <a:moveTo>
                    <a:pt x="271" y="242"/>
                  </a:moveTo>
                  <a:lnTo>
                    <a:pt x="273" y="248"/>
                  </a:lnTo>
                  <a:lnTo>
                    <a:pt x="277" y="248"/>
                  </a:lnTo>
                  <a:lnTo>
                    <a:pt x="279" y="248"/>
                  </a:lnTo>
                  <a:lnTo>
                    <a:pt x="281" y="248"/>
                  </a:lnTo>
                  <a:lnTo>
                    <a:pt x="277" y="242"/>
                  </a:lnTo>
                  <a:lnTo>
                    <a:pt x="271" y="242"/>
                  </a:lnTo>
                  <a:lnTo>
                    <a:pt x="271" y="242"/>
                  </a:lnTo>
                  <a:lnTo>
                    <a:pt x="271" y="242"/>
                  </a:lnTo>
                  <a:lnTo>
                    <a:pt x="271" y="242"/>
                  </a:lnTo>
                  <a:lnTo>
                    <a:pt x="271" y="242"/>
                  </a:lnTo>
                  <a:lnTo>
                    <a:pt x="271" y="242"/>
                  </a:lnTo>
                  <a:lnTo>
                    <a:pt x="271" y="242"/>
                  </a:lnTo>
                  <a:lnTo>
                    <a:pt x="271" y="242"/>
                  </a:lnTo>
                  <a:close/>
                  <a:moveTo>
                    <a:pt x="341" y="113"/>
                  </a:moveTo>
                  <a:lnTo>
                    <a:pt x="339" y="109"/>
                  </a:lnTo>
                  <a:lnTo>
                    <a:pt x="333" y="105"/>
                  </a:lnTo>
                  <a:lnTo>
                    <a:pt x="328" y="98"/>
                  </a:lnTo>
                  <a:lnTo>
                    <a:pt x="322" y="92"/>
                  </a:lnTo>
                  <a:lnTo>
                    <a:pt x="320" y="90"/>
                  </a:lnTo>
                  <a:lnTo>
                    <a:pt x="320" y="94"/>
                  </a:lnTo>
                  <a:lnTo>
                    <a:pt x="320" y="100"/>
                  </a:lnTo>
                  <a:lnTo>
                    <a:pt x="320" y="105"/>
                  </a:lnTo>
                  <a:lnTo>
                    <a:pt x="324" y="111"/>
                  </a:lnTo>
                  <a:lnTo>
                    <a:pt x="328" y="111"/>
                  </a:lnTo>
                  <a:lnTo>
                    <a:pt x="328" y="113"/>
                  </a:lnTo>
                  <a:lnTo>
                    <a:pt x="328" y="118"/>
                  </a:lnTo>
                  <a:lnTo>
                    <a:pt x="329" y="124"/>
                  </a:lnTo>
                  <a:lnTo>
                    <a:pt x="335" y="124"/>
                  </a:lnTo>
                  <a:lnTo>
                    <a:pt x="339" y="128"/>
                  </a:lnTo>
                  <a:lnTo>
                    <a:pt x="343" y="124"/>
                  </a:lnTo>
                  <a:lnTo>
                    <a:pt x="343" y="122"/>
                  </a:lnTo>
                  <a:lnTo>
                    <a:pt x="341" y="113"/>
                  </a:lnTo>
                  <a:lnTo>
                    <a:pt x="341" y="113"/>
                  </a:lnTo>
                  <a:lnTo>
                    <a:pt x="341" y="113"/>
                  </a:lnTo>
                  <a:lnTo>
                    <a:pt x="341" y="113"/>
                  </a:lnTo>
                  <a:lnTo>
                    <a:pt x="341" y="113"/>
                  </a:lnTo>
                  <a:lnTo>
                    <a:pt x="341" y="113"/>
                  </a:lnTo>
                  <a:lnTo>
                    <a:pt x="341" y="113"/>
                  </a:lnTo>
                  <a:lnTo>
                    <a:pt x="341" y="113"/>
                  </a:lnTo>
                  <a:close/>
                  <a:moveTo>
                    <a:pt x="147" y="6"/>
                  </a:moveTo>
                  <a:lnTo>
                    <a:pt x="152" y="6"/>
                  </a:lnTo>
                  <a:lnTo>
                    <a:pt x="158" y="4"/>
                  </a:lnTo>
                  <a:lnTo>
                    <a:pt x="149" y="0"/>
                  </a:lnTo>
                  <a:lnTo>
                    <a:pt x="143" y="0"/>
                  </a:lnTo>
                  <a:lnTo>
                    <a:pt x="139" y="4"/>
                  </a:lnTo>
                  <a:lnTo>
                    <a:pt x="139" y="6"/>
                  </a:lnTo>
                  <a:lnTo>
                    <a:pt x="139" y="10"/>
                  </a:lnTo>
                  <a:lnTo>
                    <a:pt x="141" y="6"/>
                  </a:lnTo>
                  <a:lnTo>
                    <a:pt x="147" y="6"/>
                  </a:lnTo>
                  <a:lnTo>
                    <a:pt x="147" y="6"/>
                  </a:lnTo>
                  <a:lnTo>
                    <a:pt x="147" y="6"/>
                  </a:lnTo>
                  <a:lnTo>
                    <a:pt x="147" y="6"/>
                  </a:lnTo>
                  <a:lnTo>
                    <a:pt x="147" y="6"/>
                  </a:lnTo>
                  <a:lnTo>
                    <a:pt x="147" y="6"/>
                  </a:lnTo>
                  <a:lnTo>
                    <a:pt x="147" y="6"/>
                  </a:lnTo>
                  <a:lnTo>
                    <a:pt x="147" y="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3" name="Freeform 127">
              <a:extLst>
                <a:ext uri="{FF2B5EF4-FFF2-40B4-BE49-F238E27FC236}">
                  <a16:creationId xmlns:a16="http://schemas.microsoft.com/office/drawing/2014/main" id="{49EBE5EE-81EC-4133-A22D-B4C2F7966DB9}"/>
                </a:ext>
              </a:extLst>
            </p:cNvPr>
            <p:cNvSpPr>
              <a:spLocks noEditPoints="1"/>
            </p:cNvSpPr>
            <p:nvPr/>
          </p:nvSpPr>
          <p:spPr bwMode="auto">
            <a:xfrm>
              <a:off x="6244" y="5398"/>
              <a:ext cx="295" cy="536"/>
            </a:xfrm>
            <a:custGeom>
              <a:avLst/>
              <a:gdLst>
                <a:gd name="T0" fmla="*/ 51 w 295"/>
                <a:gd name="T1" fmla="*/ 480 h 536"/>
                <a:gd name="T2" fmla="*/ 39 w 295"/>
                <a:gd name="T3" fmla="*/ 523 h 536"/>
                <a:gd name="T4" fmla="*/ 34 w 295"/>
                <a:gd name="T5" fmla="*/ 523 h 536"/>
                <a:gd name="T6" fmla="*/ 49 w 295"/>
                <a:gd name="T7" fmla="*/ 495 h 536"/>
                <a:gd name="T8" fmla="*/ 0 w 295"/>
                <a:gd name="T9" fmla="*/ 366 h 536"/>
                <a:gd name="T10" fmla="*/ 51 w 295"/>
                <a:gd name="T11" fmla="*/ 343 h 536"/>
                <a:gd name="T12" fmla="*/ 21 w 295"/>
                <a:gd name="T13" fmla="*/ 352 h 536"/>
                <a:gd name="T14" fmla="*/ 39 w 295"/>
                <a:gd name="T15" fmla="*/ 366 h 536"/>
                <a:gd name="T16" fmla="*/ 53 w 295"/>
                <a:gd name="T17" fmla="*/ 405 h 536"/>
                <a:gd name="T18" fmla="*/ 64 w 295"/>
                <a:gd name="T19" fmla="*/ 409 h 536"/>
                <a:gd name="T20" fmla="*/ 69 w 295"/>
                <a:gd name="T21" fmla="*/ 360 h 536"/>
                <a:gd name="T22" fmla="*/ 24 w 295"/>
                <a:gd name="T23" fmla="*/ 366 h 536"/>
                <a:gd name="T24" fmla="*/ 21 w 295"/>
                <a:gd name="T25" fmla="*/ 360 h 536"/>
                <a:gd name="T26" fmla="*/ 34 w 295"/>
                <a:gd name="T27" fmla="*/ 367 h 536"/>
                <a:gd name="T28" fmla="*/ 37 w 295"/>
                <a:gd name="T29" fmla="*/ 375 h 536"/>
                <a:gd name="T30" fmla="*/ 218 w 295"/>
                <a:gd name="T31" fmla="*/ 257 h 536"/>
                <a:gd name="T32" fmla="*/ 211 w 295"/>
                <a:gd name="T33" fmla="*/ 201 h 536"/>
                <a:gd name="T34" fmla="*/ 158 w 295"/>
                <a:gd name="T35" fmla="*/ 145 h 536"/>
                <a:gd name="T36" fmla="*/ 158 w 295"/>
                <a:gd name="T37" fmla="*/ 158 h 536"/>
                <a:gd name="T38" fmla="*/ 156 w 295"/>
                <a:gd name="T39" fmla="*/ 180 h 536"/>
                <a:gd name="T40" fmla="*/ 164 w 295"/>
                <a:gd name="T41" fmla="*/ 242 h 536"/>
                <a:gd name="T42" fmla="*/ 134 w 295"/>
                <a:gd name="T43" fmla="*/ 251 h 536"/>
                <a:gd name="T44" fmla="*/ 124 w 295"/>
                <a:gd name="T45" fmla="*/ 281 h 536"/>
                <a:gd name="T46" fmla="*/ 111 w 295"/>
                <a:gd name="T47" fmla="*/ 291 h 536"/>
                <a:gd name="T48" fmla="*/ 58 w 295"/>
                <a:gd name="T49" fmla="*/ 300 h 536"/>
                <a:gd name="T50" fmla="*/ 56 w 295"/>
                <a:gd name="T51" fmla="*/ 336 h 536"/>
                <a:gd name="T52" fmla="*/ 86 w 295"/>
                <a:gd name="T53" fmla="*/ 322 h 536"/>
                <a:gd name="T54" fmla="*/ 126 w 295"/>
                <a:gd name="T55" fmla="*/ 322 h 536"/>
                <a:gd name="T56" fmla="*/ 150 w 295"/>
                <a:gd name="T57" fmla="*/ 336 h 536"/>
                <a:gd name="T58" fmla="*/ 154 w 295"/>
                <a:gd name="T59" fmla="*/ 309 h 536"/>
                <a:gd name="T60" fmla="*/ 186 w 295"/>
                <a:gd name="T61" fmla="*/ 313 h 536"/>
                <a:gd name="T62" fmla="*/ 201 w 295"/>
                <a:gd name="T63" fmla="*/ 300 h 536"/>
                <a:gd name="T64" fmla="*/ 214 w 295"/>
                <a:gd name="T65" fmla="*/ 309 h 536"/>
                <a:gd name="T66" fmla="*/ 218 w 295"/>
                <a:gd name="T67" fmla="*/ 272 h 536"/>
                <a:gd name="T68" fmla="*/ 154 w 295"/>
                <a:gd name="T69" fmla="*/ 182 h 536"/>
                <a:gd name="T70" fmla="*/ 58 w 295"/>
                <a:gd name="T71" fmla="*/ 427 h 536"/>
                <a:gd name="T72" fmla="*/ 64 w 295"/>
                <a:gd name="T73" fmla="*/ 276 h 536"/>
                <a:gd name="T74" fmla="*/ 68 w 295"/>
                <a:gd name="T75" fmla="*/ 352 h 536"/>
                <a:gd name="T76" fmla="*/ 94 w 295"/>
                <a:gd name="T77" fmla="*/ 328 h 536"/>
                <a:gd name="T78" fmla="*/ 73 w 295"/>
                <a:gd name="T79" fmla="*/ 349 h 536"/>
                <a:gd name="T80" fmla="*/ 96 w 295"/>
                <a:gd name="T81" fmla="*/ 367 h 536"/>
                <a:gd name="T82" fmla="*/ 115 w 295"/>
                <a:gd name="T83" fmla="*/ 328 h 536"/>
                <a:gd name="T84" fmla="*/ 69 w 295"/>
                <a:gd name="T85" fmla="*/ 416 h 536"/>
                <a:gd name="T86" fmla="*/ 126 w 295"/>
                <a:gd name="T87" fmla="*/ 64 h 536"/>
                <a:gd name="T88" fmla="*/ 120 w 295"/>
                <a:gd name="T89" fmla="*/ 101 h 536"/>
                <a:gd name="T90" fmla="*/ 137 w 295"/>
                <a:gd name="T91" fmla="*/ 143 h 536"/>
                <a:gd name="T92" fmla="*/ 139 w 295"/>
                <a:gd name="T93" fmla="*/ 126 h 536"/>
                <a:gd name="T94" fmla="*/ 177 w 295"/>
                <a:gd name="T95" fmla="*/ 124 h 536"/>
                <a:gd name="T96" fmla="*/ 213 w 295"/>
                <a:gd name="T97" fmla="*/ 105 h 536"/>
                <a:gd name="T98" fmla="*/ 214 w 295"/>
                <a:gd name="T99" fmla="*/ 90 h 536"/>
                <a:gd name="T100" fmla="*/ 182 w 295"/>
                <a:gd name="T101" fmla="*/ 77 h 536"/>
                <a:gd name="T102" fmla="*/ 115 w 295"/>
                <a:gd name="T103" fmla="*/ 53 h 536"/>
                <a:gd name="T104" fmla="*/ 150 w 295"/>
                <a:gd name="T105" fmla="*/ 236 h 536"/>
                <a:gd name="T106" fmla="*/ 149 w 295"/>
                <a:gd name="T107" fmla="*/ 229 h 536"/>
                <a:gd name="T108" fmla="*/ 218 w 295"/>
                <a:gd name="T109" fmla="*/ 87 h 536"/>
                <a:gd name="T110" fmla="*/ 245 w 295"/>
                <a:gd name="T111" fmla="*/ 49 h 536"/>
                <a:gd name="T112" fmla="*/ 235 w 295"/>
                <a:gd name="T113" fmla="*/ 70 h 536"/>
                <a:gd name="T114" fmla="*/ 250 w 295"/>
                <a:gd name="T115" fmla="*/ 43 h 536"/>
                <a:gd name="T116" fmla="*/ 243 w 295"/>
                <a:gd name="T117" fmla="*/ 87 h 536"/>
                <a:gd name="T118" fmla="*/ 267 w 295"/>
                <a:gd name="T119" fmla="*/ 40 h 536"/>
                <a:gd name="T120" fmla="*/ 273 w 295"/>
                <a:gd name="T121" fmla="*/ 25 h 536"/>
                <a:gd name="T122" fmla="*/ 294 w 295"/>
                <a:gd name="T123" fmla="*/ 0 h 536"/>
                <a:gd name="T124" fmla="*/ 292 w 295"/>
                <a:gd name="T125" fmla="*/ 1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5" h="536">
                  <a:moveTo>
                    <a:pt x="51" y="480"/>
                  </a:moveTo>
                  <a:lnTo>
                    <a:pt x="53" y="484"/>
                  </a:lnTo>
                  <a:lnTo>
                    <a:pt x="56" y="484"/>
                  </a:lnTo>
                  <a:lnTo>
                    <a:pt x="56" y="480"/>
                  </a:lnTo>
                  <a:lnTo>
                    <a:pt x="58" y="478"/>
                  </a:lnTo>
                  <a:lnTo>
                    <a:pt x="58" y="474"/>
                  </a:lnTo>
                  <a:lnTo>
                    <a:pt x="53" y="478"/>
                  </a:lnTo>
                  <a:lnTo>
                    <a:pt x="51" y="480"/>
                  </a:lnTo>
                  <a:lnTo>
                    <a:pt x="51" y="480"/>
                  </a:lnTo>
                  <a:lnTo>
                    <a:pt x="51" y="480"/>
                  </a:lnTo>
                  <a:lnTo>
                    <a:pt x="51" y="480"/>
                  </a:lnTo>
                  <a:lnTo>
                    <a:pt x="51" y="480"/>
                  </a:lnTo>
                  <a:lnTo>
                    <a:pt x="51" y="480"/>
                  </a:lnTo>
                  <a:lnTo>
                    <a:pt x="51" y="480"/>
                  </a:lnTo>
                  <a:lnTo>
                    <a:pt x="51" y="480"/>
                  </a:lnTo>
                  <a:close/>
                  <a:moveTo>
                    <a:pt x="34" y="523"/>
                  </a:moveTo>
                  <a:lnTo>
                    <a:pt x="32" y="529"/>
                  </a:lnTo>
                  <a:lnTo>
                    <a:pt x="30" y="532"/>
                  </a:lnTo>
                  <a:lnTo>
                    <a:pt x="32" y="536"/>
                  </a:lnTo>
                  <a:lnTo>
                    <a:pt x="34" y="532"/>
                  </a:lnTo>
                  <a:lnTo>
                    <a:pt x="34" y="527"/>
                  </a:lnTo>
                  <a:lnTo>
                    <a:pt x="39" y="523"/>
                  </a:lnTo>
                  <a:lnTo>
                    <a:pt x="39" y="521"/>
                  </a:lnTo>
                  <a:lnTo>
                    <a:pt x="39" y="517"/>
                  </a:lnTo>
                  <a:lnTo>
                    <a:pt x="37" y="521"/>
                  </a:lnTo>
                  <a:lnTo>
                    <a:pt x="34" y="523"/>
                  </a:lnTo>
                  <a:lnTo>
                    <a:pt x="34" y="523"/>
                  </a:lnTo>
                  <a:lnTo>
                    <a:pt x="34" y="523"/>
                  </a:lnTo>
                  <a:lnTo>
                    <a:pt x="34" y="523"/>
                  </a:lnTo>
                  <a:lnTo>
                    <a:pt x="34" y="523"/>
                  </a:lnTo>
                  <a:lnTo>
                    <a:pt x="34" y="523"/>
                  </a:lnTo>
                  <a:lnTo>
                    <a:pt x="34" y="523"/>
                  </a:lnTo>
                  <a:lnTo>
                    <a:pt x="34" y="523"/>
                  </a:lnTo>
                  <a:close/>
                  <a:moveTo>
                    <a:pt x="49" y="495"/>
                  </a:moveTo>
                  <a:lnTo>
                    <a:pt x="51" y="495"/>
                  </a:lnTo>
                  <a:lnTo>
                    <a:pt x="49" y="491"/>
                  </a:lnTo>
                  <a:lnTo>
                    <a:pt x="49" y="495"/>
                  </a:lnTo>
                  <a:lnTo>
                    <a:pt x="49" y="495"/>
                  </a:lnTo>
                  <a:lnTo>
                    <a:pt x="49" y="495"/>
                  </a:lnTo>
                  <a:lnTo>
                    <a:pt x="49" y="495"/>
                  </a:lnTo>
                  <a:lnTo>
                    <a:pt x="49" y="495"/>
                  </a:lnTo>
                  <a:lnTo>
                    <a:pt x="49" y="495"/>
                  </a:lnTo>
                  <a:lnTo>
                    <a:pt x="49" y="495"/>
                  </a:lnTo>
                  <a:lnTo>
                    <a:pt x="49" y="495"/>
                  </a:lnTo>
                  <a:close/>
                  <a:moveTo>
                    <a:pt x="0" y="366"/>
                  </a:moveTo>
                  <a:lnTo>
                    <a:pt x="2" y="367"/>
                  </a:lnTo>
                  <a:lnTo>
                    <a:pt x="2" y="371"/>
                  </a:lnTo>
                  <a:lnTo>
                    <a:pt x="7" y="367"/>
                  </a:lnTo>
                  <a:lnTo>
                    <a:pt x="5" y="366"/>
                  </a:lnTo>
                  <a:lnTo>
                    <a:pt x="0" y="366"/>
                  </a:lnTo>
                  <a:lnTo>
                    <a:pt x="0" y="366"/>
                  </a:lnTo>
                  <a:lnTo>
                    <a:pt x="0" y="366"/>
                  </a:lnTo>
                  <a:lnTo>
                    <a:pt x="0" y="366"/>
                  </a:lnTo>
                  <a:lnTo>
                    <a:pt x="0" y="366"/>
                  </a:lnTo>
                  <a:lnTo>
                    <a:pt x="0" y="366"/>
                  </a:lnTo>
                  <a:lnTo>
                    <a:pt x="0" y="366"/>
                  </a:lnTo>
                  <a:lnTo>
                    <a:pt x="0" y="366"/>
                  </a:lnTo>
                  <a:close/>
                  <a:moveTo>
                    <a:pt x="68" y="356"/>
                  </a:moveTo>
                  <a:lnTo>
                    <a:pt x="64" y="354"/>
                  </a:lnTo>
                  <a:lnTo>
                    <a:pt x="62" y="354"/>
                  </a:lnTo>
                  <a:lnTo>
                    <a:pt x="56" y="352"/>
                  </a:lnTo>
                  <a:lnTo>
                    <a:pt x="58" y="347"/>
                  </a:lnTo>
                  <a:lnTo>
                    <a:pt x="58" y="343"/>
                  </a:lnTo>
                  <a:lnTo>
                    <a:pt x="56" y="343"/>
                  </a:lnTo>
                  <a:lnTo>
                    <a:pt x="53" y="343"/>
                  </a:lnTo>
                  <a:lnTo>
                    <a:pt x="51" y="343"/>
                  </a:lnTo>
                  <a:lnTo>
                    <a:pt x="45" y="343"/>
                  </a:lnTo>
                  <a:lnTo>
                    <a:pt x="43" y="341"/>
                  </a:lnTo>
                  <a:lnTo>
                    <a:pt x="39" y="337"/>
                  </a:lnTo>
                  <a:lnTo>
                    <a:pt x="34" y="336"/>
                  </a:lnTo>
                  <a:lnTo>
                    <a:pt x="30" y="337"/>
                  </a:lnTo>
                  <a:lnTo>
                    <a:pt x="30" y="341"/>
                  </a:lnTo>
                  <a:lnTo>
                    <a:pt x="30" y="343"/>
                  </a:lnTo>
                  <a:lnTo>
                    <a:pt x="26" y="347"/>
                  </a:lnTo>
                  <a:lnTo>
                    <a:pt x="24" y="349"/>
                  </a:lnTo>
                  <a:lnTo>
                    <a:pt x="21" y="347"/>
                  </a:lnTo>
                  <a:lnTo>
                    <a:pt x="21" y="352"/>
                  </a:lnTo>
                  <a:lnTo>
                    <a:pt x="15" y="352"/>
                  </a:lnTo>
                  <a:lnTo>
                    <a:pt x="15" y="354"/>
                  </a:lnTo>
                  <a:lnTo>
                    <a:pt x="19" y="356"/>
                  </a:lnTo>
                  <a:lnTo>
                    <a:pt x="26" y="360"/>
                  </a:lnTo>
                  <a:lnTo>
                    <a:pt x="30" y="366"/>
                  </a:lnTo>
                  <a:lnTo>
                    <a:pt x="32" y="366"/>
                  </a:lnTo>
                  <a:lnTo>
                    <a:pt x="32" y="360"/>
                  </a:lnTo>
                  <a:lnTo>
                    <a:pt x="30" y="356"/>
                  </a:lnTo>
                  <a:lnTo>
                    <a:pt x="32" y="354"/>
                  </a:lnTo>
                  <a:lnTo>
                    <a:pt x="34" y="356"/>
                  </a:lnTo>
                  <a:lnTo>
                    <a:pt x="39" y="366"/>
                  </a:lnTo>
                  <a:lnTo>
                    <a:pt x="45" y="371"/>
                  </a:lnTo>
                  <a:lnTo>
                    <a:pt x="45" y="375"/>
                  </a:lnTo>
                  <a:lnTo>
                    <a:pt x="43" y="379"/>
                  </a:lnTo>
                  <a:lnTo>
                    <a:pt x="39" y="381"/>
                  </a:lnTo>
                  <a:lnTo>
                    <a:pt x="39" y="386"/>
                  </a:lnTo>
                  <a:lnTo>
                    <a:pt x="45" y="392"/>
                  </a:lnTo>
                  <a:lnTo>
                    <a:pt x="49" y="397"/>
                  </a:lnTo>
                  <a:lnTo>
                    <a:pt x="49" y="399"/>
                  </a:lnTo>
                  <a:lnTo>
                    <a:pt x="45" y="399"/>
                  </a:lnTo>
                  <a:lnTo>
                    <a:pt x="49" y="403"/>
                  </a:lnTo>
                  <a:lnTo>
                    <a:pt x="53" y="405"/>
                  </a:lnTo>
                  <a:lnTo>
                    <a:pt x="56" y="405"/>
                  </a:lnTo>
                  <a:lnTo>
                    <a:pt x="58" y="405"/>
                  </a:lnTo>
                  <a:lnTo>
                    <a:pt x="56" y="403"/>
                  </a:lnTo>
                  <a:lnTo>
                    <a:pt x="53" y="399"/>
                  </a:lnTo>
                  <a:lnTo>
                    <a:pt x="53" y="394"/>
                  </a:lnTo>
                  <a:lnTo>
                    <a:pt x="56" y="392"/>
                  </a:lnTo>
                  <a:lnTo>
                    <a:pt x="56" y="394"/>
                  </a:lnTo>
                  <a:lnTo>
                    <a:pt x="58" y="403"/>
                  </a:lnTo>
                  <a:lnTo>
                    <a:pt x="62" y="405"/>
                  </a:lnTo>
                  <a:lnTo>
                    <a:pt x="58" y="411"/>
                  </a:lnTo>
                  <a:lnTo>
                    <a:pt x="64" y="409"/>
                  </a:lnTo>
                  <a:lnTo>
                    <a:pt x="68" y="405"/>
                  </a:lnTo>
                  <a:lnTo>
                    <a:pt x="64" y="403"/>
                  </a:lnTo>
                  <a:lnTo>
                    <a:pt x="64" y="399"/>
                  </a:lnTo>
                  <a:lnTo>
                    <a:pt x="69" y="399"/>
                  </a:lnTo>
                  <a:lnTo>
                    <a:pt x="73" y="394"/>
                  </a:lnTo>
                  <a:lnTo>
                    <a:pt x="69" y="390"/>
                  </a:lnTo>
                  <a:lnTo>
                    <a:pt x="69" y="379"/>
                  </a:lnTo>
                  <a:lnTo>
                    <a:pt x="69" y="371"/>
                  </a:lnTo>
                  <a:lnTo>
                    <a:pt x="73" y="366"/>
                  </a:lnTo>
                  <a:lnTo>
                    <a:pt x="73" y="362"/>
                  </a:lnTo>
                  <a:lnTo>
                    <a:pt x="69" y="360"/>
                  </a:lnTo>
                  <a:lnTo>
                    <a:pt x="68" y="356"/>
                  </a:lnTo>
                  <a:lnTo>
                    <a:pt x="68" y="356"/>
                  </a:lnTo>
                  <a:lnTo>
                    <a:pt x="68" y="356"/>
                  </a:lnTo>
                  <a:lnTo>
                    <a:pt x="68" y="356"/>
                  </a:lnTo>
                  <a:lnTo>
                    <a:pt x="68" y="356"/>
                  </a:lnTo>
                  <a:lnTo>
                    <a:pt x="68" y="356"/>
                  </a:lnTo>
                  <a:lnTo>
                    <a:pt x="68" y="356"/>
                  </a:lnTo>
                  <a:lnTo>
                    <a:pt x="68" y="356"/>
                  </a:lnTo>
                  <a:close/>
                  <a:moveTo>
                    <a:pt x="21" y="360"/>
                  </a:moveTo>
                  <a:lnTo>
                    <a:pt x="21" y="362"/>
                  </a:lnTo>
                  <a:lnTo>
                    <a:pt x="24" y="366"/>
                  </a:lnTo>
                  <a:lnTo>
                    <a:pt x="26" y="367"/>
                  </a:lnTo>
                  <a:lnTo>
                    <a:pt x="30" y="366"/>
                  </a:lnTo>
                  <a:lnTo>
                    <a:pt x="24" y="362"/>
                  </a:lnTo>
                  <a:lnTo>
                    <a:pt x="21" y="360"/>
                  </a:lnTo>
                  <a:lnTo>
                    <a:pt x="21" y="360"/>
                  </a:lnTo>
                  <a:lnTo>
                    <a:pt x="21" y="360"/>
                  </a:lnTo>
                  <a:lnTo>
                    <a:pt x="21" y="360"/>
                  </a:lnTo>
                  <a:lnTo>
                    <a:pt x="21" y="360"/>
                  </a:lnTo>
                  <a:lnTo>
                    <a:pt x="21" y="360"/>
                  </a:lnTo>
                  <a:lnTo>
                    <a:pt x="21" y="360"/>
                  </a:lnTo>
                  <a:lnTo>
                    <a:pt x="21" y="360"/>
                  </a:lnTo>
                  <a:close/>
                  <a:moveTo>
                    <a:pt x="34" y="367"/>
                  </a:moveTo>
                  <a:lnTo>
                    <a:pt x="37" y="371"/>
                  </a:lnTo>
                  <a:lnTo>
                    <a:pt x="37" y="367"/>
                  </a:lnTo>
                  <a:lnTo>
                    <a:pt x="37" y="366"/>
                  </a:lnTo>
                  <a:lnTo>
                    <a:pt x="34" y="362"/>
                  </a:lnTo>
                  <a:lnTo>
                    <a:pt x="32" y="366"/>
                  </a:lnTo>
                  <a:lnTo>
                    <a:pt x="34" y="366"/>
                  </a:lnTo>
                  <a:lnTo>
                    <a:pt x="34" y="367"/>
                  </a:lnTo>
                  <a:lnTo>
                    <a:pt x="34" y="367"/>
                  </a:lnTo>
                  <a:lnTo>
                    <a:pt x="34" y="367"/>
                  </a:lnTo>
                  <a:lnTo>
                    <a:pt x="34" y="367"/>
                  </a:lnTo>
                  <a:lnTo>
                    <a:pt x="34" y="367"/>
                  </a:lnTo>
                  <a:lnTo>
                    <a:pt x="34" y="367"/>
                  </a:lnTo>
                  <a:lnTo>
                    <a:pt x="34" y="367"/>
                  </a:lnTo>
                  <a:lnTo>
                    <a:pt x="34" y="367"/>
                  </a:lnTo>
                  <a:close/>
                  <a:moveTo>
                    <a:pt x="37" y="375"/>
                  </a:moveTo>
                  <a:lnTo>
                    <a:pt x="37" y="373"/>
                  </a:lnTo>
                  <a:lnTo>
                    <a:pt x="34" y="373"/>
                  </a:lnTo>
                  <a:lnTo>
                    <a:pt x="32" y="373"/>
                  </a:lnTo>
                  <a:lnTo>
                    <a:pt x="34" y="381"/>
                  </a:lnTo>
                  <a:lnTo>
                    <a:pt x="37" y="375"/>
                  </a:lnTo>
                  <a:lnTo>
                    <a:pt x="37" y="375"/>
                  </a:lnTo>
                  <a:lnTo>
                    <a:pt x="37" y="375"/>
                  </a:lnTo>
                  <a:lnTo>
                    <a:pt x="37" y="375"/>
                  </a:lnTo>
                  <a:lnTo>
                    <a:pt x="37" y="375"/>
                  </a:lnTo>
                  <a:lnTo>
                    <a:pt x="37" y="375"/>
                  </a:lnTo>
                  <a:lnTo>
                    <a:pt x="37" y="375"/>
                  </a:lnTo>
                  <a:lnTo>
                    <a:pt x="37" y="375"/>
                  </a:lnTo>
                  <a:close/>
                  <a:moveTo>
                    <a:pt x="218" y="272"/>
                  </a:moveTo>
                  <a:lnTo>
                    <a:pt x="214" y="263"/>
                  </a:lnTo>
                  <a:lnTo>
                    <a:pt x="214" y="261"/>
                  </a:lnTo>
                  <a:lnTo>
                    <a:pt x="218" y="261"/>
                  </a:lnTo>
                  <a:lnTo>
                    <a:pt x="218" y="257"/>
                  </a:lnTo>
                  <a:lnTo>
                    <a:pt x="214" y="249"/>
                  </a:lnTo>
                  <a:lnTo>
                    <a:pt x="213" y="244"/>
                  </a:lnTo>
                  <a:lnTo>
                    <a:pt x="205" y="233"/>
                  </a:lnTo>
                  <a:lnTo>
                    <a:pt x="205" y="229"/>
                  </a:lnTo>
                  <a:lnTo>
                    <a:pt x="205" y="225"/>
                  </a:lnTo>
                  <a:lnTo>
                    <a:pt x="207" y="223"/>
                  </a:lnTo>
                  <a:lnTo>
                    <a:pt x="213" y="225"/>
                  </a:lnTo>
                  <a:lnTo>
                    <a:pt x="207" y="214"/>
                  </a:lnTo>
                  <a:lnTo>
                    <a:pt x="207" y="210"/>
                  </a:lnTo>
                  <a:lnTo>
                    <a:pt x="211" y="204"/>
                  </a:lnTo>
                  <a:lnTo>
                    <a:pt x="211" y="201"/>
                  </a:lnTo>
                  <a:lnTo>
                    <a:pt x="207" y="195"/>
                  </a:lnTo>
                  <a:lnTo>
                    <a:pt x="205" y="191"/>
                  </a:lnTo>
                  <a:lnTo>
                    <a:pt x="201" y="182"/>
                  </a:lnTo>
                  <a:lnTo>
                    <a:pt x="196" y="176"/>
                  </a:lnTo>
                  <a:lnTo>
                    <a:pt x="188" y="171"/>
                  </a:lnTo>
                  <a:lnTo>
                    <a:pt x="182" y="167"/>
                  </a:lnTo>
                  <a:lnTo>
                    <a:pt x="175" y="156"/>
                  </a:lnTo>
                  <a:lnTo>
                    <a:pt x="169" y="145"/>
                  </a:lnTo>
                  <a:lnTo>
                    <a:pt x="167" y="148"/>
                  </a:lnTo>
                  <a:lnTo>
                    <a:pt x="164" y="145"/>
                  </a:lnTo>
                  <a:lnTo>
                    <a:pt x="158" y="145"/>
                  </a:lnTo>
                  <a:lnTo>
                    <a:pt x="156" y="145"/>
                  </a:lnTo>
                  <a:lnTo>
                    <a:pt x="156" y="148"/>
                  </a:lnTo>
                  <a:lnTo>
                    <a:pt x="158" y="150"/>
                  </a:lnTo>
                  <a:lnTo>
                    <a:pt x="164" y="152"/>
                  </a:lnTo>
                  <a:lnTo>
                    <a:pt x="167" y="150"/>
                  </a:lnTo>
                  <a:lnTo>
                    <a:pt x="169" y="152"/>
                  </a:lnTo>
                  <a:lnTo>
                    <a:pt x="169" y="156"/>
                  </a:lnTo>
                  <a:lnTo>
                    <a:pt x="169" y="158"/>
                  </a:lnTo>
                  <a:lnTo>
                    <a:pt x="164" y="156"/>
                  </a:lnTo>
                  <a:lnTo>
                    <a:pt x="164" y="161"/>
                  </a:lnTo>
                  <a:lnTo>
                    <a:pt x="158" y="158"/>
                  </a:lnTo>
                  <a:lnTo>
                    <a:pt x="156" y="152"/>
                  </a:lnTo>
                  <a:lnTo>
                    <a:pt x="154" y="150"/>
                  </a:lnTo>
                  <a:lnTo>
                    <a:pt x="149" y="150"/>
                  </a:lnTo>
                  <a:lnTo>
                    <a:pt x="150" y="156"/>
                  </a:lnTo>
                  <a:lnTo>
                    <a:pt x="154" y="158"/>
                  </a:lnTo>
                  <a:lnTo>
                    <a:pt x="154" y="161"/>
                  </a:lnTo>
                  <a:lnTo>
                    <a:pt x="149" y="163"/>
                  </a:lnTo>
                  <a:lnTo>
                    <a:pt x="149" y="167"/>
                  </a:lnTo>
                  <a:lnTo>
                    <a:pt x="154" y="171"/>
                  </a:lnTo>
                  <a:lnTo>
                    <a:pt x="156" y="175"/>
                  </a:lnTo>
                  <a:lnTo>
                    <a:pt x="156" y="180"/>
                  </a:lnTo>
                  <a:lnTo>
                    <a:pt x="156" y="182"/>
                  </a:lnTo>
                  <a:lnTo>
                    <a:pt x="158" y="182"/>
                  </a:lnTo>
                  <a:lnTo>
                    <a:pt x="162" y="186"/>
                  </a:lnTo>
                  <a:lnTo>
                    <a:pt x="164" y="191"/>
                  </a:lnTo>
                  <a:lnTo>
                    <a:pt x="169" y="201"/>
                  </a:lnTo>
                  <a:lnTo>
                    <a:pt x="169" y="214"/>
                  </a:lnTo>
                  <a:lnTo>
                    <a:pt x="169" y="225"/>
                  </a:lnTo>
                  <a:lnTo>
                    <a:pt x="169" y="229"/>
                  </a:lnTo>
                  <a:lnTo>
                    <a:pt x="167" y="233"/>
                  </a:lnTo>
                  <a:lnTo>
                    <a:pt x="164" y="236"/>
                  </a:lnTo>
                  <a:lnTo>
                    <a:pt x="164" y="242"/>
                  </a:lnTo>
                  <a:lnTo>
                    <a:pt x="162" y="249"/>
                  </a:lnTo>
                  <a:lnTo>
                    <a:pt x="158" y="251"/>
                  </a:lnTo>
                  <a:lnTo>
                    <a:pt x="154" y="255"/>
                  </a:lnTo>
                  <a:lnTo>
                    <a:pt x="149" y="257"/>
                  </a:lnTo>
                  <a:lnTo>
                    <a:pt x="143" y="263"/>
                  </a:lnTo>
                  <a:lnTo>
                    <a:pt x="139" y="263"/>
                  </a:lnTo>
                  <a:lnTo>
                    <a:pt x="137" y="261"/>
                  </a:lnTo>
                  <a:lnTo>
                    <a:pt x="134" y="257"/>
                  </a:lnTo>
                  <a:lnTo>
                    <a:pt x="132" y="255"/>
                  </a:lnTo>
                  <a:lnTo>
                    <a:pt x="132" y="251"/>
                  </a:lnTo>
                  <a:lnTo>
                    <a:pt x="134" y="251"/>
                  </a:lnTo>
                  <a:lnTo>
                    <a:pt x="134" y="249"/>
                  </a:lnTo>
                  <a:lnTo>
                    <a:pt x="134" y="244"/>
                  </a:lnTo>
                  <a:lnTo>
                    <a:pt x="130" y="248"/>
                  </a:lnTo>
                  <a:lnTo>
                    <a:pt x="126" y="249"/>
                  </a:lnTo>
                  <a:lnTo>
                    <a:pt x="126" y="251"/>
                  </a:lnTo>
                  <a:lnTo>
                    <a:pt x="126" y="257"/>
                  </a:lnTo>
                  <a:lnTo>
                    <a:pt x="130" y="261"/>
                  </a:lnTo>
                  <a:lnTo>
                    <a:pt x="132" y="266"/>
                  </a:lnTo>
                  <a:lnTo>
                    <a:pt x="130" y="272"/>
                  </a:lnTo>
                  <a:lnTo>
                    <a:pt x="124" y="276"/>
                  </a:lnTo>
                  <a:lnTo>
                    <a:pt x="124" y="281"/>
                  </a:lnTo>
                  <a:lnTo>
                    <a:pt x="126" y="285"/>
                  </a:lnTo>
                  <a:lnTo>
                    <a:pt x="130" y="287"/>
                  </a:lnTo>
                  <a:lnTo>
                    <a:pt x="130" y="291"/>
                  </a:lnTo>
                  <a:lnTo>
                    <a:pt x="126" y="293"/>
                  </a:lnTo>
                  <a:lnTo>
                    <a:pt x="124" y="293"/>
                  </a:lnTo>
                  <a:lnTo>
                    <a:pt x="124" y="294"/>
                  </a:lnTo>
                  <a:lnTo>
                    <a:pt x="120" y="294"/>
                  </a:lnTo>
                  <a:lnTo>
                    <a:pt x="115" y="294"/>
                  </a:lnTo>
                  <a:lnTo>
                    <a:pt x="113" y="294"/>
                  </a:lnTo>
                  <a:lnTo>
                    <a:pt x="113" y="291"/>
                  </a:lnTo>
                  <a:lnTo>
                    <a:pt x="111" y="291"/>
                  </a:lnTo>
                  <a:lnTo>
                    <a:pt x="105" y="293"/>
                  </a:lnTo>
                  <a:lnTo>
                    <a:pt x="100" y="293"/>
                  </a:lnTo>
                  <a:lnTo>
                    <a:pt x="94" y="293"/>
                  </a:lnTo>
                  <a:lnTo>
                    <a:pt x="86" y="294"/>
                  </a:lnTo>
                  <a:lnTo>
                    <a:pt x="81" y="294"/>
                  </a:lnTo>
                  <a:lnTo>
                    <a:pt x="77" y="294"/>
                  </a:lnTo>
                  <a:lnTo>
                    <a:pt x="73" y="298"/>
                  </a:lnTo>
                  <a:lnTo>
                    <a:pt x="69" y="294"/>
                  </a:lnTo>
                  <a:lnTo>
                    <a:pt x="64" y="294"/>
                  </a:lnTo>
                  <a:lnTo>
                    <a:pt x="58" y="298"/>
                  </a:lnTo>
                  <a:lnTo>
                    <a:pt x="58" y="300"/>
                  </a:lnTo>
                  <a:lnTo>
                    <a:pt x="58" y="304"/>
                  </a:lnTo>
                  <a:lnTo>
                    <a:pt x="53" y="309"/>
                  </a:lnTo>
                  <a:lnTo>
                    <a:pt x="43" y="322"/>
                  </a:lnTo>
                  <a:lnTo>
                    <a:pt x="37" y="324"/>
                  </a:lnTo>
                  <a:lnTo>
                    <a:pt x="34" y="324"/>
                  </a:lnTo>
                  <a:lnTo>
                    <a:pt x="34" y="330"/>
                  </a:lnTo>
                  <a:lnTo>
                    <a:pt x="37" y="336"/>
                  </a:lnTo>
                  <a:lnTo>
                    <a:pt x="39" y="336"/>
                  </a:lnTo>
                  <a:lnTo>
                    <a:pt x="43" y="336"/>
                  </a:lnTo>
                  <a:lnTo>
                    <a:pt x="49" y="336"/>
                  </a:lnTo>
                  <a:lnTo>
                    <a:pt x="56" y="336"/>
                  </a:lnTo>
                  <a:lnTo>
                    <a:pt x="64" y="337"/>
                  </a:lnTo>
                  <a:lnTo>
                    <a:pt x="64" y="330"/>
                  </a:lnTo>
                  <a:lnTo>
                    <a:pt x="64" y="328"/>
                  </a:lnTo>
                  <a:lnTo>
                    <a:pt x="68" y="324"/>
                  </a:lnTo>
                  <a:lnTo>
                    <a:pt x="69" y="328"/>
                  </a:lnTo>
                  <a:lnTo>
                    <a:pt x="73" y="328"/>
                  </a:lnTo>
                  <a:lnTo>
                    <a:pt x="81" y="324"/>
                  </a:lnTo>
                  <a:lnTo>
                    <a:pt x="83" y="328"/>
                  </a:lnTo>
                  <a:lnTo>
                    <a:pt x="83" y="324"/>
                  </a:lnTo>
                  <a:lnTo>
                    <a:pt x="86" y="324"/>
                  </a:lnTo>
                  <a:lnTo>
                    <a:pt x="86" y="322"/>
                  </a:lnTo>
                  <a:lnTo>
                    <a:pt x="88" y="322"/>
                  </a:lnTo>
                  <a:lnTo>
                    <a:pt x="94" y="322"/>
                  </a:lnTo>
                  <a:lnTo>
                    <a:pt x="96" y="322"/>
                  </a:lnTo>
                  <a:lnTo>
                    <a:pt x="96" y="319"/>
                  </a:lnTo>
                  <a:lnTo>
                    <a:pt x="107" y="313"/>
                  </a:lnTo>
                  <a:lnTo>
                    <a:pt x="113" y="317"/>
                  </a:lnTo>
                  <a:lnTo>
                    <a:pt x="118" y="317"/>
                  </a:lnTo>
                  <a:lnTo>
                    <a:pt x="124" y="317"/>
                  </a:lnTo>
                  <a:lnTo>
                    <a:pt x="126" y="317"/>
                  </a:lnTo>
                  <a:lnTo>
                    <a:pt x="130" y="319"/>
                  </a:lnTo>
                  <a:lnTo>
                    <a:pt x="126" y="322"/>
                  </a:lnTo>
                  <a:lnTo>
                    <a:pt x="124" y="328"/>
                  </a:lnTo>
                  <a:lnTo>
                    <a:pt x="126" y="330"/>
                  </a:lnTo>
                  <a:lnTo>
                    <a:pt x="126" y="334"/>
                  </a:lnTo>
                  <a:lnTo>
                    <a:pt x="130" y="337"/>
                  </a:lnTo>
                  <a:lnTo>
                    <a:pt x="134" y="341"/>
                  </a:lnTo>
                  <a:lnTo>
                    <a:pt x="137" y="343"/>
                  </a:lnTo>
                  <a:lnTo>
                    <a:pt x="139" y="347"/>
                  </a:lnTo>
                  <a:lnTo>
                    <a:pt x="149" y="349"/>
                  </a:lnTo>
                  <a:lnTo>
                    <a:pt x="149" y="347"/>
                  </a:lnTo>
                  <a:lnTo>
                    <a:pt x="150" y="343"/>
                  </a:lnTo>
                  <a:lnTo>
                    <a:pt x="150" y="336"/>
                  </a:lnTo>
                  <a:lnTo>
                    <a:pt x="150" y="334"/>
                  </a:lnTo>
                  <a:lnTo>
                    <a:pt x="154" y="330"/>
                  </a:lnTo>
                  <a:lnTo>
                    <a:pt x="158" y="328"/>
                  </a:lnTo>
                  <a:lnTo>
                    <a:pt x="164" y="328"/>
                  </a:lnTo>
                  <a:lnTo>
                    <a:pt x="158" y="322"/>
                  </a:lnTo>
                  <a:lnTo>
                    <a:pt x="154" y="319"/>
                  </a:lnTo>
                  <a:lnTo>
                    <a:pt x="150" y="317"/>
                  </a:lnTo>
                  <a:lnTo>
                    <a:pt x="150" y="311"/>
                  </a:lnTo>
                  <a:lnTo>
                    <a:pt x="150" y="309"/>
                  </a:lnTo>
                  <a:lnTo>
                    <a:pt x="154" y="306"/>
                  </a:lnTo>
                  <a:lnTo>
                    <a:pt x="154" y="309"/>
                  </a:lnTo>
                  <a:lnTo>
                    <a:pt x="156" y="313"/>
                  </a:lnTo>
                  <a:lnTo>
                    <a:pt x="158" y="313"/>
                  </a:lnTo>
                  <a:lnTo>
                    <a:pt x="162" y="313"/>
                  </a:lnTo>
                  <a:lnTo>
                    <a:pt x="164" y="313"/>
                  </a:lnTo>
                  <a:lnTo>
                    <a:pt x="167" y="317"/>
                  </a:lnTo>
                  <a:lnTo>
                    <a:pt x="164" y="317"/>
                  </a:lnTo>
                  <a:lnTo>
                    <a:pt x="164" y="319"/>
                  </a:lnTo>
                  <a:lnTo>
                    <a:pt x="169" y="317"/>
                  </a:lnTo>
                  <a:lnTo>
                    <a:pt x="175" y="317"/>
                  </a:lnTo>
                  <a:lnTo>
                    <a:pt x="188" y="319"/>
                  </a:lnTo>
                  <a:lnTo>
                    <a:pt x="186" y="313"/>
                  </a:lnTo>
                  <a:lnTo>
                    <a:pt x="188" y="309"/>
                  </a:lnTo>
                  <a:lnTo>
                    <a:pt x="194" y="306"/>
                  </a:lnTo>
                  <a:lnTo>
                    <a:pt x="196" y="309"/>
                  </a:lnTo>
                  <a:lnTo>
                    <a:pt x="194" y="309"/>
                  </a:lnTo>
                  <a:lnTo>
                    <a:pt x="196" y="313"/>
                  </a:lnTo>
                  <a:lnTo>
                    <a:pt x="199" y="319"/>
                  </a:lnTo>
                  <a:lnTo>
                    <a:pt x="201" y="319"/>
                  </a:lnTo>
                  <a:lnTo>
                    <a:pt x="205" y="317"/>
                  </a:lnTo>
                  <a:lnTo>
                    <a:pt x="205" y="311"/>
                  </a:lnTo>
                  <a:lnTo>
                    <a:pt x="199" y="304"/>
                  </a:lnTo>
                  <a:lnTo>
                    <a:pt x="201" y="300"/>
                  </a:lnTo>
                  <a:lnTo>
                    <a:pt x="205" y="300"/>
                  </a:lnTo>
                  <a:lnTo>
                    <a:pt x="213" y="304"/>
                  </a:lnTo>
                  <a:lnTo>
                    <a:pt x="211" y="300"/>
                  </a:lnTo>
                  <a:lnTo>
                    <a:pt x="211" y="298"/>
                  </a:lnTo>
                  <a:lnTo>
                    <a:pt x="211" y="294"/>
                  </a:lnTo>
                  <a:lnTo>
                    <a:pt x="211" y="293"/>
                  </a:lnTo>
                  <a:lnTo>
                    <a:pt x="213" y="293"/>
                  </a:lnTo>
                  <a:lnTo>
                    <a:pt x="214" y="293"/>
                  </a:lnTo>
                  <a:lnTo>
                    <a:pt x="214" y="298"/>
                  </a:lnTo>
                  <a:lnTo>
                    <a:pt x="214" y="304"/>
                  </a:lnTo>
                  <a:lnTo>
                    <a:pt x="214" y="309"/>
                  </a:lnTo>
                  <a:lnTo>
                    <a:pt x="218" y="311"/>
                  </a:lnTo>
                  <a:lnTo>
                    <a:pt x="224" y="309"/>
                  </a:lnTo>
                  <a:lnTo>
                    <a:pt x="226" y="304"/>
                  </a:lnTo>
                  <a:lnTo>
                    <a:pt x="226" y="294"/>
                  </a:lnTo>
                  <a:lnTo>
                    <a:pt x="226" y="293"/>
                  </a:lnTo>
                  <a:lnTo>
                    <a:pt x="231" y="291"/>
                  </a:lnTo>
                  <a:lnTo>
                    <a:pt x="224" y="281"/>
                  </a:lnTo>
                  <a:lnTo>
                    <a:pt x="218" y="272"/>
                  </a:lnTo>
                  <a:lnTo>
                    <a:pt x="218" y="272"/>
                  </a:lnTo>
                  <a:lnTo>
                    <a:pt x="218" y="272"/>
                  </a:lnTo>
                  <a:lnTo>
                    <a:pt x="218" y="272"/>
                  </a:lnTo>
                  <a:lnTo>
                    <a:pt x="218" y="272"/>
                  </a:lnTo>
                  <a:lnTo>
                    <a:pt x="218" y="272"/>
                  </a:lnTo>
                  <a:lnTo>
                    <a:pt x="218" y="272"/>
                  </a:lnTo>
                  <a:lnTo>
                    <a:pt x="218" y="272"/>
                  </a:lnTo>
                  <a:close/>
                  <a:moveTo>
                    <a:pt x="154" y="182"/>
                  </a:moveTo>
                  <a:lnTo>
                    <a:pt x="156" y="182"/>
                  </a:lnTo>
                  <a:lnTo>
                    <a:pt x="154" y="180"/>
                  </a:lnTo>
                  <a:lnTo>
                    <a:pt x="154" y="182"/>
                  </a:lnTo>
                  <a:lnTo>
                    <a:pt x="154" y="182"/>
                  </a:lnTo>
                  <a:lnTo>
                    <a:pt x="154" y="182"/>
                  </a:lnTo>
                  <a:lnTo>
                    <a:pt x="154" y="182"/>
                  </a:lnTo>
                  <a:lnTo>
                    <a:pt x="154" y="182"/>
                  </a:lnTo>
                  <a:lnTo>
                    <a:pt x="154" y="182"/>
                  </a:lnTo>
                  <a:lnTo>
                    <a:pt x="154" y="182"/>
                  </a:lnTo>
                  <a:lnTo>
                    <a:pt x="154" y="182"/>
                  </a:lnTo>
                  <a:close/>
                  <a:moveTo>
                    <a:pt x="58" y="427"/>
                  </a:moveTo>
                  <a:lnTo>
                    <a:pt x="62" y="427"/>
                  </a:lnTo>
                  <a:lnTo>
                    <a:pt x="64" y="429"/>
                  </a:lnTo>
                  <a:lnTo>
                    <a:pt x="62" y="424"/>
                  </a:lnTo>
                  <a:lnTo>
                    <a:pt x="58" y="427"/>
                  </a:lnTo>
                  <a:lnTo>
                    <a:pt x="58" y="427"/>
                  </a:lnTo>
                  <a:lnTo>
                    <a:pt x="58" y="427"/>
                  </a:lnTo>
                  <a:lnTo>
                    <a:pt x="58" y="427"/>
                  </a:lnTo>
                  <a:lnTo>
                    <a:pt x="58" y="427"/>
                  </a:lnTo>
                  <a:lnTo>
                    <a:pt x="58" y="427"/>
                  </a:lnTo>
                  <a:lnTo>
                    <a:pt x="58" y="427"/>
                  </a:lnTo>
                  <a:lnTo>
                    <a:pt x="58" y="427"/>
                  </a:lnTo>
                  <a:close/>
                  <a:moveTo>
                    <a:pt x="64" y="276"/>
                  </a:moveTo>
                  <a:lnTo>
                    <a:pt x="64" y="274"/>
                  </a:lnTo>
                  <a:lnTo>
                    <a:pt x="62" y="276"/>
                  </a:lnTo>
                  <a:lnTo>
                    <a:pt x="64" y="279"/>
                  </a:lnTo>
                  <a:lnTo>
                    <a:pt x="64" y="276"/>
                  </a:lnTo>
                  <a:lnTo>
                    <a:pt x="64" y="276"/>
                  </a:lnTo>
                  <a:lnTo>
                    <a:pt x="64" y="276"/>
                  </a:lnTo>
                  <a:lnTo>
                    <a:pt x="64" y="276"/>
                  </a:lnTo>
                  <a:lnTo>
                    <a:pt x="64" y="276"/>
                  </a:lnTo>
                  <a:lnTo>
                    <a:pt x="64" y="276"/>
                  </a:lnTo>
                  <a:lnTo>
                    <a:pt x="64" y="276"/>
                  </a:lnTo>
                  <a:lnTo>
                    <a:pt x="64" y="276"/>
                  </a:lnTo>
                  <a:close/>
                  <a:moveTo>
                    <a:pt x="68" y="352"/>
                  </a:moveTo>
                  <a:lnTo>
                    <a:pt x="73" y="349"/>
                  </a:lnTo>
                  <a:lnTo>
                    <a:pt x="69" y="349"/>
                  </a:lnTo>
                  <a:lnTo>
                    <a:pt x="68" y="352"/>
                  </a:lnTo>
                  <a:lnTo>
                    <a:pt x="68" y="352"/>
                  </a:lnTo>
                  <a:lnTo>
                    <a:pt x="68" y="352"/>
                  </a:lnTo>
                  <a:lnTo>
                    <a:pt x="68" y="352"/>
                  </a:lnTo>
                  <a:lnTo>
                    <a:pt x="68" y="352"/>
                  </a:lnTo>
                  <a:lnTo>
                    <a:pt x="68" y="352"/>
                  </a:lnTo>
                  <a:lnTo>
                    <a:pt x="68" y="352"/>
                  </a:lnTo>
                  <a:lnTo>
                    <a:pt x="68" y="352"/>
                  </a:lnTo>
                  <a:close/>
                  <a:moveTo>
                    <a:pt x="115" y="328"/>
                  </a:moveTo>
                  <a:lnTo>
                    <a:pt x="107" y="328"/>
                  </a:lnTo>
                  <a:lnTo>
                    <a:pt x="102" y="324"/>
                  </a:lnTo>
                  <a:lnTo>
                    <a:pt x="96" y="328"/>
                  </a:lnTo>
                  <a:lnTo>
                    <a:pt x="94" y="328"/>
                  </a:lnTo>
                  <a:lnTo>
                    <a:pt x="92" y="328"/>
                  </a:lnTo>
                  <a:lnTo>
                    <a:pt x="94" y="330"/>
                  </a:lnTo>
                  <a:lnTo>
                    <a:pt x="94" y="334"/>
                  </a:lnTo>
                  <a:lnTo>
                    <a:pt x="88" y="336"/>
                  </a:lnTo>
                  <a:lnTo>
                    <a:pt x="86" y="336"/>
                  </a:lnTo>
                  <a:lnTo>
                    <a:pt x="83" y="334"/>
                  </a:lnTo>
                  <a:lnTo>
                    <a:pt x="77" y="330"/>
                  </a:lnTo>
                  <a:lnTo>
                    <a:pt x="77" y="337"/>
                  </a:lnTo>
                  <a:lnTo>
                    <a:pt x="77" y="341"/>
                  </a:lnTo>
                  <a:lnTo>
                    <a:pt x="75" y="343"/>
                  </a:lnTo>
                  <a:lnTo>
                    <a:pt x="73" y="349"/>
                  </a:lnTo>
                  <a:lnTo>
                    <a:pt x="75" y="349"/>
                  </a:lnTo>
                  <a:lnTo>
                    <a:pt x="75" y="352"/>
                  </a:lnTo>
                  <a:lnTo>
                    <a:pt x="77" y="352"/>
                  </a:lnTo>
                  <a:lnTo>
                    <a:pt x="81" y="354"/>
                  </a:lnTo>
                  <a:lnTo>
                    <a:pt x="77" y="354"/>
                  </a:lnTo>
                  <a:lnTo>
                    <a:pt x="81" y="360"/>
                  </a:lnTo>
                  <a:lnTo>
                    <a:pt x="83" y="362"/>
                  </a:lnTo>
                  <a:lnTo>
                    <a:pt x="86" y="362"/>
                  </a:lnTo>
                  <a:lnTo>
                    <a:pt x="88" y="366"/>
                  </a:lnTo>
                  <a:lnTo>
                    <a:pt x="92" y="366"/>
                  </a:lnTo>
                  <a:lnTo>
                    <a:pt x="96" y="367"/>
                  </a:lnTo>
                  <a:lnTo>
                    <a:pt x="94" y="366"/>
                  </a:lnTo>
                  <a:lnTo>
                    <a:pt x="94" y="360"/>
                  </a:lnTo>
                  <a:lnTo>
                    <a:pt x="96" y="352"/>
                  </a:lnTo>
                  <a:lnTo>
                    <a:pt x="100" y="347"/>
                  </a:lnTo>
                  <a:lnTo>
                    <a:pt x="105" y="347"/>
                  </a:lnTo>
                  <a:lnTo>
                    <a:pt x="115" y="352"/>
                  </a:lnTo>
                  <a:lnTo>
                    <a:pt x="115" y="347"/>
                  </a:lnTo>
                  <a:lnTo>
                    <a:pt x="120" y="337"/>
                  </a:lnTo>
                  <a:lnTo>
                    <a:pt x="118" y="334"/>
                  </a:lnTo>
                  <a:lnTo>
                    <a:pt x="115" y="328"/>
                  </a:lnTo>
                  <a:lnTo>
                    <a:pt x="115" y="328"/>
                  </a:lnTo>
                  <a:lnTo>
                    <a:pt x="115" y="328"/>
                  </a:lnTo>
                  <a:lnTo>
                    <a:pt x="115" y="328"/>
                  </a:lnTo>
                  <a:lnTo>
                    <a:pt x="115" y="328"/>
                  </a:lnTo>
                  <a:lnTo>
                    <a:pt x="115" y="328"/>
                  </a:lnTo>
                  <a:lnTo>
                    <a:pt x="115" y="328"/>
                  </a:lnTo>
                  <a:lnTo>
                    <a:pt x="115" y="328"/>
                  </a:lnTo>
                  <a:close/>
                  <a:moveTo>
                    <a:pt x="69" y="422"/>
                  </a:moveTo>
                  <a:lnTo>
                    <a:pt x="69" y="424"/>
                  </a:lnTo>
                  <a:lnTo>
                    <a:pt x="73" y="427"/>
                  </a:lnTo>
                  <a:lnTo>
                    <a:pt x="73" y="422"/>
                  </a:lnTo>
                  <a:lnTo>
                    <a:pt x="69" y="416"/>
                  </a:lnTo>
                  <a:lnTo>
                    <a:pt x="69" y="422"/>
                  </a:lnTo>
                  <a:lnTo>
                    <a:pt x="69" y="422"/>
                  </a:lnTo>
                  <a:lnTo>
                    <a:pt x="69" y="422"/>
                  </a:lnTo>
                  <a:lnTo>
                    <a:pt x="69" y="422"/>
                  </a:lnTo>
                  <a:lnTo>
                    <a:pt x="69" y="422"/>
                  </a:lnTo>
                  <a:lnTo>
                    <a:pt x="69" y="422"/>
                  </a:lnTo>
                  <a:lnTo>
                    <a:pt x="69" y="422"/>
                  </a:lnTo>
                  <a:lnTo>
                    <a:pt x="69" y="422"/>
                  </a:lnTo>
                  <a:close/>
                  <a:moveTo>
                    <a:pt x="115" y="53"/>
                  </a:moveTo>
                  <a:lnTo>
                    <a:pt x="120" y="58"/>
                  </a:lnTo>
                  <a:lnTo>
                    <a:pt x="126" y="64"/>
                  </a:lnTo>
                  <a:lnTo>
                    <a:pt x="134" y="77"/>
                  </a:lnTo>
                  <a:lnTo>
                    <a:pt x="132" y="83"/>
                  </a:lnTo>
                  <a:lnTo>
                    <a:pt x="132" y="87"/>
                  </a:lnTo>
                  <a:lnTo>
                    <a:pt x="134" y="88"/>
                  </a:lnTo>
                  <a:lnTo>
                    <a:pt x="139" y="96"/>
                  </a:lnTo>
                  <a:lnTo>
                    <a:pt x="139" y="100"/>
                  </a:lnTo>
                  <a:lnTo>
                    <a:pt x="134" y="101"/>
                  </a:lnTo>
                  <a:lnTo>
                    <a:pt x="126" y="100"/>
                  </a:lnTo>
                  <a:lnTo>
                    <a:pt x="118" y="96"/>
                  </a:lnTo>
                  <a:lnTo>
                    <a:pt x="118" y="100"/>
                  </a:lnTo>
                  <a:lnTo>
                    <a:pt x="120" y="101"/>
                  </a:lnTo>
                  <a:lnTo>
                    <a:pt x="124" y="105"/>
                  </a:lnTo>
                  <a:lnTo>
                    <a:pt x="126" y="107"/>
                  </a:lnTo>
                  <a:lnTo>
                    <a:pt x="124" y="111"/>
                  </a:lnTo>
                  <a:lnTo>
                    <a:pt x="120" y="113"/>
                  </a:lnTo>
                  <a:lnTo>
                    <a:pt x="118" y="115"/>
                  </a:lnTo>
                  <a:lnTo>
                    <a:pt x="120" y="120"/>
                  </a:lnTo>
                  <a:lnTo>
                    <a:pt x="124" y="124"/>
                  </a:lnTo>
                  <a:lnTo>
                    <a:pt x="126" y="126"/>
                  </a:lnTo>
                  <a:lnTo>
                    <a:pt x="134" y="131"/>
                  </a:lnTo>
                  <a:lnTo>
                    <a:pt x="134" y="137"/>
                  </a:lnTo>
                  <a:lnTo>
                    <a:pt x="137" y="143"/>
                  </a:lnTo>
                  <a:lnTo>
                    <a:pt x="139" y="145"/>
                  </a:lnTo>
                  <a:lnTo>
                    <a:pt x="143" y="145"/>
                  </a:lnTo>
                  <a:lnTo>
                    <a:pt x="145" y="143"/>
                  </a:lnTo>
                  <a:lnTo>
                    <a:pt x="145" y="139"/>
                  </a:lnTo>
                  <a:lnTo>
                    <a:pt x="149" y="137"/>
                  </a:lnTo>
                  <a:lnTo>
                    <a:pt x="154" y="137"/>
                  </a:lnTo>
                  <a:lnTo>
                    <a:pt x="156" y="137"/>
                  </a:lnTo>
                  <a:lnTo>
                    <a:pt x="156" y="133"/>
                  </a:lnTo>
                  <a:lnTo>
                    <a:pt x="150" y="131"/>
                  </a:lnTo>
                  <a:lnTo>
                    <a:pt x="145" y="130"/>
                  </a:lnTo>
                  <a:lnTo>
                    <a:pt x="139" y="126"/>
                  </a:lnTo>
                  <a:lnTo>
                    <a:pt x="134" y="124"/>
                  </a:lnTo>
                  <a:lnTo>
                    <a:pt x="132" y="120"/>
                  </a:lnTo>
                  <a:lnTo>
                    <a:pt x="132" y="115"/>
                  </a:lnTo>
                  <a:lnTo>
                    <a:pt x="134" y="115"/>
                  </a:lnTo>
                  <a:lnTo>
                    <a:pt x="139" y="118"/>
                  </a:lnTo>
                  <a:lnTo>
                    <a:pt x="145" y="120"/>
                  </a:lnTo>
                  <a:lnTo>
                    <a:pt x="149" y="120"/>
                  </a:lnTo>
                  <a:lnTo>
                    <a:pt x="154" y="115"/>
                  </a:lnTo>
                  <a:lnTo>
                    <a:pt x="158" y="115"/>
                  </a:lnTo>
                  <a:lnTo>
                    <a:pt x="164" y="118"/>
                  </a:lnTo>
                  <a:lnTo>
                    <a:pt x="177" y="124"/>
                  </a:lnTo>
                  <a:lnTo>
                    <a:pt x="186" y="130"/>
                  </a:lnTo>
                  <a:lnTo>
                    <a:pt x="196" y="131"/>
                  </a:lnTo>
                  <a:lnTo>
                    <a:pt x="199" y="130"/>
                  </a:lnTo>
                  <a:lnTo>
                    <a:pt x="196" y="126"/>
                  </a:lnTo>
                  <a:lnTo>
                    <a:pt x="194" y="120"/>
                  </a:lnTo>
                  <a:lnTo>
                    <a:pt x="196" y="115"/>
                  </a:lnTo>
                  <a:lnTo>
                    <a:pt x="199" y="111"/>
                  </a:lnTo>
                  <a:lnTo>
                    <a:pt x="201" y="107"/>
                  </a:lnTo>
                  <a:lnTo>
                    <a:pt x="207" y="105"/>
                  </a:lnTo>
                  <a:lnTo>
                    <a:pt x="214" y="107"/>
                  </a:lnTo>
                  <a:lnTo>
                    <a:pt x="213" y="105"/>
                  </a:lnTo>
                  <a:lnTo>
                    <a:pt x="218" y="105"/>
                  </a:lnTo>
                  <a:lnTo>
                    <a:pt x="220" y="105"/>
                  </a:lnTo>
                  <a:lnTo>
                    <a:pt x="218" y="101"/>
                  </a:lnTo>
                  <a:lnTo>
                    <a:pt x="226" y="101"/>
                  </a:lnTo>
                  <a:lnTo>
                    <a:pt x="226" y="100"/>
                  </a:lnTo>
                  <a:lnTo>
                    <a:pt x="230" y="96"/>
                  </a:lnTo>
                  <a:lnTo>
                    <a:pt x="226" y="96"/>
                  </a:lnTo>
                  <a:lnTo>
                    <a:pt x="224" y="100"/>
                  </a:lnTo>
                  <a:lnTo>
                    <a:pt x="220" y="100"/>
                  </a:lnTo>
                  <a:lnTo>
                    <a:pt x="220" y="96"/>
                  </a:lnTo>
                  <a:lnTo>
                    <a:pt x="214" y="90"/>
                  </a:lnTo>
                  <a:lnTo>
                    <a:pt x="211" y="88"/>
                  </a:lnTo>
                  <a:lnTo>
                    <a:pt x="207" y="87"/>
                  </a:lnTo>
                  <a:lnTo>
                    <a:pt x="207" y="83"/>
                  </a:lnTo>
                  <a:lnTo>
                    <a:pt x="207" y="75"/>
                  </a:lnTo>
                  <a:lnTo>
                    <a:pt x="205" y="72"/>
                  </a:lnTo>
                  <a:lnTo>
                    <a:pt x="201" y="77"/>
                  </a:lnTo>
                  <a:lnTo>
                    <a:pt x="199" y="81"/>
                  </a:lnTo>
                  <a:lnTo>
                    <a:pt x="194" y="81"/>
                  </a:lnTo>
                  <a:lnTo>
                    <a:pt x="192" y="81"/>
                  </a:lnTo>
                  <a:lnTo>
                    <a:pt x="186" y="77"/>
                  </a:lnTo>
                  <a:lnTo>
                    <a:pt x="182" y="77"/>
                  </a:lnTo>
                  <a:lnTo>
                    <a:pt x="181" y="77"/>
                  </a:lnTo>
                  <a:lnTo>
                    <a:pt x="177" y="77"/>
                  </a:lnTo>
                  <a:lnTo>
                    <a:pt x="175" y="75"/>
                  </a:lnTo>
                  <a:lnTo>
                    <a:pt x="173" y="75"/>
                  </a:lnTo>
                  <a:lnTo>
                    <a:pt x="150" y="64"/>
                  </a:lnTo>
                  <a:lnTo>
                    <a:pt x="124" y="49"/>
                  </a:lnTo>
                  <a:lnTo>
                    <a:pt x="115" y="43"/>
                  </a:lnTo>
                  <a:lnTo>
                    <a:pt x="113" y="43"/>
                  </a:lnTo>
                  <a:lnTo>
                    <a:pt x="111" y="43"/>
                  </a:lnTo>
                  <a:lnTo>
                    <a:pt x="113" y="49"/>
                  </a:lnTo>
                  <a:lnTo>
                    <a:pt x="115" y="53"/>
                  </a:lnTo>
                  <a:lnTo>
                    <a:pt x="115" y="53"/>
                  </a:lnTo>
                  <a:lnTo>
                    <a:pt x="115" y="53"/>
                  </a:lnTo>
                  <a:lnTo>
                    <a:pt x="115" y="53"/>
                  </a:lnTo>
                  <a:lnTo>
                    <a:pt x="115" y="53"/>
                  </a:lnTo>
                  <a:lnTo>
                    <a:pt x="115" y="53"/>
                  </a:lnTo>
                  <a:lnTo>
                    <a:pt x="115" y="53"/>
                  </a:lnTo>
                  <a:lnTo>
                    <a:pt x="115" y="53"/>
                  </a:lnTo>
                  <a:close/>
                  <a:moveTo>
                    <a:pt x="149" y="229"/>
                  </a:moveTo>
                  <a:lnTo>
                    <a:pt x="149" y="231"/>
                  </a:lnTo>
                  <a:lnTo>
                    <a:pt x="150" y="233"/>
                  </a:lnTo>
                  <a:lnTo>
                    <a:pt x="150" y="236"/>
                  </a:lnTo>
                  <a:lnTo>
                    <a:pt x="154" y="236"/>
                  </a:lnTo>
                  <a:lnTo>
                    <a:pt x="154" y="231"/>
                  </a:lnTo>
                  <a:lnTo>
                    <a:pt x="150" y="231"/>
                  </a:lnTo>
                  <a:lnTo>
                    <a:pt x="150" y="225"/>
                  </a:lnTo>
                  <a:lnTo>
                    <a:pt x="149" y="229"/>
                  </a:lnTo>
                  <a:lnTo>
                    <a:pt x="149" y="229"/>
                  </a:lnTo>
                  <a:lnTo>
                    <a:pt x="149" y="229"/>
                  </a:lnTo>
                  <a:lnTo>
                    <a:pt x="149" y="229"/>
                  </a:lnTo>
                  <a:lnTo>
                    <a:pt x="149" y="229"/>
                  </a:lnTo>
                  <a:lnTo>
                    <a:pt x="149" y="229"/>
                  </a:lnTo>
                  <a:lnTo>
                    <a:pt x="149" y="229"/>
                  </a:lnTo>
                  <a:lnTo>
                    <a:pt x="149" y="229"/>
                  </a:lnTo>
                  <a:close/>
                  <a:moveTo>
                    <a:pt x="218" y="83"/>
                  </a:moveTo>
                  <a:lnTo>
                    <a:pt x="218" y="75"/>
                  </a:lnTo>
                  <a:lnTo>
                    <a:pt x="224" y="72"/>
                  </a:lnTo>
                  <a:lnTo>
                    <a:pt x="226" y="70"/>
                  </a:lnTo>
                  <a:lnTo>
                    <a:pt x="224" y="70"/>
                  </a:lnTo>
                  <a:lnTo>
                    <a:pt x="218" y="68"/>
                  </a:lnTo>
                  <a:lnTo>
                    <a:pt x="214" y="72"/>
                  </a:lnTo>
                  <a:lnTo>
                    <a:pt x="214" y="81"/>
                  </a:lnTo>
                  <a:lnTo>
                    <a:pt x="214" y="87"/>
                  </a:lnTo>
                  <a:lnTo>
                    <a:pt x="218" y="87"/>
                  </a:lnTo>
                  <a:lnTo>
                    <a:pt x="218" y="83"/>
                  </a:lnTo>
                  <a:lnTo>
                    <a:pt x="218" y="83"/>
                  </a:lnTo>
                  <a:lnTo>
                    <a:pt x="218" y="83"/>
                  </a:lnTo>
                  <a:lnTo>
                    <a:pt x="218" y="83"/>
                  </a:lnTo>
                  <a:lnTo>
                    <a:pt x="218" y="83"/>
                  </a:lnTo>
                  <a:lnTo>
                    <a:pt x="218" y="83"/>
                  </a:lnTo>
                  <a:lnTo>
                    <a:pt x="218" y="83"/>
                  </a:lnTo>
                  <a:lnTo>
                    <a:pt x="218" y="83"/>
                  </a:lnTo>
                  <a:close/>
                  <a:moveTo>
                    <a:pt x="250" y="43"/>
                  </a:moveTo>
                  <a:lnTo>
                    <a:pt x="248" y="49"/>
                  </a:lnTo>
                  <a:lnTo>
                    <a:pt x="245" y="49"/>
                  </a:lnTo>
                  <a:lnTo>
                    <a:pt x="243" y="49"/>
                  </a:lnTo>
                  <a:lnTo>
                    <a:pt x="237" y="43"/>
                  </a:lnTo>
                  <a:lnTo>
                    <a:pt x="239" y="49"/>
                  </a:lnTo>
                  <a:lnTo>
                    <a:pt x="239" y="51"/>
                  </a:lnTo>
                  <a:lnTo>
                    <a:pt x="239" y="53"/>
                  </a:lnTo>
                  <a:lnTo>
                    <a:pt x="237" y="53"/>
                  </a:lnTo>
                  <a:lnTo>
                    <a:pt x="235" y="58"/>
                  </a:lnTo>
                  <a:lnTo>
                    <a:pt x="235" y="62"/>
                  </a:lnTo>
                  <a:lnTo>
                    <a:pt x="235" y="64"/>
                  </a:lnTo>
                  <a:lnTo>
                    <a:pt x="231" y="68"/>
                  </a:lnTo>
                  <a:lnTo>
                    <a:pt x="235" y="70"/>
                  </a:lnTo>
                  <a:lnTo>
                    <a:pt x="239" y="62"/>
                  </a:lnTo>
                  <a:lnTo>
                    <a:pt x="239" y="58"/>
                  </a:lnTo>
                  <a:lnTo>
                    <a:pt x="239" y="57"/>
                  </a:lnTo>
                  <a:lnTo>
                    <a:pt x="243" y="57"/>
                  </a:lnTo>
                  <a:lnTo>
                    <a:pt x="245" y="53"/>
                  </a:lnTo>
                  <a:lnTo>
                    <a:pt x="250" y="49"/>
                  </a:lnTo>
                  <a:lnTo>
                    <a:pt x="256" y="45"/>
                  </a:lnTo>
                  <a:lnTo>
                    <a:pt x="256" y="43"/>
                  </a:lnTo>
                  <a:lnTo>
                    <a:pt x="254" y="43"/>
                  </a:lnTo>
                  <a:lnTo>
                    <a:pt x="250" y="43"/>
                  </a:lnTo>
                  <a:lnTo>
                    <a:pt x="250" y="43"/>
                  </a:lnTo>
                  <a:lnTo>
                    <a:pt x="250" y="43"/>
                  </a:lnTo>
                  <a:lnTo>
                    <a:pt x="250" y="43"/>
                  </a:lnTo>
                  <a:lnTo>
                    <a:pt x="250" y="43"/>
                  </a:lnTo>
                  <a:lnTo>
                    <a:pt x="250" y="43"/>
                  </a:lnTo>
                  <a:lnTo>
                    <a:pt x="250" y="43"/>
                  </a:lnTo>
                  <a:lnTo>
                    <a:pt x="250" y="43"/>
                  </a:lnTo>
                  <a:close/>
                  <a:moveTo>
                    <a:pt x="243" y="87"/>
                  </a:moveTo>
                  <a:lnTo>
                    <a:pt x="243" y="83"/>
                  </a:lnTo>
                  <a:lnTo>
                    <a:pt x="239" y="87"/>
                  </a:lnTo>
                  <a:lnTo>
                    <a:pt x="243" y="87"/>
                  </a:lnTo>
                  <a:lnTo>
                    <a:pt x="243" y="87"/>
                  </a:lnTo>
                  <a:lnTo>
                    <a:pt x="243" y="87"/>
                  </a:lnTo>
                  <a:lnTo>
                    <a:pt x="243" y="87"/>
                  </a:lnTo>
                  <a:lnTo>
                    <a:pt x="243" y="87"/>
                  </a:lnTo>
                  <a:lnTo>
                    <a:pt x="243" y="87"/>
                  </a:lnTo>
                  <a:lnTo>
                    <a:pt x="243" y="87"/>
                  </a:lnTo>
                  <a:lnTo>
                    <a:pt x="243" y="87"/>
                  </a:lnTo>
                  <a:close/>
                  <a:moveTo>
                    <a:pt x="273" y="25"/>
                  </a:moveTo>
                  <a:lnTo>
                    <a:pt x="269" y="30"/>
                  </a:lnTo>
                  <a:lnTo>
                    <a:pt x="267" y="34"/>
                  </a:lnTo>
                  <a:lnTo>
                    <a:pt x="267" y="38"/>
                  </a:lnTo>
                  <a:lnTo>
                    <a:pt x="267" y="40"/>
                  </a:lnTo>
                  <a:lnTo>
                    <a:pt x="269" y="40"/>
                  </a:lnTo>
                  <a:lnTo>
                    <a:pt x="273" y="34"/>
                  </a:lnTo>
                  <a:lnTo>
                    <a:pt x="277" y="25"/>
                  </a:lnTo>
                  <a:lnTo>
                    <a:pt x="275" y="25"/>
                  </a:lnTo>
                  <a:lnTo>
                    <a:pt x="273" y="25"/>
                  </a:lnTo>
                  <a:lnTo>
                    <a:pt x="273" y="25"/>
                  </a:lnTo>
                  <a:lnTo>
                    <a:pt x="273" y="25"/>
                  </a:lnTo>
                  <a:lnTo>
                    <a:pt x="273" y="25"/>
                  </a:lnTo>
                  <a:lnTo>
                    <a:pt x="273" y="25"/>
                  </a:lnTo>
                  <a:lnTo>
                    <a:pt x="273" y="25"/>
                  </a:lnTo>
                  <a:lnTo>
                    <a:pt x="273" y="25"/>
                  </a:lnTo>
                  <a:lnTo>
                    <a:pt x="273" y="25"/>
                  </a:lnTo>
                  <a:close/>
                  <a:moveTo>
                    <a:pt x="294" y="0"/>
                  </a:moveTo>
                  <a:lnTo>
                    <a:pt x="294" y="6"/>
                  </a:lnTo>
                  <a:lnTo>
                    <a:pt x="295" y="0"/>
                  </a:lnTo>
                  <a:lnTo>
                    <a:pt x="294" y="0"/>
                  </a:lnTo>
                  <a:lnTo>
                    <a:pt x="294" y="0"/>
                  </a:lnTo>
                  <a:lnTo>
                    <a:pt x="294" y="0"/>
                  </a:lnTo>
                  <a:lnTo>
                    <a:pt x="294" y="0"/>
                  </a:lnTo>
                  <a:lnTo>
                    <a:pt x="294" y="0"/>
                  </a:lnTo>
                  <a:lnTo>
                    <a:pt x="294" y="0"/>
                  </a:lnTo>
                  <a:lnTo>
                    <a:pt x="294" y="0"/>
                  </a:lnTo>
                  <a:lnTo>
                    <a:pt x="294" y="0"/>
                  </a:lnTo>
                  <a:close/>
                  <a:moveTo>
                    <a:pt x="292" y="10"/>
                  </a:moveTo>
                  <a:lnTo>
                    <a:pt x="294" y="6"/>
                  </a:lnTo>
                  <a:lnTo>
                    <a:pt x="292" y="8"/>
                  </a:lnTo>
                  <a:lnTo>
                    <a:pt x="292" y="10"/>
                  </a:lnTo>
                  <a:lnTo>
                    <a:pt x="292" y="10"/>
                  </a:lnTo>
                  <a:lnTo>
                    <a:pt x="292" y="10"/>
                  </a:lnTo>
                  <a:lnTo>
                    <a:pt x="292" y="10"/>
                  </a:lnTo>
                  <a:lnTo>
                    <a:pt x="292" y="10"/>
                  </a:lnTo>
                  <a:lnTo>
                    <a:pt x="292" y="10"/>
                  </a:lnTo>
                  <a:lnTo>
                    <a:pt x="292" y="10"/>
                  </a:lnTo>
                  <a:lnTo>
                    <a:pt x="292" y="1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4" name="Freeform 128">
              <a:extLst>
                <a:ext uri="{FF2B5EF4-FFF2-40B4-BE49-F238E27FC236}">
                  <a16:creationId xmlns:a16="http://schemas.microsoft.com/office/drawing/2014/main" id="{D006559C-D9F4-40A2-A00E-C454440A8663}"/>
                </a:ext>
              </a:extLst>
            </p:cNvPr>
            <p:cNvSpPr>
              <a:spLocks noEditPoints="1"/>
            </p:cNvSpPr>
            <p:nvPr/>
          </p:nvSpPr>
          <p:spPr bwMode="auto">
            <a:xfrm>
              <a:off x="6108" y="6125"/>
              <a:ext cx="213" cy="333"/>
            </a:xfrm>
            <a:custGeom>
              <a:avLst/>
              <a:gdLst>
                <a:gd name="T0" fmla="*/ 89 w 213"/>
                <a:gd name="T1" fmla="*/ 326 h 333"/>
                <a:gd name="T2" fmla="*/ 117 w 213"/>
                <a:gd name="T3" fmla="*/ 309 h 333"/>
                <a:gd name="T4" fmla="*/ 108 w 213"/>
                <a:gd name="T5" fmla="*/ 307 h 333"/>
                <a:gd name="T6" fmla="*/ 44 w 213"/>
                <a:gd name="T7" fmla="*/ 204 h 333"/>
                <a:gd name="T8" fmla="*/ 17 w 213"/>
                <a:gd name="T9" fmla="*/ 240 h 333"/>
                <a:gd name="T10" fmla="*/ 32 w 213"/>
                <a:gd name="T11" fmla="*/ 232 h 333"/>
                <a:gd name="T12" fmla="*/ 49 w 213"/>
                <a:gd name="T13" fmla="*/ 212 h 333"/>
                <a:gd name="T14" fmla="*/ 47 w 213"/>
                <a:gd name="T15" fmla="*/ 197 h 333"/>
                <a:gd name="T16" fmla="*/ 51 w 213"/>
                <a:gd name="T17" fmla="*/ 161 h 333"/>
                <a:gd name="T18" fmla="*/ 62 w 213"/>
                <a:gd name="T19" fmla="*/ 131 h 333"/>
                <a:gd name="T20" fmla="*/ 87 w 213"/>
                <a:gd name="T21" fmla="*/ 148 h 333"/>
                <a:gd name="T22" fmla="*/ 51 w 213"/>
                <a:gd name="T23" fmla="*/ 97 h 333"/>
                <a:gd name="T24" fmla="*/ 70 w 213"/>
                <a:gd name="T25" fmla="*/ 109 h 333"/>
                <a:gd name="T26" fmla="*/ 74 w 213"/>
                <a:gd name="T27" fmla="*/ 129 h 333"/>
                <a:gd name="T28" fmla="*/ 111 w 213"/>
                <a:gd name="T29" fmla="*/ 135 h 333"/>
                <a:gd name="T30" fmla="*/ 128 w 213"/>
                <a:gd name="T31" fmla="*/ 140 h 333"/>
                <a:gd name="T32" fmla="*/ 147 w 213"/>
                <a:gd name="T33" fmla="*/ 152 h 333"/>
                <a:gd name="T34" fmla="*/ 132 w 213"/>
                <a:gd name="T35" fmla="*/ 122 h 333"/>
                <a:gd name="T36" fmla="*/ 108 w 213"/>
                <a:gd name="T37" fmla="*/ 111 h 333"/>
                <a:gd name="T38" fmla="*/ 85 w 213"/>
                <a:gd name="T39" fmla="*/ 103 h 333"/>
                <a:gd name="T40" fmla="*/ 92 w 213"/>
                <a:gd name="T41" fmla="*/ 60 h 333"/>
                <a:gd name="T42" fmla="*/ 85 w 213"/>
                <a:gd name="T43" fmla="*/ 4 h 333"/>
                <a:gd name="T44" fmla="*/ 51 w 213"/>
                <a:gd name="T45" fmla="*/ 4 h 333"/>
                <a:gd name="T46" fmla="*/ 51 w 213"/>
                <a:gd name="T47" fmla="*/ 66 h 333"/>
                <a:gd name="T48" fmla="*/ 44 w 213"/>
                <a:gd name="T49" fmla="*/ 79 h 333"/>
                <a:gd name="T50" fmla="*/ 87 w 213"/>
                <a:gd name="T51" fmla="*/ 94 h 333"/>
                <a:gd name="T52" fmla="*/ 92 w 213"/>
                <a:gd name="T53" fmla="*/ 131 h 333"/>
                <a:gd name="T54" fmla="*/ 94 w 213"/>
                <a:gd name="T55" fmla="*/ 131 h 333"/>
                <a:gd name="T56" fmla="*/ 111 w 213"/>
                <a:gd name="T57" fmla="*/ 204 h 333"/>
                <a:gd name="T58" fmla="*/ 117 w 213"/>
                <a:gd name="T59" fmla="*/ 184 h 333"/>
                <a:gd name="T60" fmla="*/ 104 w 213"/>
                <a:gd name="T61" fmla="*/ 189 h 333"/>
                <a:gd name="T62" fmla="*/ 205 w 213"/>
                <a:gd name="T63" fmla="*/ 266 h 333"/>
                <a:gd name="T64" fmla="*/ 204 w 213"/>
                <a:gd name="T65" fmla="*/ 240 h 333"/>
                <a:gd name="T66" fmla="*/ 187 w 213"/>
                <a:gd name="T67" fmla="*/ 242 h 333"/>
                <a:gd name="T68" fmla="*/ 168 w 213"/>
                <a:gd name="T69" fmla="*/ 258 h 333"/>
                <a:gd name="T70" fmla="*/ 151 w 213"/>
                <a:gd name="T71" fmla="*/ 266 h 333"/>
                <a:gd name="T72" fmla="*/ 130 w 213"/>
                <a:gd name="T73" fmla="*/ 270 h 333"/>
                <a:gd name="T74" fmla="*/ 117 w 213"/>
                <a:gd name="T75" fmla="*/ 296 h 333"/>
                <a:gd name="T76" fmla="*/ 136 w 213"/>
                <a:gd name="T77" fmla="*/ 279 h 333"/>
                <a:gd name="T78" fmla="*/ 149 w 213"/>
                <a:gd name="T79" fmla="*/ 279 h 333"/>
                <a:gd name="T80" fmla="*/ 181 w 213"/>
                <a:gd name="T81" fmla="*/ 326 h 333"/>
                <a:gd name="T82" fmla="*/ 192 w 213"/>
                <a:gd name="T83" fmla="*/ 296 h 333"/>
                <a:gd name="T84" fmla="*/ 209 w 213"/>
                <a:gd name="T85" fmla="*/ 302 h 333"/>
                <a:gd name="T86" fmla="*/ 211 w 213"/>
                <a:gd name="T87" fmla="*/ 277 h 333"/>
                <a:gd name="T88" fmla="*/ 125 w 213"/>
                <a:gd name="T89" fmla="*/ 204 h 333"/>
                <a:gd name="T90" fmla="*/ 119 w 213"/>
                <a:gd name="T91" fmla="*/ 236 h 333"/>
                <a:gd name="T92" fmla="*/ 136 w 213"/>
                <a:gd name="T93" fmla="*/ 210 h 333"/>
                <a:gd name="T94" fmla="*/ 136 w 213"/>
                <a:gd name="T95" fmla="*/ 167 h 333"/>
                <a:gd name="T96" fmla="*/ 128 w 213"/>
                <a:gd name="T97" fmla="*/ 170 h 333"/>
                <a:gd name="T98" fmla="*/ 143 w 213"/>
                <a:gd name="T99" fmla="*/ 217 h 333"/>
                <a:gd name="T100" fmla="*/ 141 w 213"/>
                <a:gd name="T101" fmla="*/ 229 h 333"/>
                <a:gd name="T102" fmla="*/ 149 w 213"/>
                <a:gd name="T103" fmla="*/ 118 h 333"/>
                <a:gd name="T104" fmla="*/ 149 w 213"/>
                <a:gd name="T105" fmla="*/ 127 h 333"/>
                <a:gd name="T106" fmla="*/ 149 w 213"/>
                <a:gd name="T107" fmla="*/ 229 h 333"/>
                <a:gd name="T108" fmla="*/ 160 w 213"/>
                <a:gd name="T109" fmla="*/ 170 h 333"/>
                <a:gd name="T110" fmla="*/ 160 w 213"/>
                <a:gd name="T111" fmla="*/ 185 h 333"/>
                <a:gd name="T112" fmla="*/ 173 w 213"/>
                <a:gd name="T113" fmla="*/ 221 h 333"/>
                <a:gd name="T114" fmla="*/ 175 w 213"/>
                <a:gd name="T115" fmla="*/ 193 h 333"/>
                <a:gd name="T116" fmla="*/ 179 w 213"/>
                <a:gd name="T117" fmla="*/ 167 h 333"/>
                <a:gd name="T118" fmla="*/ 160 w 213"/>
                <a:gd name="T119" fmla="*/ 17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333">
                  <a:moveTo>
                    <a:pt x="89" y="326"/>
                  </a:moveTo>
                  <a:lnTo>
                    <a:pt x="92" y="326"/>
                  </a:lnTo>
                  <a:lnTo>
                    <a:pt x="98" y="328"/>
                  </a:lnTo>
                  <a:lnTo>
                    <a:pt x="98" y="326"/>
                  </a:lnTo>
                  <a:lnTo>
                    <a:pt x="98" y="322"/>
                  </a:lnTo>
                  <a:lnTo>
                    <a:pt x="89" y="322"/>
                  </a:lnTo>
                  <a:lnTo>
                    <a:pt x="89" y="326"/>
                  </a:lnTo>
                  <a:lnTo>
                    <a:pt x="89" y="326"/>
                  </a:lnTo>
                  <a:lnTo>
                    <a:pt x="89" y="326"/>
                  </a:lnTo>
                  <a:lnTo>
                    <a:pt x="89" y="326"/>
                  </a:lnTo>
                  <a:lnTo>
                    <a:pt x="89" y="326"/>
                  </a:lnTo>
                  <a:lnTo>
                    <a:pt x="89" y="326"/>
                  </a:lnTo>
                  <a:lnTo>
                    <a:pt x="89" y="326"/>
                  </a:lnTo>
                  <a:lnTo>
                    <a:pt x="89" y="326"/>
                  </a:lnTo>
                  <a:close/>
                  <a:moveTo>
                    <a:pt x="108" y="307"/>
                  </a:moveTo>
                  <a:lnTo>
                    <a:pt x="106" y="307"/>
                  </a:lnTo>
                  <a:lnTo>
                    <a:pt x="108" y="309"/>
                  </a:lnTo>
                  <a:lnTo>
                    <a:pt x="111" y="313"/>
                  </a:lnTo>
                  <a:lnTo>
                    <a:pt x="113" y="313"/>
                  </a:lnTo>
                  <a:lnTo>
                    <a:pt x="117" y="309"/>
                  </a:lnTo>
                  <a:lnTo>
                    <a:pt x="119" y="307"/>
                  </a:lnTo>
                  <a:lnTo>
                    <a:pt x="113" y="303"/>
                  </a:lnTo>
                  <a:lnTo>
                    <a:pt x="108" y="307"/>
                  </a:lnTo>
                  <a:lnTo>
                    <a:pt x="108" y="307"/>
                  </a:lnTo>
                  <a:lnTo>
                    <a:pt x="108" y="307"/>
                  </a:lnTo>
                  <a:lnTo>
                    <a:pt x="108" y="307"/>
                  </a:lnTo>
                  <a:lnTo>
                    <a:pt x="108" y="307"/>
                  </a:lnTo>
                  <a:lnTo>
                    <a:pt x="108" y="307"/>
                  </a:lnTo>
                  <a:lnTo>
                    <a:pt x="108" y="307"/>
                  </a:lnTo>
                  <a:lnTo>
                    <a:pt x="108" y="307"/>
                  </a:lnTo>
                  <a:close/>
                  <a:moveTo>
                    <a:pt x="47" y="197"/>
                  </a:moveTo>
                  <a:lnTo>
                    <a:pt x="47" y="193"/>
                  </a:lnTo>
                  <a:lnTo>
                    <a:pt x="47" y="189"/>
                  </a:lnTo>
                  <a:lnTo>
                    <a:pt x="47" y="185"/>
                  </a:lnTo>
                  <a:lnTo>
                    <a:pt x="44" y="191"/>
                  </a:lnTo>
                  <a:lnTo>
                    <a:pt x="44" y="193"/>
                  </a:lnTo>
                  <a:lnTo>
                    <a:pt x="47" y="202"/>
                  </a:lnTo>
                  <a:lnTo>
                    <a:pt x="44" y="199"/>
                  </a:lnTo>
                  <a:lnTo>
                    <a:pt x="42" y="197"/>
                  </a:lnTo>
                  <a:lnTo>
                    <a:pt x="44" y="204"/>
                  </a:lnTo>
                  <a:lnTo>
                    <a:pt x="42" y="210"/>
                  </a:lnTo>
                  <a:lnTo>
                    <a:pt x="38" y="210"/>
                  </a:lnTo>
                  <a:lnTo>
                    <a:pt x="36" y="212"/>
                  </a:lnTo>
                  <a:lnTo>
                    <a:pt x="36" y="215"/>
                  </a:lnTo>
                  <a:lnTo>
                    <a:pt x="32" y="215"/>
                  </a:lnTo>
                  <a:lnTo>
                    <a:pt x="32" y="217"/>
                  </a:lnTo>
                  <a:lnTo>
                    <a:pt x="30" y="221"/>
                  </a:lnTo>
                  <a:lnTo>
                    <a:pt x="30" y="223"/>
                  </a:lnTo>
                  <a:lnTo>
                    <a:pt x="25" y="229"/>
                  </a:lnTo>
                  <a:lnTo>
                    <a:pt x="17" y="240"/>
                  </a:lnTo>
                  <a:lnTo>
                    <a:pt x="13" y="240"/>
                  </a:lnTo>
                  <a:lnTo>
                    <a:pt x="12" y="245"/>
                  </a:lnTo>
                  <a:lnTo>
                    <a:pt x="6" y="251"/>
                  </a:lnTo>
                  <a:lnTo>
                    <a:pt x="0" y="258"/>
                  </a:lnTo>
                  <a:lnTo>
                    <a:pt x="0" y="264"/>
                  </a:lnTo>
                  <a:lnTo>
                    <a:pt x="8" y="255"/>
                  </a:lnTo>
                  <a:lnTo>
                    <a:pt x="13" y="251"/>
                  </a:lnTo>
                  <a:lnTo>
                    <a:pt x="19" y="247"/>
                  </a:lnTo>
                  <a:lnTo>
                    <a:pt x="27" y="236"/>
                  </a:lnTo>
                  <a:lnTo>
                    <a:pt x="32" y="232"/>
                  </a:lnTo>
                  <a:lnTo>
                    <a:pt x="32" y="229"/>
                  </a:lnTo>
                  <a:lnTo>
                    <a:pt x="30" y="229"/>
                  </a:lnTo>
                  <a:lnTo>
                    <a:pt x="32" y="227"/>
                  </a:lnTo>
                  <a:lnTo>
                    <a:pt x="32" y="223"/>
                  </a:lnTo>
                  <a:lnTo>
                    <a:pt x="36" y="221"/>
                  </a:lnTo>
                  <a:lnTo>
                    <a:pt x="38" y="221"/>
                  </a:lnTo>
                  <a:lnTo>
                    <a:pt x="42" y="221"/>
                  </a:lnTo>
                  <a:lnTo>
                    <a:pt x="44" y="215"/>
                  </a:lnTo>
                  <a:lnTo>
                    <a:pt x="47" y="212"/>
                  </a:lnTo>
                  <a:lnTo>
                    <a:pt x="49" y="212"/>
                  </a:lnTo>
                  <a:lnTo>
                    <a:pt x="51" y="210"/>
                  </a:lnTo>
                  <a:lnTo>
                    <a:pt x="51" y="208"/>
                  </a:lnTo>
                  <a:lnTo>
                    <a:pt x="49" y="202"/>
                  </a:lnTo>
                  <a:lnTo>
                    <a:pt x="47" y="197"/>
                  </a:lnTo>
                  <a:lnTo>
                    <a:pt x="47" y="197"/>
                  </a:lnTo>
                  <a:lnTo>
                    <a:pt x="47" y="197"/>
                  </a:lnTo>
                  <a:lnTo>
                    <a:pt x="47" y="197"/>
                  </a:lnTo>
                  <a:lnTo>
                    <a:pt x="47" y="197"/>
                  </a:lnTo>
                  <a:lnTo>
                    <a:pt x="47" y="197"/>
                  </a:lnTo>
                  <a:lnTo>
                    <a:pt x="47" y="197"/>
                  </a:lnTo>
                  <a:lnTo>
                    <a:pt x="47" y="197"/>
                  </a:lnTo>
                  <a:close/>
                  <a:moveTo>
                    <a:pt x="51" y="161"/>
                  </a:moveTo>
                  <a:lnTo>
                    <a:pt x="51" y="167"/>
                  </a:lnTo>
                  <a:lnTo>
                    <a:pt x="55" y="170"/>
                  </a:lnTo>
                  <a:lnTo>
                    <a:pt x="62" y="170"/>
                  </a:lnTo>
                  <a:lnTo>
                    <a:pt x="62" y="167"/>
                  </a:lnTo>
                  <a:lnTo>
                    <a:pt x="55" y="165"/>
                  </a:lnTo>
                  <a:lnTo>
                    <a:pt x="51" y="161"/>
                  </a:lnTo>
                  <a:lnTo>
                    <a:pt x="51" y="161"/>
                  </a:lnTo>
                  <a:lnTo>
                    <a:pt x="51" y="161"/>
                  </a:lnTo>
                  <a:lnTo>
                    <a:pt x="51" y="161"/>
                  </a:lnTo>
                  <a:lnTo>
                    <a:pt x="51" y="161"/>
                  </a:lnTo>
                  <a:lnTo>
                    <a:pt x="51" y="161"/>
                  </a:lnTo>
                  <a:lnTo>
                    <a:pt x="51" y="161"/>
                  </a:lnTo>
                  <a:lnTo>
                    <a:pt x="51" y="161"/>
                  </a:lnTo>
                  <a:close/>
                  <a:moveTo>
                    <a:pt x="87" y="148"/>
                  </a:moveTo>
                  <a:lnTo>
                    <a:pt x="85" y="140"/>
                  </a:lnTo>
                  <a:lnTo>
                    <a:pt x="81" y="135"/>
                  </a:lnTo>
                  <a:lnTo>
                    <a:pt x="70" y="131"/>
                  </a:lnTo>
                  <a:lnTo>
                    <a:pt x="62" y="131"/>
                  </a:lnTo>
                  <a:lnTo>
                    <a:pt x="60" y="131"/>
                  </a:lnTo>
                  <a:lnTo>
                    <a:pt x="66" y="137"/>
                  </a:lnTo>
                  <a:lnTo>
                    <a:pt x="68" y="146"/>
                  </a:lnTo>
                  <a:lnTo>
                    <a:pt x="74" y="152"/>
                  </a:lnTo>
                  <a:lnTo>
                    <a:pt x="79" y="161"/>
                  </a:lnTo>
                  <a:lnTo>
                    <a:pt x="85" y="165"/>
                  </a:lnTo>
                  <a:lnTo>
                    <a:pt x="87" y="161"/>
                  </a:lnTo>
                  <a:lnTo>
                    <a:pt x="89" y="154"/>
                  </a:lnTo>
                  <a:lnTo>
                    <a:pt x="87" y="148"/>
                  </a:lnTo>
                  <a:lnTo>
                    <a:pt x="87" y="148"/>
                  </a:lnTo>
                  <a:lnTo>
                    <a:pt x="87" y="148"/>
                  </a:lnTo>
                  <a:lnTo>
                    <a:pt x="87" y="148"/>
                  </a:lnTo>
                  <a:lnTo>
                    <a:pt x="87" y="148"/>
                  </a:lnTo>
                  <a:lnTo>
                    <a:pt x="87" y="148"/>
                  </a:lnTo>
                  <a:lnTo>
                    <a:pt x="87" y="148"/>
                  </a:lnTo>
                  <a:lnTo>
                    <a:pt x="87" y="148"/>
                  </a:lnTo>
                  <a:close/>
                  <a:moveTo>
                    <a:pt x="44" y="79"/>
                  </a:moveTo>
                  <a:lnTo>
                    <a:pt x="44" y="84"/>
                  </a:lnTo>
                  <a:lnTo>
                    <a:pt x="49" y="94"/>
                  </a:lnTo>
                  <a:lnTo>
                    <a:pt x="51" y="97"/>
                  </a:lnTo>
                  <a:lnTo>
                    <a:pt x="55" y="99"/>
                  </a:lnTo>
                  <a:lnTo>
                    <a:pt x="55" y="103"/>
                  </a:lnTo>
                  <a:lnTo>
                    <a:pt x="57" y="105"/>
                  </a:lnTo>
                  <a:lnTo>
                    <a:pt x="57" y="109"/>
                  </a:lnTo>
                  <a:lnTo>
                    <a:pt x="62" y="109"/>
                  </a:lnTo>
                  <a:lnTo>
                    <a:pt x="62" y="105"/>
                  </a:lnTo>
                  <a:lnTo>
                    <a:pt x="60" y="97"/>
                  </a:lnTo>
                  <a:lnTo>
                    <a:pt x="68" y="99"/>
                  </a:lnTo>
                  <a:lnTo>
                    <a:pt x="70" y="103"/>
                  </a:lnTo>
                  <a:lnTo>
                    <a:pt x="70" y="109"/>
                  </a:lnTo>
                  <a:lnTo>
                    <a:pt x="66" y="111"/>
                  </a:lnTo>
                  <a:lnTo>
                    <a:pt x="62" y="112"/>
                  </a:lnTo>
                  <a:lnTo>
                    <a:pt x="62" y="118"/>
                  </a:lnTo>
                  <a:lnTo>
                    <a:pt x="66" y="124"/>
                  </a:lnTo>
                  <a:lnTo>
                    <a:pt x="68" y="124"/>
                  </a:lnTo>
                  <a:lnTo>
                    <a:pt x="66" y="122"/>
                  </a:lnTo>
                  <a:lnTo>
                    <a:pt x="70" y="122"/>
                  </a:lnTo>
                  <a:lnTo>
                    <a:pt x="70" y="127"/>
                  </a:lnTo>
                  <a:lnTo>
                    <a:pt x="74" y="124"/>
                  </a:lnTo>
                  <a:lnTo>
                    <a:pt x="74" y="129"/>
                  </a:lnTo>
                  <a:lnTo>
                    <a:pt x="79" y="129"/>
                  </a:lnTo>
                  <a:lnTo>
                    <a:pt x="81" y="127"/>
                  </a:lnTo>
                  <a:lnTo>
                    <a:pt x="87" y="122"/>
                  </a:lnTo>
                  <a:lnTo>
                    <a:pt x="89" y="122"/>
                  </a:lnTo>
                  <a:lnTo>
                    <a:pt x="98" y="127"/>
                  </a:lnTo>
                  <a:lnTo>
                    <a:pt x="106" y="131"/>
                  </a:lnTo>
                  <a:lnTo>
                    <a:pt x="108" y="137"/>
                  </a:lnTo>
                  <a:lnTo>
                    <a:pt x="111" y="140"/>
                  </a:lnTo>
                  <a:lnTo>
                    <a:pt x="113" y="137"/>
                  </a:lnTo>
                  <a:lnTo>
                    <a:pt x="111" y="135"/>
                  </a:lnTo>
                  <a:lnTo>
                    <a:pt x="111" y="131"/>
                  </a:lnTo>
                  <a:lnTo>
                    <a:pt x="111" y="129"/>
                  </a:lnTo>
                  <a:lnTo>
                    <a:pt x="108" y="127"/>
                  </a:lnTo>
                  <a:lnTo>
                    <a:pt x="106" y="122"/>
                  </a:lnTo>
                  <a:lnTo>
                    <a:pt x="108" y="122"/>
                  </a:lnTo>
                  <a:lnTo>
                    <a:pt x="111" y="124"/>
                  </a:lnTo>
                  <a:lnTo>
                    <a:pt x="117" y="129"/>
                  </a:lnTo>
                  <a:lnTo>
                    <a:pt x="123" y="131"/>
                  </a:lnTo>
                  <a:lnTo>
                    <a:pt x="128" y="137"/>
                  </a:lnTo>
                  <a:lnTo>
                    <a:pt x="128" y="140"/>
                  </a:lnTo>
                  <a:lnTo>
                    <a:pt x="128" y="142"/>
                  </a:lnTo>
                  <a:lnTo>
                    <a:pt x="136" y="146"/>
                  </a:lnTo>
                  <a:lnTo>
                    <a:pt x="136" y="148"/>
                  </a:lnTo>
                  <a:lnTo>
                    <a:pt x="138" y="148"/>
                  </a:lnTo>
                  <a:lnTo>
                    <a:pt x="143" y="146"/>
                  </a:lnTo>
                  <a:lnTo>
                    <a:pt x="141" y="148"/>
                  </a:lnTo>
                  <a:lnTo>
                    <a:pt x="141" y="152"/>
                  </a:lnTo>
                  <a:lnTo>
                    <a:pt x="143" y="155"/>
                  </a:lnTo>
                  <a:lnTo>
                    <a:pt x="147" y="155"/>
                  </a:lnTo>
                  <a:lnTo>
                    <a:pt x="147" y="152"/>
                  </a:lnTo>
                  <a:lnTo>
                    <a:pt x="147" y="146"/>
                  </a:lnTo>
                  <a:lnTo>
                    <a:pt x="143" y="140"/>
                  </a:lnTo>
                  <a:lnTo>
                    <a:pt x="138" y="142"/>
                  </a:lnTo>
                  <a:lnTo>
                    <a:pt x="138" y="137"/>
                  </a:lnTo>
                  <a:lnTo>
                    <a:pt x="132" y="129"/>
                  </a:lnTo>
                  <a:lnTo>
                    <a:pt x="130" y="129"/>
                  </a:lnTo>
                  <a:lnTo>
                    <a:pt x="132" y="127"/>
                  </a:lnTo>
                  <a:lnTo>
                    <a:pt x="141" y="127"/>
                  </a:lnTo>
                  <a:lnTo>
                    <a:pt x="138" y="124"/>
                  </a:lnTo>
                  <a:lnTo>
                    <a:pt x="132" y="122"/>
                  </a:lnTo>
                  <a:lnTo>
                    <a:pt x="128" y="118"/>
                  </a:lnTo>
                  <a:lnTo>
                    <a:pt x="125" y="116"/>
                  </a:lnTo>
                  <a:lnTo>
                    <a:pt x="125" y="122"/>
                  </a:lnTo>
                  <a:lnTo>
                    <a:pt x="125" y="124"/>
                  </a:lnTo>
                  <a:lnTo>
                    <a:pt x="125" y="127"/>
                  </a:lnTo>
                  <a:lnTo>
                    <a:pt x="123" y="124"/>
                  </a:lnTo>
                  <a:lnTo>
                    <a:pt x="119" y="122"/>
                  </a:lnTo>
                  <a:lnTo>
                    <a:pt x="117" y="116"/>
                  </a:lnTo>
                  <a:lnTo>
                    <a:pt x="113" y="112"/>
                  </a:lnTo>
                  <a:lnTo>
                    <a:pt x="108" y="111"/>
                  </a:lnTo>
                  <a:lnTo>
                    <a:pt x="104" y="111"/>
                  </a:lnTo>
                  <a:lnTo>
                    <a:pt x="104" y="116"/>
                  </a:lnTo>
                  <a:lnTo>
                    <a:pt x="100" y="112"/>
                  </a:lnTo>
                  <a:lnTo>
                    <a:pt x="100" y="116"/>
                  </a:lnTo>
                  <a:lnTo>
                    <a:pt x="100" y="118"/>
                  </a:lnTo>
                  <a:lnTo>
                    <a:pt x="98" y="122"/>
                  </a:lnTo>
                  <a:lnTo>
                    <a:pt x="94" y="122"/>
                  </a:lnTo>
                  <a:lnTo>
                    <a:pt x="92" y="116"/>
                  </a:lnTo>
                  <a:lnTo>
                    <a:pt x="87" y="109"/>
                  </a:lnTo>
                  <a:lnTo>
                    <a:pt x="85" y="103"/>
                  </a:lnTo>
                  <a:lnTo>
                    <a:pt x="87" y="99"/>
                  </a:lnTo>
                  <a:lnTo>
                    <a:pt x="79" y="92"/>
                  </a:lnTo>
                  <a:lnTo>
                    <a:pt x="79" y="86"/>
                  </a:lnTo>
                  <a:lnTo>
                    <a:pt x="79" y="81"/>
                  </a:lnTo>
                  <a:lnTo>
                    <a:pt x="79" y="75"/>
                  </a:lnTo>
                  <a:lnTo>
                    <a:pt x="79" y="71"/>
                  </a:lnTo>
                  <a:lnTo>
                    <a:pt x="85" y="66"/>
                  </a:lnTo>
                  <a:lnTo>
                    <a:pt x="89" y="62"/>
                  </a:lnTo>
                  <a:lnTo>
                    <a:pt x="89" y="66"/>
                  </a:lnTo>
                  <a:lnTo>
                    <a:pt x="92" y="60"/>
                  </a:lnTo>
                  <a:lnTo>
                    <a:pt x="92" y="54"/>
                  </a:lnTo>
                  <a:lnTo>
                    <a:pt x="94" y="47"/>
                  </a:lnTo>
                  <a:lnTo>
                    <a:pt x="94" y="37"/>
                  </a:lnTo>
                  <a:lnTo>
                    <a:pt x="92" y="36"/>
                  </a:lnTo>
                  <a:lnTo>
                    <a:pt x="89" y="30"/>
                  </a:lnTo>
                  <a:lnTo>
                    <a:pt x="87" y="24"/>
                  </a:lnTo>
                  <a:lnTo>
                    <a:pt x="85" y="19"/>
                  </a:lnTo>
                  <a:lnTo>
                    <a:pt x="87" y="11"/>
                  </a:lnTo>
                  <a:lnTo>
                    <a:pt x="87" y="6"/>
                  </a:lnTo>
                  <a:lnTo>
                    <a:pt x="85" y="4"/>
                  </a:lnTo>
                  <a:lnTo>
                    <a:pt x="81" y="6"/>
                  </a:lnTo>
                  <a:lnTo>
                    <a:pt x="81" y="9"/>
                  </a:lnTo>
                  <a:lnTo>
                    <a:pt x="79" y="9"/>
                  </a:lnTo>
                  <a:lnTo>
                    <a:pt x="76" y="9"/>
                  </a:lnTo>
                  <a:lnTo>
                    <a:pt x="74" y="9"/>
                  </a:lnTo>
                  <a:lnTo>
                    <a:pt x="68" y="6"/>
                  </a:lnTo>
                  <a:lnTo>
                    <a:pt x="62" y="4"/>
                  </a:lnTo>
                  <a:lnTo>
                    <a:pt x="57" y="0"/>
                  </a:lnTo>
                  <a:lnTo>
                    <a:pt x="51" y="0"/>
                  </a:lnTo>
                  <a:lnTo>
                    <a:pt x="51" y="4"/>
                  </a:lnTo>
                  <a:lnTo>
                    <a:pt x="49" y="4"/>
                  </a:lnTo>
                  <a:lnTo>
                    <a:pt x="47" y="4"/>
                  </a:lnTo>
                  <a:lnTo>
                    <a:pt x="49" y="9"/>
                  </a:lnTo>
                  <a:lnTo>
                    <a:pt x="47" y="23"/>
                  </a:lnTo>
                  <a:lnTo>
                    <a:pt x="47" y="28"/>
                  </a:lnTo>
                  <a:lnTo>
                    <a:pt x="49" y="32"/>
                  </a:lnTo>
                  <a:lnTo>
                    <a:pt x="49" y="37"/>
                  </a:lnTo>
                  <a:lnTo>
                    <a:pt x="49" y="47"/>
                  </a:lnTo>
                  <a:lnTo>
                    <a:pt x="49" y="54"/>
                  </a:lnTo>
                  <a:lnTo>
                    <a:pt x="51" y="66"/>
                  </a:lnTo>
                  <a:lnTo>
                    <a:pt x="51" y="67"/>
                  </a:lnTo>
                  <a:lnTo>
                    <a:pt x="47" y="66"/>
                  </a:lnTo>
                  <a:lnTo>
                    <a:pt x="42" y="56"/>
                  </a:lnTo>
                  <a:lnTo>
                    <a:pt x="38" y="60"/>
                  </a:lnTo>
                  <a:lnTo>
                    <a:pt x="38" y="66"/>
                  </a:lnTo>
                  <a:lnTo>
                    <a:pt x="38" y="67"/>
                  </a:lnTo>
                  <a:lnTo>
                    <a:pt x="42" y="71"/>
                  </a:lnTo>
                  <a:lnTo>
                    <a:pt x="44" y="79"/>
                  </a:lnTo>
                  <a:lnTo>
                    <a:pt x="44" y="79"/>
                  </a:lnTo>
                  <a:lnTo>
                    <a:pt x="44" y="79"/>
                  </a:lnTo>
                  <a:lnTo>
                    <a:pt x="44" y="79"/>
                  </a:lnTo>
                  <a:lnTo>
                    <a:pt x="44" y="79"/>
                  </a:lnTo>
                  <a:lnTo>
                    <a:pt x="44" y="79"/>
                  </a:lnTo>
                  <a:lnTo>
                    <a:pt x="44" y="79"/>
                  </a:lnTo>
                  <a:lnTo>
                    <a:pt x="44" y="79"/>
                  </a:lnTo>
                  <a:close/>
                  <a:moveTo>
                    <a:pt x="89" y="97"/>
                  </a:moveTo>
                  <a:lnTo>
                    <a:pt x="92" y="103"/>
                  </a:lnTo>
                  <a:lnTo>
                    <a:pt x="92" y="94"/>
                  </a:lnTo>
                  <a:lnTo>
                    <a:pt x="92" y="92"/>
                  </a:lnTo>
                  <a:lnTo>
                    <a:pt x="87" y="94"/>
                  </a:lnTo>
                  <a:lnTo>
                    <a:pt x="89" y="97"/>
                  </a:lnTo>
                  <a:lnTo>
                    <a:pt x="89" y="97"/>
                  </a:lnTo>
                  <a:lnTo>
                    <a:pt x="89" y="97"/>
                  </a:lnTo>
                  <a:lnTo>
                    <a:pt x="89" y="97"/>
                  </a:lnTo>
                  <a:lnTo>
                    <a:pt x="89" y="97"/>
                  </a:lnTo>
                  <a:lnTo>
                    <a:pt x="89" y="97"/>
                  </a:lnTo>
                  <a:lnTo>
                    <a:pt x="89" y="97"/>
                  </a:lnTo>
                  <a:lnTo>
                    <a:pt x="89" y="97"/>
                  </a:lnTo>
                  <a:close/>
                  <a:moveTo>
                    <a:pt x="94" y="131"/>
                  </a:moveTo>
                  <a:lnTo>
                    <a:pt x="92" y="131"/>
                  </a:lnTo>
                  <a:lnTo>
                    <a:pt x="94" y="137"/>
                  </a:lnTo>
                  <a:lnTo>
                    <a:pt x="98" y="137"/>
                  </a:lnTo>
                  <a:lnTo>
                    <a:pt x="100" y="135"/>
                  </a:lnTo>
                  <a:lnTo>
                    <a:pt x="100" y="131"/>
                  </a:lnTo>
                  <a:lnTo>
                    <a:pt x="98" y="131"/>
                  </a:lnTo>
                  <a:lnTo>
                    <a:pt x="94" y="131"/>
                  </a:lnTo>
                  <a:lnTo>
                    <a:pt x="94" y="131"/>
                  </a:lnTo>
                  <a:lnTo>
                    <a:pt x="94" y="131"/>
                  </a:lnTo>
                  <a:lnTo>
                    <a:pt x="94" y="131"/>
                  </a:lnTo>
                  <a:lnTo>
                    <a:pt x="94" y="131"/>
                  </a:lnTo>
                  <a:lnTo>
                    <a:pt x="94" y="131"/>
                  </a:lnTo>
                  <a:lnTo>
                    <a:pt x="94" y="131"/>
                  </a:lnTo>
                  <a:lnTo>
                    <a:pt x="94" y="131"/>
                  </a:lnTo>
                  <a:close/>
                  <a:moveTo>
                    <a:pt x="104" y="189"/>
                  </a:moveTo>
                  <a:lnTo>
                    <a:pt x="104" y="199"/>
                  </a:lnTo>
                  <a:lnTo>
                    <a:pt x="104" y="204"/>
                  </a:lnTo>
                  <a:lnTo>
                    <a:pt x="104" y="210"/>
                  </a:lnTo>
                  <a:lnTo>
                    <a:pt x="106" y="210"/>
                  </a:lnTo>
                  <a:lnTo>
                    <a:pt x="108" y="208"/>
                  </a:lnTo>
                  <a:lnTo>
                    <a:pt x="111" y="204"/>
                  </a:lnTo>
                  <a:lnTo>
                    <a:pt x="113" y="204"/>
                  </a:lnTo>
                  <a:lnTo>
                    <a:pt x="119" y="202"/>
                  </a:lnTo>
                  <a:lnTo>
                    <a:pt x="123" y="197"/>
                  </a:lnTo>
                  <a:lnTo>
                    <a:pt x="125" y="193"/>
                  </a:lnTo>
                  <a:lnTo>
                    <a:pt x="128" y="191"/>
                  </a:lnTo>
                  <a:lnTo>
                    <a:pt x="128" y="184"/>
                  </a:lnTo>
                  <a:lnTo>
                    <a:pt x="123" y="185"/>
                  </a:lnTo>
                  <a:lnTo>
                    <a:pt x="123" y="180"/>
                  </a:lnTo>
                  <a:lnTo>
                    <a:pt x="119" y="180"/>
                  </a:lnTo>
                  <a:lnTo>
                    <a:pt x="117" y="184"/>
                  </a:lnTo>
                  <a:lnTo>
                    <a:pt x="113" y="180"/>
                  </a:lnTo>
                  <a:lnTo>
                    <a:pt x="108" y="174"/>
                  </a:lnTo>
                  <a:lnTo>
                    <a:pt x="104" y="174"/>
                  </a:lnTo>
                  <a:lnTo>
                    <a:pt x="100" y="172"/>
                  </a:lnTo>
                  <a:lnTo>
                    <a:pt x="98" y="174"/>
                  </a:lnTo>
                  <a:lnTo>
                    <a:pt x="104" y="178"/>
                  </a:lnTo>
                  <a:lnTo>
                    <a:pt x="104" y="180"/>
                  </a:lnTo>
                  <a:lnTo>
                    <a:pt x="104" y="189"/>
                  </a:lnTo>
                  <a:lnTo>
                    <a:pt x="104" y="189"/>
                  </a:lnTo>
                  <a:lnTo>
                    <a:pt x="104" y="189"/>
                  </a:lnTo>
                  <a:lnTo>
                    <a:pt x="104" y="189"/>
                  </a:lnTo>
                  <a:lnTo>
                    <a:pt x="104" y="189"/>
                  </a:lnTo>
                  <a:lnTo>
                    <a:pt x="104" y="189"/>
                  </a:lnTo>
                  <a:lnTo>
                    <a:pt x="104" y="189"/>
                  </a:lnTo>
                  <a:lnTo>
                    <a:pt x="104" y="189"/>
                  </a:lnTo>
                  <a:close/>
                  <a:moveTo>
                    <a:pt x="211" y="277"/>
                  </a:moveTo>
                  <a:lnTo>
                    <a:pt x="209" y="273"/>
                  </a:lnTo>
                  <a:lnTo>
                    <a:pt x="211" y="270"/>
                  </a:lnTo>
                  <a:lnTo>
                    <a:pt x="209" y="266"/>
                  </a:lnTo>
                  <a:lnTo>
                    <a:pt x="205" y="266"/>
                  </a:lnTo>
                  <a:lnTo>
                    <a:pt x="209" y="264"/>
                  </a:lnTo>
                  <a:lnTo>
                    <a:pt x="205" y="260"/>
                  </a:lnTo>
                  <a:lnTo>
                    <a:pt x="204" y="258"/>
                  </a:lnTo>
                  <a:lnTo>
                    <a:pt x="200" y="255"/>
                  </a:lnTo>
                  <a:lnTo>
                    <a:pt x="204" y="253"/>
                  </a:lnTo>
                  <a:lnTo>
                    <a:pt x="205" y="253"/>
                  </a:lnTo>
                  <a:lnTo>
                    <a:pt x="205" y="247"/>
                  </a:lnTo>
                  <a:lnTo>
                    <a:pt x="204" y="245"/>
                  </a:lnTo>
                  <a:lnTo>
                    <a:pt x="204" y="242"/>
                  </a:lnTo>
                  <a:lnTo>
                    <a:pt x="204" y="240"/>
                  </a:lnTo>
                  <a:lnTo>
                    <a:pt x="200" y="240"/>
                  </a:lnTo>
                  <a:lnTo>
                    <a:pt x="198" y="240"/>
                  </a:lnTo>
                  <a:lnTo>
                    <a:pt x="198" y="236"/>
                  </a:lnTo>
                  <a:lnTo>
                    <a:pt x="194" y="234"/>
                  </a:lnTo>
                  <a:lnTo>
                    <a:pt x="192" y="232"/>
                  </a:lnTo>
                  <a:lnTo>
                    <a:pt x="187" y="229"/>
                  </a:lnTo>
                  <a:lnTo>
                    <a:pt x="185" y="227"/>
                  </a:lnTo>
                  <a:lnTo>
                    <a:pt x="185" y="229"/>
                  </a:lnTo>
                  <a:lnTo>
                    <a:pt x="185" y="234"/>
                  </a:lnTo>
                  <a:lnTo>
                    <a:pt x="187" y="242"/>
                  </a:lnTo>
                  <a:lnTo>
                    <a:pt x="187" y="245"/>
                  </a:lnTo>
                  <a:lnTo>
                    <a:pt x="187" y="247"/>
                  </a:lnTo>
                  <a:lnTo>
                    <a:pt x="185" y="247"/>
                  </a:lnTo>
                  <a:lnTo>
                    <a:pt x="181" y="245"/>
                  </a:lnTo>
                  <a:lnTo>
                    <a:pt x="179" y="251"/>
                  </a:lnTo>
                  <a:lnTo>
                    <a:pt x="173" y="247"/>
                  </a:lnTo>
                  <a:lnTo>
                    <a:pt x="170" y="247"/>
                  </a:lnTo>
                  <a:lnTo>
                    <a:pt x="170" y="251"/>
                  </a:lnTo>
                  <a:lnTo>
                    <a:pt x="170" y="255"/>
                  </a:lnTo>
                  <a:lnTo>
                    <a:pt x="168" y="258"/>
                  </a:lnTo>
                  <a:lnTo>
                    <a:pt x="166" y="258"/>
                  </a:lnTo>
                  <a:lnTo>
                    <a:pt x="162" y="258"/>
                  </a:lnTo>
                  <a:lnTo>
                    <a:pt x="160" y="260"/>
                  </a:lnTo>
                  <a:lnTo>
                    <a:pt x="160" y="266"/>
                  </a:lnTo>
                  <a:lnTo>
                    <a:pt x="157" y="270"/>
                  </a:lnTo>
                  <a:lnTo>
                    <a:pt x="151" y="270"/>
                  </a:lnTo>
                  <a:lnTo>
                    <a:pt x="147" y="272"/>
                  </a:lnTo>
                  <a:lnTo>
                    <a:pt x="149" y="270"/>
                  </a:lnTo>
                  <a:lnTo>
                    <a:pt x="151" y="270"/>
                  </a:lnTo>
                  <a:lnTo>
                    <a:pt x="151" y="266"/>
                  </a:lnTo>
                  <a:lnTo>
                    <a:pt x="149" y="258"/>
                  </a:lnTo>
                  <a:lnTo>
                    <a:pt x="147" y="255"/>
                  </a:lnTo>
                  <a:lnTo>
                    <a:pt x="143" y="258"/>
                  </a:lnTo>
                  <a:lnTo>
                    <a:pt x="143" y="255"/>
                  </a:lnTo>
                  <a:lnTo>
                    <a:pt x="141" y="253"/>
                  </a:lnTo>
                  <a:lnTo>
                    <a:pt x="141" y="255"/>
                  </a:lnTo>
                  <a:lnTo>
                    <a:pt x="138" y="258"/>
                  </a:lnTo>
                  <a:lnTo>
                    <a:pt x="132" y="260"/>
                  </a:lnTo>
                  <a:lnTo>
                    <a:pt x="130" y="266"/>
                  </a:lnTo>
                  <a:lnTo>
                    <a:pt x="130" y="270"/>
                  </a:lnTo>
                  <a:lnTo>
                    <a:pt x="128" y="270"/>
                  </a:lnTo>
                  <a:lnTo>
                    <a:pt x="119" y="272"/>
                  </a:lnTo>
                  <a:lnTo>
                    <a:pt x="117" y="272"/>
                  </a:lnTo>
                  <a:lnTo>
                    <a:pt x="113" y="273"/>
                  </a:lnTo>
                  <a:lnTo>
                    <a:pt x="113" y="283"/>
                  </a:lnTo>
                  <a:lnTo>
                    <a:pt x="108" y="292"/>
                  </a:lnTo>
                  <a:lnTo>
                    <a:pt x="108" y="298"/>
                  </a:lnTo>
                  <a:lnTo>
                    <a:pt x="111" y="298"/>
                  </a:lnTo>
                  <a:lnTo>
                    <a:pt x="113" y="298"/>
                  </a:lnTo>
                  <a:lnTo>
                    <a:pt x="117" y="296"/>
                  </a:lnTo>
                  <a:lnTo>
                    <a:pt x="117" y="290"/>
                  </a:lnTo>
                  <a:lnTo>
                    <a:pt x="119" y="285"/>
                  </a:lnTo>
                  <a:lnTo>
                    <a:pt x="123" y="279"/>
                  </a:lnTo>
                  <a:lnTo>
                    <a:pt x="125" y="277"/>
                  </a:lnTo>
                  <a:lnTo>
                    <a:pt x="128" y="277"/>
                  </a:lnTo>
                  <a:lnTo>
                    <a:pt x="128" y="283"/>
                  </a:lnTo>
                  <a:lnTo>
                    <a:pt x="130" y="285"/>
                  </a:lnTo>
                  <a:lnTo>
                    <a:pt x="132" y="285"/>
                  </a:lnTo>
                  <a:lnTo>
                    <a:pt x="132" y="283"/>
                  </a:lnTo>
                  <a:lnTo>
                    <a:pt x="136" y="279"/>
                  </a:lnTo>
                  <a:lnTo>
                    <a:pt x="136" y="283"/>
                  </a:lnTo>
                  <a:lnTo>
                    <a:pt x="136" y="285"/>
                  </a:lnTo>
                  <a:lnTo>
                    <a:pt x="138" y="285"/>
                  </a:lnTo>
                  <a:lnTo>
                    <a:pt x="143" y="288"/>
                  </a:lnTo>
                  <a:lnTo>
                    <a:pt x="141" y="283"/>
                  </a:lnTo>
                  <a:lnTo>
                    <a:pt x="143" y="283"/>
                  </a:lnTo>
                  <a:lnTo>
                    <a:pt x="143" y="279"/>
                  </a:lnTo>
                  <a:lnTo>
                    <a:pt x="143" y="277"/>
                  </a:lnTo>
                  <a:lnTo>
                    <a:pt x="147" y="277"/>
                  </a:lnTo>
                  <a:lnTo>
                    <a:pt x="149" y="279"/>
                  </a:lnTo>
                  <a:lnTo>
                    <a:pt x="157" y="283"/>
                  </a:lnTo>
                  <a:lnTo>
                    <a:pt x="160" y="288"/>
                  </a:lnTo>
                  <a:lnTo>
                    <a:pt x="160" y="292"/>
                  </a:lnTo>
                  <a:lnTo>
                    <a:pt x="157" y="298"/>
                  </a:lnTo>
                  <a:lnTo>
                    <a:pt x="160" y="313"/>
                  </a:lnTo>
                  <a:lnTo>
                    <a:pt x="162" y="317"/>
                  </a:lnTo>
                  <a:lnTo>
                    <a:pt x="170" y="322"/>
                  </a:lnTo>
                  <a:lnTo>
                    <a:pt x="175" y="326"/>
                  </a:lnTo>
                  <a:lnTo>
                    <a:pt x="179" y="328"/>
                  </a:lnTo>
                  <a:lnTo>
                    <a:pt x="181" y="326"/>
                  </a:lnTo>
                  <a:lnTo>
                    <a:pt x="185" y="322"/>
                  </a:lnTo>
                  <a:lnTo>
                    <a:pt x="187" y="320"/>
                  </a:lnTo>
                  <a:lnTo>
                    <a:pt x="187" y="328"/>
                  </a:lnTo>
                  <a:lnTo>
                    <a:pt x="187" y="333"/>
                  </a:lnTo>
                  <a:lnTo>
                    <a:pt x="189" y="333"/>
                  </a:lnTo>
                  <a:lnTo>
                    <a:pt x="194" y="328"/>
                  </a:lnTo>
                  <a:lnTo>
                    <a:pt x="198" y="320"/>
                  </a:lnTo>
                  <a:lnTo>
                    <a:pt x="192" y="313"/>
                  </a:lnTo>
                  <a:lnTo>
                    <a:pt x="189" y="307"/>
                  </a:lnTo>
                  <a:lnTo>
                    <a:pt x="192" y="296"/>
                  </a:lnTo>
                  <a:lnTo>
                    <a:pt x="194" y="290"/>
                  </a:lnTo>
                  <a:lnTo>
                    <a:pt x="198" y="290"/>
                  </a:lnTo>
                  <a:lnTo>
                    <a:pt x="200" y="296"/>
                  </a:lnTo>
                  <a:lnTo>
                    <a:pt x="204" y="302"/>
                  </a:lnTo>
                  <a:lnTo>
                    <a:pt x="204" y="309"/>
                  </a:lnTo>
                  <a:lnTo>
                    <a:pt x="209" y="317"/>
                  </a:lnTo>
                  <a:lnTo>
                    <a:pt x="209" y="309"/>
                  </a:lnTo>
                  <a:lnTo>
                    <a:pt x="209" y="303"/>
                  </a:lnTo>
                  <a:lnTo>
                    <a:pt x="205" y="302"/>
                  </a:lnTo>
                  <a:lnTo>
                    <a:pt x="209" y="302"/>
                  </a:lnTo>
                  <a:lnTo>
                    <a:pt x="211" y="298"/>
                  </a:lnTo>
                  <a:lnTo>
                    <a:pt x="213" y="296"/>
                  </a:lnTo>
                  <a:lnTo>
                    <a:pt x="213" y="288"/>
                  </a:lnTo>
                  <a:lnTo>
                    <a:pt x="213" y="279"/>
                  </a:lnTo>
                  <a:lnTo>
                    <a:pt x="211" y="277"/>
                  </a:lnTo>
                  <a:lnTo>
                    <a:pt x="211" y="277"/>
                  </a:lnTo>
                  <a:lnTo>
                    <a:pt x="211" y="277"/>
                  </a:lnTo>
                  <a:lnTo>
                    <a:pt x="211" y="277"/>
                  </a:lnTo>
                  <a:lnTo>
                    <a:pt x="211" y="277"/>
                  </a:lnTo>
                  <a:lnTo>
                    <a:pt x="211" y="277"/>
                  </a:lnTo>
                  <a:lnTo>
                    <a:pt x="211" y="277"/>
                  </a:lnTo>
                  <a:lnTo>
                    <a:pt x="211" y="277"/>
                  </a:lnTo>
                  <a:close/>
                  <a:moveTo>
                    <a:pt x="136" y="210"/>
                  </a:moveTo>
                  <a:lnTo>
                    <a:pt x="138" y="204"/>
                  </a:lnTo>
                  <a:lnTo>
                    <a:pt x="138" y="199"/>
                  </a:lnTo>
                  <a:lnTo>
                    <a:pt x="136" y="197"/>
                  </a:lnTo>
                  <a:lnTo>
                    <a:pt x="132" y="197"/>
                  </a:lnTo>
                  <a:lnTo>
                    <a:pt x="128" y="197"/>
                  </a:lnTo>
                  <a:lnTo>
                    <a:pt x="125" y="199"/>
                  </a:lnTo>
                  <a:lnTo>
                    <a:pt x="125" y="204"/>
                  </a:lnTo>
                  <a:lnTo>
                    <a:pt x="125" y="208"/>
                  </a:lnTo>
                  <a:lnTo>
                    <a:pt x="125" y="210"/>
                  </a:lnTo>
                  <a:lnTo>
                    <a:pt x="125" y="215"/>
                  </a:lnTo>
                  <a:lnTo>
                    <a:pt x="125" y="217"/>
                  </a:lnTo>
                  <a:lnTo>
                    <a:pt x="123" y="221"/>
                  </a:lnTo>
                  <a:lnTo>
                    <a:pt x="119" y="221"/>
                  </a:lnTo>
                  <a:lnTo>
                    <a:pt x="117" y="223"/>
                  </a:lnTo>
                  <a:lnTo>
                    <a:pt x="113" y="223"/>
                  </a:lnTo>
                  <a:lnTo>
                    <a:pt x="117" y="232"/>
                  </a:lnTo>
                  <a:lnTo>
                    <a:pt x="119" y="236"/>
                  </a:lnTo>
                  <a:lnTo>
                    <a:pt x="128" y="240"/>
                  </a:lnTo>
                  <a:lnTo>
                    <a:pt x="130" y="245"/>
                  </a:lnTo>
                  <a:lnTo>
                    <a:pt x="132" y="245"/>
                  </a:lnTo>
                  <a:lnTo>
                    <a:pt x="136" y="242"/>
                  </a:lnTo>
                  <a:lnTo>
                    <a:pt x="136" y="240"/>
                  </a:lnTo>
                  <a:lnTo>
                    <a:pt x="136" y="236"/>
                  </a:lnTo>
                  <a:lnTo>
                    <a:pt x="132" y="232"/>
                  </a:lnTo>
                  <a:lnTo>
                    <a:pt x="132" y="221"/>
                  </a:lnTo>
                  <a:lnTo>
                    <a:pt x="136" y="210"/>
                  </a:lnTo>
                  <a:lnTo>
                    <a:pt x="136" y="210"/>
                  </a:lnTo>
                  <a:lnTo>
                    <a:pt x="136" y="210"/>
                  </a:lnTo>
                  <a:lnTo>
                    <a:pt x="136" y="210"/>
                  </a:lnTo>
                  <a:lnTo>
                    <a:pt x="136" y="210"/>
                  </a:lnTo>
                  <a:lnTo>
                    <a:pt x="136" y="210"/>
                  </a:lnTo>
                  <a:lnTo>
                    <a:pt x="136" y="210"/>
                  </a:lnTo>
                  <a:lnTo>
                    <a:pt x="136" y="210"/>
                  </a:lnTo>
                  <a:close/>
                  <a:moveTo>
                    <a:pt x="128" y="172"/>
                  </a:moveTo>
                  <a:lnTo>
                    <a:pt x="132" y="167"/>
                  </a:lnTo>
                  <a:lnTo>
                    <a:pt x="132" y="165"/>
                  </a:lnTo>
                  <a:lnTo>
                    <a:pt x="136" y="167"/>
                  </a:lnTo>
                  <a:lnTo>
                    <a:pt x="141" y="172"/>
                  </a:lnTo>
                  <a:lnTo>
                    <a:pt x="147" y="174"/>
                  </a:lnTo>
                  <a:lnTo>
                    <a:pt x="149" y="172"/>
                  </a:lnTo>
                  <a:lnTo>
                    <a:pt x="147" y="170"/>
                  </a:lnTo>
                  <a:lnTo>
                    <a:pt x="138" y="161"/>
                  </a:lnTo>
                  <a:lnTo>
                    <a:pt x="136" y="159"/>
                  </a:lnTo>
                  <a:lnTo>
                    <a:pt x="128" y="155"/>
                  </a:lnTo>
                  <a:lnTo>
                    <a:pt x="128" y="165"/>
                  </a:lnTo>
                  <a:lnTo>
                    <a:pt x="130" y="167"/>
                  </a:lnTo>
                  <a:lnTo>
                    <a:pt x="128" y="170"/>
                  </a:lnTo>
                  <a:lnTo>
                    <a:pt x="128" y="172"/>
                  </a:lnTo>
                  <a:lnTo>
                    <a:pt x="128" y="172"/>
                  </a:lnTo>
                  <a:lnTo>
                    <a:pt x="128" y="172"/>
                  </a:lnTo>
                  <a:lnTo>
                    <a:pt x="128" y="172"/>
                  </a:lnTo>
                  <a:lnTo>
                    <a:pt x="128" y="172"/>
                  </a:lnTo>
                  <a:lnTo>
                    <a:pt x="128" y="172"/>
                  </a:lnTo>
                  <a:lnTo>
                    <a:pt x="128" y="172"/>
                  </a:lnTo>
                  <a:lnTo>
                    <a:pt x="128" y="172"/>
                  </a:lnTo>
                  <a:close/>
                  <a:moveTo>
                    <a:pt x="141" y="229"/>
                  </a:moveTo>
                  <a:lnTo>
                    <a:pt x="143" y="217"/>
                  </a:lnTo>
                  <a:lnTo>
                    <a:pt x="149" y="212"/>
                  </a:lnTo>
                  <a:lnTo>
                    <a:pt x="149" y="208"/>
                  </a:lnTo>
                  <a:lnTo>
                    <a:pt x="149" y="189"/>
                  </a:lnTo>
                  <a:lnTo>
                    <a:pt x="147" y="191"/>
                  </a:lnTo>
                  <a:lnTo>
                    <a:pt x="147" y="193"/>
                  </a:lnTo>
                  <a:lnTo>
                    <a:pt x="143" y="202"/>
                  </a:lnTo>
                  <a:lnTo>
                    <a:pt x="138" y="221"/>
                  </a:lnTo>
                  <a:lnTo>
                    <a:pt x="136" y="234"/>
                  </a:lnTo>
                  <a:lnTo>
                    <a:pt x="138" y="234"/>
                  </a:lnTo>
                  <a:lnTo>
                    <a:pt x="141" y="229"/>
                  </a:lnTo>
                  <a:lnTo>
                    <a:pt x="141" y="229"/>
                  </a:lnTo>
                  <a:lnTo>
                    <a:pt x="141" y="229"/>
                  </a:lnTo>
                  <a:lnTo>
                    <a:pt x="141" y="229"/>
                  </a:lnTo>
                  <a:lnTo>
                    <a:pt x="141" y="229"/>
                  </a:lnTo>
                  <a:lnTo>
                    <a:pt x="141" y="229"/>
                  </a:lnTo>
                  <a:lnTo>
                    <a:pt x="141" y="229"/>
                  </a:lnTo>
                  <a:lnTo>
                    <a:pt x="141" y="229"/>
                  </a:lnTo>
                  <a:close/>
                  <a:moveTo>
                    <a:pt x="149" y="127"/>
                  </a:moveTo>
                  <a:lnTo>
                    <a:pt x="149" y="124"/>
                  </a:lnTo>
                  <a:lnTo>
                    <a:pt x="149" y="118"/>
                  </a:lnTo>
                  <a:lnTo>
                    <a:pt x="143" y="118"/>
                  </a:lnTo>
                  <a:lnTo>
                    <a:pt x="143" y="124"/>
                  </a:lnTo>
                  <a:lnTo>
                    <a:pt x="147" y="131"/>
                  </a:lnTo>
                  <a:lnTo>
                    <a:pt x="149" y="127"/>
                  </a:lnTo>
                  <a:lnTo>
                    <a:pt x="149" y="127"/>
                  </a:lnTo>
                  <a:lnTo>
                    <a:pt x="149" y="127"/>
                  </a:lnTo>
                  <a:lnTo>
                    <a:pt x="149" y="127"/>
                  </a:lnTo>
                  <a:lnTo>
                    <a:pt x="149" y="127"/>
                  </a:lnTo>
                  <a:lnTo>
                    <a:pt x="149" y="127"/>
                  </a:lnTo>
                  <a:lnTo>
                    <a:pt x="149" y="127"/>
                  </a:lnTo>
                  <a:lnTo>
                    <a:pt x="149" y="127"/>
                  </a:lnTo>
                  <a:close/>
                  <a:moveTo>
                    <a:pt x="151" y="232"/>
                  </a:moveTo>
                  <a:lnTo>
                    <a:pt x="155" y="232"/>
                  </a:lnTo>
                  <a:lnTo>
                    <a:pt x="166" y="229"/>
                  </a:lnTo>
                  <a:lnTo>
                    <a:pt x="162" y="221"/>
                  </a:lnTo>
                  <a:lnTo>
                    <a:pt x="160" y="217"/>
                  </a:lnTo>
                  <a:lnTo>
                    <a:pt x="155" y="217"/>
                  </a:lnTo>
                  <a:lnTo>
                    <a:pt x="149" y="223"/>
                  </a:lnTo>
                  <a:lnTo>
                    <a:pt x="147" y="227"/>
                  </a:lnTo>
                  <a:lnTo>
                    <a:pt x="149" y="229"/>
                  </a:lnTo>
                  <a:lnTo>
                    <a:pt x="149" y="232"/>
                  </a:lnTo>
                  <a:lnTo>
                    <a:pt x="151" y="232"/>
                  </a:lnTo>
                  <a:lnTo>
                    <a:pt x="151" y="232"/>
                  </a:lnTo>
                  <a:lnTo>
                    <a:pt x="151" y="232"/>
                  </a:lnTo>
                  <a:lnTo>
                    <a:pt x="151" y="232"/>
                  </a:lnTo>
                  <a:lnTo>
                    <a:pt x="151" y="232"/>
                  </a:lnTo>
                  <a:lnTo>
                    <a:pt x="151" y="232"/>
                  </a:lnTo>
                  <a:lnTo>
                    <a:pt x="151" y="232"/>
                  </a:lnTo>
                  <a:lnTo>
                    <a:pt x="151" y="232"/>
                  </a:lnTo>
                  <a:close/>
                  <a:moveTo>
                    <a:pt x="160" y="170"/>
                  </a:moveTo>
                  <a:lnTo>
                    <a:pt x="166" y="172"/>
                  </a:lnTo>
                  <a:lnTo>
                    <a:pt x="168" y="174"/>
                  </a:lnTo>
                  <a:lnTo>
                    <a:pt x="170" y="174"/>
                  </a:lnTo>
                  <a:lnTo>
                    <a:pt x="168" y="180"/>
                  </a:lnTo>
                  <a:lnTo>
                    <a:pt x="168" y="184"/>
                  </a:lnTo>
                  <a:lnTo>
                    <a:pt x="170" y="185"/>
                  </a:lnTo>
                  <a:lnTo>
                    <a:pt x="168" y="185"/>
                  </a:lnTo>
                  <a:lnTo>
                    <a:pt x="166" y="189"/>
                  </a:lnTo>
                  <a:lnTo>
                    <a:pt x="162" y="189"/>
                  </a:lnTo>
                  <a:lnTo>
                    <a:pt x="160" y="185"/>
                  </a:lnTo>
                  <a:lnTo>
                    <a:pt x="155" y="184"/>
                  </a:lnTo>
                  <a:lnTo>
                    <a:pt x="155" y="185"/>
                  </a:lnTo>
                  <a:lnTo>
                    <a:pt x="157" y="191"/>
                  </a:lnTo>
                  <a:lnTo>
                    <a:pt x="160" y="199"/>
                  </a:lnTo>
                  <a:lnTo>
                    <a:pt x="162" y="197"/>
                  </a:lnTo>
                  <a:lnTo>
                    <a:pt x="162" y="199"/>
                  </a:lnTo>
                  <a:lnTo>
                    <a:pt x="168" y="204"/>
                  </a:lnTo>
                  <a:lnTo>
                    <a:pt x="168" y="212"/>
                  </a:lnTo>
                  <a:lnTo>
                    <a:pt x="170" y="217"/>
                  </a:lnTo>
                  <a:lnTo>
                    <a:pt x="173" y="221"/>
                  </a:lnTo>
                  <a:lnTo>
                    <a:pt x="173" y="212"/>
                  </a:lnTo>
                  <a:lnTo>
                    <a:pt x="175" y="215"/>
                  </a:lnTo>
                  <a:lnTo>
                    <a:pt x="179" y="212"/>
                  </a:lnTo>
                  <a:lnTo>
                    <a:pt x="175" y="204"/>
                  </a:lnTo>
                  <a:lnTo>
                    <a:pt x="173" y="202"/>
                  </a:lnTo>
                  <a:lnTo>
                    <a:pt x="173" y="197"/>
                  </a:lnTo>
                  <a:lnTo>
                    <a:pt x="173" y="193"/>
                  </a:lnTo>
                  <a:lnTo>
                    <a:pt x="170" y="189"/>
                  </a:lnTo>
                  <a:lnTo>
                    <a:pt x="173" y="191"/>
                  </a:lnTo>
                  <a:lnTo>
                    <a:pt x="175" y="193"/>
                  </a:lnTo>
                  <a:lnTo>
                    <a:pt x="179" y="191"/>
                  </a:lnTo>
                  <a:lnTo>
                    <a:pt x="181" y="191"/>
                  </a:lnTo>
                  <a:lnTo>
                    <a:pt x="189" y="193"/>
                  </a:lnTo>
                  <a:lnTo>
                    <a:pt x="187" y="191"/>
                  </a:lnTo>
                  <a:lnTo>
                    <a:pt x="185" y="189"/>
                  </a:lnTo>
                  <a:lnTo>
                    <a:pt x="185" y="185"/>
                  </a:lnTo>
                  <a:lnTo>
                    <a:pt x="181" y="184"/>
                  </a:lnTo>
                  <a:lnTo>
                    <a:pt x="179" y="174"/>
                  </a:lnTo>
                  <a:lnTo>
                    <a:pt x="179" y="172"/>
                  </a:lnTo>
                  <a:lnTo>
                    <a:pt x="179" y="167"/>
                  </a:lnTo>
                  <a:lnTo>
                    <a:pt x="179" y="165"/>
                  </a:lnTo>
                  <a:lnTo>
                    <a:pt x="175" y="165"/>
                  </a:lnTo>
                  <a:lnTo>
                    <a:pt x="173" y="161"/>
                  </a:lnTo>
                  <a:lnTo>
                    <a:pt x="173" y="155"/>
                  </a:lnTo>
                  <a:lnTo>
                    <a:pt x="168" y="155"/>
                  </a:lnTo>
                  <a:lnTo>
                    <a:pt x="162" y="155"/>
                  </a:lnTo>
                  <a:lnTo>
                    <a:pt x="157" y="155"/>
                  </a:lnTo>
                  <a:lnTo>
                    <a:pt x="151" y="155"/>
                  </a:lnTo>
                  <a:lnTo>
                    <a:pt x="155" y="165"/>
                  </a:lnTo>
                  <a:lnTo>
                    <a:pt x="160" y="170"/>
                  </a:lnTo>
                  <a:lnTo>
                    <a:pt x="160" y="170"/>
                  </a:lnTo>
                  <a:lnTo>
                    <a:pt x="160" y="170"/>
                  </a:lnTo>
                  <a:lnTo>
                    <a:pt x="160" y="170"/>
                  </a:lnTo>
                  <a:lnTo>
                    <a:pt x="160" y="170"/>
                  </a:lnTo>
                  <a:lnTo>
                    <a:pt x="160" y="170"/>
                  </a:lnTo>
                  <a:lnTo>
                    <a:pt x="160" y="170"/>
                  </a:lnTo>
                  <a:lnTo>
                    <a:pt x="160" y="17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5" name="Freeform 129">
              <a:extLst>
                <a:ext uri="{FF2B5EF4-FFF2-40B4-BE49-F238E27FC236}">
                  <a16:creationId xmlns:a16="http://schemas.microsoft.com/office/drawing/2014/main" id="{3D7DF971-7DBC-4BC0-BC66-B23C552A147E}"/>
                </a:ext>
              </a:extLst>
            </p:cNvPr>
            <p:cNvSpPr>
              <a:spLocks/>
            </p:cNvSpPr>
            <p:nvPr/>
          </p:nvSpPr>
          <p:spPr bwMode="auto">
            <a:xfrm>
              <a:off x="6283" y="6816"/>
              <a:ext cx="53" cy="26"/>
            </a:xfrm>
            <a:custGeom>
              <a:avLst/>
              <a:gdLst>
                <a:gd name="T0" fmla="*/ 49 w 53"/>
                <a:gd name="T1" fmla="*/ 0 h 26"/>
                <a:gd name="T2" fmla="*/ 44 w 53"/>
                <a:gd name="T3" fmla="*/ 0 h 26"/>
                <a:gd name="T4" fmla="*/ 30 w 53"/>
                <a:gd name="T5" fmla="*/ 2 h 26"/>
                <a:gd name="T6" fmla="*/ 12 w 53"/>
                <a:gd name="T7" fmla="*/ 6 h 26"/>
                <a:gd name="T8" fmla="*/ 6 w 53"/>
                <a:gd name="T9" fmla="*/ 8 h 26"/>
                <a:gd name="T10" fmla="*/ 0 w 53"/>
                <a:gd name="T11" fmla="*/ 13 h 26"/>
                <a:gd name="T12" fmla="*/ 4 w 53"/>
                <a:gd name="T13" fmla="*/ 19 h 26"/>
                <a:gd name="T14" fmla="*/ 0 w 53"/>
                <a:gd name="T15" fmla="*/ 21 h 26"/>
                <a:gd name="T16" fmla="*/ 4 w 53"/>
                <a:gd name="T17" fmla="*/ 26 h 26"/>
                <a:gd name="T18" fmla="*/ 10 w 53"/>
                <a:gd name="T19" fmla="*/ 24 h 26"/>
                <a:gd name="T20" fmla="*/ 25 w 53"/>
                <a:gd name="T21" fmla="*/ 15 h 26"/>
                <a:gd name="T22" fmla="*/ 42 w 53"/>
                <a:gd name="T23" fmla="*/ 9 h 26"/>
                <a:gd name="T24" fmla="*/ 47 w 53"/>
                <a:gd name="T25" fmla="*/ 8 h 26"/>
                <a:gd name="T26" fmla="*/ 53 w 53"/>
                <a:gd name="T27" fmla="*/ 2 h 26"/>
                <a:gd name="T28" fmla="*/ 53 w 53"/>
                <a:gd name="T29" fmla="*/ 0 h 26"/>
                <a:gd name="T30" fmla="*/ 49 w 53"/>
                <a:gd name="T31" fmla="*/ 0 h 26"/>
                <a:gd name="T32" fmla="*/ 49 w 53"/>
                <a:gd name="T33" fmla="*/ 0 h 26"/>
                <a:gd name="T34" fmla="*/ 49 w 53"/>
                <a:gd name="T35" fmla="*/ 0 h 26"/>
                <a:gd name="T36" fmla="*/ 49 w 53"/>
                <a:gd name="T37" fmla="*/ 0 h 26"/>
                <a:gd name="T38" fmla="*/ 49 w 53"/>
                <a:gd name="T39" fmla="*/ 0 h 26"/>
                <a:gd name="T40" fmla="*/ 49 w 53"/>
                <a:gd name="T41" fmla="*/ 0 h 26"/>
                <a:gd name="T42" fmla="*/ 49 w 53"/>
                <a:gd name="T43" fmla="*/ 0 h 26"/>
                <a:gd name="T44" fmla="*/ 49 w 53"/>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6">
                  <a:moveTo>
                    <a:pt x="49" y="0"/>
                  </a:moveTo>
                  <a:lnTo>
                    <a:pt x="44" y="0"/>
                  </a:lnTo>
                  <a:lnTo>
                    <a:pt x="30" y="2"/>
                  </a:lnTo>
                  <a:lnTo>
                    <a:pt x="12" y="6"/>
                  </a:lnTo>
                  <a:lnTo>
                    <a:pt x="6" y="8"/>
                  </a:lnTo>
                  <a:lnTo>
                    <a:pt x="0" y="13"/>
                  </a:lnTo>
                  <a:lnTo>
                    <a:pt x="4" y="19"/>
                  </a:lnTo>
                  <a:lnTo>
                    <a:pt x="0" y="21"/>
                  </a:lnTo>
                  <a:lnTo>
                    <a:pt x="4" y="26"/>
                  </a:lnTo>
                  <a:lnTo>
                    <a:pt x="10" y="24"/>
                  </a:lnTo>
                  <a:lnTo>
                    <a:pt x="25" y="15"/>
                  </a:lnTo>
                  <a:lnTo>
                    <a:pt x="42" y="9"/>
                  </a:lnTo>
                  <a:lnTo>
                    <a:pt x="47" y="8"/>
                  </a:lnTo>
                  <a:lnTo>
                    <a:pt x="53" y="2"/>
                  </a:lnTo>
                  <a:lnTo>
                    <a:pt x="53" y="0"/>
                  </a:lnTo>
                  <a:lnTo>
                    <a:pt x="49" y="0"/>
                  </a:lnTo>
                  <a:lnTo>
                    <a:pt x="49" y="0"/>
                  </a:lnTo>
                  <a:lnTo>
                    <a:pt x="49" y="0"/>
                  </a:lnTo>
                  <a:lnTo>
                    <a:pt x="49" y="0"/>
                  </a:lnTo>
                  <a:lnTo>
                    <a:pt x="49" y="0"/>
                  </a:lnTo>
                  <a:lnTo>
                    <a:pt x="49" y="0"/>
                  </a:lnTo>
                  <a:lnTo>
                    <a:pt x="49" y="0"/>
                  </a:lnTo>
                  <a:lnTo>
                    <a:pt x="49"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6" name="Freeform 130">
              <a:extLst>
                <a:ext uri="{FF2B5EF4-FFF2-40B4-BE49-F238E27FC236}">
                  <a16:creationId xmlns:a16="http://schemas.microsoft.com/office/drawing/2014/main" id="{EE7C1F81-2003-47E3-929A-DE4A8139619D}"/>
                </a:ext>
              </a:extLst>
            </p:cNvPr>
            <p:cNvSpPr>
              <a:spLocks noEditPoints="1"/>
            </p:cNvSpPr>
            <p:nvPr/>
          </p:nvSpPr>
          <p:spPr bwMode="auto">
            <a:xfrm>
              <a:off x="5577" y="6417"/>
              <a:ext cx="1079" cy="450"/>
            </a:xfrm>
            <a:custGeom>
              <a:avLst/>
              <a:gdLst>
                <a:gd name="T0" fmla="*/ 96 w 1079"/>
                <a:gd name="T1" fmla="*/ 152 h 450"/>
                <a:gd name="T2" fmla="*/ 149 w 1079"/>
                <a:gd name="T3" fmla="*/ 257 h 450"/>
                <a:gd name="T4" fmla="*/ 258 w 1079"/>
                <a:gd name="T5" fmla="*/ 191 h 450"/>
                <a:gd name="T6" fmla="*/ 486 w 1079"/>
                <a:gd name="T7" fmla="*/ 408 h 450"/>
                <a:gd name="T8" fmla="*/ 281 w 1079"/>
                <a:gd name="T9" fmla="*/ 259 h 450"/>
                <a:gd name="T10" fmla="*/ 230 w 1079"/>
                <a:gd name="T11" fmla="*/ 186 h 450"/>
                <a:gd name="T12" fmla="*/ 151 w 1079"/>
                <a:gd name="T13" fmla="*/ 116 h 450"/>
                <a:gd name="T14" fmla="*/ 45 w 1079"/>
                <a:gd name="T15" fmla="*/ 66 h 450"/>
                <a:gd name="T16" fmla="*/ 158 w 1079"/>
                <a:gd name="T17" fmla="*/ 210 h 450"/>
                <a:gd name="T18" fmla="*/ 269 w 1079"/>
                <a:gd name="T19" fmla="*/ 328 h 450"/>
                <a:gd name="T20" fmla="*/ 537 w 1079"/>
                <a:gd name="T21" fmla="*/ 401 h 450"/>
                <a:gd name="T22" fmla="*/ 512 w 1079"/>
                <a:gd name="T23" fmla="*/ 395 h 450"/>
                <a:gd name="T24" fmla="*/ 435 w 1079"/>
                <a:gd name="T25" fmla="*/ 371 h 450"/>
                <a:gd name="T26" fmla="*/ 320 w 1079"/>
                <a:gd name="T27" fmla="*/ 345 h 450"/>
                <a:gd name="T28" fmla="*/ 333 w 1079"/>
                <a:gd name="T29" fmla="*/ 384 h 450"/>
                <a:gd name="T30" fmla="*/ 277 w 1079"/>
                <a:gd name="T31" fmla="*/ 240 h 450"/>
                <a:gd name="T32" fmla="*/ 273 w 1079"/>
                <a:gd name="T33" fmla="*/ 238 h 450"/>
                <a:gd name="T34" fmla="*/ 381 w 1079"/>
                <a:gd name="T35" fmla="*/ 262 h 450"/>
                <a:gd name="T36" fmla="*/ 469 w 1079"/>
                <a:gd name="T37" fmla="*/ 270 h 450"/>
                <a:gd name="T38" fmla="*/ 518 w 1079"/>
                <a:gd name="T39" fmla="*/ 240 h 450"/>
                <a:gd name="T40" fmla="*/ 575 w 1079"/>
                <a:gd name="T41" fmla="*/ 161 h 450"/>
                <a:gd name="T42" fmla="*/ 544 w 1079"/>
                <a:gd name="T43" fmla="*/ 84 h 450"/>
                <a:gd name="T44" fmla="*/ 477 w 1079"/>
                <a:gd name="T45" fmla="*/ 146 h 450"/>
                <a:gd name="T46" fmla="*/ 354 w 1079"/>
                <a:gd name="T47" fmla="*/ 154 h 450"/>
                <a:gd name="T48" fmla="*/ 326 w 1079"/>
                <a:gd name="T49" fmla="*/ 264 h 450"/>
                <a:gd name="T50" fmla="*/ 791 w 1079"/>
                <a:gd name="T51" fmla="*/ 208 h 450"/>
                <a:gd name="T52" fmla="*/ 785 w 1079"/>
                <a:gd name="T53" fmla="*/ 141 h 450"/>
                <a:gd name="T54" fmla="*/ 955 w 1079"/>
                <a:gd name="T55" fmla="*/ 229 h 450"/>
                <a:gd name="T56" fmla="*/ 840 w 1079"/>
                <a:gd name="T57" fmla="*/ 186 h 450"/>
                <a:gd name="T58" fmla="*/ 825 w 1079"/>
                <a:gd name="T59" fmla="*/ 232 h 450"/>
                <a:gd name="T60" fmla="*/ 605 w 1079"/>
                <a:gd name="T61" fmla="*/ 433 h 450"/>
                <a:gd name="T62" fmla="*/ 369 w 1079"/>
                <a:gd name="T63" fmla="*/ 216 h 450"/>
                <a:gd name="T64" fmla="*/ 753 w 1079"/>
                <a:gd name="T65" fmla="*/ 73 h 450"/>
                <a:gd name="T66" fmla="*/ 669 w 1079"/>
                <a:gd name="T67" fmla="*/ 395 h 450"/>
                <a:gd name="T68" fmla="*/ 785 w 1079"/>
                <a:gd name="T69" fmla="*/ 229 h 450"/>
                <a:gd name="T70" fmla="*/ 612 w 1079"/>
                <a:gd name="T71" fmla="*/ 161 h 450"/>
                <a:gd name="T72" fmla="*/ 586 w 1079"/>
                <a:gd name="T73" fmla="*/ 272 h 450"/>
                <a:gd name="T74" fmla="*/ 625 w 1079"/>
                <a:gd name="T75" fmla="*/ 259 h 450"/>
                <a:gd name="T76" fmla="*/ 654 w 1079"/>
                <a:gd name="T77" fmla="*/ 272 h 450"/>
                <a:gd name="T78" fmla="*/ 656 w 1079"/>
                <a:gd name="T79" fmla="*/ 204 h 450"/>
                <a:gd name="T80" fmla="*/ 682 w 1079"/>
                <a:gd name="T81" fmla="*/ 178 h 450"/>
                <a:gd name="T82" fmla="*/ 806 w 1079"/>
                <a:gd name="T83" fmla="*/ 259 h 450"/>
                <a:gd name="T84" fmla="*/ 744 w 1079"/>
                <a:gd name="T85" fmla="*/ 380 h 450"/>
                <a:gd name="T86" fmla="*/ 763 w 1079"/>
                <a:gd name="T87" fmla="*/ 266 h 450"/>
                <a:gd name="T88" fmla="*/ 853 w 1079"/>
                <a:gd name="T89" fmla="*/ 375 h 450"/>
                <a:gd name="T90" fmla="*/ 853 w 1079"/>
                <a:gd name="T91" fmla="*/ 210 h 450"/>
                <a:gd name="T92" fmla="*/ 1055 w 1079"/>
                <a:gd name="T93" fmla="*/ 246 h 450"/>
                <a:gd name="T94" fmla="*/ 923 w 1079"/>
                <a:gd name="T95" fmla="*/ 244 h 450"/>
                <a:gd name="T96" fmla="*/ 880 w 1079"/>
                <a:gd name="T97" fmla="*/ 240 h 450"/>
                <a:gd name="T98" fmla="*/ 891 w 1079"/>
                <a:gd name="T99" fmla="*/ 270 h 450"/>
                <a:gd name="T100" fmla="*/ 936 w 1079"/>
                <a:gd name="T101" fmla="*/ 285 h 450"/>
                <a:gd name="T102" fmla="*/ 1025 w 1079"/>
                <a:gd name="T103" fmla="*/ 369 h 450"/>
                <a:gd name="T104" fmla="*/ 1077 w 1079"/>
                <a:gd name="T105" fmla="*/ 251 h 450"/>
                <a:gd name="T106" fmla="*/ 915 w 1079"/>
                <a:gd name="T107" fmla="*/ 358 h 450"/>
                <a:gd name="T108" fmla="*/ 688 w 1079"/>
                <a:gd name="T109" fmla="*/ 405 h 450"/>
                <a:gd name="T110" fmla="*/ 661 w 1079"/>
                <a:gd name="T111" fmla="*/ 304 h 450"/>
                <a:gd name="T112" fmla="*/ 674 w 1079"/>
                <a:gd name="T113" fmla="*/ 216 h 450"/>
                <a:gd name="T114" fmla="*/ 610 w 1079"/>
                <a:gd name="T115" fmla="*/ 334 h 450"/>
                <a:gd name="T116" fmla="*/ 672 w 1079"/>
                <a:gd name="T117" fmla="*/ 395 h 450"/>
                <a:gd name="T118" fmla="*/ 718 w 1079"/>
                <a:gd name="T119" fmla="*/ 229 h 450"/>
                <a:gd name="T120" fmla="*/ 688 w 1079"/>
                <a:gd name="T121" fmla="*/ 423 h 450"/>
                <a:gd name="T122" fmla="*/ 672 w 1079"/>
                <a:gd name="T123" fmla="*/ 405 h 450"/>
                <a:gd name="T124" fmla="*/ 601 w 1079"/>
                <a:gd name="T125" fmla="*/ 39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450">
                  <a:moveTo>
                    <a:pt x="59" y="116"/>
                  </a:moveTo>
                  <a:lnTo>
                    <a:pt x="59" y="114"/>
                  </a:lnTo>
                  <a:lnTo>
                    <a:pt x="53" y="111"/>
                  </a:lnTo>
                  <a:lnTo>
                    <a:pt x="51" y="111"/>
                  </a:lnTo>
                  <a:lnTo>
                    <a:pt x="51" y="114"/>
                  </a:lnTo>
                  <a:lnTo>
                    <a:pt x="51" y="116"/>
                  </a:lnTo>
                  <a:lnTo>
                    <a:pt x="59" y="120"/>
                  </a:lnTo>
                  <a:lnTo>
                    <a:pt x="62" y="122"/>
                  </a:lnTo>
                  <a:lnTo>
                    <a:pt x="64" y="124"/>
                  </a:lnTo>
                  <a:lnTo>
                    <a:pt x="68" y="124"/>
                  </a:lnTo>
                  <a:lnTo>
                    <a:pt x="68" y="122"/>
                  </a:lnTo>
                  <a:lnTo>
                    <a:pt x="62" y="120"/>
                  </a:lnTo>
                  <a:lnTo>
                    <a:pt x="59" y="116"/>
                  </a:lnTo>
                  <a:lnTo>
                    <a:pt x="59" y="116"/>
                  </a:lnTo>
                  <a:lnTo>
                    <a:pt x="59" y="116"/>
                  </a:lnTo>
                  <a:lnTo>
                    <a:pt x="59" y="116"/>
                  </a:lnTo>
                  <a:lnTo>
                    <a:pt x="59" y="116"/>
                  </a:lnTo>
                  <a:lnTo>
                    <a:pt x="59" y="116"/>
                  </a:lnTo>
                  <a:lnTo>
                    <a:pt x="59" y="116"/>
                  </a:lnTo>
                  <a:lnTo>
                    <a:pt x="59" y="116"/>
                  </a:lnTo>
                  <a:close/>
                  <a:moveTo>
                    <a:pt x="91" y="146"/>
                  </a:moveTo>
                  <a:lnTo>
                    <a:pt x="87" y="148"/>
                  </a:lnTo>
                  <a:lnTo>
                    <a:pt x="83" y="148"/>
                  </a:lnTo>
                  <a:lnTo>
                    <a:pt x="87" y="154"/>
                  </a:lnTo>
                  <a:lnTo>
                    <a:pt x="89" y="159"/>
                  </a:lnTo>
                  <a:lnTo>
                    <a:pt x="94" y="161"/>
                  </a:lnTo>
                  <a:lnTo>
                    <a:pt x="96" y="171"/>
                  </a:lnTo>
                  <a:lnTo>
                    <a:pt x="100" y="171"/>
                  </a:lnTo>
                  <a:lnTo>
                    <a:pt x="100" y="167"/>
                  </a:lnTo>
                  <a:lnTo>
                    <a:pt x="100" y="158"/>
                  </a:lnTo>
                  <a:lnTo>
                    <a:pt x="96" y="152"/>
                  </a:lnTo>
                  <a:lnTo>
                    <a:pt x="91" y="146"/>
                  </a:lnTo>
                  <a:lnTo>
                    <a:pt x="91" y="146"/>
                  </a:lnTo>
                  <a:lnTo>
                    <a:pt x="91" y="146"/>
                  </a:lnTo>
                  <a:lnTo>
                    <a:pt x="91" y="146"/>
                  </a:lnTo>
                  <a:lnTo>
                    <a:pt x="91" y="146"/>
                  </a:lnTo>
                  <a:lnTo>
                    <a:pt x="91" y="146"/>
                  </a:lnTo>
                  <a:lnTo>
                    <a:pt x="91" y="146"/>
                  </a:lnTo>
                  <a:lnTo>
                    <a:pt x="91" y="146"/>
                  </a:lnTo>
                  <a:close/>
                  <a:moveTo>
                    <a:pt x="124" y="208"/>
                  </a:moveTo>
                  <a:lnTo>
                    <a:pt x="119" y="210"/>
                  </a:lnTo>
                  <a:lnTo>
                    <a:pt x="115" y="214"/>
                  </a:lnTo>
                  <a:lnTo>
                    <a:pt x="119" y="219"/>
                  </a:lnTo>
                  <a:lnTo>
                    <a:pt x="121" y="227"/>
                  </a:lnTo>
                  <a:lnTo>
                    <a:pt x="124" y="229"/>
                  </a:lnTo>
                  <a:lnTo>
                    <a:pt x="130" y="232"/>
                  </a:lnTo>
                  <a:lnTo>
                    <a:pt x="130" y="229"/>
                  </a:lnTo>
                  <a:lnTo>
                    <a:pt x="132" y="227"/>
                  </a:lnTo>
                  <a:lnTo>
                    <a:pt x="130" y="221"/>
                  </a:lnTo>
                  <a:lnTo>
                    <a:pt x="124" y="208"/>
                  </a:lnTo>
                  <a:lnTo>
                    <a:pt x="124" y="208"/>
                  </a:lnTo>
                  <a:lnTo>
                    <a:pt x="124" y="208"/>
                  </a:lnTo>
                  <a:lnTo>
                    <a:pt x="124" y="208"/>
                  </a:lnTo>
                  <a:lnTo>
                    <a:pt x="124" y="208"/>
                  </a:lnTo>
                  <a:lnTo>
                    <a:pt x="124" y="208"/>
                  </a:lnTo>
                  <a:lnTo>
                    <a:pt x="124" y="208"/>
                  </a:lnTo>
                  <a:lnTo>
                    <a:pt x="124" y="208"/>
                  </a:lnTo>
                  <a:close/>
                  <a:moveTo>
                    <a:pt x="149" y="257"/>
                  </a:moveTo>
                  <a:lnTo>
                    <a:pt x="151" y="257"/>
                  </a:lnTo>
                  <a:lnTo>
                    <a:pt x="151" y="251"/>
                  </a:lnTo>
                  <a:lnTo>
                    <a:pt x="149" y="247"/>
                  </a:lnTo>
                  <a:lnTo>
                    <a:pt x="149" y="257"/>
                  </a:lnTo>
                  <a:lnTo>
                    <a:pt x="149" y="257"/>
                  </a:lnTo>
                  <a:lnTo>
                    <a:pt x="149" y="257"/>
                  </a:lnTo>
                  <a:lnTo>
                    <a:pt x="149" y="257"/>
                  </a:lnTo>
                  <a:lnTo>
                    <a:pt x="149" y="257"/>
                  </a:lnTo>
                  <a:lnTo>
                    <a:pt x="149" y="257"/>
                  </a:lnTo>
                  <a:lnTo>
                    <a:pt x="149" y="257"/>
                  </a:lnTo>
                  <a:lnTo>
                    <a:pt x="149" y="257"/>
                  </a:lnTo>
                  <a:close/>
                  <a:moveTo>
                    <a:pt x="0" y="4"/>
                  </a:moveTo>
                  <a:lnTo>
                    <a:pt x="6" y="11"/>
                  </a:lnTo>
                  <a:lnTo>
                    <a:pt x="6" y="6"/>
                  </a:lnTo>
                  <a:lnTo>
                    <a:pt x="6" y="0"/>
                  </a:lnTo>
                  <a:lnTo>
                    <a:pt x="0" y="0"/>
                  </a:lnTo>
                  <a:lnTo>
                    <a:pt x="0" y="4"/>
                  </a:lnTo>
                  <a:lnTo>
                    <a:pt x="0" y="4"/>
                  </a:lnTo>
                  <a:lnTo>
                    <a:pt x="0" y="4"/>
                  </a:lnTo>
                  <a:lnTo>
                    <a:pt x="0" y="4"/>
                  </a:lnTo>
                  <a:lnTo>
                    <a:pt x="0" y="4"/>
                  </a:lnTo>
                  <a:lnTo>
                    <a:pt x="0" y="4"/>
                  </a:lnTo>
                  <a:lnTo>
                    <a:pt x="0" y="4"/>
                  </a:lnTo>
                  <a:lnTo>
                    <a:pt x="0" y="4"/>
                  </a:lnTo>
                  <a:close/>
                  <a:moveTo>
                    <a:pt x="258" y="191"/>
                  </a:moveTo>
                  <a:lnTo>
                    <a:pt x="262" y="191"/>
                  </a:lnTo>
                  <a:lnTo>
                    <a:pt x="256" y="189"/>
                  </a:lnTo>
                  <a:lnTo>
                    <a:pt x="251" y="184"/>
                  </a:lnTo>
                  <a:lnTo>
                    <a:pt x="251" y="189"/>
                  </a:lnTo>
                  <a:lnTo>
                    <a:pt x="251" y="191"/>
                  </a:lnTo>
                  <a:lnTo>
                    <a:pt x="256" y="191"/>
                  </a:lnTo>
                  <a:lnTo>
                    <a:pt x="258" y="191"/>
                  </a:lnTo>
                  <a:lnTo>
                    <a:pt x="258" y="191"/>
                  </a:lnTo>
                  <a:lnTo>
                    <a:pt x="258" y="191"/>
                  </a:lnTo>
                  <a:lnTo>
                    <a:pt x="258" y="191"/>
                  </a:lnTo>
                  <a:lnTo>
                    <a:pt x="258" y="191"/>
                  </a:lnTo>
                  <a:lnTo>
                    <a:pt x="258" y="191"/>
                  </a:lnTo>
                  <a:lnTo>
                    <a:pt x="258" y="191"/>
                  </a:lnTo>
                  <a:lnTo>
                    <a:pt x="258" y="191"/>
                  </a:lnTo>
                  <a:close/>
                  <a:moveTo>
                    <a:pt x="249" y="201"/>
                  </a:moveTo>
                  <a:lnTo>
                    <a:pt x="251" y="201"/>
                  </a:lnTo>
                  <a:lnTo>
                    <a:pt x="251" y="197"/>
                  </a:lnTo>
                  <a:lnTo>
                    <a:pt x="251" y="195"/>
                  </a:lnTo>
                  <a:lnTo>
                    <a:pt x="245" y="195"/>
                  </a:lnTo>
                  <a:lnTo>
                    <a:pt x="245" y="197"/>
                  </a:lnTo>
                  <a:lnTo>
                    <a:pt x="245" y="201"/>
                  </a:lnTo>
                  <a:lnTo>
                    <a:pt x="249" y="202"/>
                  </a:lnTo>
                  <a:lnTo>
                    <a:pt x="249" y="201"/>
                  </a:lnTo>
                  <a:lnTo>
                    <a:pt x="249" y="201"/>
                  </a:lnTo>
                  <a:lnTo>
                    <a:pt x="249" y="201"/>
                  </a:lnTo>
                  <a:lnTo>
                    <a:pt x="249" y="201"/>
                  </a:lnTo>
                  <a:lnTo>
                    <a:pt x="249" y="201"/>
                  </a:lnTo>
                  <a:lnTo>
                    <a:pt x="249" y="201"/>
                  </a:lnTo>
                  <a:lnTo>
                    <a:pt x="249" y="201"/>
                  </a:lnTo>
                  <a:lnTo>
                    <a:pt x="249" y="201"/>
                  </a:lnTo>
                  <a:close/>
                  <a:moveTo>
                    <a:pt x="488" y="394"/>
                  </a:moveTo>
                  <a:lnTo>
                    <a:pt x="486" y="394"/>
                  </a:lnTo>
                  <a:lnTo>
                    <a:pt x="477" y="394"/>
                  </a:lnTo>
                  <a:lnTo>
                    <a:pt x="469" y="394"/>
                  </a:lnTo>
                  <a:lnTo>
                    <a:pt x="469" y="395"/>
                  </a:lnTo>
                  <a:lnTo>
                    <a:pt x="473" y="399"/>
                  </a:lnTo>
                  <a:lnTo>
                    <a:pt x="477" y="401"/>
                  </a:lnTo>
                  <a:lnTo>
                    <a:pt x="482" y="407"/>
                  </a:lnTo>
                  <a:lnTo>
                    <a:pt x="482" y="408"/>
                  </a:lnTo>
                  <a:lnTo>
                    <a:pt x="482" y="412"/>
                  </a:lnTo>
                  <a:lnTo>
                    <a:pt x="486" y="408"/>
                  </a:lnTo>
                  <a:lnTo>
                    <a:pt x="492" y="405"/>
                  </a:lnTo>
                  <a:lnTo>
                    <a:pt x="497" y="401"/>
                  </a:lnTo>
                  <a:lnTo>
                    <a:pt x="497" y="399"/>
                  </a:lnTo>
                  <a:lnTo>
                    <a:pt x="497" y="395"/>
                  </a:lnTo>
                  <a:lnTo>
                    <a:pt x="492" y="394"/>
                  </a:lnTo>
                  <a:lnTo>
                    <a:pt x="488" y="394"/>
                  </a:lnTo>
                  <a:lnTo>
                    <a:pt x="488" y="394"/>
                  </a:lnTo>
                  <a:lnTo>
                    <a:pt x="488" y="394"/>
                  </a:lnTo>
                  <a:lnTo>
                    <a:pt x="488" y="394"/>
                  </a:lnTo>
                  <a:lnTo>
                    <a:pt x="488" y="394"/>
                  </a:lnTo>
                  <a:lnTo>
                    <a:pt x="488" y="394"/>
                  </a:lnTo>
                  <a:lnTo>
                    <a:pt x="488" y="394"/>
                  </a:lnTo>
                  <a:lnTo>
                    <a:pt x="488" y="394"/>
                  </a:lnTo>
                  <a:close/>
                  <a:moveTo>
                    <a:pt x="275" y="334"/>
                  </a:moveTo>
                  <a:lnTo>
                    <a:pt x="277" y="334"/>
                  </a:lnTo>
                  <a:lnTo>
                    <a:pt x="277" y="332"/>
                  </a:lnTo>
                  <a:lnTo>
                    <a:pt x="277" y="326"/>
                  </a:lnTo>
                  <a:lnTo>
                    <a:pt x="277" y="307"/>
                  </a:lnTo>
                  <a:lnTo>
                    <a:pt x="281" y="302"/>
                  </a:lnTo>
                  <a:lnTo>
                    <a:pt x="281" y="300"/>
                  </a:lnTo>
                  <a:lnTo>
                    <a:pt x="277" y="296"/>
                  </a:lnTo>
                  <a:lnTo>
                    <a:pt x="277" y="290"/>
                  </a:lnTo>
                  <a:lnTo>
                    <a:pt x="281" y="289"/>
                  </a:lnTo>
                  <a:lnTo>
                    <a:pt x="281" y="283"/>
                  </a:lnTo>
                  <a:lnTo>
                    <a:pt x="281" y="281"/>
                  </a:lnTo>
                  <a:lnTo>
                    <a:pt x="281" y="277"/>
                  </a:lnTo>
                  <a:lnTo>
                    <a:pt x="283" y="270"/>
                  </a:lnTo>
                  <a:lnTo>
                    <a:pt x="286" y="266"/>
                  </a:lnTo>
                  <a:lnTo>
                    <a:pt x="286" y="264"/>
                  </a:lnTo>
                  <a:lnTo>
                    <a:pt x="283" y="262"/>
                  </a:lnTo>
                  <a:lnTo>
                    <a:pt x="281" y="259"/>
                  </a:lnTo>
                  <a:lnTo>
                    <a:pt x="277" y="253"/>
                  </a:lnTo>
                  <a:lnTo>
                    <a:pt x="275" y="246"/>
                  </a:lnTo>
                  <a:lnTo>
                    <a:pt x="268" y="246"/>
                  </a:lnTo>
                  <a:lnTo>
                    <a:pt x="262" y="246"/>
                  </a:lnTo>
                  <a:lnTo>
                    <a:pt x="258" y="246"/>
                  </a:lnTo>
                  <a:lnTo>
                    <a:pt x="258" y="244"/>
                  </a:lnTo>
                  <a:lnTo>
                    <a:pt x="256" y="247"/>
                  </a:lnTo>
                  <a:lnTo>
                    <a:pt x="251" y="253"/>
                  </a:lnTo>
                  <a:lnTo>
                    <a:pt x="253" y="247"/>
                  </a:lnTo>
                  <a:lnTo>
                    <a:pt x="256" y="247"/>
                  </a:lnTo>
                  <a:lnTo>
                    <a:pt x="253" y="246"/>
                  </a:lnTo>
                  <a:lnTo>
                    <a:pt x="256" y="244"/>
                  </a:lnTo>
                  <a:lnTo>
                    <a:pt x="258" y="240"/>
                  </a:lnTo>
                  <a:lnTo>
                    <a:pt x="256" y="238"/>
                  </a:lnTo>
                  <a:lnTo>
                    <a:pt x="253" y="238"/>
                  </a:lnTo>
                  <a:lnTo>
                    <a:pt x="251" y="232"/>
                  </a:lnTo>
                  <a:lnTo>
                    <a:pt x="251" y="229"/>
                  </a:lnTo>
                  <a:lnTo>
                    <a:pt x="249" y="214"/>
                  </a:lnTo>
                  <a:lnTo>
                    <a:pt x="245" y="214"/>
                  </a:lnTo>
                  <a:lnTo>
                    <a:pt x="243" y="210"/>
                  </a:lnTo>
                  <a:lnTo>
                    <a:pt x="234" y="210"/>
                  </a:lnTo>
                  <a:lnTo>
                    <a:pt x="232" y="210"/>
                  </a:lnTo>
                  <a:lnTo>
                    <a:pt x="230" y="204"/>
                  </a:lnTo>
                  <a:lnTo>
                    <a:pt x="226" y="202"/>
                  </a:lnTo>
                  <a:lnTo>
                    <a:pt x="226" y="197"/>
                  </a:lnTo>
                  <a:lnTo>
                    <a:pt x="230" y="197"/>
                  </a:lnTo>
                  <a:lnTo>
                    <a:pt x="226" y="195"/>
                  </a:lnTo>
                  <a:lnTo>
                    <a:pt x="224" y="195"/>
                  </a:lnTo>
                  <a:lnTo>
                    <a:pt x="230" y="191"/>
                  </a:lnTo>
                  <a:lnTo>
                    <a:pt x="224" y="191"/>
                  </a:lnTo>
                  <a:lnTo>
                    <a:pt x="230" y="186"/>
                  </a:lnTo>
                  <a:lnTo>
                    <a:pt x="234" y="184"/>
                  </a:lnTo>
                  <a:lnTo>
                    <a:pt x="234" y="182"/>
                  </a:lnTo>
                  <a:lnTo>
                    <a:pt x="230" y="176"/>
                  </a:lnTo>
                  <a:lnTo>
                    <a:pt x="224" y="173"/>
                  </a:lnTo>
                  <a:lnTo>
                    <a:pt x="219" y="176"/>
                  </a:lnTo>
                  <a:lnTo>
                    <a:pt x="213" y="178"/>
                  </a:lnTo>
                  <a:lnTo>
                    <a:pt x="207" y="182"/>
                  </a:lnTo>
                  <a:lnTo>
                    <a:pt x="205" y="178"/>
                  </a:lnTo>
                  <a:lnTo>
                    <a:pt x="211" y="178"/>
                  </a:lnTo>
                  <a:lnTo>
                    <a:pt x="215" y="176"/>
                  </a:lnTo>
                  <a:lnTo>
                    <a:pt x="219" y="171"/>
                  </a:lnTo>
                  <a:lnTo>
                    <a:pt x="215" y="167"/>
                  </a:lnTo>
                  <a:lnTo>
                    <a:pt x="213" y="167"/>
                  </a:lnTo>
                  <a:lnTo>
                    <a:pt x="205" y="165"/>
                  </a:lnTo>
                  <a:lnTo>
                    <a:pt x="200" y="159"/>
                  </a:lnTo>
                  <a:lnTo>
                    <a:pt x="196" y="158"/>
                  </a:lnTo>
                  <a:lnTo>
                    <a:pt x="196" y="154"/>
                  </a:lnTo>
                  <a:lnTo>
                    <a:pt x="196" y="152"/>
                  </a:lnTo>
                  <a:lnTo>
                    <a:pt x="194" y="146"/>
                  </a:lnTo>
                  <a:lnTo>
                    <a:pt x="188" y="143"/>
                  </a:lnTo>
                  <a:lnTo>
                    <a:pt x="183" y="141"/>
                  </a:lnTo>
                  <a:lnTo>
                    <a:pt x="177" y="139"/>
                  </a:lnTo>
                  <a:lnTo>
                    <a:pt x="177" y="133"/>
                  </a:lnTo>
                  <a:lnTo>
                    <a:pt x="172" y="128"/>
                  </a:lnTo>
                  <a:lnTo>
                    <a:pt x="170" y="128"/>
                  </a:lnTo>
                  <a:lnTo>
                    <a:pt x="168" y="128"/>
                  </a:lnTo>
                  <a:lnTo>
                    <a:pt x="168" y="133"/>
                  </a:lnTo>
                  <a:lnTo>
                    <a:pt x="164" y="129"/>
                  </a:lnTo>
                  <a:lnTo>
                    <a:pt x="158" y="128"/>
                  </a:lnTo>
                  <a:lnTo>
                    <a:pt x="156" y="122"/>
                  </a:lnTo>
                  <a:lnTo>
                    <a:pt x="151" y="116"/>
                  </a:lnTo>
                  <a:lnTo>
                    <a:pt x="151" y="120"/>
                  </a:lnTo>
                  <a:lnTo>
                    <a:pt x="149" y="116"/>
                  </a:lnTo>
                  <a:lnTo>
                    <a:pt x="149" y="114"/>
                  </a:lnTo>
                  <a:lnTo>
                    <a:pt x="149" y="111"/>
                  </a:lnTo>
                  <a:lnTo>
                    <a:pt x="145" y="109"/>
                  </a:lnTo>
                  <a:lnTo>
                    <a:pt x="138" y="101"/>
                  </a:lnTo>
                  <a:lnTo>
                    <a:pt x="132" y="96"/>
                  </a:lnTo>
                  <a:lnTo>
                    <a:pt x="126" y="92"/>
                  </a:lnTo>
                  <a:lnTo>
                    <a:pt x="121" y="90"/>
                  </a:lnTo>
                  <a:lnTo>
                    <a:pt x="119" y="86"/>
                  </a:lnTo>
                  <a:lnTo>
                    <a:pt x="115" y="84"/>
                  </a:lnTo>
                  <a:lnTo>
                    <a:pt x="108" y="79"/>
                  </a:lnTo>
                  <a:lnTo>
                    <a:pt x="108" y="77"/>
                  </a:lnTo>
                  <a:lnTo>
                    <a:pt x="108" y="73"/>
                  </a:lnTo>
                  <a:lnTo>
                    <a:pt x="106" y="71"/>
                  </a:lnTo>
                  <a:lnTo>
                    <a:pt x="102" y="68"/>
                  </a:lnTo>
                  <a:lnTo>
                    <a:pt x="100" y="62"/>
                  </a:lnTo>
                  <a:lnTo>
                    <a:pt x="94" y="55"/>
                  </a:lnTo>
                  <a:lnTo>
                    <a:pt x="89" y="49"/>
                  </a:lnTo>
                  <a:lnTo>
                    <a:pt x="87" y="53"/>
                  </a:lnTo>
                  <a:lnTo>
                    <a:pt x="81" y="53"/>
                  </a:lnTo>
                  <a:lnTo>
                    <a:pt x="75" y="49"/>
                  </a:lnTo>
                  <a:lnTo>
                    <a:pt x="64" y="53"/>
                  </a:lnTo>
                  <a:lnTo>
                    <a:pt x="57" y="49"/>
                  </a:lnTo>
                  <a:lnTo>
                    <a:pt x="53" y="47"/>
                  </a:lnTo>
                  <a:lnTo>
                    <a:pt x="45" y="41"/>
                  </a:lnTo>
                  <a:lnTo>
                    <a:pt x="43" y="41"/>
                  </a:lnTo>
                  <a:lnTo>
                    <a:pt x="40" y="41"/>
                  </a:lnTo>
                  <a:lnTo>
                    <a:pt x="34" y="47"/>
                  </a:lnTo>
                  <a:lnTo>
                    <a:pt x="38" y="53"/>
                  </a:lnTo>
                  <a:lnTo>
                    <a:pt x="45" y="66"/>
                  </a:lnTo>
                  <a:lnTo>
                    <a:pt x="64" y="84"/>
                  </a:lnTo>
                  <a:lnTo>
                    <a:pt x="68" y="86"/>
                  </a:lnTo>
                  <a:lnTo>
                    <a:pt x="72" y="90"/>
                  </a:lnTo>
                  <a:lnTo>
                    <a:pt x="75" y="90"/>
                  </a:lnTo>
                  <a:lnTo>
                    <a:pt x="77" y="92"/>
                  </a:lnTo>
                  <a:lnTo>
                    <a:pt x="81" y="101"/>
                  </a:lnTo>
                  <a:lnTo>
                    <a:pt x="87" y="105"/>
                  </a:lnTo>
                  <a:lnTo>
                    <a:pt x="91" y="111"/>
                  </a:lnTo>
                  <a:lnTo>
                    <a:pt x="94" y="114"/>
                  </a:lnTo>
                  <a:lnTo>
                    <a:pt x="94" y="116"/>
                  </a:lnTo>
                  <a:lnTo>
                    <a:pt x="94" y="122"/>
                  </a:lnTo>
                  <a:lnTo>
                    <a:pt x="96" y="124"/>
                  </a:lnTo>
                  <a:lnTo>
                    <a:pt x="100" y="128"/>
                  </a:lnTo>
                  <a:lnTo>
                    <a:pt x="106" y="129"/>
                  </a:lnTo>
                  <a:lnTo>
                    <a:pt x="111" y="133"/>
                  </a:lnTo>
                  <a:lnTo>
                    <a:pt x="119" y="141"/>
                  </a:lnTo>
                  <a:lnTo>
                    <a:pt x="121" y="143"/>
                  </a:lnTo>
                  <a:lnTo>
                    <a:pt x="121" y="148"/>
                  </a:lnTo>
                  <a:lnTo>
                    <a:pt x="124" y="159"/>
                  </a:lnTo>
                  <a:lnTo>
                    <a:pt x="126" y="167"/>
                  </a:lnTo>
                  <a:lnTo>
                    <a:pt x="130" y="176"/>
                  </a:lnTo>
                  <a:lnTo>
                    <a:pt x="130" y="178"/>
                  </a:lnTo>
                  <a:lnTo>
                    <a:pt x="132" y="178"/>
                  </a:lnTo>
                  <a:lnTo>
                    <a:pt x="134" y="182"/>
                  </a:lnTo>
                  <a:lnTo>
                    <a:pt x="140" y="184"/>
                  </a:lnTo>
                  <a:lnTo>
                    <a:pt x="143" y="186"/>
                  </a:lnTo>
                  <a:lnTo>
                    <a:pt x="143" y="189"/>
                  </a:lnTo>
                  <a:lnTo>
                    <a:pt x="145" y="195"/>
                  </a:lnTo>
                  <a:lnTo>
                    <a:pt x="151" y="201"/>
                  </a:lnTo>
                  <a:lnTo>
                    <a:pt x="156" y="204"/>
                  </a:lnTo>
                  <a:lnTo>
                    <a:pt x="158" y="210"/>
                  </a:lnTo>
                  <a:lnTo>
                    <a:pt x="156" y="214"/>
                  </a:lnTo>
                  <a:lnTo>
                    <a:pt x="156" y="216"/>
                  </a:lnTo>
                  <a:lnTo>
                    <a:pt x="162" y="221"/>
                  </a:lnTo>
                  <a:lnTo>
                    <a:pt x="164" y="229"/>
                  </a:lnTo>
                  <a:lnTo>
                    <a:pt x="168" y="238"/>
                  </a:lnTo>
                  <a:lnTo>
                    <a:pt x="168" y="244"/>
                  </a:lnTo>
                  <a:lnTo>
                    <a:pt x="170" y="247"/>
                  </a:lnTo>
                  <a:lnTo>
                    <a:pt x="177" y="259"/>
                  </a:lnTo>
                  <a:lnTo>
                    <a:pt x="183" y="264"/>
                  </a:lnTo>
                  <a:lnTo>
                    <a:pt x="187" y="270"/>
                  </a:lnTo>
                  <a:lnTo>
                    <a:pt x="192" y="276"/>
                  </a:lnTo>
                  <a:lnTo>
                    <a:pt x="196" y="281"/>
                  </a:lnTo>
                  <a:lnTo>
                    <a:pt x="200" y="285"/>
                  </a:lnTo>
                  <a:lnTo>
                    <a:pt x="205" y="290"/>
                  </a:lnTo>
                  <a:lnTo>
                    <a:pt x="215" y="302"/>
                  </a:lnTo>
                  <a:lnTo>
                    <a:pt x="226" y="309"/>
                  </a:lnTo>
                  <a:lnTo>
                    <a:pt x="232" y="313"/>
                  </a:lnTo>
                  <a:lnTo>
                    <a:pt x="234" y="319"/>
                  </a:lnTo>
                  <a:lnTo>
                    <a:pt x="237" y="324"/>
                  </a:lnTo>
                  <a:lnTo>
                    <a:pt x="243" y="328"/>
                  </a:lnTo>
                  <a:lnTo>
                    <a:pt x="249" y="334"/>
                  </a:lnTo>
                  <a:lnTo>
                    <a:pt x="251" y="337"/>
                  </a:lnTo>
                  <a:lnTo>
                    <a:pt x="251" y="334"/>
                  </a:lnTo>
                  <a:lnTo>
                    <a:pt x="249" y="326"/>
                  </a:lnTo>
                  <a:lnTo>
                    <a:pt x="251" y="326"/>
                  </a:lnTo>
                  <a:lnTo>
                    <a:pt x="253" y="328"/>
                  </a:lnTo>
                  <a:lnTo>
                    <a:pt x="258" y="332"/>
                  </a:lnTo>
                  <a:lnTo>
                    <a:pt x="262" y="332"/>
                  </a:lnTo>
                  <a:lnTo>
                    <a:pt x="264" y="328"/>
                  </a:lnTo>
                  <a:lnTo>
                    <a:pt x="264" y="324"/>
                  </a:lnTo>
                  <a:lnTo>
                    <a:pt x="269" y="328"/>
                  </a:lnTo>
                  <a:lnTo>
                    <a:pt x="275" y="334"/>
                  </a:lnTo>
                  <a:lnTo>
                    <a:pt x="275" y="334"/>
                  </a:lnTo>
                  <a:lnTo>
                    <a:pt x="275" y="334"/>
                  </a:lnTo>
                  <a:lnTo>
                    <a:pt x="275" y="334"/>
                  </a:lnTo>
                  <a:lnTo>
                    <a:pt x="275" y="334"/>
                  </a:lnTo>
                  <a:lnTo>
                    <a:pt x="275" y="334"/>
                  </a:lnTo>
                  <a:lnTo>
                    <a:pt x="275" y="334"/>
                  </a:lnTo>
                  <a:lnTo>
                    <a:pt x="275" y="334"/>
                  </a:lnTo>
                  <a:close/>
                  <a:moveTo>
                    <a:pt x="563" y="408"/>
                  </a:moveTo>
                  <a:lnTo>
                    <a:pt x="573" y="408"/>
                  </a:lnTo>
                  <a:lnTo>
                    <a:pt x="575" y="407"/>
                  </a:lnTo>
                  <a:lnTo>
                    <a:pt x="573" y="405"/>
                  </a:lnTo>
                  <a:lnTo>
                    <a:pt x="573" y="399"/>
                  </a:lnTo>
                  <a:lnTo>
                    <a:pt x="569" y="395"/>
                  </a:lnTo>
                  <a:lnTo>
                    <a:pt x="567" y="399"/>
                  </a:lnTo>
                  <a:lnTo>
                    <a:pt x="567" y="401"/>
                  </a:lnTo>
                  <a:lnTo>
                    <a:pt x="563" y="399"/>
                  </a:lnTo>
                  <a:lnTo>
                    <a:pt x="561" y="395"/>
                  </a:lnTo>
                  <a:lnTo>
                    <a:pt x="558" y="399"/>
                  </a:lnTo>
                  <a:lnTo>
                    <a:pt x="556" y="399"/>
                  </a:lnTo>
                  <a:lnTo>
                    <a:pt x="556" y="395"/>
                  </a:lnTo>
                  <a:lnTo>
                    <a:pt x="554" y="394"/>
                  </a:lnTo>
                  <a:lnTo>
                    <a:pt x="544" y="394"/>
                  </a:lnTo>
                  <a:lnTo>
                    <a:pt x="544" y="395"/>
                  </a:lnTo>
                  <a:lnTo>
                    <a:pt x="548" y="401"/>
                  </a:lnTo>
                  <a:lnTo>
                    <a:pt x="556" y="405"/>
                  </a:lnTo>
                  <a:lnTo>
                    <a:pt x="554" y="407"/>
                  </a:lnTo>
                  <a:lnTo>
                    <a:pt x="548" y="408"/>
                  </a:lnTo>
                  <a:lnTo>
                    <a:pt x="544" y="407"/>
                  </a:lnTo>
                  <a:lnTo>
                    <a:pt x="543" y="405"/>
                  </a:lnTo>
                  <a:lnTo>
                    <a:pt x="537" y="401"/>
                  </a:lnTo>
                  <a:lnTo>
                    <a:pt x="531" y="399"/>
                  </a:lnTo>
                  <a:lnTo>
                    <a:pt x="526" y="401"/>
                  </a:lnTo>
                  <a:lnTo>
                    <a:pt x="524" y="405"/>
                  </a:lnTo>
                  <a:lnTo>
                    <a:pt x="520" y="407"/>
                  </a:lnTo>
                  <a:lnTo>
                    <a:pt x="520" y="412"/>
                  </a:lnTo>
                  <a:lnTo>
                    <a:pt x="520" y="414"/>
                  </a:lnTo>
                  <a:lnTo>
                    <a:pt x="526" y="418"/>
                  </a:lnTo>
                  <a:lnTo>
                    <a:pt x="529" y="418"/>
                  </a:lnTo>
                  <a:lnTo>
                    <a:pt x="531" y="418"/>
                  </a:lnTo>
                  <a:lnTo>
                    <a:pt x="535" y="418"/>
                  </a:lnTo>
                  <a:lnTo>
                    <a:pt x="539" y="414"/>
                  </a:lnTo>
                  <a:lnTo>
                    <a:pt x="544" y="412"/>
                  </a:lnTo>
                  <a:lnTo>
                    <a:pt x="554" y="408"/>
                  </a:lnTo>
                  <a:lnTo>
                    <a:pt x="558" y="405"/>
                  </a:lnTo>
                  <a:lnTo>
                    <a:pt x="558" y="408"/>
                  </a:lnTo>
                  <a:lnTo>
                    <a:pt x="558" y="412"/>
                  </a:lnTo>
                  <a:lnTo>
                    <a:pt x="561" y="412"/>
                  </a:lnTo>
                  <a:lnTo>
                    <a:pt x="563" y="412"/>
                  </a:lnTo>
                  <a:lnTo>
                    <a:pt x="567" y="412"/>
                  </a:lnTo>
                  <a:lnTo>
                    <a:pt x="569" y="412"/>
                  </a:lnTo>
                  <a:lnTo>
                    <a:pt x="563" y="408"/>
                  </a:lnTo>
                  <a:lnTo>
                    <a:pt x="563" y="408"/>
                  </a:lnTo>
                  <a:lnTo>
                    <a:pt x="563" y="408"/>
                  </a:lnTo>
                  <a:lnTo>
                    <a:pt x="563" y="408"/>
                  </a:lnTo>
                  <a:lnTo>
                    <a:pt x="563" y="408"/>
                  </a:lnTo>
                  <a:lnTo>
                    <a:pt x="563" y="408"/>
                  </a:lnTo>
                  <a:lnTo>
                    <a:pt x="563" y="408"/>
                  </a:lnTo>
                  <a:lnTo>
                    <a:pt x="563" y="408"/>
                  </a:lnTo>
                  <a:close/>
                  <a:moveTo>
                    <a:pt x="520" y="399"/>
                  </a:moveTo>
                  <a:lnTo>
                    <a:pt x="518" y="395"/>
                  </a:lnTo>
                  <a:lnTo>
                    <a:pt x="512" y="395"/>
                  </a:lnTo>
                  <a:lnTo>
                    <a:pt x="507" y="399"/>
                  </a:lnTo>
                  <a:lnTo>
                    <a:pt x="505" y="405"/>
                  </a:lnTo>
                  <a:lnTo>
                    <a:pt x="505" y="408"/>
                  </a:lnTo>
                  <a:lnTo>
                    <a:pt x="501" y="408"/>
                  </a:lnTo>
                  <a:lnTo>
                    <a:pt x="499" y="408"/>
                  </a:lnTo>
                  <a:lnTo>
                    <a:pt x="501" y="412"/>
                  </a:lnTo>
                  <a:lnTo>
                    <a:pt x="507" y="412"/>
                  </a:lnTo>
                  <a:lnTo>
                    <a:pt x="516" y="412"/>
                  </a:lnTo>
                  <a:lnTo>
                    <a:pt x="516" y="407"/>
                  </a:lnTo>
                  <a:lnTo>
                    <a:pt x="520" y="401"/>
                  </a:lnTo>
                  <a:lnTo>
                    <a:pt x="520" y="399"/>
                  </a:lnTo>
                  <a:lnTo>
                    <a:pt x="520" y="399"/>
                  </a:lnTo>
                  <a:lnTo>
                    <a:pt x="520" y="399"/>
                  </a:lnTo>
                  <a:lnTo>
                    <a:pt x="520" y="399"/>
                  </a:lnTo>
                  <a:lnTo>
                    <a:pt x="520" y="399"/>
                  </a:lnTo>
                  <a:lnTo>
                    <a:pt x="520" y="399"/>
                  </a:lnTo>
                  <a:lnTo>
                    <a:pt x="520" y="399"/>
                  </a:lnTo>
                  <a:lnTo>
                    <a:pt x="520" y="399"/>
                  </a:lnTo>
                  <a:close/>
                  <a:moveTo>
                    <a:pt x="469" y="405"/>
                  </a:moveTo>
                  <a:lnTo>
                    <a:pt x="467" y="399"/>
                  </a:lnTo>
                  <a:lnTo>
                    <a:pt x="467" y="395"/>
                  </a:lnTo>
                  <a:lnTo>
                    <a:pt x="469" y="388"/>
                  </a:lnTo>
                  <a:lnTo>
                    <a:pt x="469" y="382"/>
                  </a:lnTo>
                  <a:lnTo>
                    <a:pt x="463" y="382"/>
                  </a:lnTo>
                  <a:lnTo>
                    <a:pt x="458" y="382"/>
                  </a:lnTo>
                  <a:lnTo>
                    <a:pt x="454" y="382"/>
                  </a:lnTo>
                  <a:lnTo>
                    <a:pt x="448" y="382"/>
                  </a:lnTo>
                  <a:lnTo>
                    <a:pt x="443" y="382"/>
                  </a:lnTo>
                  <a:lnTo>
                    <a:pt x="437" y="380"/>
                  </a:lnTo>
                  <a:lnTo>
                    <a:pt x="431" y="377"/>
                  </a:lnTo>
                  <a:lnTo>
                    <a:pt x="435" y="371"/>
                  </a:lnTo>
                  <a:lnTo>
                    <a:pt x="431" y="369"/>
                  </a:lnTo>
                  <a:lnTo>
                    <a:pt x="430" y="365"/>
                  </a:lnTo>
                  <a:lnTo>
                    <a:pt x="430" y="362"/>
                  </a:lnTo>
                  <a:lnTo>
                    <a:pt x="424" y="362"/>
                  </a:lnTo>
                  <a:lnTo>
                    <a:pt x="418" y="362"/>
                  </a:lnTo>
                  <a:lnTo>
                    <a:pt x="414" y="362"/>
                  </a:lnTo>
                  <a:lnTo>
                    <a:pt x="413" y="358"/>
                  </a:lnTo>
                  <a:lnTo>
                    <a:pt x="411" y="358"/>
                  </a:lnTo>
                  <a:lnTo>
                    <a:pt x="407" y="356"/>
                  </a:lnTo>
                  <a:lnTo>
                    <a:pt x="405" y="356"/>
                  </a:lnTo>
                  <a:lnTo>
                    <a:pt x="399" y="356"/>
                  </a:lnTo>
                  <a:lnTo>
                    <a:pt x="396" y="356"/>
                  </a:lnTo>
                  <a:lnTo>
                    <a:pt x="394" y="350"/>
                  </a:lnTo>
                  <a:lnTo>
                    <a:pt x="392" y="350"/>
                  </a:lnTo>
                  <a:lnTo>
                    <a:pt x="388" y="350"/>
                  </a:lnTo>
                  <a:lnTo>
                    <a:pt x="386" y="356"/>
                  </a:lnTo>
                  <a:lnTo>
                    <a:pt x="382" y="362"/>
                  </a:lnTo>
                  <a:lnTo>
                    <a:pt x="381" y="364"/>
                  </a:lnTo>
                  <a:lnTo>
                    <a:pt x="377" y="364"/>
                  </a:lnTo>
                  <a:lnTo>
                    <a:pt x="373" y="362"/>
                  </a:lnTo>
                  <a:lnTo>
                    <a:pt x="367" y="362"/>
                  </a:lnTo>
                  <a:lnTo>
                    <a:pt x="356" y="362"/>
                  </a:lnTo>
                  <a:lnTo>
                    <a:pt x="350" y="362"/>
                  </a:lnTo>
                  <a:lnTo>
                    <a:pt x="349" y="358"/>
                  </a:lnTo>
                  <a:lnTo>
                    <a:pt x="343" y="362"/>
                  </a:lnTo>
                  <a:lnTo>
                    <a:pt x="339" y="356"/>
                  </a:lnTo>
                  <a:lnTo>
                    <a:pt x="333" y="347"/>
                  </a:lnTo>
                  <a:lnTo>
                    <a:pt x="332" y="345"/>
                  </a:lnTo>
                  <a:lnTo>
                    <a:pt x="330" y="347"/>
                  </a:lnTo>
                  <a:lnTo>
                    <a:pt x="324" y="345"/>
                  </a:lnTo>
                  <a:lnTo>
                    <a:pt x="320" y="345"/>
                  </a:lnTo>
                  <a:lnTo>
                    <a:pt x="318" y="345"/>
                  </a:lnTo>
                  <a:lnTo>
                    <a:pt x="315" y="343"/>
                  </a:lnTo>
                  <a:lnTo>
                    <a:pt x="313" y="339"/>
                  </a:lnTo>
                  <a:lnTo>
                    <a:pt x="307" y="337"/>
                  </a:lnTo>
                  <a:lnTo>
                    <a:pt x="305" y="337"/>
                  </a:lnTo>
                  <a:lnTo>
                    <a:pt x="301" y="339"/>
                  </a:lnTo>
                  <a:lnTo>
                    <a:pt x="300" y="343"/>
                  </a:lnTo>
                  <a:lnTo>
                    <a:pt x="296" y="339"/>
                  </a:lnTo>
                  <a:lnTo>
                    <a:pt x="292" y="337"/>
                  </a:lnTo>
                  <a:lnTo>
                    <a:pt x="283" y="339"/>
                  </a:lnTo>
                  <a:lnTo>
                    <a:pt x="283" y="337"/>
                  </a:lnTo>
                  <a:lnTo>
                    <a:pt x="281" y="337"/>
                  </a:lnTo>
                  <a:lnTo>
                    <a:pt x="277" y="343"/>
                  </a:lnTo>
                  <a:lnTo>
                    <a:pt x="275" y="347"/>
                  </a:lnTo>
                  <a:lnTo>
                    <a:pt x="275" y="350"/>
                  </a:lnTo>
                  <a:lnTo>
                    <a:pt x="273" y="350"/>
                  </a:lnTo>
                  <a:lnTo>
                    <a:pt x="269" y="358"/>
                  </a:lnTo>
                  <a:lnTo>
                    <a:pt x="268" y="358"/>
                  </a:lnTo>
                  <a:lnTo>
                    <a:pt x="273" y="362"/>
                  </a:lnTo>
                  <a:lnTo>
                    <a:pt x="277" y="362"/>
                  </a:lnTo>
                  <a:lnTo>
                    <a:pt x="283" y="362"/>
                  </a:lnTo>
                  <a:lnTo>
                    <a:pt x="292" y="364"/>
                  </a:lnTo>
                  <a:lnTo>
                    <a:pt x="292" y="365"/>
                  </a:lnTo>
                  <a:lnTo>
                    <a:pt x="288" y="371"/>
                  </a:lnTo>
                  <a:lnTo>
                    <a:pt x="292" y="375"/>
                  </a:lnTo>
                  <a:lnTo>
                    <a:pt x="296" y="377"/>
                  </a:lnTo>
                  <a:lnTo>
                    <a:pt x="307" y="377"/>
                  </a:lnTo>
                  <a:lnTo>
                    <a:pt x="318" y="380"/>
                  </a:lnTo>
                  <a:lnTo>
                    <a:pt x="326" y="384"/>
                  </a:lnTo>
                  <a:lnTo>
                    <a:pt x="332" y="384"/>
                  </a:lnTo>
                  <a:lnTo>
                    <a:pt x="333" y="384"/>
                  </a:lnTo>
                  <a:lnTo>
                    <a:pt x="337" y="382"/>
                  </a:lnTo>
                  <a:lnTo>
                    <a:pt x="339" y="382"/>
                  </a:lnTo>
                  <a:lnTo>
                    <a:pt x="350" y="382"/>
                  </a:lnTo>
                  <a:lnTo>
                    <a:pt x="362" y="384"/>
                  </a:lnTo>
                  <a:lnTo>
                    <a:pt x="375" y="390"/>
                  </a:lnTo>
                  <a:lnTo>
                    <a:pt x="388" y="395"/>
                  </a:lnTo>
                  <a:lnTo>
                    <a:pt x="396" y="395"/>
                  </a:lnTo>
                  <a:lnTo>
                    <a:pt x="401" y="395"/>
                  </a:lnTo>
                  <a:lnTo>
                    <a:pt x="407" y="399"/>
                  </a:lnTo>
                  <a:lnTo>
                    <a:pt x="413" y="399"/>
                  </a:lnTo>
                  <a:lnTo>
                    <a:pt x="424" y="401"/>
                  </a:lnTo>
                  <a:lnTo>
                    <a:pt x="431" y="401"/>
                  </a:lnTo>
                  <a:lnTo>
                    <a:pt x="437" y="399"/>
                  </a:lnTo>
                  <a:lnTo>
                    <a:pt x="443" y="395"/>
                  </a:lnTo>
                  <a:lnTo>
                    <a:pt x="445" y="399"/>
                  </a:lnTo>
                  <a:lnTo>
                    <a:pt x="456" y="405"/>
                  </a:lnTo>
                  <a:lnTo>
                    <a:pt x="462" y="407"/>
                  </a:lnTo>
                  <a:lnTo>
                    <a:pt x="467" y="407"/>
                  </a:lnTo>
                  <a:lnTo>
                    <a:pt x="469" y="408"/>
                  </a:lnTo>
                  <a:lnTo>
                    <a:pt x="473" y="408"/>
                  </a:lnTo>
                  <a:lnTo>
                    <a:pt x="469" y="407"/>
                  </a:lnTo>
                  <a:lnTo>
                    <a:pt x="469" y="405"/>
                  </a:lnTo>
                  <a:lnTo>
                    <a:pt x="469" y="405"/>
                  </a:lnTo>
                  <a:lnTo>
                    <a:pt x="469" y="405"/>
                  </a:lnTo>
                  <a:lnTo>
                    <a:pt x="469" y="405"/>
                  </a:lnTo>
                  <a:lnTo>
                    <a:pt x="469" y="405"/>
                  </a:lnTo>
                  <a:lnTo>
                    <a:pt x="469" y="405"/>
                  </a:lnTo>
                  <a:lnTo>
                    <a:pt x="469" y="405"/>
                  </a:lnTo>
                  <a:lnTo>
                    <a:pt x="469" y="405"/>
                  </a:lnTo>
                  <a:close/>
                  <a:moveTo>
                    <a:pt x="273" y="238"/>
                  </a:moveTo>
                  <a:lnTo>
                    <a:pt x="277" y="240"/>
                  </a:lnTo>
                  <a:lnTo>
                    <a:pt x="281" y="244"/>
                  </a:lnTo>
                  <a:lnTo>
                    <a:pt x="283" y="247"/>
                  </a:lnTo>
                  <a:lnTo>
                    <a:pt x="283" y="253"/>
                  </a:lnTo>
                  <a:lnTo>
                    <a:pt x="286" y="259"/>
                  </a:lnTo>
                  <a:lnTo>
                    <a:pt x="294" y="262"/>
                  </a:lnTo>
                  <a:lnTo>
                    <a:pt x="296" y="264"/>
                  </a:lnTo>
                  <a:lnTo>
                    <a:pt x="300" y="264"/>
                  </a:lnTo>
                  <a:lnTo>
                    <a:pt x="300" y="262"/>
                  </a:lnTo>
                  <a:lnTo>
                    <a:pt x="296" y="259"/>
                  </a:lnTo>
                  <a:lnTo>
                    <a:pt x="300" y="253"/>
                  </a:lnTo>
                  <a:lnTo>
                    <a:pt x="301" y="251"/>
                  </a:lnTo>
                  <a:lnTo>
                    <a:pt x="296" y="251"/>
                  </a:lnTo>
                  <a:lnTo>
                    <a:pt x="292" y="247"/>
                  </a:lnTo>
                  <a:lnTo>
                    <a:pt x="288" y="244"/>
                  </a:lnTo>
                  <a:lnTo>
                    <a:pt x="288" y="234"/>
                  </a:lnTo>
                  <a:lnTo>
                    <a:pt x="286" y="227"/>
                  </a:lnTo>
                  <a:lnTo>
                    <a:pt x="283" y="223"/>
                  </a:lnTo>
                  <a:lnTo>
                    <a:pt x="281" y="223"/>
                  </a:lnTo>
                  <a:lnTo>
                    <a:pt x="277" y="227"/>
                  </a:lnTo>
                  <a:lnTo>
                    <a:pt x="281" y="229"/>
                  </a:lnTo>
                  <a:lnTo>
                    <a:pt x="275" y="227"/>
                  </a:lnTo>
                  <a:lnTo>
                    <a:pt x="273" y="223"/>
                  </a:lnTo>
                  <a:lnTo>
                    <a:pt x="269" y="229"/>
                  </a:lnTo>
                  <a:lnTo>
                    <a:pt x="269" y="232"/>
                  </a:lnTo>
                  <a:lnTo>
                    <a:pt x="264" y="238"/>
                  </a:lnTo>
                  <a:lnTo>
                    <a:pt x="269" y="238"/>
                  </a:lnTo>
                  <a:lnTo>
                    <a:pt x="273" y="238"/>
                  </a:lnTo>
                  <a:lnTo>
                    <a:pt x="273" y="238"/>
                  </a:lnTo>
                  <a:lnTo>
                    <a:pt x="273" y="238"/>
                  </a:lnTo>
                  <a:lnTo>
                    <a:pt x="273" y="238"/>
                  </a:lnTo>
                  <a:lnTo>
                    <a:pt x="273" y="238"/>
                  </a:lnTo>
                  <a:lnTo>
                    <a:pt x="273" y="238"/>
                  </a:lnTo>
                  <a:lnTo>
                    <a:pt x="273" y="238"/>
                  </a:lnTo>
                  <a:lnTo>
                    <a:pt x="273" y="238"/>
                  </a:lnTo>
                  <a:close/>
                  <a:moveTo>
                    <a:pt x="358" y="184"/>
                  </a:moveTo>
                  <a:lnTo>
                    <a:pt x="356" y="186"/>
                  </a:lnTo>
                  <a:lnTo>
                    <a:pt x="358" y="191"/>
                  </a:lnTo>
                  <a:lnTo>
                    <a:pt x="356" y="191"/>
                  </a:lnTo>
                  <a:lnTo>
                    <a:pt x="356" y="195"/>
                  </a:lnTo>
                  <a:lnTo>
                    <a:pt x="356" y="197"/>
                  </a:lnTo>
                  <a:lnTo>
                    <a:pt x="362" y="201"/>
                  </a:lnTo>
                  <a:lnTo>
                    <a:pt x="364" y="202"/>
                  </a:lnTo>
                  <a:lnTo>
                    <a:pt x="362" y="202"/>
                  </a:lnTo>
                  <a:lnTo>
                    <a:pt x="358" y="202"/>
                  </a:lnTo>
                  <a:lnTo>
                    <a:pt x="358" y="204"/>
                  </a:lnTo>
                  <a:lnTo>
                    <a:pt x="358" y="208"/>
                  </a:lnTo>
                  <a:lnTo>
                    <a:pt x="364" y="208"/>
                  </a:lnTo>
                  <a:lnTo>
                    <a:pt x="367" y="208"/>
                  </a:lnTo>
                  <a:lnTo>
                    <a:pt x="367" y="210"/>
                  </a:lnTo>
                  <a:lnTo>
                    <a:pt x="369" y="208"/>
                  </a:lnTo>
                  <a:lnTo>
                    <a:pt x="373" y="210"/>
                  </a:lnTo>
                  <a:lnTo>
                    <a:pt x="373" y="214"/>
                  </a:lnTo>
                  <a:lnTo>
                    <a:pt x="375" y="219"/>
                  </a:lnTo>
                  <a:lnTo>
                    <a:pt x="377" y="223"/>
                  </a:lnTo>
                  <a:lnTo>
                    <a:pt x="375" y="227"/>
                  </a:lnTo>
                  <a:lnTo>
                    <a:pt x="373" y="232"/>
                  </a:lnTo>
                  <a:lnTo>
                    <a:pt x="375" y="234"/>
                  </a:lnTo>
                  <a:lnTo>
                    <a:pt x="377" y="238"/>
                  </a:lnTo>
                  <a:lnTo>
                    <a:pt x="377" y="247"/>
                  </a:lnTo>
                  <a:lnTo>
                    <a:pt x="381" y="253"/>
                  </a:lnTo>
                  <a:lnTo>
                    <a:pt x="381" y="259"/>
                  </a:lnTo>
                  <a:lnTo>
                    <a:pt x="381" y="262"/>
                  </a:lnTo>
                  <a:lnTo>
                    <a:pt x="386" y="259"/>
                  </a:lnTo>
                  <a:lnTo>
                    <a:pt x="388" y="259"/>
                  </a:lnTo>
                  <a:lnTo>
                    <a:pt x="388" y="262"/>
                  </a:lnTo>
                  <a:lnTo>
                    <a:pt x="392" y="262"/>
                  </a:lnTo>
                  <a:lnTo>
                    <a:pt x="396" y="264"/>
                  </a:lnTo>
                  <a:lnTo>
                    <a:pt x="399" y="262"/>
                  </a:lnTo>
                  <a:lnTo>
                    <a:pt x="405" y="259"/>
                  </a:lnTo>
                  <a:lnTo>
                    <a:pt x="411" y="262"/>
                  </a:lnTo>
                  <a:lnTo>
                    <a:pt x="413" y="257"/>
                  </a:lnTo>
                  <a:lnTo>
                    <a:pt x="414" y="264"/>
                  </a:lnTo>
                  <a:lnTo>
                    <a:pt x="414" y="276"/>
                  </a:lnTo>
                  <a:lnTo>
                    <a:pt x="418" y="276"/>
                  </a:lnTo>
                  <a:lnTo>
                    <a:pt x="420" y="276"/>
                  </a:lnTo>
                  <a:lnTo>
                    <a:pt x="424" y="270"/>
                  </a:lnTo>
                  <a:lnTo>
                    <a:pt x="426" y="270"/>
                  </a:lnTo>
                  <a:lnTo>
                    <a:pt x="430" y="270"/>
                  </a:lnTo>
                  <a:lnTo>
                    <a:pt x="431" y="272"/>
                  </a:lnTo>
                  <a:lnTo>
                    <a:pt x="435" y="272"/>
                  </a:lnTo>
                  <a:lnTo>
                    <a:pt x="439" y="266"/>
                  </a:lnTo>
                  <a:lnTo>
                    <a:pt x="443" y="259"/>
                  </a:lnTo>
                  <a:lnTo>
                    <a:pt x="448" y="266"/>
                  </a:lnTo>
                  <a:lnTo>
                    <a:pt x="450" y="266"/>
                  </a:lnTo>
                  <a:lnTo>
                    <a:pt x="454" y="266"/>
                  </a:lnTo>
                  <a:lnTo>
                    <a:pt x="456" y="266"/>
                  </a:lnTo>
                  <a:lnTo>
                    <a:pt x="456" y="270"/>
                  </a:lnTo>
                  <a:lnTo>
                    <a:pt x="456" y="272"/>
                  </a:lnTo>
                  <a:lnTo>
                    <a:pt x="458" y="276"/>
                  </a:lnTo>
                  <a:lnTo>
                    <a:pt x="463" y="272"/>
                  </a:lnTo>
                  <a:lnTo>
                    <a:pt x="467" y="266"/>
                  </a:lnTo>
                  <a:lnTo>
                    <a:pt x="467" y="270"/>
                  </a:lnTo>
                  <a:lnTo>
                    <a:pt x="469" y="270"/>
                  </a:lnTo>
                  <a:lnTo>
                    <a:pt x="473" y="266"/>
                  </a:lnTo>
                  <a:lnTo>
                    <a:pt x="473" y="272"/>
                  </a:lnTo>
                  <a:lnTo>
                    <a:pt x="477" y="270"/>
                  </a:lnTo>
                  <a:lnTo>
                    <a:pt x="477" y="276"/>
                  </a:lnTo>
                  <a:lnTo>
                    <a:pt x="480" y="281"/>
                  </a:lnTo>
                  <a:lnTo>
                    <a:pt x="477" y="289"/>
                  </a:lnTo>
                  <a:lnTo>
                    <a:pt x="480" y="290"/>
                  </a:lnTo>
                  <a:lnTo>
                    <a:pt x="482" y="289"/>
                  </a:lnTo>
                  <a:lnTo>
                    <a:pt x="492" y="285"/>
                  </a:lnTo>
                  <a:lnTo>
                    <a:pt x="507" y="277"/>
                  </a:lnTo>
                  <a:lnTo>
                    <a:pt x="511" y="276"/>
                  </a:lnTo>
                  <a:lnTo>
                    <a:pt x="512" y="272"/>
                  </a:lnTo>
                  <a:lnTo>
                    <a:pt x="512" y="276"/>
                  </a:lnTo>
                  <a:lnTo>
                    <a:pt x="512" y="289"/>
                  </a:lnTo>
                  <a:lnTo>
                    <a:pt x="516" y="285"/>
                  </a:lnTo>
                  <a:lnTo>
                    <a:pt x="518" y="281"/>
                  </a:lnTo>
                  <a:lnTo>
                    <a:pt x="516" y="276"/>
                  </a:lnTo>
                  <a:lnTo>
                    <a:pt x="518" y="270"/>
                  </a:lnTo>
                  <a:lnTo>
                    <a:pt x="516" y="270"/>
                  </a:lnTo>
                  <a:lnTo>
                    <a:pt x="512" y="270"/>
                  </a:lnTo>
                  <a:lnTo>
                    <a:pt x="512" y="266"/>
                  </a:lnTo>
                  <a:lnTo>
                    <a:pt x="518" y="264"/>
                  </a:lnTo>
                  <a:lnTo>
                    <a:pt x="516" y="262"/>
                  </a:lnTo>
                  <a:lnTo>
                    <a:pt x="518" y="259"/>
                  </a:lnTo>
                  <a:lnTo>
                    <a:pt x="520" y="253"/>
                  </a:lnTo>
                  <a:lnTo>
                    <a:pt x="518" y="251"/>
                  </a:lnTo>
                  <a:lnTo>
                    <a:pt x="524" y="251"/>
                  </a:lnTo>
                  <a:lnTo>
                    <a:pt x="524" y="246"/>
                  </a:lnTo>
                  <a:lnTo>
                    <a:pt x="526" y="240"/>
                  </a:lnTo>
                  <a:lnTo>
                    <a:pt x="520" y="240"/>
                  </a:lnTo>
                  <a:lnTo>
                    <a:pt x="518" y="240"/>
                  </a:lnTo>
                  <a:lnTo>
                    <a:pt x="520" y="234"/>
                  </a:lnTo>
                  <a:lnTo>
                    <a:pt x="520" y="232"/>
                  </a:lnTo>
                  <a:lnTo>
                    <a:pt x="518" y="232"/>
                  </a:lnTo>
                  <a:lnTo>
                    <a:pt x="524" y="227"/>
                  </a:lnTo>
                  <a:lnTo>
                    <a:pt x="524" y="223"/>
                  </a:lnTo>
                  <a:lnTo>
                    <a:pt x="526" y="221"/>
                  </a:lnTo>
                  <a:lnTo>
                    <a:pt x="529" y="219"/>
                  </a:lnTo>
                  <a:lnTo>
                    <a:pt x="529" y="216"/>
                  </a:lnTo>
                  <a:lnTo>
                    <a:pt x="529" y="210"/>
                  </a:lnTo>
                  <a:lnTo>
                    <a:pt x="531" y="216"/>
                  </a:lnTo>
                  <a:lnTo>
                    <a:pt x="535" y="216"/>
                  </a:lnTo>
                  <a:lnTo>
                    <a:pt x="539" y="210"/>
                  </a:lnTo>
                  <a:lnTo>
                    <a:pt x="543" y="204"/>
                  </a:lnTo>
                  <a:lnTo>
                    <a:pt x="543" y="208"/>
                  </a:lnTo>
                  <a:lnTo>
                    <a:pt x="544" y="208"/>
                  </a:lnTo>
                  <a:lnTo>
                    <a:pt x="548" y="204"/>
                  </a:lnTo>
                  <a:lnTo>
                    <a:pt x="548" y="202"/>
                  </a:lnTo>
                  <a:lnTo>
                    <a:pt x="548" y="201"/>
                  </a:lnTo>
                  <a:lnTo>
                    <a:pt x="550" y="197"/>
                  </a:lnTo>
                  <a:lnTo>
                    <a:pt x="544" y="197"/>
                  </a:lnTo>
                  <a:lnTo>
                    <a:pt x="544" y="186"/>
                  </a:lnTo>
                  <a:lnTo>
                    <a:pt x="548" y="173"/>
                  </a:lnTo>
                  <a:lnTo>
                    <a:pt x="550" y="167"/>
                  </a:lnTo>
                  <a:lnTo>
                    <a:pt x="554" y="165"/>
                  </a:lnTo>
                  <a:lnTo>
                    <a:pt x="556" y="165"/>
                  </a:lnTo>
                  <a:lnTo>
                    <a:pt x="558" y="161"/>
                  </a:lnTo>
                  <a:lnTo>
                    <a:pt x="556" y="158"/>
                  </a:lnTo>
                  <a:lnTo>
                    <a:pt x="563" y="161"/>
                  </a:lnTo>
                  <a:lnTo>
                    <a:pt x="567" y="165"/>
                  </a:lnTo>
                  <a:lnTo>
                    <a:pt x="573" y="165"/>
                  </a:lnTo>
                  <a:lnTo>
                    <a:pt x="575" y="161"/>
                  </a:lnTo>
                  <a:lnTo>
                    <a:pt x="580" y="159"/>
                  </a:lnTo>
                  <a:lnTo>
                    <a:pt x="578" y="158"/>
                  </a:lnTo>
                  <a:lnTo>
                    <a:pt x="575" y="154"/>
                  </a:lnTo>
                  <a:lnTo>
                    <a:pt x="569" y="152"/>
                  </a:lnTo>
                  <a:lnTo>
                    <a:pt x="563" y="143"/>
                  </a:lnTo>
                  <a:lnTo>
                    <a:pt x="556" y="139"/>
                  </a:lnTo>
                  <a:lnTo>
                    <a:pt x="554" y="135"/>
                  </a:lnTo>
                  <a:lnTo>
                    <a:pt x="554" y="133"/>
                  </a:lnTo>
                  <a:lnTo>
                    <a:pt x="556" y="129"/>
                  </a:lnTo>
                  <a:lnTo>
                    <a:pt x="558" y="128"/>
                  </a:lnTo>
                  <a:lnTo>
                    <a:pt x="558" y="124"/>
                  </a:lnTo>
                  <a:lnTo>
                    <a:pt x="554" y="116"/>
                  </a:lnTo>
                  <a:lnTo>
                    <a:pt x="550" y="114"/>
                  </a:lnTo>
                  <a:lnTo>
                    <a:pt x="548" y="111"/>
                  </a:lnTo>
                  <a:lnTo>
                    <a:pt x="544" y="111"/>
                  </a:lnTo>
                  <a:lnTo>
                    <a:pt x="548" y="109"/>
                  </a:lnTo>
                  <a:lnTo>
                    <a:pt x="548" y="105"/>
                  </a:lnTo>
                  <a:lnTo>
                    <a:pt x="543" y="105"/>
                  </a:lnTo>
                  <a:lnTo>
                    <a:pt x="539" y="101"/>
                  </a:lnTo>
                  <a:lnTo>
                    <a:pt x="543" y="101"/>
                  </a:lnTo>
                  <a:lnTo>
                    <a:pt x="543" y="98"/>
                  </a:lnTo>
                  <a:lnTo>
                    <a:pt x="539" y="96"/>
                  </a:lnTo>
                  <a:lnTo>
                    <a:pt x="535" y="92"/>
                  </a:lnTo>
                  <a:lnTo>
                    <a:pt x="539" y="92"/>
                  </a:lnTo>
                  <a:lnTo>
                    <a:pt x="544" y="92"/>
                  </a:lnTo>
                  <a:lnTo>
                    <a:pt x="543" y="86"/>
                  </a:lnTo>
                  <a:lnTo>
                    <a:pt x="548" y="92"/>
                  </a:lnTo>
                  <a:lnTo>
                    <a:pt x="550" y="92"/>
                  </a:lnTo>
                  <a:lnTo>
                    <a:pt x="550" y="90"/>
                  </a:lnTo>
                  <a:lnTo>
                    <a:pt x="550" y="86"/>
                  </a:lnTo>
                  <a:lnTo>
                    <a:pt x="544" y="84"/>
                  </a:lnTo>
                  <a:lnTo>
                    <a:pt x="543" y="79"/>
                  </a:lnTo>
                  <a:lnTo>
                    <a:pt x="544" y="79"/>
                  </a:lnTo>
                  <a:lnTo>
                    <a:pt x="539" y="77"/>
                  </a:lnTo>
                  <a:lnTo>
                    <a:pt x="537" y="77"/>
                  </a:lnTo>
                  <a:lnTo>
                    <a:pt x="535" y="73"/>
                  </a:lnTo>
                  <a:lnTo>
                    <a:pt x="533" y="73"/>
                  </a:lnTo>
                  <a:lnTo>
                    <a:pt x="531" y="73"/>
                  </a:lnTo>
                  <a:lnTo>
                    <a:pt x="526" y="73"/>
                  </a:lnTo>
                  <a:lnTo>
                    <a:pt x="520" y="71"/>
                  </a:lnTo>
                  <a:lnTo>
                    <a:pt x="520" y="73"/>
                  </a:lnTo>
                  <a:lnTo>
                    <a:pt x="516" y="73"/>
                  </a:lnTo>
                  <a:lnTo>
                    <a:pt x="511" y="73"/>
                  </a:lnTo>
                  <a:lnTo>
                    <a:pt x="507" y="73"/>
                  </a:lnTo>
                  <a:lnTo>
                    <a:pt x="505" y="77"/>
                  </a:lnTo>
                  <a:lnTo>
                    <a:pt x="501" y="86"/>
                  </a:lnTo>
                  <a:lnTo>
                    <a:pt x="501" y="96"/>
                  </a:lnTo>
                  <a:lnTo>
                    <a:pt x="501" y="98"/>
                  </a:lnTo>
                  <a:lnTo>
                    <a:pt x="499" y="101"/>
                  </a:lnTo>
                  <a:lnTo>
                    <a:pt x="499" y="105"/>
                  </a:lnTo>
                  <a:lnTo>
                    <a:pt x="494" y="109"/>
                  </a:lnTo>
                  <a:lnTo>
                    <a:pt x="492" y="111"/>
                  </a:lnTo>
                  <a:lnTo>
                    <a:pt x="492" y="114"/>
                  </a:lnTo>
                  <a:lnTo>
                    <a:pt x="494" y="120"/>
                  </a:lnTo>
                  <a:lnTo>
                    <a:pt x="486" y="124"/>
                  </a:lnTo>
                  <a:lnTo>
                    <a:pt x="486" y="128"/>
                  </a:lnTo>
                  <a:lnTo>
                    <a:pt x="486" y="133"/>
                  </a:lnTo>
                  <a:lnTo>
                    <a:pt x="486" y="135"/>
                  </a:lnTo>
                  <a:lnTo>
                    <a:pt x="482" y="141"/>
                  </a:lnTo>
                  <a:lnTo>
                    <a:pt x="480" y="143"/>
                  </a:lnTo>
                  <a:lnTo>
                    <a:pt x="480" y="148"/>
                  </a:lnTo>
                  <a:lnTo>
                    <a:pt x="477" y="146"/>
                  </a:lnTo>
                  <a:lnTo>
                    <a:pt x="473" y="148"/>
                  </a:lnTo>
                  <a:lnTo>
                    <a:pt x="469" y="148"/>
                  </a:lnTo>
                  <a:lnTo>
                    <a:pt x="467" y="148"/>
                  </a:lnTo>
                  <a:lnTo>
                    <a:pt x="462" y="152"/>
                  </a:lnTo>
                  <a:lnTo>
                    <a:pt x="456" y="152"/>
                  </a:lnTo>
                  <a:lnTo>
                    <a:pt x="448" y="148"/>
                  </a:lnTo>
                  <a:lnTo>
                    <a:pt x="443" y="146"/>
                  </a:lnTo>
                  <a:lnTo>
                    <a:pt x="439" y="143"/>
                  </a:lnTo>
                  <a:lnTo>
                    <a:pt x="435" y="143"/>
                  </a:lnTo>
                  <a:lnTo>
                    <a:pt x="430" y="146"/>
                  </a:lnTo>
                  <a:lnTo>
                    <a:pt x="426" y="148"/>
                  </a:lnTo>
                  <a:lnTo>
                    <a:pt x="424" y="154"/>
                  </a:lnTo>
                  <a:lnTo>
                    <a:pt x="418" y="159"/>
                  </a:lnTo>
                  <a:lnTo>
                    <a:pt x="411" y="159"/>
                  </a:lnTo>
                  <a:lnTo>
                    <a:pt x="405" y="158"/>
                  </a:lnTo>
                  <a:lnTo>
                    <a:pt x="399" y="159"/>
                  </a:lnTo>
                  <a:lnTo>
                    <a:pt x="394" y="161"/>
                  </a:lnTo>
                  <a:lnTo>
                    <a:pt x="392" y="161"/>
                  </a:lnTo>
                  <a:lnTo>
                    <a:pt x="388" y="161"/>
                  </a:lnTo>
                  <a:lnTo>
                    <a:pt x="382" y="159"/>
                  </a:lnTo>
                  <a:lnTo>
                    <a:pt x="377" y="154"/>
                  </a:lnTo>
                  <a:lnTo>
                    <a:pt x="369" y="146"/>
                  </a:lnTo>
                  <a:lnTo>
                    <a:pt x="367" y="139"/>
                  </a:lnTo>
                  <a:lnTo>
                    <a:pt x="367" y="135"/>
                  </a:lnTo>
                  <a:lnTo>
                    <a:pt x="367" y="133"/>
                  </a:lnTo>
                  <a:lnTo>
                    <a:pt x="364" y="135"/>
                  </a:lnTo>
                  <a:lnTo>
                    <a:pt x="362" y="139"/>
                  </a:lnTo>
                  <a:lnTo>
                    <a:pt x="358" y="143"/>
                  </a:lnTo>
                  <a:lnTo>
                    <a:pt x="354" y="148"/>
                  </a:lnTo>
                  <a:lnTo>
                    <a:pt x="354" y="152"/>
                  </a:lnTo>
                  <a:lnTo>
                    <a:pt x="354" y="154"/>
                  </a:lnTo>
                  <a:lnTo>
                    <a:pt x="358" y="148"/>
                  </a:lnTo>
                  <a:lnTo>
                    <a:pt x="356" y="154"/>
                  </a:lnTo>
                  <a:lnTo>
                    <a:pt x="354" y="158"/>
                  </a:lnTo>
                  <a:lnTo>
                    <a:pt x="354" y="159"/>
                  </a:lnTo>
                  <a:lnTo>
                    <a:pt x="350" y="161"/>
                  </a:lnTo>
                  <a:lnTo>
                    <a:pt x="350" y="167"/>
                  </a:lnTo>
                  <a:lnTo>
                    <a:pt x="350" y="173"/>
                  </a:lnTo>
                  <a:lnTo>
                    <a:pt x="354" y="178"/>
                  </a:lnTo>
                  <a:lnTo>
                    <a:pt x="358" y="184"/>
                  </a:lnTo>
                  <a:lnTo>
                    <a:pt x="358" y="184"/>
                  </a:lnTo>
                  <a:lnTo>
                    <a:pt x="358" y="184"/>
                  </a:lnTo>
                  <a:lnTo>
                    <a:pt x="358" y="184"/>
                  </a:lnTo>
                  <a:lnTo>
                    <a:pt x="358" y="184"/>
                  </a:lnTo>
                  <a:lnTo>
                    <a:pt x="358" y="184"/>
                  </a:lnTo>
                  <a:lnTo>
                    <a:pt x="358" y="184"/>
                  </a:lnTo>
                  <a:lnTo>
                    <a:pt x="358" y="184"/>
                  </a:lnTo>
                  <a:close/>
                  <a:moveTo>
                    <a:pt x="326" y="264"/>
                  </a:moveTo>
                  <a:lnTo>
                    <a:pt x="330" y="266"/>
                  </a:lnTo>
                  <a:lnTo>
                    <a:pt x="332" y="266"/>
                  </a:lnTo>
                  <a:lnTo>
                    <a:pt x="333" y="262"/>
                  </a:lnTo>
                  <a:lnTo>
                    <a:pt x="333" y="257"/>
                  </a:lnTo>
                  <a:lnTo>
                    <a:pt x="333" y="253"/>
                  </a:lnTo>
                  <a:lnTo>
                    <a:pt x="332" y="251"/>
                  </a:lnTo>
                  <a:lnTo>
                    <a:pt x="324" y="251"/>
                  </a:lnTo>
                  <a:lnTo>
                    <a:pt x="320" y="257"/>
                  </a:lnTo>
                  <a:lnTo>
                    <a:pt x="320" y="262"/>
                  </a:lnTo>
                  <a:lnTo>
                    <a:pt x="320" y="264"/>
                  </a:lnTo>
                  <a:lnTo>
                    <a:pt x="324" y="266"/>
                  </a:lnTo>
                  <a:lnTo>
                    <a:pt x="326" y="264"/>
                  </a:lnTo>
                  <a:lnTo>
                    <a:pt x="326" y="264"/>
                  </a:lnTo>
                  <a:lnTo>
                    <a:pt x="326" y="264"/>
                  </a:lnTo>
                  <a:lnTo>
                    <a:pt x="326" y="264"/>
                  </a:lnTo>
                  <a:lnTo>
                    <a:pt x="326" y="264"/>
                  </a:lnTo>
                  <a:lnTo>
                    <a:pt x="326" y="264"/>
                  </a:lnTo>
                  <a:lnTo>
                    <a:pt x="326" y="264"/>
                  </a:lnTo>
                  <a:lnTo>
                    <a:pt x="326" y="264"/>
                  </a:lnTo>
                  <a:close/>
                  <a:moveTo>
                    <a:pt x="797" y="129"/>
                  </a:moveTo>
                  <a:lnTo>
                    <a:pt x="799" y="128"/>
                  </a:lnTo>
                  <a:lnTo>
                    <a:pt x="799" y="122"/>
                  </a:lnTo>
                  <a:lnTo>
                    <a:pt x="797" y="116"/>
                  </a:lnTo>
                  <a:lnTo>
                    <a:pt x="793" y="120"/>
                  </a:lnTo>
                  <a:lnTo>
                    <a:pt x="791" y="122"/>
                  </a:lnTo>
                  <a:lnTo>
                    <a:pt x="787" y="128"/>
                  </a:lnTo>
                  <a:lnTo>
                    <a:pt x="791" y="133"/>
                  </a:lnTo>
                  <a:lnTo>
                    <a:pt x="797" y="129"/>
                  </a:lnTo>
                  <a:lnTo>
                    <a:pt x="797" y="129"/>
                  </a:lnTo>
                  <a:lnTo>
                    <a:pt x="797" y="129"/>
                  </a:lnTo>
                  <a:lnTo>
                    <a:pt x="797" y="129"/>
                  </a:lnTo>
                  <a:lnTo>
                    <a:pt x="797" y="129"/>
                  </a:lnTo>
                  <a:lnTo>
                    <a:pt x="797" y="129"/>
                  </a:lnTo>
                  <a:lnTo>
                    <a:pt x="797" y="129"/>
                  </a:lnTo>
                  <a:lnTo>
                    <a:pt x="797" y="129"/>
                  </a:lnTo>
                  <a:close/>
                  <a:moveTo>
                    <a:pt x="778" y="165"/>
                  </a:moveTo>
                  <a:lnTo>
                    <a:pt x="774" y="171"/>
                  </a:lnTo>
                  <a:lnTo>
                    <a:pt x="778" y="176"/>
                  </a:lnTo>
                  <a:lnTo>
                    <a:pt x="778" y="182"/>
                  </a:lnTo>
                  <a:lnTo>
                    <a:pt x="778" y="184"/>
                  </a:lnTo>
                  <a:lnTo>
                    <a:pt x="778" y="189"/>
                  </a:lnTo>
                  <a:lnTo>
                    <a:pt x="780" y="191"/>
                  </a:lnTo>
                  <a:lnTo>
                    <a:pt x="782" y="201"/>
                  </a:lnTo>
                  <a:lnTo>
                    <a:pt x="787" y="204"/>
                  </a:lnTo>
                  <a:lnTo>
                    <a:pt x="791" y="208"/>
                  </a:lnTo>
                  <a:lnTo>
                    <a:pt x="793" y="208"/>
                  </a:lnTo>
                  <a:lnTo>
                    <a:pt x="787" y="201"/>
                  </a:lnTo>
                  <a:lnTo>
                    <a:pt x="785" y="195"/>
                  </a:lnTo>
                  <a:lnTo>
                    <a:pt x="782" y="178"/>
                  </a:lnTo>
                  <a:lnTo>
                    <a:pt x="782" y="173"/>
                  </a:lnTo>
                  <a:lnTo>
                    <a:pt x="785" y="173"/>
                  </a:lnTo>
                  <a:lnTo>
                    <a:pt x="787" y="173"/>
                  </a:lnTo>
                  <a:lnTo>
                    <a:pt x="797" y="176"/>
                  </a:lnTo>
                  <a:lnTo>
                    <a:pt x="804" y="178"/>
                  </a:lnTo>
                  <a:lnTo>
                    <a:pt x="801" y="176"/>
                  </a:lnTo>
                  <a:lnTo>
                    <a:pt x="799" y="171"/>
                  </a:lnTo>
                  <a:lnTo>
                    <a:pt x="793" y="167"/>
                  </a:lnTo>
                  <a:lnTo>
                    <a:pt x="791" y="167"/>
                  </a:lnTo>
                  <a:lnTo>
                    <a:pt x="791" y="161"/>
                  </a:lnTo>
                  <a:lnTo>
                    <a:pt x="797" y="159"/>
                  </a:lnTo>
                  <a:lnTo>
                    <a:pt x="799" y="158"/>
                  </a:lnTo>
                  <a:lnTo>
                    <a:pt x="801" y="154"/>
                  </a:lnTo>
                  <a:lnTo>
                    <a:pt x="801" y="148"/>
                  </a:lnTo>
                  <a:lnTo>
                    <a:pt x="801" y="146"/>
                  </a:lnTo>
                  <a:lnTo>
                    <a:pt x="797" y="146"/>
                  </a:lnTo>
                  <a:lnTo>
                    <a:pt x="793" y="146"/>
                  </a:lnTo>
                  <a:lnTo>
                    <a:pt x="787" y="154"/>
                  </a:lnTo>
                  <a:lnTo>
                    <a:pt x="785" y="158"/>
                  </a:lnTo>
                  <a:lnTo>
                    <a:pt x="782" y="159"/>
                  </a:lnTo>
                  <a:lnTo>
                    <a:pt x="782" y="161"/>
                  </a:lnTo>
                  <a:lnTo>
                    <a:pt x="780" y="165"/>
                  </a:lnTo>
                  <a:lnTo>
                    <a:pt x="778" y="161"/>
                  </a:lnTo>
                  <a:lnTo>
                    <a:pt x="778" y="159"/>
                  </a:lnTo>
                  <a:lnTo>
                    <a:pt x="780" y="158"/>
                  </a:lnTo>
                  <a:lnTo>
                    <a:pt x="785" y="148"/>
                  </a:lnTo>
                  <a:lnTo>
                    <a:pt x="785" y="141"/>
                  </a:lnTo>
                  <a:lnTo>
                    <a:pt x="782" y="139"/>
                  </a:lnTo>
                  <a:lnTo>
                    <a:pt x="782" y="135"/>
                  </a:lnTo>
                  <a:lnTo>
                    <a:pt x="782" y="133"/>
                  </a:lnTo>
                  <a:lnTo>
                    <a:pt x="785" y="129"/>
                  </a:lnTo>
                  <a:lnTo>
                    <a:pt x="780" y="129"/>
                  </a:lnTo>
                  <a:lnTo>
                    <a:pt x="780" y="133"/>
                  </a:lnTo>
                  <a:lnTo>
                    <a:pt x="774" y="141"/>
                  </a:lnTo>
                  <a:lnTo>
                    <a:pt x="772" y="148"/>
                  </a:lnTo>
                  <a:lnTo>
                    <a:pt x="772" y="158"/>
                  </a:lnTo>
                  <a:lnTo>
                    <a:pt x="774" y="161"/>
                  </a:lnTo>
                  <a:lnTo>
                    <a:pt x="778" y="165"/>
                  </a:lnTo>
                  <a:lnTo>
                    <a:pt x="778" y="165"/>
                  </a:lnTo>
                  <a:lnTo>
                    <a:pt x="778" y="165"/>
                  </a:lnTo>
                  <a:lnTo>
                    <a:pt x="778" y="165"/>
                  </a:lnTo>
                  <a:lnTo>
                    <a:pt x="778" y="165"/>
                  </a:lnTo>
                  <a:lnTo>
                    <a:pt x="778" y="165"/>
                  </a:lnTo>
                  <a:lnTo>
                    <a:pt x="778" y="165"/>
                  </a:lnTo>
                  <a:lnTo>
                    <a:pt x="778" y="165"/>
                  </a:lnTo>
                  <a:close/>
                  <a:moveTo>
                    <a:pt x="955" y="229"/>
                  </a:moveTo>
                  <a:lnTo>
                    <a:pt x="962" y="229"/>
                  </a:lnTo>
                  <a:lnTo>
                    <a:pt x="968" y="232"/>
                  </a:lnTo>
                  <a:lnTo>
                    <a:pt x="978" y="234"/>
                  </a:lnTo>
                  <a:lnTo>
                    <a:pt x="985" y="232"/>
                  </a:lnTo>
                  <a:lnTo>
                    <a:pt x="979" y="229"/>
                  </a:lnTo>
                  <a:lnTo>
                    <a:pt x="974" y="229"/>
                  </a:lnTo>
                  <a:lnTo>
                    <a:pt x="955" y="227"/>
                  </a:lnTo>
                  <a:lnTo>
                    <a:pt x="955" y="229"/>
                  </a:lnTo>
                  <a:lnTo>
                    <a:pt x="955" y="229"/>
                  </a:lnTo>
                  <a:lnTo>
                    <a:pt x="955" y="229"/>
                  </a:lnTo>
                  <a:lnTo>
                    <a:pt x="955" y="229"/>
                  </a:lnTo>
                  <a:lnTo>
                    <a:pt x="955" y="229"/>
                  </a:lnTo>
                  <a:lnTo>
                    <a:pt x="955" y="229"/>
                  </a:lnTo>
                  <a:lnTo>
                    <a:pt x="955" y="229"/>
                  </a:lnTo>
                  <a:lnTo>
                    <a:pt x="955" y="229"/>
                  </a:lnTo>
                  <a:close/>
                  <a:moveTo>
                    <a:pt x="753" y="81"/>
                  </a:moveTo>
                  <a:lnTo>
                    <a:pt x="753" y="84"/>
                  </a:lnTo>
                  <a:lnTo>
                    <a:pt x="755" y="79"/>
                  </a:lnTo>
                  <a:lnTo>
                    <a:pt x="753" y="81"/>
                  </a:lnTo>
                  <a:lnTo>
                    <a:pt x="753" y="81"/>
                  </a:lnTo>
                  <a:lnTo>
                    <a:pt x="753" y="81"/>
                  </a:lnTo>
                  <a:lnTo>
                    <a:pt x="753" y="81"/>
                  </a:lnTo>
                  <a:lnTo>
                    <a:pt x="753" y="81"/>
                  </a:lnTo>
                  <a:lnTo>
                    <a:pt x="753" y="81"/>
                  </a:lnTo>
                  <a:lnTo>
                    <a:pt x="753" y="81"/>
                  </a:lnTo>
                  <a:lnTo>
                    <a:pt x="753" y="81"/>
                  </a:lnTo>
                  <a:close/>
                  <a:moveTo>
                    <a:pt x="842" y="195"/>
                  </a:moveTo>
                  <a:lnTo>
                    <a:pt x="842" y="197"/>
                  </a:lnTo>
                  <a:lnTo>
                    <a:pt x="844" y="191"/>
                  </a:lnTo>
                  <a:lnTo>
                    <a:pt x="848" y="197"/>
                  </a:lnTo>
                  <a:lnTo>
                    <a:pt x="849" y="197"/>
                  </a:lnTo>
                  <a:lnTo>
                    <a:pt x="849" y="195"/>
                  </a:lnTo>
                  <a:lnTo>
                    <a:pt x="844" y="189"/>
                  </a:lnTo>
                  <a:lnTo>
                    <a:pt x="848" y="189"/>
                  </a:lnTo>
                  <a:lnTo>
                    <a:pt x="849" y="191"/>
                  </a:lnTo>
                  <a:lnTo>
                    <a:pt x="853" y="195"/>
                  </a:lnTo>
                  <a:lnTo>
                    <a:pt x="855" y="195"/>
                  </a:lnTo>
                  <a:lnTo>
                    <a:pt x="859" y="195"/>
                  </a:lnTo>
                  <a:lnTo>
                    <a:pt x="861" y="191"/>
                  </a:lnTo>
                  <a:lnTo>
                    <a:pt x="859" y="189"/>
                  </a:lnTo>
                  <a:lnTo>
                    <a:pt x="859" y="186"/>
                  </a:lnTo>
                  <a:lnTo>
                    <a:pt x="848" y="186"/>
                  </a:lnTo>
                  <a:lnTo>
                    <a:pt x="840" y="186"/>
                  </a:lnTo>
                  <a:lnTo>
                    <a:pt x="836" y="189"/>
                  </a:lnTo>
                  <a:lnTo>
                    <a:pt x="842" y="191"/>
                  </a:lnTo>
                  <a:lnTo>
                    <a:pt x="842" y="195"/>
                  </a:lnTo>
                  <a:lnTo>
                    <a:pt x="842" y="195"/>
                  </a:lnTo>
                  <a:lnTo>
                    <a:pt x="842" y="195"/>
                  </a:lnTo>
                  <a:lnTo>
                    <a:pt x="842" y="195"/>
                  </a:lnTo>
                  <a:lnTo>
                    <a:pt x="842" y="195"/>
                  </a:lnTo>
                  <a:lnTo>
                    <a:pt x="842" y="195"/>
                  </a:lnTo>
                  <a:lnTo>
                    <a:pt x="842" y="195"/>
                  </a:lnTo>
                  <a:lnTo>
                    <a:pt x="842" y="195"/>
                  </a:lnTo>
                  <a:close/>
                  <a:moveTo>
                    <a:pt x="959" y="208"/>
                  </a:moveTo>
                  <a:lnTo>
                    <a:pt x="961" y="204"/>
                  </a:lnTo>
                  <a:lnTo>
                    <a:pt x="961" y="202"/>
                  </a:lnTo>
                  <a:lnTo>
                    <a:pt x="959" y="202"/>
                  </a:lnTo>
                  <a:lnTo>
                    <a:pt x="953" y="202"/>
                  </a:lnTo>
                  <a:lnTo>
                    <a:pt x="955" y="204"/>
                  </a:lnTo>
                  <a:lnTo>
                    <a:pt x="959" y="208"/>
                  </a:lnTo>
                  <a:lnTo>
                    <a:pt x="959" y="208"/>
                  </a:lnTo>
                  <a:lnTo>
                    <a:pt x="959" y="208"/>
                  </a:lnTo>
                  <a:lnTo>
                    <a:pt x="959" y="208"/>
                  </a:lnTo>
                  <a:lnTo>
                    <a:pt x="959" y="208"/>
                  </a:lnTo>
                  <a:lnTo>
                    <a:pt x="959" y="208"/>
                  </a:lnTo>
                  <a:lnTo>
                    <a:pt x="959" y="208"/>
                  </a:lnTo>
                  <a:lnTo>
                    <a:pt x="959" y="208"/>
                  </a:lnTo>
                  <a:close/>
                  <a:moveTo>
                    <a:pt x="834" y="238"/>
                  </a:moveTo>
                  <a:lnTo>
                    <a:pt x="840" y="238"/>
                  </a:lnTo>
                  <a:lnTo>
                    <a:pt x="840" y="232"/>
                  </a:lnTo>
                  <a:lnTo>
                    <a:pt x="840" y="229"/>
                  </a:lnTo>
                  <a:lnTo>
                    <a:pt x="836" y="229"/>
                  </a:lnTo>
                  <a:lnTo>
                    <a:pt x="831" y="229"/>
                  </a:lnTo>
                  <a:lnTo>
                    <a:pt x="825" y="232"/>
                  </a:lnTo>
                  <a:lnTo>
                    <a:pt x="825" y="234"/>
                  </a:lnTo>
                  <a:lnTo>
                    <a:pt x="829" y="238"/>
                  </a:lnTo>
                  <a:lnTo>
                    <a:pt x="834" y="238"/>
                  </a:lnTo>
                  <a:lnTo>
                    <a:pt x="834" y="238"/>
                  </a:lnTo>
                  <a:lnTo>
                    <a:pt x="834" y="238"/>
                  </a:lnTo>
                  <a:lnTo>
                    <a:pt x="834" y="238"/>
                  </a:lnTo>
                  <a:lnTo>
                    <a:pt x="834" y="238"/>
                  </a:lnTo>
                  <a:lnTo>
                    <a:pt x="834" y="238"/>
                  </a:lnTo>
                  <a:lnTo>
                    <a:pt x="834" y="238"/>
                  </a:lnTo>
                  <a:lnTo>
                    <a:pt x="834" y="238"/>
                  </a:lnTo>
                  <a:close/>
                  <a:moveTo>
                    <a:pt x="605" y="433"/>
                  </a:moveTo>
                  <a:lnTo>
                    <a:pt x="599" y="431"/>
                  </a:lnTo>
                  <a:lnTo>
                    <a:pt x="593" y="425"/>
                  </a:lnTo>
                  <a:lnTo>
                    <a:pt x="582" y="425"/>
                  </a:lnTo>
                  <a:lnTo>
                    <a:pt x="580" y="425"/>
                  </a:lnTo>
                  <a:lnTo>
                    <a:pt x="575" y="425"/>
                  </a:lnTo>
                  <a:lnTo>
                    <a:pt x="573" y="425"/>
                  </a:lnTo>
                  <a:lnTo>
                    <a:pt x="569" y="427"/>
                  </a:lnTo>
                  <a:lnTo>
                    <a:pt x="569" y="433"/>
                  </a:lnTo>
                  <a:lnTo>
                    <a:pt x="573" y="433"/>
                  </a:lnTo>
                  <a:lnTo>
                    <a:pt x="580" y="433"/>
                  </a:lnTo>
                  <a:lnTo>
                    <a:pt x="588" y="438"/>
                  </a:lnTo>
                  <a:lnTo>
                    <a:pt x="593" y="444"/>
                  </a:lnTo>
                  <a:lnTo>
                    <a:pt x="599" y="446"/>
                  </a:lnTo>
                  <a:lnTo>
                    <a:pt x="607" y="446"/>
                  </a:lnTo>
                  <a:lnTo>
                    <a:pt x="610" y="442"/>
                  </a:lnTo>
                  <a:lnTo>
                    <a:pt x="610" y="438"/>
                  </a:lnTo>
                  <a:lnTo>
                    <a:pt x="607" y="437"/>
                  </a:lnTo>
                  <a:lnTo>
                    <a:pt x="605" y="433"/>
                  </a:lnTo>
                  <a:lnTo>
                    <a:pt x="605" y="433"/>
                  </a:lnTo>
                  <a:lnTo>
                    <a:pt x="605" y="433"/>
                  </a:lnTo>
                  <a:lnTo>
                    <a:pt x="605" y="433"/>
                  </a:lnTo>
                  <a:lnTo>
                    <a:pt x="605" y="433"/>
                  </a:lnTo>
                  <a:lnTo>
                    <a:pt x="605" y="433"/>
                  </a:lnTo>
                  <a:lnTo>
                    <a:pt x="605" y="433"/>
                  </a:lnTo>
                  <a:lnTo>
                    <a:pt x="605" y="433"/>
                  </a:lnTo>
                  <a:close/>
                  <a:moveTo>
                    <a:pt x="454" y="362"/>
                  </a:moveTo>
                  <a:lnTo>
                    <a:pt x="445" y="362"/>
                  </a:lnTo>
                  <a:lnTo>
                    <a:pt x="437" y="362"/>
                  </a:lnTo>
                  <a:lnTo>
                    <a:pt x="431" y="364"/>
                  </a:lnTo>
                  <a:lnTo>
                    <a:pt x="431" y="365"/>
                  </a:lnTo>
                  <a:lnTo>
                    <a:pt x="437" y="369"/>
                  </a:lnTo>
                  <a:lnTo>
                    <a:pt x="439" y="369"/>
                  </a:lnTo>
                  <a:lnTo>
                    <a:pt x="443" y="369"/>
                  </a:lnTo>
                  <a:lnTo>
                    <a:pt x="445" y="369"/>
                  </a:lnTo>
                  <a:lnTo>
                    <a:pt x="454" y="369"/>
                  </a:lnTo>
                  <a:lnTo>
                    <a:pt x="458" y="365"/>
                  </a:lnTo>
                  <a:lnTo>
                    <a:pt x="458" y="364"/>
                  </a:lnTo>
                  <a:lnTo>
                    <a:pt x="463" y="364"/>
                  </a:lnTo>
                  <a:lnTo>
                    <a:pt x="462" y="362"/>
                  </a:lnTo>
                  <a:lnTo>
                    <a:pt x="458" y="362"/>
                  </a:lnTo>
                  <a:lnTo>
                    <a:pt x="454" y="362"/>
                  </a:lnTo>
                  <a:lnTo>
                    <a:pt x="454" y="362"/>
                  </a:lnTo>
                  <a:lnTo>
                    <a:pt x="454" y="362"/>
                  </a:lnTo>
                  <a:lnTo>
                    <a:pt x="454" y="362"/>
                  </a:lnTo>
                  <a:lnTo>
                    <a:pt x="454" y="362"/>
                  </a:lnTo>
                  <a:lnTo>
                    <a:pt x="454" y="362"/>
                  </a:lnTo>
                  <a:lnTo>
                    <a:pt x="454" y="362"/>
                  </a:lnTo>
                  <a:lnTo>
                    <a:pt x="454" y="362"/>
                  </a:lnTo>
                  <a:close/>
                  <a:moveTo>
                    <a:pt x="362" y="216"/>
                  </a:moveTo>
                  <a:lnTo>
                    <a:pt x="364" y="219"/>
                  </a:lnTo>
                  <a:lnTo>
                    <a:pt x="369" y="216"/>
                  </a:lnTo>
                  <a:lnTo>
                    <a:pt x="369" y="214"/>
                  </a:lnTo>
                  <a:lnTo>
                    <a:pt x="369" y="210"/>
                  </a:lnTo>
                  <a:lnTo>
                    <a:pt x="367" y="210"/>
                  </a:lnTo>
                  <a:lnTo>
                    <a:pt x="364" y="210"/>
                  </a:lnTo>
                  <a:lnTo>
                    <a:pt x="362" y="216"/>
                  </a:lnTo>
                  <a:lnTo>
                    <a:pt x="362" y="216"/>
                  </a:lnTo>
                  <a:lnTo>
                    <a:pt x="362" y="216"/>
                  </a:lnTo>
                  <a:lnTo>
                    <a:pt x="362" y="216"/>
                  </a:lnTo>
                  <a:lnTo>
                    <a:pt x="362" y="216"/>
                  </a:lnTo>
                  <a:lnTo>
                    <a:pt x="362" y="216"/>
                  </a:lnTo>
                  <a:lnTo>
                    <a:pt x="362" y="216"/>
                  </a:lnTo>
                  <a:lnTo>
                    <a:pt x="362" y="216"/>
                  </a:lnTo>
                  <a:close/>
                  <a:moveTo>
                    <a:pt x="736" y="234"/>
                  </a:moveTo>
                  <a:lnTo>
                    <a:pt x="740" y="234"/>
                  </a:lnTo>
                  <a:lnTo>
                    <a:pt x="744" y="232"/>
                  </a:lnTo>
                  <a:lnTo>
                    <a:pt x="736" y="232"/>
                  </a:lnTo>
                  <a:lnTo>
                    <a:pt x="725" y="229"/>
                  </a:lnTo>
                  <a:lnTo>
                    <a:pt x="725" y="232"/>
                  </a:lnTo>
                  <a:lnTo>
                    <a:pt x="725" y="234"/>
                  </a:lnTo>
                  <a:lnTo>
                    <a:pt x="731" y="234"/>
                  </a:lnTo>
                  <a:lnTo>
                    <a:pt x="736" y="234"/>
                  </a:lnTo>
                  <a:lnTo>
                    <a:pt x="736" y="234"/>
                  </a:lnTo>
                  <a:lnTo>
                    <a:pt x="736" y="234"/>
                  </a:lnTo>
                  <a:lnTo>
                    <a:pt x="736" y="234"/>
                  </a:lnTo>
                  <a:lnTo>
                    <a:pt x="736" y="234"/>
                  </a:lnTo>
                  <a:lnTo>
                    <a:pt x="736" y="234"/>
                  </a:lnTo>
                  <a:lnTo>
                    <a:pt x="736" y="234"/>
                  </a:lnTo>
                  <a:lnTo>
                    <a:pt x="736" y="234"/>
                  </a:lnTo>
                  <a:close/>
                  <a:moveTo>
                    <a:pt x="755" y="71"/>
                  </a:moveTo>
                  <a:lnTo>
                    <a:pt x="753" y="71"/>
                  </a:lnTo>
                  <a:lnTo>
                    <a:pt x="753" y="73"/>
                  </a:lnTo>
                  <a:lnTo>
                    <a:pt x="755" y="79"/>
                  </a:lnTo>
                  <a:lnTo>
                    <a:pt x="755" y="73"/>
                  </a:lnTo>
                  <a:lnTo>
                    <a:pt x="755" y="71"/>
                  </a:lnTo>
                  <a:lnTo>
                    <a:pt x="755" y="71"/>
                  </a:lnTo>
                  <a:lnTo>
                    <a:pt x="755" y="71"/>
                  </a:lnTo>
                  <a:lnTo>
                    <a:pt x="755" y="71"/>
                  </a:lnTo>
                  <a:lnTo>
                    <a:pt x="755" y="71"/>
                  </a:lnTo>
                  <a:lnTo>
                    <a:pt x="755" y="71"/>
                  </a:lnTo>
                  <a:lnTo>
                    <a:pt x="755" y="71"/>
                  </a:lnTo>
                  <a:lnTo>
                    <a:pt x="755" y="71"/>
                  </a:lnTo>
                  <a:close/>
                  <a:moveTo>
                    <a:pt x="736" y="244"/>
                  </a:moveTo>
                  <a:lnTo>
                    <a:pt x="740" y="247"/>
                  </a:lnTo>
                  <a:lnTo>
                    <a:pt x="740" y="244"/>
                  </a:lnTo>
                  <a:lnTo>
                    <a:pt x="736" y="234"/>
                  </a:lnTo>
                  <a:lnTo>
                    <a:pt x="736" y="238"/>
                  </a:lnTo>
                  <a:lnTo>
                    <a:pt x="736" y="244"/>
                  </a:lnTo>
                  <a:lnTo>
                    <a:pt x="736" y="244"/>
                  </a:lnTo>
                  <a:lnTo>
                    <a:pt x="736" y="244"/>
                  </a:lnTo>
                  <a:lnTo>
                    <a:pt x="736" y="244"/>
                  </a:lnTo>
                  <a:lnTo>
                    <a:pt x="736" y="244"/>
                  </a:lnTo>
                  <a:lnTo>
                    <a:pt x="736" y="244"/>
                  </a:lnTo>
                  <a:lnTo>
                    <a:pt x="736" y="244"/>
                  </a:lnTo>
                  <a:lnTo>
                    <a:pt x="736" y="244"/>
                  </a:lnTo>
                  <a:close/>
                  <a:moveTo>
                    <a:pt x="669" y="395"/>
                  </a:moveTo>
                  <a:lnTo>
                    <a:pt x="663" y="395"/>
                  </a:lnTo>
                  <a:lnTo>
                    <a:pt x="663" y="399"/>
                  </a:lnTo>
                  <a:lnTo>
                    <a:pt x="663" y="401"/>
                  </a:lnTo>
                  <a:lnTo>
                    <a:pt x="667" y="401"/>
                  </a:lnTo>
                  <a:lnTo>
                    <a:pt x="669" y="399"/>
                  </a:lnTo>
                  <a:lnTo>
                    <a:pt x="669" y="395"/>
                  </a:lnTo>
                  <a:lnTo>
                    <a:pt x="669" y="395"/>
                  </a:lnTo>
                  <a:lnTo>
                    <a:pt x="669" y="395"/>
                  </a:lnTo>
                  <a:lnTo>
                    <a:pt x="669" y="395"/>
                  </a:lnTo>
                  <a:lnTo>
                    <a:pt x="669" y="395"/>
                  </a:lnTo>
                  <a:lnTo>
                    <a:pt x="669" y="395"/>
                  </a:lnTo>
                  <a:lnTo>
                    <a:pt x="669" y="395"/>
                  </a:lnTo>
                  <a:lnTo>
                    <a:pt x="669" y="395"/>
                  </a:lnTo>
                  <a:close/>
                  <a:moveTo>
                    <a:pt x="885" y="334"/>
                  </a:moveTo>
                  <a:lnTo>
                    <a:pt x="887" y="337"/>
                  </a:lnTo>
                  <a:lnTo>
                    <a:pt x="887" y="334"/>
                  </a:lnTo>
                  <a:lnTo>
                    <a:pt x="887" y="332"/>
                  </a:lnTo>
                  <a:lnTo>
                    <a:pt x="885" y="328"/>
                  </a:lnTo>
                  <a:lnTo>
                    <a:pt x="885" y="334"/>
                  </a:lnTo>
                  <a:lnTo>
                    <a:pt x="885" y="334"/>
                  </a:lnTo>
                  <a:lnTo>
                    <a:pt x="885" y="334"/>
                  </a:lnTo>
                  <a:lnTo>
                    <a:pt x="885" y="334"/>
                  </a:lnTo>
                  <a:lnTo>
                    <a:pt x="885" y="334"/>
                  </a:lnTo>
                  <a:lnTo>
                    <a:pt x="885" y="334"/>
                  </a:lnTo>
                  <a:lnTo>
                    <a:pt x="885" y="334"/>
                  </a:lnTo>
                  <a:lnTo>
                    <a:pt x="885" y="334"/>
                  </a:lnTo>
                  <a:close/>
                  <a:moveTo>
                    <a:pt x="785" y="229"/>
                  </a:moveTo>
                  <a:lnTo>
                    <a:pt x="787" y="229"/>
                  </a:lnTo>
                  <a:lnTo>
                    <a:pt x="787" y="227"/>
                  </a:lnTo>
                  <a:lnTo>
                    <a:pt x="782" y="221"/>
                  </a:lnTo>
                  <a:lnTo>
                    <a:pt x="778" y="221"/>
                  </a:lnTo>
                  <a:lnTo>
                    <a:pt x="772" y="221"/>
                  </a:lnTo>
                  <a:lnTo>
                    <a:pt x="772" y="223"/>
                  </a:lnTo>
                  <a:lnTo>
                    <a:pt x="772" y="227"/>
                  </a:lnTo>
                  <a:lnTo>
                    <a:pt x="774" y="229"/>
                  </a:lnTo>
                  <a:lnTo>
                    <a:pt x="780" y="229"/>
                  </a:lnTo>
                  <a:lnTo>
                    <a:pt x="785" y="229"/>
                  </a:lnTo>
                  <a:lnTo>
                    <a:pt x="785" y="229"/>
                  </a:lnTo>
                  <a:lnTo>
                    <a:pt x="785" y="229"/>
                  </a:lnTo>
                  <a:lnTo>
                    <a:pt x="785" y="229"/>
                  </a:lnTo>
                  <a:lnTo>
                    <a:pt x="785" y="229"/>
                  </a:lnTo>
                  <a:lnTo>
                    <a:pt x="785" y="229"/>
                  </a:lnTo>
                  <a:lnTo>
                    <a:pt x="785" y="229"/>
                  </a:lnTo>
                  <a:lnTo>
                    <a:pt x="785" y="229"/>
                  </a:lnTo>
                  <a:close/>
                  <a:moveTo>
                    <a:pt x="720" y="141"/>
                  </a:moveTo>
                  <a:lnTo>
                    <a:pt x="716" y="143"/>
                  </a:lnTo>
                  <a:lnTo>
                    <a:pt x="712" y="146"/>
                  </a:lnTo>
                  <a:lnTo>
                    <a:pt x="710" y="148"/>
                  </a:lnTo>
                  <a:lnTo>
                    <a:pt x="706" y="152"/>
                  </a:lnTo>
                  <a:lnTo>
                    <a:pt x="706" y="154"/>
                  </a:lnTo>
                  <a:lnTo>
                    <a:pt x="704" y="154"/>
                  </a:lnTo>
                  <a:lnTo>
                    <a:pt x="701" y="158"/>
                  </a:lnTo>
                  <a:lnTo>
                    <a:pt x="699" y="159"/>
                  </a:lnTo>
                  <a:lnTo>
                    <a:pt x="693" y="161"/>
                  </a:lnTo>
                  <a:lnTo>
                    <a:pt x="686" y="161"/>
                  </a:lnTo>
                  <a:lnTo>
                    <a:pt x="672" y="161"/>
                  </a:lnTo>
                  <a:lnTo>
                    <a:pt x="669" y="161"/>
                  </a:lnTo>
                  <a:lnTo>
                    <a:pt x="667" y="161"/>
                  </a:lnTo>
                  <a:lnTo>
                    <a:pt x="650" y="159"/>
                  </a:lnTo>
                  <a:lnTo>
                    <a:pt x="642" y="158"/>
                  </a:lnTo>
                  <a:lnTo>
                    <a:pt x="639" y="158"/>
                  </a:lnTo>
                  <a:lnTo>
                    <a:pt x="637" y="154"/>
                  </a:lnTo>
                  <a:lnTo>
                    <a:pt x="635" y="154"/>
                  </a:lnTo>
                  <a:lnTo>
                    <a:pt x="625" y="152"/>
                  </a:lnTo>
                  <a:lnTo>
                    <a:pt x="623" y="152"/>
                  </a:lnTo>
                  <a:lnTo>
                    <a:pt x="620" y="154"/>
                  </a:lnTo>
                  <a:lnTo>
                    <a:pt x="620" y="159"/>
                  </a:lnTo>
                  <a:lnTo>
                    <a:pt x="618" y="161"/>
                  </a:lnTo>
                  <a:lnTo>
                    <a:pt x="612" y="161"/>
                  </a:lnTo>
                  <a:lnTo>
                    <a:pt x="610" y="159"/>
                  </a:lnTo>
                  <a:lnTo>
                    <a:pt x="605" y="165"/>
                  </a:lnTo>
                  <a:lnTo>
                    <a:pt x="605" y="171"/>
                  </a:lnTo>
                  <a:lnTo>
                    <a:pt x="601" y="173"/>
                  </a:lnTo>
                  <a:lnTo>
                    <a:pt x="599" y="176"/>
                  </a:lnTo>
                  <a:lnTo>
                    <a:pt x="599" y="182"/>
                  </a:lnTo>
                  <a:lnTo>
                    <a:pt x="599" y="184"/>
                  </a:lnTo>
                  <a:lnTo>
                    <a:pt x="599" y="186"/>
                  </a:lnTo>
                  <a:lnTo>
                    <a:pt x="597" y="186"/>
                  </a:lnTo>
                  <a:lnTo>
                    <a:pt x="593" y="184"/>
                  </a:lnTo>
                  <a:lnTo>
                    <a:pt x="597" y="189"/>
                  </a:lnTo>
                  <a:lnTo>
                    <a:pt x="599" y="195"/>
                  </a:lnTo>
                  <a:lnTo>
                    <a:pt x="599" y="201"/>
                  </a:lnTo>
                  <a:lnTo>
                    <a:pt x="599" y="208"/>
                  </a:lnTo>
                  <a:lnTo>
                    <a:pt x="597" y="202"/>
                  </a:lnTo>
                  <a:lnTo>
                    <a:pt x="591" y="210"/>
                  </a:lnTo>
                  <a:lnTo>
                    <a:pt x="588" y="216"/>
                  </a:lnTo>
                  <a:lnTo>
                    <a:pt x="588" y="221"/>
                  </a:lnTo>
                  <a:lnTo>
                    <a:pt x="588" y="232"/>
                  </a:lnTo>
                  <a:lnTo>
                    <a:pt x="586" y="238"/>
                  </a:lnTo>
                  <a:lnTo>
                    <a:pt x="582" y="244"/>
                  </a:lnTo>
                  <a:lnTo>
                    <a:pt x="580" y="247"/>
                  </a:lnTo>
                  <a:lnTo>
                    <a:pt x="578" y="251"/>
                  </a:lnTo>
                  <a:lnTo>
                    <a:pt x="575" y="253"/>
                  </a:lnTo>
                  <a:lnTo>
                    <a:pt x="575" y="257"/>
                  </a:lnTo>
                  <a:lnTo>
                    <a:pt x="575" y="259"/>
                  </a:lnTo>
                  <a:lnTo>
                    <a:pt x="575" y="262"/>
                  </a:lnTo>
                  <a:lnTo>
                    <a:pt x="575" y="270"/>
                  </a:lnTo>
                  <a:lnTo>
                    <a:pt x="578" y="277"/>
                  </a:lnTo>
                  <a:lnTo>
                    <a:pt x="582" y="276"/>
                  </a:lnTo>
                  <a:lnTo>
                    <a:pt x="586" y="272"/>
                  </a:lnTo>
                  <a:lnTo>
                    <a:pt x="588" y="276"/>
                  </a:lnTo>
                  <a:lnTo>
                    <a:pt x="591" y="277"/>
                  </a:lnTo>
                  <a:lnTo>
                    <a:pt x="591" y="283"/>
                  </a:lnTo>
                  <a:lnTo>
                    <a:pt x="591" y="290"/>
                  </a:lnTo>
                  <a:lnTo>
                    <a:pt x="591" y="300"/>
                  </a:lnTo>
                  <a:lnTo>
                    <a:pt x="588" y="309"/>
                  </a:lnTo>
                  <a:lnTo>
                    <a:pt x="586" y="319"/>
                  </a:lnTo>
                  <a:lnTo>
                    <a:pt x="586" y="324"/>
                  </a:lnTo>
                  <a:lnTo>
                    <a:pt x="586" y="328"/>
                  </a:lnTo>
                  <a:lnTo>
                    <a:pt x="588" y="328"/>
                  </a:lnTo>
                  <a:lnTo>
                    <a:pt x="591" y="328"/>
                  </a:lnTo>
                  <a:lnTo>
                    <a:pt x="593" y="332"/>
                  </a:lnTo>
                  <a:lnTo>
                    <a:pt x="593" y="328"/>
                  </a:lnTo>
                  <a:lnTo>
                    <a:pt x="597" y="328"/>
                  </a:lnTo>
                  <a:lnTo>
                    <a:pt x="601" y="328"/>
                  </a:lnTo>
                  <a:lnTo>
                    <a:pt x="605" y="326"/>
                  </a:lnTo>
                  <a:lnTo>
                    <a:pt x="610" y="326"/>
                  </a:lnTo>
                  <a:lnTo>
                    <a:pt x="607" y="320"/>
                  </a:lnTo>
                  <a:lnTo>
                    <a:pt x="607" y="313"/>
                  </a:lnTo>
                  <a:lnTo>
                    <a:pt x="610" y="304"/>
                  </a:lnTo>
                  <a:lnTo>
                    <a:pt x="610" y="296"/>
                  </a:lnTo>
                  <a:lnTo>
                    <a:pt x="610" y="281"/>
                  </a:lnTo>
                  <a:lnTo>
                    <a:pt x="610" y="272"/>
                  </a:lnTo>
                  <a:lnTo>
                    <a:pt x="610" y="266"/>
                  </a:lnTo>
                  <a:lnTo>
                    <a:pt x="607" y="264"/>
                  </a:lnTo>
                  <a:lnTo>
                    <a:pt x="610" y="259"/>
                  </a:lnTo>
                  <a:lnTo>
                    <a:pt x="612" y="257"/>
                  </a:lnTo>
                  <a:lnTo>
                    <a:pt x="618" y="253"/>
                  </a:lnTo>
                  <a:lnTo>
                    <a:pt x="623" y="253"/>
                  </a:lnTo>
                  <a:lnTo>
                    <a:pt x="625" y="257"/>
                  </a:lnTo>
                  <a:lnTo>
                    <a:pt x="625" y="259"/>
                  </a:lnTo>
                  <a:lnTo>
                    <a:pt x="623" y="266"/>
                  </a:lnTo>
                  <a:lnTo>
                    <a:pt x="623" y="276"/>
                  </a:lnTo>
                  <a:lnTo>
                    <a:pt x="625" y="281"/>
                  </a:lnTo>
                  <a:lnTo>
                    <a:pt x="631" y="285"/>
                  </a:lnTo>
                  <a:lnTo>
                    <a:pt x="637" y="289"/>
                  </a:lnTo>
                  <a:lnTo>
                    <a:pt x="637" y="290"/>
                  </a:lnTo>
                  <a:lnTo>
                    <a:pt x="635" y="296"/>
                  </a:lnTo>
                  <a:lnTo>
                    <a:pt x="635" y="302"/>
                  </a:lnTo>
                  <a:lnTo>
                    <a:pt x="635" y="304"/>
                  </a:lnTo>
                  <a:lnTo>
                    <a:pt x="639" y="307"/>
                  </a:lnTo>
                  <a:lnTo>
                    <a:pt x="644" y="309"/>
                  </a:lnTo>
                  <a:lnTo>
                    <a:pt x="648" y="307"/>
                  </a:lnTo>
                  <a:lnTo>
                    <a:pt x="648" y="302"/>
                  </a:lnTo>
                  <a:lnTo>
                    <a:pt x="648" y="300"/>
                  </a:lnTo>
                  <a:lnTo>
                    <a:pt x="650" y="300"/>
                  </a:lnTo>
                  <a:lnTo>
                    <a:pt x="656" y="300"/>
                  </a:lnTo>
                  <a:lnTo>
                    <a:pt x="661" y="300"/>
                  </a:lnTo>
                  <a:lnTo>
                    <a:pt x="663" y="300"/>
                  </a:lnTo>
                  <a:lnTo>
                    <a:pt x="661" y="296"/>
                  </a:lnTo>
                  <a:lnTo>
                    <a:pt x="663" y="296"/>
                  </a:lnTo>
                  <a:lnTo>
                    <a:pt x="667" y="294"/>
                  </a:lnTo>
                  <a:lnTo>
                    <a:pt x="667" y="290"/>
                  </a:lnTo>
                  <a:lnTo>
                    <a:pt x="663" y="289"/>
                  </a:lnTo>
                  <a:lnTo>
                    <a:pt x="663" y="290"/>
                  </a:lnTo>
                  <a:lnTo>
                    <a:pt x="661" y="289"/>
                  </a:lnTo>
                  <a:lnTo>
                    <a:pt x="659" y="285"/>
                  </a:lnTo>
                  <a:lnTo>
                    <a:pt x="661" y="283"/>
                  </a:lnTo>
                  <a:lnTo>
                    <a:pt x="656" y="283"/>
                  </a:lnTo>
                  <a:lnTo>
                    <a:pt x="654" y="281"/>
                  </a:lnTo>
                  <a:lnTo>
                    <a:pt x="654" y="276"/>
                  </a:lnTo>
                  <a:lnTo>
                    <a:pt x="654" y="272"/>
                  </a:lnTo>
                  <a:lnTo>
                    <a:pt x="656" y="272"/>
                  </a:lnTo>
                  <a:lnTo>
                    <a:pt x="654" y="270"/>
                  </a:lnTo>
                  <a:lnTo>
                    <a:pt x="656" y="266"/>
                  </a:lnTo>
                  <a:lnTo>
                    <a:pt x="656" y="264"/>
                  </a:lnTo>
                  <a:lnTo>
                    <a:pt x="654" y="262"/>
                  </a:lnTo>
                  <a:lnTo>
                    <a:pt x="654" y="259"/>
                  </a:lnTo>
                  <a:lnTo>
                    <a:pt x="648" y="257"/>
                  </a:lnTo>
                  <a:lnTo>
                    <a:pt x="644" y="247"/>
                  </a:lnTo>
                  <a:lnTo>
                    <a:pt x="644" y="246"/>
                  </a:lnTo>
                  <a:lnTo>
                    <a:pt x="639" y="240"/>
                  </a:lnTo>
                  <a:lnTo>
                    <a:pt x="637" y="238"/>
                  </a:lnTo>
                  <a:lnTo>
                    <a:pt x="635" y="234"/>
                  </a:lnTo>
                  <a:lnTo>
                    <a:pt x="635" y="229"/>
                  </a:lnTo>
                  <a:lnTo>
                    <a:pt x="639" y="234"/>
                  </a:lnTo>
                  <a:lnTo>
                    <a:pt x="642" y="232"/>
                  </a:lnTo>
                  <a:lnTo>
                    <a:pt x="648" y="227"/>
                  </a:lnTo>
                  <a:lnTo>
                    <a:pt x="654" y="223"/>
                  </a:lnTo>
                  <a:lnTo>
                    <a:pt x="659" y="221"/>
                  </a:lnTo>
                  <a:lnTo>
                    <a:pt x="663" y="214"/>
                  </a:lnTo>
                  <a:lnTo>
                    <a:pt x="667" y="208"/>
                  </a:lnTo>
                  <a:lnTo>
                    <a:pt x="672" y="208"/>
                  </a:lnTo>
                  <a:lnTo>
                    <a:pt x="674" y="210"/>
                  </a:lnTo>
                  <a:lnTo>
                    <a:pt x="678" y="210"/>
                  </a:lnTo>
                  <a:lnTo>
                    <a:pt x="680" y="208"/>
                  </a:lnTo>
                  <a:lnTo>
                    <a:pt x="682" y="202"/>
                  </a:lnTo>
                  <a:lnTo>
                    <a:pt x="678" y="201"/>
                  </a:lnTo>
                  <a:lnTo>
                    <a:pt x="674" y="201"/>
                  </a:lnTo>
                  <a:lnTo>
                    <a:pt x="663" y="202"/>
                  </a:lnTo>
                  <a:lnTo>
                    <a:pt x="669" y="204"/>
                  </a:lnTo>
                  <a:lnTo>
                    <a:pt x="659" y="202"/>
                  </a:lnTo>
                  <a:lnTo>
                    <a:pt x="656" y="204"/>
                  </a:lnTo>
                  <a:lnTo>
                    <a:pt x="654" y="208"/>
                  </a:lnTo>
                  <a:lnTo>
                    <a:pt x="650" y="208"/>
                  </a:lnTo>
                  <a:lnTo>
                    <a:pt x="644" y="210"/>
                  </a:lnTo>
                  <a:lnTo>
                    <a:pt x="642" y="208"/>
                  </a:lnTo>
                  <a:lnTo>
                    <a:pt x="639" y="204"/>
                  </a:lnTo>
                  <a:lnTo>
                    <a:pt x="635" y="210"/>
                  </a:lnTo>
                  <a:lnTo>
                    <a:pt x="631" y="216"/>
                  </a:lnTo>
                  <a:lnTo>
                    <a:pt x="629" y="221"/>
                  </a:lnTo>
                  <a:lnTo>
                    <a:pt x="623" y="221"/>
                  </a:lnTo>
                  <a:lnTo>
                    <a:pt x="618" y="219"/>
                  </a:lnTo>
                  <a:lnTo>
                    <a:pt x="616" y="216"/>
                  </a:lnTo>
                  <a:lnTo>
                    <a:pt x="616" y="210"/>
                  </a:lnTo>
                  <a:lnTo>
                    <a:pt x="612" y="208"/>
                  </a:lnTo>
                  <a:lnTo>
                    <a:pt x="610" y="208"/>
                  </a:lnTo>
                  <a:lnTo>
                    <a:pt x="605" y="202"/>
                  </a:lnTo>
                  <a:lnTo>
                    <a:pt x="605" y="197"/>
                  </a:lnTo>
                  <a:lnTo>
                    <a:pt x="605" y="189"/>
                  </a:lnTo>
                  <a:lnTo>
                    <a:pt x="605" y="182"/>
                  </a:lnTo>
                  <a:lnTo>
                    <a:pt x="607" y="176"/>
                  </a:lnTo>
                  <a:lnTo>
                    <a:pt x="612" y="173"/>
                  </a:lnTo>
                  <a:lnTo>
                    <a:pt x="620" y="173"/>
                  </a:lnTo>
                  <a:lnTo>
                    <a:pt x="629" y="173"/>
                  </a:lnTo>
                  <a:lnTo>
                    <a:pt x="631" y="173"/>
                  </a:lnTo>
                  <a:lnTo>
                    <a:pt x="637" y="173"/>
                  </a:lnTo>
                  <a:lnTo>
                    <a:pt x="642" y="173"/>
                  </a:lnTo>
                  <a:lnTo>
                    <a:pt x="644" y="173"/>
                  </a:lnTo>
                  <a:lnTo>
                    <a:pt x="654" y="173"/>
                  </a:lnTo>
                  <a:lnTo>
                    <a:pt x="661" y="173"/>
                  </a:lnTo>
                  <a:lnTo>
                    <a:pt x="669" y="173"/>
                  </a:lnTo>
                  <a:lnTo>
                    <a:pt x="678" y="176"/>
                  </a:lnTo>
                  <a:lnTo>
                    <a:pt x="682" y="178"/>
                  </a:lnTo>
                  <a:lnTo>
                    <a:pt x="691" y="178"/>
                  </a:lnTo>
                  <a:lnTo>
                    <a:pt x="699" y="176"/>
                  </a:lnTo>
                  <a:lnTo>
                    <a:pt x="704" y="173"/>
                  </a:lnTo>
                  <a:lnTo>
                    <a:pt x="710" y="165"/>
                  </a:lnTo>
                  <a:lnTo>
                    <a:pt x="712" y="159"/>
                  </a:lnTo>
                  <a:lnTo>
                    <a:pt x="718" y="154"/>
                  </a:lnTo>
                  <a:lnTo>
                    <a:pt x="723" y="146"/>
                  </a:lnTo>
                  <a:lnTo>
                    <a:pt x="720" y="143"/>
                  </a:lnTo>
                  <a:lnTo>
                    <a:pt x="720" y="141"/>
                  </a:lnTo>
                  <a:lnTo>
                    <a:pt x="720" y="141"/>
                  </a:lnTo>
                  <a:lnTo>
                    <a:pt x="720" y="141"/>
                  </a:lnTo>
                  <a:lnTo>
                    <a:pt x="720" y="141"/>
                  </a:lnTo>
                  <a:lnTo>
                    <a:pt x="720" y="141"/>
                  </a:lnTo>
                  <a:lnTo>
                    <a:pt x="720" y="141"/>
                  </a:lnTo>
                  <a:lnTo>
                    <a:pt x="720" y="141"/>
                  </a:lnTo>
                  <a:lnTo>
                    <a:pt x="720" y="141"/>
                  </a:lnTo>
                  <a:close/>
                  <a:moveTo>
                    <a:pt x="848" y="276"/>
                  </a:moveTo>
                  <a:lnTo>
                    <a:pt x="844" y="272"/>
                  </a:lnTo>
                  <a:lnTo>
                    <a:pt x="842" y="270"/>
                  </a:lnTo>
                  <a:lnTo>
                    <a:pt x="842" y="266"/>
                  </a:lnTo>
                  <a:lnTo>
                    <a:pt x="840" y="264"/>
                  </a:lnTo>
                  <a:lnTo>
                    <a:pt x="836" y="262"/>
                  </a:lnTo>
                  <a:lnTo>
                    <a:pt x="834" y="262"/>
                  </a:lnTo>
                  <a:lnTo>
                    <a:pt x="831" y="262"/>
                  </a:lnTo>
                  <a:lnTo>
                    <a:pt x="825" y="259"/>
                  </a:lnTo>
                  <a:lnTo>
                    <a:pt x="823" y="259"/>
                  </a:lnTo>
                  <a:lnTo>
                    <a:pt x="817" y="257"/>
                  </a:lnTo>
                  <a:lnTo>
                    <a:pt x="816" y="259"/>
                  </a:lnTo>
                  <a:lnTo>
                    <a:pt x="812" y="259"/>
                  </a:lnTo>
                  <a:lnTo>
                    <a:pt x="810" y="259"/>
                  </a:lnTo>
                  <a:lnTo>
                    <a:pt x="806" y="259"/>
                  </a:lnTo>
                  <a:lnTo>
                    <a:pt x="799" y="259"/>
                  </a:lnTo>
                  <a:lnTo>
                    <a:pt x="791" y="259"/>
                  </a:lnTo>
                  <a:lnTo>
                    <a:pt x="785" y="262"/>
                  </a:lnTo>
                  <a:lnTo>
                    <a:pt x="780" y="266"/>
                  </a:lnTo>
                  <a:lnTo>
                    <a:pt x="782" y="276"/>
                  </a:lnTo>
                  <a:lnTo>
                    <a:pt x="782" y="270"/>
                  </a:lnTo>
                  <a:lnTo>
                    <a:pt x="785" y="266"/>
                  </a:lnTo>
                  <a:lnTo>
                    <a:pt x="787" y="264"/>
                  </a:lnTo>
                  <a:lnTo>
                    <a:pt x="791" y="270"/>
                  </a:lnTo>
                  <a:lnTo>
                    <a:pt x="797" y="272"/>
                  </a:lnTo>
                  <a:lnTo>
                    <a:pt x="801" y="270"/>
                  </a:lnTo>
                  <a:lnTo>
                    <a:pt x="804" y="266"/>
                  </a:lnTo>
                  <a:lnTo>
                    <a:pt x="804" y="270"/>
                  </a:lnTo>
                  <a:lnTo>
                    <a:pt x="812" y="272"/>
                  </a:lnTo>
                  <a:lnTo>
                    <a:pt x="817" y="272"/>
                  </a:lnTo>
                  <a:lnTo>
                    <a:pt x="821" y="270"/>
                  </a:lnTo>
                  <a:lnTo>
                    <a:pt x="823" y="270"/>
                  </a:lnTo>
                  <a:lnTo>
                    <a:pt x="825" y="272"/>
                  </a:lnTo>
                  <a:lnTo>
                    <a:pt x="829" y="276"/>
                  </a:lnTo>
                  <a:lnTo>
                    <a:pt x="842" y="283"/>
                  </a:lnTo>
                  <a:lnTo>
                    <a:pt x="844" y="283"/>
                  </a:lnTo>
                  <a:lnTo>
                    <a:pt x="848" y="283"/>
                  </a:lnTo>
                  <a:lnTo>
                    <a:pt x="848" y="276"/>
                  </a:lnTo>
                  <a:lnTo>
                    <a:pt x="848" y="276"/>
                  </a:lnTo>
                  <a:lnTo>
                    <a:pt x="848" y="276"/>
                  </a:lnTo>
                  <a:lnTo>
                    <a:pt x="848" y="276"/>
                  </a:lnTo>
                  <a:lnTo>
                    <a:pt x="848" y="276"/>
                  </a:lnTo>
                  <a:lnTo>
                    <a:pt x="848" y="276"/>
                  </a:lnTo>
                  <a:lnTo>
                    <a:pt x="848" y="276"/>
                  </a:lnTo>
                  <a:lnTo>
                    <a:pt x="848" y="276"/>
                  </a:lnTo>
                  <a:close/>
                  <a:moveTo>
                    <a:pt x="744" y="380"/>
                  </a:moveTo>
                  <a:lnTo>
                    <a:pt x="736" y="382"/>
                  </a:lnTo>
                  <a:lnTo>
                    <a:pt x="731" y="382"/>
                  </a:lnTo>
                  <a:lnTo>
                    <a:pt x="729" y="384"/>
                  </a:lnTo>
                  <a:lnTo>
                    <a:pt x="725" y="390"/>
                  </a:lnTo>
                  <a:lnTo>
                    <a:pt x="735" y="388"/>
                  </a:lnTo>
                  <a:lnTo>
                    <a:pt x="740" y="388"/>
                  </a:lnTo>
                  <a:lnTo>
                    <a:pt x="744" y="384"/>
                  </a:lnTo>
                  <a:lnTo>
                    <a:pt x="750" y="382"/>
                  </a:lnTo>
                  <a:lnTo>
                    <a:pt x="748" y="380"/>
                  </a:lnTo>
                  <a:lnTo>
                    <a:pt x="744" y="380"/>
                  </a:lnTo>
                  <a:lnTo>
                    <a:pt x="744" y="380"/>
                  </a:lnTo>
                  <a:lnTo>
                    <a:pt x="744" y="380"/>
                  </a:lnTo>
                  <a:lnTo>
                    <a:pt x="744" y="380"/>
                  </a:lnTo>
                  <a:lnTo>
                    <a:pt x="744" y="380"/>
                  </a:lnTo>
                  <a:lnTo>
                    <a:pt x="744" y="380"/>
                  </a:lnTo>
                  <a:lnTo>
                    <a:pt x="744" y="380"/>
                  </a:lnTo>
                  <a:lnTo>
                    <a:pt x="744" y="380"/>
                  </a:lnTo>
                  <a:close/>
                  <a:moveTo>
                    <a:pt x="763" y="266"/>
                  </a:moveTo>
                  <a:lnTo>
                    <a:pt x="761" y="266"/>
                  </a:lnTo>
                  <a:lnTo>
                    <a:pt x="755" y="264"/>
                  </a:lnTo>
                  <a:lnTo>
                    <a:pt x="750" y="264"/>
                  </a:lnTo>
                  <a:lnTo>
                    <a:pt x="742" y="264"/>
                  </a:lnTo>
                  <a:lnTo>
                    <a:pt x="740" y="266"/>
                  </a:lnTo>
                  <a:lnTo>
                    <a:pt x="740" y="272"/>
                  </a:lnTo>
                  <a:lnTo>
                    <a:pt x="744" y="277"/>
                  </a:lnTo>
                  <a:lnTo>
                    <a:pt x="753" y="283"/>
                  </a:lnTo>
                  <a:lnTo>
                    <a:pt x="759" y="281"/>
                  </a:lnTo>
                  <a:lnTo>
                    <a:pt x="763" y="277"/>
                  </a:lnTo>
                  <a:lnTo>
                    <a:pt x="767" y="272"/>
                  </a:lnTo>
                  <a:lnTo>
                    <a:pt x="761" y="270"/>
                  </a:lnTo>
                  <a:lnTo>
                    <a:pt x="763" y="266"/>
                  </a:lnTo>
                  <a:lnTo>
                    <a:pt x="763" y="266"/>
                  </a:lnTo>
                  <a:lnTo>
                    <a:pt x="763" y="266"/>
                  </a:lnTo>
                  <a:lnTo>
                    <a:pt x="763" y="266"/>
                  </a:lnTo>
                  <a:lnTo>
                    <a:pt x="763" y="266"/>
                  </a:lnTo>
                  <a:lnTo>
                    <a:pt x="763" y="266"/>
                  </a:lnTo>
                  <a:lnTo>
                    <a:pt x="763" y="266"/>
                  </a:lnTo>
                  <a:lnTo>
                    <a:pt x="763" y="266"/>
                  </a:lnTo>
                  <a:close/>
                  <a:moveTo>
                    <a:pt x="772" y="204"/>
                  </a:moveTo>
                  <a:lnTo>
                    <a:pt x="774" y="204"/>
                  </a:lnTo>
                  <a:lnTo>
                    <a:pt x="778" y="204"/>
                  </a:lnTo>
                  <a:lnTo>
                    <a:pt x="780" y="208"/>
                  </a:lnTo>
                  <a:lnTo>
                    <a:pt x="780" y="204"/>
                  </a:lnTo>
                  <a:lnTo>
                    <a:pt x="782" y="204"/>
                  </a:lnTo>
                  <a:lnTo>
                    <a:pt x="780" y="202"/>
                  </a:lnTo>
                  <a:lnTo>
                    <a:pt x="778" y="201"/>
                  </a:lnTo>
                  <a:lnTo>
                    <a:pt x="778" y="197"/>
                  </a:lnTo>
                  <a:lnTo>
                    <a:pt x="778" y="195"/>
                  </a:lnTo>
                  <a:lnTo>
                    <a:pt x="774" y="191"/>
                  </a:lnTo>
                  <a:lnTo>
                    <a:pt x="772" y="195"/>
                  </a:lnTo>
                  <a:lnTo>
                    <a:pt x="769" y="195"/>
                  </a:lnTo>
                  <a:lnTo>
                    <a:pt x="769" y="197"/>
                  </a:lnTo>
                  <a:lnTo>
                    <a:pt x="772" y="202"/>
                  </a:lnTo>
                  <a:lnTo>
                    <a:pt x="772" y="204"/>
                  </a:lnTo>
                  <a:lnTo>
                    <a:pt x="772" y="204"/>
                  </a:lnTo>
                  <a:lnTo>
                    <a:pt x="772" y="204"/>
                  </a:lnTo>
                  <a:lnTo>
                    <a:pt x="772" y="204"/>
                  </a:lnTo>
                  <a:lnTo>
                    <a:pt x="772" y="204"/>
                  </a:lnTo>
                  <a:lnTo>
                    <a:pt x="772" y="204"/>
                  </a:lnTo>
                  <a:lnTo>
                    <a:pt x="772" y="204"/>
                  </a:lnTo>
                  <a:lnTo>
                    <a:pt x="772" y="204"/>
                  </a:lnTo>
                  <a:close/>
                  <a:moveTo>
                    <a:pt x="853" y="375"/>
                  </a:moveTo>
                  <a:lnTo>
                    <a:pt x="849" y="380"/>
                  </a:lnTo>
                  <a:lnTo>
                    <a:pt x="849" y="382"/>
                  </a:lnTo>
                  <a:lnTo>
                    <a:pt x="848" y="382"/>
                  </a:lnTo>
                  <a:lnTo>
                    <a:pt x="848" y="388"/>
                  </a:lnTo>
                  <a:lnTo>
                    <a:pt x="849" y="390"/>
                  </a:lnTo>
                  <a:lnTo>
                    <a:pt x="853" y="388"/>
                  </a:lnTo>
                  <a:lnTo>
                    <a:pt x="855" y="384"/>
                  </a:lnTo>
                  <a:lnTo>
                    <a:pt x="859" y="380"/>
                  </a:lnTo>
                  <a:lnTo>
                    <a:pt x="861" y="375"/>
                  </a:lnTo>
                  <a:lnTo>
                    <a:pt x="861" y="371"/>
                  </a:lnTo>
                  <a:lnTo>
                    <a:pt x="863" y="369"/>
                  </a:lnTo>
                  <a:lnTo>
                    <a:pt x="861" y="365"/>
                  </a:lnTo>
                  <a:lnTo>
                    <a:pt x="853" y="375"/>
                  </a:lnTo>
                  <a:lnTo>
                    <a:pt x="853" y="375"/>
                  </a:lnTo>
                  <a:lnTo>
                    <a:pt x="853" y="375"/>
                  </a:lnTo>
                  <a:lnTo>
                    <a:pt x="853" y="375"/>
                  </a:lnTo>
                  <a:lnTo>
                    <a:pt x="853" y="375"/>
                  </a:lnTo>
                  <a:lnTo>
                    <a:pt x="853" y="375"/>
                  </a:lnTo>
                  <a:lnTo>
                    <a:pt x="853" y="375"/>
                  </a:lnTo>
                  <a:lnTo>
                    <a:pt x="853" y="375"/>
                  </a:lnTo>
                  <a:close/>
                  <a:moveTo>
                    <a:pt x="853" y="210"/>
                  </a:moveTo>
                  <a:lnTo>
                    <a:pt x="849" y="208"/>
                  </a:lnTo>
                  <a:lnTo>
                    <a:pt x="848" y="210"/>
                  </a:lnTo>
                  <a:lnTo>
                    <a:pt x="844" y="214"/>
                  </a:lnTo>
                  <a:lnTo>
                    <a:pt x="849" y="219"/>
                  </a:lnTo>
                  <a:lnTo>
                    <a:pt x="853" y="219"/>
                  </a:lnTo>
                  <a:lnTo>
                    <a:pt x="853" y="216"/>
                  </a:lnTo>
                  <a:lnTo>
                    <a:pt x="853" y="210"/>
                  </a:lnTo>
                  <a:lnTo>
                    <a:pt x="853" y="210"/>
                  </a:lnTo>
                  <a:lnTo>
                    <a:pt x="853" y="210"/>
                  </a:lnTo>
                  <a:lnTo>
                    <a:pt x="853" y="210"/>
                  </a:lnTo>
                  <a:lnTo>
                    <a:pt x="853" y="210"/>
                  </a:lnTo>
                  <a:lnTo>
                    <a:pt x="853" y="210"/>
                  </a:lnTo>
                  <a:lnTo>
                    <a:pt x="853" y="210"/>
                  </a:lnTo>
                  <a:lnTo>
                    <a:pt x="853" y="210"/>
                  </a:lnTo>
                  <a:close/>
                  <a:moveTo>
                    <a:pt x="1021" y="375"/>
                  </a:moveTo>
                  <a:lnTo>
                    <a:pt x="1010" y="377"/>
                  </a:lnTo>
                  <a:lnTo>
                    <a:pt x="1004" y="380"/>
                  </a:lnTo>
                  <a:lnTo>
                    <a:pt x="1002" y="384"/>
                  </a:lnTo>
                  <a:lnTo>
                    <a:pt x="993" y="399"/>
                  </a:lnTo>
                  <a:lnTo>
                    <a:pt x="993" y="401"/>
                  </a:lnTo>
                  <a:lnTo>
                    <a:pt x="1002" y="399"/>
                  </a:lnTo>
                  <a:lnTo>
                    <a:pt x="1006" y="399"/>
                  </a:lnTo>
                  <a:lnTo>
                    <a:pt x="1011" y="399"/>
                  </a:lnTo>
                  <a:lnTo>
                    <a:pt x="1017" y="395"/>
                  </a:lnTo>
                  <a:lnTo>
                    <a:pt x="1023" y="388"/>
                  </a:lnTo>
                  <a:lnTo>
                    <a:pt x="1025" y="382"/>
                  </a:lnTo>
                  <a:lnTo>
                    <a:pt x="1028" y="380"/>
                  </a:lnTo>
                  <a:lnTo>
                    <a:pt x="1023" y="377"/>
                  </a:lnTo>
                  <a:lnTo>
                    <a:pt x="1021" y="375"/>
                  </a:lnTo>
                  <a:lnTo>
                    <a:pt x="1021" y="375"/>
                  </a:lnTo>
                  <a:lnTo>
                    <a:pt x="1021" y="375"/>
                  </a:lnTo>
                  <a:lnTo>
                    <a:pt x="1021" y="375"/>
                  </a:lnTo>
                  <a:lnTo>
                    <a:pt x="1021" y="375"/>
                  </a:lnTo>
                  <a:lnTo>
                    <a:pt x="1021" y="375"/>
                  </a:lnTo>
                  <a:lnTo>
                    <a:pt x="1021" y="375"/>
                  </a:lnTo>
                  <a:lnTo>
                    <a:pt x="1021" y="375"/>
                  </a:lnTo>
                  <a:close/>
                  <a:moveTo>
                    <a:pt x="1077" y="251"/>
                  </a:moveTo>
                  <a:lnTo>
                    <a:pt x="1074" y="251"/>
                  </a:lnTo>
                  <a:lnTo>
                    <a:pt x="1066" y="247"/>
                  </a:lnTo>
                  <a:lnTo>
                    <a:pt x="1060" y="246"/>
                  </a:lnTo>
                  <a:lnTo>
                    <a:pt x="1055" y="246"/>
                  </a:lnTo>
                  <a:lnTo>
                    <a:pt x="1049" y="244"/>
                  </a:lnTo>
                  <a:lnTo>
                    <a:pt x="1042" y="240"/>
                  </a:lnTo>
                  <a:lnTo>
                    <a:pt x="1028" y="232"/>
                  </a:lnTo>
                  <a:lnTo>
                    <a:pt x="1021" y="229"/>
                  </a:lnTo>
                  <a:lnTo>
                    <a:pt x="1011" y="223"/>
                  </a:lnTo>
                  <a:lnTo>
                    <a:pt x="1006" y="223"/>
                  </a:lnTo>
                  <a:lnTo>
                    <a:pt x="1002" y="227"/>
                  </a:lnTo>
                  <a:lnTo>
                    <a:pt x="996" y="229"/>
                  </a:lnTo>
                  <a:lnTo>
                    <a:pt x="993" y="232"/>
                  </a:lnTo>
                  <a:lnTo>
                    <a:pt x="991" y="232"/>
                  </a:lnTo>
                  <a:lnTo>
                    <a:pt x="993" y="238"/>
                  </a:lnTo>
                  <a:lnTo>
                    <a:pt x="991" y="240"/>
                  </a:lnTo>
                  <a:lnTo>
                    <a:pt x="983" y="244"/>
                  </a:lnTo>
                  <a:lnTo>
                    <a:pt x="978" y="244"/>
                  </a:lnTo>
                  <a:lnTo>
                    <a:pt x="974" y="244"/>
                  </a:lnTo>
                  <a:lnTo>
                    <a:pt x="972" y="246"/>
                  </a:lnTo>
                  <a:lnTo>
                    <a:pt x="968" y="251"/>
                  </a:lnTo>
                  <a:lnTo>
                    <a:pt x="966" y="257"/>
                  </a:lnTo>
                  <a:lnTo>
                    <a:pt x="962" y="262"/>
                  </a:lnTo>
                  <a:lnTo>
                    <a:pt x="953" y="270"/>
                  </a:lnTo>
                  <a:lnTo>
                    <a:pt x="949" y="272"/>
                  </a:lnTo>
                  <a:lnTo>
                    <a:pt x="947" y="272"/>
                  </a:lnTo>
                  <a:lnTo>
                    <a:pt x="940" y="266"/>
                  </a:lnTo>
                  <a:lnTo>
                    <a:pt x="936" y="262"/>
                  </a:lnTo>
                  <a:lnTo>
                    <a:pt x="936" y="259"/>
                  </a:lnTo>
                  <a:lnTo>
                    <a:pt x="934" y="253"/>
                  </a:lnTo>
                  <a:lnTo>
                    <a:pt x="934" y="247"/>
                  </a:lnTo>
                  <a:lnTo>
                    <a:pt x="930" y="247"/>
                  </a:lnTo>
                  <a:lnTo>
                    <a:pt x="930" y="253"/>
                  </a:lnTo>
                  <a:lnTo>
                    <a:pt x="930" y="259"/>
                  </a:lnTo>
                  <a:lnTo>
                    <a:pt x="923" y="244"/>
                  </a:lnTo>
                  <a:lnTo>
                    <a:pt x="923" y="234"/>
                  </a:lnTo>
                  <a:lnTo>
                    <a:pt x="923" y="229"/>
                  </a:lnTo>
                  <a:lnTo>
                    <a:pt x="925" y="221"/>
                  </a:lnTo>
                  <a:lnTo>
                    <a:pt x="925" y="216"/>
                  </a:lnTo>
                  <a:lnTo>
                    <a:pt x="923" y="210"/>
                  </a:lnTo>
                  <a:lnTo>
                    <a:pt x="923" y="208"/>
                  </a:lnTo>
                  <a:lnTo>
                    <a:pt x="921" y="204"/>
                  </a:lnTo>
                  <a:lnTo>
                    <a:pt x="915" y="204"/>
                  </a:lnTo>
                  <a:lnTo>
                    <a:pt x="906" y="202"/>
                  </a:lnTo>
                  <a:lnTo>
                    <a:pt x="898" y="201"/>
                  </a:lnTo>
                  <a:lnTo>
                    <a:pt x="891" y="195"/>
                  </a:lnTo>
                  <a:lnTo>
                    <a:pt x="881" y="195"/>
                  </a:lnTo>
                  <a:lnTo>
                    <a:pt x="874" y="201"/>
                  </a:lnTo>
                  <a:lnTo>
                    <a:pt x="866" y="204"/>
                  </a:lnTo>
                  <a:lnTo>
                    <a:pt x="859" y="204"/>
                  </a:lnTo>
                  <a:lnTo>
                    <a:pt x="859" y="210"/>
                  </a:lnTo>
                  <a:lnTo>
                    <a:pt x="855" y="216"/>
                  </a:lnTo>
                  <a:lnTo>
                    <a:pt x="853" y="219"/>
                  </a:lnTo>
                  <a:lnTo>
                    <a:pt x="853" y="221"/>
                  </a:lnTo>
                  <a:lnTo>
                    <a:pt x="859" y="223"/>
                  </a:lnTo>
                  <a:lnTo>
                    <a:pt x="861" y="221"/>
                  </a:lnTo>
                  <a:lnTo>
                    <a:pt x="866" y="223"/>
                  </a:lnTo>
                  <a:lnTo>
                    <a:pt x="868" y="223"/>
                  </a:lnTo>
                  <a:lnTo>
                    <a:pt x="872" y="223"/>
                  </a:lnTo>
                  <a:lnTo>
                    <a:pt x="872" y="227"/>
                  </a:lnTo>
                  <a:lnTo>
                    <a:pt x="874" y="227"/>
                  </a:lnTo>
                  <a:lnTo>
                    <a:pt x="874" y="229"/>
                  </a:lnTo>
                  <a:lnTo>
                    <a:pt x="874" y="232"/>
                  </a:lnTo>
                  <a:lnTo>
                    <a:pt x="874" y="234"/>
                  </a:lnTo>
                  <a:lnTo>
                    <a:pt x="878" y="238"/>
                  </a:lnTo>
                  <a:lnTo>
                    <a:pt x="880" y="240"/>
                  </a:lnTo>
                  <a:lnTo>
                    <a:pt x="881" y="244"/>
                  </a:lnTo>
                  <a:lnTo>
                    <a:pt x="887" y="244"/>
                  </a:lnTo>
                  <a:lnTo>
                    <a:pt x="891" y="244"/>
                  </a:lnTo>
                  <a:lnTo>
                    <a:pt x="897" y="244"/>
                  </a:lnTo>
                  <a:lnTo>
                    <a:pt x="902" y="244"/>
                  </a:lnTo>
                  <a:lnTo>
                    <a:pt x="906" y="244"/>
                  </a:lnTo>
                  <a:lnTo>
                    <a:pt x="912" y="240"/>
                  </a:lnTo>
                  <a:lnTo>
                    <a:pt x="921" y="240"/>
                  </a:lnTo>
                  <a:lnTo>
                    <a:pt x="917" y="244"/>
                  </a:lnTo>
                  <a:lnTo>
                    <a:pt x="921" y="244"/>
                  </a:lnTo>
                  <a:lnTo>
                    <a:pt x="917" y="246"/>
                  </a:lnTo>
                  <a:lnTo>
                    <a:pt x="921" y="246"/>
                  </a:lnTo>
                  <a:lnTo>
                    <a:pt x="915" y="247"/>
                  </a:lnTo>
                  <a:lnTo>
                    <a:pt x="915" y="251"/>
                  </a:lnTo>
                  <a:lnTo>
                    <a:pt x="912" y="253"/>
                  </a:lnTo>
                  <a:lnTo>
                    <a:pt x="912" y="251"/>
                  </a:lnTo>
                  <a:lnTo>
                    <a:pt x="910" y="251"/>
                  </a:lnTo>
                  <a:lnTo>
                    <a:pt x="906" y="247"/>
                  </a:lnTo>
                  <a:lnTo>
                    <a:pt x="904" y="247"/>
                  </a:lnTo>
                  <a:lnTo>
                    <a:pt x="898" y="247"/>
                  </a:lnTo>
                  <a:lnTo>
                    <a:pt x="897" y="251"/>
                  </a:lnTo>
                  <a:lnTo>
                    <a:pt x="893" y="257"/>
                  </a:lnTo>
                  <a:lnTo>
                    <a:pt x="887" y="257"/>
                  </a:lnTo>
                  <a:lnTo>
                    <a:pt x="881" y="253"/>
                  </a:lnTo>
                  <a:lnTo>
                    <a:pt x="878" y="253"/>
                  </a:lnTo>
                  <a:lnTo>
                    <a:pt x="874" y="257"/>
                  </a:lnTo>
                  <a:lnTo>
                    <a:pt x="874" y="259"/>
                  </a:lnTo>
                  <a:lnTo>
                    <a:pt x="880" y="259"/>
                  </a:lnTo>
                  <a:lnTo>
                    <a:pt x="881" y="262"/>
                  </a:lnTo>
                  <a:lnTo>
                    <a:pt x="885" y="266"/>
                  </a:lnTo>
                  <a:lnTo>
                    <a:pt x="891" y="270"/>
                  </a:lnTo>
                  <a:lnTo>
                    <a:pt x="893" y="270"/>
                  </a:lnTo>
                  <a:lnTo>
                    <a:pt x="893" y="276"/>
                  </a:lnTo>
                  <a:lnTo>
                    <a:pt x="893" y="277"/>
                  </a:lnTo>
                  <a:lnTo>
                    <a:pt x="891" y="277"/>
                  </a:lnTo>
                  <a:lnTo>
                    <a:pt x="891" y="281"/>
                  </a:lnTo>
                  <a:lnTo>
                    <a:pt x="891" y="285"/>
                  </a:lnTo>
                  <a:lnTo>
                    <a:pt x="897" y="290"/>
                  </a:lnTo>
                  <a:lnTo>
                    <a:pt x="902" y="289"/>
                  </a:lnTo>
                  <a:lnTo>
                    <a:pt x="904" y="285"/>
                  </a:lnTo>
                  <a:lnTo>
                    <a:pt x="906" y="281"/>
                  </a:lnTo>
                  <a:lnTo>
                    <a:pt x="906" y="277"/>
                  </a:lnTo>
                  <a:lnTo>
                    <a:pt x="910" y="276"/>
                  </a:lnTo>
                  <a:lnTo>
                    <a:pt x="906" y="272"/>
                  </a:lnTo>
                  <a:lnTo>
                    <a:pt x="910" y="272"/>
                  </a:lnTo>
                  <a:lnTo>
                    <a:pt x="912" y="270"/>
                  </a:lnTo>
                  <a:lnTo>
                    <a:pt x="912" y="266"/>
                  </a:lnTo>
                  <a:lnTo>
                    <a:pt x="915" y="264"/>
                  </a:lnTo>
                  <a:lnTo>
                    <a:pt x="917" y="259"/>
                  </a:lnTo>
                  <a:lnTo>
                    <a:pt x="915" y="266"/>
                  </a:lnTo>
                  <a:lnTo>
                    <a:pt x="912" y="272"/>
                  </a:lnTo>
                  <a:lnTo>
                    <a:pt x="912" y="276"/>
                  </a:lnTo>
                  <a:lnTo>
                    <a:pt x="912" y="277"/>
                  </a:lnTo>
                  <a:lnTo>
                    <a:pt x="915" y="277"/>
                  </a:lnTo>
                  <a:lnTo>
                    <a:pt x="917" y="283"/>
                  </a:lnTo>
                  <a:lnTo>
                    <a:pt x="923" y="283"/>
                  </a:lnTo>
                  <a:lnTo>
                    <a:pt x="923" y="285"/>
                  </a:lnTo>
                  <a:lnTo>
                    <a:pt x="925" y="285"/>
                  </a:lnTo>
                  <a:lnTo>
                    <a:pt x="930" y="285"/>
                  </a:lnTo>
                  <a:lnTo>
                    <a:pt x="930" y="289"/>
                  </a:lnTo>
                  <a:lnTo>
                    <a:pt x="934" y="285"/>
                  </a:lnTo>
                  <a:lnTo>
                    <a:pt x="936" y="285"/>
                  </a:lnTo>
                  <a:lnTo>
                    <a:pt x="934" y="289"/>
                  </a:lnTo>
                  <a:lnTo>
                    <a:pt x="934" y="290"/>
                  </a:lnTo>
                  <a:lnTo>
                    <a:pt x="940" y="294"/>
                  </a:lnTo>
                  <a:lnTo>
                    <a:pt x="944" y="300"/>
                  </a:lnTo>
                  <a:lnTo>
                    <a:pt x="953" y="300"/>
                  </a:lnTo>
                  <a:lnTo>
                    <a:pt x="961" y="302"/>
                  </a:lnTo>
                  <a:lnTo>
                    <a:pt x="974" y="307"/>
                  </a:lnTo>
                  <a:lnTo>
                    <a:pt x="983" y="309"/>
                  </a:lnTo>
                  <a:lnTo>
                    <a:pt x="987" y="313"/>
                  </a:lnTo>
                  <a:lnTo>
                    <a:pt x="993" y="315"/>
                  </a:lnTo>
                  <a:lnTo>
                    <a:pt x="996" y="315"/>
                  </a:lnTo>
                  <a:lnTo>
                    <a:pt x="1002" y="319"/>
                  </a:lnTo>
                  <a:lnTo>
                    <a:pt x="1006" y="324"/>
                  </a:lnTo>
                  <a:lnTo>
                    <a:pt x="1006" y="326"/>
                  </a:lnTo>
                  <a:lnTo>
                    <a:pt x="1010" y="324"/>
                  </a:lnTo>
                  <a:lnTo>
                    <a:pt x="1010" y="326"/>
                  </a:lnTo>
                  <a:lnTo>
                    <a:pt x="1010" y="332"/>
                  </a:lnTo>
                  <a:lnTo>
                    <a:pt x="1011" y="332"/>
                  </a:lnTo>
                  <a:lnTo>
                    <a:pt x="1011" y="334"/>
                  </a:lnTo>
                  <a:lnTo>
                    <a:pt x="1015" y="334"/>
                  </a:lnTo>
                  <a:lnTo>
                    <a:pt x="1015" y="337"/>
                  </a:lnTo>
                  <a:lnTo>
                    <a:pt x="1015" y="339"/>
                  </a:lnTo>
                  <a:lnTo>
                    <a:pt x="1015" y="347"/>
                  </a:lnTo>
                  <a:lnTo>
                    <a:pt x="1021" y="352"/>
                  </a:lnTo>
                  <a:lnTo>
                    <a:pt x="1023" y="356"/>
                  </a:lnTo>
                  <a:lnTo>
                    <a:pt x="1021" y="358"/>
                  </a:lnTo>
                  <a:lnTo>
                    <a:pt x="1030" y="364"/>
                  </a:lnTo>
                  <a:lnTo>
                    <a:pt x="1025" y="362"/>
                  </a:lnTo>
                  <a:lnTo>
                    <a:pt x="1021" y="362"/>
                  </a:lnTo>
                  <a:lnTo>
                    <a:pt x="1017" y="364"/>
                  </a:lnTo>
                  <a:lnTo>
                    <a:pt x="1025" y="369"/>
                  </a:lnTo>
                  <a:lnTo>
                    <a:pt x="1021" y="371"/>
                  </a:lnTo>
                  <a:lnTo>
                    <a:pt x="1023" y="375"/>
                  </a:lnTo>
                  <a:lnTo>
                    <a:pt x="1028" y="377"/>
                  </a:lnTo>
                  <a:lnTo>
                    <a:pt x="1028" y="380"/>
                  </a:lnTo>
                  <a:lnTo>
                    <a:pt x="1028" y="382"/>
                  </a:lnTo>
                  <a:lnTo>
                    <a:pt x="1025" y="388"/>
                  </a:lnTo>
                  <a:lnTo>
                    <a:pt x="1023" y="394"/>
                  </a:lnTo>
                  <a:lnTo>
                    <a:pt x="1023" y="395"/>
                  </a:lnTo>
                  <a:lnTo>
                    <a:pt x="1028" y="394"/>
                  </a:lnTo>
                  <a:lnTo>
                    <a:pt x="1030" y="390"/>
                  </a:lnTo>
                  <a:lnTo>
                    <a:pt x="1030" y="394"/>
                  </a:lnTo>
                  <a:lnTo>
                    <a:pt x="1034" y="394"/>
                  </a:lnTo>
                  <a:lnTo>
                    <a:pt x="1040" y="394"/>
                  </a:lnTo>
                  <a:lnTo>
                    <a:pt x="1045" y="394"/>
                  </a:lnTo>
                  <a:lnTo>
                    <a:pt x="1049" y="390"/>
                  </a:lnTo>
                  <a:lnTo>
                    <a:pt x="1047" y="394"/>
                  </a:lnTo>
                  <a:lnTo>
                    <a:pt x="1049" y="399"/>
                  </a:lnTo>
                  <a:lnTo>
                    <a:pt x="1055" y="405"/>
                  </a:lnTo>
                  <a:lnTo>
                    <a:pt x="1060" y="412"/>
                  </a:lnTo>
                  <a:lnTo>
                    <a:pt x="1066" y="414"/>
                  </a:lnTo>
                  <a:lnTo>
                    <a:pt x="1072" y="420"/>
                  </a:lnTo>
                  <a:lnTo>
                    <a:pt x="1068" y="418"/>
                  </a:lnTo>
                  <a:lnTo>
                    <a:pt x="1074" y="364"/>
                  </a:lnTo>
                  <a:lnTo>
                    <a:pt x="1072" y="362"/>
                  </a:lnTo>
                  <a:lnTo>
                    <a:pt x="1072" y="356"/>
                  </a:lnTo>
                  <a:lnTo>
                    <a:pt x="1074" y="345"/>
                  </a:lnTo>
                  <a:lnTo>
                    <a:pt x="1079" y="251"/>
                  </a:lnTo>
                  <a:lnTo>
                    <a:pt x="1079" y="251"/>
                  </a:lnTo>
                  <a:lnTo>
                    <a:pt x="1077" y="251"/>
                  </a:lnTo>
                  <a:lnTo>
                    <a:pt x="1077" y="251"/>
                  </a:lnTo>
                  <a:lnTo>
                    <a:pt x="1077" y="251"/>
                  </a:lnTo>
                  <a:lnTo>
                    <a:pt x="1077" y="251"/>
                  </a:lnTo>
                  <a:lnTo>
                    <a:pt x="1077" y="251"/>
                  </a:lnTo>
                  <a:lnTo>
                    <a:pt x="1077" y="251"/>
                  </a:lnTo>
                  <a:lnTo>
                    <a:pt x="1077" y="251"/>
                  </a:lnTo>
                  <a:lnTo>
                    <a:pt x="1077" y="251"/>
                  </a:lnTo>
                  <a:close/>
                  <a:moveTo>
                    <a:pt x="930" y="324"/>
                  </a:moveTo>
                  <a:lnTo>
                    <a:pt x="929" y="326"/>
                  </a:lnTo>
                  <a:lnTo>
                    <a:pt x="925" y="328"/>
                  </a:lnTo>
                  <a:lnTo>
                    <a:pt x="923" y="332"/>
                  </a:lnTo>
                  <a:lnTo>
                    <a:pt x="923" y="334"/>
                  </a:lnTo>
                  <a:lnTo>
                    <a:pt x="923" y="345"/>
                  </a:lnTo>
                  <a:lnTo>
                    <a:pt x="929" y="347"/>
                  </a:lnTo>
                  <a:lnTo>
                    <a:pt x="930" y="347"/>
                  </a:lnTo>
                  <a:lnTo>
                    <a:pt x="930" y="343"/>
                  </a:lnTo>
                  <a:lnTo>
                    <a:pt x="934" y="332"/>
                  </a:lnTo>
                  <a:lnTo>
                    <a:pt x="930" y="326"/>
                  </a:lnTo>
                  <a:lnTo>
                    <a:pt x="930" y="324"/>
                  </a:lnTo>
                  <a:lnTo>
                    <a:pt x="930" y="324"/>
                  </a:lnTo>
                  <a:lnTo>
                    <a:pt x="930" y="324"/>
                  </a:lnTo>
                  <a:lnTo>
                    <a:pt x="930" y="324"/>
                  </a:lnTo>
                  <a:lnTo>
                    <a:pt x="930" y="324"/>
                  </a:lnTo>
                  <a:lnTo>
                    <a:pt x="930" y="324"/>
                  </a:lnTo>
                  <a:lnTo>
                    <a:pt x="930" y="324"/>
                  </a:lnTo>
                  <a:lnTo>
                    <a:pt x="930" y="324"/>
                  </a:lnTo>
                  <a:close/>
                  <a:moveTo>
                    <a:pt x="917" y="339"/>
                  </a:moveTo>
                  <a:lnTo>
                    <a:pt x="921" y="345"/>
                  </a:lnTo>
                  <a:lnTo>
                    <a:pt x="917" y="343"/>
                  </a:lnTo>
                  <a:lnTo>
                    <a:pt x="917" y="347"/>
                  </a:lnTo>
                  <a:lnTo>
                    <a:pt x="921" y="350"/>
                  </a:lnTo>
                  <a:lnTo>
                    <a:pt x="917" y="352"/>
                  </a:lnTo>
                  <a:lnTo>
                    <a:pt x="915" y="358"/>
                  </a:lnTo>
                  <a:lnTo>
                    <a:pt x="917" y="362"/>
                  </a:lnTo>
                  <a:lnTo>
                    <a:pt x="921" y="362"/>
                  </a:lnTo>
                  <a:lnTo>
                    <a:pt x="925" y="356"/>
                  </a:lnTo>
                  <a:lnTo>
                    <a:pt x="925" y="350"/>
                  </a:lnTo>
                  <a:lnTo>
                    <a:pt x="923" y="347"/>
                  </a:lnTo>
                  <a:lnTo>
                    <a:pt x="921" y="345"/>
                  </a:lnTo>
                  <a:lnTo>
                    <a:pt x="923" y="345"/>
                  </a:lnTo>
                  <a:lnTo>
                    <a:pt x="921" y="339"/>
                  </a:lnTo>
                  <a:lnTo>
                    <a:pt x="917" y="339"/>
                  </a:lnTo>
                  <a:lnTo>
                    <a:pt x="917" y="339"/>
                  </a:lnTo>
                  <a:lnTo>
                    <a:pt x="917" y="339"/>
                  </a:lnTo>
                  <a:lnTo>
                    <a:pt x="917" y="339"/>
                  </a:lnTo>
                  <a:lnTo>
                    <a:pt x="917" y="339"/>
                  </a:lnTo>
                  <a:lnTo>
                    <a:pt x="917" y="339"/>
                  </a:lnTo>
                  <a:lnTo>
                    <a:pt x="917" y="339"/>
                  </a:lnTo>
                  <a:lnTo>
                    <a:pt x="917" y="339"/>
                  </a:lnTo>
                  <a:close/>
                  <a:moveTo>
                    <a:pt x="893" y="328"/>
                  </a:moveTo>
                  <a:lnTo>
                    <a:pt x="891" y="339"/>
                  </a:lnTo>
                  <a:lnTo>
                    <a:pt x="897" y="332"/>
                  </a:lnTo>
                  <a:lnTo>
                    <a:pt x="898" y="320"/>
                  </a:lnTo>
                  <a:lnTo>
                    <a:pt x="897" y="324"/>
                  </a:lnTo>
                  <a:lnTo>
                    <a:pt x="893" y="328"/>
                  </a:lnTo>
                  <a:lnTo>
                    <a:pt x="893" y="328"/>
                  </a:lnTo>
                  <a:lnTo>
                    <a:pt x="893" y="328"/>
                  </a:lnTo>
                  <a:lnTo>
                    <a:pt x="893" y="328"/>
                  </a:lnTo>
                  <a:lnTo>
                    <a:pt x="893" y="328"/>
                  </a:lnTo>
                  <a:lnTo>
                    <a:pt x="893" y="328"/>
                  </a:lnTo>
                  <a:lnTo>
                    <a:pt x="893" y="328"/>
                  </a:lnTo>
                  <a:lnTo>
                    <a:pt x="893" y="328"/>
                  </a:lnTo>
                  <a:close/>
                  <a:moveTo>
                    <a:pt x="686" y="401"/>
                  </a:moveTo>
                  <a:lnTo>
                    <a:pt x="688" y="405"/>
                  </a:lnTo>
                  <a:lnTo>
                    <a:pt x="691" y="399"/>
                  </a:lnTo>
                  <a:lnTo>
                    <a:pt x="691" y="395"/>
                  </a:lnTo>
                  <a:lnTo>
                    <a:pt x="688" y="399"/>
                  </a:lnTo>
                  <a:lnTo>
                    <a:pt x="686" y="399"/>
                  </a:lnTo>
                  <a:lnTo>
                    <a:pt x="682" y="401"/>
                  </a:lnTo>
                  <a:lnTo>
                    <a:pt x="686" y="401"/>
                  </a:lnTo>
                  <a:lnTo>
                    <a:pt x="686" y="401"/>
                  </a:lnTo>
                  <a:lnTo>
                    <a:pt x="686" y="401"/>
                  </a:lnTo>
                  <a:lnTo>
                    <a:pt x="686" y="401"/>
                  </a:lnTo>
                  <a:lnTo>
                    <a:pt x="686" y="401"/>
                  </a:lnTo>
                  <a:lnTo>
                    <a:pt x="686" y="401"/>
                  </a:lnTo>
                  <a:lnTo>
                    <a:pt x="686" y="401"/>
                  </a:lnTo>
                  <a:lnTo>
                    <a:pt x="686" y="401"/>
                  </a:lnTo>
                  <a:close/>
                  <a:moveTo>
                    <a:pt x="661" y="304"/>
                  </a:moveTo>
                  <a:lnTo>
                    <a:pt x="654" y="307"/>
                  </a:lnTo>
                  <a:lnTo>
                    <a:pt x="654" y="309"/>
                  </a:lnTo>
                  <a:lnTo>
                    <a:pt x="654" y="313"/>
                  </a:lnTo>
                  <a:lnTo>
                    <a:pt x="654" y="315"/>
                  </a:lnTo>
                  <a:lnTo>
                    <a:pt x="650" y="319"/>
                  </a:lnTo>
                  <a:lnTo>
                    <a:pt x="650" y="320"/>
                  </a:lnTo>
                  <a:lnTo>
                    <a:pt x="654" y="324"/>
                  </a:lnTo>
                  <a:lnTo>
                    <a:pt x="656" y="320"/>
                  </a:lnTo>
                  <a:lnTo>
                    <a:pt x="656" y="324"/>
                  </a:lnTo>
                  <a:lnTo>
                    <a:pt x="659" y="320"/>
                  </a:lnTo>
                  <a:lnTo>
                    <a:pt x="659" y="319"/>
                  </a:lnTo>
                  <a:lnTo>
                    <a:pt x="659" y="315"/>
                  </a:lnTo>
                  <a:lnTo>
                    <a:pt x="661" y="313"/>
                  </a:lnTo>
                  <a:lnTo>
                    <a:pt x="661" y="307"/>
                  </a:lnTo>
                  <a:lnTo>
                    <a:pt x="661" y="304"/>
                  </a:lnTo>
                  <a:lnTo>
                    <a:pt x="661" y="304"/>
                  </a:lnTo>
                  <a:lnTo>
                    <a:pt x="661" y="304"/>
                  </a:lnTo>
                  <a:lnTo>
                    <a:pt x="661" y="304"/>
                  </a:lnTo>
                  <a:lnTo>
                    <a:pt x="661" y="304"/>
                  </a:lnTo>
                  <a:lnTo>
                    <a:pt x="661" y="304"/>
                  </a:lnTo>
                  <a:lnTo>
                    <a:pt x="661" y="304"/>
                  </a:lnTo>
                  <a:lnTo>
                    <a:pt x="661" y="304"/>
                  </a:lnTo>
                  <a:close/>
                  <a:moveTo>
                    <a:pt x="682" y="219"/>
                  </a:moveTo>
                  <a:lnTo>
                    <a:pt x="680" y="219"/>
                  </a:lnTo>
                  <a:lnTo>
                    <a:pt x="678" y="221"/>
                  </a:lnTo>
                  <a:lnTo>
                    <a:pt x="680" y="221"/>
                  </a:lnTo>
                  <a:lnTo>
                    <a:pt x="682" y="219"/>
                  </a:lnTo>
                  <a:lnTo>
                    <a:pt x="682" y="219"/>
                  </a:lnTo>
                  <a:lnTo>
                    <a:pt x="682" y="219"/>
                  </a:lnTo>
                  <a:lnTo>
                    <a:pt x="682" y="219"/>
                  </a:lnTo>
                  <a:lnTo>
                    <a:pt x="682" y="219"/>
                  </a:lnTo>
                  <a:lnTo>
                    <a:pt x="682" y="219"/>
                  </a:lnTo>
                  <a:lnTo>
                    <a:pt x="682" y="219"/>
                  </a:lnTo>
                  <a:lnTo>
                    <a:pt x="682" y="219"/>
                  </a:lnTo>
                  <a:close/>
                  <a:moveTo>
                    <a:pt x="674" y="216"/>
                  </a:moveTo>
                  <a:lnTo>
                    <a:pt x="669" y="216"/>
                  </a:lnTo>
                  <a:lnTo>
                    <a:pt x="667" y="221"/>
                  </a:lnTo>
                  <a:lnTo>
                    <a:pt x="669" y="227"/>
                  </a:lnTo>
                  <a:lnTo>
                    <a:pt x="672" y="219"/>
                  </a:lnTo>
                  <a:lnTo>
                    <a:pt x="674" y="223"/>
                  </a:lnTo>
                  <a:lnTo>
                    <a:pt x="674" y="227"/>
                  </a:lnTo>
                  <a:lnTo>
                    <a:pt x="678" y="227"/>
                  </a:lnTo>
                  <a:lnTo>
                    <a:pt x="678" y="221"/>
                  </a:lnTo>
                  <a:lnTo>
                    <a:pt x="678" y="216"/>
                  </a:lnTo>
                  <a:lnTo>
                    <a:pt x="674" y="216"/>
                  </a:lnTo>
                  <a:lnTo>
                    <a:pt x="674" y="216"/>
                  </a:lnTo>
                  <a:lnTo>
                    <a:pt x="674" y="216"/>
                  </a:lnTo>
                  <a:lnTo>
                    <a:pt x="674" y="216"/>
                  </a:lnTo>
                  <a:lnTo>
                    <a:pt x="674" y="216"/>
                  </a:lnTo>
                  <a:lnTo>
                    <a:pt x="674" y="216"/>
                  </a:lnTo>
                  <a:lnTo>
                    <a:pt x="674" y="216"/>
                  </a:lnTo>
                  <a:lnTo>
                    <a:pt x="674" y="216"/>
                  </a:lnTo>
                  <a:close/>
                  <a:moveTo>
                    <a:pt x="659" y="324"/>
                  </a:moveTo>
                  <a:lnTo>
                    <a:pt x="659" y="328"/>
                  </a:lnTo>
                  <a:lnTo>
                    <a:pt x="663" y="332"/>
                  </a:lnTo>
                  <a:lnTo>
                    <a:pt x="667" y="324"/>
                  </a:lnTo>
                  <a:lnTo>
                    <a:pt x="672" y="324"/>
                  </a:lnTo>
                  <a:lnTo>
                    <a:pt x="672" y="320"/>
                  </a:lnTo>
                  <a:lnTo>
                    <a:pt x="669" y="319"/>
                  </a:lnTo>
                  <a:lnTo>
                    <a:pt x="667" y="319"/>
                  </a:lnTo>
                  <a:lnTo>
                    <a:pt x="667" y="309"/>
                  </a:lnTo>
                  <a:lnTo>
                    <a:pt x="669" y="307"/>
                  </a:lnTo>
                  <a:lnTo>
                    <a:pt x="672" y="304"/>
                  </a:lnTo>
                  <a:lnTo>
                    <a:pt x="672" y="302"/>
                  </a:lnTo>
                  <a:lnTo>
                    <a:pt x="669" y="296"/>
                  </a:lnTo>
                  <a:lnTo>
                    <a:pt x="667" y="300"/>
                  </a:lnTo>
                  <a:lnTo>
                    <a:pt x="663" y="304"/>
                  </a:lnTo>
                  <a:lnTo>
                    <a:pt x="661" y="313"/>
                  </a:lnTo>
                  <a:lnTo>
                    <a:pt x="661" y="319"/>
                  </a:lnTo>
                  <a:lnTo>
                    <a:pt x="659" y="324"/>
                  </a:lnTo>
                  <a:lnTo>
                    <a:pt x="659" y="324"/>
                  </a:lnTo>
                  <a:lnTo>
                    <a:pt x="659" y="324"/>
                  </a:lnTo>
                  <a:lnTo>
                    <a:pt x="659" y="324"/>
                  </a:lnTo>
                  <a:lnTo>
                    <a:pt x="659" y="324"/>
                  </a:lnTo>
                  <a:lnTo>
                    <a:pt x="659" y="324"/>
                  </a:lnTo>
                  <a:lnTo>
                    <a:pt x="659" y="324"/>
                  </a:lnTo>
                  <a:lnTo>
                    <a:pt x="659" y="324"/>
                  </a:lnTo>
                  <a:close/>
                  <a:moveTo>
                    <a:pt x="610" y="343"/>
                  </a:moveTo>
                  <a:lnTo>
                    <a:pt x="610" y="334"/>
                  </a:lnTo>
                  <a:lnTo>
                    <a:pt x="607" y="337"/>
                  </a:lnTo>
                  <a:lnTo>
                    <a:pt x="607" y="343"/>
                  </a:lnTo>
                  <a:lnTo>
                    <a:pt x="610" y="350"/>
                  </a:lnTo>
                  <a:lnTo>
                    <a:pt x="610" y="343"/>
                  </a:lnTo>
                  <a:lnTo>
                    <a:pt x="610" y="343"/>
                  </a:lnTo>
                  <a:lnTo>
                    <a:pt x="610" y="343"/>
                  </a:lnTo>
                  <a:lnTo>
                    <a:pt x="610" y="343"/>
                  </a:lnTo>
                  <a:lnTo>
                    <a:pt x="610" y="343"/>
                  </a:lnTo>
                  <a:lnTo>
                    <a:pt x="610" y="343"/>
                  </a:lnTo>
                  <a:lnTo>
                    <a:pt x="610" y="343"/>
                  </a:lnTo>
                  <a:lnTo>
                    <a:pt x="610" y="343"/>
                  </a:lnTo>
                  <a:close/>
                  <a:moveTo>
                    <a:pt x="644" y="320"/>
                  </a:moveTo>
                  <a:lnTo>
                    <a:pt x="644" y="315"/>
                  </a:lnTo>
                  <a:lnTo>
                    <a:pt x="642" y="319"/>
                  </a:lnTo>
                  <a:lnTo>
                    <a:pt x="642" y="320"/>
                  </a:lnTo>
                  <a:lnTo>
                    <a:pt x="644" y="324"/>
                  </a:lnTo>
                  <a:lnTo>
                    <a:pt x="644" y="320"/>
                  </a:lnTo>
                  <a:lnTo>
                    <a:pt x="644" y="320"/>
                  </a:lnTo>
                  <a:lnTo>
                    <a:pt x="644" y="320"/>
                  </a:lnTo>
                  <a:lnTo>
                    <a:pt x="644" y="320"/>
                  </a:lnTo>
                  <a:lnTo>
                    <a:pt x="644" y="320"/>
                  </a:lnTo>
                  <a:lnTo>
                    <a:pt x="644" y="320"/>
                  </a:lnTo>
                  <a:lnTo>
                    <a:pt x="644" y="320"/>
                  </a:lnTo>
                  <a:lnTo>
                    <a:pt x="644" y="320"/>
                  </a:lnTo>
                  <a:close/>
                  <a:moveTo>
                    <a:pt x="672" y="395"/>
                  </a:moveTo>
                  <a:lnTo>
                    <a:pt x="674" y="399"/>
                  </a:lnTo>
                  <a:lnTo>
                    <a:pt x="674" y="395"/>
                  </a:lnTo>
                  <a:lnTo>
                    <a:pt x="672" y="395"/>
                  </a:lnTo>
                  <a:lnTo>
                    <a:pt x="672" y="395"/>
                  </a:lnTo>
                  <a:lnTo>
                    <a:pt x="672" y="395"/>
                  </a:lnTo>
                  <a:lnTo>
                    <a:pt x="672" y="395"/>
                  </a:lnTo>
                  <a:lnTo>
                    <a:pt x="672" y="395"/>
                  </a:lnTo>
                  <a:lnTo>
                    <a:pt x="672" y="395"/>
                  </a:lnTo>
                  <a:lnTo>
                    <a:pt x="672" y="395"/>
                  </a:lnTo>
                  <a:lnTo>
                    <a:pt x="672" y="395"/>
                  </a:lnTo>
                  <a:close/>
                  <a:moveTo>
                    <a:pt x="672" y="289"/>
                  </a:moveTo>
                  <a:lnTo>
                    <a:pt x="669" y="285"/>
                  </a:lnTo>
                  <a:lnTo>
                    <a:pt x="669" y="290"/>
                  </a:lnTo>
                  <a:lnTo>
                    <a:pt x="669" y="294"/>
                  </a:lnTo>
                  <a:lnTo>
                    <a:pt x="672" y="294"/>
                  </a:lnTo>
                  <a:lnTo>
                    <a:pt x="674" y="290"/>
                  </a:lnTo>
                  <a:lnTo>
                    <a:pt x="672" y="289"/>
                  </a:lnTo>
                  <a:lnTo>
                    <a:pt x="672" y="289"/>
                  </a:lnTo>
                  <a:lnTo>
                    <a:pt x="672" y="289"/>
                  </a:lnTo>
                  <a:lnTo>
                    <a:pt x="672" y="289"/>
                  </a:lnTo>
                  <a:lnTo>
                    <a:pt x="672" y="289"/>
                  </a:lnTo>
                  <a:lnTo>
                    <a:pt x="672" y="289"/>
                  </a:lnTo>
                  <a:lnTo>
                    <a:pt x="672" y="289"/>
                  </a:lnTo>
                  <a:lnTo>
                    <a:pt x="672" y="289"/>
                  </a:lnTo>
                  <a:close/>
                  <a:moveTo>
                    <a:pt x="718" y="229"/>
                  </a:moveTo>
                  <a:lnTo>
                    <a:pt x="712" y="229"/>
                  </a:lnTo>
                  <a:lnTo>
                    <a:pt x="704" y="227"/>
                  </a:lnTo>
                  <a:lnTo>
                    <a:pt x="701" y="232"/>
                  </a:lnTo>
                  <a:lnTo>
                    <a:pt x="701" y="234"/>
                  </a:lnTo>
                  <a:lnTo>
                    <a:pt x="704" y="234"/>
                  </a:lnTo>
                  <a:lnTo>
                    <a:pt x="710" y="234"/>
                  </a:lnTo>
                  <a:lnTo>
                    <a:pt x="712" y="234"/>
                  </a:lnTo>
                  <a:lnTo>
                    <a:pt x="716" y="234"/>
                  </a:lnTo>
                  <a:lnTo>
                    <a:pt x="720" y="232"/>
                  </a:lnTo>
                  <a:lnTo>
                    <a:pt x="723" y="232"/>
                  </a:lnTo>
                  <a:lnTo>
                    <a:pt x="720" y="229"/>
                  </a:lnTo>
                  <a:lnTo>
                    <a:pt x="718" y="229"/>
                  </a:lnTo>
                  <a:lnTo>
                    <a:pt x="718" y="229"/>
                  </a:lnTo>
                  <a:lnTo>
                    <a:pt x="718" y="229"/>
                  </a:lnTo>
                  <a:lnTo>
                    <a:pt x="718" y="229"/>
                  </a:lnTo>
                  <a:lnTo>
                    <a:pt x="718" y="229"/>
                  </a:lnTo>
                  <a:lnTo>
                    <a:pt x="718" y="229"/>
                  </a:lnTo>
                  <a:lnTo>
                    <a:pt x="718" y="229"/>
                  </a:lnTo>
                  <a:lnTo>
                    <a:pt x="718" y="229"/>
                  </a:lnTo>
                  <a:close/>
                  <a:moveTo>
                    <a:pt x="704" y="394"/>
                  </a:moveTo>
                  <a:lnTo>
                    <a:pt x="697" y="394"/>
                  </a:lnTo>
                  <a:lnTo>
                    <a:pt x="697" y="395"/>
                  </a:lnTo>
                  <a:lnTo>
                    <a:pt x="699" y="395"/>
                  </a:lnTo>
                  <a:lnTo>
                    <a:pt x="693" y="399"/>
                  </a:lnTo>
                  <a:lnTo>
                    <a:pt x="693" y="401"/>
                  </a:lnTo>
                  <a:lnTo>
                    <a:pt x="701" y="401"/>
                  </a:lnTo>
                  <a:lnTo>
                    <a:pt x="710" y="399"/>
                  </a:lnTo>
                  <a:lnTo>
                    <a:pt x="712" y="395"/>
                  </a:lnTo>
                  <a:lnTo>
                    <a:pt x="710" y="394"/>
                  </a:lnTo>
                  <a:lnTo>
                    <a:pt x="704" y="394"/>
                  </a:lnTo>
                  <a:lnTo>
                    <a:pt x="704" y="394"/>
                  </a:lnTo>
                  <a:lnTo>
                    <a:pt x="704" y="394"/>
                  </a:lnTo>
                  <a:lnTo>
                    <a:pt x="704" y="394"/>
                  </a:lnTo>
                  <a:lnTo>
                    <a:pt x="704" y="394"/>
                  </a:lnTo>
                  <a:lnTo>
                    <a:pt x="704" y="394"/>
                  </a:lnTo>
                  <a:lnTo>
                    <a:pt x="704" y="394"/>
                  </a:lnTo>
                  <a:lnTo>
                    <a:pt x="704" y="394"/>
                  </a:lnTo>
                  <a:close/>
                  <a:moveTo>
                    <a:pt x="706" y="412"/>
                  </a:moveTo>
                  <a:lnTo>
                    <a:pt x="701" y="414"/>
                  </a:lnTo>
                  <a:lnTo>
                    <a:pt x="701" y="418"/>
                  </a:lnTo>
                  <a:lnTo>
                    <a:pt x="699" y="420"/>
                  </a:lnTo>
                  <a:lnTo>
                    <a:pt x="693" y="420"/>
                  </a:lnTo>
                  <a:lnTo>
                    <a:pt x="688" y="423"/>
                  </a:lnTo>
                  <a:lnTo>
                    <a:pt x="682" y="425"/>
                  </a:lnTo>
                  <a:lnTo>
                    <a:pt x="680" y="425"/>
                  </a:lnTo>
                  <a:lnTo>
                    <a:pt x="672" y="442"/>
                  </a:lnTo>
                  <a:lnTo>
                    <a:pt x="674" y="442"/>
                  </a:lnTo>
                  <a:lnTo>
                    <a:pt x="674" y="444"/>
                  </a:lnTo>
                  <a:lnTo>
                    <a:pt x="672" y="446"/>
                  </a:lnTo>
                  <a:lnTo>
                    <a:pt x="669" y="450"/>
                  </a:lnTo>
                  <a:lnTo>
                    <a:pt x="678" y="450"/>
                  </a:lnTo>
                  <a:lnTo>
                    <a:pt x="682" y="446"/>
                  </a:lnTo>
                  <a:lnTo>
                    <a:pt x="686" y="444"/>
                  </a:lnTo>
                  <a:lnTo>
                    <a:pt x="693" y="444"/>
                  </a:lnTo>
                  <a:lnTo>
                    <a:pt x="699" y="438"/>
                  </a:lnTo>
                  <a:lnTo>
                    <a:pt x="701" y="437"/>
                  </a:lnTo>
                  <a:lnTo>
                    <a:pt x="704" y="431"/>
                  </a:lnTo>
                  <a:lnTo>
                    <a:pt x="704" y="427"/>
                  </a:lnTo>
                  <a:lnTo>
                    <a:pt x="706" y="427"/>
                  </a:lnTo>
                  <a:lnTo>
                    <a:pt x="710" y="425"/>
                  </a:lnTo>
                  <a:lnTo>
                    <a:pt x="706" y="420"/>
                  </a:lnTo>
                  <a:lnTo>
                    <a:pt x="710" y="418"/>
                  </a:lnTo>
                  <a:lnTo>
                    <a:pt x="706" y="412"/>
                  </a:lnTo>
                  <a:lnTo>
                    <a:pt x="706" y="412"/>
                  </a:lnTo>
                  <a:lnTo>
                    <a:pt x="706" y="412"/>
                  </a:lnTo>
                  <a:lnTo>
                    <a:pt x="706" y="412"/>
                  </a:lnTo>
                  <a:lnTo>
                    <a:pt x="706" y="412"/>
                  </a:lnTo>
                  <a:lnTo>
                    <a:pt x="706" y="412"/>
                  </a:lnTo>
                  <a:lnTo>
                    <a:pt x="706" y="412"/>
                  </a:lnTo>
                  <a:lnTo>
                    <a:pt x="706" y="412"/>
                  </a:lnTo>
                  <a:close/>
                  <a:moveTo>
                    <a:pt x="674" y="399"/>
                  </a:moveTo>
                  <a:lnTo>
                    <a:pt x="669" y="401"/>
                  </a:lnTo>
                  <a:lnTo>
                    <a:pt x="669" y="405"/>
                  </a:lnTo>
                  <a:lnTo>
                    <a:pt x="672" y="405"/>
                  </a:lnTo>
                  <a:lnTo>
                    <a:pt x="674" y="405"/>
                  </a:lnTo>
                  <a:lnTo>
                    <a:pt x="674" y="401"/>
                  </a:lnTo>
                  <a:lnTo>
                    <a:pt x="678" y="399"/>
                  </a:lnTo>
                  <a:lnTo>
                    <a:pt x="686" y="395"/>
                  </a:lnTo>
                  <a:lnTo>
                    <a:pt x="680" y="395"/>
                  </a:lnTo>
                  <a:lnTo>
                    <a:pt x="674" y="399"/>
                  </a:lnTo>
                  <a:lnTo>
                    <a:pt x="674" y="399"/>
                  </a:lnTo>
                  <a:lnTo>
                    <a:pt x="674" y="399"/>
                  </a:lnTo>
                  <a:lnTo>
                    <a:pt x="674" y="399"/>
                  </a:lnTo>
                  <a:lnTo>
                    <a:pt x="674" y="399"/>
                  </a:lnTo>
                  <a:lnTo>
                    <a:pt x="674" y="399"/>
                  </a:lnTo>
                  <a:lnTo>
                    <a:pt x="674" y="399"/>
                  </a:lnTo>
                  <a:lnTo>
                    <a:pt x="674" y="399"/>
                  </a:lnTo>
                  <a:close/>
                  <a:moveTo>
                    <a:pt x="659" y="394"/>
                  </a:moveTo>
                  <a:lnTo>
                    <a:pt x="659" y="395"/>
                  </a:lnTo>
                  <a:lnTo>
                    <a:pt x="661" y="395"/>
                  </a:lnTo>
                  <a:lnTo>
                    <a:pt x="656" y="399"/>
                  </a:lnTo>
                  <a:lnTo>
                    <a:pt x="650" y="405"/>
                  </a:lnTo>
                  <a:lnTo>
                    <a:pt x="648" y="407"/>
                  </a:lnTo>
                  <a:lnTo>
                    <a:pt x="644" y="407"/>
                  </a:lnTo>
                  <a:lnTo>
                    <a:pt x="642" y="401"/>
                  </a:lnTo>
                  <a:lnTo>
                    <a:pt x="639" y="401"/>
                  </a:lnTo>
                  <a:lnTo>
                    <a:pt x="637" y="401"/>
                  </a:lnTo>
                  <a:lnTo>
                    <a:pt x="631" y="401"/>
                  </a:lnTo>
                  <a:lnTo>
                    <a:pt x="631" y="405"/>
                  </a:lnTo>
                  <a:lnTo>
                    <a:pt x="629" y="405"/>
                  </a:lnTo>
                  <a:lnTo>
                    <a:pt x="625" y="405"/>
                  </a:lnTo>
                  <a:lnTo>
                    <a:pt x="623" y="401"/>
                  </a:lnTo>
                  <a:lnTo>
                    <a:pt x="618" y="399"/>
                  </a:lnTo>
                  <a:lnTo>
                    <a:pt x="610" y="395"/>
                  </a:lnTo>
                  <a:lnTo>
                    <a:pt x="601" y="395"/>
                  </a:lnTo>
                  <a:lnTo>
                    <a:pt x="597" y="401"/>
                  </a:lnTo>
                  <a:lnTo>
                    <a:pt x="591" y="401"/>
                  </a:lnTo>
                  <a:lnTo>
                    <a:pt x="591" y="407"/>
                  </a:lnTo>
                  <a:lnTo>
                    <a:pt x="591" y="408"/>
                  </a:lnTo>
                  <a:lnTo>
                    <a:pt x="591" y="412"/>
                  </a:lnTo>
                  <a:lnTo>
                    <a:pt x="593" y="408"/>
                  </a:lnTo>
                  <a:lnTo>
                    <a:pt x="599" y="408"/>
                  </a:lnTo>
                  <a:lnTo>
                    <a:pt x="605" y="408"/>
                  </a:lnTo>
                  <a:lnTo>
                    <a:pt x="612" y="412"/>
                  </a:lnTo>
                  <a:lnTo>
                    <a:pt x="616" y="412"/>
                  </a:lnTo>
                  <a:lnTo>
                    <a:pt x="618" y="412"/>
                  </a:lnTo>
                  <a:lnTo>
                    <a:pt x="623" y="412"/>
                  </a:lnTo>
                  <a:lnTo>
                    <a:pt x="625" y="412"/>
                  </a:lnTo>
                  <a:lnTo>
                    <a:pt x="625" y="408"/>
                  </a:lnTo>
                  <a:lnTo>
                    <a:pt x="635" y="412"/>
                  </a:lnTo>
                  <a:lnTo>
                    <a:pt x="642" y="408"/>
                  </a:lnTo>
                  <a:lnTo>
                    <a:pt x="654" y="407"/>
                  </a:lnTo>
                  <a:lnTo>
                    <a:pt x="656" y="407"/>
                  </a:lnTo>
                  <a:lnTo>
                    <a:pt x="659" y="401"/>
                  </a:lnTo>
                  <a:lnTo>
                    <a:pt x="661" y="399"/>
                  </a:lnTo>
                  <a:lnTo>
                    <a:pt x="663" y="399"/>
                  </a:lnTo>
                  <a:lnTo>
                    <a:pt x="661" y="394"/>
                  </a:lnTo>
                  <a:lnTo>
                    <a:pt x="659" y="394"/>
                  </a:lnTo>
                  <a:lnTo>
                    <a:pt x="659" y="394"/>
                  </a:lnTo>
                  <a:lnTo>
                    <a:pt x="659" y="394"/>
                  </a:lnTo>
                  <a:lnTo>
                    <a:pt x="659" y="394"/>
                  </a:lnTo>
                  <a:lnTo>
                    <a:pt x="659" y="394"/>
                  </a:lnTo>
                  <a:lnTo>
                    <a:pt x="659" y="394"/>
                  </a:lnTo>
                  <a:lnTo>
                    <a:pt x="659" y="394"/>
                  </a:lnTo>
                  <a:lnTo>
                    <a:pt x="659" y="39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7" name="Freeform 131">
              <a:extLst>
                <a:ext uri="{FF2B5EF4-FFF2-40B4-BE49-F238E27FC236}">
                  <a16:creationId xmlns:a16="http://schemas.microsoft.com/office/drawing/2014/main" id="{A7E7E1BE-4887-45EB-A98A-0D8E7D4B7791}"/>
                </a:ext>
              </a:extLst>
            </p:cNvPr>
            <p:cNvSpPr>
              <a:spLocks/>
            </p:cNvSpPr>
            <p:nvPr/>
          </p:nvSpPr>
          <p:spPr bwMode="auto">
            <a:xfrm>
              <a:off x="4581" y="5934"/>
              <a:ext cx="19" cy="39"/>
            </a:xfrm>
            <a:custGeom>
              <a:avLst/>
              <a:gdLst>
                <a:gd name="T0" fmla="*/ 0 w 19"/>
                <a:gd name="T1" fmla="*/ 22 h 39"/>
                <a:gd name="T2" fmla="*/ 0 w 19"/>
                <a:gd name="T3" fmla="*/ 22 h 39"/>
                <a:gd name="T4" fmla="*/ 0 w 19"/>
                <a:gd name="T5" fmla="*/ 17 h 39"/>
                <a:gd name="T6" fmla="*/ 0 w 19"/>
                <a:gd name="T7" fmla="*/ 15 h 39"/>
                <a:gd name="T8" fmla="*/ 2 w 19"/>
                <a:gd name="T9" fmla="*/ 17 h 39"/>
                <a:gd name="T10" fmla="*/ 2 w 19"/>
                <a:gd name="T11" fmla="*/ 17 h 39"/>
                <a:gd name="T12" fmla="*/ 2 w 19"/>
                <a:gd name="T13" fmla="*/ 11 h 39"/>
                <a:gd name="T14" fmla="*/ 2 w 19"/>
                <a:gd name="T15" fmla="*/ 11 h 39"/>
                <a:gd name="T16" fmla="*/ 2 w 19"/>
                <a:gd name="T17" fmla="*/ 15 h 39"/>
                <a:gd name="T18" fmla="*/ 2 w 19"/>
                <a:gd name="T19" fmla="*/ 15 h 39"/>
                <a:gd name="T20" fmla="*/ 6 w 19"/>
                <a:gd name="T21" fmla="*/ 4 h 39"/>
                <a:gd name="T22" fmla="*/ 7 w 19"/>
                <a:gd name="T23" fmla="*/ 0 h 39"/>
                <a:gd name="T24" fmla="*/ 13 w 19"/>
                <a:gd name="T25" fmla="*/ 4 h 39"/>
                <a:gd name="T26" fmla="*/ 13 w 19"/>
                <a:gd name="T27" fmla="*/ 4 h 39"/>
                <a:gd name="T28" fmla="*/ 15 w 19"/>
                <a:gd name="T29" fmla="*/ 6 h 39"/>
                <a:gd name="T30" fmla="*/ 19 w 19"/>
                <a:gd name="T31" fmla="*/ 9 h 39"/>
                <a:gd name="T32" fmla="*/ 19 w 19"/>
                <a:gd name="T33" fmla="*/ 9 h 39"/>
                <a:gd name="T34" fmla="*/ 15 w 19"/>
                <a:gd name="T35" fmla="*/ 15 h 39"/>
                <a:gd name="T36" fmla="*/ 15 w 19"/>
                <a:gd name="T37" fmla="*/ 15 h 39"/>
                <a:gd name="T38" fmla="*/ 15 w 19"/>
                <a:gd name="T39" fmla="*/ 19 h 39"/>
                <a:gd name="T40" fmla="*/ 15 w 19"/>
                <a:gd name="T41" fmla="*/ 19 h 39"/>
                <a:gd name="T42" fmla="*/ 19 w 19"/>
                <a:gd name="T43" fmla="*/ 22 h 39"/>
                <a:gd name="T44" fmla="*/ 19 w 19"/>
                <a:gd name="T45" fmla="*/ 22 h 39"/>
                <a:gd name="T46" fmla="*/ 19 w 19"/>
                <a:gd name="T47" fmla="*/ 30 h 39"/>
                <a:gd name="T48" fmla="*/ 19 w 19"/>
                <a:gd name="T49" fmla="*/ 30 h 39"/>
                <a:gd name="T50" fmla="*/ 15 w 19"/>
                <a:gd name="T51" fmla="*/ 36 h 39"/>
                <a:gd name="T52" fmla="*/ 13 w 19"/>
                <a:gd name="T53" fmla="*/ 39 h 39"/>
                <a:gd name="T54" fmla="*/ 13 w 19"/>
                <a:gd name="T55" fmla="*/ 39 h 39"/>
                <a:gd name="T56" fmla="*/ 7 w 19"/>
                <a:gd name="T57" fmla="*/ 39 h 39"/>
                <a:gd name="T58" fmla="*/ 6 w 19"/>
                <a:gd name="T59" fmla="*/ 39 h 39"/>
                <a:gd name="T60" fmla="*/ 6 w 19"/>
                <a:gd name="T61" fmla="*/ 36 h 39"/>
                <a:gd name="T62" fmla="*/ 6 w 19"/>
                <a:gd name="T63" fmla="*/ 36 h 39"/>
                <a:gd name="T64" fmla="*/ 0 w 19"/>
                <a:gd name="T65" fmla="*/ 22 h 39"/>
                <a:gd name="T66" fmla="*/ 0 w 19"/>
                <a:gd name="T67" fmla="*/ 22 h 39"/>
                <a:gd name="T68" fmla="*/ 0 w 19"/>
                <a:gd name="T69" fmla="*/ 22 h 39"/>
                <a:gd name="T70" fmla="*/ 0 w 19"/>
                <a:gd name="T71" fmla="*/ 22 h 39"/>
                <a:gd name="T72" fmla="*/ 0 w 19"/>
                <a:gd name="T73" fmla="*/ 22 h 39"/>
                <a:gd name="T74" fmla="*/ 0 w 19"/>
                <a:gd name="T75" fmla="*/ 22 h 39"/>
                <a:gd name="T76" fmla="*/ 0 w 19"/>
                <a:gd name="T77" fmla="*/ 22 h 39"/>
                <a:gd name="T78" fmla="*/ 0 w 19"/>
                <a:gd name="T79" fmla="*/ 22 h 39"/>
                <a:gd name="T80" fmla="*/ 0 w 19"/>
                <a:gd name="T81"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39">
                  <a:moveTo>
                    <a:pt x="0" y="22"/>
                  </a:moveTo>
                  <a:lnTo>
                    <a:pt x="0" y="22"/>
                  </a:lnTo>
                  <a:lnTo>
                    <a:pt x="0" y="17"/>
                  </a:lnTo>
                  <a:lnTo>
                    <a:pt x="0" y="15"/>
                  </a:lnTo>
                  <a:lnTo>
                    <a:pt x="2" y="17"/>
                  </a:lnTo>
                  <a:lnTo>
                    <a:pt x="2" y="17"/>
                  </a:lnTo>
                  <a:lnTo>
                    <a:pt x="2" y="11"/>
                  </a:lnTo>
                  <a:lnTo>
                    <a:pt x="2" y="11"/>
                  </a:lnTo>
                  <a:lnTo>
                    <a:pt x="2" y="15"/>
                  </a:lnTo>
                  <a:lnTo>
                    <a:pt x="2" y="15"/>
                  </a:lnTo>
                  <a:lnTo>
                    <a:pt x="6" y="4"/>
                  </a:lnTo>
                  <a:lnTo>
                    <a:pt x="7" y="0"/>
                  </a:lnTo>
                  <a:lnTo>
                    <a:pt x="13" y="4"/>
                  </a:lnTo>
                  <a:lnTo>
                    <a:pt x="13" y="4"/>
                  </a:lnTo>
                  <a:lnTo>
                    <a:pt x="15" y="6"/>
                  </a:lnTo>
                  <a:lnTo>
                    <a:pt x="19" y="9"/>
                  </a:lnTo>
                  <a:lnTo>
                    <a:pt x="19" y="9"/>
                  </a:lnTo>
                  <a:lnTo>
                    <a:pt x="15" y="15"/>
                  </a:lnTo>
                  <a:lnTo>
                    <a:pt x="15" y="15"/>
                  </a:lnTo>
                  <a:lnTo>
                    <a:pt x="15" y="19"/>
                  </a:lnTo>
                  <a:lnTo>
                    <a:pt x="15" y="19"/>
                  </a:lnTo>
                  <a:lnTo>
                    <a:pt x="19" y="22"/>
                  </a:lnTo>
                  <a:lnTo>
                    <a:pt x="19" y="22"/>
                  </a:lnTo>
                  <a:lnTo>
                    <a:pt x="19" y="30"/>
                  </a:lnTo>
                  <a:lnTo>
                    <a:pt x="19" y="30"/>
                  </a:lnTo>
                  <a:lnTo>
                    <a:pt x="15" y="36"/>
                  </a:lnTo>
                  <a:lnTo>
                    <a:pt x="13" y="39"/>
                  </a:lnTo>
                  <a:lnTo>
                    <a:pt x="13" y="39"/>
                  </a:lnTo>
                  <a:lnTo>
                    <a:pt x="7" y="39"/>
                  </a:lnTo>
                  <a:lnTo>
                    <a:pt x="6" y="39"/>
                  </a:lnTo>
                  <a:lnTo>
                    <a:pt x="6" y="36"/>
                  </a:lnTo>
                  <a:lnTo>
                    <a:pt x="6" y="36"/>
                  </a:lnTo>
                  <a:lnTo>
                    <a:pt x="0" y="22"/>
                  </a:lnTo>
                  <a:lnTo>
                    <a:pt x="0" y="22"/>
                  </a:lnTo>
                  <a:lnTo>
                    <a:pt x="0" y="22"/>
                  </a:lnTo>
                  <a:lnTo>
                    <a:pt x="0" y="22"/>
                  </a:lnTo>
                  <a:lnTo>
                    <a:pt x="0" y="22"/>
                  </a:lnTo>
                  <a:lnTo>
                    <a:pt x="0" y="22"/>
                  </a:lnTo>
                  <a:lnTo>
                    <a:pt x="0" y="22"/>
                  </a:lnTo>
                  <a:lnTo>
                    <a:pt x="0" y="22"/>
                  </a:lnTo>
                  <a:lnTo>
                    <a:pt x="0" y="2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8" name="Freeform 132">
              <a:extLst>
                <a:ext uri="{FF2B5EF4-FFF2-40B4-BE49-F238E27FC236}">
                  <a16:creationId xmlns:a16="http://schemas.microsoft.com/office/drawing/2014/main" id="{DC530DA9-349F-401F-906F-82DF389F4132}"/>
                </a:ext>
              </a:extLst>
            </p:cNvPr>
            <p:cNvSpPr>
              <a:spLocks/>
            </p:cNvSpPr>
            <p:nvPr/>
          </p:nvSpPr>
          <p:spPr bwMode="auto">
            <a:xfrm>
              <a:off x="4157" y="5691"/>
              <a:ext cx="49" cy="26"/>
            </a:xfrm>
            <a:custGeom>
              <a:avLst/>
              <a:gdLst>
                <a:gd name="T0" fmla="*/ 2 w 49"/>
                <a:gd name="T1" fmla="*/ 16 h 26"/>
                <a:gd name="T2" fmla="*/ 0 w 49"/>
                <a:gd name="T3" fmla="*/ 13 h 26"/>
                <a:gd name="T4" fmla="*/ 0 w 49"/>
                <a:gd name="T5" fmla="*/ 13 h 26"/>
                <a:gd name="T6" fmla="*/ 2 w 49"/>
                <a:gd name="T7" fmla="*/ 13 h 26"/>
                <a:gd name="T8" fmla="*/ 6 w 49"/>
                <a:gd name="T9" fmla="*/ 13 h 26"/>
                <a:gd name="T10" fmla="*/ 10 w 49"/>
                <a:gd name="T11" fmla="*/ 11 h 26"/>
                <a:gd name="T12" fmla="*/ 10 w 49"/>
                <a:gd name="T13" fmla="*/ 11 h 26"/>
                <a:gd name="T14" fmla="*/ 13 w 49"/>
                <a:gd name="T15" fmla="*/ 11 h 26"/>
                <a:gd name="T16" fmla="*/ 13 w 49"/>
                <a:gd name="T17" fmla="*/ 7 h 26"/>
                <a:gd name="T18" fmla="*/ 15 w 49"/>
                <a:gd name="T19" fmla="*/ 7 h 26"/>
                <a:gd name="T20" fmla="*/ 15 w 49"/>
                <a:gd name="T21" fmla="*/ 5 h 26"/>
                <a:gd name="T22" fmla="*/ 15 w 49"/>
                <a:gd name="T23" fmla="*/ 5 h 26"/>
                <a:gd name="T24" fmla="*/ 25 w 49"/>
                <a:gd name="T25" fmla="*/ 7 h 26"/>
                <a:gd name="T26" fmla="*/ 32 w 49"/>
                <a:gd name="T27" fmla="*/ 5 h 26"/>
                <a:gd name="T28" fmla="*/ 32 w 49"/>
                <a:gd name="T29" fmla="*/ 5 h 26"/>
                <a:gd name="T30" fmla="*/ 40 w 49"/>
                <a:gd name="T31" fmla="*/ 1 h 26"/>
                <a:gd name="T32" fmla="*/ 49 w 49"/>
                <a:gd name="T33" fmla="*/ 0 h 26"/>
                <a:gd name="T34" fmla="*/ 49 w 49"/>
                <a:gd name="T35" fmla="*/ 0 h 26"/>
                <a:gd name="T36" fmla="*/ 44 w 49"/>
                <a:gd name="T37" fmla="*/ 1 h 26"/>
                <a:gd name="T38" fmla="*/ 38 w 49"/>
                <a:gd name="T39" fmla="*/ 7 h 26"/>
                <a:gd name="T40" fmla="*/ 38 w 49"/>
                <a:gd name="T41" fmla="*/ 7 h 26"/>
                <a:gd name="T42" fmla="*/ 34 w 49"/>
                <a:gd name="T43" fmla="*/ 11 h 26"/>
                <a:gd name="T44" fmla="*/ 34 w 49"/>
                <a:gd name="T45" fmla="*/ 11 h 26"/>
                <a:gd name="T46" fmla="*/ 40 w 49"/>
                <a:gd name="T47" fmla="*/ 16 h 26"/>
                <a:gd name="T48" fmla="*/ 40 w 49"/>
                <a:gd name="T49" fmla="*/ 16 h 26"/>
                <a:gd name="T50" fmla="*/ 34 w 49"/>
                <a:gd name="T51" fmla="*/ 16 h 26"/>
                <a:gd name="T52" fmla="*/ 32 w 49"/>
                <a:gd name="T53" fmla="*/ 16 h 26"/>
                <a:gd name="T54" fmla="*/ 32 w 49"/>
                <a:gd name="T55" fmla="*/ 16 h 26"/>
                <a:gd name="T56" fmla="*/ 27 w 49"/>
                <a:gd name="T57" fmla="*/ 20 h 26"/>
                <a:gd name="T58" fmla="*/ 27 w 49"/>
                <a:gd name="T59" fmla="*/ 20 h 26"/>
                <a:gd name="T60" fmla="*/ 21 w 49"/>
                <a:gd name="T61" fmla="*/ 24 h 26"/>
                <a:gd name="T62" fmla="*/ 19 w 49"/>
                <a:gd name="T63" fmla="*/ 24 h 26"/>
                <a:gd name="T64" fmla="*/ 19 w 49"/>
                <a:gd name="T65" fmla="*/ 26 h 26"/>
                <a:gd name="T66" fmla="*/ 19 w 49"/>
                <a:gd name="T67" fmla="*/ 26 h 26"/>
                <a:gd name="T68" fmla="*/ 8 w 49"/>
                <a:gd name="T69" fmla="*/ 24 h 26"/>
                <a:gd name="T70" fmla="*/ 6 w 49"/>
                <a:gd name="T71" fmla="*/ 20 h 26"/>
                <a:gd name="T72" fmla="*/ 2 w 49"/>
                <a:gd name="T73" fmla="*/ 16 h 26"/>
                <a:gd name="T74" fmla="*/ 2 w 49"/>
                <a:gd name="T75" fmla="*/ 16 h 26"/>
                <a:gd name="T76" fmla="*/ 2 w 49"/>
                <a:gd name="T77" fmla="*/ 16 h 26"/>
                <a:gd name="T78" fmla="*/ 2 w 49"/>
                <a:gd name="T79" fmla="*/ 16 h 26"/>
                <a:gd name="T80" fmla="*/ 2 w 49"/>
                <a:gd name="T81" fmla="*/ 16 h 26"/>
                <a:gd name="T82" fmla="*/ 2 w 49"/>
                <a:gd name="T83" fmla="*/ 16 h 26"/>
                <a:gd name="T84" fmla="*/ 2 w 49"/>
                <a:gd name="T85" fmla="*/ 16 h 26"/>
                <a:gd name="T86" fmla="*/ 2 w 49"/>
                <a:gd name="T87" fmla="*/ 16 h 26"/>
                <a:gd name="T88" fmla="*/ 2 w 49"/>
                <a:gd name="T8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26">
                  <a:moveTo>
                    <a:pt x="2" y="16"/>
                  </a:moveTo>
                  <a:lnTo>
                    <a:pt x="0" y="13"/>
                  </a:lnTo>
                  <a:lnTo>
                    <a:pt x="0" y="13"/>
                  </a:lnTo>
                  <a:lnTo>
                    <a:pt x="2" y="13"/>
                  </a:lnTo>
                  <a:lnTo>
                    <a:pt x="6" y="13"/>
                  </a:lnTo>
                  <a:lnTo>
                    <a:pt x="10" y="11"/>
                  </a:lnTo>
                  <a:lnTo>
                    <a:pt x="10" y="11"/>
                  </a:lnTo>
                  <a:lnTo>
                    <a:pt x="13" y="11"/>
                  </a:lnTo>
                  <a:lnTo>
                    <a:pt x="13" y="7"/>
                  </a:lnTo>
                  <a:lnTo>
                    <a:pt x="15" y="7"/>
                  </a:lnTo>
                  <a:lnTo>
                    <a:pt x="15" y="5"/>
                  </a:lnTo>
                  <a:lnTo>
                    <a:pt x="15" y="5"/>
                  </a:lnTo>
                  <a:lnTo>
                    <a:pt x="25" y="7"/>
                  </a:lnTo>
                  <a:lnTo>
                    <a:pt x="32" y="5"/>
                  </a:lnTo>
                  <a:lnTo>
                    <a:pt x="32" y="5"/>
                  </a:lnTo>
                  <a:lnTo>
                    <a:pt x="40" y="1"/>
                  </a:lnTo>
                  <a:lnTo>
                    <a:pt x="49" y="0"/>
                  </a:lnTo>
                  <a:lnTo>
                    <a:pt x="49" y="0"/>
                  </a:lnTo>
                  <a:lnTo>
                    <a:pt x="44" y="1"/>
                  </a:lnTo>
                  <a:lnTo>
                    <a:pt x="38" y="7"/>
                  </a:lnTo>
                  <a:lnTo>
                    <a:pt x="38" y="7"/>
                  </a:lnTo>
                  <a:lnTo>
                    <a:pt x="34" y="11"/>
                  </a:lnTo>
                  <a:lnTo>
                    <a:pt x="34" y="11"/>
                  </a:lnTo>
                  <a:lnTo>
                    <a:pt x="40" y="16"/>
                  </a:lnTo>
                  <a:lnTo>
                    <a:pt x="40" y="16"/>
                  </a:lnTo>
                  <a:lnTo>
                    <a:pt x="34" y="16"/>
                  </a:lnTo>
                  <a:lnTo>
                    <a:pt x="32" y="16"/>
                  </a:lnTo>
                  <a:lnTo>
                    <a:pt x="32" y="16"/>
                  </a:lnTo>
                  <a:lnTo>
                    <a:pt x="27" y="20"/>
                  </a:lnTo>
                  <a:lnTo>
                    <a:pt x="27" y="20"/>
                  </a:lnTo>
                  <a:lnTo>
                    <a:pt x="21" y="24"/>
                  </a:lnTo>
                  <a:lnTo>
                    <a:pt x="19" y="24"/>
                  </a:lnTo>
                  <a:lnTo>
                    <a:pt x="19" y="26"/>
                  </a:lnTo>
                  <a:lnTo>
                    <a:pt x="19" y="26"/>
                  </a:lnTo>
                  <a:lnTo>
                    <a:pt x="8" y="24"/>
                  </a:lnTo>
                  <a:lnTo>
                    <a:pt x="6" y="20"/>
                  </a:lnTo>
                  <a:lnTo>
                    <a:pt x="2" y="16"/>
                  </a:lnTo>
                  <a:lnTo>
                    <a:pt x="2" y="16"/>
                  </a:lnTo>
                  <a:lnTo>
                    <a:pt x="2" y="16"/>
                  </a:lnTo>
                  <a:lnTo>
                    <a:pt x="2" y="16"/>
                  </a:lnTo>
                  <a:lnTo>
                    <a:pt x="2" y="16"/>
                  </a:lnTo>
                  <a:lnTo>
                    <a:pt x="2" y="16"/>
                  </a:lnTo>
                  <a:lnTo>
                    <a:pt x="2" y="16"/>
                  </a:lnTo>
                  <a:lnTo>
                    <a:pt x="2" y="16"/>
                  </a:lnTo>
                  <a:lnTo>
                    <a:pt x="2" y="1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9" name="Freeform 133">
              <a:extLst>
                <a:ext uri="{FF2B5EF4-FFF2-40B4-BE49-F238E27FC236}">
                  <a16:creationId xmlns:a16="http://schemas.microsoft.com/office/drawing/2014/main" id="{DF7E9F2D-4D2E-4450-9BFE-03F91CE983DC}"/>
                </a:ext>
              </a:extLst>
            </p:cNvPr>
            <p:cNvSpPr>
              <a:spLocks noEditPoints="1"/>
            </p:cNvSpPr>
            <p:nvPr/>
          </p:nvSpPr>
          <p:spPr bwMode="auto">
            <a:xfrm>
              <a:off x="6997" y="6794"/>
              <a:ext cx="177" cy="101"/>
            </a:xfrm>
            <a:custGeom>
              <a:avLst/>
              <a:gdLst>
                <a:gd name="T0" fmla="*/ 66 w 177"/>
                <a:gd name="T1" fmla="*/ 99 h 101"/>
                <a:gd name="T2" fmla="*/ 68 w 177"/>
                <a:gd name="T3" fmla="*/ 97 h 101"/>
                <a:gd name="T4" fmla="*/ 62 w 177"/>
                <a:gd name="T5" fmla="*/ 97 h 101"/>
                <a:gd name="T6" fmla="*/ 62 w 177"/>
                <a:gd name="T7" fmla="*/ 97 h 101"/>
                <a:gd name="T8" fmla="*/ 15 w 177"/>
                <a:gd name="T9" fmla="*/ 11 h 101"/>
                <a:gd name="T10" fmla="*/ 8 w 177"/>
                <a:gd name="T11" fmla="*/ 3 h 101"/>
                <a:gd name="T12" fmla="*/ 8 w 177"/>
                <a:gd name="T13" fmla="*/ 11 h 101"/>
                <a:gd name="T14" fmla="*/ 19 w 177"/>
                <a:gd name="T15" fmla="*/ 15 h 101"/>
                <a:gd name="T16" fmla="*/ 19 w 177"/>
                <a:gd name="T17" fmla="*/ 15 h 101"/>
                <a:gd name="T18" fmla="*/ 0 w 177"/>
                <a:gd name="T19" fmla="*/ 17 h 101"/>
                <a:gd name="T20" fmla="*/ 4 w 177"/>
                <a:gd name="T21" fmla="*/ 20 h 101"/>
                <a:gd name="T22" fmla="*/ 2 w 177"/>
                <a:gd name="T23" fmla="*/ 17 h 101"/>
                <a:gd name="T24" fmla="*/ 2 w 177"/>
                <a:gd name="T25" fmla="*/ 17 h 101"/>
                <a:gd name="T26" fmla="*/ 9 w 177"/>
                <a:gd name="T27" fmla="*/ 22 h 101"/>
                <a:gd name="T28" fmla="*/ 13 w 177"/>
                <a:gd name="T29" fmla="*/ 24 h 101"/>
                <a:gd name="T30" fmla="*/ 11 w 177"/>
                <a:gd name="T31" fmla="*/ 22 h 101"/>
                <a:gd name="T32" fmla="*/ 11 w 177"/>
                <a:gd name="T33" fmla="*/ 22 h 101"/>
                <a:gd name="T34" fmla="*/ 19 w 177"/>
                <a:gd name="T35" fmla="*/ 24 h 101"/>
                <a:gd name="T36" fmla="*/ 15 w 177"/>
                <a:gd name="T37" fmla="*/ 30 h 101"/>
                <a:gd name="T38" fmla="*/ 25 w 177"/>
                <a:gd name="T39" fmla="*/ 35 h 101"/>
                <a:gd name="T40" fmla="*/ 21 w 177"/>
                <a:gd name="T41" fmla="*/ 28 h 101"/>
                <a:gd name="T42" fmla="*/ 21 w 177"/>
                <a:gd name="T43" fmla="*/ 28 h 101"/>
                <a:gd name="T44" fmla="*/ 15 w 177"/>
                <a:gd name="T45" fmla="*/ 35 h 101"/>
                <a:gd name="T46" fmla="*/ 15 w 177"/>
                <a:gd name="T47" fmla="*/ 33 h 101"/>
                <a:gd name="T48" fmla="*/ 15 w 177"/>
                <a:gd name="T49" fmla="*/ 33 h 101"/>
                <a:gd name="T50" fmla="*/ 15 w 177"/>
                <a:gd name="T51" fmla="*/ 33 h 101"/>
                <a:gd name="T52" fmla="*/ 25 w 177"/>
                <a:gd name="T53" fmla="*/ 37 h 101"/>
                <a:gd name="T54" fmla="*/ 30 w 177"/>
                <a:gd name="T55" fmla="*/ 37 h 101"/>
                <a:gd name="T56" fmla="*/ 28 w 177"/>
                <a:gd name="T57" fmla="*/ 35 h 101"/>
                <a:gd name="T58" fmla="*/ 28 w 177"/>
                <a:gd name="T59" fmla="*/ 35 h 101"/>
                <a:gd name="T60" fmla="*/ 62 w 177"/>
                <a:gd name="T61" fmla="*/ 31 h 101"/>
                <a:gd name="T62" fmla="*/ 62 w 177"/>
                <a:gd name="T63" fmla="*/ 35 h 101"/>
                <a:gd name="T64" fmla="*/ 64 w 177"/>
                <a:gd name="T65" fmla="*/ 35 h 101"/>
                <a:gd name="T66" fmla="*/ 64 w 177"/>
                <a:gd name="T67" fmla="*/ 35 h 101"/>
                <a:gd name="T68" fmla="*/ 94 w 177"/>
                <a:gd name="T69" fmla="*/ 52 h 101"/>
                <a:gd name="T70" fmla="*/ 89 w 177"/>
                <a:gd name="T71" fmla="*/ 48 h 101"/>
                <a:gd name="T72" fmla="*/ 81 w 177"/>
                <a:gd name="T73" fmla="*/ 33 h 101"/>
                <a:gd name="T74" fmla="*/ 79 w 177"/>
                <a:gd name="T75" fmla="*/ 33 h 101"/>
                <a:gd name="T76" fmla="*/ 94 w 177"/>
                <a:gd name="T77" fmla="*/ 56 h 101"/>
                <a:gd name="T78" fmla="*/ 94 w 177"/>
                <a:gd name="T79" fmla="*/ 56 h 101"/>
                <a:gd name="T80" fmla="*/ 94 w 177"/>
                <a:gd name="T81" fmla="*/ 56 h 101"/>
                <a:gd name="T82" fmla="*/ 72 w 177"/>
                <a:gd name="T83" fmla="*/ 45 h 101"/>
                <a:gd name="T84" fmla="*/ 72 w 177"/>
                <a:gd name="T85" fmla="*/ 48 h 101"/>
                <a:gd name="T86" fmla="*/ 74 w 177"/>
                <a:gd name="T87" fmla="*/ 48 h 101"/>
                <a:gd name="T88" fmla="*/ 74 w 177"/>
                <a:gd name="T89" fmla="*/ 48 h 101"/>
                <a:gd name="T90" fmla="*/ 58 w 177"/>
                <a:gd name="T91" fmla="*/ 50 h 101"/>
                <a:gd name="T92" fmla="*/ 58 w 177"/>
                <a:gd name="T93" fmla="*/ 58 h 101"/>
                <a:gd name="T94" fmla="*/ 81 w 177"/>
                <a:gd name="T95" fmla="*/ 60 h 101"/>
                <a:gd name="T96" fmla="*/ 70 w 177"/>
                <a:gd name="T97" fmla="*/ 52 h 101"/>
                <a:gd name="T98" fmla="*/ 70 w 177"/>
                <a:gd name="T99" fmla="*/ 52 h 101"/>
                <a:gd name="T100" fmla="*/ 106 w 177"/>
                <a:gd name="T101" fmla="*/ 75 h 101"/>
                <a:gd name="T102" fmla="*/ 94 w 177"/>
                <a:gd name="T103" fmla="*/ 73 h 101"/>
                <a:gd name="T104" fmla="*/ 109 w 177"/>
                <a:gd name="T105" fmla="*/ 78 h 101"/>
                <a:gd name="T106" fmla="*/ 107 w 177"/>
                <a:gd name="T107" fmla="*/ 76 h 101"/>
                <a:gd name="T108" fmla="*/ 107 w 177"/>
                <a:gd name="T109" fmla="*/ 76 h 101"/>
                <a:gd name="T110" fmla="*/ 175 w 177"/>
                <a:gd name="T111" fmla="*/ 76 h 101"/>
                <a:gd name="T112" fmla="*/ 171 w 177"/>
                <a:gd name="T113" fmla="*/ 78 h 101"/>
                <a:gd name="T114" fmla="*/ 177 w 177"/>
                <a:gd name="T115" fmla="*/ 78 h 101"/>
                <a:gd name="T116" fmla="*/ 177 w 177"/>
                <a:gd name="T117" fmla="*/ 78 h 101"/>
                <a:gd name="T118" fmla="*/ 177 w 177"/>
                <a:gd name="T119" fmla="*/ 78 h 101"/>
                <a:gd name="T120" fmla="*/ 171 w 177"/>
                <a:gd name="T121" fmla="*/ 78 h 101"/>
                <a:gd name="T122" fmla="*/ 171 w 177"/>
                <a:gd name="T123" fmla="*/ 78 h 101"/>
                <a:gd name="T124" fmla="*/ 171 w 177"/>
                <a:gd name="T12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 h="101">
                  <a:moveTo>
                    <a:pt x="62" y="97"/>
                  </a:moveTo>
                  <a:lnTo>
                    <a:pt x="60" y="99"/>
                  </a:lnTo>
                  <a:lnTo>
                    <a:pt x="62" y="99"/>
                  </a:lnTo>
                  <a:lnTo>
                    <a:pt x="66" y="99"/>
                  </a:lnTo>
                  <a:lnTo>
                    <a:pt x="68" y="99"/>
                  </a:lnTo>
                  <a:lnTo>
                    <a:pt x="70" y="101"/>
                  </a:lnTo>
                  <a:lnTo>
                    <a:pt x="70" y="99"/>
                  </a:lnTo>
                  <a:lnTo>
                    <a:pt x="68" y="97"/>
                  </a:lnTo>
                  <a:lnTo>
                    <a:pt x="62" y="97"/>
                  </a:lnTo>
                  <a:lnTo>
                    <a:pt x="62" y="97"/>
                  </a:lnTo>
                  <a:lnTo>
                    <a:pt x="62" y="97"/>
                  </a:lnTo>
                  <a:lnTo>
                    <a:pt x="62" y="97"/>
                  </a:lnTo>
                  <a:lnTo>
                    <a:pt x="62" y="97"/>
                  </a:lnTo>
                  <a:lnTo>
                    <a:pt x="62" y="97"/>
                  </a:lnTo>
                  <a:lnTo>
                    <a:pt x="62" y="97"/>
                  </a:lnTo>
                  <a:lnTo>
                    <a:pt x="62" y="97"/>
                  </a:lnTo>
                  <a:lnTo>
                    <a:pt x="62" y="97"/>
                  </a:lnTo>
                  <a:close/>
                  <a:moveTo>
                    <a:pt x="19" y="15"/>
                  </a:moveTo>
                  <a:lnTo>
                    <a:pt x="17" y="11"/>
                  </a:lnTo>
                  <a:lnTo>
                    <a:pt x="15" y="11"/>
                  </a:lnTo>
                  <a:lnTo>
                    <a:pt x="13" y="9"/>
                  </a:lnTo>
                  <a:lnTo>
                    <a:pt x="11" y="7"/>
                  </a:lnTo>
                  <a:lnTo>
                    <a:pt x="9" y="5"/>
                  </a:lnTo>
                  <a:lnTo>
                    <a:pt x="8" y="3"/>
                  </a:lnTo>
                  <a:lnTo>
                    <a:pt x="6" y="3"/>
                  </a:lnTo>
                  <a:lnTo>
                    <a:pt x="2" y="0"/>
                  </a:lnTo>
                  <a:lnTo>
                    <a:pt x="0" y="0"/>
                  </a:lnTo>
                  <a:lnTo>
                    <a:pt x="8" y="11"/>
                  </a:lnTo>
                  <a:lnTo>
                    <a:pt x="15" y="15"/>
                  </a:lnTo>
                  <a:lnTo>
                    <a:pt x="19" y="15"/>
                  </a:lnTo>
                  <a:lnTo>
                    <a:pt x="19" y="15"/>
                  </a:lnTo>
                  <a:lnTo>
                    <a:pt x="19" y="15"/>
                  </a:lnTo>
                  <a:lnTo>
                    <a:pt x="19" y="15"/>
                  </a:lnTo>
                  <a:lnTo>
                    <a:pt x="19" y="15"/>
                  </a:lnTo>
                  <a:lnTo>
                    <a:pt x="19" y="15"/>
                  </a:lnTo>
                  <a:lnTo>
                    <a:pt x="19" y="15"/>
                  </a:lnTo>
                  <a:lnTo>
                    <a:pt x="19" y="15"/>
                  </a:lnTo>
                  <a:lnTo>
                    <a:pt x="19" y="15"/>
                  </a:lnTo>
                  <a:close/>
                  <a:moveTo>
                    <a:pt x="2" y="17"/>
                  </a:moveTo>
                  <a:lnTo>
                    <a:pt x="0" y="17"/>
                  </a:lnTo>
                  <a:lnTo>
                    <a:pt x="0" y="17"/>
                  </a:lnTo>
                  <a:lnTo>
                    <a:pt x="0" y="20"/>
                  </a:lnTo>
                  <a:lnTo>
                    <a:pt x="4" y="22"/>
                  </a:lnTo>
                  <a:lnTo>
                    <a:pt x="4" y="20"/>
                  </a:lnTo>
                  <a:lnTo>
                    <a:pt x="4" y="18"/>
                  </a:lnTo>
                  <a:lnTo>
                    <a:pt x="2" y="17"/>
                  </a:lnTo>
                  <a:lnTo>
                    <a:pt x="2" y="17"/>
                  </a:lnTo>
                  <a:lnTo>
                    <a:pt x="2" y="17"/>
                  </a:lnTo>
                  <a:lnTo>
                    <a:pt x="2" y="17"/>
                  </a:lnTo>
                  <a:lnTo>
                    <a:pt x="2" y="17"/>
                  </a:lnTo>
                  <a:lnTo>
                    <a:pt x="2" y="17"/>
                  </a:lnTo>
                  <a:lnTo>
                    <a:pt x="2" y="17"/>
                  </a:lnTo>
                  <a:lnTo>
                    <a:pt x="2" y="17"/>
                  </a:lnTo>
                  <a:lnTo>
                    <a:pt x="2" y="17"/>
                  </a:lnTo>
                  <a:close/>
                  <a:moveTo>
                    <a:pt x="11" y="22"/>
                  </a:moveTo>
                  <a:lnTo>
                    <a:pt x="9" y="22"/>
                  </a:lnTo>
                  <a:lnTo>
                    <a:pt x="9" y="26"/>
                  </a:lnTo>
                  <a:lnTo>
                    <a:pt x="11" y="28"/>
                  </a:lnTo>
                  <a:lnTo>
                    <a:pt x="13" y="28"/>
                  </a:lnTo>
                  <a:lnTo>
                    <a:pt x="13" y="24"/>
                  </a:lnTo>
                  <a:lnTo>
                    <a:pt x="11" y="22"/>
                  </a:lnTo>
                  <a:lnTo>
                    <a:pt x="11" y="22"/>
                  </a:lnTo>
                  <a:lnTo>
                    <a:pt x="11" y="22"/>
                  </a:lnTo>
                  <a:lnTo>
                    <a:pt x="11" y="22"/>
                  </a:lnTo>
                  <a:lnTo>
                    <a:pt x="11" y="22"/>
                  </a:lnTo>
                  <a:lnTo>
                    <a:pt x="11" y="22"/>
                  </a:lnTo>
                  <a:lnTo>
                    <a:pt x="11" y="22"/>
                  </a:lnTo>
                  <a:lnTo>
                    <a:pt x="11" y="22"/>
                  </a:lnTo>
                  <a:lnTo>
                    <a:pt x="11" y="22"/>
                  </a:lnTo>
                  <a:lnTo>
                    <a:pt x="11" y="22"/>
                  </a:lnTo>
                  <a:close/>
                  <a:moveTo>
                    <a:pt x="21" y="28"/>
                  </a:moveTo>
                  <a:lnTo>
                    <a:pt x="19" y="24"/>
                  </a:lnTo>
                  <a:lnTo>
                    <a:pt x="17" y="24"/>
                  </a:lnTo>
                  <a:lnTo>
                    <a:pt x="15" y="26"/>
                  </a:lnTo>
                  <a:lnTo>
                    <a:pt x="15" y="28"/>
                  </a:lnTo>
                  <a:lnTo>
                    <a:pt x="15" y="30"/>
                  </a:lnTo>
                  <a:lnTo>
                    <a:pt x="17" y="30"/>
                  </a:lnTo>
                  <a:lnTo>
                    <a:pt x="19" y="30"/>
                  </a:lnTo>
                  <a:lnTo>
                    <a:pt x="23" y="35"/>
                  </a:lnTo>
                  <a:lnTo>
                    <a:pt x="25" y="35"/>
                  </a:lnTo>
                  <a:lnTo>
                    <a:pt x="23" y="30"/>
                  </a:lnTo>
                  <a:lnTo>
                    <a:pt x="21" y="28"/>
                  </a:lnTo>
                  <a:lnTo>
                    <a:pt x="21" y="28"/>
                  </a:lnTo>
                  <a:lnTo>
                    <a:pt x="21" y="28"/>
                  </a:lnTo>
                  <a:lnTo>
                    <a:pt x="21" y="28"/>
                  </a:lnTo>
                  <a:lnTo>
                    <a:pt x="21" y="28"/>
                  </a:lnTo>
                  <a:lnTo>
                    <a:pt x="21" y="28"/>
                  </a:lnTo>
                  <a:lnTo>
                    <a:pt x="21" y="28"/>
                  </a:lnTo>
                  <a:lnTo>
                    <a:pt x="21" y="28"/>
                  </a:lnTo>
                  <a:lnTo>
                    <a:pt x="21" y="28"/>
                  </a:lnTo>
                  <a:close/>
                  <a:moveTo>
                    <a:pt x="15" y="33"/>
                  </a:moveTo>
                  <a:lnTo>
                    <a:pt x="15" y="35"/>
                  </a:lnTo>
                  <a:lnTo>
                    <a:pt x="15" y="37"/>
                  </a:lnTo>
                  <a:lnTo>
                    <a:pt x="15" y="39"/>
                  </a:lnTo>
                  <a:lnTo>
                    <a:pt x="17" y="37"/>
                  </a:lnTo>
                  <a:lnTo>
                    <a:pt x="15" y="33"/>
                  </a:lnTo>
                  <a:lnTo>
                    <a:pt x="15" y="33"/>
                  </a:lnTo>
                  <a:lnTo>
                    <a:pt x="15" y="33"/>
                  </a:lnTo>
                  <a:lnTo>
                    <a:pt x="15" y="33"/>
                  </a:lnTo>
                  <a:lnTo>
                    <a:pt x="15" y="33"/>
                  </a:lnTo>
                  <a:lnTo>
                    <a:pt x="15" y="33"/>
                  </a:lnTo>
                  <a:lnTo>
                    <a:pt x="15" y="33"/>
                  </a:lnTo>
                  <a:lnTo>
                    <a:pt x="15" y="33"/>
                  </a:lnTo>
                  <a:lnTo>
                    <a:pt x="15" y="33"/>
                  </a:lnTo>
                  <a:lnTo>
                    <a:pt x="15" y="33"/>
                  </a:lnTo>
                  <a:close/>
                  <a:moveTo>
                    <a:pt x="28" y="35"/>
                  </a:moveTo>
                  <a:lnTo>
                    <a:pt x="26" y="35"/>
                  </a:lnTo>
                  <a:lnTo>
                    <a:pt x="25" y="37"/>
                  </a:lnTo>
                  <a:lnTo>
                    <a:pt x="26" y="37"/>
                  </a:lnTo>
                  <a:lnTo>
                    <a:pt x="28" y="39"/>
                  </a:lnTo>
                  <a:lnTo>
                    <a:pt x="28" y="37"/>
                  </a:lnTo>
                  <a:lnTo>
                    <a:pt x="30" y="37"/>
                  </a:lnTo>
                  <a:lnTo>
                    <a:pt x="28" y="35"/>
                  </a:lnTo>
                  <a:lnTo>
                    <a:pt x="28" y="35"/>
                  </a:lnTo>
                  <a:lnTo>
                    <a:pt x="28" y="35"/>
                  </a:lnTo>
                  <a:lnTo>
                    <a:pt x="28" y="35"/>
                  </a:lnTo>
                  <a:lnTo>
                    <a:pt x="28" y="35"/>
                  </a:lnTo>
                  <a:lnTo>
                    <a:pt x="28" y="35"/>
                  </a:lnTo>
                  <a:lnTo>
                    <a:pt x="28" y="35"/>
                  </a:lnTo>
                  <a:lnTo>
                    <a:pt x="28" y="35"/>
                  </a:lnTo>
                  <a:lnTo>
                    <a:pt x="28" y="35"/>
                  </a:lnTo>
                  <a:lnTo>
                    <a:pt x="28" y="35"/>
                  </a:lnTo>
                  <a:close/>
                  <a:moveTo>
                    <a:pt x="64" y="35"/>
                  </a:moveTo>
                  <a:lnTo>
                    <a:pt x="62" y="31"/>
                  </a:lnTo>
                  <a:lnTo>
                    <a:pt x="38" y="17"/>
                  </a:lnTo>
                  <a:lnTo>
                    <a:pt x="38" y="17"/>
                  </a:lnTo>
                  <a:lnTo>
                    <a:pt x="40" y="22"/>
                  </a:lnTo>
                  <a:lnTo>
                    <a:pt x="62" y="35"/>
                  </a:lnTo>
                  <a:lnTo>
                    <a:pt x="64" y="35"/>
                  </a:lnTo>
                  <a:lnTo>
                    <a:pt x="64" y="35"/>
                  </a:lnTo>
                  <a:lnTo>
                    <a:pt x="64" y="35"/>
                  </a:lnTo>
                  <a:lnTo>
                    <a:pt x="64" y="35"/>
                  </a:lnTo>
                  <a:lnTo>
                    <a:pt x="64" y="35"/>
                  </a:lnTo>
                  <a:lnTo>
                    <a:pt x="64" y="35"/>
                  </a:lnTo>
                  <a:lnTo>
                    <a:pt x="64" y="35"/>
                  </a:lnTo>
                  <a:lnTo>
                    <a:pt x="64" y="35"/>
                  </a:lnTo>
                  <a:lnTo>
                    <a:pt x="64" y="35"/>
                  </a:lnTo>
                  <a:close/>
                  <a:moveTo>
                    <a:pt x="94" y="56"/>
                  </a:moveTo>
                  <a:lnTo>
                    <a:pt x="94" y="56"/>
                  </a:lnTo>
                  <a:lnTo>
                    <a:pt x="94" y="52"/>
                  </a:lnTo>
                  <a:lnTo>
                    <a:pt x="92" y="50"/>
                  </a:lnTo>
                  <a:lnTo>
                    <a:pt x="89" y="50"/>
                  </a:lnTo>
                  <a:lnTo>
                    <a:pt x="89" y="50"/>
                  </a:lnTo>
                  <a:lnTo>
                    <a:pt x="89" y="48"/>
                  </a:lnTo>
                  <a:lnTo>
                    <a:pt x="85" y="43"/>
                  </a:lnTo>
                  <a:lnTo>
                    <a:pt x="83" y="41"/>
                  </a:lnTo>
                  <a:lnTo>
                    <a:pt x="83" y="39"/>
                  </a:lnTo>
                  <a:lnTo>
                    <a:pt x="81" y="33"/>
                  </a:lnTo>
                  <a:lnTo>
                    <a:pt x="79" y="31"/>
                  </a:lnTo>
                  <a:lnTo>
                    <a:pt x="79" y="31"/>
                  </a:lnTo>
                  <a:lnTo>
                    <a:pt x="79" y="33"/>
                  </a:lnTo>
                  <a:lnTo>
                    <a:pt x="79" y="33"/>
                  </a:lnTo>
                  <a:lnTo>
                    <a:pt x="79" y="35"/>
                  </a:lnTo>
                  <a:lnTo>
                    <a:pt x="85" y="48"/>
                  </a:lnTo>
                  <a:lnTo>
                    <a:pt x="90" y="54"/>
                  </a:lnTo>
                  <a:lnTo>
                    <a:pt x="94" y="56"/>
                  </a:lnTo>
                  <a:lnTo>
                    <a:pt x="94" y="56"/>
                  </a:lnTo>
                  <a:lnTo>
                    <a:pt x="94" y="56"/>
                  </a:lnTo>
                  <a:lnTo>
                    <a:pt x="94" y="56"/>
                  </a:lnTo>
                  <a:lnTo>
                    <a:pt x="94" y="56"/>
                  </a:lnTo>
                  <a:lnTo>
                    <a:pt x="94" y="56"/>
                  </a:lnTo>
                  <a:lnTo>
                    <a:pt x="94" y="56"/>
                  </a:lnTo>
                  <a:lnTo>
                    <a:pt x="94" y="56"/>
                  </a:lnTo>
                  <a:lnTo>
                    <a:pt x="94" y="56"/>
                  </a:lnTo>
                  <a:lnTo>
                    <a:pt x="94" y="56"/>
                  </a:lnTo>
                  <a:close/>
                  <a:moveTo>
                    <a:pt x="74" y="48"/>
                  </a:moveTo>
                  <a:lnTo>
                    <a:pt x="74" y="46"/>
                  </a:lnTo>
                  <a:lnTo>
                    <a:pt x="72" y="45"/>
                  </a:lnTo>
                  <a:lnTo>
                    <a:pt x="70" y="43"/>
                  </a:lnTo>
                  <a:lnTo>
                    <a:pt x="68" y="43"/>
                  </a:lnTo>
                  <a:lnTo>
                    <a:pt x="68" y="45"/>
                  </a:lnTo>
                  <a:lnTo>
                    <a:pt x="72" y="48"/>
                  </a:lnTo>
                  <a:lnTo>
                    <a:pt x="74" y="48"/>
                  </a:lnTo>
                  <a:lnTo>
                    <a:pt x="74" y="48"/>
                  </a:lnTo>
                  <a:lnTo>
                    <a:pt x="74" y="48"/>
                  </a:lnTo>
                  <a:lnTo>
                    <a:pt x="74" y="48"/>
                  </a:lnTo>
                  <a:lnTo>
                    <a:pt x="74" y="48"/>
                  </a:lnTo>
                  <a:lnTo>
                    <a:pt x="74" y="48"/>
                  </a:lnTo>
                  <a:lnTo>
                    <a:pt x="74" y="48"/>
                  </a:lnTo>
                  <a:lnTo>
                    <a:pt x="74" y="48"/>
                  </a:lnTo>
                  <a:lnTo>
                    <a:pt x="74" y="48"/>
                  </a:lnTo>
                  <a:close/>
                  <a:moveTo>
                    <a:pt x="70" y="52"/>
                  </a:moveTo>
                  <a:lnTo>
                    <a:pt x="62" y="52"/>
                  </a:lnTo>
                  <a:lnTo>
                    <a:pt x="58" y="50"/>
                  </a:lnTo>
                  <a:lnTo>
                    <a:pt x="57" y="52"/>
                  </a:lnTo>
                  <a:lnTo>
                    <a:pt x="57" y="54"/>
                  </a:lnTo>
                  <a:lnTo>
                    <a:pt x="57" y="56"/>
                  </a:lnTo>
                  <a:lnTo>
                    <a:pt x="58" y="58"/>
                  </a:lnTo>
                  <a:lnTo>
                    <a:pt x="64" y="61"/>
                  </a:lnTo>
                  <a:lnTo>
                    <a:pt x="79" y="63"/>
                  </a:lnTo>
                  <a:lnTo>
                    <a:pt x="81" y="61"/>
                  </a:lnTo>
                  <a:lnTo>
                    <a:pt x="81" y="60"/>
                  </a:lnTo>
                  <a:lnTo>
                    <a:pt x="79" y="60"/>
                  </a:lnTo>
                  <a:lnTo>
                    <a:pt x="70" y="52"/>
                  </a:lnTo>
                  <a:lnTo>
                    <a:pt x="70" y="52"/>
                  </a:lnTo>
                  <a:lnTo>
                    <a:pt x="70" y="52"/>
                  </a:lnTo>
                  <a:lnTo>
                    <a:pt x="70" y="52"/>
                  </a:lnTo>
                  <a:lnTo>
                    <a:pt x="70" y="52"/>
                  </a:lnTo>
                  <a:lnTo>
                    <a:pt x="70" y="52"/>
                  </a:lnTo>
                  <a:lnTo>
                    <a:pt x="70" y="52"/>
                  </a:lnTo>
                  <a:lnTo>
                    <a:pt x="70" y="52"/>
                  </a:lnTo>
                  <a:lnTo>
                    <a:pt x="70" y="52"/>
                  </a:lnTo>
                  <a:close/>
                  <a:moveTo>
                    <a:pt x="107" y="76"/>
                  </a:moveTo>
                  <a:lnTo>
                    <a:pt x="106" y="75"/>
                  </a:lnTo>
                  <a:lnTo>
                    <a:pt x="104" y="73"/>
                  </a:lnTo>
                  <a:lnTo>
                    <a:pt x="94" y="67"/>
                  </a:lnTo>
                  <a:lnTo>
                    <a:pt x="92" y="67"/>
                  </a:lnTo>
                  <a:lnTo>
                    <a:pt x="94" y="73"/>
                  </a:lnTo>
                  <a:lnTo>
                    <a:pt x="98" y="73"/>
                  </a:lnTo>
                  <a:lnTo>
                    <a:pt x="100" y="76"/>
                  </a:lnTo>
                  <a:lnTo>
                    <a:pt x="107" y="78"/>
                  </a:lnTo>
                  <a:lnTo>
                    <a:pt x="109" y="78"/>
                  </a:lnTo>
                  <a:lnTo>
                    <a:pt x="107" y="76"/>
                  </a:lnTo>
                  <a:lnTo>
                    <a:pt x="107" y="76"/>
                  </a:lnTo>
                  <a:lnTo>
                    <a:pt x="107" y="76"/>
                  </a:lnTo>
                  <a:lnTo>
                    <a:pt x="107" y="76"/>
                  </a:lnTo>
                  <a:lnTo>
                    <a:pt x="107" y="76"/>
                  </a:lnTo>
                  <a:lnTo>
                    <a:pt x="107" y="76"/>
                  </a:lnTo>
                  <a:lnTo>
                    <a:pt x="107" y="76"/>
                  </a:lnTo>
                  <a:lnTo>
                    <a:pt x="107" y="76"/>
                  </a:lnTo>
                  <a:lnTo>
                    <a:pt x="107" y="76"/>
                  </a:lnTo>
                  <a:lnTo>
                    <a:pt x="107" y="76"/>
                  </a:lnTo>
                  <a:close/>
                  <a:moveTo>
                    <a:pt x="177" y="78"/>
                  </a:moveTo>
                  <a:lnTo>
                    <a:pt x="175" y="76"/>
                  </a:lnTo>
                  <a:lnTo>
                    <a:pt x="173" y="76"/>
                  </a:lnTo>
                  <a:lnTo>
                    <a:pt x="171" y="78"/>
                  </a:lnTo>
                  <a:lnTo>
                    <a:pt x="171" y="78"/>
                  </a:lnTo>
                  <a:lnTo>
                    <a:pt x="171" y="78"/>
                  </a:lnTo>
                  <a:lnTo>
                    <a:pt x="173" y="78"/>
                  </a:lnTo>
                  <a:lnTo>
                    <a:pt x="173" y="78"/>
                  </a:lnTo>
                  <a:lnTo>
                    <a:pt x="175" y="78"/>
                  </a:lnTo>
                  <a:lnTo>
                    <a:pt x="177" y="78"/>
                  </a:lnTo>
                  <a:lnTo>
                    <a:pt x="177" y="78"/>
                  </a:lnTo>
                  <a:lnTo>
                    <a:pt x="177" y="78"/>
                  </a:lnTo>
                  <a:lnTo>
                    <a:pt x="177" y="78"/>
                  </a:lnTo>
                  <a:lnTo>
                    <a:pt x="177" y="78"/>
                  </a:lnTo>
                  <a:lnTo>
                    <a:pt x="177" y="78"/>
                  </a:lnTo>
                  <a:lnTo>
                    <a:pt x="177" y="78"/>
                  </a:lnTo>
                  <a:lnTo>
                    <a:pt x="177" y="78"/>
                  </a:lnTo>
                  <a:lnTo>
                    <a:pt x="177" y="78"/>
                  </a:lnTo>
                  <a:lnTo>
                    <a:pt x="177" y="78"/>
                  </a:lnTo>
                  <a:close/>
                  <a:moveTo>
                    <a:pt x="171" y="78"/>
                  </a:moveTo>
                  <a:lnTo>
                    <a:pt x="171" y="78"/>
                  </a:lnTo>
                  <a:lnTo>
                    <a:pt x="171" y="78"/>
                  </a:lnTo>
                  <a:lnTo>
                    <a:pt x="171" y="78"/>
                  </a:lnTo>
                  <a:lnTo>
                    <a:pt x="171" y="78"/>
                  </a:lnTo>
                  <a:lnTo>
                    <a:pt x="171" y="78"/>
                  </a:lnTo>
                  <a:lnTo>
                    <a:pt x="171" y="78"/>
                  </a:lnTo>
                  <a:lnTo>
                    <a:pt x="171" y="78"/>
                  </a:lnTo>
                  <a:lnTo>
                    <a:pt x="171" y="78"/>
                  </a:lnTo>
                  <a:lnTo>
                    <a:pt x="171" y="78"/>
                  </a:lnTo>
                  <a:lnTo>
                    <a:pt x="171" y="78"/>
                  </a:lnTo>
                  <a:lnTo>
                    <a:pt x="171" y="7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0" name="Freeform 134">
              <a:extLst>
                <a:ext uri="{FF2B5EF4-FFF2-40B4-BE49-F238E27FC236}">
                  <a16:creationId xmlns:a16="http://schemas.microsoft.com/office/drawing/2014/main" id="{15284D88-BA54-41F6-9ADD-73B7E51E034F}"/>
                </a:ext>
              </a:extLst>
            </p:cNvPr>
            <p:cNvSpPr>
              <a:spLocks noEditPoints="1"/>
            </p:cNvSpPr>
            <p:nvPr/>
          </p:nvSpPr>
          <p:spPr bwMode="auto">
            <a:xfrm>
              <a:off x="7167" y="6447"/>
              <a:ext cx="122" cy="195"/>
            </a:xfrm>
            <a:custGeom>
              <a:avLst/>
              <a:gdLst>
                <a:gd name="T0" fmla="*/ 13 w 122"/>
                <a:gd name="T1" fmla="*/ 39 h 195"/>
                <a:gd name="T2" fmla="*/ 11 w 122"/>
                <a:gd name="T3" fmla="*/ 41 h 195"/>
                <a:gd name="T4" fmla="*/ 5 w 122"/>
                <a:gd name="T5" fmla="*/ 41 h 195"/>
                <a:gd name="T6" fmla="*/ 3 w 122"/>
                <a:gd name="T7" fmla="*/ 41 h 195"/>
                <a:gd name="T8" fmla="*/ 5 w 122"/>
                <a:gd name="T9" fmla="*/ 43 h 195"/>
                <a:gd name="T10" fmla="*/ 17 w 122"/>
                <a:gd name="T11" fmla="*/ 49 h 195"/>
                <a:gd name="T12" fmla="*/ 20 w 122"/>
                <a:gd name="T13" fmla="*/ 53 h 195"/>
                <a:gd name="T14" fmla="*/ 20 w 122"/>
                <a:gd name="T15" fmla="*/ 47 h 195"/>
                <a:gd name="T16" fmla="*/ 17 w 122"/>
                <a:gd name="T17" fmla="*/ 41 h 195"/>
                <a:gd name="T18" fmla="*/ 17 w 122"/>
                <a:gd name="T19" fmla="*/ 41 h 195"/>
                <a:gd name="T20" fmla="*/ 17 w 122"/>
                <a:gd name="T21" fmla="*/ 41 h 195"/>
                <a:gd name="T22" fmla="*/ 17 w 122"/>
                <a:gd name="T23" fmla="*/ 41 h 195"/>
                <a:gd name="T24" fmla="*/ 5 w 122"/>
                <a:gd name="T25" fmla="*/ 6 h 195"/>
                <a:gd name="T26" fmla="*/ 7 w 122"/>
                <a:gd name="T27" fmla="*/ 2 h 195"/>
                <a:gd name="T28" fmla="*/ 5 w 122"/>
                <a:gd name="T29" fmla="*/ 2 h 195"/>
                <a:gd name="T30" fmla="*/ 1 w 122"/>
                <a:gd name="T31" fmla="*/ 2 h 195"/>
                <a:gd name="T32" fmla="*/ 0 w 122"/>
                <a:gd name="T33" fmla="*/ 6 h 195"/>
                <a:gd name="T34" fmla="*/ 1 w 122"/>
                <a:gd name="T35" fmla="*/ 8 h 195"/>
                <a:gd name="T36" fmla="*/ 5 w 122"/>
                <a:gd name="T37" fmla="*/ 6 h 195"/>
                <a:gd name="T38" fmla="*/ 5 w 122"/>
                <a:gd name="T39" fmla="*/ 6 h 195"/>
                <a:gd name="T40" fmla="*/ 5 w 122"/>
                <a:gd name="T41" fmla="*/ 6 h 195"/>
                <a:gd name="T42" fmla="*/ 5 w 122"/>
                <a:gd name="T43" fmla="*/ 6 h 195"/>
                <a:gd name="T44" fmla="*/ 5 w 122"/>
                <a:gd name="T45" fmla="*/ 6 h 195"/>
                <a:gd name="T46" fmla="*/ 81 w 122"/>
                <a:gd name="T47" fmla="*/ 53 h 195"/>
                <a:gd name="T48" fmla="*/ 79 w 122"/>
                <a:gd name="T49" fmla="*/ 53 h 195"/>
                <a:gd name="T50" fmla="*/ 81 w 122"/>
                <a:gd name="T51" fmla="*/ 56 h 195"/>
                <a:gd name="T52" fmla="*/ 84 w 122"/>
                <a:gd name="T53" fmla="*/ 58 h 195"/>
                <a:gd name="T54" fmla="*/ 86 w 122"/>
                <a:gd name="T55" fmla="*/ 56 h 195"/>
                <a:gd name="T56" fmla="*/ 81 w 122"/>
                <a:gd name="T57" fmla="*/ 53 h 195"/>
                <a:gd name="T58" fmla="*/ 81 w 122"/>
                <a:gd name="T59" fmla="*/ 53 h 195"/>
                <a:gd name="T60" fmla="*/ 81 w 122"/>
                <a:gd name="T61" fmla="*/ 53 h 195"/>
                <a:gd name="T62" fmla="*/ 81 w 122"/>
                <a:gd name="T63" fmla="*/ 53 h 195"/>
                <a:gd name="T64" fmla="*/ 81 w 122"/>
                <a:gd name="T65" fmla="*/ 53 h 195"/>
                <a:gd name="T66" fmla="*/ 120 w 122"/>
                <a:gd name="T67" fmla="*/ 186 h 195"/>
                <a:gd name="T68" fmla="*/ 120 w 122"/>
                <a:gd name="T69" fmla="*/ 184 h 195"/>
                <a:gd name="T70" fmla="*/ 120 w 122"/>
                <a:gd name="T71" fmla="*/ 195 h 195"/>
                <a:gd name="T72" fmla="*/ 122 w 122"/>
                <a:gd name="T73" fmla="*/ 195 h 195"/>
                <a:gd name="T74" fmla="*/ 120 w 122"/>
                <a:gd name="T75" fmla="*/ 191 h 195"/>
                <a:gd name="T76" fmla="*/ 120 w 122"/>
                <a:gd name="T77" fmla="*/ 191 h 195"/>
                <a:gd name="T78" fmla="*/ 120 w 122"/>
                <a:gd name="T79" fmla="*/ 191 h 195"/>
                <a:gd name="T80" fmla="*/ 120 w 122"/>
                <a:gd name="T81" fmla="*/ 19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95">
                  <a:moveTo>
                    <a:pt x="17" y="41"/>
                  </a:moveTo>
                  <a:lnTo>
                    <a:pt x="13" y="39"/>
                  </a:lnTo>
                  <a:lnTo>
                    <a:pt x="11" y="41"/>
                  </a:lnTo>
                  <a:lnTo>
                    <a:pt x="11" y="41"/>
                  </a:lnTo>
                  <a:lnTo>
                    <a:pt x="5" y="41"/>
                  </a:lnTo>
                  <a:lnTo>
                    <a:pt x="5" y="41"/>
                  </a:lnTo>
                  <a:lnTo>
                    <a:pt x="3" y="41"/>
                  </a:lnTo>
                  <a:lnTo>
                    <a:pt x="3" y="41"/>
                  </a:lnTo>
                  <a:lnTo>
                    <a:pt x="3" y="41"/>
                  </a:lnTo>
                  <a:lnTo>
                    <a:pt x="5" y="43"/>
                  </a:lnTo>
                  <a:lnTo>
                    <a:pt x="11" y="43"/>
                  </a:lnTo>
                  <a:lnTo>
                    <a:pt x="17" y="49"/>
                  </a:lnTo>
                  <a:lnTo>
                    <a:pt x="18" y="53"/>
                  </a:lnTo>
                  <a:lnTo>
                    <a:pt x="20" y="53"/>
                  </a:lnTo>
                  <a:lnTo>
                    <a:pt x="20" y="51"/>
                  </a:lnTo>
                  <a:lnTo>
                    <a:pt x="20" y="47"/>
                  </a:lnTo>
                  <a:lnTo>
                    <a:pt x="17" y="41"/>
                  </a:lnTo>
                  <a:lnTo>
                    <a:pt x="17" y="41"/>
                  </a:lnTo>
                  <a:lnTo>
                    <a:pt x="17" y="41"/>
                  </a:lnTo>
                  <a:lnTo>
                    <a:pt x="17" y="41"/>
                  </a:lnTo>
                  <a:lnTo>
                    <a:pt x="17" y="41"/>
                  </a:lnTo>
                  <a:lnTo>
                    <a:pt x="17" y="41"/>
                  </a:lnTo>
                  <a:lnTo>
                    <a:pt x="17" y="41"/>
                  </a:lnTo>
                  <a:lnTo>
                    <a:pt x="17" y="41"/>
                  </a:lnTo>
                  <a:lnTo>
                    <a:pt x="17" y="41"/>
                  </a:lnTo>
                  <a:close/>
                  <a:moveTo>
                    <a:pt x="5" y="6"/>
                  </a:moveTo>
                  <a:lnTo>
                    <a:pt x="5" y="4"/>
                  </a:lnTo>
                  <a:lnTo>
                    <a:pt x="7" y="2"/>
                  </a:lnTo>
                  <a:lnTo>
                    <a:pt x="7" y="0"/>
                  </a:lnTo>
                  <a:lnTo>
                    <a:pt x="5" y="2"/>
                  </a:lnTo>
                  <a:lnTo>
                    <a:pt x="3" y="2"/>
                  </a:lnTo>
                  <a:lnTo>
                    <a:pt x="1" y="2"/>
                  </a:lnTo>
                  <a:lnTo>
                    <a:pt x="1" y="4"/>
                  </a:lnTo>
                  <a:lnTo>
                    <a:pt x="0" y="6"/>
                  </a:lnTo>
                  <a:lnTo>
                    <a:pt x="0" y="8"/>
                  </a:lnTo>
                  <a:lnTo>
                    <a:pt x="1" y="8"/>
                  </a:lnTo>
                  <a:lnTo>
                    <a:pt x="3" y="10"/>
                  </a:lnTo>
                  <a:lnTo>
                    <a:pt x="5" y="6"/>
                  </a:lnTo>
                  <a:lnTo>
                    <a:pt x="5" y="6"/>
                  </a:lnTo>
                  <a:lnTo>
                    <a:pt x="5" y="6"/>
                  </a:lnTo>
                  <a:lnTo>
                    <a:pt x="5" y="6"/>
                  </a:lnTo>
                  <a:lnTo>
                    <a:pt x="5" y="6"/>
                  </a:lnTo>
                  <a:lnTo>
                    <a:pt x="5" y="6"/>
                  </a:lnTo>
                  <a:lnTo>
                    <a:pt x="5" y="6"/>
                  </a:lnTo>
                  <a:lnTo>
                    <a:pt x="5" y="6"/>
                  </a:lnTo>
                  <a:lnTo>
                    <a:pt x="5" y="6"/>
                  </a:lnTo>
                  <a:close/>
                  <a:moveTo>
                    <a:pt x="81" y="53"/>
                  </a:moveTo>
                  <a:lnTo>
                    <a:pt x="81" y="53"/>
                  </a:lnTo>
                  <a:lnTo>
                    <a:pt x="79" y="51"/>
                  </a:lnTo>
                  <a:lnTo>
                    <a:pt x="79" y="53"/>
                  </a:lnTo>
                  <a:lnTo>
                    <a:pt x="79" y="53"/>
                  </a:lnTo>
                  <a:lnTo>
                    <a:pt x="81" y="56"/>
                  </a:lnTo>
                  <a:lnTo>
                    <a:pt x="84" y="58"/>
                  </a:lnTo>
                  <a:lnTo>
                    <a:pt x="84" y="58"/>
                  </a:lnTo>
                  <a:lnTo>
                    <a:pt x="86" y="56"/>
                  </a:lnTo>
                  <a:lnTo>
                    <a:pt x="86" y="56"/>
                  </a:lnTo>
                  <a:lnTo>
                    <a:pt x="82" y="53"/>
                  </a:lnTo>
                  <a:lnTo>
                    <a:pt x="81" y="53"/>
                  </a:lnTo>
                  <a:lnTo>
                    <a:pt x="81" y="53"/>
                  </a:lnTo>
                  <a:lnTo>
                    <a:pt x="81" y="53"/>
                  </a:lnTo>
                  <a:lnTo>
                    <a:pt x="81" y="53"/>
                  </a:lnTo>
                  <a:lnTo>
                    <a:pt x="81" y="53"/>
                  </a:lnTo>
                  <a:lnTo>
                    <a:pt x="81" y="53"/>
                  </a:lnTo>
                  <a:lnTo>
                    <a:pt x="81" y="53"/>
                  </a:lnTo>
                  <a:lnTo>
                    <a:pt x="81" y="53"/>
                  </a:lnTo>
                  <a:lnTo>
                    <a:pt x="81" y="53"/>
                  </a:lnTo>
                  <a:close/>
                  <a:moveTo>
                    <a:pt x="120" y="191"/>
                  </a:moveTo>
                  <a:lnTo>
                    <a:pt x="120" y="186"/>
                  </a:lnTo>
                  <a:lnTo>
                    <a:pt x="120" y="184"/>
                  </a:lnTo>
                  <a:lnTo>
                    <a:pt x="120" y="184"/>
                  </a:lnTo>
                  <a:lnTo>
                    <a:pt x="120" y="195"/>
                  </a:lnTo>
                  <a:lnTo>
                    <a:pt x="120" y="195"/>
                  </a:lnTo>
                  <a:lnTo>
                    <a:pt x="122" y="195"/>
                  </a:lnTo>
                  <a:lnTo>
                    <a:pt x="122" y="195"/>
                  </a:lnTo>
                  <a:lnTo>
                    <a:pt x="120" y="191"/>
                  </a:lnTo>
                  <a:lnTo>
                    <a:pt x="120" y="191"/>
                  </a:lnTo>
                  <a:lnTo>
                    <a:pt x="120" y="191"/>
                  </a:lnTo>
                  <a:lnTo>
                    <a:pt x="120" y="191"/>
                  </a:lnTo>
                  <a:lnTo>
                    <a:pt x="120" y="191"/>
                  </a:lnTo>
                  <a:lnTo>
                    <a:pt x="120" y="191"/>
                  </a:lnTo>
                  <a:lnTo>
                    <a:pt x="120" y="191"/>
                  </a:lnTo>
                  <a:lnTo>
                    <a:pt x="120" y="191"/>
                  </a:lnTo>
                  <a:lnTo>
                    <a:pt x="120" y="19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1" name="Freeform 135">
              <a:extLst>
                <a:ext uri="{FF2B5EF4-FFF2-40B4-BE49-F238E27FC236}">
                  <a16:creationId xmlns:a16="http://schemas.microsoft.com/office/drawing/2014/main" id="{862450F7-DB82-4B27-9329-A72410BF1597}"/>
                </a:ext>
              </a:extLst>
            </p:cNvPr>
            <p:cNvSpPr>
              <a:spLocks noEditPoints="1"/>
            </p:cNvSpPr>
            <p:nvPr/>
          </p:nvSpPr>
          <p:spPr bwMode="auto">
            <a:xfrm>
              <a:off x="7366" y="6975"/>
              <a:ext cx="53" cy="42"/>
            </a:xfrm>
            <a:custGeom>
              <a:avLst/>
              <a:gdLst>
                <a:gd name="T0" fmla="*/ 25 w 53"/>
                <a:gd name="T1" fmla="*/ 28 h 42"/>
                <a:gd name="T2" fmla="*/ 23 w 53"/>
                <a:gd name="T3" fmla="*/ 28 h 42"/>
                <a:gd name="T4" fmla="*/ 21 w 53"/>
                <a:gd name="T5" fmla="*/ 27 h 42"/>
                <a:gd name="T6" fmla="*/ 19 w 53"/>
                <a:gd name="T7" fmla="*/ 27 h 42"/>
                <a:gd name="T8" fmla="*/ 17 w 53"/>
                <a:gd name="T9" fmla="*/ 27 h 42"/>
                <a:gd name="T10" fmla="*/ 15 w 53"/>
                <a:gd name="T11" fmla="*/ 27 h 42"/>
                <a:gd name="T12" fmla="*/ 13 w 53"/>
                <a:gd name="T13" fmla="*/ 27 h 42"/>
                <a:gd name="T14" fmla="*/ 11 w 53"/>
                <a:gd name="T15" fmla="*/ 27 h 42"/>
                <a:gd name="T16" fmla="*/ 8 w 53"/>
                <a:gd name="T17" fmla="*/ 28 h 42"/>
                <a:gd name="T18" fmla="*/ 4 w 53"/>
                <a:gd name="T19" fmla="*/ 30 h 42"/>
                <a:gd name="T20" fmla="*/ 0 w 53"/>
                <a:gd name="T21" fmla="*/ 36 h 42"/>
                <a:gd name="T22" fmla="*/ 0 w 53"/>
                <a:gd name="T23" fmla="*/ 38 h 42"/>
                <a:gd name="T24" fmla="*/ 4 w 53"/>
                <a:gd name="T25" fmla="*/ 40 h 42"/>
                <a:gd name="T26" fmla="*/ 10 w 53"/>
                <a:gd name="T27" fmla="*/ 40 h 42"/>
                <a:gd name="T28" fmla="*/ 11 w 53"/>
                <a:gd name="T29" fmla="*/ 42 h 42"/>
                <a:gd name="T30" fmla="*/ 21 w 53"/>
                <a:gd name="T31" fmla="*/ 42 h 42"/>
                <a:gd name="T32" fmla="*/ 23 w 53"/>
                <a:gd name="T33" fmla="*/ 40 h 42"/>
                <a:gd name="T34" fmla="*/ 27 w 53"/>
                <a:gd name="T35" fmla="*/ 40 h 42"/>
                <a:gd name="T36" fmla="*/ 27 w 53"/>
                <a:gd name="T37" fmla="*/ 38 h 42"/>
                <a:gd name="T38" fmla="*/ 27 w 53"/>
                <a:gd name="T39" fmla="*/ 30 h 42"/>
                <a:gd name="T40" fmla="*/ 25 w 53"/>
                <a:gd name="T41" fmla="*/ 28 h 42"/>
                <a:gd name="T42" fmla="*/ 25 w 53"/>
                <a:gd name="T43" fmla="*/ 28 h 42"/>
                <a:gd name="T44" fmla="*/ 25 w 53"/>
                <a:gd name="T45" fmla="*/ 28 h 42"/>
                <a:gd name="T46" fmla="*/ 25 w 53"/>
                <a:gd name="T47" fmla="*/ 28 h 42"/>
                <a:gd name="T48" fmla="*/ 25 w 53"/>
                <a:gd name="T49" fmla="*/ 28 h 42"/>
                <a:gd name="T50" fmla="*/ 25 w 53"/>
                <a:gd name="T51" fmla="*/ 28 h 42"/>
                <a:gd name="T52" fmla="*/ 25 w 53"/>
                <a:gd name="T53" fmla="*/ 28 h 42"/>
                <a:gd name="T54" fmla="*/ 25 w 53"/>
                <a:gd name="T55" fmla="*/ 28 h 42"/>
                <a:gd name="T56" fmla="*/ 25 w 53"/>
                <a:gd name="T57" fmla="*/ 28 h 42"/>
                <a:gd name="T58" fmla="*/ 53 w 53"/>
                <a:gd name="T59" fmla="*/ 2 h 42"/>
                <a:gd name="T60" fmla="*/ 53 w 53"/>
                <a:gd name="T61" fmla="*/ 0 h 42"/>
                <a:gd name="T62" fmla="*/ 36 w 53"/>
                <a:gd name="T63" fmla="*/ 6 h 42"/>
                <a:gd name="T64" fmla="*/ 34 w 53"/>
                <a:gd name="T65" fmla="*/ 6 h 42"/>
                <a:gd name="T66" fmla="*/ 34 w 53"/>
                <a:gd name="T67" fmla="*/ 6 h 42"/>
                <a:gd name="T68" fmla="*/ 28 w 53"/>
                <a:gd name="T69" fmla="*/ 12 h 42"/>
                <a:gd name="T70" fmla="*/ 27 w 53"/>
                <a:gd name="T71" fmla="*/ 12 h 42"/>
                <a:gd name="T72" fmla="*/ 27 w 53"/>
                <a:gd name="T73" fmla="*/ 13 h 42"/>
                <a:gd name="T74" fmla="*/ 28 w 53"/>
                <a:gd name="T75" fmla="*/ 13 h 42"/>
                <a:gd name="T76" fmla="*/ 32 w 53"/>
                <a:gd name="T77" fmla="*/ 17 h 42"/>
                <a:gd name="T78" fmla="*/ 34 w 53"/>
                <a:gd name="T79" fmla="*/ 15 h 42"/>
                <a:gd name="T80" fmla="*/ 34 w 53"/>
                <a:gd name="T81" fmla="*/ 15 h 42"/>
                <a:gd name="T82" fmla="*/ 38 w 53"/>
                <a:gd name="T83" fmla="*/ 15 h 42"/>
                <a:gd name="T84" fmla="*/ 38 w 53"/>
                <a:gd name="T85" fmla="*/ 13 h 42"/>
                <a:gd name="T86" fmla="*/ 40 w 53"/>
                <a:gd name="T87" fmla="*/ 12 h 42"/>
                <a:gd name="T88" fmla="*/ 42 w 53"/>
                <a:gd name="T89" fmla="*/ 12 h 42"/>
                <a:gd name="T90" fmla="*/ 42 w 53"/>
                <a:gd name="T91" fmla="*/ 13 h 42"/>
                <a:gd name="T92" fmla="*/ 51 w 53"/>
                <a:gd name="T93" fmla="*/ 13 h 42"/>
                <a:gd name="T94" fmla="*/ 51 w 53"/>
                <a:gd name="T95" fmla="*/ 6 h 42"/>
                <a:gd name="T96" fmla="*/ 45 w 53"/>
                <a:gd name="T97" fmla="*/ 12 h 42"/>
                <a:gd name="T98" fmla="*/ 47 w 53"/>
                <a:gd name="T99" fmla="*/ 6 h 42"/>
                <a:gd name="T100" fmla="*/ 53 w 53"/>
                <a:gd name="T101" fmla="*/ 2 h 42"/>
                <a:gd name="T102" fmla="*/ 53 w 53"/>
                <a:gd name="T103" fmla="*/ 2 h 42"/>
                <a:gd name="T104" fmla="*/ 53 w 53"/>
                <a:gd name="T105" fmla="*/ 2 h 42"/>
                <a:gd name="T106" fmla="*/ 53 w 53"/>
                <a:gd name="T107" fmla="*/ 2 h 42"/>
                <a:gd name="T108" fmla="*/ 53 w 53"/>
                <a:gd name="T109" fmla="*/ 2 h 42"/>
                <a:gd name="T110" fmla="*/ 53 w 53"/>
                <a:gd name="T111" fmla="*/ 2 h 42"/>
                <a:gd name="T112" fmla="*/ 53 w 53"/>
                <a:gd name="T113" fmla="*/ 2 h 42"/>
                <a:gd name="T114" fmla="*/ 53 w 53"/>
                <a:gd name="T115" fmla="*/ 2 h 42"/>
                <a:gd name="T116" fmla="*/ 53 w 53"/>
                <a:gd name="T1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42">
                  <a:moveTo>
                    <a:pt x="25" y="28"/>
                  </a:moveTo>
                  <a:lnTo>
                    <a:pt x="23" y="28"/>
                  </a:lnTo>
                  <a:lnTo>
                    <a:pt x="21" y="27"/>
                  </a:lnTo>
                  <a:lnTo>
                    <a:pt x="19" y="27"/>
                  </a:lnTo>
                  <a:lnTo>
                    <a:pt x="17" y="27"/>
                  </a:lnTo>
                  <a:lnTo>
                    <a:pt x="15" y="27"/>
                  </a:lnTo>
                  <a:lnTo>
                    <a:pt x="13" y="27"/>
                  </a:lnTo>
                  <a:lnTo>
                    <a:pt x="11" y="27"/>
                  </a:lnTo>
                  <a:lnTo>
                    <a:pt x="8" y="28"/>
                  </a:lnTo>
                  <a:lnTo>
                    <a:pt x="4" y="30"/>
                  </a:lnTo>
                  <a:lnTo>
                    <a:pt x="0" y="36"/>
                  </a:lnTo>
                  <a:lnTo>
                    <a:pt x="0" y="38"/>
                  </a:lnTo>
                  <a:lnTo>
                    <a:pt x="4" y="40"/>
                  </a:lnTo>
                  <a:lnTo>
                    <a:pt x="10" y="40"/>
                  </a:lnTo>
                  <a:lnTo>
                    <a:pt x="11" y="42"/>
                  </a:lnTo>
                  <a:lnTo>
                    <a:pt x="21" y="42"/>
                  </a:lnTo>
                  <a:lnTo>
                    <a:pt x="23" y="40"/>
                  </a:lnTo>
                  <a:lnTo>
                    <a:pt x="27" y="40"/>
                  </a:lnTo>
                  <a:lnTo>
                    <a:pt x="27" y="38"/>
                  </a:lnTo>
                  <a:lnTo>
                    <a:pt x="27" y="30"/>
                  </a:lnTo>
                  <a:lnTo>
                    <a:pt x="25" y="28"/>
                  </a:lnTo>
                  <a:lnTo>
                    <a:pt x="25" y="28"/>
                  </a:lnTo>
                  <a:lnTo>
                    <a:pt x="25" y="28"/>
                  </a:lnTo>
                  <a:lnTo>
                    <a:pt x="25" y="28"/>
                  </a:lnTo>
                  <a:lnTo>
                    <a:pt x="25" y="28"/>
                  </a:lnTo>
                  <a:lnTo>
                    <a:pt x="25" y="28"/>
                  </a:lnTo>
                  <a:lnTo>
                    <a:pt x="25" y="28"/>
                  </a:lnTo>
                  <a:lnTo>
                    <a:pt x="25" y="28"/>
                  </a:lnTo>
                  <a:lnTo>
                    <a:pt x="25" y="28"/>
                  </a:lnTo>
                  <a:close/>
                  <a:moveTo>
                    <a:pt x="53" y="2"/>
                  </a:moveTo>
                  <a:lnTo>
                    <a:pt x="53" y="0"/>
                  </a:lnTo>
                  <a:lnTo>
                    <a:pt x="36" y="6"/>
                  </a:lnTo>
                  <a:lnTo>
                    <a:pt x="34" y="6"/>
                  </a:lnTo>
                  <a:lnTo>
                    <a:pt x="34" y="6"/>
                  </a:lnTo>
                  <a:lnTo>
                    <a:pt x="28" y="12"/>
                  </a:lnTo>
                  <a:lnTo>
                    <a:pt x="27" y="12"/>
                  </a:lnTo>
                  <a:lnTo>
                    <a:pt x="27" y="13"/>
                  </a:lnTo>
                  <a:lnTo>
                    <a:pt x="28" y="13"/>
                  </a:lnTo>
                  <a:lnTo>
                    <a:pt x="32" y="17"/>
                  </a:lnTo>
                  <a:lnTo>
                    <a:pt x="34" y="15"/>
                  </a:lnTo>
                  <a:lnTo>
                    <a:pt x="34" y="15"/>
                  </a:lnTo>
                  <a:lnTo>
                    <a:pt x="38" y="15"/>
                  </a:lnTo>
                  <a:lnTo>
                    <a:pt x="38" y="13"/>
                  </a:lnTo>
                  <a:lnTo>
                    <a:pt x="40" y="12"/>
                  </a:lnTo>
                  <a:lnTo>
                    <a:pt x="42" y="12"/>
                  </a:lnTo>
                  <a:lnTo>
                    <a:pt x="42" y="13"/>
                  </a:lnTo>
                  <a:lnTo>
                    <a:pt x="51" y="13"/>
                  </a:lnTo>
                  <a:lnTo>
                    <a:pt x="51" y="6"/>
                  </a:lnTo>
                  <a:lnTo>
                    <a:pt x="45" y="12"/>
                  </a:lnTo>
                  <a:lnTo>
                    <a:pt x="47" y="6"/>
                  </a:lnTo>
                  <a:lnTo>
                    <a:pt x="53" y="2"/>
                  </a:lnTo>
                  <a:lnTo>
                    <a:pt x="53" y="2"/>
                  </a:lnTo>
                  <a:lnTo>
                    <a:pt x="53" y="2"/>
                  </a:lnTo>
                  <a:lnTo>
                    <a:pt x="53" y="2"/>
                  </a:lnTo>
                  <a:lnTo>
                    <a:pt x="53" y="2"/>
                  </a:lnTo>
                  <a:lnTo>
                    <a:pt x="53" y="2"/>
                  </a:lnTo>
                  <a:lnTo>
                    <a:pt x="53" y="2"/>
                  </a:lnTo>
                  <a:lnTo>
                    <a:pt x="53" y="2"/>
                  </a:lnTo>
                  <a:lnTo>
                    <a:pt x="53" y="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2" name="Freeform 136">
              <a:extLst>
                <a:ext uri="{FF2B5EF4-FFF2-40B4-BE49-F238E27FC236}">
                  <a16:creationId xmlns:a16="http://schemas.microsoft.com/office/drawing/2014/main" id="{7E8EAB36-C5B1-429A-8B94-F9768DB3348E}"/>
                </a:ext>
              </a:extLst>
            </p:cNvPr>
            <p:cNvSpPr>
              <a:spLocks noEditPoints="1"/>
            </p:cNvSpPr>
            <p:nvPr/>
          </p:nvSpPr>
          <p:spPr bwMode="auto">
            <a:xfrm>
              <a:off x="7161" y="6947"/>
              <a:ext cx="56" cy="96"/>
            </a:xfrm>
            <a:custGeom>
              <a:avLst/>
              <a:gdLst>
                <a:gd name="T0" fmla="*/ 34 w 56"/>
                <a:gd name="T1" fmla="*/ 19 h 96"/>
                <a:gd name="T2" fmla="*/ 34 w 56"/>
                <a:gd name="T3" fmla="*/ 19 h 96"/>
                <a:gd name="T4" fmla="*/ 34 w 56"/>
                <a:gd name="T5" fmla="*/ 23 h 96"/>
                <a:gd name="T6" fmla="*/ 34 w 56"/>
                <a:gd name="T7" fmla="*/ 23 h 96"/>
                <a:gd name="T8" fmla="*/ 34 w 56"/>
                <a:gd name="T9" fmla="*/ 23 h 96"/>
                <a:gd name="T10" fmla="*/ 11 w 56"/>
                <a:gd name="T11" fmla="*/ 8 h 96"/>
                <a:gd name="T12" fmla="*/ 9 w 56"/>
                <a:gd name="T13" fmla="*/ 6 h 96"/>
                <a:gd name="T14" fmla="*/ 6 w 56"/>
                <a:gd name="T15" fmla="*/ 8 h 96"/>
                <a:gd name="T16" fmla="*/ 2 w 56"/>
                <a:gd name="T17" fmla="*/ 0 h 96"/>
                <a:gd name="T18" fmla="*/ 6 w 56"/>
                <a:gd name="T19" fmla="*/ 15 h 96"/>
                <a:gd name="T20" fmla="*/ 13 w 56"/>
                <a:gd name="T21" fmla="*/ 15 h 96"/>
                <a:gd name="T22" fmla="*/ 11 w 56"/>
                <a:gd name="T23" fmla="*/ 8 h 96"/>
                <a:gd name="T24" fmla="*/ 11 w 56"/>
                <a:gd name="T25" fmla="*/ 8 h 96"/>
                <a:gd name="T26" fmla="*/ 11 w 56"/>
                <a:gd name="T27" fmla="*/ 8 h 96"/>
                <a:gd name="T28" fmla="*/ 19 w 56"/>
                <a:gd name="T29" fmla="*/ 26 h 96"/>
                <a:gd name="T30" fmla="*/ 15 w 56"/>
                <a:gd name="T31" fmla="*/ 21 h 96"/>
                <a:gd name="T32" fmla="*/ 15 w 56"/>
                <a:gd name="T33" fmla="*/ 26 h 96"/>
                <a:gd name="T34" fmla="*/ 26 w 56"/>
                <a:gd name="T35" fmla="*/ 38 h 96"/>
                <a:gd name="T36" fmla="*/ 23 w 56"/>
                <a:gd name="T37" fmla="*/ 28 h 96"/>
                <a:gd name="T38" fmla="*/ 23 w 56"/>
                <a:gd name="T39" fmla="*/ 28 h 96"/>
                <a:gd name="T40" fmla="*/ 23 w 56"/>
                <a:gd name="T41" fmla="*/ 28 h 96"/>
                <a:gd name="T42" fmla="*/ 32 w 56"/>
                <a:gd name="T43" fmla="*/ 28 h 96"/>
                <a:gd name="T44" fmla="*/ 32 w 56"/>
                <a:gd name="T45" fmla="*/ 26 h 96"/>
                <a:gd name="T46" fmla="*/ 30 w 56"/>
                <a:gd name="T47" fmla="*/ 28 h 96"/>
                <a:gd name="T48" fmla="*/ 34 w 56"/>
                <a:gd name="T49" fmla="*/ 30 h 96"/>
                <a:gd name="T50" fmla="*/ 32 w 56"/>
                <a:gd name="T51" fmla="*/ 28 h 96"/>
                <a:gd name="T52" fmla="*/ 32 w 56"/>
                <a:gd name="T53" fmla="*/ 28 h 96"/>
                <a:gd name="T54" fmla="*/ 32 w 56"/>
                <a:gd name="T55" fmla="*/ 28 h 96"/>
                <a:gd name="T56" fmla="*/ 36 w 56"/>
                <a:gd name="T57" fmla="*/ 58 h 96"/>
                <a:gd name="T58" fmla="*/ 36 w 56"/>
                <a:gd name="T59" fmla="*/ 60 h 96"/>
                <a:gd name="T60" fmla="*/ 39 w 56"/>
                <a:gd name="T61" fmla="*/ 58 h 96"/>
                <a:gd name="T62" fmla="*/ 38 w 56"/>
                <a:gd name="T63" fmla="*/ 56 h 96"/>
                <a:gd name="T64" fmla="*/ 38 w 56"/>
                <a:gd name="T65" fmla="*/ 56 h 96"/>
                <a:gd name="T66" fmla="*/ 38 w 56"/>
                <a:gd name="T67" fmla="*/ 56 h 96"/>
                <a:gd name="T68" fmla="*/ 49 w 56"/>
                <a:gd name="T69" fmla="*/ 77 h 96"/>
                <a:gd name="T70" fmla="*/ 49 w 56"/>
                <a:gd name="T71" fmla="*/ 81 h 96"/>
                <a:gd name="T72" fmla="*/ 51 w 56"/>
                <a:gd name="T73" fmla="*/ 79 h 96"/>
                <a:gd name="T74" fmla="*/ 51 w 56"/>
                <a:gd name="T75" fmla="*/ 79 h 96"/>
                <a:gd name="T76" fmla="*/ 51 w 56"/>
                <a:gd name="T77" fmla="*/ 79 h 96"/>
                <a:gd name="T78" fmla="*/ 51 w 56"/>
                <a:gd name="T79" fmla="*/ 79 h 96"/>
                <a:gd name="T80" fmla="*/ 53 w 56"/>
                <a:gd name="T81" fmla="*/ 94 h 96"/>
                <a:gd name="T82" fmla="*/ 55 w 56"/>
                <a:gd name="T83" fmla="*/ 96 h 96"/>
                <a:gd name="T84" fmla="*/ 55 w 56"/>
                <a:gd name="T85" fmla="*/ 92 h 96"/>
                <a:gd name="T86" fmla="*/ 55 w 56"/>
                <a:gd name="T87" fmla="*/ 92 h 96"/>
                <a:gd name="T88" fmla="*/ 55 w 56"/>
                <a:gd name="T89"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96">
                  <a:moveTo>
                    <a:pt x="34" y="23"/>
                  </a:moveTo>
                  <a:lnTo>
                    <a:pt x="34" y="21"/>
                  </a:lnTo>
                  <a:lnTo>
                    <a:pt x="34" y="19"/>
                  </a:lnTo>
                  <a:lnTo>
                    <a:pt x="34" y="15"/>
                  </a:lnTo>
                  <a:lnTo>
                    <a:pt x="34" y="15"/>
                  </a:lnTo>
                  <a:lnTo>
                    <a:pt x="34" y="19"/>
                  </a:lnTo>
                  <a:lnTo>
                    <a:pt x="34" y="25"/>
                  </a:lnTo>
                  <a:lnTo>
                    <a:pt x="34" y="23"/>
                  </a:lnTo>
                  <a:lnTo>
                    <a:pt x="34" y="23"/>
                  </a:lnTo>
                  <a:lnTo>
                    <a:pt x="34" y="23"/>
                  </a:lnTo>
                  <a:lnTo>
                    <a:pt x="34" y="23"/>
                  </a:lnTo>
                  <a:lnTo>
                    <a:pt x="34" y="23"/>
                  </a:lnTo>
                  <a:lnTo>
                    <a:pt x="34" y="23"/>
                  </a:lnTo>
                  <a:lnTo>
                    <a:pt x="34" y="23"/>
                  </a:lnTo>
                  <a:lnTo>
                    <a:pt x="34" y="23"/>
                  </a:lnTo>
                  <a:lnTo>
                    <a:pt x="34" y="23"/>
                  </a:lnTo>
                  <a:close/>
                  <a:moveTo>
                    <a:pt x="11" y="8"/>
                  </a:moveTo>
                  <a:lnTo>
                    <a:pt x="11" y="8"/>
                  </a:lnTo>
                  <a:lnTo>
                    <a:pt x="11" y="6"/>
                  </a:lnTo>
                  <a:lnTo>
                    <a:pt x="9" y="4"/>
                  </a:lnTo>
                  <a:lnTo>
                    <a:pt x="9" y="6"/>
                  </a:lnTo>
                  <a:lnTo>
                    <a:pt x="7" y="8"/>
                  </a:lnTo>
                  <a:lnTo>
                    <a:pt x="6" y="10"/>
                  </a:lnTo>
                  <a:lnTo>
                    <a:pt x="6" y="8"/>
                  </a:lnTo>
                  <a:lnTo>
                    <a:pt x="4" y="4"/>
                  </a:lnTo>
                  <a:lnTo>
                    <a:pt x="2" y="2"/>
                  </a:lnTo>
                  <a:lnTo>
                    <a:pt x="2" y="0"/>
                  </a:lnTo>
                  <a:lnTo>
                    <a:pt x="2" y="0"/>
                  </a:lnTo>
                  <a:lnTo>
                    <a:pt x="0" y="0"/>
                  </a:lnTo>
                  <a:lnTo>
                    <a:pt x="6" y="15"/>
                  </a:lnTo>
                  <a:lnTo>
                    <a:pt x="7" y="15"/>
                  </a:lnTo>
                  <a:lnTo>
                    <a:pt x="9" y="15"/>
                  </a:lnTo>
                  <a:lnTo>
                    <a:pt x="13" y="15"/>
                  </a:lnTo>
                  <a:lnTo>
                    <a:pt x="13" y="13"/>
                  </a:lnTo>
                  <a:lnTo>
                    <a:pt x="11" y="8"/>
                  </a:lnTo>
                  <a:lnTo>
                    <a:pt x="11" y="8"/>
                  </a:lnTo>
                  <a:lnTo>
                    <a:pt x="11" y="8"/>
                  </a:lnTo>
                  <a:lnTo>
                    <a:pt x="11" y="8"/>
                  </a:lnTo>
                  <a:lnTo>
                    <a:pt x="11" y="8"/>
                  </a:lnTo>
                  <a:lnTo>
                    <a:pt x="11" y="8"/>
                  </a:lnTo>
                  <a:lnTo>
                    <a:pt x="11" y="8"/>
                  </a:lnTo>
                  <a:lnTo>
                    <a:pt x="11" y="8"/>
                  </a:lnTo>
                  <a:lnTo>
                    <a:pt x="11" y="8"/>
                  </a:lnTo>
                  <a:close/>
                  <a:moveTo>
                    <a:pt x="23" y="28"/>
                  </a:moveTo>
                  <a:lnTo>
                    <a:pt x="19" y="26"/>
                  </a:lnTo>
                  <a:lnTo>
                    <a:pt x="17" y="25"/>
                  </a:lnTo>
                  <a:lnTo>
                    <a:pt x="17" y="23"/>
                  </a:lnTo>
                  <a:lnTo>
                    <a:pt x="15" y="21"/>
                  </a:lnTo>
                  <a:lnTo>
                    <a:pt x="13" y="21"/>
                  </a:lnTo>
                  <a:lnTo>
                    <a:pt x="13" y="25"/>
                  </a:lnTo>
                  <a:lnTo>
                    <a:pt x="15" y="26"/>
                  </a:lnTo>
                  <a:lnTo>
                    <a:pt x="17" y="26"/>
                  </a:lnTo>
                  <a:lnTo>
                    <a:pt x="17" y="38"/>
                  </a:lnTo>
                  <a:lnTo>
                    <a:pt x="26" y="38"/>
                  </a:lnTo>
                  <a:lnTo>
                    <a:pt x="26" y="34"/>
                  </a:lnTo>
                  <a:lnTo>
                    <a:pt x="24" y="32"/>
                  </a:lnTo>
                  <a:lnTo>
                    <a:pt x="23" y="28"/>
                  </a:lnTo>
                  <a:lnTo>
                    <a:pt x="23" y="28"/>
                  </a:lnTo>
                  <a:lnTo>
                    <a:pt x="23" y="28"/>
                  </a:lnTo>
                  <a:lnTo>
                    <a:pt x="23" y="28"/>
                  </a:lnTo>
                  <a:lnTo>
                    <a:pt x="23" y="28"/>
                  </a:lnTo>
                  <a:lnTo>
                    <a:pt x="23" y="28"/>
                  </a:lnTo>
                  <a:lnTo>
                    <a:pt x="23" y="28"/>
                  </a:lnTo>
                  <a:lnTo>
                    <a:pt x="23" y="28"/>
                  </a:lnTo>
                  <a:lnTo>
                    <a:pt x="23" y="28"/>
                  </a:lnTo>
                  <a:close/>
                  <a:moveTo>
                    <a:pt x="32" y="28"/>
                  </a:moveTo>
                  <a:lnTo>
                    <a:pt x="32" y="25"/>
                  </a:lnTo>
                  <a:lnTo>
                    <a:pt x="32" y="26"/>
                  </a:lnTo>
                  <a:lnTo>
                    <a:pt x="32" y="26"/>
                  </a:lnTo>
                  <a:lnTo>
                    <a:pt x="30" y="26"/>
                  </a:lnTo>
                  <a:lnTo>
                    <a:pt x="30" y="28"/>
                  </a:lnTo>
                  <a:lnTo>
                    <a:pt x="30" y="28"/>
                  </a:lnTo>
                  <a:lnTo>
                    <a:pt x="30" y="30"/>
                  </a:lnTo>
                  <a:lnTo>
                    <a:pt x="32" y="32"/>
                  </a:lnTo>
                  <a:lnTo>
                    <a:pt x="34" y="30"/>
                  </a:lnTo>
                  <a:lnTo>
                    <a:pt x="32" y="28"/>
                  </a:lnTo>
                  <a:lnTo>
                    <a:pt x="32" y="28"/>
                  </a:lnTo>
                  <a:lnTo>
                    <a:pt x="32" y="28"/>
                  </a:lnTo>
                  <a:lnTo>
                    <a:pt x="32" y="28"/>
                  </a:lnTo>
                  <a:lnTo>
                    <a:pt x="32" y="28"/>
                  </a:lnTo>
                  <a:lnTo>
                    <a:pt x="32" y="28"/>
                  </a:lnTo>
                  <a:lnTo>
                    <a:pt x="32" y="28"/>
                  </a:lnTo>
                  <a:lnTo>
                    <a:pt x="32" y="28"/>
                  </a:lnTo>
                  <a:lnTo>
                    <a:pt x="32" y="28"/>
                  </a:lnTo>
                  <a:close/>
                  <a:moveTo>
                    <a:pt x="38" y="56"/>
                  </a:moveTo>
                  <a:lnTo>
                    <a:pt x="36" y="56"/>
                  </a:lnTo>
                  <a:lnTo>
                    <a:pt x="36" y="58"/>
                  </a:lnTo>
                  <a:lnTo>
                    <a:pt x="34" y="60"/>
                  </a:lnTo>
                  <a:lnTo>
                    <a:pt x="34" y="60"/>
                  </a:lnTo>
                  <a:lnTo>
                    <a:pt x="36" y="60"/>
                  </a:lnTo>
                  <a:lnTo>
                    <a:pt x="38" y="62"/>
                  </a:lnTo>
                  <a:lnTo>
                    <a:pt x="39" y="60"/>
                  </a:lnTo>
                  <a:lnTo>
                    <a:pt x="39" y="58"/>
                  </a:lnTo>
                  <a:lnTo>
                    <a:pt x="38" y="56"/>
                  </a:lnTo>
                  <a:lnTo>
                    <a:pt x="38" y="56"/>
                  </a:lnTo>
                  <a:lnTo>
                    <a:pt x="38" y="56"/>
                  </a:lnTo>
                  <a:lnTo>
                    <a:pt x="38" y="56"/>
                  </a:lnTo>
                  <a:lnTo>
                    <a:pt x="38" y="56"/>
                  </a:lnTo>
                  <a:lnTo>
                    <a:pt x="38" y="56"/>
                  </a:lnTo>
                  <a:lnTo>
                    <a:pt x="38" y="56"/>
                  </a:lnTo>
                  <a:lnTo>
                    <a:pt x="38" y="56"/>
                  </a:lnTo>
                  <a:lnTo>
                    <a:pt x="38" y="56"/>
                  </a:lnTo>
                  <a:close/>
                  <a:moveTo>
                    <a:pt x="51" y="79"/>
                  </a:moveTo>
                  <a:lnTo>
                    <a:pt x="51" y="77"/>
                  </a:lnTo>
                  <a:lnTo>
                    <a:pt x="49" y="77"/>
                  </a:lnTo>
                  <a:lnTo>
                    <a:pt x="49" y="77"/>
                  </a:lnTo>
                  <a:lnTo>
                    <a:pt x="49" y="77"/>
                  </a:lnTo>
                  <a:lnTo>
                    <a:pt x="49" y="81"/>
                  </a:lnTo>
                  <a:lnTo>
                    <a:pt x="51" y="83"/>
                  </a:lnTo>
                  <a:lnTo>
                    <a:pt x="53" y="83"/>
                  </a:lnTo>
                  <a:lnTo>
                    <a:pt x="51" y="79"/>
                  </a:lnTo>
                  <a:lnTo>
                    <a:pt x="51" y="79"/>
                  </a:lnTo>
                  <a:lnTo>
                    <a:pt x="51" y="79"/>
                  </a:lnTo>
                  <a:lnTo>
                    <a:pt x="51" y="79"/>
                  </a:lnTo>
                  <a:lnTo>
                    <a:pt x="51" y="79"/>
                  </a:lnTo>
                  <a:lnTo>
                    <a:pt x="51" y="79"/>
                  </a:lnTo>
                  <a:lnTo>
                    <a:pt x="51" y="79"/>
                  </a:lnTo>
                  <a:lnTo>
                    <a:pt x="51" y="79"/>
                  </a:lnTo>
                  <a:lnTo>
                    <a:pt x="51" y="79"/>
                  </a:lnTo>
                  <a:lnTo>
                    <a:pt x="51" y="79"/>
                  </a:lnTo>
                  <a:close/>
                  <a:moveTo>
                    <a:pt x="55" y="92"/>
                  </a:moveTo>
                  <a:lnTo>
                    <a:pt x="53" y="92"/>
                  </a:lnTo>
                  <a:lnTo>
                    <a:pt x="53" y="94"/>
                  </a:lnTo>
                  <a:lnTo>
                    <a:pt x="53" y="96"/>
                  </a:lnTo>
                  <a:lnTo>
                    <a:pt x="53" y="96"/>
                  </a:lnTo>
                  <a:lnTo>
                    <a:pt x="55" y="96"/>
                  </a:lnTo>
                  <a:lnTo>
                    <a:pt x="56" y="94"/>
                  </a:lnTo>
                  <a:lnTo>
                    <a:pt x="55" y="92"/>
                  </a:lnTo>
                  <a:lnTo>
                    <a:pt x="55" y="92"/>
                  </a:lnTo>
                  <a:lnTo>
                    <a:pt x="55" y="92"/>
                  </a:lnTo>
                  <a:lnTo>
                    <a:pt x="55" y="92"/>
                  </a:lnTo>
                  <a:lnTo>
                    <a:pt x="55" y="92"/>
                  </a:lnTo>
                  <a:lnTo>
                    <a:pt x="55" y="92"/>
                  </a:lnTo>
                  <a:lnTo>
                    <a:pt x="55" y="92"/>
                  </a:lnTo>
                  <a:lnTo>
                    <a:pt x="55" y="92"/>
                  </a:lnTo>
                  <a:lnTo>
                    <a:pt x="55" y="9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3" name="Freeform 137">
              <a:extLst>
                <a:ext uri="{FF2B5EF4-FFF2-40B4-BE49-F238E27FC236}">
                  <a16:creationId xmlns:a16="http://schemas.microsoft.com/office/drawing/2014/main" id="{90E93714-AB68-4091-8042-AA6E2EBAABA0}"/>
                </a:ext>
              </a:extLst>
            </p:cNvPr>
            <p:cNvSpPr>
              <a:spLocks noEditPoints="1"/>
            </p:cNvSpPr>
            <p:nvPr/>
          </p:nvSpPr>
          <p:spPr bwMode="auto">
            <a:xfrm>
              <a:off x="7116" y="7056"/>
              <a:ext cx="75" cy="45"/>
            </a:xfrm>
            <a:custGeom>
              <a:avLst/>
              <a:gdLst>
                <a:gd name="T0" fmla="*/ 49 w 75"/>
                <a:gd name="T1" fmla="*/ 37 h 45"/>
                <a:gd name="T2" fmla="*/ 41 w 75"/>
                <a:gd name="T3" fmla="*/ 30 h 45"/>
                <a:gd name="T4" fmla="*/ 34 w 75"/>
                <a:gd name="T5" fmla="*/ 28 h 45"/>
                <a:gd name="T6" fmla="*/ 32 w 75"/>
                <a:gd name="T7" fmla="*/ 26 h 45"/>
                <a:gd name="T8" fmla="*/ 28 w 75"/>
                <a:gd name="T9" fmla="*/ 22 h 45"/>
                <a:gd name="T10" fmla="*/ 24 w 75"/>
                <a:gd name="T11" fmla="*/ 19 h 45"/>
                <a:gd name="T12" fmla="*/ 22 w 75"/>
                <a:gd name="T13" fmla="*/ 15 h 45"/>
                <a:gd name="T14" fmla="*/ 15 w 75"/>
                <a:gd name="T15" fmla="*/ 9 h 45"/>
                <a:gd name="T16" fmla="*/ 13 w 75"/>
                <a:gd name="T17" fmla="*/ 5 h 45"/>
                <a:gd name="T18" fmla="*/ 5 w 75"/>
                <a:gd name="T19" fmla="*/ 2 h 45"/>
                <a:gd name="T20" fmla="*/ 0 w 75"/>
                <a:gd name="T21" fmla="*/ 0 h 45"/>
                <a:gd name="T22" fmla="*/ 0 w 75"/>
                <a:gd name="T23" fmla="*/ 4 h 45"/>
                <a:gd name="T24" fmla="*/ 3 w 75"/>
                <a:gd name="T25" fmla="*/ 9 h 45"/>
                <a:gd name="T26" fmla="*/ 7 w 75"/>
                <a:gd name="T27" fmla="*/ 15 h 45"/>
                <a:gd name="T28" fmla="*/ 19 w 75"/>
                <a:gd name="T29" fmla="*/ 26 h 45"/>
                <a:gd name="T30" fmla="*/ 22 w 75"/>
                <a:gd name="T31" fmla="*/ 30 h 45"/>
                <a:gd name="T32" fmla="*/ 26 w 75"/>
                <a:gd name="T33" fmla="*/ 30 h 45"/>
                <a:gd name="T34" fmla="*/ 30 w 75"/>
                <a:gd name="T35" fmla="*/ 34 h 45"/>
                <a:gd name="T36" fmla="*/ 32 w 75"/>
                <a:gd name="T37" fmla="*/ 34 h 45"/>
                <a:gd name="T38" fmla="*/ 36 w 75"/>
                <a:gd name="T39" fmla="*/ 35 h 45"/>
                <a:gd name="T40" fmla="*/ 37 w 75"/>
                <a:gd name="T41" fmla="*/ 37 h 45"/>
                <a:gd name="T42" fmla="*/ 39 w 75"/>
                <a:gd name="T43" fmla="*/ 39 h 45"/>
                <a:gd name="T44" fmla="*/ 43 w 75"/>
                <a:gd name="T45" fmla="*/ 41 h 45"/>
                <a:gd name="T46" fmla="*/ 47 w 75"/>
                <a:gd name="T47" fmla="*/ 43 h 45"/>
                <a:gd name="T48" fmla="*/ 51 w 75"/>
                <a:gd name="T49" fmla="*/ 45 h 45"/>
                <a:gd name="T50" fmla="*/ 52 w 75"/>
                <a:gd name="T51" fmla="*/ 43 h 45"/>
                <a:gd name="T52" fmla="*/ 54 w 75"/>
                <a:gd name="T53" fmla="*/ 43 h 45"/>
                <a:gd name="T54" fmla="*/ 51 w 75"/>
                <a:gd name="T55" fmla="*/ 37 h 45"/>
                <a:gd name="T56" fmla="*/ 51 w 75"/>
                <a:gd name="T57" fmla="*/ 37 h 45"/>
                <a:gd name="T58" fmla="*/ 51 w 75"/>
                <a:gd name="T59" fmla="*/ 37 h 45"/>
                <a:gd name="T60" fmla="*/ 51 w 75"/>
                <a:gd name="T61" fmla="*/ 37 h 45"/>
                <a:gd name="T62" fmla="*/ 51 w 75"/>
                <a:gd name="T63" fmla="*/ 37 h 45"/>
                <a:gd name="T64" fmla="*/ 60 w 75"/>
                <a:gd name="T65" fmla="*/ 13 h 45"/>
                <a:gd name="T66" fmla="*/ 56 w 75"/>
                <a:gd name="T67" fmla="*/ 13 h 45"/>
                <a:gd name="T68" fmla="*/ 56 w 75"/>
                <a:gd name="T69" fmla="*/ 15 h 45"/>
                <a:gd name="T70" fmla="*/ 56 w 75"/>
                <a:gd name="T71" fmla="*/ 17 h 45"/>
                <a:gd name="T72" fmla="*/ 62 w 75"/>
                <a:gd name="T73" fmla="*/ 19 h 45"/>
                <a:gd name="T74" fmla="*/ 62 w 75"/>
                <a:gd name="T75" fmla="*/ 17 h 45"/>
                <a:gd name="T76" fmla="*/ 60 w 75"/>
                <a:gd name="T77" fmla="*/ 15 h 45"/>
                <a:gd name="T78" fmla="*/ 60 w 75"/>
                <a:gd name="T79" fmla="*/ 15 h 45"/>
                <a:gd name="T80" fmla="*/ 60 w 75"/>
                <a:gd name="T81" fmla="*/ 15 h 45"/>
                <a:gd name="T82" fmla="*/ 60 w 75"/>
                <a:gd name="T83" fmla="*/ 15 h 45"/>
                <a:gd name="T84" fmla="*/ 60 w 75"/>
                <a:gd name="T85" fmla="*/ 15 h 45"/>
                <a:gd name="T86" fmla="*/ 75 w 75"/>
                <a:gd name="T87" fmla="*/ 26 h 45"/>
                <a:gd name="T88" fmla="*/ 71 w 75"/>
                <a:gd name="T89" fmla="*/ 24 h 45"/>
                <a:gd name="T90" fmla="*/ 73 w 75"/>
                <a:gd name="T91" fmla="*/ 28 h 45"/>
                <a:gd name="T92" fmla="*/ 75 w 75"/>
                <a:gd name="T93" fmla="*/ 30 h 45"/>
                <a:gd name="T94" fmla="*/ 75 w 75"/>
                <a:gd name="T95" fmla="*/ 26 h 45"/>
                <a:gd name="T96" fmla="*/ 75 w 75"/>
                <a:gd name="T97" fmla="*/ 26 h 45"/>
                <a:gd name="T98" fmla="*/ 75 w 75"/>
                <a:gd name="T99" fmla="*/ 26 h 45"/>
                <a:gd name="T100" fmla="*/ 75 w 75"/>
                <a:gd name="T101" fmla="*/ 26 h 45"/>
                <a:gd name="T102" fmla="*/ 75 w 75"/>
                <a:gd name="T103"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 h="45">
                  <a:moveTo>
                    <a:pt x="51" y="37"/>
                  </a:moveTo>
                  <a:lnTo>
                    <a:pt x="49" y="37"/>
                  </a:lnTo>
                  <a:lnTo>
                    <a:pt x="47" y="35"/>
                  </a:lnTo>
                  <a:lnTo>
                    <a:pt x="41" y="30"/>
                  </a:lnTo>
                  <a:lnTo>
                    <a:pt x="37" y="30"/>
                  </a:lnTo>
                  <a:lnTo>
                    <a:pt x="34" y="28"/>
                  </a:lnTo>
                  <a:lnTo>
                    <a:pt x="34" y="26"/>
                  </a:lnTo>
                  <a:lnTo>
                    <a:pt x="32" y="26"/>
                  </a:lnTo>
                  <a:lnTo>
                    <a:pt x="30" y="24"/>
                  </a:lnTo>
                  <a:lnTo>
                    <a:pt x="28" y="22"/>
                  </a:lnTo>
                  <a:lnTo>
                    <a:pt x="26" y="22"/>
                  </a:lnTo>
                  <a:lnTo>
                    <a:pt x="24" y="19"/>
                  </a:lnTo>
                  <a:lnTo>
                    <a:pt x="24" y="15"/>
                  </a:lnTo>
                  <a:lnTo>
                    <a:pt x="22" y="15"/>
                  </a:lnTo>
                  <a:lnTo>
                    <a:pt x="19" y="9"/>
                  </a:lnTo>
                  <a:lnTo>
                    <a:pt x="15" y="9"/>
                  </a:lnTo>
                  <a:lnTo>
                    <a:pt x="13" y="7"/>
                  </a:lnTo>
                  <a:lnTo>
                    <a:pt x="13" y="5"/>
                  </a:lnTo>
                  <a:lnTo>
                    <a:pt x="9" y="5"/>
                  </a:lnTo>
                  <a:lnTo>
                    <a:pt x="5" y="2"/>
                  </a:lnTo>
                  <a:lnTo>
                    <a:pt x="3" y="2"/>
                  </a:lnTo>
                  <a:lnTo>
                    <a:pt x="0" y="0"/>
                  </a:lnTo>
                  <a:lnTo>
                    <a:pt x="0" y="0"/>
                  </a:lnTo>
                  <a:lnTo>
                    <a:pt x="0" y="4"/>
                  </a:lnTo>
                  <a:lnTo>
                    <a:pt x="0" y="5"/>
                  </a:lnTo>
                  <a:lnTo>
                    <a:pt x="3" y="9"/>
                  </a:lnTo>
                  <a:lnTo>
                    <a:pt x="5" y="13"/>
                  </a:lnTo>
                  <a:lnTo>
                    <a:pt x="7" y="15"/>
                  </a:lnTo>
                  <a:lnTo>
                    <a:pt x="13" y="22"/>
                  </a:lnTo>
                  <a:lnTo>
                    <a:pt x="19" y="26"/>
                  </a:lnTo>
                  <a:lnTo>
                    <a:pt x="20" y="28"/>
                  </a:lnTo>
                  <a:lnTo>
                    <a:pt x="22" y="30"/>
                  </a:lnTo>
                  <a:lnTo>
                    <a:pt x="22" y="30"/>
                  </a:lnTo>
                  <a:lnTo>
                    <a:pt x="26" y="30"/>
                  </a:lnTo>
                  <a:lnTo>
                    <a:pt x="28" y="34"/>
                  </a:lnTo>
                  <a:lnTo>
                    <a:pt x="30" y="34"/>
                  </a:lnTo>
                  <a:lnTo>
                    <a:pt x="32" y="34"/>
                  </a:lnTo>
                  <a:lnTo>
                    <a:pt x="32" y="34"/>
                  </a:lnTo>
                  <a:lnTo>
                    <a:pt x="34" y="35"/>
                  </a:lnTo>
                  <a:lnTo>
                    <a:pt x="36" y="35"/>
                  </a:lnTo>
                  <a:lnTo>
                    <a:pt x="36" y="37"/>
                  </a:lnTo>
                  <a:lnTo>
                    <a:pt x="37" y="37"/>
                  </a:lnTo>
                  <a:lnTo>
                    <a:pt x="37" y="39"/>
                  </a:lnTo>
                  <a:lnTo>
                    <a:pt x="39" y="39"/>
                  </a:lnTo>
                  <a:lnTo>
                    <a:pt x="41" y="39"/>
                  </a:lnTo>
                  <a:lnTo>
                    <a:pt x="43" y="41"/>
                  </a:lnTo>
                  <a:lnTo>
                    <a:pt x="47" y="41"/>
                  </a:lnTo>
                  <a:lnTo>
                    <a:pt x="47" y="43"/>
                  </a:lnTo>
                  <a:lnTo>
                    <a:pt x="51" y="43"/>
                  </a:lnTo>
                  <a:lnTo>
                    <a:pt x="51" y="45"/>
                  </a:lnTo>
                  <a:lnTo>
                    <a:pt x="52" y="45"/>
                  </a:lnTo>
                  <a:lnTo>
                    <a:pt x="52" y="43"/>
                  </a:lnTo>
                  <a:lnTo>
                    <a:pt x="54" y="43"/>
                  </a:lnTo>
                  <a:lnTo>
                    <a:pt x="54" y="43"/>
                  </a:lnTo>
                  <a:lnTo>
                    <a:pt x="54" y="39"/>
                  </a:lnTo>
                  <a:lnTo>
                    <a:pt x="51" y="37"/>
                  </a:lnTo>
                  <a:lnTo>
                    <a:pt x="51" y="37"/>
                  </a:lnTo>
                  <a:lnTo>
                    <a:pt x="51" y="37"/>
                  </a:lnTo>
                  <a:lnTo>
                    <a:pt x="51" y="37"/>
                  </a:lnTo>
                  <a:lnTo>
                    <a:pt x="51" y="37"/>
                  </a:lnTo>
                  <a:lnTo>
                    <a:pt x="51" y="37"/>
                  </a:lnTo>
                  <a:lnTo>
                    <a:pt x="51" y="37"/>
                  </a:lnTo>
                  <a:lnTo>
                    <a:pt x="51" y="37"/>
                  </a:lnTo>
                  <a:lnTo>
                    <a:pt x="51" y="37"/>
                  </a:lnTo>
                  <a:close/>
                  <a:moveTo>
                    <a:pt x="60" y="15"/>
                  </a:moveTo>
                  <a:lnTo>
                    <a:pt x="60" y="13"/>
                  </a:lnTo>
                  <a:lnTo>
                    <a:pt x="58" y="13"/>
                  </a:lnTo>
                  <a:lnTo>
                    <a:pt x="56" y="13"/>
                  </a:lnTo>
                  <a:lnTo>
                    <a:pt x="56" y="13"/>
                  </a:lnTo>
                  <a:lnTo>
                    <a:pt x="56" y="15"/>
                  </a:lnTo>
                  <a:lnTo>
                    <a:pt x="56" y="15"/>
                  </a:lnTo>
                  <a:lnTo>
                    <a:pt x="56" y="17"/>
                  </a:lnTo>
                  <a:lnTo>
                    <a:pt x="60" y="22"/>
                  </a:lnTo>
                  <a:lnTo>
                    <a:pt x="62" y="19"/>
                  </a:lnTo>
                  <a:lnTo>
                    <a:pt x="62" y="19"/>
                  </a:lnTo>
                  <a:lnTo>
                    <a:pt x="62" y="17"/>
                  </a:lnTo>
                  <a:lnTo>
                    <a:pt x="60" y="15"/>
                  </a:lnTo>
                  <a:lnTo>
                    <a:pt x="60" y="15"/>
                  </a:lnTo>
                  <a:lnTo>
                    <a:pt x="60" y="15"/>
                  </a:lnTo>
                  <a:lnTo>
                    <a:pt x="60" y="15"/>
                  </a:lnTo>
                  <a:lnTo>
                    <a:pt x="60" y="15"/>
                  </a:lnTo>
                  <a:lnTo>
                    <a:pt x="60" y="15"/>
                  </a:lnTo>
                  <a:lnTo>
                    <a:pt x="60" y="15"/>
                  </a:lnTo>
                  <a:lnTo>
                    <a:pt x="60" y="15"/>
                  </a:lnTo>
                  <a:lnTo>
                    <a:pt x="60" y="15"/>
                  </a:lnTo>
                  <a:lnTo>
                    <a:pt x="60" y="15"/>
                  </a:lnTo>
                  <a:close/>
                  <a:moveTo>
                    <a:pt x="75" y="26"/>
                  </a:moveTo>
                  <a:lnTo>
                    <a:pt x="75" y="26"/>
                  </a:lnTo>
                  <a:lnTo>
                    <a:pt x="73" y="24"/>
                  </a:lnTo>
                  <a:lnTo>
                    <a:pt x="71" y="24"/>
                  </a:lnTo>
                  <a:lnTo>
                    <a:pt x="71" y="26"/>
                  </a:lnTo>
                  <a:lnTo>
                    <a:pt x="73" y="28"/>
                  </a:lnTo>
                  <a:lnTo>
                    <a:pt x="73" y="30"/>
                  </a:lnTo>
                  <a:lnTo>
                    <a:pt x="75" y="30"/>
                  </a:lnTo>
                  <a:lnTo>
                    <a:pt x="75" y="28"/>
                  </a:lnTo>
                  <a:lnTo>
                    <a:pt x="75" y="26"/>
                  </a:lnTo>
                  <a:lnTo>
                    <a:pt x="75" y="26"/>
                  </a:lnTo>
                  <a:lnTo>
                    <a:pt x="75" y="26"/>
                  </a:lnTo>
                  <a:lnTo>
                    <a:pt x="75" y="26"/>
                  </a:lnTo>
                  <a:lnTo>
                    <a:pt x="75" y="26"/>
                  </a:lnTo>
                  <a:lnTo>
                    <a:pt x="75" y="26"/>
                  </a:lnTo>
                  <a:lnTo>
                    <a:pt x="75" y="26"/>
                  </a:lnTo>
                  <a:lnTo>
                    <a:pt x="75" y="26"/>
                  </a:lnTo>
                  <a:lnTo>
                    <a:pt x="75" y="2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4" name="Freeform 138">
              <a:extLst>
                <a:ext uri="{FF2B5EF4-FFF2-40B4-BE49-F238E27FC236}">
                  <a16:creationId xmlns:a16="http://schemas.microsoft.com/office/drawing/2014/main" id="{015A37B7-C3E3-49C2-B345-6084894155AA}"/>
                </a:ext>
              </a:extLst>
            </p:cNvPr>
            <p:cNvSpPr>
              <a:spLocks/>
            </p:cNvSpPr>
            <p:nvPr/>
          </p:nvSpPr>
          <p:spPr bwMode="auto">
            <a:xfrm>
              <a:off x="5944" y="6423"/>
              <a:ext cx="215" cy="155"/>
            </a:xfrm>
            <a:custGeom>
              <a:avLst/>
              <a:gdLst>
                <a:gd name="T0" fmla="*/ 208 w 215"/>
                <a:gd name="T1" fmla="*/ 41 h 155"/>
                <a:gd name="T2" fmla="*/ 200 w 215"/>
                <a:gd name="T3" fmla="*/ 37 h 155"/>
                <a:gd name="T4" fmla="*/ 191 w 215"/>
                <a:gd name="T5" fmla="*/ 30 h 155"/>
                <a:gd name="T6" fmla="*/ 189 w 215"/>
                <a:gd name="T7" fmla="*/ 28 h 155"/>
                <a:gd name="T8" fmla="*/ 181 w 215"/>
                <a:gd name="T9" fmla="*/ 28 h 155"/>
                <a:gd name="T10" fmla="*/ 177 w 215"/>
                <a:gd name="T11" fmla="*/ 22 h 155"/>
                <a:gd name="T12" fmla="*/ 177 w 215"/>
                <a:gd name="T13" fmla="*/ 15 h 155"/>
                <a:gd name="T14" fmla="*/ 170 w 215"/>
                <a:gd name="T15" fmla="*/ 9 h 155"/>
                <a:gd name="T16" fmla="*/ 159 w 215"/>
                <a:gd name="T17" fmla="*/ 11 h 155"/>
                <a:gd name="T18" fmla="*/ 157 w 215"/>
                <a:gd name="T19" fmla="*/ 0 h 155"/>
                <a:gd name="T20" fmla="*/ 145 w 215"/>
                <a:gd name="T21" fmla="*/ 19 h 155"/>
                <a:gd name="T22" fmla="*/ 134 w 215"/>
                <a:gd name="T23" fmla="*/ 37 h 155"/>
                <a:gd name="T24" fmla="*/ 130 w 215"/>
                <a:gd name="T25" fmla="*/ 41 h 155"/>
                <a:gd name="T26" fmla="*/ 132 w 215"/>
                <a:gd name="T27" fmla="*/ 47 h 155"/>
                <a:gd name="T28" fmla="*/ 125 w 215"/>
                <a:gd name="T29" fmla="*/ 52 h 155"/>
                <a:gd name="T30" fmla="*/ 123 w 215"/>
                <a:gd name="T31" fmla="*/ 56 h 155"/>
                <a:gd name="T32" fmla="*/ 127 w 215"/>
                <a:gd name="T33" fmla="*/ 62 h 155"/>
                <a:gd name="T34" fmla="*/ 119 w 215"/>
                <a:gd name="T35" fmla="*/ 58 h 155"/>
                <a:gd name="T36" fmla="*/ 115 w 215"/>
                <a:gd name="T37" fmla="*/ 56 h 155"/>
                <a:gd name="T38" fmla="*/ 115 w 215"/>
                <a:gd name="T39" fmla="*/ 71 h 155"/>
                <a:gd name="T40" fmla="*/ 108 w 215"/>
                <a:gd name="T41" fmla="*/ 73 h 155"/>
                <a:gd name="T42" fmla="*/ 102 w 215"/>
                <a:gd name="T43" fmla="*/ 65 h 155"/>
                <a:gd name="T44" fmla="*/ 96 w 215"/>
                <a:gd name="T45" fmla="*/ 62 h 155"/>
                <a:gd name="T46" fmla="*/ 81 w 215"/>
                <a:gd name="T47" fmla="*/ 90 h 155"/>
                <a:gd name="T48" fmla="*/ 64 w 215"/>
                <a:gd name="T49" fmla="*/ 103 h 155"/>
                <a:gd name="T50" fmla="*/ 40 w 215"/>
                <a:gd name="T51" fmla="*/ 114 h 155"/>
                <a:gd name="T52" fmla="*/ 34 w 215"/>
                <a:gd name="T53" fmla="*/ 122 h 155"/>
                <a:gd name="T54" fmla="*/ 34 w 215"/>
                <a:gd name="T55" fmla="*/ 127 h 155"/>
                <a:gd name="T56" fmla="*/ 34 w 215"/>
                <a:gd name="T57" fmla="*/ 137 h 155"/>
                <a:gd name="T58" fmla="*/ 32 w 215"/>
                <a:gd name="T59" fmla="*/ 142 h 155"/>
                <a:gd name="T60" fmla="*/ 21 w 215"/>
                <a:gd name="T61" fmla="*/ 137 h 155"/>
                <a:gd name="T62" fmla="*/ 15 w 215"/>
                <a:gd name="T63" fmla="*/ 135 h 155"/>
                <a:gd name="T64" fmla="*/ 2 w 215"/>
                <a:gd name="T65" fmla="*/ 133 h 155"/>
                <a:gd name="T66" fmla="*/ 0 w 215"/>
                <a:gd name="T67" fmla="*/ 133 h 155"/>
                <a:gd name="T68" fmla="*/ 15 w 215"/>
                <a:gd name="T69" fmla="*/ 153 h 155"/>
                <a:gd name="T70" fmla="*/ 27 w 215"/>
                <a:gd name="T71" fmla="*/ 155 h 155"/>
                <a:gd name="T72" fmla="*/ 44 w 215"/>
                <a:gd name="T73" fmla="*/ 153 h 155"/>
                <a:gd name="T74" fmla="*/ 59 w 215"/>
                <a:gd name="T75" fmla="*/ 142 h 155"/>
                <a:gd name="T76" fmla="*/ 72 w 215"/>
                <a:gd name="T77" fmla="*/ 137 h 155"/>
                <a:gd name="T78" fmla="*/ 89 w 215"/>
                <a:gd name="T79" fmla="*/ 146 h 155"/>
                <a:gd name="T80" fmla="*/ 102 w 215"/>
                <a:gd name="T81" fmla="*/ 142 h 155"/>
                <a:gd name="T82" fmla="*/ 113 w 215"/>
                <a:gd name="T83" fmla="*/ 142 h 155"/>
                <a:gd name="T84" fmla="*/ 119 w 215"/>
                <a:gd name="T85" fmla="*/ 129 h 155"/>
                <a:gd name="T86" fmla="*/ 119 w 215"/>
                <a:gd name="T87" fmla="*/ 118 h 155"/>
                <a:gd name="T88" fmla="*/ 125 w 215"/>
                <a:gd name="T89" fmla="*/ 105 h 155"/>
                <a:gd name="T90" fmla="*/ 132 w 215"/>
                <a:gd name="T91" fmla="*/ 95 h 155"/>
                <a:gd name="T92" fmla="*/ 134 w 215"/>
                <a:gd name="T93" fmla="*/ 80 h 155"/>
                <a:gd name="T94" fmla="*/ 144 w 215"/>
                <a:gd name="T95" fmla="*/ 67 h 155"/>
                <a:gd name="T96" fmla="*/ 153 w 215"/>
                <a:gd name="T97" fmla="*/ 65 h 155"/>
                <a:gd name="T98" fmla="*/ 166 w 215"/>
                <a:gd name="T99" fmla="*/ 67 h 155"/>
                <a:gd name="T100" fmla="*/ 172 w 215"/>
                <a:gd name="T101" fmla="*/ 71 h 155"/>
                <a:gd name="T102" fmla="*/ 181 w 215"/>
                <a:gd name="T103" fmla="*/ 71 h 155"/>
                <a:gd name="T104" fmla="*/ 194 w 215"/>
                <a:gd name="T105" fmla="*/ 67 h 155"/>
                <a:gd name="T106" fmla="*/ 202 w 215"/>
                <a:gd name="T107" fmla="*/ 65 h 155"/>
                <a:gd name="T108" fmla="*/ 196 w 215"/>
                <a:gd name="T109" fmla="*/ 60 h 155"/>
                <a:gd name="T110" fmla="*/ 194 w 215"/>
                <a:gd name="T111" fmla="*/ 52 h 155"/>
                <a:gd name="T112" fmla="*/ 213 w 215"/>
                <a:gd name="T113" fmla="*/ 47 h 155"/>
                <a:gd name="T114" fmla="*/ 213 w 215"/>
                <a:gd name="T115" fmla="*/ 41 h 155"/>
                <a:gd name="T116" fmla="*/ 213 w 215"/>
                <a:gd name="T117" fmla="*/ 41 h 155"/>
                <a:gd name="T118" fmla="*/ 213 w 215"/>
                <a:gd name="T119" fmla="*/ 4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155">
                  <a:moveTo>
                    <a:pt x="213" y="41"/>
                  </a:moveTo>
                  <a:lnTo>
                    <a:pt x="211" y="41"/>
                  </a:lnTo>
                  <a:lnTo>
                    <a:pt x="208" y="41"/>
                  </a:lnTo>
                  <a:lnTo>
                    <a:pt x="206" y="37"/>
                  </a:lnTo>
                  <a:lnTo>
                    <a:pt x="202" y="35"/>
                  </a:lnTo>
                  <a:lnTo>
                    <a:pt x="200" y="37"/>
                  </a:lnTo>
                  <a:lnTo>
                    <a:pt x="196" y="34"/>
                  </a:lnTo>
                  <a:lnTo>
                    <a:pt x="194" y="30"/>
                  </a:lnTo>
                  <a:lnTo>
                    <a:pt x="191" y="30"/>
                  </a:lnTo>
                  <a:lnTo>
                    <a:pt x="187" y="34"/>
                  </a:lnTo>
                  <a:lnTo>
                    <a:pt x="183" y="30"/>
                  </a:lnTo>
                  <a:lnTo>
                    <a:pt x="189" y="28"/>
                  </a:lnTo>
                  <a:lnTo>
                    <a:pt x="187" y="24"/>
                  </a:lnTo>
                  <a:lnTo>
                    <a:pt x="183" y="24"/>
                  </a:lnTo>
                  <a:lnTo>
                    <a:pt x="181" y="28"/>
                  </a:lnTo>
                  <a:lnTo>
                    <a:pt x="172" y="30"/>
                  </a:lnTo>
                  <a:lnTo>
                    <a:pt x="177" y="28"/>
                  </a:lnTo>
                  <a:lnTo>
                    <a:pt x="177" y="22"/>
                  </a:lnTo>
                  <a:lnTo>
                    <a:pt x="177" y="19"/>
                  </a:lnTo>
                  <a:lnTo>
                    <a:pt x="181" y="17"/>
                  </a:lnTo>
                  <a:lnTo>
                    <a:pt x="177" y="15"/>
                  </a:lnTo>
                  <a:lnTo>
                    <a:pt x="176" y="9"/>
                  </a:lnTo>
                  <a:lnTo>
                    <a:pt x="172" y="11"/>
                  </a:lnTo>
                  <a:lnTo>
                    <a:pt x="170" y="9"/>
                  </a:lnTo>
                  <a:lnTo>
                    <a:pt x="164" y="0"/>
                  </a:lnTo>
                  <a:lnTo>
                    <a:pt x="162" y="5"/>
                  </a:lnTo>
                  <a:lnTo>
                    <a:pt x="159" y="11"/>
                  </a:lnTo>
                  <a:lnTo>
                    <a:pt x="159" y="5"/>
                  </a:lnTo>
                  <a:lnTo>
                    <a:pt x="159" y="4"/>
                  </a:lnTo>
                  <a:lnTo>
                    <a:pt x="157" y="0"/>
                  </a:lnTo>
                  <a:lnTo>
                    <a:pt x="153" y="5"/>
                  </a:lnTo>
                  <a:lnTo>
                    <a:pt x="151" y="15"/>
                  </a:lnTo>
                  <a:lnTo>
                    <a:pt x="145" y="19"/>
                  </a:lnTo>
                  <a:lnTo>
                    <a:pt x="144" y="22"/>
                  </a:lnTo>
                  <a:lnTo>
                    <a:pt x="140" y="34"/>
                  </a:lnTo>
                  <a:lnTo>
                    <a:pt x="134" y="37"/>
                  </a:lnTo>
                  <a:lnTo>
                    <a:pt x="132" y="37"/>
                  </a:lnTo>
                  <a:lnTo>
                    <a:pt x="132" y="35"/>
                  </a:lnTo>
                  <a:lnTo>
                    <a:pt x="130" y="41"/>
                  </a:lnTo>
                  <a:lnTo>
                    <a:pt x="127" y="43"/>
                  </a:lnTo>
                  <a:lnTo>
                    <a:pt x="130" y="47"/>
                  </a:lnTo>
                  <a:lnTo>
                    <a:pt x="132" y="47"/>
                  </a:lnTo>
                  <a:lnTo>
                    <a:pt x="132" y="49"/>
                  </a:lnTo>
                  <a:lnTo>
                    <a:pt x="127" y="52"/>
                  </a:lnTo>
                  <a:lnTo>
                    <a:pt x="125" y="52"/>
                  </a:lnTo>
                  <a:lnTo>
                    <a:pt x="121" y="54"/>
                  </a:lnTo>
                  <a:lnTo>
                    <a:pt x="123" y="56"/>
                  </a:lnTo>
                  <a:lnTo>
                    <a:pt x="123" y="56"/>
                  </a:lnTo>
                  <a:lnTo>
                    <a:pt x="125" y="56"/>
                  </a:lnTo>
                  <a:lnTo>
                    <a:pt x="127" y="60"/>
                  </a:lnTo>
                  <a:lnTo>
                    <a:pt x="127" y="62"/>
                  </a:lnTo>
                  <a:lnTo>
                    <a:pt x="127" y="67"/>
                  </a:lnTo>
                  <a:lnTo>
                    <a:pt x="121" y="65"/>
                  </a:lnTo>
                  <a:lnTo>
                    <a:pt x="119" y="58"/>
                  </a:lnTo>
                  <a:lnTo>
                    <a:pt x="119" y="58"/>
                  </a:lnTo>
                  <a:lnTo>
                    <a:pt x="117" y="56"/>
                  </a:lnTo>
                  <a:lnTo>
                    <a:pt x="115" y="56"/>
                  </a:lnTo>
                  <a:lnTo>
                    <a:pt x="115" y="62"/>
                  </a:lnTo>
                  <a:lnTo>
                    <a:pt x="115" y="62"/>
                  </a:lnTo>
                  <a:lnTo>
                    <a:pt x="115" y="71"/>
                  </a:lnTo>
                  <a:lnTo>
                    <a:pt x="115" y="75"/>
                  </a:lnTo>
                  <a:lnTo>
                    <a:pt x="113" y="75"/>
                  </a:lnTo>
                  <a:lnTo>
                    <a:pt x="108" y="73"/>
                  </a:lnTo>
                  <a:lnTo>
                    <a:pt x="106" y="71"/>
                  </a:lnTo>
                  <a:lnTo>
                    <a:pt x="102" y="67"/>
                  </a:lnTo>
                  <a:lnTo>
                    <a:pt x="102" y="65"/>
                  </a:lnTo>
                  <a:lnTo>
                    <a:pt x="100" y="63"/>
                  </a:lnTo>
                  <a:lnTo>
                    <a:pt x="100" y="62"/>
                  </a:lnTo>
                  <a:lnTo>
                    <a:pt x="96" y="62"/>
                  </a:lnTo>
                  <a:lnTo>
                    <a:pt x="95" y="73"/>
                  </a:lnTo>
                  <a:lnTo>
                    <a:pt x="87" y="80"/>
                  </a:lnTo>
                  <a:lnTo>
                    <a:pt x="81" y="90"/>
                  </a:lnTo>
                  <a:lnTo>
                    <a:pt x="78" y="95"/>
                  </a:lnTo>
                  <a:lnTo>
                    <a:pt x="76" y="97"/>
                  </a:lnTo>
                  <a:lnTo>
                    <a:pt x="64" y="103"/>
                  </a:lnTo>
                  <a:lnTo>
                    <a:pt x="51" y="105"/>
                  </a:lnTo>
                  <a:lnTo>
                    <a:pt x="40" y="110"/>
                  </a:lnTo>
                  <a:lnTo>
                    <a:pt x="40" y="114"/>
                  </a:lnTo>
                  <a:lnTo>
                    <a:pt x="44" y="118"/>
                  </a:lnTo>
                  <a:lnTo>
                    <a:pt x="34" y="118"/>
                  </a:lnTo>
                  <a:lnTo>
                    <a:pt x="34" y="122"/>
                  </a:lnTo>
                  <a:lnTo>
                    <a:pt x="34" y="123"/>
                  </a:lnTo>
                  <a:lnTo>
                    <a:pt x="38" y="123"/>
                  </a:lnTo>
                  <a:lnTo>
                    <a:pt x="34" y="127"/>
                  </a:lnTo>
                  <a:lnTo>
                    <a:pt x="34" y="133"/>
                  </a:lnTo>
                  <a:lnTo>
                    <a:pt x="34" y="135"/>
                  </a:lnTo>
                  <a:lnTo>
                    <a:pt x="34" y="137"/>
                  </a:lnTo>
                  <a:lnTo>
                    <a:pt x="32" y="137"/>
                  </a:lnTo>
                  <a:lnTo>
                    <a:pt x="32" y="140"/>
                  </a:lnTo>
                  <a:lnTo>
                    <a:pt x="32" y="142"/>
                  </a:lnTo>
                  <a:lnTo>
                    <a:pt x="29" y="140"/>
                  </a:lnTo>
                  <a:lnTo>
                    <a:pt x="25" y="140"/>
                  </a:lnTo>
                  <a:lnTo>
                    <a:pt x="21" y="137"/>
                  </a:lnTo>
                  <a:lnTo>
                    <a:pt x="19" y="135"/>
                  </a:lnTo>
                  <a:lnTo>
                    <a:pt x="15" y="133"/>
                  </a:lnTo>
                  <a:lnTo>
                    <a:pt x="15" y="135"/>
                  </a:lnTo>
                  <a:lnTo>
                    <a:pt x="14" y="135"/>
                  </a:lnTo>
                  <a:lnTo>
                    <a:pt x="8" y="135"/>
                  </a:lnTo>
                  <a:lnTo>
                    <a:pt x="2" y="133"/>
                  </a:lnTo>
                  <a:lnTo>
                    <a:pt x="0" y="127"/>
                  </a:lnTo>
                  <a:lnTo>
                    <a:pt x="0" y="129"/>
                  </a:lnTo>
                  <a:lnTo>
                    <a:pt x="0" y="133"/>
                  </a:lnTo>
                  <a:lnTo>
                    <a:pt x="2" y="140"/>
                  </a:lnTo>
                  <a:lnTo>
                    <a:pt x="10" y="148"/>
                  </a:lnTo>
                  <a:lnTo>
                    <a:pt x="15" y="153"/>
                  </a:lnTo>
                  <a:lnTo>
                    <a:pt x="21" y="155"/>
                  </a:lnTo>
                  <a:lnTo>
                    <a:pt x="25" y="155"/>
                  </a:lnTo>
                  <a:lnTo>
                    <a:pt x="27" y="155"/>
                  </a:lnTo>
                  <a:lnTo>
                    <a:pt x="32" y="153"/>
                  </a:lnTo>
                  <a:lnTo>
                    <a:pt x="38" y="152"/>
                  </a:lnTo>
                  <a:lnTo>
                    <a:pt x="44" y="153"/>
                  </a:lnTo>
                  <a:lnTo>
                    <a:pt x="51" y="153"/>
                  </a:lnTo>
                  <a:lnTo>
                    <a:pt x="57" y="148"/>
                  </a:lnTo>
                  <a:lnTo>
                    <a:pt x="59" y="142"/>
                  </a:lnTo>
                  <a:lnTo>
                    <a:pt x="63" y="140"/>
                  </a:lnTo>
                  <a:lnTo>
                    <a:pt x="68" y="137"/>
                  </a:lnTo>
                  <a:lnTo>
                    <a:pt x="72" y="137"/>
                  </a:lnTo>
                  <a:lnTo>
                    <a:pt x="76" y="140"/>
                  </a:lnTo>
                  <a:lnTo>
                    <a:pt x="81" y="142"/>
                  </a:lnTo>
                  <a:lnTo>
                    <a:pt x="89" y="146"/>
                  </a:lnTo>
                  <a:lnTo>
                    <a:pt x="95" y="146"/>
                  </a:lnTo>
                  <a:lnTo>
                    <a:pt x="100" y="142"/>
                  </a:lnTo>
                  <a:lnTo>
                    <a:pt x="102" y="142"/>
                  </a:lnTo>
                  <a:lnTo>
                    <a:pt x="106" y="142"/>
                  </a:lnTo>
                  <a:lnTo>
                    <a:pt x="110" y="140"/>
                  </a:lnTo>
                  <a:lnTo>
                    <a:pt x="113" y="142"/>
                  </a:lnTo>
                  <a:lnTo>
                    <a:pt x="113" y="137"/>
                  </a:lnTo>
                  <a:lnTo>
                    <a:pt x="115" y="135"/>
                  </a:lnTo>
                  <a:lnTo>
                    <a:pt x="119" y="129"/>
                  </a:lnTo>
                  <a:lnTo>
                    <a:pt x="119" y="127"/>
                  </a:lnTo>
                  <a:lnTo>
                    <a:pt x="119" y="122"/>
                  </a:lnTo>
                  <a:lnTo>
                    <a:pt x="119" y="118"/>
                  </a:lnTo>
                  <a:lnTo>
                    <a:pt x="127" y="114"/>
                  </a:lnTo>
                  <a:lnTo>
                    <a:pt x="125" y="108"/>
                  </a:lnTo>
                  <a:lnTo>
                    <a:pt x="125" y="105"/>
                  </a:lnTo>
                  <a:lnTo>
                    <a:pt x="127" y="103"/>
                  </a:lnTo>
                  <a:lnTo>
                    <a:pt x="132" y="99"/>
                  </a:lnTo>
                  <a:lnTo>
                    <a:pt x="132" y="95"/>
                  </a:lnTo>
                  <a:lnTo>
                    <a:pt x="134" y="92"/>
                  </a:lnTo>
                  <a:lnTo>
                    <a:pt x="134" y="90"/>
                  </a:lnTo>
                  <a:lnTo>
                    <a:pt x="134" y="80"/>
                  </a:lnTo>
                  <a:lnTo>
                    <a:pt x="138" y="71"/>
                  </a:lnTo>
                  <a:lnTo>
                    <a:pt x="140" y="67"/>
                  </a:lnTo>
                  <a:lnTo>
                    <a:pt x="144" y="67"/>
                  </a:lnTo>
                  <a:lnTo>
                    <a:pt x="149" y="67"/>
                  </a:lnTo>
                  <a:lnTo>
                    <a:pt x="153" y="67"/>
                  </a:lnTo>
                  <a:lnTo>
                    <a:pt x="153" y="65"/>
                  </a:lnTo>
                  <a:lnTo>
                    <a:pt x="159" y="67"/>
                  </a:lnTo>
                  <a:lnTo>
                    <a:pt x="164" y="67"/>
                  </a:lnTo>
                  <a:lnTo>
                    <a:pt x="166" y="67"/>
                  </a:lnTo>
                  <a:lnTo>
                    <a:pt x="168" y="67"/>
                  </a:lnTo>
                  <a:lnTo>
                    <a:pt x="170" y="71"/>
                  </a:lnTo>
                  <a:lnTo>
                    <a:pt x="172" y="71"/>
                  </a:lnTo>
                  <a:lnTo>
                    <a:pt x="176" y="71"/>
                  </a:lnTo>
                  <a:lnTo>
                    <a:pt x="181" y="73"/>
                  </a:lnTo>
                  <a:lnTo>
                    <a:pt x="181" y="71"/>
                  </a:lnTo>
                  <a:lnTo>
                    <a:pt x="181" y="65"/>
                  </a:lnTo>
                  <a:lnTo>
                    <a:pt x="187" y="71"/>
                  </a:lnTo>
                  <a:lnTo>
                    <a:pt x="194" y="67"/>
                  </a:lnTo>
                  <a:lnTo>
                    <a:pt x="200" y="67"/>
                  </a:lnTo>
                  <a:lnTo>
                    <a:pt x="202" y="67"/>
                  </a:lnTo>
                  <a:lnTo>
                    <a:pt x="202" y="65"/>
                  </a:lnTo>
                  <a:lnTo>
                    <a:pt x="200" y="65"/>
                  </a:lnTo>
                  <a:lnTo>
                    <a:pt x="200" y="62"/>
                  </a:lnTo>
                  <a:lnTo>
                    <a:pt x="196" y="60"/>
                  </a:lnTo>
                  <a:lnTo>
                    <a:pt x="191" y="56"/>
                  </a:lnTo>
                  <a:lnTo>
                    <a:pt x="191" y="52"/>
                  </a:lnTo>
                  <a:lnTo>
                    <a:pt x="194" y="52"/>
                  </a:lnTo>
                  <a:lnTo>
                    <a:pt x="202" y="52"/>
                  </a:lnTo>
                  <a:lnTo>
                    <a:pt x="211" y="49"/>
                  </a:lnTo>
                  <a:lnTo>
                    <a:pt x="213" y="47"/>
                  </a:lnTo>
                  <a:lnTo>
                    <a:pt x="215" y="43"/>
                  </a:lnTo>
                  <a:lnTo>
                    <a:pt x="215" y="41"/>
                  </a:lnTo>
                  <a:lnTo>
                    <a:pt x="213" y="41"/>
                  </a:lnTo>
                  <a:lnTo>
                    <a:pt x="213" y="41"/>
                  </a:lnTo>
                  <a:lnTo>
                    <a:pt x="213" y="41"/>
                  </a:lnTo>
                  <a:lnTo>
                    <a:pt x="213" y="41"/>
                  </a:lnTo>
                  <a:lnTo>
                    <a:pt x="213" y="41"/>
                  </a:lnTo>
                  <a:lnTo>
                    <a:pt x="213" y="41"/>
                  </a:lnTo>
                  <a:lnTo>
                    <a:pt x="213" y="41"/>
                  </a:lnTo>
                  <a:lnTo>
                    <a:pt x="213" y="4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5" name="Freeform 139">
              <a:extLst>
                <a:ext uri="{FF2B5EF4-FFF2-40B4-BE49-F238E27FC236}">
                  <a16:creationId xmlns:a16="http://schemas.microsoft.com/office/drawing/2014/main" id="{A9E2FCF6-9EB4-4B96-A4DB-563E7DDFEAC2}"/>
                </a:ext>
              </a:extLst>
            </p:cNvPr>
            <p:cNvSpPr>
              <a:spLocks/>
            </p:cNvSpPr>
            <p:nvPr/>
          </p:nvSpPr>
          <p:spPr bwMode="auto">
            <a:xfrm>
              <a:off x="6044" y="6475"/>
              <a:ext cx="27" cy="23"/>
            </a:xfrm>
            <a:custGeom>
              <a:avLst/>
              <a:gdLst>
                <a:gd name="T0" fmla="*/ 2 w 27"/>
                <a:gd name="T1" fmla="*/ 13 h 23"/>
                <a:gd name="T2" fmla="*/ 2 w 27"/>
                <a:gd name="T3" fmla="*/ 15 h 23"/>
                <a:gd name="T4" fmla="*/ 6 w 27"/>
                <a:gd name="T5" fmla="*/ 19 h 23"/>
                <a:gd name="T6" fmla="*/ 8 w 27"/>
                <a:gd name="T7" fmla="*/ 21 h 23"/>
                <a:gd name="T8" fmla="*/ 13 w 27"/>
                <a:gd name="T9" fmla="*/ 23 h 23"/>
                <a:gd name="T10" fmla="*/ 15 w 27"/>
                <a:gd name="T11" fmla="*/ 23 h 23"/>
                <a:gd name="T12" fmla="*/ 15 w 27"/>
                <a:gd name="T13" fmla="*/ 19 h 23"/>
                <a:gd name="T14" fmla="*/ 15 w 27"/>
                <a:gd name="T15" fmla="*/ 10 h 23"/>
                <a:gd name="T16" fmla="*/ 15 w 27"/>
                <a:gd name="T17" fmla="*/ 10 h 23"/>
                <a:gd name="T18" fmla="*/ 15 w 27"/>
                <a:gd name="T19" fmla="*/ 4 h 23"/>
                <a:gd name="T20" fmla="*/ 17 w 27"/>
                <a:gd name="T21" fmla="*/ 4 h 23"/>
                <a:gd name="T22" fmla="*/ 19 w 27"/>
                <a:gd name="T23" fmla="*/ 6 h 23"/>
                <a:gd name="T24" fmla="*/ 19 w 27"/>
                <a:gd name="T25" fmla="*/ 6 h 23"/>
                <a:gd name="T26" fmla="*/ 19 w 27"/>
                <a:gd name="T27" fmla="*/ 6 h 23"/>
                <a:gd name="T28" fmla="*/ 21 w 27"/>
                <a:gd name="T29" fmla="*/ 13 h 23"/>
                <a:gd name="T30" fmla="*/ 27 w 27"/>
                <a:gd name="T31" fmla="*/ 15 h 23"/>
                <a:gd name="T32" fmla="*/ 27 w 27"/>
                <a:gd name="T33" fmla="*/ 10 h 23"/>
                <a:gd name="T34" fmla="*/ 27 w 27"/>
                <a:gd name="T35" fmla="*/ 8 h 23"/>
                <a:gd name="T36" fmla="*/ 25 w 27"/>
                <a:gd name="T37" fmla="*/ 4 h 23"/>
                <a:gd name="T38" fmla="*/ 23 w 27"/>
                <a:gd name="T39" fmla="*/ 4 h 23"/>
                <a:gd name="T40" fmla="*/ 23 w 27"/>
                <a:gd name="T41" fmla="*/ 4 h 23"/>
                <a:gd name="T42" fmla="*/ 21 w 27"/>
                <a:gd name="T43" fmla="*/ 2 h 23"/>
                <a:gd name="T44" fmla="*/ 19 w 27"/>
                <a:gd name="T45" fmla="*/ 2 h 23"/>
                <a:gd name="T46" fmla="*/ 19 w 27"/>
                <a:gd name="T47" fmla="*/ 0 h 23"/>
                <a:gd name="T48" fmla="*/ 8 w 27"/>
                <a:gd name="T49" fmla="*/ 4 h 23"/>
                <a:gd name="T50" fmla="*/ 6 w 27"/>
                <a:gd name="T51" fmla="*/ 8 h 23"/>
                <a:gd name="T52" fmla="*/ 0 w 27"/>
                <a:gd name="T53" fmla="*/ 10 h 23"/>
                <a:gd name="T54" fmla="*/ 0 w 27"/>
                <a:gd name="T55" fmla="*/ 11 h 23"/>
                <a:gd name="T56" fmla="*/ 2 w 27"/>
                <a:gd name="T57" fmla="*/ 13 h 23"/>
                <a:gd name="T58" fmla="*/ 2 w 27"/>
                <a:gd name="T59" fmla="*/ 13 h 23"/>
                <a:gd name="T60" fmla="*/ 2 w 27"/>
                <a:gd name="T61" fmla="*/ 13 h 23"/>
                <a:gd name="T62" fmla="*/ 2 w 27"/>
                <a:gd name="T63" fmla="*/ 13 h 23"/>
                <a:gd name="T64" fmla="*/ 2 w 27"/>
                <a:gd name="T65" fmla="*/ 13 h 23"/>
                <a:gd name="T66" fmla="*/ 2 w 27"/>
                <a:gd name="T67" fmla="*/ 13 h 23"/>
                <a:gd name="T68" fmla="*/ 2 w 27"/>
                <a:gd name="T69" fmla="*/ 13 h 23"/>
                <a:gd name="T70" fmla="*/ 2 w 27"/>
                <a:gd name="T7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3">
                  <a:moveTo>
                    <a:pt x="2" y="13"/>
                  </a:moveTo>
                  <a:lnTo>
                    <a:pt x="2" y="15"/>
                  </a:lnTo>
                  <a:lnTo>
                    <a:pt x="6" y="19"/>
                  </a:lnTo>
                  <a:lnTo>
                    <a:pt x="8" y="21"/>
                  </a:lnTo>
                  <a:lnTo>
                    <a:pt x="13" y="23"/>
                  </a:lnTo>
                  <a:lnTo>
                    <a:pt x="15" y="23"/>
                  </a:lnTo>
                  <a:lnTo>
                    <a:pt x="15" y="19"/>
                  </a:lnTo>
                  <a:lnTo>
                    <a:pt x="15" y="10"/>
                  </a:lnTo>
                  <a:lnTo>
                    <a:pt x="15" y="10"/>
                  </a:lnTo>
                  <a:lnTo>
                    <a:pt x="15" y="4"/>
                  </a:lnTo>
                  <a:lnTo>
                    <a:pt x="17" y="4"/>
                  </a:lnTo>
                  <a:lnTo>
                    <a:pt x="19" y="6"/>
                  </a:lnTo>
                  <a:lnTo>
                    <a:pt x="19" y="6"/>
                  </a:lnTo>
                  <a:lnTo>
                    <a:pt x="19" y="6"/>
                  </a:lnTo>
                  <a:lnTo>
                    <a:pt x="21" y="13"/>
                  </a:lnTo>
                  <a:lnTo>
                    <a:pt x="27" y="15"/>
                  </a:lnTo>
                  <a:lnTo>
                    <a:pt x="27" y="10"/>
                  </a:lnTo>
                  <a:lnTo>
                    <a:pt x="27" y="8"/>
                  </a:lnTo>
                  <a:lnTo>
                    <a:pt x="25" y="4"/>
                  </a:lnTo>
                  <a:lnTo>
                    <a:pt x="23" y="4"/>
                  </a:lnTo>
                  <a:lnTo>
                    <a:pt x="23" y="4"/>
                  </a:lnTo>
                  <a:lnTo>
                    <a:pt x="21" y="2"/>
                  </a:lnTo>
                  <a:lnTo>
                    <a:pt x="19" y="2"/>
                  </a:lnTo>
                  <a:lnTo>
                    <a:pt x="19" y="0"/>
                  </a:lnTo>
                  <a:lnTo>
                    <a:pt x="8" y="4"/>
                  </a:lnTo>
                  <a:lnTo>
                    <a:pt x="6" y="8"/>
                  </a:lnTo>
                  <a:lnTo>
                    <a:pt x="0" y="10"/>
                  </a:lnTo>
                  <a:lnTo>
                    <a:pt x="0" y="11"/>
                  </a:lnTo>
                  <a:lnTo>
                    <a:pt x="2" y="13"/>
                  </a:lnTo>
                  <a:lnTo>
                    <a:pt x="2" y="13"/>
                  </a:lnTo>
                  <a:lnTo>
                    <a:pt x="2" y="13"/>
                  </a:lnTo>
                  <a:lnTo>
                    <a:pt x="2" y="13"/>
                  </a:lnTo>
                  <a:lnTo>
                    <a:pt x="2" y="13"/>
                  </a:lnTo>
                  <a:lnTo>
                    <a:pt x="2" y="13"/>
                  </a:lnTo>
                  <a:lnTo>
                    <a:pt x="2" y="13"/>
                  </a:lnTo>
                  <a:lnTo>
                    <a:pt x="2" y="1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6" name="Freeform 140">
              <a:extLst>
                <a:ext uri="{FF2B5EF4-FFF2-40B4-BE49-F238E27FC236}">
                  <a16:creationId xmlns:a16="http://schemas.microsoft.com/office/drawing/2014/main" id="{0984DB60-BDE2-42C6-A7F8-4293DE359C78}"/>
                </a:ext>
              </a:extLst>
            </p:cNvPr>
            <p:cNvSpPr>
              <a:spLocks/>
            </p:cNvSpPr>
            <p:nvPr/>
          </p:nvSpPr>
          <p:spPr bwMode="auto">
            <a:xfrm>
              <a:off x="5760" y="6224"/>
              <a:ext cx="122" cy="111"/>
            </a:xfrm>
            <a:custGeom>
              <a:avLst/>
              <a:gdLst>
                <a:gd name="T0" fmla="*/ 68 w 122"/>
                <a:gd name="T1" fmla="*/ 103 h 111"/>
                <a:gd name="T2" fmla="*/ 70 w 122"/>
                <a:gd name="T3" fmla="*/ 98 h 111"/>
                <a:gd name="T4" fmla="*/ 75 w 122"/>
                <a:gd name="T5" fmla="*/ 100 h 111"/>
                <a:gd name="T6" fmla="*/ 86 w 122"/>
                <a:gd name="T7" fmla="*/ 98 h 111"/>
                <a:gd name="T8" fmla="*/ 94 w 122"/>
                <a:gd name="T9" fmla="*/ 103 h 111"/>
                <a:gd name="T10" fmla="*/ 94 w 122"/>
                <a:gd name="T11" fmla="*/ 98 h 111"/>
                <a:gd name="T12" fmla="*/ 86 w 122"/>
                <a:gd name="T13" fmla="*/ 90 h 111"/>
                <a:gd name="T14" fmla="*/ 86 w 122"/>
                <a:gd name="T15" fmla="*/ 79 h 111"/>
                <a:gd name="T16" fmla="*/ 90 w 122"/>
                <a:gd name="T17" fmla="*/ 75 h 111"/>
                <a:gd name="T18" fmla="*/ 100 w 122"/>
                <a:gd name="T19" fmla="*/ 79 h 111"/>
                <a:gd name="T20" fmla="*/ 98 w 122"/>
                <a:gd name="T21" fmla="*/ 71 h 111"/>
                <a:gd name="T22" fmla="*/ 111 w 122"/>
                <a:gd name="T23" fmla="*/ 68 h 111"/>
                <a:gd name="T24" fmla="*/ 122 w 122"/>
                <a:gd name="T25" fmla="*/ 62 h 111"/>
                <a:gd name="T26" fmla="*/ 122 w 122"/>
                <a:gd name="T27" fmla="*/ 53 h 111"/>
                <a:gd name="T28" fmla="*/ 122 w 122"/>
                <a:gd name="T29" fmla="*/ 36 h 111"/>
                <a:gd name="T30" fmla="*/ 117 w 122"/>
                <a:gd name="T31" fmla="*/ 28 h 111"/>
                <a:gd name="T32" fmla="*/ 113 w 122"/>
                <a:gd name="T33" fmla="*/ 19 h 111"/>
                <a:gd name="T34" fmla="*/ 113 w 122"/>
                <a:gd name="T35" fmla="*/ 10 h 111"/>
                <a:gd name="T36" fmla="*/ 117 w 122"/>
                <a:gd name="T37" fmla="*/ 0 h 111"/>
                <a:gd name="T38" fmla="*/ 105 w 122"/>
                <a:gd name="T39" fmla="*/ 10 h 111"/>
                <a:gd name="T40" fmla="*/ 100 w 122"/>
                <a:gd name="T41" fmla="*/ 10 h 111"/>
                <a:gd name="T42" fmla="*/ 94 w 122"/>
                <a:gd name="T43" fmla="*/ 6 h 111"/>
                <a:gd name="T44" fmla="*/ 90 w 122"/>
                <a:gd name="T45" fmla="*/ 10 h 111"/>
                <a:gd name="T46" fmla="*/ 85 w 122"/>
                <a:gd name="T47" fmla="*/ 10 h 111"/>
                <a:gd name="T48" fmla="*/ 81 w 122"/>
                <a:gd name="T49" fmla="*/ 12 h 111"/>
                <a:gd name="T50" fmla="*/ 86 w 122"/>
                <a:gd name="T51" fmla="*/ 17 h 111"/>
                <a:gd name="T52" fmla="*/ 85 w 122"/>
                <a:gd name="T53" fmla="*/ 19 h 111"/>
                <a:gd name="T54" fmla="*/ 79 w 122"/>
                <a:gd name="T55" fmla="*/ 19 h 111"/>
                <a:gd name="T56" fmla="*/ 70 w 122"/>
                <a:gd name="T57" fmla="*/ 17 h 111"/>
                <a:gd name="T58" fmla="*/ 66 w 122"/>
                <a:gd name="T59" fmla="*/ 12 h 111"/>
                <a:gd name="T60" fmla="*/ 60 w 122"/>
                <a:gd name="T61" fmla="*/ 12 h 111"/>
                <a:gd name="T62" fmla="*/ 51 w 122"/>
                <a:gd name="T63" fmla="*/ 10 h 111"/>
                <a:gd name="T64" fmla="*/ 41 w 122"/>
                <a:gd name="T65" fmla="*/ 10 h 111"/>
                <a:gd name="T66" fmla="*/ 32 w 122"/>
                <a:gd name="T67" fmla="*/ 10 h 111"/>
                <a:gd name="T68" fmla="*/ 22 w 122"/>
                <a:gd name="T69" fmla="*/ 10 h 111"/>
                <a:gd name="T70" fmla="*/ 13 w 122"/>
                <a:gd name="T71" fmla="*/ 17 h 111"/>
                <a:gd name="T72" fmla="*/ 5 w 122"/>
                <a:gd name="T73" fmla="*/ 30 h 111"/>
                <a:gd name="T74" fmla="*/ 4 w 122"/>
                <a:gd name="T75" fmla="*/ 38 h 111"/>
                <a:gd name="T76" fmla="*/ 13 w 122"/>
                <a:gd name="T77" fmla="*/ 60 h 111"/>
                <a:gd name="T78" fmla="*/ 13 w 122"/>
                <a:gd name="T79" fmla="*/ 70 h 111"/>
                <a:gd name="T80" fmla="*/ 17 w 122"/>
                <a:gd name="T81" fmla="*/ 75 h 111"/>
                <a:gd name="T82" fmla="*/ 22 w 122"/>
                <a:gd name="T83" fmla="*/ 85 h 111"/>
                <a:gd name="T84" fmla="*/ 24 w 122"/>
                <a:gd name="T85" fmla="*/ 92 h 111"/>
                <a:gd name="T86" fmla="*/ 24 w 122"/>
                <a:gd name="T87" fmla="*/ 100 h 111"/>
                <a:gd name="T88" fmla="*/ 30 w 122"/>
                <a:gd name="T89" fmla="*/ 100 h 111"/>
                <a:gd name="T90" fmla="*/ 32 w 122"/>
                <a:gd name="T91" fmla="*/ 92 h 111"/>
                <a:gd name="T92" fmla="*/ 37 w 122"/>
                <a:gd name="T93" fmla="*/ 98 h 111"/>
                <a:gd name="T94" fmla="*/ 36 w 122"/>
                <a:gd name="T95" fmla="*/ 105 h 111"/>
                <a:gd name="T96" fmla="*/ 41 w 122"/>
                <a:gd name="T97" fmla="*/ 109 h 111"/>
                <a:gd name="T98" fmla="*/ 47 w 122"/>
                <a:gd name="T99" fmla="*/ 109 h 111"/>
                <a:gd name="T100" fmla="*/ 54 w 122"/>
                <a:gd name="T101" fmla="*/ 111 h 111"/>
                <a:gd name="T102" fmla="*/ 66 w 122"/>
                <a:gd name="T103" fmla="*/ 105 h 111"/>
                <a:gd name="T104" fmla="*/ 66 w 122"/>
                <a:gd name="T105" fmla="*/ 105 h 111"/>
                <a:gd name="T106" fmla="*/ 66 w 122"/>
                <a:gd name="T107" fmla="*/ 105 h 111"/>
                <a:gd name="T108" fmla="*/ 66 w 122"/>
                <a:gd name="T109" fmla="*/ 10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11">
                  <a:moveTo>
                    <a:pt x="66" y="105"/>
                  </a:moveTo>
                  <a:lnTo>
                    <a:pt x="68" y="103"/>
                  </a:lnTo>
                  <a:lnTo>
                    <a:pt x="68" y="100"/>
                  </a:lnTo>
                  <a:lnTo>
                    <a:pt x="70" y="98"/>
                  </a:lnTo>
                  <a:lnTo>
                    <a:pt x="73" y="100"/>
                  </a:lnTo>
                  <a:lnTo>
                    <a:pt x="75" y="100"/>
                  </a:lnTo>
                  <a:lnTo>
                    <a:pt x="85" y="98"/>
                  </a:lnTo>
                  <a:lnTo>
                    <a:pt x="86" y="98"/>
                  </a:lnTo>
                  <a:lnTo>
                    <a:pt x="90" y="100"/>
                  </a:lnTo>
                  <a:lnTo>
                    <a:pt x="94" y="103"/>
                  </a:lnTo>
                  <a:lnTo>
                    <a:pt x="94" y="100"/>
                  </a:lnTo>
                  <a:lnTo>
                    <a:pt x="94" y="98"/>
                  </a:lnTo>
                  <a:lnTo>
                    <a:pt x="92" y="92"/>
                  </a:lnTo>
                  <a:lnTo>
                    <a:pt x="86" y="90"/>
                  </a:lnTo>
                  <a:lnTo>
                    <a:pt x="85" y="81"/>
                  </a:lnTo>
                  <a:lnTo>
                    <a:pt x="86" y="79"/>
                  </a:lnTo>
                  <a:lnTo>
                    <a:pt x="90" y="79"/>
                  </a:lnTo>
                  <a:lnTo>
                    <a:pt x="90" y="75"/>
                  </a:lnTo>
                  <a:lnTo>
                    <a:pt x="92" y="79"/>
                  </a:lnTo>
                  <a:lnTo>
                    <a:pt x="100" y="79"/>
                  </a:lnTo>
                  <a:lnTo>
                    <a:pt x="98" y="75"/>
                  </a:lnTo>
                  <a:lnTo>
                    <a:pt x="98" y="71"/>
                  </a:lnTo>
                  <a:lnTo>
                    <a:pt x="103" y="71"/>
                  </a:lnTo>
                  <a:lnTo>
                    <a:pt x="111" y="68"/>
                  </a:lnTo>
                  <a:lnTo>
                    <a:pt x="117" y="62"/>
                  </a:lnTo>
                  <a:lnTo>
                    <a:pt x="122" y="62"/>
                  </a:lnTo>
                  <a:lnTo>
                    <a:pt x="122" y="56"/>
                  </a:lnTo>
                  <a:lnTo>
                    <a:pt x="122" y="53"/>
                  </a:lnTo>
                  <a:lnTo>
                    <a:pt x="118" y="41"/>
                  </a:lnTo>
                  <a:lnTo>
                    <a:pt x="122" y="36"/>
                  </a:lnTo>
                  <a:lnTo>
                    <a:pt x="118" y="30"/>
                  </a:lnTo>
                  <a:lnTo>
                    <a:pt x="117" y="28"/>
                  </a:lnTo>
                  <a:lnTo>
                    <a:pt x="117" y="23"/>
                  </a:lnTo>
                  <a:lnTo>
                    <a:pt x="113" y="19"/>
                  </a:lnTo>
                  <a:lnTo>
                    <a:pt x="113" y="13"/>
                  </a:lnTo>
                  <a:lnTo>
                    <a:pt x="113" y="10"/>
                  </a:lnTo>
                  <a:lnTo>
                    <a:pt x="117" y="4"/>
                  </a:lnTo>
                  <a:lnTo>
                    <a:pt x="117" y="0"/>
                  </a:lnTo>
                  <a:lnTo>
                    <a:pt x="109" y="8"/>
                  </a:lnTo>
                  <a:lnTo>
                    <a:pt x="105" y="10"/>
                  </a:lnTo>
                  <a:lnTo>
                    <a:pt x="103" y="10"/>
                  </a:lnTo>
                  <a:lnTo>
                    <a:pt x="100" y="10"/>
                  </a:lnTo>
                  <a:lnTo>
                    <a:pt x="98" y="10"/>
                  </a:lnTo>
                  <a:lnTo>
                    <a:pt x="94" y="6"/>
                  </a:lnTo>
                  <a:lnTo>
                    <a:pt x="92" y="6"/>
                  </a:lnTo>
                  <a:lnTo>
                    <a:pt x="90" y="10"/>
                  </a:lnTo>
                  <a:lnTo>
                    <a:pt x="86" y="10"/>
                  </a:lnTo>
                  <a:lnTo>
                    <a:pt x="85" y="10"/>
                  </a:lnTo>
                  <a:lnTo>
                    <a:pt x="85" y="12"/>
                  </a:lnTo>
                  <a:lnTo>
                    <a:pt x="81" y="12"/>
                  </a:lnTo>
                  <a:lnTo>
                    <a:pt x="85" y="13"/>
                  </a:lnTo>
                  <a:lnTo>
                    <a:pt x="86" y="17"/>
                  </a:lnTo>
                  <a:lnTo>
                    <a:pt x="86" y="19"/>
                  </a:lnTo>
                  <a:lnTo>
                    <a:pt x="85" y="19"/>
                  </a:lnTo>
                  <a:lnTo>
                    <a:pt x="83" y="21"/>
                  </a:lnTo>
                  <a:lnTo>
                    <a:pt x="79" y="19"/>
                  </a:lnTo>
                  <a:lnTo>
                    <a:pt x="75" y="17"/>
                  </a:lnTo>
                  <a:lnTo>
                    <a:pt x="70" y="17"/>
                  </a:lnTo>
                  <a:lnTo>
                    <a:pt x="68" y="13"/>
                  </a:lnTo>
                  <a:lnTo>
                    <a:pt x="66" y="12"/>
                  </a:lnTo>
                  <a:lnTo>
                    <a:pt x="62" y="13"/>
                  </a:lnTo>
                  <a:lnTo>
                    <a:pt x="60" y="12"/>
                  </a:lnTo>
                  <a:lnTo>
                    <a:pt x="56" y="10"/>
                  </a:lnTo>
                  <a:lnTo>
                    <a:pt x="51" y="10"/>
                  </a:lnTo>
                  <a:lnTo>
                    <a:pt x="43" y="10"/>
                  </a:lnTo>
                  <a:lnTo>
                    <a:pt x="41" y="10"/>
                  </a:lnTo>
                  <a:lnTo>
                    <a:pt x="36" y="12"/>
                  </a:lnTo>
                  <a:lnTo>
                    <a:pt x="32" y="10"/>
                  </a:lnTo>
                  <a:lnTo>
                    <a:pt x="28" y="10"/>
                  </a:lnTo>
                  <a:lnTo>
                    <a:pt x="22" y="10"/>
                  </a:lnTo>
                  <a:lnTo>
                    <a:pt x="17" y="12"/>
                  </a:lnTo>
                  <a:lnTo>
                    <a:pt x="13" y="17"/>
                  </a:lnTo>
                  <a:lnTo>
                    <a:pt x="9" y="25"/>
                  </a:lnTo>
                  <a:lnTo>
                    <a:pt x="5" y="30"/>
                  </a:lnTo>
                  <a:lnTo>
                    <a:pt x="0" y="30"/>
                  </a:lnTo>
                  <a:lnTo>
                    <a:pt x="4" y="38"/>
                  </a:lnTo>
                  <a:lnTo>
                    <a:pt x="5" y="49"/>
                  </a:lnTo>
                  <a:lnTo>
                    <a:pt x="13" y="60"/>
                  </a:lnTo>
                  <a:lnTo>
                    <a:pt x="13" y="66"/>
                  </a:lnTo>
                  <a:lnTo>
                    <a:pt x="13" y="70"/>
                  </a:lnTo>
                  <a:lnTo>
                    <a:pt x="13" y="71"/>
                  </a:lnTo>
                  <a:lnTo>
                    <a:pt x="17" y="75"/>
                  </a:lnTo>
                  <a:lnTo>
                    <a:pt x="19" y="81"/>
                  </a:lnTo>
                  <a:lnTo>
                    <a:pt x="22" y="85"/>
                  </a:lnTo>
                  <a:lnTo>
                    <a:pt x="24" y="86"/>
                  </a:lnTo>
                  <a:lnTo>
                    <a:pt x="24" y="92"/>
                  </a:lnTo>
                  <a:lnTo>
                    <a:pt x="24" y="94"/>
                  </a:lnTo>
                  <a:lnTo>
                    <a:pt x="24" y="100"/>
                  </a:lnTo>
                  <a:lnTo>
                    <a:pt x="28" y="100"/>
                  </a:lnTo>
                  <a:lnTo>
                    <a:pt x="30" y="100"/>
                  </a:lnTo>
                  <a:lnTo>
                    <a:pt x="32" y="94"/>
                  </a:lnTo>
                  <a:lnTo>
                    <a:pt x="32" y="92"/>
                  </a:lnTo>
                  <a:lnTo>
                    <a:pt x="36" y="92"/>
                  </a:lnTo>
                  <a:lnTo>
                    <a:pt x="37" y="98"/>
                  </a:lnTo>
                  <a:lnTo>
                    <a:pt x="37" y="103"/>
                  </a:lnTo>
                  <a:lnTo>
                    <a:pt x="36" y="105"/>
                  </a:lnTo>
                  <a:lnTo>
                    <a:pt x="36" y="109"/>
                  </a:lnTo>
                  <a:lnTo>
                    <a:pt x="41" y="109"/>
                  </a:lnTo>
                  <a:lnTo>
                    <a:pt x="43" y="105"/>
                  </a:lnTo>
                  <a:lnTo>
                    <a:pt x="47" y="109"/>
                  </a:lnTo>
                  <a:lnTo>
                    <a:pt x="51" y="111"/>
                  </a:lnTo>
                  <a:lnTo>
                    <a:pt x="54" y="111"/>
                  </a:lnTo>
                  <a:lnTo>
                    <a:pt x="60" y="109"/>
                  </a:lnTo>
                  <a:lnTo>
                    <a:pt x="66" y="105"/>
                  </a:lnTo>
                  <a:lnTo>
                    <a:pt x="66" y="105"/>
                  </a:lnTo>
                  <a:lnTo>
                    <a:pt x="66" y="105"/>
                  </a:lnTo>
                  <a:lnTo>
                    <a:pt x="66" y="105"/>
                  </a:lnTo>
                  <a:lnTo>
                    <a:pt x="66" y="105"/>
                  </a:lnTo>
                  <a:lnTo>
                    <a:pt x="66" y="105"/>
                  </a:lnTo>
                  <a:lnTo>
                    <a:pt x="66" y="105"/>
                  </a:lnTo>
                  <a:lnTo>
                    <a:pt x="66" y="10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7" name="Freeform 141">
              <a:extLst>
                <a:ext uri="{FF2B5EF4-FFF2-40B4-BE49-F238E27FC236}">
                  <a16:creationId xmlns:a16="http://schemas.microsoft.com/office/drawing/2014/main" id="{ED0DB52B-0DE5-48E2-929D-38FE1325CAFA}"/>
                </a:ext>
              </a:extLst>
            </p:cNvPr>
            <p:cNvSpPr>
              <a:spLocks/>
            </p:cNvSpPr>
            <p:nvPr/>
          </p:nvSpPr>
          <p:spPr bwMode="auto">
            <a:xfrm>
              <a:off x="5728" y="6005"/>
              <a:ext cx="194" cy="378"/>
            </a:xfrm>
            <a:custGeom>
              <a:avLst/>
              <a:gdLst>
                <a:gd name="T0" fmla="*/ 122 w 194"/>
                <a:gd name="T1" fmla="*/ 43 h 378"/>
                <a:gd name="T2" fmla="*/ 107 w 194"/>
                <a:gd name="T3" fmla="*/ 34 h 378"/>
                <a:gd name="T4" fmla="*/ 100 w 194"/>
                <a:gd name="T5" fmla="*/ 15 h 378"/>
                <a:gd name="T6" fmla="*/ 83 w 194"/>
                <a:gd name="T7" fmla="*/ 10 h 378"/>
                <a:gd name="T8" fmla="*/ 60 w 194"/>
                <a:gd name="T9" fmla="*/ 6 h 378"/>
                <a:gd name="T10" fmla="*/ 45 w 194"/>
                <a:gd name="T11" fmla="*/ 13 h 378"/>
                <a:gd name="T12" fmla="*/ 32 w 194"/>
                <a:gd name="T13" fmla="*/ 15 h 378"/>
                <a:gd name="T14" fmla="*/ 19 w 194"/>
                <a:gd name="T15" fmla="*/ 21 h 378"/>
                <a:gd name="T16" fmla="*/ 5 w 194"/>
                <a:gd name="T17" fmla="*/ 15 h 378"/>
                <a:gd name="T18" fmla="*/ 11 w 194"/>
                <a:gd name="T19" fmla="*/ 34 h 378"/>
                <a:gd name="T20" fmla="*/ 19 w 194"/>
                <a:gd name="T21" fmla="*/ 39 h 378"/>
                <a:gd name="T22" fmla="*/ 32 w 194"/>
                <a:gd name="T23" fmla="*/ 64 h 378"/>
                <a:gd name="T24" fmla="*/ 49 w 194"/>
                <a:gd name="T25" fmla="*/ 62 h 378"/>
                <a:gd name="T26" fmla="*/ 62 w 194"/>
                <a:gd name="T27" fmla="*/ 69 h 378"/>
                <a:gd name="T28" fmla="*/ 64 w 194"/>
                <a:gd name="T29" fmla="*/ 81 h 378"/>
                <a:gd name="T30" fmla="*/ 69 w 194"/>
                <a:gd name="T31" fmla="*/ 86 h 378"/>
                <a:gd name="T32" fmla="*/ 56 w 194"/>
                <a:gd name="T33" fmla="*/ 94 h 378"/>
                <a:gd name="T34" fmla="*/ 51 w 194"/>
                <a:gd name="T35" fmla="*/ 101 h 378"/>
                <a:gd name="T36" fmla="*/ 69 w 194"/>
                <a:gd name="T37" fmla="*/ 114 h 378"/>
                <a:gd name="T38" fmla="*/ 81 w 194"/>
                <a:gd name="T39" fmla="*/ 124 h 378"/>
                <a:gd name="T40" fmla="*/ 98 w 194"/>
                <a:gd name="T41" fmla="*/ 143 h 378"/>
                <a:gd name="T42" fmla="*/ 117 w 194"/>
                <a:gd name="T43" fmla="*/ 157 h 378"/>
                <a:gd name="T44" fmla="*/ 130 w 194"/>
                <a:gd name="T45" fmla="*/ 176 h 378"/>
                <a:gd name="T46" fmla="*/ 137 w 194"/>
                <a:gd name="T47" fmla="*/ 195 h 378"/>
                <a:gd name="T48" fmla="*/ 149 w 194"/>
                <a:gd name="T49" fmla="*/ 210 h 378"/>
                <a:gd name="T50" fmla="*/ 145 w 194"/>
                <a:gd name="T51" fmla="*/ 229 h 378"/>
                <a:gd name="T52" fmla="*/ 149 w 194"/>
                <a:gd name="T53" fmla="*/ 247 h 378"/>
                <a:gd name="T54" fmla="*/ 154 w 194"/>
                <a:gd name="T55" fmla="*/ 275 h 378"/>
                <a:gd name="T56" fmla="*/ 130 w 194"/>
                <a:gd name="T57" fmla="*/ 290 h 378"/>
                <a:gd name="T58" fmla="*/ 122 w 194"/>
                <a:gd name="T59" fmla="*/ 298 h 378"/>
                <a:gd name="T60" fmla="*/ 126 w 194"/>
                <a:gd name="T61" fmla="*/ 317 h 378"/>
                <a:gd name="T62" fmla="*/ 117 w 194"/>
                <a:gd name="T63" fmla="*/ 317 h 378"/>
                <a:gd name="T64" fmla="*/ 100 w 194"/>
                <a:gd name="T65" fmla="*/ 322 h 378"/>
                <a:gd name="T66" fmla="*/ 90 w 194"/>
                <a:gd name="T67" fmla="*/ 334 h 378"/>
                <a:gd name="T68" fmla="*/ 102 w 194"/>
                <a:gd name="T69" fmla="*/ 341 h 378"/>
                <a:gd name="T70" fmla="*/ 100 w 194"/>
                <a:gd name="T71" fmla="*/ 373 h 378"/>
                <a:gd name="T72" fmla="*/ 105 w 194"/>
                <a:gd name="T73" fmla="*/ 378 h 378"/>
                <a:gd name="T74" fmla="*/ 126 w 194"/>
                <a:gd name="T75" fmla="*/ 356 h 378"/>
                <a:gd name="T76" fmla="*/ 135 w 194"/>
                <a:gd name="T77" fmla="*/ 352 h 378"/>
                <a:gd name="T78" fmla="*/ 137 w 194"/>
                <a:gd name="T79" fmla="*/ 343 h 378"/>
                <a:gd name="T80" fmla="*/ 132 w 194"/>
                <a:gd name="T81" fmla="*/ 332 h 378"/>
                <a:gd name="T82" fmla="*/ 135 w 194"/>
                <a:gd name="T83" fmla="*/ 330 h 378"/>
                <a:gd name="T84" fmla="*/ 145 w 194"/>
                <a:gd name="T85" fmla="*/ 324 h 378"/>
                <a:gd name="T86" fmla="*/ 167 w 194"/>
                <a:gd name="T87" fmla="*/ 322 h 378"/>
                <a:gd name="T88" fmla="*/ 188 w 194"/>
                <a:gd name="T89" fmla="*/ 305 h 378"/>
                <a:gd name="T90" fmla="*/ 192 w 194"/>
                <a:gd name="T91" fmla="*/ 287 h 378"/>
                <a:gd name="T92" fmla="*/ 192 w 194"/>
                <a:gd name="T93" fmla="*/ 274 h 378"/>
                <a:gd name="T94" fmla="*/ 192 w 194"/>
                <a:gd name="T95" fmla="*/ 251 h 378"/>
                <a:gd name="T96" fmla="*/ 181 w 194"/>
                <a:gd name="T97" fmla="*/ 219 h 378"/>
                <a:gd name="T98" fmla="*/ 173 w 194"/>
                <a:gd name="T99" fmla="*/ 204 h 378"/>
                <a:gd name="T100" fmla="*/ 162 w 194"/>
                <a:gd name="T101" fmla="*/ 186 h 378"/>
                <a:gd name="T102" fmla="*/ 145 w 194"/>
                <a:gd name="T103" fmla="*/ 174 h 378"/>
                <a:gd name="T104" fmla="*/ 132 w 194"/>
                <a:gd name="T105" fmla="*/ 167 h 378"/>
                <a:gd name="T106" fmla="*/ 113 w 194"/>
                <a:gd name="T107" fmla="*/ 144 h 378"/>
                <a:gd name="T108" fmla="*/ 98 w 194"/>
                <a:gd name="T109" fmla="*/ 120 h 378"/>
                <a:gd name="T110" fmla="*/ 92 w 194"/>
                <a:gd name="T111" fmla="*/ 107 h 378"/>
                <a:gd name="T112" fmla="*/ 100 w 194"/>
                <a:gd name="T113" fmla="*/ 86 h 378"/>
                <a:gd name="T114" fmla="*/ 107 w 194"/>
                <a:gd name="T115" fmla="*/ 69 h 378"/>
                <a:gd name="T116" fmla="*/ 113 w 194"/>
                <a:gd name="T117" fmla="*/ 62 h 378"/>
                <a:gd name="T118" fmla="*/ 122 w 194"/>
                <a:gd name="T119" fmla="*/ 53 h 378"/>
                <a:gd name="T120" fmla="*/ 135 w 194"/>
                <a:gd name="T121" fmla="*/ 49 h 378"/>
                <a:gd name="T122" fmla="*/ 132 w 194"/>
                <a:gd name="T123" fmla="*/ 43 h 378"/>
                <a:gd name="T124" fmla="*/ 132 w 194"/>
                <a:gd name="T125" fmla="*/ 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378">
                  <a:moveTo>
                    <a:pt x="132" y="43"/>
                  </a:moveTo>
                  <a:lnTo>
                    <a:pt x="126" y="43"/>
                  </a:lnTo>
                  <a:lnTo>
                    <a:pt x="124" y="45"/>
                  </a:lnTo>
                  <a:lnTo>
                    <a:pt x="122" y="45"/>
                  </a:lnTo>
                  <a:lnTo>
                    <a:pt x="122" y="43"/>
                  </a:lnTo>
                  <a:lnTo>
                    <a:pt x="118" y="45"/>
                  </a:lnTo>
                  <a:lnTo>
                    <a:pt x="117" y="43"/>
                  </a:lnTo>
                  <a:lnTo>
                    <a:pt x="111" y="39"/>
                  </a:lnTo>
                  <a:lnTo>
                    <a:pt x="111" y="38"/>
                  </a:lnTo>
                  <a:lnTo>
                    <a:pt x="107" y="34"/>
                  </a:lnTo>
                  <a:lnTo>
                    <a:pt x="102" y="34"/>
                  </a:lnTo>
                  <a:lnTo>
                    <a:pt x="100" y="26"/>
                  </a:lnTo>
                  <a:lnTo>
                    <a:pt x="98" y="19"/>
                  </a:lnTo>
                  <a:lnTo>
                    <a:pt x="100" y="19"/>
                  </a:lnTo>
                  <a:lnTo>
                    <a:pt x="100" y="15"/>
                  </a:lnTo>
                  <a:lnTo>
                    <a:pt x="98" y="10"/>
                  </a:lnTo>
                  <a:lnTo>
                    <a:pt x="94" y="10"/>
                  </a:lnTo>
                  <a:lnTo>
                    <a:pt x="88" y="10"/>
                  </a:lnTo>
                  <a:lnTo>
                    <a:pt x="86" y="10"/>
                  </a:lnTo>
                  <a:lnTo>
                    <a:pt x="83" y="10"/>
                  </a:lnTo>
                  <a:lnTo>
                    <a:pt x="79" y="10"/>
                  </a:lnTo>
                  <a:lnTo>
                    <a:pt x="73" y="6"/>
                  </a:lnTo>
                  <a:lnTo>
                    <a:pt x="68" y="0"/>
                  </a:lnTo>
                  <a:lnTo>
                    <a:pt x="62" y="2"/>
                  </a:lnTo>
                  <a:lnTo>
                    <a:pt x="60" y="6"/>
                  </a:lnTo>
                  <a:lnTo>
                    <a:pt x="60" y="8"/>
                  </a:lnTo>
                  <a:lnTo>
                    <a:pt x="56" y="10"/>
                  </a:lnTo>
                  <a:lnTo>
                    <a:pt x="51" y="15"/>
                  </a:lnTo>
                  <a:lnTo>
                    <a:pt x="45" y="15"/>
                  </a:lnTo>
                  <a:lnTo>
                    <a:pt x="45" y="13"/>
                  </a:lnTo>
                  <a:lnTo>
                    <a:pt x="43" y="13"/>
                  </a:lnTo>
                  <a:lnTo>
                    <a:pt x="41" y="19"/>
                  </a:lnTo>
                  <a:lnTo>
                    <a:pt x="41" y="21"/>
                  </a:lnTo>
                  <a:lnTo>
                    <a:pt x="36" y="15"/>
                  </a:lnTo>
                  <a:lnTo>
                    <a:pt x="32" y="15"/>
                  </a:lnTo>
                  <a:lnTo>
                    <a:pt x="30" y="19"/>
                  </a:lnTo>
                  <a:lnTo>
                    <a:pt x="26" y="15"/>
                  </a:lnTo>
                  <a:lnTo>
                    <a:pt x="24" y="17"/>
                  </a:lnTo>
                  <a:lnTo>
                    <a:pt x="21" y="19"/>
                  </a:lnTo>
                  <a:lnTo>
                    <a:pt x="19" y="21"/>
                  </a:lnTo>
                  <a:lnTo>
                    <a:pt x="17" y="21"/>
                  </a:lnTo>
                  <a:lnTo>
                    <a:pt x="13" y="15"/>
                  </a:lnTo>
                  <a:lnTo>
                    <a:pt x="11" y="15"/>
                  </a:lnTo>
                  <a:lnTo>
                    <a:pt x="7" y="15"/>
                  </a:lnTo>
                  <a:lnTo>
                    <a:pt x="5" y="15"/>
                  </a:lnTo>
                  <a:lnTo>
                    <a:pt x="2" y="25"/>
                  </a:lnTo>
                  <a:lnTo>
                    <a:pt x="0" y="25"/>
                  </a:lnTo>
                  <a:lnTo>
                    <a:pt x="2" y="26"/>
                  </a:lnTo>
                  <a:lnTo>
                    <a:pt x="5" y="28"/>
                  </a:lnTo>
                  <a:lnTo>
                    <a:pt x="11" y="34"/>
                  </a:lnTo>
                  <a:lnTo>
                    <a:pt x="13" y="39"/>
                  </a:lnTo>
                  <a:lnTo>
                    <a:pt x="17" y="43"/>
                  </a:lnTo>
                  <a:lnTo>
                    <a:pt x="17" y="38"/>
                  </a:lnTo>
                  <a:lnTo>
                    <a:pt x="19" y="41"/>
                  </a:lnTo>
                  <a:lnTo>
                    <a:pt x="19" y="39"/>
                  </a:lnTo>
                  <a:lnTo>
                    <a:pt x="21" y="43"/>
                  </a:lnTo>
                  <a:lnTo>
                    <a:pt x="21" y="45"/>
                  </a:lnTo>
                  <a:lnTo>
                    <a:pt x="21" y="53"/>
                  </a:lnTo>
                  <a:lnTo>
                    <a:pt x="26" y="62"/>
                  </a:lnTo>
                  <a:lnTo>
                    <a:pt x="32" y="64"/>
                  </a:lnTo>
                  <a:lnTo>
                    <a:pt x="37" y="64"/>
                  </a:lnTo>
                  <a:lnTo>
                    <a:pt x="43" y="69"/>
                  </a:lnTo>
                  <a:lnTo>
                    <a:pt x="43" y="64"/>
                  </a:lnTo>
                  <a:lnTo>
                    <a:pt x="45" y="62"/>
                  </a:lnTo>
                  <a:lnTo>
                    <a:pt x="49" y="62"/>
                  </a:lnTo>
                  <a:lnTo>
                    <a:pt x="51" y="62"/>
                  </a:lnTo>
                  <a:lnTo>
                    <a:pt x="54" y="62"/>
                  </a:lnTo>
                  <a:lnTo>
                    <a:pt x="56" y="64"/>
                  </a:lnTo>
                  <a:lnTo>
                    <a:pt x="60" y="68"/>
                  </a:lnTo>
                  <a:lnTo>
                    <a:pt x="62" y="69"/>
                  </a:lnTo>
                  <a:lnTo>
                    <a:pt x="60" y="71"/>
                  </a:lnTo>
                  <a:lnTo>
                    <a:pt x="56" y="75"/>
                  </a:lnTo>
                  <a:lnTo>
                    <a:pt x="62" y="75"/>
                  </a:lnTo>
                  <a:lnTo>
                    <a:pt x="64" y="77"/>
                  </a:lnTo>
                  <a:lnTo>
                    <a:pt x="64" y="81"/>
                  </a:lnTo>
                  <a:lnTo>
                    <a:pt x="68" y="81"/>
                  </a:lnTo>
                  <a:lnTo>
                    <a:pt x="69" y="81"/>
                  </a:lnTo>
                  <a:lnTo>
                    <a:pt x="73" y="81"/>
                  </a:lnTo>
                  <a:lnTo>
                    <a:pt x="73" y="83"/>
                  </a:lnTo>
                  <a:lnTo>
                    <a:pt x="69" y="86"/>
                  </a:lnTo>
                  <a:lnTo>
                    <a:pt x="68" y="88"/>
                  </a:lnTo>
                  <a:lnTo>
                    <a:pt x="69" y="90"/>
                  </a:lnTo>
                  <a:lnTo>
                    <a:pt x="68" y="90"/>
                  </a:lnTo>
                  <a:lnTo>
                    <a:pt x="62" y="94"/>
                  </a:lnTo>
                  <a:lnTo>
                    <a:pt x="56" y="94"/>
                  </a:lnTo>
                  <a:lnTo>
                    <a:pt x="51" y="94"/>
                  </a:lnTo>
                  <a:lnTo>
                    <a:pt x="54" y="96"/>
                  </a:lnTo>
                  <a:lnTo>
                    <a:pt x="54" y="99"/>
                  </a:lnTo>
                  <a:lnTo>
                    <a:pt x="54" y="101"/>
                  </a:lnTo>
                  <a:lnTo>
                    <a:pt x="51" y="101"/>
                  </a:lnTo>
                  <a:lnTo>
                    <a:pt x="54" y="105"/>
                  </a:lnTo>
                  <a:lnTo>
                    <a:pt x="56" y="105"/>
                  </a:lnTo>
                  <a:lnTo>
                    <a:pt x="64" y="109"/>
                  </a:lnTo>
                  <a:lnTo>
                    <a:pt x="66" y="113"/>
                  </a:lnTo>
                  <a:lnTo>
                    <a:pt x="69" y="114"/>
                  </a:lnTo>
                  <a:lnTo>
                    <a:pt x="73" y="114"/>
                  </a:lnTo>
                  <a:lnTo>
                    <a:pt x="79" y="118"/>
                  </a:lnTo>
                  <a:lnTo>
                    <a:pt x="81" y="118"/>
                  </a:lnTo>
                  <a:lnTo>
                    <a:pt x="81" y="120"/>
                  </a:lnTo>
                  <a:lnTo>
                    <a:pt x="81" y="124"/>
                  </a:lnTo>
                  <a:lnTo>
                    <a:pt x="83" y="126"/>
                  </a:lnTo>
                  <a:lnTo>
                    <a:pt x="88" y="131"/>
                  </a:lnTo>
                  <a:lnTo>
                    <a:pt x="92" y="133"/>
                  </a:lnTo>
                  <a:lnTo>
                    <a:pt x="94" y="137"/>
                  </a:lnTo>
                  <a:lnTo>
                    <a:pt x="98" y="143"/>
                  </a:lnTo>
                  <a:lnTo>
                    <a:pt x="103" y="150"/>
                  </a:lnTo>
                  <a:lnTo>
                    <a:pt x="109" y="154"/>
                  </a:lnTo>
                  <a:lnTo>
                    <a:pt x="113" y="156"/>
                  </a:lnTo>
                  <a:lnTo>
                    <a:pt x="115" y="157"/>
                  </a:lnTo>
                  <a:lnTo>
                    <a:pt x="117" y="157"/>
                  </a:lnTo>
                  <a:lnTo>
                    <a:pt x="118" y="163"/>
                  </a:lnTo>
                  <a:lnTo>
                    <a:pt x="122" y="171"/>
                  </a:lnTo>
                  <a:lnTo>
                    <a:pt x="124" y="176"/>
                  </a:lnTo>
                  <a:lnTo>
                    <a:pt x="126" y="176"/>
                  </a:lnTo>
                  <a:lnTo>
                    <a:pt x="130" y="176"/>
                  </a:lnTo>
                  <a:lnTo>
                    <a:pt x="132" y="180"/>
                  </a:lnTo>
                  <a:lnTo>
                    <a:pt x="143" y="187"/>
                  </a:lnTo>
                  <a:lnTo>
                    <a:pt x="141" y="191"/>
                  </a:lnTo>
                  <a:lnTo>
                    <a:pt x="137" y="193"/>
                  </a:lnTo>
                  <a:lnTo>
                    <a:pt x="137" y="195"/>
                  </a:lnTo>
                  <a:lnTo>
                    <a:pt x="143" y="199"/>
                  </a:lnTo>
                  <a:lnTo>
                    <a:pt x="145" y="201"/>
                  </a:lnTo>
                  <a:lnTo>
                    <a:pt x="149" y="204"/>
                  </a:lnTo>
                  <a:lnTo>
                    <a:pt x="149" y="206"/>
                  </a:lnTo>
                  <a:lnTo>
                    <a:pt x="149" y="210"/>
                  </a:lnTo>
                  <a:lnTo>
                    <a:pt x="145" y="214"/>
                  </a:lnTo>
                  <a:lnTo>
                    <a:pt x="149" y="217"/>
                  </a:lnTo>
                  <a:lnTo>
                    <a:pt x="149" y="219"/>
                  </a:lnTo>
                  <a:lnTo>
                    <a:pt x="149" y="223"/>
                  </a:lnTo>
                  <a:lnTo>
                    <a:pt x="145" y="229"/>
                  </a:lnTo>
                  <a:lnTo>
                    <a:pt x="145" y="229"/>
                  </a:lnTo>
                  <a:lnTo>
                    <a:pt x="145" y="232"/>
                  </a:lnTo>
                  <a:lnTo>
                    <a:pt x="145" y="238"/>
                  </a:lnTo>
                  <a:lnTo>
                    <a:pt x="149" y="242"/>
                  </a:lnTo>
                  <a:lnTo>
                    <a:pt x="149" y="247"/>
                  </a:lnTo>
                  <a:lnTo>
                    <a:pt x="150" y="249"/>
                  </a:lnTo>
                  <a:lnTo>
                    <a:pt x="154" y="255"/>
                  </a:lnTo>
                  <a:lnTo>
                    <a:pt x="150" y="260"/>
                  </a:lnTo>
                  <a:lnTo>
                    <a:pt x="154" y="272"/>
                  </a:lnTo>
                  <a:lnTo>
                    <a:pt x="154" y="275"/>
                  </a:lnTo>
                  <a:lnTo>
                    <a:pt x="154" y="281"/>
                  </a:lnTo>
                  <a:lnTo>
                    <a:pt x="149" y="281"/>
                  </a:lnTo>
                  <a:lnTo>
                    <a:pt x="143" y="287"/>
                  </a:lnTo>
                  <a:lnTo>
                    <a:pt x="135" y="290"/>
                  </a:lnTo>
                  <a:lnTo>
                    <a:pt x="130" y="290"/>
                  </a:lnTo>
                  <a:lnTo>
                    <a:pt x="130" y="294"/>
                  </a:lnTo>
                  <a:lnTo>
                    <a:pt x="132" y="298"/>
                  </a:lnTo>
                  <a:lnTo>
                    <a:pt x="124" y="298"/>
                  </a:lnTo>
                  <a:lnTo>
                    <a:pt x="122" y="294"/>
                  </a:lnTo>
                  <a:lnTo>
                    <a:pt x="122" y="298"/>
                  </a:lnTo>
                  <a:lnTo>
                    <a:pt x="118" y="298"/>
                  </a:lnTo>
                  <a:lnTo>
                    <a:pt x="117" y="300"/>
                  </a:lnTo>
                  <a:lnTo>
                    <a:pt x="118" y="309"/>
                  </a:lnTo>
                  <a:lnTo>
                    <a:pt x="124" y="311"/>
                  </a:lnTo>
                  <a:lnTo>
                    <a:pt x="126" y="317"/>
                  </a:lnTo>
                  <a:lnTo>
                    <a:pt x="126" y="319"/>
                  </a:lnTo>
                  <a:lnTo>
                    <a:pt x="126" y="322"/>
                  </a:lnTo>
                  <a:lnTo>
                    <a:pt x="122" y="319"/>
                  </a:lnTo>
                  <a:lnTo>
                    <a:pt x="118" y="317"/>
                  </a:lnTo>
                  <a:lnTo>
                    <a:pt x="117" y="317"/>
                  </a:lnTo>
                  <a:lnTo>
                    <a:pt x="107" y="319"/>
                  </a:lnTo>
                  <a:lnTo>
                    <a:pt x="105" y="319"/>
                  </a:lnTo>
                  <a:lnTo>
                    <a:pt x="102" y="317"/>
                  </a:lnTo>
                  <a:lnTo>
                    <a:pt x="100" y="319"/>
                  </a:lnTo>
                  <a:lnTo>
                    <a:pt x="100" y="322"/>
                  </a:lnTo>
                  <a:lnTo>
                    <a:pt x="98" y="324"/>
                  </a:lnTo>
                  <a:lnTo>
                    <a:pt x="92" y="328"/>
                  </a:lnTo>
                  <a:lnTo>
                    <a:pt x="86" y="330"/>
                  </a:lnTo>
                  <a:lnTo>
                    <a:pt x="88" y="330"/>
                  </a:lnTo>
                  <a:lnTo>
                    <a:pt x="90" y="334"/>
                  </a:lnTo>
                  <a:lnTo>
                    <a:pt x="92" y="335"/>
                  </a:lnTo>
                  <a:lnTo>
                    <a:pt x="94" y="337"/>
                  </a:lnTo>
                  <a:lnTo>
                    <a:pt x="94" y="337"/>
                  </a:lnTo>
                  <a:lnTo>
                    <a:pt x="98" y="337"/>
                  </a:lnTo>
                  <a:lnTo>
                    <a:pt x="102" y="341"/>
                  </a:lnTo>
                  <a:lnTo>
                    <a:pt x="105" y="347"/>
                  </a:lnTo>
                  <a:lnTo>
                    <a:pt x="102" y="343"/>
                  </a:lnTo>
                  <a:lnTo>
                    <a:pt x="100" y="349"/>
                  </a:lnTo>
                  <a:lnTo>
                    <a:pt x="98" y="356"/>
                  </a:lnTo>
                  <a:lnTo>
                    <a:pt x="100" y="373"/>
                  </a:lnTo>
                  <a:lnTo>
                    <a:pt x="102" y="371"/>
                  </a:lnTo>
                  <a:lnTo>
                    <a:pt x="102" y="373"/>
                  </a:lnTo>
                  <a:lnTo>
                    <a:pt x="98" y="375"/>
                  </a:lnTo>
                  <a:lnTo>
                    <a:pt x="102" y="378"/>
                  </a:lnTo>
                  <a:lnTo>
                    <a:pt x="105" y="378"/>
                  </a:lnTo>
                  <a:lnTo>
                    <a:pt x="111" y="373"/>
                  </a:lnTo>
                  <a:lnTo>
                    <a:pt x="113" y="367"/>
                  </a:lnTo>
                  <a:lnTo>
                    <a:pt x="118" y="362"/>
                  </a:lnTo>
                  <a:lnTo>
                    <a:pt x="124" y="360"/>
                  </a:lnTo>
                  <a:lnTo>
                    <a:pt x="126" y="356"/>
                  </a:lnTo>
                  <a:lnTo>
                    <a:pt x="130" y="354"/>
                  </a:lnTo>
                  <a:lnTo>
                    <a:pt x="130" y="352"/>
                  </a:lnTo>
                  <a:lnTo>
                    <a:pt x="126" y="349"/>
                  </a:lnTo>
                  <a:lnTo>
                    <a:pt x="132" y="352"/>
                  </a:lnTo>
                  <a:lnTo>
                    <a:pt x="135" y="352"/>
                  </a:lnTo>
                  <a:lnTo>
                    <a:pt x="137" y="352"/>
                  </a:lnTo>
                  <a:lnTo>
                    <a:pt x="137" y="349"/>
                  </a:lnTo>
                  <a:lnTo>
                    <a:pt x="135" y="343"/>
                  </a:lnTo>
                  <a:lnTo>
                    <a:pt x="137" y="347"/>
                  </a:lnTo>
                  <a:lnTo>
                    <a:pt x="137" y="343"/>
                  </a:lnTo>
                  <a:lnTo>
                    <a:pt x="135" y="341"/>
                  </a:lnTo>
                  <a:lnTo>
                    <a:pt x="137" y="341"/>
                  </a:lnTo>
                  <a:lnTo>
                    <a:pt x="141" y="337"/>
                  </a:lnTo>
                  <a:lnTo>
                    <a:pt x="137" y="335"/>
                  </a:lnTo>
                  <a:lnTo>
                    <a:pt x="132" y="332"/>
                  </a:lnTo>
                  <a:lnTo>
                    <a:pt x="137" y="332"/>
                  </a:lnTo>
                  <a:lnTo>
                    <a:pt x="141" y="332"/>
                  </a:lnTo>
                  <a:lnTo>
                    <a:pt x="141" y="330"/>
                  </a:lnTo>
                  <a:lnTo>
                    <a:pt x="137" y="330"/>
                  </a:lnTo>
                  <a:lnTo>
                    <a:pt x="135" y="330"/>
                  </a:lnTo>
                  <a:lnTo>
                    <a:pt x="141" y="328"/>
                  </a:lnTo>
                  <a:lnTo>
                    <a:pt x="141" y="324"/>
                  </a:lnTo>
                  <a:lnTo>
                    <a:pt x="143" y="324"/>
                  </a:lnTo>
                  <a:lnTo>
                    <a:pt x="145" y="330"/>
                  </a:lnTo>
                  <a:lnTo>
                    <a:pt x="145" y="324"/>
                  </a:lnTo>
                  <a:lnTo>
                    <a:pt x="149" y="328"/>
                  </a:lnTo>
                  <a:lnTo>
                    <a:pt x="150" y="330"/>
                  </a:lnTo>
                  <a:lnTo>
                    <a:pt x="160" y="328"/>
                  </a:lnTo>
                  <a:lnTo>
                    <a:pt x="162" y="324"/>
                  </a:lnTo>
                  <a:lnTo>
                    <a:pt x="167" y="322"/>
                  </a:lnTo>
                  <a:lnTo>
                    <a:pt x="169" y="317"/>
                  </a:lnTo>
                  <a:lnTo>
                    <a:pt x="179" y="313"/>
                  </a:lnTo>
                  <a:lnTo>
                    <a:pt x="181" y="311"/>
                  </a:lnTo>
                  <a:lnTo>
                    <a:pt x="186" y="309"/>
                  </a:lnTo>
                  <a:lnTo>
                    <a:pt x="188" y="305"/>
                  </a:lnTo>
                  <a:lnTo>
                    <a:pt x="188" y="300"/>
                  </a:lnTo>
                  <a:lnTo>
                    <a:pt x="192" y="298"/>
                  </a:lnTo>
                  <a:lnTo>
                    <a:pt x="192" y="294"/>
                  </a:lnTo>
                  <a:lnTo>
                    <a:pt x="192" y="292"/>
                  </a:lnTo>
                  <a:lnTo>
                    <a:pt x="192" y="287"/>
                  </a:lnTo>
                  <a:lnTo>
                    <a:pt x="192" y="285"/>
                  </a:lnTo>
                  <a:lnTo>
                    <a:pt x="188" y="279"/>
                  </a:lnTo>
                  <a:lnTo>
                    <a:pt x="194" y="281"/>
                  </a:lnTo>
                  <a:lnTo>
                    <a:pt x="192" y="275"/>
                  </a:lnTo>
                  <a:lnTo>
                    <a:pt x="192" y="274"/>
                  </a:lnTo>
                  <a:lnTo>
                    <a:pt x="194" y="272"/>
                  </a:lnTo>
                  <a:lnTo>
                    <a:pt x="194" y="266"/>
                  </a:lnTo>
                  <a:lnTo>
                    <a:pt x="192" y="257"/>
                  </a:lnTo>
                  <a:lnTo>
                    <a:pt x="188" y="255"/>
                  </a:lnTo>
                  <a:lnTo>
                    <a:pt x="192" y="251"/>
                  </a:lnTo>
                  <a:lnTo>
                    <a:pt x="188" y="249"/>
                  </a:lnTo>
                  <a:lnTo>
                    <a:pt x="188" y="244"/>
                  </a:lnTo>
                  <a:lnTo>
                    <a:pt x="188" y="242"/>
                  </a:lnTo>
                  <a:lnTo>
                    <a:pt x="186" y="236"/>
                  </a:lnTo>
                  <a:lnTo>
                    <a:pt x="181" y="219"/>
                  </a:lnTo>
                  <a:lnTo>
                    <a:pt x="175" y="210"/>
                  </a:lnTo>
                  <a:lnTo>
                    <a:pt x="179" y="210"/>
                  </a:lnTo>
                  <a:lnTo>
                    <a:pt x="179" y="206"/>
                  </a:lnTo>
                  <a:lnTo>
                    <a:pt x="175" y="204"/>
                  </a:lnTo>
                  <a:lnTo>
                    <a:pt x="173" y="204"/>
                  </a:lnTo>
                  <a:lnTo>
                    <a:pt x="169" y="201"/>
                  </a:lnTo>
                  <a:lnTo>
                    <a:pt x="164" y="195"/>
                  </a:lnTo>
                  <a:lnTo>
                    <a:pt x="162" y="187"/>
                  </a:lnTo>
                  <a:lnTo>
                    <a:pt x="160" y="187"/>
                  </a:lnTo>
                  <a:lnTo>
                    <a:pt x="162" y="186"/>
                  </a:lnTo>
                  <a:lnTo>
                    <a:pt x="160" y="186"/>
                  </a:lnTo>
                  <a:lnTo>
                    <a:pt x="156" y="182"/>
                  </a:lnTo>
                  <a:lnTo>
                    <a:pt x="154" y="180"/>
                  </a:lnTo>
                  <a:lnTo>
                    <a:pt x="150" y="180"/>
                  </a:lnTo>
                  <a:lnTo>
                    <a:pt x="145" y="174"/>
                  </a:lnTo>
                  <a:lnTo>
                    <a:pt x="141" y="171"/>
                  </a:lnTo>
                  <a:lnTo>
                    <a:pt x="143" y="171"/>
                  </a:lnTo>
                  <a:lnTo>
                    <a:pt x="137" y="167"/>
                  </a:lnTo>
                  <a:lnTo>
                    <a:pt x="135" y="167"/>
                  </a:lnTo>
                  <a:lnTo>
                    <a:pt x="132" y="167"/>
                  </a:lnTo>
                  <a:lnTo>
                    <a:pt x="132" y="161"/>
                  </a:lnTo>
                  <a:lnTo>
                    <a:pt x="130" y="157"/>
                  </a:lnTo>
                  <a:lnTo>
                    <a:pt x="122" y="152"/>
                  </a:lnTo>
                  <a:lnTo>
                    <a:pt x="117" y="148"/>
                  </a:lnTo>
                  <a:lnTo>
                    <a:pt x="113" y="144"/>
                  </a:lnTo>
                  <a:lnTo>
                    <a:pt x="113" y="139"/>
                  </a:lnTo>
                  <a:lnTo>
                    <a:pt x="111" y="133"/>
                  </a:lnTo>
                  <a:lnTo>
                    <a:pt x="105" y="129"/>
                  </a:lnTo>
                  <a:lnTo>
                    <a:pt x="98" y="124"/>
                  </a:lnTo>
                  <a:lnTo>
                    <a:pt x="98" y="120"/>
                  </a:lnTo>
                  <a:lnTo>
                    <a:pt x="94" y="118"/>
                  </a:lnTo>
                  <a:lnTo>
                    <a:pt x="94" y="120"/>
                  </a:lnTo>
                  <a:lnTo>
                    <a:pt x="92" y="114"/>
                  </a:lnTo>
                  <a:lnTo>
                    <a:pt x="92" y="113"/>
                  </a:lnTo>
                  <a:lnTo>
                    <a:pt x="92" y="107"/>
                  </a:lnTo>
                  <a:lnTo>
                    <a:pt x="92" y="101"/>
                  </a:lnTo>
                  <a:lnTo>
                    <a:pt x="92" y="96"/>
                  </a:lnTo>
                  <a:lnTo>
                    <a:pt x="94" y="88"/>
                  </a:lnTo>
                  <a:lnTo>
                    <a:pt x="98" y="86"/>
                  </a:lnTo>
                  <a:lnTo>
                    <a:pt x="100" y="86"/>
                  </a:lnTo>
                  <a:lnTo>
                    <a:pt x="102" y="83"/>
                  </a:lnTo>
                  <a:lnTo>
                    <a:pt x="105" y="77"/>
                  </a:lnTo>
                  <a:lnTo>
                    <a:pt x="105" y="71"/>
                  </a:lnTo>
                  <a:lnTo>
                    <a:pt x="105" y="69"/>
                  </a:lnTo>
                  <a:lnTo>
                    <a:pt x="107" y="69"/>
                  </a:lnTo>
                  <a:lnTo>
                    <a:pt x="111" y="68"/>
                  </a:lnTo>
                  <a:lnTo>
                    <a:pt x="107" y="64"/>
                  </a:lnTo>
                  <a:lnTo>
                    <a:pt x="107" y="62"/>
                  </a:lnTo>
                  <a:lnTo>
                    <a:pt x="111" y="64"/>
                  </a:lnTo>
                  <a:lnTo>
                    <a:pt x="113" y="62"/>
                  </a:lnTo>
                  <a:lnTo>
                    <a:pt x="117" y="58"/>
                  </a:lnTo>
                  <a:lnTo>
                    <a:pt x="117" y="62"/>
                  </a:lnTo>
                  <a:lnTo>
                    <a:pt x="122" y="58"/>
                  </a:lnTo>
                  <a:lnTo>
                    <a:pt x="122" y="56"/>
                  </a:lnTo>
                  <a:lnTo>
                    <a:pt x="122" y="53"/>
                  </a:lnTo>
                  <a:lnTo>
                    <a:pt x="124" y="53"/>
                  </a:lnTo>
                  <a:lnTo>
                    <a:pt x="126" y="51"/>
                  </a:lnTo>
                  <a:lnTo>
                    <a:pt x="130" y="49"/>
                  </a:lnTo>
                  <a:lnTo>
                    <a:pt x="132" y="49"/>
                  </a:lnTo>
                  <a:lnTo>
                    <a:pt x="135" y="49"/>
                  </a:lnTo>
                  <a:lnTo>
                    <a:pt x="137" y="49"/>
                  </a:lnTo>
                  <a:lnTo>
                    <a:pt x="135" y="45"/>
                  </a:lnTo>
                  <a:lnTo>
                    <a:pt x="132" y="43"/>
                  </a:lnTo>
                  <a:lnTo>
                    <a:pt x="132" y="43"/>
                  </a:lnTo>
                  <a:lnTo>
                    <a:pt x="132" y="43"/>
                  </a:lnTo>
                  <a:lnTo>
                    <a:pt x="132" y="43"/>
                  </a:lnTo>
                  <a:lnTo>
                    <a:pt x="132" y="43"/>
                  </a:lnTo>
                  <a:lnTo>
                    <a:pt x="132" y="43"/>
                  </a:lnTo>
                  <a:lnTo>
                    <a:pt x="132" y="43"/>
                  </a:lnTo>
                  <a:lnTo>
                    <a:pt x="132" y="4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8" name="Freeform 142">
              <a:extLst>
                <a:ext uri="{FF2B5EF4-FFF2-40B4-BE49-F238E27FC236}">
                  <a16:creationId xmlns:a16="http://schemas.microsoft.com/office/drawing/2014/main" id="{74240DBE-5A5A-43C6-8E35-56F9DFE8DFB8}"/>
                </a:ext>
              </a:extLst>
            </p:cNvPr>
            <p:cNvSpPr>
              <a:spLocks/>
            </p:cNvSpPr>
            <p:nvPr/>
          </p:nvSpPr>
          <p:spPr bwMode="auto">
            <a:xfrm>
              <a:off x="5216" y="5825"/>
              <a:ext cx="186" cy="102"/>
            </a:xfrm>
            <a:custGeom>
              <a:avLst/>
              <a:gdLst>
                <a:gd name="T0" fmla="*/ 158 w 186"/>
                <a:gd name="T1" fmla="*/ 64 h 102"/>
                <a:gd name="T2" fmla="*/ 146 w 186"/>
                <a:gd name="T3" fmla="*/ 58 h 102"/>
                <a:gd name="T4" fmla="*/ 145 w 186"/>
                <a:gd name="T5" fmla="*/ 62 h 102"/>
                <a:gd name="T6" fmla="*/ 139 w 186"/>
                <a:gd name="T7" fmla="*/ 62 h 102"/>
                <a:gd name="T8" fmla="*/ 133 w 186"/>
                <a:gd name="T9" fmla="*/ 62 h 102"/>
                <a:gd name="T10" fmla="*/ 128 w 186"/>
                <a:gd name="T11" fmla="*/ 57 h 102"/>
                <a:gd name="T12" fmla="*/ 120 w 186"/>
                <a:gd name="T13" fmla="*/ 53 h 102"/>
                <a:gd name="T14" fmla="*/ 113 w 186"/>
                <a:gd name="T15" fmla="*/ 53 h 102"/>
                <a:gd name="T16" fmla="*/ 113 w 186"/>
                <a:gd name="T17" fmla="*/ 47 h 102"/>
                <a:gd name="T18" fmla="*/ 107 w 186"/>
                <a:gd name="T19" fmla="*/ 45 h 102"/>
                <a:gd name="T20" fmla="*/ 96 w 186"/>
                <a:gd name="T21" fmla="*/ 43 h 102"/>
                <a:gd name="T22" fmla="*/ 88 w 186"/>
                <a:gd name="T23" fmla="*/ 34 h 102"/>
                <a:gd name="T24" fmla="*/ 81 w 186"/>
                <a:gd name="T25" fmla="*/ 28 h 102"/>
                <a:gd name="T26" fmla="*/ 75 w 186"/>
                <a:gd name="T27" fmla="*/ 28 h 102"/>
                <a:gd name="T28" fmla="*/ 66 w 186"/>
                <a:gd name="T29" fmla="*/ 21 h 102"/>
                <a:gd name="T30" fmla="*/ 52 w 186"/>
                <a:gd name="T31" fmla="*/ 15 h 102"/>
                <a:gd name="T32" fmla="*/ 32 w 186"/>
                <a:gd name="T33" fmla="*/ 0 h 102"/>
                <a:gd name="T34" fmla="*/ 24 w 186"/>
                <a:gd name="T35" fmla="*/ 0 h 102"/>
                <a:gd name="T36" fmla="*/ 20 w 186"/>
                <a:gd name="T37" fmla="*/ 6 h 102"/>
                <a:gd name="T38" fmla="*/ 15 w 186"/>
                <a:gd name="T39" fmla="*/ 8 h 102"/>
                <a:gd name="T40" fmla="*/ 9 w 186"/>
                <a:gd name="T41" fmla="*/ 6 h 102"/>
                <a:gd name="T42" fmla="*/ 1 w 186"/>
                <a:gd name="T43" fmla="*/ 19 h 102"/>
                <a:gd name="T44" fmla="*/ 1 w 186"/>
                <a:gd name="T45" fmla="*/ 27 h 102"/>
                <a:gd name="T46" fmla="*/ 0 w 186"/>
                <a:gd name="T47" fmla="*/ 34 h 102"/>
                <a:gd name="T48" fmla="*/ 0 w 186"/>
                <a:gd name="T49" fmla="*/ 40 h 102"/>
                <a:gd name="T50" fmla="*/ 7 w 186"/>
                <a:gd name="T51" fmla="*/ 45 h 102"/>
                <a:gd name="T52" fmla="*/ 20 w 186"/>
                <a:gd name="T53" fmla="*/ 47 h 102"/>
                <a:gd name="T54" fmla="*/ 37 w 186"/>
                <a:gd name="T55" fmla="*/ 62 h 102"/>
                <a:gd name="T56" fmla="*/ 45 w 186"/>
                <a:gd name="T57" fmla="*/ 62 h 102"/>
                <a:gd name="T58" fmla="*/ 52 w 186"/>
                <a:gd name="T59" fmla="*/ 68 h 102"/>
                <a:gd name="T60" fmla="*/ 64 w 186"/>
                <a:gd name="T61" fmla="*/ 72 h 102"/>
                <a:gd name="T62" fmla="*/ 75 w 186"/>
                <a:gd name="T63" fmla="*/ 75 h 102"/>
                <a:gd name="T64" fmla="*/ 82 w 186"/>
                <a:gd name="T65" fmla="*/ 75 h 102"/>
                <a:gd name="T66" fmla="*/ 88 w 186"/>
                <a:gd name="T67" fmla="*/ 75 h 102"/>
                <a:gd name="T68" fmla="*/ 105 w 186"/>
                <a:gd name="T69" fmla="*/ 77 h 102"/>
                <a:gd name="T70" fmla="*/ 107 w 186"/>
                <a:gd name="T71" fmla="*/ 83 h 102"/>
                <a:gd name="T72" fmla="*/ 114 w 186"/>
                <a:gd name="T73" fmla="*/ 88 h 102"/>
                <a:gd name="T74" fmla="*/ 124 w 186"/>
                <a:gd name="T75" fmla="*/ 94 h 102"/>
                <a:gd name="T76" fmla="*/ 128 w 186"/>
                <a:gd name="T77" fmla="*/ 90 h 102"/>
                <a:gd name="T78" fmla="*/ 133 w 186"/>
                <a:gd name="T79" fmla="*/ 94 h 102"/>
                <a:gd name="T80" fmla="*/ 139 w 186"/>
                <a:gd name="T81" fmla="*/ 96 h 102"/>
                <a:gd name="T82" fmla="*/ 150 w 186"/>
                <a:gd name="T83" fmla="*/ 100 h 102"/>
                <a:gd name="T84" fmla="*/ 162 w 186"/>
                <a:gd name="T85" fmla="*/ 96 h 102"/>
                <a:gd name="T86" fmla="*/ 171 w 186"/>
                <a:gd name="T87" fmla="*/ 102 h 102"/>
                <a:gd name="T88" fmla="*/ 182 w 186"/>
                <a:gd name="T89" fmla="*/ 100 h 102"/>
                <a:gd name="T90" fmla="*/ 186 w 186"/>
                <a:gd name="T91" fmla="*/ 88 h 102"/>
                <a:gd name="T92" fmla="*/ 180 w 186"/>
                <a:gd name="T93" fmla="*/ 77 h 102"/>
                <a:gd name="T94" fmla="*/ 180 w 186"/>
                <a:gd name="T95" fmla="*/ 64 h 102"/>
                <a:gd name="T96" fmla="*/ 163 w 186"/>
                <a:gd name="T97" fmla="*/ 64 h 102"/>
                <a:gd name="T98" fmla="*/ 163 w 186"/>
                <a:gd name="T99" fmla="*/ 64 h 102"/>
                <a:gd name="T100" fmla="*/ 163 w 186"/>
                <a:gd name="T101" fmla="*/ 64 h 102"/>
                <a:gd name="T102" fmla="*/ 163 w 186"/>
                <a:gd name="T103"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02">
                  <a:moveTo>
                    <a:pt x="163" y="64"/>
                  </a:moveTo>
                  <a:lnTo>
                    <a:pt x="158" y="64"/>
                  </a:lnTo>
                  <a:lnTo>
                    <a:pt x="150" y="62"/>
                  </a:lnTo>
                  <a:lnTo>
                    <a:pt x="146" y="58"/>
                  </a:lnTo>
                  <a:lnTo>
                    <a:pt x="145" y="58"/>
                  </a:lnTo>
                  <a:lnTo>
                    <a:pt x="145" y="62"/>
                  </a:lnTo>
                  <a:lnTo>
                    <a:pt x="143" y="62"/>
                  </a:lnTo>
                  <a:lnTo>
                    <a:pt x="139" y="62"/>
                  </a:lnTo>
                  <a:lnTo>
                    <a:pt x="137" y="57"/>
                  </a:lnTo>
                  <a:lnTo>
                    <a:pt x="133" y="62"/>
                  </a:lnTo>
                  <a:lnTo>
                    <a:pt x="131" y="62"/>
                  </a:lnTo>
                  <a:lnTo>
                    <a:pt x="128" y="57"/>
                  </a:lnTo>
                  <a:lnTo>
                    <a:pt x="124" y="51"/>
                  </a:lnTo>
                  <a:lnTo>
                    <a:pt x="120" y="53"/>
                  </a:lnTo>
                  <a:lnTo>
                    <a:pt x="118" y="53"/>
                  </a:lnTo>
                  <a:lnTo>
                    <a:pt x="113" y="53"/>
                  </a:lnTo>
                  <a:lnTo>
                    <a:pt x="109" y="51"/>
                  </a:lnTo>
                  <a:lnTo>
                    <a:pt x="113" y="47"/>
                  </a:lnTo>
                  <a:lnTo>
                    <a:pt x="109" y="45"/>
                  </a:lnTo>
                  <a:lnTo>
                    <a:pt x="107" y="45"/>
                  </a:lnTo>
                  <a:lnTo>
                    <a:pt x="101" y="45"/>
                  </a:lnTo>
                  <a:lnTo>
                    <a:pt x="96" y="43"/>
                  </a:lnTo>
                  <a:lnTo>
                    <a:pt x="90" y="40"/>
                  </a:lnTo>
                  <a:lnTo>
                    <a:pt x="88" y="34"/>
                  </a:lnTo>
                  <a:lnTo>
                    <a:pt x="86" y="28"/>
                  </a:lnTo>
                  <a:lnTo>
                    <a:pt x="81" y="28"/>
                  </a:lnTo>
                  <a:lnTo>
                    <a:pt x="77" y="28"/>
                  </a:lnTo>
                  <a:lnTo>
                    <a:pt x="75" y="28"/>
                  </a:lnTo>
                  <a:lnTo>
                    <a:pt x="71" y="27"/>
                  </a:lnTo>
                  <a:lnTo>
                    <a:pt x="66" y="21"/>
                  </a:lnTo>
                  <a:lnTo>
                    <a:pt x="62" y="19"/>
                  </a:lnTo>
                  <a:lnTo>
                    <a:pt x="52" y="15"/>
                  </a:lnTo>
                  <a:lnTo>
                    <a:pt x="33" y="2"/>
                  </a:lnTo>
                  <a:lnTo>
                    <a:pt x="32" y="0"/>
                  </a:lnTo>
                  <a:lnTo>
                    <a:pt x="26" y="0"/>
                  </a:lnTo>
                  <a:lnTo>
                    <a:pt x="24" y="0"/>
                  </a:lnTo>
                  <a:lnTo>
                    <a:pt x="20" y="0"/>
                  </a:lnTo>
                  <a:lnTo>
                    <a:pt x="20" y="6"/>
                  </a:lnTo>
                  <a:lnTo>
                    <a:pt x="18" y="8"/>
                  </a:lnTo>
                  <a:lnTo>
                    <a:pt x="15" y="8"/>
                  </a:lnTo>
                  <a:lnTo>
                    <a:pt x="13" y="6"/>
                  </a:lnTo>
                  <a:lnTo>
                    <a:pt x="9" y="6"/>
                  </a:lnTo>
                  <a:lnTo>
                    <a:pt x="7" y="10"/>
                  </a:lnTo>
                  <a:lnTo>
                    <a:pt x="1" y="19"/>
                  </a:lnTo>
                  <a:lnTo>
                    <a:pt x="1" y="25"/>
                  </a:lnTo>
                  <a:lnTo>
                    <a:pt x="1" y="27"/>
                  </a:lnTo>
                  <a:lnTo>
                    <a:pt x="1" y="28"/>
                  </a:lnTo>
                  <a:lnTo>
                    <a:pt x="0" y="34"/>
                  </a:lnTo>
                  <a:lnTo>
                    <a:pt x="0" y="38"/>
                  </a:lnTo>
                  <a:lnTo>
                    <a:pt x="0" y="40"/>
                  </a:lnTo>
                  <a:lnTo>
                    <a:pt x="5" y="43"/>
                  </a:lnTo>
                  <a:lnTo>
                    <a:pt x="7" y="45"/>
                  </a:lnTo>
                  <a:lnTo>
                    <a:pt x="9" y="43"/>
                  </a:lnTo>
                  <a:lnTo>
                    <a:pt x="20" y="47"/>
                  </a:lnTo>
                  <a:lnTo>
                    <a:pt x="32" y="58"/>
                  </a:lnTo>
                  <a:lnTo>
                    <a:pt x="37" y="62"/>
                  </a:lnTo>
                  <a:lnTo>
                    <a:pt x="43" y="64"/>
                  </a:lnTo>
                  <a:lnTo>
                    <a:pt x="45" y="62"/>
                  </a:lnTo>
                  <a:lnTo>
                    <a:pt x="47" y="64"/>
                  </a:lnTo>
                  <a:lnTo>
                    <a:pt x="52" y="68"/>
                  </a:lnTo>
                  <a:lnTo>
                    <a:pt x="62" y="70"/>
                  </a:lnTo>
                  <a:lnTo>
                    <a:pt x="64" y="72"/>
                  </a:lnTo>
                  <a:lnTo>
                    <a:pt x="69" y="75"/>
                  </a:lnTo>
                  <a:lnTo>
                    <a:pt x="75" y="75"/>
                  </a:lnTo>
                  <a:lnTo>
                    <a:pt x="77" y="75"/>
                  </a:lnTo>
                  <a:lnTo>
                    <a:pt x="82" y="75"/>
                  </a:lnTo>
                  <a:lnTo>
                    <a:pt x="88" y="77"/>
                  </a:lnTo>
                  <a:lnTo>
                    <a:pt x="88" y="75"/>
                  </a:lnTo>
                  <a:lnTo>
                    <a:pt x="94" y="75"/>
                  </a:lnTo>
                  <a:lnTo>
                    <a:pt x="105" y="77"/>
                  </a:lnTo>
                  <a:lnTo>
                    <a:pt x="107" y="81"/>
                  </a:lnTo>
                  <a:lnTo>
                    <a:pt x="107" y="83"/>
                  </a:lnTo>
                  <a:lnTo>
                    <a:pt x="109" y="87"/>
                  </a:lnTo>
                  <a:lnTo>
                    <a:pt x="114" y="88"/>
                  </a:lnTo>
                  <a:lnTo>
                    <a:pt x="120" y="90"/>
                  </a:lnTo>
                  <a:lnTo>
                    <a:pt x="124" y="94"/>
                  </a:lnTo>
                  <a:lnTo>
                    <a:pt x="124" y="90"/>
                  </a:lnTo>
                  <a:lnTo>
                    <a:pt x="128" y="90"/>
                  </a:lnTo>
                  <a:lnTo>
                    <a:pt x="131" y="90"/>
                  </a:lnTo>
                  <a:lnTo>
                    <a:pt x="133" y="94"/>
                  </a:lnTo>
                  <a:lnTo>
                    <a:pt x="133" y="96"/>
                  </a:lnTo>
                  <a:lnTo>
                    <a:pt x="139" y="96"/>
                  </a:lnTo>
                  <a:lnTo>
                    <a:pt x="145" y="96"/>
                  </a:lnTo>
                  <a:lnTo>
                    <a:pt x="150" y="100"/>
                  </a:lnTo>
                  <a:lnTo>
                    <a:pt x="156" y="100"/>
                  </a:lnTo>
                  <a:lnTo>
                    <a:pt x="162" y="96"/>
                  </a:lnTo>
                  <a:lnTo>
                    <a:pt x="163" y="102"/>
                  </a:lnTo>
                  <a:lnTo>
                    <a:pt x="171" y="102"/>
                  </a:lnTo>
                  <a:lnTo>
                    <a:pt x="180" y="102"/>
                  </a:lnTo>
                  <a:lnTo>
                    <a:pt x="182" y="100"/>
                  </a:lnTo>
                  <a:lnTo>
                    <a:pt x="186" y="96"/>
                  </a:lnTo>
                  <a:lnTo>
                    <a:pt x="186" y="88"/>
                  </a:lnTo>
                  <a:lnTo>
                    <a:pt x="180" y="83"/>
                  </a:lnTo>
                  <a:lnTo>
                    <a:pt x="180" y="77"/>
                  </a:lnTo>
                  <a:lnTo>
                    <a:pt x="180" y="72"/>
                  </a:lnTo>
                  <a:lnTo>
                    <a:pt x="180" y="64"/>
                  </a:lnTo>
                  <a:lnTo>
                    <a:pt x="171" y="64"/>
                  </a:lnTo>
                  <a:lnTo>
                    <a:pt x="163" y="64"/>
                  </a:lnTo>
                  <a:lnTo>
                    <a:pt x="163" y="64"/>
                  </a:lnTo>
                  <a:lnTo>
                    <a:pt x="163" y="64"/>
                  </a:lnTo>
                  <a:lnTo>
                    <a:pt x="163" y="64"/>
                  </a:lnTo>
                  <a:lnTo>
                    <a:pt x="163" y="64"/>
                  </a:lnTo>
                  <a:lnTo>
                    <a:pt x="163" y="64"/>
                  </a:lnTo>
                  <a:lnTo>
                    <a:pt x="163" y="64"/>
                  </a:lnTo>
                  <a:lnTo>
                    <a:pt x="163" y="6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69" name="Freeform 143">
              <a:extLst>
                <a:ext uri="{FF2B5EF4-FFF2-40B4-BE49-F238E27FC236}">
                  <a16:creationId xmlns:a16="http://schemas.microsoft.com/office/drawing/2014/main" id="{6E80F100-C0C0-4151-AD98-37B32F53ABD2}"/>
                </a:ext>
              </a:extLst>
            </p:cNvPr>
            <p:cNvSpPr>
              <a:spLocks noEditPoints="1"/>
            </p:cNvSpPr>
            <p:nvPr/>
          </p:nvSpPr>
          <p:spPr bwMode="auto">
            <a:xfrm>
              <a:off x="5511" y="5870"/>
              <a:ext cx="198" cy="476"/>
            </a:xfrm>
            <a:custGeom>
              <a:avLst/>
              <a:gdLst>
                <a:gd name="T0" fmla="*/ 47 w 198"/>
                <a:gd name="T1" fmla="*/ 242 h 476"/>
                <a:gd name="T2" fmla="*/ 38 w 198"/>
                <a:gd name="T3" fmla="*/ 236 h 476"/>
                <a:gd name="T4" fmla="*/ 74 w 198"/>
                <a:gd name="T5" fmla="*/ 328 h 476"/>
                <a:gd name="T6" fmla="*/ 74 w 198"/>
                <a:gd name="T7" fmla="*/ 328 h 476"/>
                <a:gd name="T8" fmla="*/ 34 w 198"/>
                <a:gd name="T9" fmla="*/ 454 h 476"/>
                <a:gd name="T10" fmla="*/ 30 w 198"/>
                <a:gd name="T11" fmla="*/ 457 h 476"/>
                <a:gd name="T12" fmla="*/ 38 w 198"/>
                <a:gd name="T13" fmla="*/ 416 h 476"/>
                <a:gd name="T14" fmla="*/ 38 w 198"/>
                <a:gd name="T15" fmla="*/ 392 h 476"/>
                <a:gd name="T16" fmla="*/ 36 w 198"/>
                <a:gd name="T17" fmla="*/ 392 h 476"/>
                <a:gd name="T18" fmla="*/ 38 w 198"/>
                <a:gd name="T19" fmla="*/ 435 h 476"/>
                <a:gd name="T20" fmla="*/ 34 w 198"/>
                <a:gd name="T21" fmla="*/ 427 h 476"/>
                <a:gd name="T22" fmla="*/ 34 w 198"/>
                <a:gd name="T23" fmla="*/ 427 h 476"/>
                <a:gd name="T24" fmla="*/ 177 w 198"/>
                <a:gd name="T25" fmla="*/ 178 h 476"/>
                <a:gd name="T26" fmla="*/ 155 w 198"/>
                <a:gd name="T27" fmla="*/ 167 h 476"/>
                <a:gd name="T28" fmla="*/ 155 w 198"/>
                <a:gd name="T29" fmla="*/ 143 h 476"/>
                <a:gd name="T30" fmla="*/ 136 w 198"/>
                <a:gd name="T31" fmla="*/ 122 h 476"/>
                <a:gd name="T32" fmla="*/ 117 w 198"/>
                <a:gd name="T33" fmla="*/ 118 h 476"/>
                <a:gd name="T34" fmla="*/ 106 w 198"/>
                <a:gd name="T35" fmla="*/ 103 h 476"/>
                <a:gd name="T36" fmla="*/ 117 w 198"/>
                <a:gd name="T37" fmla="*/ 79 h 476"/>
                <a:gd name="T38" fmla="*/ 125 w 198"/>
                <a:gd name="T39" fmla="*/ 68 h 476"/>
                <a:gd name="T40" fmla="*/ 117 w 198"/>
                <a:gd name="T41" fmla="*/ 27 h 476"/>
                <a:gd name="T42" fmla="*/ 87 w 198"/>
                <a:gd name="T43" fmla="*/ 0 h 476"/>
                <a:gd name="T44" fmla="*/ 81 w 198"/>
                <a:gd name="T45" fmla="*/ 30 h 476"/>
                <a:gd name="T46" fmla="*/ 66 w 198"/>
                <a:gd name="T47" fmla="*/ 36 h 476"/>
                <a:gd name="T48" fmla="*/ 47 w 198"/>
                <a:gd name="T49" fmla="*/ 49 h 476"/>
                <a:gd name="T50" fmla="*/ 42 w 198"/>
                <a:gd name="T51" fmla="*/ 79 h 476"/>
                <a:gd name="T52" fmla="*/ 19 w 198"/>
                <a:gd name="T53" fmla="*/ 118 h 476"/>
                <a:gd name="T54" fmla="*/ 13 w 198"/>
                <a:gd name="T55" fmla="*/ 150 h 476"/>
                <a:gd name="T56" fmla="*/ 6 w 198"/>
                <a:gd name="T57" fmla="*/ 169 h 476"/>
                <a:gd name="T58" fmla="*/ 4 w 198"/>
                <a:gd name="T59" fmla="*/ 199 h 476"/>
                <a:gd name="T60" fmla="*/ 17 w 198"/>
                <a:gd name="T61" fmla="*/ 212 h 476"/>
                <a:gd name="T62" fmla="*/ 25 w 198"/>
                <a:gd name="T63" fmla="*/ 221 h 476"/>
                <a:gd name="T64" fmla="*/ 36 w 198"/>
                <a:gd name="T65" fmla="*/ 225 h 476"/>
                <a:gd name="T66" fmla="*/ 49 w 198"/>
                <a:gd name="T67" fmla="*/ 249 h 476"/>
                <a:gd name="T68" fmla="*/ 66 w 198"/>
                <a:gd name="T69" fmla="*/ 285 h 476"/>
                <a:gd name="T70" fmla="*/ 62 w 198"/>
                <a:gd name="T71" fmla="*/ 322 h 476"/>
                <a:gd name="T72" fmla="*/ 74 w 198"/>
                <a:gd name="T73" fmla="*/ 321 h 476"/>
                <a:gd name="T74" fmla="*/ 81 w 198"/>
                <a:gd name="T75" fmla="*/ 322 h 476"/>
                <a:gd name="T76" fmla="*/ 87 w 198"/>
                <a:gd name="T77" fmla="*/ 330 h 476"/>
                <a:gd name="T78" fmla="*/ 100 w 198"/>
                <a:gd name="T79" fmla="*/ 311 h 476"/>
                <a:gd name="T80" fmla="*/ 111 w 198"/>
                <a:gd name="T81" fmla="*/ 309 h 476"/>
                <a:gd name="T82" fmla="*/ 123 w 198"/>
                <a:gd name="T83" fmla="*/ 292 h 476"/>
                <a:gd name="T84" fmla="*/ 138 w 198"/>
                <a:gd name="T85" fmla="*/ 322 h 476"/>
                <a:gd name="T86" fmla="*/ 155 w 198"/>
                <a:gd name="T87" fmla="*/ 371 h 476"/>
                <a:gd name="T88" fmla="*/ 168 w 198"/>
                <a:gd name="T89" fmla="*/ 407 h 476"/>
                <a:gd name="T90" fmla="*/ 172 w 198"/>
                <a:gd name="T91" fmla="*/ 420 h 476"/>
                <a:gd name="T92" fmla="*/ 177 w 198"/>
                <a:gd name="T93" fmla="*/ 433 h 476"/>
                <a:gd name="T94" fmla="*/ 168 w 198"/>
                <a:gd name="T95" fmla="*/ 459 h 476"/>
                <a:gd name="T96" fmla="*/ 187 w 198"/>
                <a:gd name="T97" fmla="*/ 444 h 476"/>
                <a:gd name="T98" fmla="*/ 179 w 198"/>
                <a:gd name="T99" fmla="*/ 395 h 476"/>
                <a:gd name="T100" fmla="*/ 155 w 198"/>
                <a:gd name="T101" fmla="*/ 345 h 476"/>
                <a:gd name="T102" fmla="*/ 160 w 198"/>
                <a:gd name="T103" fmla="*/ 322 h 476"/>
                <a:gd name="T104" fmla="*/ 155 w 198"/>
                <a:gd name="T105" fmla="*/ 302 h 476"/>
                <a:gd name="T106" fmla="*/ 134 w 198"/>
                <a:gd name="T107" fmla="*/ 266 h 476"/>
                <a:gd name="T108" fmla="*/ 134 w 198"/>
                <a:gd name="T109" fmla="*/ 253 h 476"/>
                <a:gd name="T110" fmla="*/ 149 w 198"/>
                <a:gd name="T111" fmla="*/ 225 h 476"/>
                <a:gd name="T112" fmla="*/ 168 w 198"/>
                <a:gd name="T113" fmla="*/ 216 h 476"/>
                <a:gd name="T114" fmla="*/ 179 w 198"/>
                <a:gd name="T115" fmla="*/ 204 h 476"/>
                <a:gd name="T116" fmla="*/ 196 w 198"/>
                <a:gd name="T117" fmla="*/ 184 h 476"/>
                <a:gd name="T118" fmla="*/ 190 w 198"/>
                <a:gd name="T119" fmla="*/ 180 h 476"/>
                <a:gd name="T120" fmla="*/ 23 w 198"/>
                <a:gd name="T121" fmla="*/ 210 h 476"/>
                <a:gd name="T122" fmla="*/ 23 w 198"/>
                <a:gd name="T123" fmla="*/ 21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 h="476">
                  <a:moveTo>
                    <a:pt x="38" y="236"/>
                  </a:moveTo>
                  <a:lnTo>
                    <a:pt x="36" y="236"/>
                  </a:lnTo>
                  <a:lnTo>
                    <a:pt x="42" y="244"/>
                  </a:lnTo>
                  <a:lnTo>
                    <a:pt x="47" y="249"/>
                  </a:lnTo>
                  <a:lnTo>
                    <a:pt x="47" y="244"/>
                  </a:lnTo>
                  <a:lnTo>
                    <a:pt x="44" y="242"/>
                  </a:lnTo>
                  <a:lnTo>
                    <a:pt x="47" y="242"/>
                  </a:lnTo>
                  <a:lnTo>
                    <a:pt x="47" y="240"/>
                  </a:lnTo>
                  <a:lnTo>
                    <a:pt x="42" y="240"/>
                  </a:lnTo>
                  <a:lnTo>
                    <a:pt x="38" y="236"/>
                  </a:lnTo>
                  <a:lnTo>
                    <a:pt x="38" y="236"/>
                  </a:lnTo>
                  <a:lnTo>
                    <a:pt x="38" y="236"/>
                  </a:lnTo>
                  <a:lnTo>
                    <a:pt x="38" y="236"/>
                  </a:lnTo>
                  <a:lnTo>
                    <a:pt x="38" y="236"/>
                  </a:lnTo>
                  <a:lnTo>
                    <a:pt x="38" y="236"/>
                  </a:lnTo>
                  <a:lnTo>
                    <a:pt x="38" y="236"/>
                  </a:lnTo>
                  <a:lnTo>
                    <a:pt x="38" y="236"/>
                  </a:lnTo>
                  <a:close/>
                  <a:moveTo>
                    <a:pt x="74" y="328"/>
                  </a:moveTo>
                  <a:lnTo>
                    <a:pt x="74" y="322"/>
                  </a:lnTo>
                  <a:lnTo>
                    <a:pt x="72" y="326"/>
                  </a:lnTo>
                  <a:lnTo>
                    <a:pt x="74" y="328"/>
                  </a:lnTo>
                  <a:lnTo>
                    <a:pt x="74" y="328"/>
                  </a:lnTo>
                  <a:lnTo>
                    <a:pt x="74" y="328"/>
                  </a:lnTo>
                  <a:lnTo>
                    <a:pt x="74" y="328"/>
                  </a:lnTo>
                  <a:lnTo>
                    <a:pt x="74" y="328"/>
                  </a:lnTo>
                  <a:lnTo>
                    <a:pt x="74" y="328"/>
                  </a:lnTo>
                  <a:lnTo>
                    <a:pt x="74" y="328"/>
                  </a:lnTo>
                  <a:lnTo>
                    <a:pt x="74" y="328"/>
                  </a:lnTo>
                  <a:close/>
                  <a:moveTo>
                    <a:pt x="30" y="457"/>
                  </a:moveTo>
                  <a:lnTo>
                    <a:pt x="30" y="459"/>
                  </a:lnTo>
                  <a:lnTo>
                    <a:pt x="34" y="463"/>
                  </a:lnTo>
                  <a:lnTo>
                    <a:pt x="36" y="463"/>
                  </a:lnTo>
                  <a:lnTo>
                    <a:pt x="36" y="459"/>
                  </a:lnTo>
                  <a:lnTo>
                    <a:pt x="36" y="457"/>
                  </a:lnTo>
                  <a:lnTo>
                    <a:pt x="34" y="454"/>
                  </a:lnTo>
                  <a:lnTo>
                    <a:pt x="30" y="457"/>
                  </a:lnTo>
                  <a:lnTo>
                    <a:pt x="30" y="457"/>
                  </a:lnTo>
                  <a:lnTo>
                    <a:pt x="30" y="457"/>
                  </a:lnTo>
                  <a:lnTo>
                    <a:pt x="30" y="457"/>
                  </a:lnTo>
                  <a:lnTo>
                    <a:pt x="30" y="457"/>
                  </a:lnTo>
                  <a:lnTo>
                    <a:pt x="30" y="457"/>
                  </a:lnTo>
                  <a:lnTo>
                    <a:pt x="30" y="457"/>
                  </a:lnTo>
                  <a:lnTo>
                    <a:pt x="30" y="457"/>
                  </a:lnTo>
                  <a:close/>
                  <a:moveTo>
                    <a:pt x="36" y="392"/>
                  </a:moveTo>
                  <a:lnTo>
                    <a:pt x="36" y="403"/>
                  </a:lnTo>
                  <a:lnTo>
                    <a:pt x="36" y="407"/>
                  </a:lnTo>
                  <a:lnTo>
                    <a:pt x="36" y="410"/>
                  </a:lnTo>
                  <a:lnTo>
                    <a:pt x="38" y="420"/>
                  </a:lnTo>
                  <a:lnTo>
                    <a:pt x="38" y="416"/>
                  </a:lnTo>
                  <a:lnTo>
                    <a:pt x="42" y="414"/>
                  </a:lnTo>
                  <a:lnTo>
                    <a:pt x="42" y="410"/>
                  </a:lnTo>
                  <a:lnTo>
                    <a:pt x="42" y="407"/>
                  </a:lnTo>
                  <a:lnTo>
                    <a:pt x="38" y="401"/>
                  </a:lnTo>
                  <a:lnTo>
                    <a:pt x="42" y="395"/>
                  </a:lnTo>
                  <a:lnTo>
                    <a:pt x="42" y="392"/>
                  </a:lnTo>
                  <a:lnTo>
                    <a:pt x="38" y="392"/>
                  </a:lnTo>
                  <a:lnTo>
                    <a:pt x="42" y="386"/>
                  </a:lnTo>
                  <a:lnTo>
                    <a:pt x="42" y="384"/>
                  </a:lnTo>
                  <a:lnTo>
                    <a:pt x="38" y="390"/>
                  </a:lnTo>
                  <a:lnTo>
                    <a:pt x="36" y="392"/>
                  </a:lnTo>
                  <a:lnTo>
                    <a:pt x="36" y="392"/>
                  </a:lnTo>
                  <a:lnTo>
                    <a:pt x="36" y="392"/>
                  </a:lnTo>
                  <a:lnTo>
                    <a:pt x="36" y="392"/>
                  </a:lnTo>
                  <a:lnTo>
                    <a:pt x="36" y="392"/>
                  </a:lnTo>
                  <a:lnTo>
                    <a:pt x="36" y="392"/>
                  </a:lnTo>
                  <a:lnTo>
                    <a:pt x="36" y="392"/>
                  </a:lnTo>
                  <a:lnTo>
                    <a:pt x="36" y="392"/>
                  </a:lnTo>
                  <a:close/>
                  <a:moveTo>
                    <a:pt x="34" y="427"/>
                  </a:moveTo>
                  <a:lnTo>
                    <a:pt x="34" y="433"/>
                  </a:lnTo>
                  <a:lnTo>
                    <a:pt x="38" y="435"/>
                  </a:lnTo>
                  <a:lnTo>
                    <a:pt x="36" y="433"/>
                  </a:lnTo>
                  <a:lnTo>
                    <a:pt x="38" y="433"/>
                  </a:lnTo>
                  <a:lnTo>
                    <a:pt x="38" y="427"/>
                  </a:lnTo>
                  <a:lnTo>
                    <a:pt x="38" y="422"/>
                  </a:lnTo>
                  <a:lnTo>
                    <a:pt x="38" y="420"/>
                  </a:lnTo>
                  <a:lnTo>
                    <a:pt x="34" y="422"/>
                  </a:lnTo>
                  <a:lnTo>
                    <a:pt x="34" y="427"/>
                  </a:lnTo>
                  <a:lnTo>
                    <a:pt x="34" y="427"/>
                  </a:lnTo>
                  <a:lnTo>
                    <a:pt x="34" y="427"/>
                  </a:lnTo>
                  <a:lnTo>
                    <a:pt x="34" y="427"/>
                  </a:lnTo>
                  <a:lnTo>
                    <a:pt x="34" y="427"/>
                  </a:lnTo>
                  <a:lnTo>
                    <a:pt x="34" y="427"/>
                  </a:lnTo>
                  <a:lnTo>
                    <a:pt x="34" y="427"/>
                  </a:lnTo>
                  <a:lnTo>
                    <a:pt x="34" y="427"/>
                  </a:lnTo>
                  <a:close/>
                  <a:moveTo>
                    <a:pt x="190" y="180"/>
                  </a:moveTo>
                  <a:lnTo>
                    <a:pt x="187" y="184"/>
                  </a:lnTo>
                  <a:lnTo>
                    <a:pt x="181" y="184"/>
                  </a:lnTo>
                  <a:lnTo>
                    <a:pt x="179" y="184"/>
                  </a:lnTo>
                  <a:lnTo>
                    <a:pt x="177" y="184"/>
                  </a:lnTo>
                  <a:lnTo>
                    <a:pt x="177" y="180"/>
                  </a:lnTo>
                  <a:lnTo>
                    <a:pt x="177" y="178"/>
                  </a:lnTo>
                  <a:lnTo>
                    <a:pt x="174" y="176"/>
                  </a:lnTo>
                  <a:lnTo>
                    <a:pt x="172" y="174"/>
                  </a:lnTo>
                  <a:lnTo>
                    <a:pt x="172" y="173"/>
                  </a:lnTo>
                  <a:lnTo>
                    <a:pt x="172" y="169"/>
                  </a:lnTo>
                  <a:lnTo>
                    <a:pt x="172" y="167"/>
                  </a:lnTo>
                  <a:lnTo>
                    <a:pt x="162" y="167"/>
                  </a:lnTo>
                  <a:lnTo>
                    <a:pt x="155" y="167"/>
                  </a:lnTo>
                  <a:lnTo>
                    <a:pt x="153" y="167"/>
                  </a:lnTo>
                  <a:lnTo>
                    <a:pt x="153" y="163"/>
                  </a:lnTo>
                  <a:lnTo>
                    <a:pt x="155" y="156"/>
                  </a:lnTo>
                  <a:lnTo>
                    <a:pt x="155" y="150"/>
                  </a:lnTo>
                  <a:lnTo>
                    <a:pt x="155" y="148"/>
                  </a:lnTo>
                  <a:lnTo>
                    <a:pt x="157" y="145"/>
                  </a:lnTo>
                  <a:lnTo>
                    <a:pt x="155" y="143"/>
                  </a:lnTo>
                  <a:lnTo>
                    <a:pt x="149" y="141"/>
                  </a:lnTo>
                  <a:lnTo>
                    <a:pt x="143" y="141"/>
                  </a:lnTo>
                  <a:lnTo>
                    <a:pt x="143" y="137"/>
                  </a:lnTo>
                  <a:lnTo>
                    <a:pt x="141" y="131"/>
                  </a:lnTo>
                  <a:lnTo>
                    <a:pt x="138" y="130"/>
                  </a:lnTo>
                  <a:lnTo>
                    <a:pt x="138" y="126"/>
                  </a:lnTo>
                  <a:lnTo>
                    <a:pt x="136" y="122"/>
                  </a:lnTo>
                  <a:lnTo>
                    <a:pt x="136" y="118"/>
                  </a:lnTo>
                  <a:lnTo>
                    <a:pt x="138" y="113"/>
                  </a:lnTo>
                  <a:lnTo>
                    <a:pt x="134" y="116"/>
                  </a:lnTo>
                  <a:lnTo>
                    <a:pt x="130" y="116"/>
                  </a:lnTo>
                  <a:lnTo>
                    <a:pt x="125" y="116"/>
                  </a:lnTo>
                  <a:lnTo>
                    <a:pt x="123" y="116"/>
                  </a:lnTo>
                  <a:lnTo>
                    <a:pt x="117" y="118"/>
                  </a:lnTo>
                  <a:lnTo>
                    <a:pt x="111" y="122"/>
                  </a:lnTo>
                  <a:lnTo>
                    <a:pt x="111" y="118"/>
                  </a:lnTo>
                  <a:lnTo>
                    <a:pt x="111" y="116"/>
                  </a:lnTo>
                  <a:lnTo>
                    <a:pt x="111" y="111"/>
                  </a:lnTo>
                  <a:lnTo>
                    <a:pt x="111" y="107"/>
                  </a:lnTo>
                  <a:lnTo>
                    <a:pt x="109" y="105"/>
                  </a:lnTo>
                  <a:lnTo>
                    <a:pt x="106" y="103"/>
                  </a:lnTo>
                  <a:lnTo>
                    <a:pt x="106" y="98"/>
                  </a:lnTo>
                  <a:lnTo>
                    <a:pt x="111" y="98"/>
                  </a:lnTo>
                  <a:lnTo>
                    <a:pt x="109" y="92"/>
                  </a:lnTo>
                  <a:lnTo>
                    <a:pt x="111" y="86"/>
                  </a:lnTo>
                  <a:lnTo>
                    <a:pt x="115" y="86"/>
                  </a:lnTo>
                  <a:lnTo>
                    <a:pt x="115" y="83"/>
                  </a:lnTo>
                  <a:lnTo>
                    <a:pt x="117" y="79"/>
                  </a:lnTo>
                  <a:lnTo>
                    <a:pt x="119" y="79"/>
                  </a:lnTo>
                  <a:lnTo>
                    <a:pt x="119" y="75"/>
                  </a:lnTo>
                  <a:lnTo>
                    <a:pt x="119" y="73"/>
                  </a:lnTo>
                  <a:lnTo>
                    <a:pt x="123" y="70"/>
                  </a:lnTo>
                  <a:lnTo>
                    <a:pt x="125" y="70"/>
                  </a:lnTo>
                  <a:lnTo>
                    <a:pt x="128" y="70"/>
                  </a:lnTo>
                  <a:lnTo>
                    <a:pt x="125" y="68"/>
                  </a:lnTo>
                  <a:lnTo>
                    <a:pt x="123" y="64"/>
                  </a:lnTo>
                  <a:lnTo>
                    <a:pt x="125" y="64"/>
                  </a:lnTo>
                  <a:lnTo>
                    <a:pt x="125" y="62"/>
                  </a:lnTo>
                  <a:lnTo>
                    <a:pt x="125" y="57"/>
                  </a:lnTo>
                  <a:lnTo>
                    <a:pt x="123" y="42"/>
                  </a:lnTo>
                  <a:lnTo>
                    <a:pt x="119" y="30"/>
                  </a:lnTo>
                  <a:lnTo>
                    <a:pt x="117" y="27"/>
                  </a:lnTo>
                  <a:lnTo>
                    <a:pt x="111" y="25"/>
                  </a:lnTo>
                  <a:lnTo>
                    <a:pt x="109" y="27"/>
                  </a:lnTo>
                  <a:lnTo>
                    <a:pt x="104" y="17"/>
                  </a:lnTo>
                  <a:lnTo>
                    <a:pt x="104" y="13"/>
                  </a:lnTo>
                  <a:lnTo>
                    <a:pt x="100" y="12"/>
                  </a:lnTo>
                  <a:lnTo>
                    <a:pt x="96" y="6"/>
                  </a:lnTo>
                  <a:lnTo>
                    <a:pt x="87" y="0"/>
                  </a:lnTo>
                  <a:lnTo>
                    <a:pt x="87" y="8"/>
                  </a:lnTo>
                  <a:lnTo>
                    <a:pt x="85" y="12"/>
                  </a:lnTo>
                  <a:lnTo>
                    <a:pt x="85" y="13"/>
                  </a:lnTo>
                  <a:lnTo>
                    <a:pt x="87" y="17"/>
                  </a:lnTo>
                  <a:lnTo>
                    <a:pt x="81" y="23"/>
                  </a:lnTo>
                  <a:lnTo>
                    <a:pt x="79" y="27"/>
                  </a:lnTo>
                  <a:lnTo>
                    <a:pt x="81" y="30"/>
                  </a:lnTo>
                  <a:lnTo>
                    <a:pt x="85" y="36"/>
                  </a:lnTo>
                  <a:lnTo>
                    <a:pt x="87" y="38"/>
                  </a:lnTo>
                  <a:lnTo>
                    <a:pt x="81" y="38"/>
                  </a:lnTo>
                  <a:lnTo>
                    <a:pt x="79" y="36"/>
                  </a:lnTo>
                  <a:lnTo>
                    <a:pt x="79" y="32"/>
                  </a:lnTo>
                  <a:lnTo>
                    <a:pt x="76" y="32"/>
                  </a:lnTo>
                  <a:lnTo>
                    <a:pt x="66" y="36"/>
                  </a:lnTo>
                  <a:lnTo>
                    <a:pt x="61" y="38"/>
                  </a:lnTo>
                  <a:lnTo>
                    <a:pt x="57" y="42"/>
                  </a:lnTo>
                  <a:lnTo>
                    <a:pt x="55" y="43"/>
                  </a:lnTo>
                  <a:lnTo>
                    <a:pt x="53" y="45"/>
                  </a:lnTo>
                  <a:lnTo>
                    <a:pt x="53" y="49"/>
                  </a:lnTo>
                  <a:lnTo>
                    <a:pt x="49" y="49"/>
                  </a:lnTo>
                  <a:lnTo>
                    <a:pt x="47" y="49"/>
                  </a:lnTo>
                  <a:lnTo>
                    <a:pt x="44" y="51"/>
                  </a:lnTo>
                  <a:lnTo>
                    <a:pt x="44" y="57"/>
                  </a:lnTo>
                  <a:lnTo>
                    <a:pt x="44" y="60"/>
                  </a:lnTo>
                  <a:lnTo>
                    <a:pt x="47" y="64"/>
                  </a:lnTo>
                  <a:lnTo>
                    <a:pt x="47" y="70"/>
                  </a:lnTo>
                  <a:lnTo>
                    <a:pt x="44" y="75"/>
                  </a:lnTo>
                  <a:lnTo>
                    <a:pt x="42" y="79"/>
                  </a:lnTo>
                  <a:lnTo>
                    <a:pt x="38" y="83"/>
                  </a:lnTo>
                  <a:lnTo>
                    <a:pt x="38" y="86"/>
                  </a:lnTo>
                  <a:lnTo>
                    <a:pt x="42" y="92"/>
                  </a:lnTo>
                  <a:lnTo>
                    <a:pt x="38" y="107"/>
                  </a:lnTo>
                  <a:lnTo>
                    <a:pt x="34" y="122"/>
                  </a:lnTo>
                  <a:lnTo>
                    <a:pt x="23" y="118"/>
                  </a:lnTo>
                  <a:lnTo>
                    <a:pt x="19" y="118"/>
                  </a:lnTo>
                  <a:lnTo>
                    <a:pt x="17" y="118"/>
                  </a:lnTo>
                  <a:lnTo>
                    <a:pt x="13" y="118"/>
                  </a:lnTo>
                  <a:lnTo>
                    <a:pt x="19" y="135"/>
                  </a:lnTo>
                  <a:lnTo>
                    <a:pt x="19" y="141"/>
                  </a:lnTo>
                  <a:lnTo>
                    <a:pt x="17" y="143"/>
                  </a:lnTo>
                  <a:lnTo>
                    <a:pt x="13" y="143"/>
                  </a:lnTo>
                  <a:lnTo>
                    <a:pt x="13" y="150"/>
                  </a:lnTo>
                  <a:lnTo>
                    <a:pt x="17" y="160"/>
                  </a:lnTo>
                  <a:lnTo>
                    <a:pt x="19" y="161"/>
                  </a:lnTo>
                  <a:lnTo>
                    <a:pt x="17" y="163"/>
                  </a:lnTo>
                  <a:lnTo>
                    <a:pt x="13" y="163"/>
                  </a:lnTo>
                  <a:lnTo>
                    <a:pt x="13" y="169"/>
                  </a:lnTo>
                  <a:lnTo>
                    <a:pt x="10" y="163"/>
                  </a:lnTo>
                  <a:lnTo>
                    <a:pt x="6" y="169"/>
                  </a:lnTo>
                  <a:lnTo>
                    <a:pt x="4" y="161"/>
                  </a:lnTo>
                  <a:lnTo>
                    <a:pt x="0" y="184"/>
                  </a:lnTo>
                  <a:lnTo>
                    <a:pt x="0" y="184"/>
                  </a:lnTo>
                  <a:lnTo>
                    <a:pt x="0" y="184"/>
                  </a:lnTo>
                  <a:lnTo>
                    <a:pt x="0" y="193"/>
                  </a:lnTo>
                  <a:lnTo>
                    <a:pt x="2" y="197"/>
                  </a:lnTo>
                  <a:lnTo>
                    <a:pt x="4" y="199"/>
                  </a:lnTo>
                  <a:lnTo>
                    <a:pt x="6" y="204"/>
                  </a:lnTo>
                  <a:lnTo>
                    <a:pt x="12" y="206"/>
                  </a:lnTo>
                  <a:lnTo>
                    <a:pt x="13" y="212"/>
                  </a:lnTo>
                  <a:lnTo>
                    <a:pt x="13" y="210"/>
                  </a:lnTo>
                  <a:lnTo>
                    <a:pt x="13" y="204"/>
                  </a:lnTo>
                  <a:lnTo>
                    <a:pt x="17" y="210"/>
                  </a:lnTo>
                  <a:lnTo>
                    <a:pt x="17" y="212"/>
                  </a:lnTo>
                  <a:lnTo>
                    <a:pt x="17" y="216"/>
                  </a:lnTo>
                  <a:lnTo>
                    <a:pt x="19" y="218"/>
                  </a:lnTo>
                  <a:lnTo>
                    <a:pt x="21" y="216"/>
                  </a:lnTo>
                  <a:lnTo>
                    <a:pt x="25" y="216"/>
                  </a:lnTo>
                  <a:lnTo>
                    <a:pt x="23" y="221"/>
                  </a:lnTo>
                  <a:lnTo>
                    <a:pt x="25" y="223"/>
                  </a:lnTo>
                  <a:lnTo>
                    <a:pt x="25" y="221"/>
                  </a:lnTo>
                  <a:lnTo>
                    <a:pt x="29" y="225"/>
                  </a:lnTo>
                  <a:lnTo>
                    <a:pt x="25" y="218"/>
                  </a:lnTo>
                  <a:lnTo>
                    <a:pt x="29" y="218"/>
                  </a:lnTo>
                  <a:lnTo>
                    <a:pt x="30" y="221"/>
                  </a:lnTo>
                  <a:lnTo>
                    <a:pt x="34" y="223"/>
                  </a:lnTo>
                  <a:lnTo>
                    <a:pt x="36" y="223"/>
                  </a:lnTo>
                  <a:lnTo>
                    <a:pt x="36" y="225"/>
                  </a:lnTo>
                  <a:lnTo>
                    <a:pt x="42" y="229"/>
                  </a:lnTo>
                  <a:lnTo>
                    <a:pt x="42" y="231"/>
                  </a:lnTo>
                  <a:lnTo>
                    <a:pt x="44" y="234"/>
                  </a:lnTo>
                  <a:lnTo>
                    <a:pt x="47" y="236"/>
                  </a:lnTo>
                  <a:lnTo>
                    <a:pt x="49" y="242"/>
                  </a:lnTo>
                  <a:lnTo>
                    <a:pt x="49" y="248"/>
                  </a:lnTo>
                  <a:lnTo>
                    <a:pt x="49" y="249"/>
                  </a:lnTo>
                  <a:lnTo>
                    <a:pt x="55" y="253"/>
                  </a:lnTo>
                  <a:lnTo>
                    <a:pt x="53" y="253"/>
                  </a:lnTo>
                  <a:lnTo>
                    <a:pt x="55" y="259"/>
                  </a:lnTo>
                  <a:lnTo>
                    <a:pt x="57" y="264"/>
                  </a:lnTo>
                  <a:lnTo>
                    <a:pt x="61" y="268"/>
                  </a:lnTo>
                  <a:lnTo>
                    <a:pt x="62" y="278"/>
                  </a:lnTo>
                  <a:lnTo>
                    <a:pt x="66" y="285"/>
                  </a:lnTo>
                  <a:lnTo>
                    <a:pt x="66" y="287"/>
                  </a:lnTo>
                  <a:lnTo>
                    <a:pt x="66" y="291"/>
                  </a:lnTo>
                  <a:lnTo>
                    <a:pt x="62" y="296"/>
                  </a:lnTo>
                  <a:lnTo>
                    <a:pt x="62" y="302"/>
                  </a:lnTo>
                  <a:lnTo>
                    <a:pt x="61" y="315"/>
                  </a:lnTo>
                  <a:lnTo>
                    <a:pt x="61" y="321"/>
                  </a:lnTo>
                  <a:lnTo>
                    <a:pt x="62" y="322"/>
                  </a:lnTo>
                  <a:lnTo>
                    <a:pt x="68" y="317"/>
                  </a:lnTo>
                  <a:lnTo>
                    <a:pt x="72" y="311"/>
                  </a:lnTo>
                  <a:lnTo>
                    <a:pt x="72" y="317"/>
                  </a:lnTo>
                  <a:lnTo>
                    <a:pt x="68" y="322"/>
                  </a:lnTo>
                  <a:lnTo>
                    <a:pt x="72" y="322"/>
                  </a:lnTo>
                  <a:lnTo>
                    <a:pt x="74" y="317"/>
                  </a:lnTo>
                  <a:lnTo>
                    <a:pt x="74" y="321"/>
                  </a:lnTo>
                  <a:lnTo>
                    <a:pt x="79" y="317"/>
                  </a:lnTo>
                  <a:lnTo>
                    <a:pt x="76" y="322"/>
                  </a:lnTo>
                  <a:lnTo>
                    <a:pt x="76" y="328"/>
                  </a:lnTo>
                  <a:lnTo>
                    <a:pt x="79" y="328"/>
                  </a:lnTo>
                  <a:lnTo>
                    <a:pt x="79" y="326"/>
                  </a:lnTo>
                  <a:lnTo>
                    <a:pt x="81" y="321"/>
                  </a:lnTo>
                  <a:lnTo>
                    <a:pt x="81" y="322"/>
                  </a:lnTo>
                  <a:lnTo>
                    <a:pt x="85" y="328"/>
                  </a:lnTo>
                  <a:lnTo>
                    <a:pt x="85" y="326"/>
                  </a:lnTo>
                  <a:lnTo>
                    <a:pt x="85" y="322"/>
                  </a:lnTo>
                  <a:lnTo>
                    <a:pt x="87" y="321"/>
                  </a:lnTo>
                  <a:lnTo>
                    <a:pt x="87" y="326"/>
                  </a:lnTo>
                  <a:lnTo>
                    <a:pt x="87" y="328"/>
                  </a:lnTo>
                  <a:lnTo>
                    <a:pt x="87" y="330"/>
                  </a:lnTo>
                  <a:lnTo>
                    <a:pt x="91" y="328"/>
                  </a:lnTo>
                  <a:lnTo>
                    <a:pt x="93" y="326"/>
                  </a:lnTo>
                  <a:lnTo>
                    <a:pt x="96" y="317"/>
                  </a:lnTo>
                  <a:lnTo>
                    <a:pt x="98" y="317"/>
                  </a:lnTo>
                  <a:lnTo>
                    <a:pt x="100" y="317"/>
                  </a:lnTo>
                  <a:lnTo>
                    <a:pt x="100" y="315"/>
                  </a:lnTo>
                  <a:lnTo>
                    <a:pt x="100" y="311"/>
                  </a:lnTo>
                  <a:lnTo>
                    <a:pt x="104" y="315"/>
                  </a:lnTo>
                  <a:lnTo>
                    <a:pt x="106" y="315"/>
                  </a:lnTo>
                  <a:lnTo>
                    <a:pt x="106" y="311"/>
                  </a:lnTo>
                  <a:lnTo>
                    <a:pt x="106" y="309"/>
                  </a:lnTo>
                  <a:lnTo>
                    <a:pt x="104" y="304"/>
                  </a:lnTo>
                  <a:lnTo>
                    <a:pt x="106" y="306"/>
                  </a:lnTo>
                  <a:lnTo>
                    <a:pt x="111" y="309"/>
                  </a:lnTo>
                  <a:lnTo>
                    <a:pt x="115" y="306"/>
                  </a:lnTo>
                  <a:lnTo>
                    <a:pt x="117" y="304"/>
                  </a:lnTo>
                  <a:lnTo>
                    <a:pt x="117" y="298"/>
                  </a:lnTo>
                  <a:lnTo>
                    <a:pt x="117" y="292"/>
                  </a:lnTo>
                  <a:lnTo>
                    <a:pt x="117" y="285"/>
                  </a:lnTo>
                  <a:lnTo>
                    <a:pt x="123" y="291"/>
                  </a:lnTo>
                  <a:lnTo>
                    <a:pt x="123" y="292"/>
                  </a:lnTo>
                  <a:lnTo>
                    <a:pt x="125" y="292"/>
                  </a:lnTo>
                  <a:lnTo>
                    <a:pt x="128" y="302"/>
                  </a:lnTo>
                  <a:lnTo>
                    <a:pt x="130" y="309"/>
                  </a:lnTo>
                  <a:lnTo>
                    <a:pt x="136" y="309"/>
                  </a:lnTo>
                  <a:lnTo>
                    <a:pt x="136" y="311"/>
                  </a:lnTo>
                  <a:lnTo>
                    <a:pt x="138" y="317"/>
                  </a:lnTo>
                  <a:lnTo>
                    <a:pt x="138" y="322"/>
                  </a:lnTo>
                  <a:lnTo>
                    <a:pt x="141" y="328"/>
                  </a:lnTo>
                  <a:lnTo>
                    <a:pt x="143" y="341"/>
                  </a:lnTo>
                  <a:lnTo>
                    <a:pt x="147" y="354"/>
                  </a:lnTo>
                  <a:lnTo>
                    <a:pt x="149" y="354"/>
                  </a:lnTo>
                  <a:lnTo>
                    <a:pt x="149" y="358"/>
                  </a:lnTo>
                  <a:lnTo>
                    <a:pt x="149" y="360"/>
                  </a:lnTo>
                  <a:lnTo>
                    <a:pt x="155" y="371"/>
                  </a:lnTo>
                  <a:lnTo>
                    <a:pt x="155" y="379"/>
                  </a:lnTo>
                  <a:lnTo>
                    <a:pt x="155" y="382"/>
                  </a:lnTo>
                  <a:lnTo>
                    <a:pt x="155" y="384"/>
                  </a:lnTo>
                  <a:lnTo>
                    <a:pt x="157" y="379"/>
                  </a:lnTo>
                  <a:lnTo>
                    <a:pt x="160" y="384"/>
                  </a:lnTo>
                  <a:lnTo>
                    <a:pt x="166" y="395"/>
                  </a:lnTo>
                  <a:lnTo>
                    <a:pt x="168" y="407"/>
                  </a:lnTo>
                  <a:lnTo>
                    <a:pt x="168" y="410"/>
                  </a:lnTo>
                  <a:lnTo>
                    <a:pt x="172" y="410"/>
                  </a:lnTo>
                  <a:lnTo>
                    <a:pt x="168" y="414"/>
                  </a:lnTo>
                  <a:lnTo>
                    <a:pt x="172" y="416"/>
                  </a:lnTo>
                  <a:lnTo>
                    <a:pt x="168" y="416"/>
                  </a:lnTo>
                  <a:lnTo>
                    <a:pt x="168" y="420"/>
                  </a:lnTo>
                  <a:lnTo>
                    <a:pt x="172" y="420"/>
                  </a:lnTo>
                  <a:lnTo>
                    <a:pt x="172" y="422"/>
                  </a:lnTo>
                  <a:lnTo>
                    <a:pt x="172" y="425"/>
                  </a:lnTo>
                  <a:lnTo>
                    <a:pt x="172" y="427"/>
                  </a:lnTo>
                  <a:lnTo>
                    <a:pt x="172" y="429"/>
                  </a:lnTo>
                  <a:lnTo>
                    <a:pt x="172" y="433"/>
                  </a:lnTo>
                  <a:lnTo>
                    <a:pt x="177" y="429"/>
                  </a:lnTo>
                  <a:lnTo>
                    <a:pt x="177" y="433"/>
                  </a:lnTo>
                  <a:lnTo>
                    <a:pt x="174" y="433"/>
                  </a:lnTo>
                  <a:lnTo>
                    <a:pt x="174" y="435"/>
                  </a:lnTo>
                  <a:lnTo>
                    <a:pt x="174" y="440"/>
                  </a:lnTo>
                  <a:lnTo>
                    <a:pt x="174" y="448"/>
                  </a:lnTo>
                  <a:lnTo>
                    <a:pt x="172" y="454"/>
                  </a:lnTo>
                  <a:lnTo>
                    <a:pt x="172" y="457"/>
                  </a:lnTo>
                  <a:lnTo>
                    <a:pt x="168" y="459"/>
                  </a:lnTo>
                  <a:lnTo>
                    <a:pt x="172" y="463"/>
                  </a:lnTo>
                  <a:lnTo>
                    <a:pt x="172" y="470"/>
                  </a:lnTo>
                  <a:lnTo>
                    <a:pt x="174" y="476"/>
                  </a:lnTo>
                  <a:lnTo>
                    <a:pt x="177" y="465"/>
                  </a:lnTo>
                  <a:lnTo>
                    <a:pt x="179" y="463"/>
                  </a:lnTo>
                  <a:lnTo>
                    <a:pt x="179" y="457"/>
                  </a:lnTo>
                  <a:lnTo>
                    <a:pt x="187" y="444"/>
                  </a:lnTo>
                  <a:lnTo>
                    <a:pt x="192" y="435"/>
                  </a:lnTo>
                  <a:lnTo>
                    <a:pt x="192" y="433"/>
                  </a:lnTo>
                  <a:lnTo>
                    <a:pt x="192" y="429"/>
                  </a:lnTo>
                  <a:lnTo>
                    <a:pt x="190" y="416"/>
                  </a:lnTo>
                  <a:lnTo>
                    <a:pt x="185" y="409"/>
                  </a:lnTo>
                  <a:lnTo>
                    <a:pt x="179" y="401"/>
                  </a:lnTo>
                  <a:lnTo>
                    <a:pt x="179" y="395"/>
                  </a:lnTo>
                  <a:lnTo>
                    <a:pt x="179" y="392"/>
                  </a:lnTo>
                  <a:lnTo>
                    <a:pt x="179" y="382"/>
                  </a:lnTo>
                  <a:lnTo>
                    <a:pt x="174" y="373"/>
                  </a:lnTo>
                  <a:lnTo>
                    <a:pt x="166" y="364"/>
                  </a:lnTo>
                  <a:lnTo>
                    <a:pt x="157" y="354"/>
                  </a:lnTo>
                  <a:lnTo>
                    <a:pt x="155" y="349"/>
                  </a:lnTo>
                  <a:lnTo>
                    <a:pt x="155" y="345"/>
                  </a:lnTo>
                  <a:lnTo>
                    <a:pt x="155" y="341"/>
                  </a:lnTo>
                  <a:lnTo>
                    <a:pt x="157" y="341"/>
                  </a:lnTo>
                  <a:lnTo>
                    <a:pt x="157" y="339"/>
                  </a:lnTo>
                  <a:lnTo>
                    <a:pt x="160" y="339"/>
                  </a:lnTo>
                  <a:lnTo>
                    <a:pt x="160" y="336"/>
                  </a:lnTo>
                  <a:lnTo>
                    <a:pt x="160" y="326"/>
                  </a:lnTo>
                  <a:lnTo>
                    <a:pt x="160" y="322"/>
                  </a:lnTo>
                  <a:lnTo>
                    <a:pt x="160" y="321"/>
                  </a:lnTo>
                  <a:lnTo>
                    <a:pt x="162" y="321"/>
                  </a:lnTo>
                  <a:lnTo>
                    <a:pt x="166" y="315"/>
                  </a:lnTo>
                  <a:lnTo>
                    <a:pt x="166" y="311"/>
                  </a:lnTo>
                  <a:lnTo>
                    <a:pt x="162" y="315"/>
                  </a:lnTo>
                  <a:lnTo>
                    <a:pt x="157" y="309"/>
                  </a:lnTo>
                  <a:lnTo>
                    <a:pt x="155" y="302"/>
                  </a:lnTo>
                  <a:lnTo>
                    <a:pt x="153" y="292"/>
                  </a:lnTo>
                  <a:lnTo>
                    <a:pt x="147" y="287"/>
                  </a:lnTo>
                  <a:lnTo>
                    <a:pt x="138" y="283"/>
                  </a:lnTo>
                  <a:lnTo>
                    <a:pt x="136" y="278"/>
                  </a:lnTo>
                  <a:lnTo>
                    <a:pt x="136" y="272"/>
                  </a:lnTo>
                  <a:lnTo>
                    <a:pt x="134" y="268"/>
                  </a:lnTo>
                  <a:lnTo>
                    <a:pt x="134" y="266"/>
                  </a:lnTo>
                  <a:lnTo>
                    <a:pt x="130" y="264"/>
                  </a:lnTo>
                  <a:lnTo>
                    <a:pt x="128" y="264"/>
                  </a:lnTo>
                  <a:lnTo>
                    <a:pt x="128" y="261"/>
                  </a:lnTo>
                  <a:lnTo>
                    <a:pt x="125" y="255"/>
                  </a:lnTo>
                  <a:lnTo>
                    <a:pt x="128" y="259"/>
                  </a:lnTo>
                  <a:lnTo>
                    <a:pt x="134" y="255"/>
                  </a:lnTo>
                  <a:lnTo>
                    <a:pt x="134" y="253"/>
                  </a:lnTo>
                  <a:lnTo>
                    <a:pt x="130" y="248"/>
                  </a:lnTo>
                  <a:lnTo>
                    <a:pt x="134" y="240"/>
                  </a:lnTo>
                  <a:lnTo>
                    <a:pt x="130" y="236"/>
                  </a:lnTo>
                  <a:lnTo>
                    <a:pt x="134" y="229"/>
                  </a:lnTo>
                  <a:lnTo>
                    <a:pt x="136" y="225"/>
                  </a:lnTo>
                  <a:lnTo>
                    <a:pt x="147" y="229"/>
                  </a:lnTo>
                  <a:lnTo>
                    <a:pt x="149" y="225"/>
                  </a:lnTo>
                  <a:lnTo>
                    <a:pt x="155" y="225"/>
                  </a:lnTo>
                  <a:lnTo>
                    <a:pt x="157" y="223"/>
                  </a:lnTo>
                  <a:lnTo>
                    <a:pt x="157" y="221"/>
                  </a:lnTo>
                  <a:lnTo>
                    <a:pt x="157" y="218"/>
                  </a:lnTo>
                  <a:lnTo>
                    <a:pt x="160" y="218"/>
                  </a:lnTo>
                  <a:lnTo>
                    <a:pt x="166" y="218"/>
                  </a:lnTo>
                  <a:lnTo>
                    <a:pt x="168" y="216"/>
                  </a:lnTo>
                  <a:lnTo>
                    <a:pt x="166" y="212"/>
                  </a:lnTo>
                  <a:lnTo>
                    <a:pt x="174" y="210"/>
                  </a:lnTo>
                  <a:lnTo>
                    <a:pt x="175" y="210"/>
                  </a:lnTo>
                  <a:lnTo>
                    <a:pt x="177" y="210"/>
                  </a:lnTo>
                  <a:lnTo>
                    <a:pt x="179" y="212"/>
                  </a:lnTo>
                  <a:lnTo>
                    <a:pt x="179" y="206"/>
                  </a:lnTo>
                  <a:lnTo>
                    <a:pt x="179" y="204"/>
                  </a:lnTo>
                  <a:lnTo>
                    <a:pt x="181" y="203"/>
                  </a:lnTo>
                  <a:lnTo>
                    <a:pt x="187" y="199"/>
                  </a:lnTo>
                  <a:lnTo>
                    <a:pt x="190" y="197"/>
                  </a:lnTo>
                  <a:lnTo>
                    <a:pt x="187" y="197"/>
                  </a:lnTo>
                  <a:lnTo>
                    <a:pt x="187" y="193"/>
                  </a:lnTo>
                  <a:lnTo>
                    <a:pt x="190" y="188"/>
                  </a:lnTo>
                  <a:lnTo>
                    <a:pt x="196" y="184"/>
                  </a:lnTo>
                  <a:lnTo>
                    <a:pt x="198" y="180"/>
                  </a:lnTo>
                  <a:lnTo>
                    <a:pt x="198" y="174"/>
                  </a:lnTo>
                  <a:lnTo>
                    <a:pt x="190" y="180"/>
                  </a:lnTo>
                  <a:lnTo>
                    <a:pt x="190" y="180"/>
                  </a:lnTo>
                  <a:lnTo>
                    <a:pt x="190" y="180"/>
                  </a:lnTo>
                  <a:lnTo>
                    <a:pt x="190" y="180"/>
                  </a:lnTo>
                  <a:lnTo>
                    <a:pt x="190" y="180"/>
                  </a:lnTo>
                  <a:lnTo>
                    <a:pt x="190" y="180"/>
                  </a:lnTo>
                  <a:lnTo>
                    <a:pt x="190" y="180"/>
                  </a:lnTo>
                  <a:lnTo>
                    <a:pt x="190" y="180"/>
                  </a:lnTo>
                  <a:close/>
                  <a:moveTo>
                    <a:pt x="23" y="210"/>
                  </a:moveTo>
                  <a:lnTo>
                    <a:pt x="21" y="212"/>
                  </a:lnTo>
                  <a:lnTo>
                    <a:pt x="23" y="206"/>
                  </a:lnTo>
                  <a:lnTo>
                    <a:pt x="23" y="210"/>
                  </a:lnTo>
                  <a:lnTo>
                    <a:pt x="23" y="210"/>
                  </a:lnTo>
                  <a:lnTo>
                    <a:pt x="23" y="210"/>
                  </a:lnTo>
                  <a:lnTo>
                    <a:pt x="23" y="210"/>
                  </a:lnTo>
                  <a:lnTo>
                    <a:pt x="23" y="210"/>
                  </a:lnTo>
                  <a:lnTo>
                    <a:pt x="23" y="210"/>
                  </a:lnTo>
                  <a:lnTo>
                    <a:pt x="23" y="210"/>
                  </a:lnTo>
                  <a:lnTo>
                    <a:pt x="23" y="21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0" name="Freeform 144">
              <a:extLst>
                <a:ext uri="{FF2B5EF4-FFF2-40B4-BE49-F238E27FC236}">
                  <a16:creationId xmlns:a16="http://schemas.microsoft.com/office/drawing/2014/main" id="{49C60865-0CCC-4457-907F-07AFF18DA779}"/>
                </a:ext>
              </a:extLst>
            </p:cNvPr>
            <p:cNvSpPr>
              <a:spLocks noEditPoints="1"/>
            </p:cNvSpPr>
            <p:nvPr/>
          </p:nvSpPr>
          <p:spPr bwMode="auto">
            <a:xfrm>
              <a:off x="6146" y="5616"/>
              <a:ext cx="98" cy="136"/>
            </a:xfrm>
            <a:custGeom>
              <a:avLst/>
              <a:gdLst>
                <a:gd name="T0" fmla="*/ 41 w 98"/>
                <a:gd name="T1" fmla="*/ 136 h 136"/>
                <a:gd name="T2" fmla="*/ 54 w 98"/>
                <a:gd name="T3" fmla="*/ 131 h 136"/>
                <a:gd name="T4" fmla="*/ 43 w 98"/>
                <a:gd name="T5" fmla="*/ 131 h 136"/>
                <a:gd name="T6" fmla="*/ 43 w 98"/>
                <a:gd name="T7" fmla="*/ 131 h 136"/>
                <a:gd name="T8" fmla="*/ 43 w 98"/>
                <a:gd name="T9" fmla="*/ 131 h 136"/>
                <a:gd name="T10" fmla="*/ 54 w 98"/>
                <a:gd name="T11" fmla="*/ 104 h 136"/>
                <a:gd name="T12" fmla="*/ 51 w 98"/>
                <a:gd name="T13" fmla="*/ 104 h 136"/>
                <a:gd name="T14" fmla="*/ 51 w 98"/>
                <a:gd name="T15" fmla="*/ 104 h 136"/>
                <a:gd name="T16" fmla="*/ 51 w 98"/>
                <a:gd name="T17" fmla="*/ 104 h 136"/>
                <a:gd name="T18" fmla="*/ 81 w 98"/>
                <a:gd name="T19" fmla="*/ 61 h 136"/>
                <a:gd name="T20" fmla="*/ 70 w 98"/>
                <a:gd name="T21" fmla="*/ 37 h 136"/>
                <a:gd name="T22" fmla="*/ 41 w 98"/>
                <a:gd name="T23" fmla="*/ 7 h 136"/>
                <a:gd name="T24" fmla="*/ 30 w 98"/>
                <a:gd name="T25" fmla="*/ 5 h 136"/>
                <a:gd name="T26" fmla="*/ 11 w 98"/>
                <a:gd name="T27" fmla="*/ 7 h 136"/>
                <a:gd name="T28" fmla="*/ 4 w 98"/>
                <a:gd name="T29" fmla="*/ 15 h 136"/>
                <a:gd name="T30" fmla="*/ 0 w 98"/>
                <a:gd name="T31" fmla="*/ 20 h 136"/>
                <a:gd name="T32" fmla="*/ 13 w 98"/>
                <a:gd name="T33" fmla="*/ 31 h 136"/>
                <a:gd name="T34" fmla="*/ 13 w 98"/>
                <a:gd name="T35" fmla="*/ 37 h 136"/>
                <a:gd name="T36" fmla="*/ 19 w 98"/>
                <a:gd name="T37" fmla="*/ 43 h 136"/>
                <a:gd name="T38" fmla="*/ 9 w 98"/>
                <a:gd name="T39" fmla="*/ 41 h 136"/>
                <a:gd name="T40" fmla="*/ 6 w 98"/>
                <a:gd name="T41" fmla="*/ 43 h 136"/>
                <a:gd name="T42" fmla="*/ 9 w 98"/>
                <a:gd name="T43" fmla="*/ 48 h 136"/>
                <a:gd name="T44" fmla="*/ 13 w 98"/>
                <a:gd name="T45" fmla="*/ 54 h 136"/>
                <a:gd name="T46" fmla="*/ 19 w 98"/>
                <a:gd name="T47" fmla="*/ 61 h 136"/>
                <a:gd name="T48" fmla="*/ 22 w 98"/>
                <a:gd name="T49" fmla="*/ 67 h 136"/>
                <a:gd name="T50" fmla="*/ 22 w 98"/>
                <a:gd name="T51" fmla="*/ 75 h 136"/>
                <a:gd name="T52" fmla="*/ 24 w 98"/>
                <a:gd name="T53" fmla="*/ 82 h 136"/>
                <a:gd name="T54" fmla="*/ 24 w 98"/>
                <a:gd name="T55" fmla="*/ 88 h 136"/>
                <a:gd name="T56" fmla="*/ 36 w 98"/>
                <a:gd name="T57" fmla="*/ 99 h 136"/>
                <a:gd name="T58" fmla="*/ 30 w 98"/>
                <a:gd name="T59" fmla="*/ 99 h 136"/>
                <a:gd name="T60" fmla="*/ 36 w 98"/>
                <a:gd name="T61" fmla="*/ 106 h 136"/>
                <a:gd name="T62" fmla="*/ 43 w 98"/>
                <a:gd name="T63" fmla="*/ 106 h 136"/>
                <a:gd name="T64" fmla="*/ 51 w 98"/>
                <a:gd name="T65" fmla="*/ 99 h 136"/>
                <a:gd name="T66" fmla="*/ 60 w 98"/>
                <a:gd name="T67" fmla="*/ 99 h 136"/>
                <a:gd name="T68" fmla="*/ 56 w 98"/>
                <a:gd name="T69" fmla="*/ 93 h 136"/>
                <a:gd name="T70" fmla="*/ 62 w 98"/>
                <a:gd name="T71" fmla="*/ 88 h 136"/>
                <a:gd name="T72" fmla="*/ 70 w 98"/>
                <a:gd name="T73" fmla="*/ 93 h 136"/>
                <a:gd name="T74" fmla="*/ 70 w 98"/>
                <a:gd name="T75" fmla="*/ 91 h 136"/>
                <a:gd name="T76" fmla="*/ 79 w 98"/>
                <a:gd name="T77" fmla="*/ 88 h 136"/>
                <a:gd name="T78" fmla="*/ 87 w 98"/>
                <a:gd name="T79" fmla="*/ 88 h 136"/>
                <a:gd name="T80" fmla="*/ 87 w 98"/>
                <a:gd name="T81" fmla="*/ 73 h 136"/>
                <a:gd name="T82" fmla="*/ 81 w 98"/>
                <a:gd name="T83" fmla="*/ 63 h 136"/>
                <a:gd name="T84" fmla="*/ 81 w 98"/>
                <a:gd name="T85" fmla="*/ 63 h 136"/>
                <a:gd name="T86" fmla="*/ 81 w 98"/>
                <a:gd name="T87" fmla="*/ 63 h 136"/>
                <a:gd name="T88" fmla="*/ 98 w 98"/>
                <a:gd name="T89" fmla="*/ 106 h 136"/>
                <a:gd name="T90" fmla="*/ 94 w 98"/>
                <a:gd name="T91" fmla="*/ 101 h 136"/>
                <a:gd name="T92" fmla="*/ 94 w 98"/>
                <a:gd name="T93" fmla="*/ 101 h 136"/>
                <a:gd name="T94" fmla="*/ 94 w 98"/>
                <a:gd name="T95" fmla="*/ 101 h 136"/>
                <a:gd name="T96" fmla="*/ 9 w 98"/>
                <a:gd name="T97" fmla="*/ 41 h 136"/>
                <a:gd name="T98" fmla="*/ 9 w 98"/>
                <a:gd name="T99" fmla="*/ 39 h 136"/>
                <a:gd name="T100" fmla="*/ 9 w 98"/>
                <a:gd name="T101" fmla="*/ 39 h 136"/>
                <a:gd name="T102" fmla="*/ 9 w 98"/>
                <a:gd name="T103" fmla="*/ 3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36">
                  <a:moveTo>
                    <a:pt x="43" y="131"/>
                  </a:moveTo>
                  <a:lnTo>
                    <a:pt x="41" y="134"/>
                  </a:lnTo>
                  <a:lnTo>
                    <a:pt x="41" y="136"/>
                  </a:lnTo>
                  <a:lnTo>
                    <a:pt x="47" y="136"/>
                  </a:lnTo>
                  <a:lnTo>
                    <a:pt x="51" y="134"/>
                  </a:lnTo>
                  <a:lnTo>
                    <a:pt x="54" y="131"/>
                  </a:lnTo>
                  <a:lnTo>
                    <a:pt x="54" y="129"/>
                  </a:lnTo>
                  <a:lnTo>
                    <a:pt x="51" y="129"/>
                  </a:lnTo>
                  <a:lnTo>
                    <a:pt x="43" y="131"/>
                  </a:lnTo>
                  <a:lnTo>
                    <a:pt x="43" y="131"/>
                  </a:lnTo>
                  <a:lnTo>
                    <a:pt x="43" y="131"/>
                  </a:lnTo>
                  <a:lnTo>
                    <a:pt x="43" y="131"/>
                  </a:lnTo>
                  <a:lnTo>
                    <a:pt x="43" y="131"/>
                  </a:lnTo>
                  <a:lnTo>
                    <a:pt x="43" y="131"/>
                  </a:lnTo>
                  <a:lnTo>
                    <a:pt x="43" y="131"/>
                  </a:lnTo>
                  <a:lnTo>
                    <a:pt x="43" y="131"/>
                  </a:lnTo>
                  <a:close/>
                  <a:moveTo>
                    <a:pt x="51" y="104"/>
                  </a:moveTo>
                  <a:lnTo>
                    <a:pt x="54" y="104"/>
                  </a:lnTo>
                  <a:lnTo>
                    <a:pt x="51" y="101"/>
                  </a:lnTo>
                  <a:lnTo>
                    <a:pt x="49" y="101"/>
                  </a:lnTo>
                  <a:lnTo>
                    <a:pt x="51" y="104"/>
                  </a:lnTo>
                  <a:lnTo>
                    <a:pt x="51" y="104"/>
                  </a:lnTo>
                  <a:lnTo>
                    <a:pt x="51" y="104"/>
                  </a:lnTo>
                  <a:lnTo>
                    <a:pt x="51" y="104"/>
                  </a:lnTo>
                  <a:lnTo>
                    <a:pt x="51" y="104"/>
                  </a:lnTo>
                  <a:lnTo>
                    <a:pt x="51" y="104"/>
                  </a:lnTo>
                  <a:lnTo>
                    <a:pt x="51" y="104"/>
                  </a:lnTo>
                  <a:lnTo>
                    <a:pt x="51" y="104"/>
                  </a:lnTo>
                  <a:close/>
                  <a:moveTo>
                    <a:pt x="81" y="63"/>
                  </a:moveTo>
                  <a:lnTo>
                    <a:pt x="81" y="61"/>
                  </a:lnTo>
                  <a:lnTo>
                    <a:pt x="75" y="56"/>
                  </a:lnTo>
                  <a:lnTo>
                    <a:pt x="73" y="45"/>
                  </a:lnTo>
                  <a:lnTo>
                    <a:pt x="70" y="37"/>
                  </a:lnTo>
                  <a:lnTo>
                    <a:pt x="62" y="30"/>
                  </a:lnTo>
                  <a:lnTo>
                    <a:pt x="51" y="18"/>
                  </a:lnTo>
                  <a:lnTo>
                    <a:pt x="41" y="7"/>
                  </a:lnTo>
                  <a:lnTo>
                    <a:pt x="30" y="0"/>
                  </a:lnTo>
                  <a:lnTo>
                    <a:pt x="30" y="1"/>
                  </a:lnTo>
                  <a:lnTo>
                    <a:pt x="30" y="5"/>
                  </a:lnTo>
                  <a:lnTo>
                    <a:pt x="28" y="7"/>
                  </a:lnTo>
                  <a:lnTo>
                    <a:pt x="19" y="7"/>
                  </a:lnTo>
                  <a:lnTo>
                    <a:pt x="11" y="7"/>
                  </a:lnTo>
                  <a:lnTo>
                    <a:pt x="9" y="7"/>
                  </a:lnTo>
                  <a:lnTo>
                    <a:pt x="6" y="11"/>
                  </a:lnTo>
                  <a:lnTo>
                    <a:pt x="4" y="15"/>
                  </a:lnTo>
                  <a:lnTo>
                    <a:pt x="4" y="18"/>
                  </a:lnTo>
                  <a:lnTo>
                    <a:pt x="4" y="20"/>
                  </a:lnTo>
                  <a:lnTo>
                    <a:pt x="0" y="20"/>
                  </a:lnTo>
                  <a:lnTo>
                    <a:pt x="6" y="24"/>
                  </a:lnTo>
                  <a:lnTo>
                    <a:pt x="6" y="30"/>
                  </a:lnTo>
                  <a:lnTo>
                    <a:pt x="13" y="31"/>
                  </a:lnTo>
                  <a:lnTo>
                    <a:pt x="11" y="33"/>
                  </a:lnTo>
                  <a:lnTo>
                    <a:pt x="11" y="37"/>
                  </a:lnTo>
                  <a:lnTo>
                    <a:pt x="13" y="37"/>
                  </a:lnTo>
                  <a:lnTo>
                    <a:pt x="17" y="37"/>
                  </a:lnTo>
                  <a:lnTo>
                    <a:pt x="17" y="39"/>
                  </a:lnTo>
                  <a:lnTo>
                    <a:pt x="19" y="43"/>
                  </a:lnTo>
                  <a:lnTo>
                    <a:pt x="19" y="45"/>
                  </a:lnTo>
                  <a:lnTo>
                    <a:pt x="13" y="43"/>
                  </a:lnTo>
                  <a:lnTo>
                    <a:pt x="9" y="41"/>
                  </a:lnTo>
                  <a:lnTo>
                    <a:pt x="9" y="43"/>
                  </a:lnTo>
                  <a:lnTo>
                    <a:pt x="6" y="39"/>
                  </a:lnTo>
                  <a:lnTo>
                    <a:pt x="6" y="43"/>
                  </a:lnTo>
                  <a:lnTo>
                    <a:pt x="4" y="43"/>
                  </a:lnTo>
                  <a:lnTo>
                    <a:pt x="6" y="48"/>
                  </a:lnTo>
                  <a:lnTo>
                    <a:pt x="9" y="48"/>
                  </a:lnTo>
                  <a:lnTo>
                    <a:pt x="11" y="48"/>
                  </a:lnTo>
                  <a:lnTo>
                    <a:pt x="13" y="50"/>
                  </a:lnTo>
                  <a:lnTo>
                    <a:pt x="13" y="54"/>
                  </a:lnTo>
                  <a:lnTo>
                    <a:pt x="17" y="54"/>
                  </a:lnTo>
                  <a:lnTo>
                    <a:pt x="17" y="56"/>
                  </a:lnTo>
                  <a:lnTo>
                    <a:pt x="19" y="61"/>
                  </a:lnTo>
                  <a:lnTo>
                    <a:pt x="22" y="63"/>
                  </a:lnTo>
                  <a:lnTo>
                    <a:pt x="28" y="63"/>
                  </a:lnTo>
                  <a:lnTo>
                    <a:pt x="22" y="67"/>
                  </a:lnTo>
                  <a:lnTo>
                    <a:pt x="28" y="67"/>
                  </a:lnTo>
                  <a:lnTo>
                    <a:pt x="24" y="73"/>
                  </a:lnTo>
                  <a:lnTo>
                    <a:pt x="22" y="75"/>
                  </a:lnTo>
                  <a:lnTo>
                    <a:pt x="28" y="75"/>
                  </a:lnTo>
                  <a:lnTo>
                    <a:pt x="24" y="76"/>
                  </a:lnTo>
                  <a:lnTo>
                    <a:pt x="24" y="82"/>
                  </a:lnTo>
                  <a:lnTo>
                    <a:pt x="24" y="86"/>
                  </a:lnTo>
                  <a:lnTo>
                    <a:pt x="28" y="88"/>
                  </a:lnTo>
                  <a:lnTo>
                    <a:pt x="24" y="88"/>
                  </a:lnTo>
                  <a:lnTo>
                    <a:pt x="28" y="93"/>
                  </a:lnTo>
                  <a:lnTo>
                    <a:pt x="30" y="95"/>
                  </a:lnTo>
                  <a:lnTo>
                    <a:pt x="36" y="99"/>
                  </a:lnTo>
                  <a:lnTo>
                    <a:pt x="32" y="99"/>
                  </a:lnTo>
                  <a:lnTo>
                    <a:pt x="32" y="101"/>
                  </a:lnTo>
                  <a:lnTo>
                    <a:pt x="30" y="99"/>
                  </a:lnTo>
                  <a:lnTo>
                    <a:pt x="30" y="101"/>
                  </a:lnTo>
                  <a:lnTo>
                    <a:pt x="36" y="104"/>
                  </a:lnTo>
                  <a:lnTo>
                    <a:pt x="36" y="106"/>
                  </a:lnTo>
                  <a:lnTo>
                    <a:pt x="38" y="110"/>
                  </a:lnTo>
                  <a:lnTo>
                    <a:pt x="41" y="101"/>
                  </a:lnTo>
                  <a:lnTo>
                    <a:pt x="43" y="106"/>
                  </a:lnTo>
                  <a:lnTo>
                    <a:pt x="47" y="101"/>
                  </a:lnTo>
                  <a:lnTo>
                    <a:pt x="49" y="95"/>
                  </a:lnTo>
                  <a:lnTo>
                    <a:pt x="51" y="99"/>
                  </a:lnTo>
                  <a:lnTo>
                    <a:pt x="51" y="101"/>
                  </a:lnTo>
                  <a:lnTo>
                    <a:pt x="56" y="101"/>
                  </a:lnTo>
                  <a:lnTo>
                    <a:pt x="60" y="99"/>
                  </a:lnTo>
                  <a:lnTo>
                    <a:pt x="60" y="95"/>
                  </a:lnTo>
                  <a:lnTo>
                    <a:pt x="54" y="93"/>
                  </a:lnTo>
                  <a:lnTo>
                    <a:pt x="56" y="93"/>
                  </a:lnTo>
                  <a:lnTo>
                    <a:pt x="60" y="91"/>
                  </a:lnTo>
                  <a:lnTo>
                    <a:pt x="62" y="91"/>
                  </a:lnTo>
                  <a:lnTo>
                    <a:pt x="62" y="88"/>
                  </a:lnTo>
                  <a:lnTo>
                    <a:pt x="66" y="91"/>
                  </a:lnTo>
                  <a:lnTo>
                    <a:pt x="68" y="93"/>
                  </a:lnTo>
                  <a:lnTo>
                    <a:pt x="70" y="93"/>
                  </a:lnTo>
                  <a:lnTo>
                    <a:pt x="73" y="95"/>
                  </a:lnTo>
                  <a:lnTo>
                    <a:pt x="73" y="91"/>
                  </a:lnTo>
                  <a:lnTo>
                    <a:pt x="70" y="91"/>
                  </a:lnTo>
                  <a:lnTo>
                    <a:pt x="73" y="88"/>
                  </a:lnTo>
                  <a:lnTo>
                    <a:pt x="73" y="86"/>
                  </a:lnTo>
                  <a:lnTo>
                    <a:pt x="79" y="88"/>
                  </a:lnTo>
                  <a:lnTo>
                    <a:pt x="81" y="88"/>
                  </a:lnTo>
                  <a:lnTo>
                    <a:pt x="81" y="91"/>
                  </a:lnTo>
                  <a:lnTo>
                    <a:pt x="87" y="88"/>
                  </a:lnTo>
                  <a:lnTo>
                    <a:pt x="87" y="82"/>
                  </a:lnTo>
                  <a:lnTo>
                    <a:pt x="87" y="76"/>
                  </a:lnTo>
                  <a:lnTo>
                    <a:pt x="87" y="73"/>
                  </a:lnTo>
                  <a:lnTo>
                    <a:pt x="85" y="63"/>
                  </a:lnTo>
                  <a:lnTo>
                    <a:pt x="81" y="63"/>
                  </a:lnTo>
                  <a:lnTo>
                    <a:pt x="81" y="63"/>
                  </a:lnTo>
                  <a:lnTo>
                    <a:pt x="81" y="63"/>
                  </a:lnTo>
                  <a:lnTo>
                    <a:pt x="81" y="63"/>
                  </a:lnTo>
                  <a:lnTo>
                    <a:pt x="81" y="63"/>
                  </a:lnTo>
                  <a:lnTo>
                    <a:pt x="81" y="63"/>
                  </a:lnTo>
                  <a:lnTo>
                    <a:pt x="81" y="63"/>
                  </a:lnTo>
                  <a:lnTo>
                    <a:pt x="81" y="63"/>
                  </a:lnTo>
                  <a:close/>
                  <a:moveTo>
                    <a:pt x="94" y="101"/>
                  </a:moveTo>
                  <a:lnTo>
                    <a:pt x="94" y="104"/>
                  </a:lnTo>
                  <a:lnTo>
                    <a:pt x="98" y="106"/>
                  </a:lnTo>
                  <a:lnTo>
                    <a:pt x="98" y="104"/>
                  </a:lnTo>
                  <a:lnTo>
                    <a:pt x="98" y="99"/>
                  </a:lnTo>
                  <a:lnTo>
                    <a:pt x="94" y="101"/>
                  </a:lnTo>
                  <a:lnTo>
                    <a:pt x="94" y="101"/>
                  </a:lnTo>
                  <a:lnTo>
                    <a:pt x="94" y="101"/>
                  </a:lnTo>
                  <a:lnTo>
                    <a:pt x="94" y="101"/>
                  </a:lnTo>
                  <a:lnTo>
                    <a:pt x="94" y="101"/>
                  </a:lnTo>
                  <a:lnTo>
                    <a:pt x="94" y="101"/>
                  </a:lnTo>
                  <a:lnTo>
                    <a:pt x="94" y="101"/>
                  </a:lnTo>
                  <a:lnTo>
                    <a:pt x="94" y="101"/>
                  </a:lnTo>
                  <a:close/>
                  <a:moveTo>
                    <a:pt x="9" y="39"/>
                  </a:moveTo>
                  <a:lnTo>
                    <a:pt x="9" y="41"/>
                  </a:lnTo>
                  <a:lnTo>
                    <a:pt x="11" y="39"/>
                  </a:lnTo>
                  <a:lnTo>
                    <a:pt x="9" y="39"/>
                  </a:lnTo>
                  <a:lnTo>
                    <a:pt x="9" y="39"/>
                  </a:lnTo>
                  <a:lnTo>
                    <a:pt x="9" y="39"/>
                  </a:lnTo>
                  <a:lnTo>
                    <a:pt x="9" y="39"/>
                  </a:lnTo>
                  <a:lnTo>
                    <a:pt x="9" y="39"/>
                  </a:lnTo>
                  <a:lnTo>
                    <a:pt x="9" y="39"/>
                  </a:lnTo>
                  <a:lnTo>
                    <a:pt x="9" y="39"/>
                  </a:lnTo>
                  <a:lnTo>
                    <a:pt x="9" y="3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1" name="Freeform 145">
              <a:extLst>
                <a:ext uri="{FF2B5EF4-FFF2-40B4-BE49-F238E27FC236}">
                  <a16:creationId xmlns:a16="http://schemas.microsoft.com/office/drawing/2014/main" id="{0CCE24A4-63E4-448C-8FB9-71F1CBC226DE}"/>
                </a:ext>
              </a:extLst>
            </p:cNvPr>
            <p:cNvSpPr>
              <a:spLocks/>
            </p:cNvSpPr>
            <p:nvPr/>
          </p:nvSpPr>
          <p:spPr bwMode="auto">
            <a:xfrm>
              <a:off x="6074" y="5503"/>
              <a:ext cx="104" cy="133"/>
            </a:xfrm>
            <a:custGeom>
              <a:avLst/>
              <a:gdLst>
                <a:gd name="T0" fmla="*/ 81 w 104"/>
                <a:gd name="T1" fmla="*/ 120 h 133"/>
                <a:gd name="T2" fmla="*/ 91 w 104"/>
                <a:gd name="T3" fmla="*/ 120 h 133"/>
                <a:gd name="T4" fmla="*/ 102 w 104"/>
                <a:gd name="T5" fmla="*/ 118 h 133"/>
                <a:gd name="T6" fmla="*/ 100 w 104"/>
                <a:gd name="T7" fmla="*/ 109 h 133"/>
                <a:gd name="T8" fmla="*/ 83 w 104"/>
                <a:gd name="T9" fmla="*/ 99 h 133"/>
                <a:gd name="T10" fmla="*/ 76 w 104"/>
                <a:gd name="T11" fmla="*/ 96 h 133"/>
                <a:gd name="T12" fmla="*/ 76 w 104"/>
                <a:gd name="T13" fmla="*/ 90 h 133"/>
                <a:gd name="T14" fmla="*/ 72 w 104"/>
                <a:gd name="T15" fmla="*/ 86 h 133"/>
                <a:gd name="T16" fmla="*/ 76 w 104"/>
                <a:gd name="T17" fmla="*/ 81 h 133"/>
                <a:gd name="T18" fmla="*/ 85 w 104"/>
                <a:gd name="T19" fmla="*/ 75 h 133"/>
                <a:gd name="T20" fmla="*/ 94 w 104"/>
                <a:gd name="T21" fmla="*/ 64 h 133"/>
                <a:gd name="T22" fmla="*/ 96 w 104"/>
                <a:gd name="T23" fmla="*/ 56 h 133"/>
                <a:gd name="T24" fmla="*/ 102 w 104"/>
                <a:gd name="T25" fmla="*/ 53 h 133"/>
                <a:gd name="T26" fmla="*/ 100 w 104"/>
                <a:gd name="T27" fmla="*/ 45 h 133"/>
                <a:gd name="T28" fmla="*/ 94 w 104"/>
                <a:gd name="T29" fmla="*/ 28 h 133"/>
                <a:gd name="T30" fmla="*/ 100 w 104"/>
                <a:gd name="T31" fmla="*/ 19 h 133"/>
                <a:gd name="T32" fmla="*/ 104 w 104"/>
                <a:gd name="T33" fmla="*/ 19 h 133"/>
                <a:gd name="T34" fmla="*/ 91 w 104"/>
                <a:gd name="T35" fmla="*/ 10 h 133"/>
                <a:gd name="T36" fmla="*/ 83 w 104"/>
                <a:gd name="T37" fmla="*/ 2 h 133"/>
                <a:gd name="T38" fmla="*/ 81 w 104"/>
                <a:gd name="T39" fmla="*/ 8 h 133"/>
                <a:gd name="T40" fmla="*/ 81 w 104"/>
                <a:gd name="T41" fmla="*/ 15 h 133"/>
                <a:gd name="T42" fmla="*/ 72 w 104"/>
                <a:gd name="T43" fmla="*/ 15 h 133"/>
                <a:gd name="T44" fmla="*/ 72 w 104"/>
                <a:gd name="T45" fmla="*/ 25 h 133"/>
                <a:gd name="T46" fmla="*/ 53 w 104"/>
                <a:gd name="T47" fmla="*/ 26 h 133"/>
                <a:gd name="T48" fmla="*/ 61 w 104"/>
                <a:gd name="T49" fmla="*/ 34 h 133"/>
                <a:gd name="T50" fmla="*/ 64 w 104"/>
                <a:gd name="T51" fmla="*/ 40 h 133"/>
                <a:gd name="T52" fmla="*/ 57 w 104"/>
                <a:gd name="T53" fmla="*/ 40 h 133"/>
                <a:gd name="T54" fmla="*/ 42 w 104"/>
                <a:gd name="T55" fmla="*/ 38 h 133"/>
                <a:gd name="T56" fmla="*/ 32 w 104"/>
                <a:gd name="T57" fmla="*/ 32 h 133"/>
                <a:gd name="T58" fmla="*/ 27 w 104"/>
                <a:gd name="T59" fmla="*/ 34 h 133"/>
                <a:gd name="T60" fmla="*/ 27 w 104"/>
                <a:gd name="T61" fmla="*/ 47 h 133"/>
                <a:gd name="T62" fmla="*/ 23 w 104"/>
                <a:gd name="T63" fmla="*/ 53 h 133"/>
                <a:gd name="T64" fmla="*/ 19 w 104"/>
                <a:gd name="T65" fmla="*/ 56 h 133"/>
                <a:gd name="T66" fmla="*/ 15 w 104"/>
                <a:gd name="T67" fmla="*/ 58 h 133"/>
                <a:gd name="T68" fmla="*/ 10 w 104"/>
                <a:gd name="T69" fmla="*/ 64 h 133"/>
                <a:gd name="T70" fmla="*/ 4 w 104"/>
                <a:gd name="T71" fmla="*/ 66 h 133"/>
                <a:gd name="T72" fmla="*/ 2 w 104"/>
                <a:gd name="T73" fmla="*/ 75 h 133"/>
                <a:gd name="T74" fmla="*/ 4 w 104"/>
                <a:gd name="T75" fmla="*/ 79 h 133"/>
                <a:gd name="T76" fmla="*/ 10 w 104"/>
                <a:gd name="T77" fmla="*/ 83 h 133"/>
                <a:gd name="T78" fmla="*/ 14 w 104"/>
                <a:gd name="T79" fmla="*/ 83 h 133"/>
                <a:gd name="T80" fmla="*/ 27 w 104"/>
                <a:gd name="T81" fmla="*/ 88 h 133"/>
                <a:gd name="T82" fmla="*/ 29 w 104"/>
                <a:gd name="T83" fmla="*/ 90 h 133"/>
                <a:gd name="T84" fmla="*/ 32 w 104"/>
                <a:gd name="T85" fmla="*/ 105 h 133"/>
                <a:gd name="T86" fmla="*/ 38 w 104"/>
                <a:gd name="T87" fmla="*/ 107 h 133"/>
                <a:gd name="T88" fmla="*/ 46 w 104"/>
                <a:gd name="T89" fmla="*/ 113 h 133"/>
                <a:gd name="T90" fmla="*/ 34 w 104"/>
                <a:gd name="T91" fmla="*/ 113 h 133"/>
                <a:gd name="T92" fmla="*/ 32 w 104"/>
                <a:gd name="T93" fmla="*/ 114 h 133"/>
                <a:gd name="T94" fmla="*/ 32 w 104"/>
                <a:gd name="T95" fmla="*/ 120 h 133"/>
                <a:gd name="T96" fmla="*/ 38 w 104"/>
                <a:gd name="T97" fmla="*/ 124 h 133"/>
                <a:gd name="T98" fmla="*/ 40 w 104"/>
                <a:gd name="T99" fmla="*/ 126 h 133"/>
                <a:gd name="T100" fmla="*/ 42 w 104"/>
                <a:gd name="T101" fmla="*/ 131 h 133"/>
                <a:gd name="T102" fmla="*/ 47 w 104"/>
                <a:gd name="T103" fmla="*/ 131 h 133"/>
                <a:gd name="T104" fmla="*/ 51 w 104"/>
                <a:gd name="T105" fmla="*/ 131 h 133"/>
                <a:gd name="T106" fmla="*/ 59 w 104"/>
                <a:gd name="T107" fmla="*/ 131 h 133"/>
                <a:gd name="T108" fmla="*/ 64 w 104"/>
                <a:gd name="T109" fmla="*/ 131 h 133"/>
                <a:gd name="T110" fmla="*/ 72 w 104"/>
                <a:gd name="T111" fmla="*/ 131 h 133"/>
                <a:gd name="T112" fmla="*/ 76 w 104"/>
                <a:gd name="T113" fmla="*/ 128 h 133"/>
                <a:gd name="T114" fmla="*/ 78 w 104"/>
                <a:gd name="T115" fmla="*/ 124 h 133"/>
                <a:gd name="T116" fmla="*/ 78 w 104"/>
                <a:gd name="T117" fmla="*/ 124 h 133"/>
                <a:gd name="T118" fmla="*/ 78 w 104"/>
                <a:gd name="T119" fmla="*/ 124 h 133"/>
                <a:gd name="T120" fmla="*/ 78 w 104"/>
                <a:gd name="T1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133">
                  <a:moveTo>
                    <a:pt x="78" y="124"/>
                  </a:moveTo>
                  <a:lnTo>
                    <a:pt x="81" y="120"/>
                  </a:lnTo>
                  <a:lnTo>
                    <a:pt x="83" y="120"/>
                  </a:lnTo>
                  <a:lnTo>
                    <a:pt x="91" y="120"/>
                  </a:lnTo>
                  <a:lnTo>
                    <a:pt x="100" y="120"/>
                  </a:lnTo>
                  <a:lnTo>
                    <a:pt x="102" y="118"/>
                  </a:lnTo>
                  <a:lnTo>
                    <a:pt x="102" y="114"/>
                  </a:lnTo>
                  <a:lnTo>
                    <a:pt x="100" y="109"/>
                  </a:lnTo>
                  <a:lnTo>
                    <a:pt x="94" y="105"/>
                  </a:lnTo>
                  <a:lnTo>
                    <a:pt x="83" y="99"/>
                  </a:lnTo>
                  <a:lnTo>
                    <a:pt x="78" y="96"/>
                  </a:lnTo>
                  <a:lnTo>
                    <a:pt x="76" y="96"/>
                  </a:lnTo>
                  <a:lnTo>
                    <a:pt x="72" y="94"/>
                  </a:lnTo>
                  <a:lnTo>
                    <a:pt x="76" y="90"/>
                  </a:lnTo>
                  <a:lnTo>
                    <a:pt x="76" y="88"/>
                  </a:lnTo>
                  <a:lnTo>
                    <a:pt x="72" y="86"/>
                  </a:lnTo>
                  <a:lnTo>
                    <a:pt x="72" y="83"/>
                  </a:lnTo>
                  <a:lnTo>
                    <a:pt x="76" y="81"/>
                  </a:lnTo>
                  <a:lnTo>
                    <a:pt x="78" y="77"/>
                  </a:lnTo>
                  <a:lnTo>
                    <a:pt x="85" y="75"/>
                  </a:lnTo>
                  <a:lnTo>
                    <a:pt x="89" y="70"/>
                  </a:lnTo>
                  <a:lnTo>
                    <a:pt x="94" y="64"/>
                  </a:lnTo>
                  <a:lnTo>
                    <a:pt x="94" y="58"/>
                  </a:lnTo>
                  <a:lnTo>
                    <a:pt x="96" y="56"/>
                  </a:lnTo>
                  <a:lnTo>
                    <a:pt x="100" y="56"/>
                  </a:lnTo>
                  <a:lnTo>
                    <a:pt x="102" y="53"/>
                  </a:lnTo>
                  <a:lnTo>
                    <a:pt x="102" y="51"/>
                  </a:lnTo>
                  <a:lnTo>
                    <a:pt x="100" y="45"/>
                  </a:lnTo>
                  <a:lnTo>
                    <a:pt x="91" y="34"/>
                  </a:lnTo>
                  <a:lnTo>
                    <a:pt x="94" y="28"/>
                  </a:lnTo>
                  <a:lnTo>
                    <a:pt x="96" y="21"/>
                  </a:lnTo>
                  <a:lnTo>
                    <a:pt x="100" y="19"/>
                  </a:lnTo>
                  <a:lnTo>
                    <a:pt x="102" y="19"/>
                  </a:lnTo>
                  <a:lnTo>
                    <a:pt x="104" y="19"/>
                  </a:lnTo>
                  <a:lnTo>
                    <a:pt x="94" y="13"/>
                  </a:lnTo>
                  <a:lnTo>
                    <a:pt x="91" y="10"/>
                  </a:lnTo>
                  <a:lnTo>
                    <a:pt x="89" y="6"/>
                  </a:lnTo>
                  <a:lnTo>
                    <a:pt x="83" y="2"/>
                  </a:lnTo>
                  <a:lnTo>
                    <a:pt x="78" y="0"/>
                  </a:lnTo>
                  <a:lnTo>
                    <a:pt x="81" y="8"/>
                  </a:lnTo>
                  <a:lnTo>
                    <a:pt x="81" y="13"/>
                  </a:lnTo>
                  <a:lnTo>
                    <a:pt x="81" y="15"/>
                  </a:lnTo>
                  <a:lnTo>
                    <a:pt x="76" y="15"/>
                  </a:lnTo>
                  <a:lnTo>
                    <a:pt x="72" y="15"/>
                  </a:lnTo>
                  <a:lnTo>
                    <a:pt x="72" y="21"/>
                  </a:lnTo>
                  <a:lnTo>
                    <a:pt x="72" y="25"/>
                  </a:lnTo>
                  <a:lnTo>
                    <a:pt x="66" y="25"/>
                  </a:lnTo>
                  <a:lnTo>
                    <a:pt x="53" y="26"/>
                  </a:lnTo>
                  <a:lnTo>
                    <a:pt x="59" y="32"/>
                  </a:lnTo>
                  <a:lnTo>
                    <a:pt x="61" y="34"/>
                  </a:lnTo>
                  <a:lnTo>
                    <a:pt x="64" y="38"/>
                  </a:lnTo>
                  <a:lnTo>
                    <a:pt x="64" y="40"/>
                  </a:lnTo>
                  <a:lnTo>
                    <a:pt x="61" y="40"/>
                  </a:lnTo>
                  <a:lnTo>
                    <a:pt x="57" y="40"/>
                  </a:lnTo>
                  <a:lnTo>
                    <a:pt x="47" y="40"/>
                  </a:lnTo>
                  <a:lnTo>
                    <a:pt x="42" y="38"/>
                  </a:lnTo>
                  <a:lnTo>
                    <a:pt x="34" y="32"/>
                  </a:lnTo>
                  <a:lnTo>
                    <a:pt x="32" y="32"/>
                  </a:lnTo>
                  <a:lnTo>
                    <a:pt x="29" y="32"/>
                  </a:lnTo>
                  <a:lnTo>
                    <a:pt x="27" y="34"/>
                  </a:lnTo>
                  <a:lnTo>
                    <a:pt x="27" y="40"/>
                  </a:lnTo>
                  <a:lnTo>
                    <a:pt x="27" y="47"/>
                  </a:lnTo>
                  <a:lnTo>
                    <a:pt x="27" y="51"/>
                  </a:lnTo>
                  <a:lnTo>
                    <a:pt x="23" y="53"/>
                  </a:lnTo>
                  <a:lnTo>
                    <a:pt x="21" y="53"/>
                  </a:lnTo>
                  <a:lnTo>
                    <a:pt x="19" y="56"/>
                  </a:lnTo>
                  <a:lnTo>
                    <a:pt x="19" y="58"/>
                  </a:lnTo>
                  <a:lnTo>
                    <a:pt x="15" y="58"/>
                  </a:lnTo>
                  <a:lnTo>
                    <a:pt x="10" y="62"/>
                  </a:lnTo>
                  <a:lnTo>
                    <a:pt x="10" y="64"/>
                  </a:lnTo>
                  <a:lnTo>
                    <a:pt x="8" y="64"/>
                  </a:lnTo>
                  <a:lnTo>
                    <a:pt x="4" y="66"/>
                  </a:lnTo>
                  <a:lnTo>
                    <a:pt x="0" y="75"/>
                  </a:lnTo>
                  <a:lnTo>
                    <a:pt x="2" y="75"/>
                  </a:lnTo>
                  <a:lnTo>
                    <a:pt x="2" y="77"/>
                  </a:lnTo>
                  <a:lnTo>
                    <a:pt x="4" y="79"/>
                  </a:lnTo>
                  <a:lnTo>
                    <a:pt x="8" y="81"/>
                  </a:lnTo>
                  <a:lnTo>
                    <a:pt x="10" y="83"/>
                  </a:lnTo>
                  <a:lnTo>
                    <a:pt x="14" y="86"/>
                  </a:lnTo>
                  <a:lnTo>
                    <a:pt x="14" y="83"/>
                  </a:lnTo>
                  <a:lnTo>
                    <a:pt x="21" y="86"/>
                  </a:lnTo>
                  <a:lnTo>
                    <a:pt x="27" y="88"/>
                  </a:lnTo>
                  <a:lnTo>
                    <a:pt x="29" y="88"/>
                  </a:lnTo>
                  <a:lnTo>
                    <a:pt x="29" y="90"/>
                  </a:lnTo>
                  <a:lnTo>
                    <a:pt x="32" y="94"/>
                  </a:lnTo>
                  <a:lnTo>
                    <a:pt x="32" y="105"/>
                  </a:lnTo>
                  <a:lnTo>
                    <a:pt x="32" y="107"/>
                  </a:lnTo>
                  <a:lnTo>
                    <a:pt x="38" y="107"/>
                  </a:lnTo>
                  <a:lnTo>
                    <a:pt x="42" y="109"/>
                  </a:lnTo>
                  <a:lnTo>
                    <a:pt x="46" y="113"/>
                  </a:lnTo>
                  <a:lnTo>
                    <a:pt x="38" y="109"/>
                  </a:lnTo>
                  <a:lnTo>
                    <a:pt x="34" y="113"/>
                  </a:lnTo>
                  <a:lnTo>
                    <a:pt x="32" y="113"/>
                  </a:lnTo>
                  <a:lnTo>
                    <a:pt x="32" y="114"/>
                  </a:lnTo>
                  <a:lnTo>
                    <a:pt x="32" y="118"/>
                  </a:lnTo>
                  <a:lnTo>
                    <a:pt x="32" y="120"/>
                  </a:lnTo>
                  <a:lnTo>
                    <a:pt x="34" y="124"/>
                  </a:lnTo>
                  <a:lnTo>
                    <a:pt x="38" y="124"/>
                  </a:lnTo>
                  <a:lnTo>
                    <a:pt x="42" y="126"/>
                  </a:lnTo>
                  <a:lnTo>
                    <a:pt x="40" y="126"/>
                  </a:lnTo>
                  <a:lnTo>
                    <a:pt x="40" y="128"/>
                  </a:lnTo>
                  <a:lnTo>
                    <a:pt x="42" y="131"/>
                  </a:lnTo>
                  <a:lnTo>
                    <a:pt x="46" y="131"/>
                  </a:lnTo>
                  <a:lnTo>
                    <a:pt x="47" y="131"/>
                  </a:lnTo>
                  <a:lnTo>
                    <a:pt x="47" y="128"/>
                  </a:lnTo>
                  <a:lnTo>
                    <a:pt x="51" y="131"/>
                  </a:lnTo>
                  <a:lnTo>
                    <a:pt x="53" y="128"/>
                  </a:lnTo>
                  <a:lnTo>
                    <a:pt x="59" y="131"/>
                  </a:lnTo>
                  <a:lnTo>
                    <a:pt x="64" y="133"/>
                  </a:lnTo>
                  <a:lnTo>
                    <a:pt x="64" y="131"/>
                  </a:lnTo>
                  <a:lnTo>
                    <a:pt x="66" y="131"/>
                  </a:lnTo>
                  <a:lnTo>
                    <a:pt x="72" y="131"/>
                  </a:lnTo>
                  <a:lnTo>
                    <a:pt x="76" y="131"/>
                  </a:lnTo>
                  <a:lnTo>
                    <a:pt x="76" y="128"/>
                  </a:lnTo>
                  <a:lnTo>
                    <a:pt x="78" y="124"/>
                  </a:lnTo>
                  <a:lnTo>
                    <a:pt x="78" y="124"/>
                  </a:lnTo>
                  <a:lnTo>
                    <a:pt x="78" y="124"/>
                  </a:lnTo>
                  <a:lnTo>
                    <a:pt x="78" y="124"/>
                  </a:lnTo>
                  <a:lnTo>
                    <a:pt x="78" y="124"/>
                  </a:lnTo>
                  <a:lnTo>
                    <a:pt x="78" y="124"/>
                  </a:lnTo>
                  <a:lnTo>
                    <a:pt x="78" y="124"/>
                  </a:lnTo>
                  <a:lnTo>
                    <a:pt x="78" y="12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2" name="Freeform 146">
              <a:extLst>
                <a:ext uri="{FF2B5EF4-FFF2-40B4-BE49-F238E27FC236}">
                  <a16:creationId xmlns:a16="http://schemas.microsoft.com/office/drawing/2014/main" id="{18947ACA-5A24-4189-A024-CEEF8B90B2D1}"/>
                </a:ext>
              </a:extLst>
            </p:cNvPr>
            <p:cNvSpPr>
              <a:spLocks/>
            </p:cNvSpPr>
            <p:nvPr/>
          </p:nvSpPr>
          <p:spPr bwMode="auto">
            <a:xfrm>
              <a:off x="4886" y="5554"/>
              <a:ext cx="175" cy="110"/>
            </a:xfrm>
            <a:custGeom>
              <a:avLst/>
              <a:gdLst>
                <a:gd name="T0" fmla="*/ 170 w 175"/>
                <a:gd name="T1" fmla="*/ 86 h 110"/>
                <a:gd name="T2" fmla="*/ 170 w 175"/>
                <a:gd name="T3" fmla="*/ 77 h 110"/>
                <a:gd name="T4" fmla="*/ 164 w 175"/>
                <a:gd name="T5" fmla="*/ 71 h 110"/>
                <a:gd name="T6" fmla="*/ 162 w 175"/>
                <a:gd name="T7" fmla="*/ 62 h 110"/>
                <a:gd name="T8" fmla="*/ 145 w 175"/>
                <a:gd name="T9" fmla="*/ 62 h 110"/>
                <a:gd name="T10" fmla="*/ 138 w 175"/>
                <a:gd name="T11" fmla="*/ 56 h 110"/>
                <a:gd name="T12" fmla="*/ 132 w 175"/>
                <a:gd name="T13" fmla="*/ 45 h 110"/>
                <a:gd name="T14" fmla="*/ 126 w 175"/>
                <a:gd name="T15" fmla="*/ 39 h 110"/>
                <a:gd name="T16" fmla="*/ 111 w 175"/>
                <a:gd name="T17" fmla="*/ 39 h 110"/>
                <a:gd name="T18" fmla="*/ 100 w 175"/>
                <a:gd name="T19" fmla="*/ 43 h 110"/>
                <a:gd name="T20" fmla="*/ 90 w 175"/>
                <a:gd name="T21" fmla="*/ 39 h 110"/>
                <a:gd name="T22" fmla="*/ 81 w 175"/>
                <a:gd name="T23" fmla="*/ 37 h 110"/>
                <a:gd name="T24" fmla="*/ 70 w 175"/>
                <a:gd name="T25" fmla="*/ 39 h 110"/>
                <a:gd name="T26" fmla="*/ 58 w 175"/>
                <a:gd name="T27" fmla="*/ 37 h 110"/>
                <a:gd name="T28" fmla="*/ 53 w 175"/>
                <a:gd name="T29" fmla="*/ 37 h 110"/>
                <a:gd name="T30" fmla="*/ 43 w 175"/>
                <a:gd name="T31" fmla="*/ 37 h 110"/>
                <a:gd name="T32" fmla="*/ 38 w 175"/>
                <a:gd name="T33" fmla="*/ 30 h 110"/>
                <a:gd name="T34" fmla="*/ 40 w 175"/>
                <a:gd name="T35" fmla="*/ 24 h 110"/>
                <a:gd name="T36" fmla="*/ 47 w 175"/>
                <a:gd name="T37" fmla="*/ 20 h 110"/>
                <a:gd name="T38" fmla="*/ 51 w 175"/>
                <a:gd name="T39" fmla="*/ 19 h 110"/>
                <a:gd name="T40" fmla="*/ 62 w 175"/>
                <a:gd name="T41" fmla="*/ 26 h 110"/>
                <a:gd name="T42" fmla="*/ 64 w 175"/>
                <a:gd name="T43" fmla="*/ 20 h 110"/>
                <a:gd name="T44" fmla="*/ 57 w 175"/>
                <a:gd name="T45" fmla="*/ 13 h 110"/>
                <a:gd name="T46" fmla="*/ 58 w 175"/>
                <a:gd name="T47" fmla="*/ 5 h 110"/>
                <a:gd name="T48" fmla="*/ 43 w 175"/>
                <a:gd name="T49" fmla="*/ 7 h 110"/>
                <a:gd name="T50" fmla="*/ 32 w 175"/>
                <a:gd name="T51" fmla="*/ 7 h 110"/>
                <a:gd name="T52" fmla="*/ 34 w 175"/>
                <a:gd name="T53" fmla="*/ 19 h 110"/>
                <a:gd name="T54" fmla="*/ 25 w 175"/>
                <a:gd name="T55" fmla="*/ 19 h 110"/>
                <a:gd name="T56" fmla="*/ 26 w 175"/>
                <a:gd name="T57" fmla="*/ 20 h 110"/>
                <a:gd name="T58" fmla="*/ 30 w 175"/>
                <a:gd name="T59" fmla="*/ 26 h 110"/>
                <a:gd name="T60" fmla="*/ 25 w 175"/>
                <a:gd name="T61" fmla="*/ 32 h 110"/>
                <a:gd name="T62" fmla="*/ 6 w 175"/>
                <a:gd name="T63" fmla="*/ 35 h 110"/>
                <a:gd name="T64" fmla="*/ 0 w 175"/>
                <a:gd name="T65" fmla="*/ 43 h 110"/>
                <a:gd name="T66" fmla="*/ 9 w 175"/>
                <a:gd name="T67" fmla="*/ 50 h 110"/>
                <a:gd name="T68" fmla="*/ 21 w 175"/>
                <a:gd name="T69" fmla="*/ 58 h 110"/>
                <a:gd name="T70" fmla="*/ 26 w 175"/>
                <a:gd name="T71" fmla="*/ 73 h 110"/>
                <a:gd name="T72" fmla="*/ 21 w 175"/>
                <a:gd name="T73" fmla="*/ 86 h 110"/>
                <a:gd name="T74" fmla="*/ 21 w 175"/>
                <a:gd name="T75" fmla="*/ 93 h 110"/>
                <a:gd name="T76" fmla="*/ 32 w 175"/>
                <a:gd name="T77" fmla="*/ 101 h 110"/>
                <a:gd name="T78" fmla="*/ 40 w 175"/>
                <a:gd name="T79" fmla="*/ 95 h 110"/>
                <a:gd name="T80" fmla="*/ 45 w 175"/>
                <a:gd name="T81" fmla="*/ 95 h 110"/>
                <a:gd name="T82" fmla="*/ 51 w 175"/>
                <a:gd name="T83" fmla="*/ 99 h 110"/>
                <a:gd name="T84" fmla="*/ 53 w 175"/>
                <a:gd name="T85" fmla="*/ 93 h 110"/>
                <a:gd name="T86" fmla="*/ 58 w 175"/>
                <a:gd name="T87" fmla="*/ 86 h 110"/>
                <a:gd name="T88" fmla="*/ 68 w 175"/>
                <a:gd name="T89" fmla="*/ 88 h 110"/>
                <a:gd name="T90" fmla="*/ 70 w 175"/>
                <a:gd name="T91" fmla="*/ 86 h 110"/>
                <a:gd name="T92" fmla="*/ 68 w 175"/>
                <a:gd name="T93" fmla="*/ 78 h 110"/>
                <a:gd name="T94" fmla="*/ 75 w 175"/>
                <a:gd name="T95" fmla="*/ 67 h 110"/>
                <a:gd name="T96" fmla="*/ 89 w 175"/>
                <a:gd name="T97" fmla="*/ 69 h 110"/>
                <a:gd name="T98" fmla="*/ 94 w 175"/>
                <a:gd name="T99" fmla="*/ 77 h 110"/>
                <a:gd name="T100" fmla="*/ 96 w 175"/>
                <a:gd name="T101" fmla="*/ 86 h 110"/>
                <a:gd name="T102" fmla="*/ 100 w 175"/>
                <a:gd name="T103" fmla="*/ 101 h 110"/>
                <a:gd name="T104" fmla="*/ 107 w 175"/>
                <a:gd name="T105" fmla="*/ 108 h 110"/>
                <a:gd name="T106" fmla="*/ 115 w 175"/>
                <a:gd name="T107" fmla="*/ 101 h 110"/>
                <a:gd name="T108" fmla="*/ 126 w 175"/>
                <a:gd name="T109" fmla="*/ 99 h 110"/>
                <a:gd name="T110" fmla="*/ 143 w 175"/>
                <a:gd name="T111" fmla="*/ 92 h 110"/>
                <a:gd name="T112" fmla="*/ 151 w 175"/>
                <a:gd name="T113" fmla="*/ 93 h 110"/>
                <a:gd name="T114" fmla="*/ 173 w 175"/>
                <a:gd name="T115" fmla="*/ 95 h 110"/>
                <a:gd name="T116" fmla="*/ 175 w 175"/>
                <a:gd name="T117" fmla="*/ 92 h 110"/>
                <a:gd name="T118" fmla="*/ 175 w 175"/>
                <a:gd name="T119" fmla="*/ 92 h 110"/>
                <a:gd name="T120" fmla="*/ 175 w 175"/>
                <a:gd name="T121" fmla="*/ 9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110">
                  <a:moveTo>
                    <a:pt x="175" y="92"/>
                  </a:moveTo>
                  <a:lnTo>
                    <a:pt x="173" y="88"/>
                  </a:lnTo>
                  <a:lnTo>
                    <a:pt x="170" y="86"/>
                  </a:lnTo>
                  <a:lnTo>
                    <a:pt x="170" y="84"/>
                  </a:lnTo>
                  <a:lnTo>
                    <a:pt x="170" y="80"/>
                  </a:lnTo>
                  <a:lnTo>
                    <a:pt x="170" y="77"/>
                  </a:lnTo>
                  <a:lnTo>
                    <a:pt x="168" y="75"/>
                  </a:lnTo>
                  <a:lnTo>
                    <a:pt x="164" y="73"/>
                  </a:lnTo>
                  <a:lnTo>
                    <a:pt x="164" y="71"/>
                  </a:lnTo>
                  <a:lnTo>
                    <a:pt x="164" y="69"/>
                  </a:lnTo>
                  <a:lnTo>
                    <a:pt x="164" y="63"/>
                  </a:lnTo>
                  <a:lnTo>
                    <a:pt x="162" y="62"/>
                  </a:lnTo>
                  <a:lnTo>
                    <a:pt x="153" y="58"/>
                  </a:lnTo>
                  <a:lnTo>
                    <a:pt x="151" y="58"/>
                  </a:lnTo>
                  <a:lnTo>
                    <a:pt x="145" y="62"/>
                  </a:lnTo>
                  <a:lnTo>
                    <a:pt x="143" y="62"/>
                  </a:lnTo>
                  <a:lnTo>
                    <a:pt x="139" y="58"/>
                  </a:lnTo>
                  <a:lnTo>
                    <a:pt x="138" y="56"/>
                  </a:lnTo>
                  <a:lnTo>
                    <a:pt x="138" y="54"/>
                  </a:lnTo>
                  <a:lnTo>
                    <a:pt x="138" y="50"/>
                  </a:lnTo>
                  <a:lnTo>
                    <a:pt x="132" y="45"/>
                  </a:lnTo>
                  <a:lnTo>
                    <a:pt x="132" y="39"/>
                  </a:lnTo>
                  <a:lnTo>
                    <a:pt x="130" y="39"/>
                  </a:lnTo>
                  <a:lnTo>
                    <a:pt x="126" y="39"/>
                  </a:lnTo>
                  <a:lnTo>
                    <a:pt x="121" y="39"/>
                  </a:lnTo>
                  <a:lnTo>
                    <a:pt x="115" y="39"/>
                  </a:lnTo>
                  <a:lnTo>
                    <a:pt x="111" y="39"/>
                  </a:lnTo>
                  <a:lnTo>
                    <a:pt x="105" y="43"/>
                  </a:lnTo>
                  <a:lnTo>
                    <a:pt x="102" y="45"/>
                  </a:lnTo>
                  <a:lnTo>
                    <a:pt x="100" y="43"/>
                  </a:lnTo>
                  <a:lnTo>
                    <a:pt x="96" y="43"/>
                  </a:lnTo>
                  <a:lnTo>
                    <a:pt x="90" y="43"/>
                  </a:lnTo>
                  <a:lnTo>
                    <a:pt x="90" y="39"/>
                  </a:lnTo>
                  <a:lnTo>
                    <a:pt x="87" y="37"/>
                  </a:lnTo>
                  <a:lnTo>
                    <a:pt x="83" y="35"/>
                  </a:lnTo>
                  <a:lnTo>
                    <a:pt x="81" y="37"/>
                  </a:lnTo>
                  <a:lnTo>
                    <a:pt x="77" y="39"/>
                  </a:lnTo>
                  <a:lnTo>
                    <a:pt x="72" y="39"/>
                  </a:lnTo>
                  <a:lnTo>
                    <a:pt x="70" y="39"/>
                  </a:lnTo>
                  <a:lnTo>
                    <a:pt x="68" y="37"/>
                  </a:lnTo>
                  <a:lnTo>
                    <a:pt x="64" y="35"/>
                  </a:lnTo>
                  <a:lnTo>
                    <a:pt x="58" y="37"/>
                  </a:lnTo>
                  <a:lnTo>
                    <a:pt x="58" y="35"/>
                  </a:lnTo>
                  <a:lnTo>
                    <a:pt x="53" y="37"/>
                  </a:lnTo>
                  <a:lnTo>
                    <a:pt x="53" y="37"/>
                  </a:lnTo>
                  <a:lnTo>
                    <a:pt x="51" y="37"/>
                  </a:lnTo>
                  <a:lnTo>
                    <a:pt x="45" y="37"/>
                  </a:lnTo>
                  <a:lnTo>
                    <a:pt x="43" y="37"/>
                  </a:lnTo>
                  <a:lnTo>
                    <a:pt x="40" y="37"/>
                  </a:lnTo>
                  <a:lnTo>
                    <a:pt x="38" y="35"/>
                  </a:lnTo>
                  <a:lnTo>
                    <a:pt x="38" y="30"/>
                  </a:lnTo>
                  <a:lnTo>
                    <a:pt x="38" y="26"/>
                  </a:lnTo>
                  <a:lnTo>
                    <a:pt x="40" y="26"/>
                  </a:lnTo>
                  <a:lnTo>
                    <a:pt x="40" y="24"/>
                  </a:lnTo>
                  <a:lnTo>
                    <a:pt x="41" y="22"/>
                  </a:lnTo>
                  <a:lnTo>
                    <a:pt x="43" y="20"/>
                  </a:lnTo>
                  <a:lnTo>
                    <a:pt x="47" y="20"/>
                  </a:lnTo>
                  <a:lnTo>
                    <a:pt x="49" y="19"/>
                  </a:lnTo>
                  <a:lnTo>
                    <a:pt x="49" y="19"/>
                  </a:lnTo>
                  <a:lnTo>
                    <a:pt x="51" y="19"/>
                  </a:lnTo>
                  <a:lnTo>
                    <a:pt x="58" y="20"/>
                  </a:lnTo>
                  <a:lnTo>
                    <a:pt x="62" y="24"/>
                  </a:lnTo>
                  <a:lnTo>
                    <a:pt x="62" y="26"/>
                  </a:lnTo>
                  <a:lnTo>
                    <a:pt x="68" y="24"/>
                  </a:lnTo>
                  <a:lnTo>
                    <a:pt x="70" y="19"/>
                  </a:lnTo>
                  <a:lnTo>
                    <a:pt x="64" y="20"/>
                  </a:lnTo>
                  <a:lnTo>
                    <a:pt x="62" y="19"/>
                  </a:lnTo>
                  <a:lnTo>
                    <a:pt x="58" y="15"/>
                  </a:lnTo>
                  <a:lnTo>
                    <a:pt x="57" y="13"/>
                  </a:lnTo>
                  <a:lnTo>
                    <a:pt x="58" y="11"/>
                  </a:lnTo>
                  <a:lnTo>
                    <a:pt x="62" y="7"/>
                  </a:lnTo>
                  <a:lnTo>
                    <a:pt x="58" y="5"/>
                  </a:lnTo>
                  <a:lnTo>
                    <a:pt x="53" y="0"/>
                  </a:lnTo>
                  <a:lnTo>
                    <a:pt x="49" y="5"/>
                  </a:lnTo>
                  <a:lnTo>
                    <a:pt x="43" y="7"/>
                  </a:lnTo>
                  <a:lnTo>
                    <a:pt x="38" y="5"/>
                  </a:lnTo>
                  <a:lnTo>
                    <a:pt x="34" y="5"/>
                  </a:lnTo>
                  <a:lnTo>
                    <a:pt x="32" y="7"/>
                  </a:lnTo>
                  <a:lnTo>
                    <a:pt x="32" y="11"/>
                  </a:lnTo>
                  <a:lnTo>
                    <a:pt x="34" y="15"/>
                  </a:lnTo>
                  <a:lnTo>
                    <a:pt x="34" y="19"/>
                  </a:lnTo>
                  <a:lnTo>
                    <a:pt x="30" y="19"/>
                  </a:lnTo>
                  <a:lnTo>
                    <a:pt x="26" y="19"/>
                  </a:lnTo>
                  <a:lnTo>
                    <a:pt x="25" y="19"/>
                  </a:lnTo>
                  <a:lnTo>
                    <a:pt x="21" y="20"/>
                  </a:lnTo>
                  <a:lnTo>
                    <a:pt x="25" y="20"/>
                  </a:lnTo>
                  <a:lnTo>
                    <a:pt x="26" y="20"/>
                  </a:lnTo>
                  <a:lnTo>
                    <a:pt x="30" y="24"/>
                  </a:lnTo>
                  <a:lnTo>
                    <a:pt x="26" y="24"/>
                  </a:lnTo>
                  <a:lnTo>
                    <a:pt x="30" y="26"/>
                  </a:lnTo>
                  <a:lnTo>
                    <a:pt x="26" y="26"/>
                  </a:lnTo>
                  <a:lnTo>
                    <a:pt x="25" y="30"/>
                  </a:lnTo>
                  <a:lnTo>
                    <a:pt x="25" y="32"/>
                  </a:lnTo>
                  <a:lnTo>
                    <a:pt x="25" y="35"/>
                  </a:lnTo>
                  <a:lnTo>
                    <a:pt x="21" y="37"/>
                  </a:lnTo>
                  <a:lnTo>
                    <a:pt x="6" y="35"/>
                  </a:lnTo>
                  <a:lnTo>
                    <a:pt x="2" y="35"/>
                  </a:lnTo>
                  <a:lnTo>
                    <a:pt x="2" y="37"/>
                  </a:lnTo>
                  <a:lnTo>
                    <a:pt x="0" y="43"/>
                  </a:lnTo>
                  <a:lnTo>
                    <a:pt x="6" y="45"/>
                  </a:lnTo>
                  <a:lnTo>
                    <a:pt x="8" y="48"/>
                  </a:lnTo>
                  <a:lnTo>
                    <a:pt x="9" y="50"/>
                  </a:lnTo>
                  <a:lnTo>
                    <a:pt x="15" y="50"/>
                  </a:lnTo>
                  <a:lnTo>
                    <a:pt x="19" y="54"/>
                  </a:lnTo>
                  <a:lnTo>
                    <a:pt x="21" y="58"/>
                  </a:lnTo>
                  <a:lnTo>
                    <a:pt x="21" y="63"/>
                  </a:lnTo>
                  <a:lnTo>
                    <a:pt x="25" y="67"/>
                  </a:lnTo>
                  <a:lnTo>
                    <a:pt x="26" y="73"/>
                  </a:lnTo>
                  <a:lnTo>
                    <a:pt x="26" y="75"/>
                  </a:lnTo>
                  <a:lnTo>
                    <a:pt x="26" y="77"/>
                  </a:lnTo>
                  <a:lnTo>
                    <a:pt x="21" y="86"/>
                  </a:lnTo>
                  <a:lnTo>
                    <a:pt x="21" y="88"/>
                  </a:lnTo>
                  <a:lnTo>
                    <a:pt x="21" y="92"/>
                  </a:lnTo>
                  <a:lnTo>
                    <a:pt x="21" y="93"/>
                  </a:lnTo>
                  <a:lnTo>
                    <a:pt x="26" y="101"/>
                  </a:lnTo>
                  <a:lnTo>
                    <a:pt x="30" y="101"/>
                  </a:lnTo>
                  <a:lnTo>
                    <a:pt x="32" y="101"/>
                  </a:lnTo>
                  <a:lnTo>
                    <a:pt x="32" y="99"/>
                  </a:lnTo>
                  <a:lnTo>
                    <a:pt x="34" y="99"/>
                  </a:lnTo>
                  <a:lnTo>
                    <a:pt x="40" y="95"/>
                  </a:lnTo>
                  <a:lnTo>
                    <a:pt x="40" y="93"/>
                  </a:lnTo>
                  <a:lnTo>
                    <a:pt x="43" y="95"/>
                  </a:lnTo>
                  <a:lnTo>
                    <a:pt x="45" y="95"/>
                  </a:lnTo>
                  <a:lnTo>
                    <a:pt x="45" y="93"/>
                  </a:lnTo>
                  <a:lnTo>
                    <a:pt x="49" y="95"/>
                  </a:lnTo>
                  <a:lnTo>
                    <a:pt x="51" y="99"/>
                  </a:lnTo>
                  <a:lnTo>
                    <a:pt x="53" y="99"/>
                  </a:lnTo>
                  <a:lnTo>
                    <a:pt x="53" y="95"/>
                  </a:lnTo>
                  <a:lnTo>
                    <a:pt x="53" y="93"/>
                  </a:lnTo>
                  <a:lnTo>
                    <a:pt x="53" y="88"/>
                  </a:lnTo>
                  <a:lnTo>
                    <a:pt x="57" y="88"/>
                  </a:lnTo>
                  <a:lnTo>
                    <a:pt x="58" y="86"/>
                  </a:lnTo>
                  <a:lnTo>
                    <a:pt x="62" y="86"/>
                  </a:lnTo>
                  <a:lnTo>
                    <a:pt x="66" y="88"/>
                  </a:lnTo>
                  <a:lnTo>
                    <a:pt x="68" y="88"/>
                  </a:lnTo>
                  <a:lnTo>
                    <a:pt x="70" y="88"/>
                  </a:lnTo>
                  <a:lnTo>
                    <a:pt x="70" y="88"/>
                  </a:lnTo>
                  <a:lnTo>
                    <a:pt x="70" y="86"/>
                  </a:lnTo>
                  <a:lnTo>
                    <a:pt x="70" y="82"/>
                  </a:lnTo>
                  <a:lnTo>
                    <a:pt x="68" y="80"/>
                  </a:lnTo>
                  <a:lnTo>
                    <a:pt x="68" y="78"/>
                  </a:lnTo>
                  <a:lnTo>
                    <a:pt x="70" y="75"/>
                  </a:lnTo>
                  <a:lnTo>
                    <a:pt x="72" y="73"/>
                  </a:lnTo>
                  <a:lnTo>
                    <a:pt x="75" y="67"/>
                  </a:lnTo>
                  <a:lnTo>
                    <a:pt x="81" y="63"/>
                  </a:lnTo>
                  <a:lnTo>
                    <a:pt x="87" y="67"/>
                  </a:lnTo>
                  <a:lnTo>
                    <a:pt x="89" y="69"/>
                  </a:lnTo>
                  <a:lnTo>
                    <a:pt x="90" y="75"/>
                  </a:lnTo>
                  <a:lnTo>
                    <a:pt x="90" y="77"/>
                  </a:lnTo>
                  <a:lnTo>
                    <a:pt x="94" y="77"/>
                  </a:lnTo>
                  <a:lnTo>
                    <a:pt x="96" y="80"/>
                  </a:lnTo>
                  <a:lnTo>
                    <a:pt x="96" y="82"/>
                  </a:lnTo>
                  <a:lnTo>
                    <a:pt x="96" y="86"/>
                  </a:lnTo>
                  <a:lnTo>
                    <a:pt x="96" y="88"/>
                  </a:lnTo>
                  <a:lnTo>
                    <a:pt x="96" y="92"/>
                  </a:lnTo>
                  <a:lnTo>
                    <a:pt x="100" y="101"/>
                  </a:lnTo>
                  <a:lnTo>
                    <a:pt x="100" y="101"/>
                  </a:lnTo>
                  <a:lnTo>
                    <a:pt x="105" y="107"/>
                  </a:lnTo>
                  <a:lnTo>
                    <a:pt x="107" y="108"/>
                  </a:lnTo>
                  <a:lnTo>
                    <a:pt x="107" y="110"/>
                  </a:lnTo>
                  <a:lnTo>
                    <a:pt x="111" y="107"/>
                  </a:lnTo>
                  <a:lnTo>
                    <a:pt x="115" y="101"/>
                  </a:lnTo>
                  <a:lnTo>
                    <a:pt x="121" y="101"/>
                  </a:lnTo>
                  <a:lnTo>
                    <a:pt x="124" y="101"/>
                  </a:lnTo>
                  <a:lnTo>
                    <a:pt x="126" y="99"/>
                  </a:lnTo>
                  <a:lnTo>
                    <a:pt x="130" y="93"/>
                  </a:lnTo>
                  <a:lnTo>
                    <a:pt x="134" y="92"/>
                  </a:lnTo>
                  <a:lnTo>
                    <a:pt x="143" y="92"/>
                  </a:lnTo>
                  <a:lnTo>
                    <a:pt x="145" y="92"/>
                  </a:lnTo>
                  <a:lnTo>
                    <a:pt x="145" y="95"/>
                  </a:lnTo>
                  <a:lnTo>
                    <a:pt x="151" y="93"/>
                  </a:lnTo>
                  <a:lnTo>
                    <a:pt x="158" y="92"/>
                  </a:lnTo>
                  <a:lnTo>
                    <a:pt x="164" y="92"/>
                  </a:lnTo>
                  <a:lnTo>
                    <a:pt x="173" y="95"/>
                  </a:lnTo>
                  <a:lnTo>
                    <a:pt x="175" y="93"/>
                  </a:lnTo>
                  <a:lnTo>
                    <a:pt x="175" y="92"/>
                  </a:lnTo>
                  <a:lnTo>
                    <a:pt x="175" y="92"/>
                  </a:lnTo>
                  <a:lnTo>
                    <a:pt x="175" y="92"/>
                  </a:lnTo>
                  <a:lnTo>
                    <a:pt x="175" y="92"/>
                  </a:lnTo>
                  <a:lnTo>
                    <a:pt x="175" y="92"/>
                  </a:lnTo>
                  <a:lnTo>
                    <a:pt x="175" y="92"/>
                  </a:lnTo>
                  <a:lnTo>
                    <a:pt x="175" y="92"/>
                  </a:lnTo>
                  <a:lnTo>
                    <a:pt x="175" y="9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3" name="Freeform 147">
              <a:extLst>
                <a:ext uri="{FF2B5EF4-FFF2-40B4-BE49-F238E27FC236}">
                  <a16:creationId xmlns:a16="http://schemas.microsoft.com/office/drawing/2014/main" id="{D9024F69-1CCB-40B6-BC8F-DF528FAA7DF9}"/>
                </a:ext>
              </a:extLst>
            </p:cNvPr>
            <p:cNvSpPr>
              <a:spLocks noEditPoints="1"/>
            </p:cNvSpPr>
            <p:nvPr/>
          </p:nvSpPr>
          <p:spPr bwMode="auto">
            <a:xfrm>
              <a:off x="5016" y="5243"/>
              <a:ext cx="1168" cy="893"/>
            </a:xfrm>
            <a:custGeom>
              <a:avLst/>
              <a:gdLst>
                <a:gd name="T0" fmla="*/ 463 w 620"/>
                <a:gd name="T1" fmla="*/ 467 h 477"/>
                <a:gd name="T2" fmla="*/ 487 w 620"/>
                <a:gd name="T3" fmla="*/ 453 h 477"/>
                <a:gd name="T4" fmla="*/ 612 w 620"/>
                <a:gd name="T5" fmla="*/ 68 h 477"/>
                <a:gd name="T6" fmla="*/ 566 w 620"/>
                <a:gd name="T7" fmla="*/ 64 h 477"/>
                <a:gd name="T8" fmla="*/ 517 w 620"/>
                <a:gd name="T9" fmla="*/ 41 h 477"/>
                <a:gd name="T10" fmla="*/ 467 w 620"/>
                <a:gd name="T11" fmla="*/ 5 h 477"/>
                <a:gd name="T12" fmla="*/ 432 w 620"/>
                <a:gd name="T13" fmla="*/ 21 h 477"/>
                <a:gd name="T14" fmla="*/ 410 w 620"/>
                <a:gd name="T15" fmla="*/ 47 h 477"/>
                <a:gd name="T16" fmla="*/ 465 w 620"/>
                <a:gd name="T17" fmla="*/ 86 h 477"/>
                <a:gd name="T18" fmla="*/ 430 w 620"/>
                <a:gd name="T19" fmla="*/ 106 h 477"/>
                <a:gd name="T20" fmla="*/ 401 w 620"/>
                <a:gd name="T21" fmla="*/ 129 h 477"/>
                <a:gd name="T22" fmla="*/ 322 w 620"/>
                <a:gd name="T23" fmla="*/ 154 h 477"/>
                <a:gd name="T24" fmla="*/ 222 w 620"/>
                <a:gd name="T25" fmla="*/ 127 h 477"/>
                <a:gd name="T26" fmla="*/ 159 w 620"/>
                <a:gd name="T27" fmla="*/ 90 h 477"/>
                <a:gd name="T28" fmla="*/ 111 w 620"/>
                <a:gd name="T29" fmla="*/ 57 h 477"/>
                <a:gd name="T30" fmla="*/ 87 w 620"/>
                <a:gd name="T31" fmla="*/ 86 h 477"/>
                <a:gd name="T32" fmla="*/ 57 w 620"/>
                <a:gd name="T33" fmla="*/ 110 h 477"/>
                <a:gd name="T34" fmla="*/ 60 w 620"/>
                <a:gd name="T35" fmla="*/ 143 h 477"/>
                <a:gd name="T36" fmla="*/ 21 w 620"/>
                <a:gd name="T37" fmla="*/ 174 h 477"/>
                <a:gd name="T38" fmla="*/ 4 w 620"/>
                <a:gd name="T39" fmla="*/ 195 h 477"/>
                <a:gd name="T40" fmla="*/ 23 w 620"/>
                <a:gd name="T41" fmla="*/ 217 h 477"/>
                <a:gd name="T42" fmla="*/ 51 w 620"/>
                <a:gd name="T43" fmla="*/ 240 h 477"/>
                <a:gd name="T44" fmla="*/ 86 w 620"/>
                <a:gd name="T45" fmla="*/ 272 h 477"/>
                <a:gd name="T46" fmla="*/ 84 w 620"/>
                <a:gd name="T47" fmla="*/ 298 h 477"/>
                <a:gd name="T48" fmla="*/ 117 w 620"/>
                <a:gd name="T49" fmla="*/ 311 h 477"/>
                <a:gd name="T50" fmla="*/ 164 w 620"/>
                <a:gd name="T51" fmla="*/ 338 h 477"/>
                <a:gd name="T52" fmla="*/ 206 w 620"/>
                <a:gd name="T53" fmla="*/ 342 h 477"/>
                <a:gd name="T54" fmla="*/ 233 w 620"/>
                <a:gd name="T55" fmla="*/ 344 h 477"/>
                <a:gd name="T56" fmla="*/ 262 w 620"/>
                <a:gd name="T57" fmla="*/ 334 h 477"/>
                <a:gd name="T58" fmla="*/ 291 w 620"/>
                <a:gd name="T59" fmla="*/ 324 h 477"/>
                <a:gd name="T60" fmla="*/ 305 w 620"/>
                <a:gd name="T61" fmla="*/ 338 h 477"/>
                <a:gd name="T62" fmla="*/ 329 w 620"/>
                <a:gd name="T63" fmla="*/ 372 h 477"/>
                <a:gd name="T64" fmla="*/ 328 w 620"/>
                <a:gd name="T65" fmla="*/ 397 h 477"/>
                <a:gd name="T66" fmla="*/ 345 w 620"/>
                <a:gd name="T67" fmla="*/ 424 h 477"/>
                <a:gd name="T68" fmla="*/ 377 w 620"/>
                <a:gd name="T69" fmla="*/ 434 h 477"/>
                <a:gd name="T70" fmla="*/ 391 w 620"/>
                <a:gd name="T71" fmla="*/ 416 h 477"/>
                <a:gd name="T72" fmla="*/ 425 w 620"/>
                <a:gd name="T73" fmla="*/ 412 h 477"/>
                <a:gd name="T74" fmla="*/ 453 w 620"/>
                <a:gd name="T75" fmla="*/ 431 h 477"/>
                <a:gd name="T76" fmla="*/ 465 w 620"/>
                <a:gd name="T77" fmla="*/ 433 h 477"/>
                <a:gd name="T78" fmla="*/ 474 w 620"/>
                <a:gd name="T79" fmla="*/ 447 h 477"/>
                <a:gd name="T80" fmla="*/ 491 w 620"/>
                <a:gd name="T81" fmla="*/ 431 h 477"/>
                <a:gd name="T82" fmla="*/ 510 w 620"/>
                <a:gd name="T83" fmla="*/ 424 h 477"/>
                <a:gd name="T84" fmla="*/ 518 w 620"/>
                <a:gd name="T85" fmla="*/ 418 h 477"/>
                <a:gd name="T86" fmla="*/ 534 w 620"/>
                <a:gd name="T87" fmla="*/ 412 h 477"/>
                <a:gd name="T88" fmla="*/ 557 w 620"/>
                <a:gd name="T89" fmla="*/ 400 h 477"/>
                <a:gd name="T90" fmla="*/ 570 w 620"/>
                <a:gd name="T91" fmla="*/ 382 h 477"/>
                <a:gd name="T92" fmla="*/ 570 w 620"/>
                <a:gd name="T93" fmla="*/ 371 h 477"/>
                <a:gd name="T94" fmla="*/ 579 w 620"/>
                <a:gd name="T95" fmla="*/ 358 h 477"/>
                <a:gd name="T96" fmla="*/ 589 w 620"/>
                <a:gd name="T97" fmla="*/ 336 h 477"/>
                <a:gd name="T98" fmla="*/ 590 w 620"/>
                <a:gd name="T99" fmla="*/ 318 h 477"/>
                <a:gd name="T100" fmla="*/ 580 w 620"/>
                <a:gd name="T101" fmla="*/ 304 h 477"/>
                <a:gd name="T102" fmla="*/ 573 w 620"/>
                <a:gd name="T103" fmla="*/ 286 h 477"/>
                <a:gd name="T104" fmla="*/ 536 w 620"/>
                <a:gd name="T105" fmla="*/ 239 h 477"/>
                <a:gd name="T106" fmla="*/ 553 w 620"/>
                <a:gd name="T107" fmla="*/ 222 h 477"/>
                <a:gd name="T108" fmla="*/ 544 w 620"/>
                <a:gd name="T109" fmla="*/ 213 h 477"/>
                <a:gd name="T110" fmla="*/ 510 w 620"/>
                <a:gd name="T111" fmla="*/ 205 h 477"/>
                <a:gd name="T112" fmla="*/ 516 w 620"/>
                <a:gd name="T113" fmla="*/ 179 h 477"/>
                <a:gd name="T114" fmla="*/ 530 w 620"/>
                <a:gd name="T115" fmla="*/ 186 h 477"/>
                <a:gd name="T116" fmla="*/ 550 w 620"/>
                <a:gd name="T117" fmla="*/ 185 h 477"/>
                <a:gd name="T118" fmla="*/ 576 w 620"/>
                <a:gd name="T119" fmla="*/ 166 h 477"/>
                <a:gd name="T120" fmla="*/ 602 w 620"/>
                <a:gd name="T121" fmla="*/ 147 h 477"/>
                <a:gd name="T122" fmla="*/ 607 w 620"/>
                <a:gd name="T123" fmla="*/ 123 h 477"/>
                <a:gd name="T124" fmla="*/ 620 w 620"/>
                <a:gd name="T125" fmla="*/ 9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0" h="477">
                  <a:moveTo>
                    <a:pt x="484" y="451"/>
                  </a:moveTo>
                  <a:cubicBezTo>
                    <a:pt x="483" y="451"/>
                    <a:pt x="483" y="451"/>
                    <a:pt x="483" y="451"/>
                  </a:cubicBezTo>
                  <a:cubicBezTo>
                    <a:pt x="484" y="454"/>
                    <a:pt x="484" y="454"/>
                    <a:pt x="484" y="454"/>
                  </a:cubicBezTo>
                  <a:cubicBezTo>
                    <a:pt x="481" y="453"/>
                    <a:pt x="481" y="453"/>
                    <a:pt x="481" y="453"/>
                  </a:cubicBezTo>
                  <a:cubicBezTo>
                    <a:pt x="481" y="454"/>
                    <a:pt x="481" y="454"/>
                    <a:pt x="481" y="454"/>
                  </a:cubicBezTo>
                  <a:cubicBezTo>
                    <a:pt x="480" y="453"/>
                    <a:pt x="480" y="453"/>
                    <a:pt x="480" y="453"/>
                  </a:cubicBezTo>
                  <a:cubicBezTo>
                    <a:pt x="478" y="453"/>
                    <a:pt x="478" y="453"/>
                    <a:pt x="478" y="453"/>
                  </a:cubicBezTo>
                  <a:cubicBezTo>
                    <a:pt x="475" y="454"/>
                    <a:pt x="475" y="454"/>
                    <a:pt x="475" y="454"/>
                  </a:cubicBezTo>
                  <a:cubicBezTo>
                    <a:pt x="475" y="453"/>
                    <a:pt x="475" y="453"/>
                    <a:pt x="475" y="453"/>
                  </a:cubicBezTo>
                  <a:cubicBezTo>
                    <a:pt x="474" y="453"/>
                    <a:pt x="474" y="453"/>
                    <a:pt x="474" y="453"/>
                  </a:cubicBezTo>
                  <a:cubicBezTo>
                    <a:pt x="470" y="453"/>
                    <a:pt x="470" y="453"/>
                    <a:pt x="470" y="453"/>
                  </a:cubicBezTo>
                  <a:cubicBezTo>
                    <a:pt x="471" y="454"/>
                    <a:pt x="471" y="454"/>
                    <a:pt x="471" y="454"/>
                  </a:cubicBezTo>
                  <a:cubicBezTo>
                    <a:pt x="470" y="454"/>
                    <a:pt x="470" y="454"/>
                    <a:pt x="470" y="454"/>
                  </a:cubicBezTo>
                  <a:cubicBezTo>
                    <a:pt x="468" y="454"/>
                    <a:pt x="468" y="454"/>
                    <a:pt x="468" y="454"/>
                  </a:cubicBezTo>
                  <a:cubicBezTo>
                    <a:pt x="467" y="455"/>
                    <a:pt x="467" y="455"/>
                    <a:pt x="467" y="455"/>
                  </a:cubicBezTo>
                  <a:cubicBezTo>
                    <a:pt x="468" y="457"/>
                    <a:pt x="468" y="457"/>
                    <a:pt x="468" y="457"/>
                  </a:cubicBezTo>
                  <a:cubicBezTo>
                    <a:pt x="464" y="458"/>
                    <a:pt x="464" y="458"/>
                    <a:pt x="464" y="458"/>
                  </a:cubicBezTo>
                  <a:cubicBezTo>
                    <a:pt x="461" y="461"/>
                    <a:pt x="461" y="461"/>
                    <a:pt x="461" y="461"/>
                  </a:cubicBezTo>
                  <a:cubicBezTo>
                    <a:pt x="461" y="464"/>
                    <a:pt x="461" y="464"/>
                    <a:pt x="461" y="464"/>
                  </a:cubicBezTo>
                  <a:cubicBezTo>
                    <a:pt x="463" y="467"/>
                    <a:pt x="463" y="467"/>
                    <a:pt x="463" y="467"/>
                  </a:cubicBezTo>
                  <a:cubicBezTo>
                    <a:pt x="463" y="470"/>
                    <a:pt x="463" y="470"/>
                    <a:pt x="463" y="470"/>
                  </a:cubicBezTo>
                  <a:cubicBezTo>
                    <a:pt x="464" y="473"/>
                    <a:pt x="464" y="473"/>
                    <a:pt x="464" y="473"/>
                  </a:cubicBezTo>
                  <a:cubicBezTo>
                    <a:pt x="467" y="474"/>
                    <a:pt x="467" y="474"/>
                    <a:pt x="467" y="474"/>
                  </a:cubicBezTo>
                  <a:cubicBezTo>
                    <a:pt x="470" y="476"/>
                    <a:pt x="470" y="476"/>
                    <a:pt x="470" y="476"/>
                  </a:cubicBezTo>
                  <a:cubicBezTo>
                    <a:pt x="473" y="477"/>
                    <a:pt x="473" y="477"/>
                    <a:pt x="473" y="477"/>
                  </a:cubicBezTo>
                  <a:cubicBezTo>
                    <a:pt x="477" y="477"/>
                    <a:pt x="477" y="477"/>
                    <a:pt x="477" y="477"/>
                  </a:cubicBezTo>
                  <a:cubicBezTo>
                    <a:pt x="477" y="476"/>
                    <a:pt x="477" y="476"/>
                    <a:pt x="477" y="476"/>
                  </a:cubicBezTo>
                  <a:cubicBezTo>
                    <a:pt x="477" y="474"/>
                    <a:pt x="477" y="474"/>
                    <a:pt x="477" y="474"/>
                  </a:cubicBezTo>
                  <a:cubicBezTo>
                    <a:pt x="478" y="474"/>
                    <a:pt x="478" y="474"/>
                    <a:pt x="478" y="474"/>
                  </a:cubicBezTo>
                  <a:cubicBezTo>
                    <a:pt x="480" y="474"/>
                    <a:pt x="480" y="474"/>
                    <a:pt x="480" y="474"/>
                  </a:cubicBezTo>
                  <a:cubicBezTo>
                    <a:pt x="481" y="473"/>
                    <a:pt x="481" y="473"/>
                    <a:pt x="481" y="473"/>
                  </a:cubicBezTo>
                  <a:cubicBezTo>
                    <a:pt x="483" y="470"/>
                    <a:pt x="483" y="470"/>
                    <a:pt x="483" y="470"/>
                  </a:cubicBezTo>
                  <a:cubicBezTo>
                    <a:pt x="484" y="467"/>
                    <a:pt x="484" y="467"/>
                    <a:pt x="484" y="467"/>
                  </a:cubicBezTo>
                  <a:cubicBezTo>
                    <a:pt x="484" y="465"/>
                    <a:pt x="484" y="465"/>
                    <a:pt x="484" y="465"/>
                  </a:cubicBezTo>
                  <a:cubicBezTo>
                    <a:pt x="484" y="464"/>
                    <a:pt x="484" y="464"/>
                    <a:pt x="484" y="464"/>
                  </a:cubicBezTo>
                  <a:cubicBezTo>
                    <a:pt x="486" y="461"/>
                    <a:pt x="486" y="461"/>
                    <a:pt x="486" y="461"/>
                  </a:cubicBezTo>
                  <a:cubicBezTo>
                    <a:pt x="487" y="458"/>
                    <a:pt x="487" y="458"/>
                    <a:pt x="487" y="458"/>
                  </a:cubicBezTo>
                  <a:cubicBezTo>
                    <a:pt x="488" y="458"/>
                    <a:pt x="488" y="458"/>
                    <a:pt x="488" y="458"/>
                  </a:cubicBezTo>
                  <a:cubicBezTo>
                    <a:pt x="488" y="457"/>
                    <a:pt x="488" y="457"/>
                    <a:pt x="488" y="457"/>
                  </a:cubicBezTo>
                  <a:cubicBezTo>
                    <a:pt x="487" y="453"/>
                    <a:pt x="487" y="453"/>
                    <a:pt x="487" y="453"/>
                  </a:cubicBezTo>
                  <a:lnTo>
                    <a:pt x="484" y="451"/>
                  </a:lnTo>
                  <a:close/>
                  <a:moveTo>
                    <a:pt x="587" y="315"/>
                  </a:moveTo>
                  <a:cubicBezTo>
                    <a:pt x="589" y="316"/>
                    <a:pt x="589" y="316"/>
                    <a:pt x="589" y="316"/>
                  </a:cubicBezTo>
                  <a:cubicBezTo>
                    <a:pt x="590" y="316"/>
                    <a:pt x="590" y="316"/>
                    <a:pt x="590" y="316"/>
                  </a:cubicBezTo>
                  <a:cubicBezTo>
                    <a:pt x="592" y="316"/>
                    <a:pt x="592" y="316"/>
                    <a:pt x="592" y="316"/>
                  </a:cubicBezTo>
                  <a:cubicBezTo>
                    <a:pt x="590" y="315"/>
                    <a:pt x="590" y="315"/>
                    <a:pt x="590" y="315"/>
                  </a:cubicBezTo>
                  <a:lnTo>
                    <a:pt x="587" y="315"/>
                  </a:lnTo>
                  <a:close/>
                  <a:moveTo>
                    <a:pt x="620" y="94"/>
                  </a:moveTo>
                  <a:cubicBezTo>
                    <a:pt x="619" y="93"/>
                    <a:pt x="619" y="93"/>
                    <a:pt x="619" y="93"/>
                  </a:cubicBezTo>
                  <a:cubicBezTo>
                    <a:pt x="619" y="90"/>
                    <a:pt x="619" y="90"/>
                    <a:pt x="619" y="90"/>
                  </a:cubicBezTo>
                  <a:cubicBezTo>
                    <a:pt x="616" y="86"/>
                    <a:pt x="616" y="86"/>
                    <a:pt x="616" y="86"/>
                  </a:cubicBezTo>
                  <a:cubicBezTo>
                    <a:pt x="616" y="83"/>
                    <a:pt x="616" y="83"/>
                    <a:pt x="616" y="83"/>
                  </a:cubicBezTo>
                  <a:cubicBezTo>
                    <a:pt x="616" y="81"/>
                    <a:pt x="616" y="81"/>
                    <a:pt x="616" y="81"/>
                  </a:cubicBezTo>
                  <a:cubicBezTo>
                    <a:pt x="615" y="80"/>
                    <a:pt x="615" y="80"/>
                    <a:pt x="615" y="80"/>
                  </a:cubicBezTo>
                  <a:cubicBezTo>
                    <a:pt x="617" y="78"/>
                    <a:pt x="617" y="78"/>
                    <a:pt x="617" y="78"/>
                  </a:cubicBezTo>
                  <a:cubicBezTo>
                    <a:pt x="617" y="77"/>
                    <a:pt x="617" y="77"/>
                    <a:pt x="617" y="77"/>
                  </a:cubicBezTo>
                  <a:cubicBezTo>
                    <a:pt x="616" y="74"/>
                    <a:pt x="616" y="74"/>
                    <a:pt x="616" y="74"/>
                  </a:cubicBezTo>
                  <a:cubicBezTo>
                    <a:pt x="613" y="73"/>
                    <a:pt x="613" y="73"/>
                    <a:pt x="613" y="73"/>
                  </a:cubicBezTo>
                  <a:cubicBezTo>
                    <a:pt x="613" y="70"/>
                    <a:pt x="613" y="70"/>
                    <a:pt x="613" y="70"/>
                  </a:cubicBezTo>
                  <a:cubicBezTo>
                    <a:pt x="612" y="68"/>
                    <a:pt x="612" y="68"/>
                    <a:pt x="612" y="68"/>
                  </a:cubicBezTo>
                  <a:cubicBezTo>
                    <a:pt x="610" y="67"/>
                    <a:pt x="610" y="67"/>
                    <a:pt x="610" y="67"/>
                  </a:cubicBezTo>
                  <a:cubicBezTo>
                    <a:pt x="607" y="67"/>
                    <a:pt x="607" y="67"/>
                    <a:pt x="607" y="67"/>
                  </a:cubicBezTo>
                  <a:cubicBezTo>
                    <a:pt x="603" y="68"/>
                    <a:pt x="603" y="68"/>
                    <a:pt x="603" y="68"/>
                  </a:cubicBezTo>
                  <a:cubicBezTo>
                    <a:pt x="600" y="71"/>
                    <a:pt x="600" y="71"/>
                    <a:pt x="600" y="71"/>
                  </a:cubicBezTo>
                  <a:cubicBezTo>
                    <a:pt x="596" y="71"/>
                    <a:pt x="596" y="71"/>
                    <a:pt x="596" y="71"/>
                  </a:cubicBezTo>
                  <a:cubicBezTo>
                    <a:pt x="594" y="73"/>
                    <a:pt x="594" y="73"/>
                    <a:pt x="594" y="73"/>
                  </a:cubicBezTo>
                  <a:cubicBezTo>
                    <a:pt x="593" y="74"/>
                    <a:pt x="593" y="74"/>
                    <a:pt x="593" y="74"/>
                  </a:cubicBezTo>
                  <a:cubicBezTo>
                    <a:pt x="593" y="76"/>
                    <a:pt x="593" y="76"/>
                    <a:pt x="593" y="76"/>
                  </a:cubicBezTo>
                  <a:cubicBezTo>
                    <a:pt x="590" y="76"/>
                    <a:pt x="590" y="76"/>
                    <a:pt x="590" y="76"/>
                  </a:cubicBezTo>
                  <a:cubicBezTo>
                    <a:pt x="586" y="76"/>
                    <a:pt x="586" y="76"/>
                    <a:pt x="586" y="76"/>
                  </a:cubicBezTo>
                  <a:cubicBezTo>
                    <a:pt x="584" y="76"/>
                    <a:pt x="584" y="76"/>
                    <a:pt x="584" y="76"/>
                  </a:cubicBezTo>
                  <a:cubicBezTo>
                    <a:pt x="583" y="76"/>
                    <a:pt x="583" y="76"/>
                    <a:pt x="583" y="76"/>
                  </a:cubicBezTo>
                  <a:cubicBezTo>
                    <a:pt x="582" y="76"/>
                    <a:pt x="582" y="76"/>
                    <a:pt x="582" y="76"/>
                  </a:cubicBezTo>
                  <a:cubicBezTo>
                    <a:pt x="579" y="76"/>
                    <a:pt x="579" y="76"/>
                    <a:pt x="579" y="76"/>
                  </a:cubicBezTo>
                  <a:cubicBezTo>
                    <a:pt x="574" y="74"/>
                    <a:pt x="574" y="74"/>
                    <a:pt x="574" y="74"/>
                  </a:cubicBezTo>
                  <a:cubicBezTo>
                    <a:pt x="572" y="71"/>
                    <a:pt x="572" y="71"/>
                    <a:pt x="572" y="71"/>
                  </a:cubicBezTo>
                  <a:cubicBezTo>
                    <a:pt x="570" y="70"/>
                    <a:pt x="570" y="70"/>
                    <a:pt x="570" y="70"/>
                  </a:cubicBezTo>
                  <a:cubicBezTo>
                    <a:pt x="570" y="68"/>
                    <a:pt x="570" y="68"/>
                    <a:pt x="570" y="68"/>
                  </a:cubicBezTo>
                  <a:cubicBezTo>
                    <a:pt x="569" y="67"/>
                    <a:pt x="569" y="67"/>
                    <a:pt x="569" y="67"/>
                  </a:cubicBezTo>
                  <a:cubicBezTo>
                    <a:pt x="566" y="64"/>
                    <a:pt x="566" y="64"/>
                    <a:pt x="566" y="64"/>
                  </a:cubicBezTo>
                  <a:cubicBezTo>
                    <a:pt x="564" y="63"/>
                    <a:pt x="564" y="63"/>
                    <a:pt x="564" y="63"/>
                  </a:cubicBezTo>
                  <a:cubicBezTo>
                    <a:pt x="564" y="61"/>
                    <a:pt x="564" y="61"/>
                    <a:pt x="564" y="61"/>
                  </a:cubicBezTo>
                  <a:cubicBezTo>
                    <a:pt x="564" y="60"/>
                    <a:pt x="564" y="60"/>
                    <a:pt x="564" y="60"/>
                  </a:cubicBezTo>
                  <a:cubicBezTo>
                    <a:pt x="562" y="60"/>
                    <a:pt x="562" y="60"/>
                    <a:pt x="562" y="60"/>
                  </a:cubicBezTo>
                  <a:cubicBezTo>
                    <a:pt x="557" y="60"/>
                    <a:pt x="557" y="60"/>
                    <a:pt x="557" y="60"/>
                  </a:cubicBezTo>
                  <a:cubicBezTo>
                    <a:pt x="553" y="57"/>
                    <a:pt x="553" y="57"/>
                    <a:pt x="553" y="57"/>
                  </a:cubicBezTo>
                  <a:cubicBezTo>
                    <a:pt x="549" y="54"/>
                    <a:pt x="549" y="54"/>
                    <a:pt x="549" y="54"/>
                  </a:cubicBezTo>
                  <a:cubicBezTo>
                    <a:pt x="547" y="53"/>
                    <a:pt x="547" y="53"/>
                    <a:pt x="547" y="53"/>
                  </a:cubicBezTo>
                  <a:cubicBezTo>
                    <a:pt x="546" y="53"/>
                    <a:pt x="546" y="53"/>
                    <a:pt x="546" y="53"/>
                  </a:cubicBezTo>
                  <a:cubicBezTo>
                    <a:pt x="546" y="54"/>
                    <a:pt x="546" y="54"/>
                    <a:pt x="546" y="54"/>
                  </a:cubicBezTo>
                  <a:cubicBezTo>
                    <a:pt x="543" y="53"/>
                    <a:pt x="543" y="53"/>
                    <a:pt x="543" y="53"/>
                  </a:cubicBezTo>
                  <a:cubicBezTo>
                    <a:pt x="540" y="53"/>
                    <a:pt x="540" y="53"/>
                    <a:pt x="540" y="53"/>
                  </a:cubicBezTo>
                  <a:cubicBezTo>
                    <a:pt x="539" y="51"/>
                    <a:pt x="539" y="51"/>
                    <a:pt x="539" y="51"/>
                  </a:cubicBezTo>
                  <a:cubicBezTo>
                    <a:pt x="536" y="51"/>
                    <a:pt x="536" y="51"/>
                    <a:pt x="536" y="51"/>
                  </a:cubicBezTo>
                  <a:cubicBezTo>
                    <a:pt x="529" y="51"/>
                    <a:pt x="529" y="51"/>
                    <a:pt x="529" y="51"/>
                  </a:cubicBezTo>
                  <a:cubicBezTo>
                    <a:pt x="526" y="50"/>
                    <a:pt x="526" y="50"/>
                    <a:pt x="526" y="50"/>
                  </a:cubicBezTo>
                  <a:cubicBezTo>
                    <a:pt x="523" y="47"/>
                    <a:pt x="523" y="47"/>
                    <a:pt x="523" y="47"/>
                  </a:cubicBezTo>
                  <a:cubicBezTo>
                    <a:pt x="521" y="44"/>
                    <a:pt x="521" y="44"/>
                    <a:pt x="521" y="44"/>
                  </a:cubicBezTo>
                  <a:cubicBezTo>
                    <a:pt x="520" y="43"/>
                    <a:pt x="520" y="43"/>
                    <a:pt x="520" y="43"/>
                  </a:cubicBezTo>
                  <a:cubicBezTo>
                    <a:pt x="517" y="41"/>
                    <a:pt x="517" y="41"/>
                    <a:pt x="517" y="41"/>
                  </a:cubicBezTo>
                  <a:cubicBezTo>
                    <a:pt x="514" y="38"/>
                    <a:pt x="514" y="38"/>
                    <a:pt x="514" y="38"/>
                  </a:cubicBezTo>
                  <a:cubicBezTo>
                    <a:pt x="513" y="35"/>
                    <a:pt x="513" y="35"/>
                    <a:pt x="513" y="35"/>
                  </a:cubicBezTo>
                  <a:cubicBezTo>
                    <a:pt x="510" y="33"/>
                    <a:pt x="510" y="33"/>
                    <a:pt x="510" y="33"/>
                  </a:cubicBezTo>
                  <a:cubicBezTo>
                    <a:pt x="507" y="31"/>
                    <a:pt x="507" y="31"/>
                    <a:pt x="507" y="31"/>
                  </a:cubicBezTo>
                  <a:cubicBezTo>
                    <a:pt x="504" y="28"/>
                    <a:pt x="504" y="28"/>
                    <a:pt x="504" y="28"/>
                  </a:cubicBezTo>
                  <a:cubicBezTo>
                    <a:pt x="500" y="25"/>
                    <a:pt x="500" y="25"/>
                    <a:pt x="500" y="25"/>
                  </a:cubicBezTo>
                  <a:cubicBezTo>
                    <a:pt x="496" y="21"/>
                    <a:pt x="496" y="21"/>
                    <a:pt x="496" y="21"/>
                  </a:cubicBezTo>
                  <a:cubicBezTo>
                    <a:pt x="493" y="18"/>
                    <a:pt x="493" y="18"/>
                    <a:pt x="493" y="18"/>
                  </a:cubicBezTo>
                  <a:cubicBezTo>
                    <a:pt x="491" y="17"/>
                    <a:pt x="491" y="17"/>
                    <a:pt x="491" y="17"/>
                  </a:cubicBezTo>
                  <a:cubicBezTo>
                    <a:pt x="486" y="13"/>
                    <a:pt x="486" y="13"/>
                    <a:pt x="486" y="13"/>
                  </a:cubicBezTo>
                  <a:cubicBezTo>
                    <a:pt x="484" y="11"/>
                    <a:pt x="484" y="11"/>
                    <a:pt x="484" y="11"/>
                  </a:cubicBezTo>
                  <a:cubicBezTo>
                    <a:pt x="483" y="11"/>
                    <a:pt x="483" y="11"/>
                    <a:pt x="483" y="11"/>
                  </a:cubicBezTo>
                  <a:cubicBezTo>
                    <a:pt x="480" y="8"/>
                    <a:pt x="480" y="8"/>
                    <a:pt x="480" y="8"/>
                  </a:cubicBezTo>
                  <a:cubicBezTo>
                    <a:pt x="477" y="8"/>
                    <a:pt x="477" y="8"/>
                    <a:pt x="477" y="8"/>
                  </a:cubicBezTo>
                  <a:cubicBezTo>
                    <a:pt x="475" y="5"/>
                    <a:pt x="475" y="5"/>
                    <a:pt x="475" y="5"/>
                  </a:cubicBezTo>
                  <a:cubicBezTo>
                    <a:pt x="473" y="5"/>
                    <a:pt x="473" y="5"/>
                    <a:pt x="473" y="5"/>
                  </a:cubicBezTo>
                  <a:cubicBezTo>
                    <a:pt x="470" y="4"/>
                    <a:pt x="470" y="4"/>
                    <a:pt x="470" y="4"/>
                  </a:cubicBezTo>
                  <a:cubicBezTo>
                    <a:pt x="468" y="4"/>
                    <a:pt x="468" y="4"/>
                    <a:pt x="468" y="4"/>
                  </a:cubicBezTo>
                  <a:cubicBezTo>
                    <a:pt x="467" y="4"/>
                    <a:pt x="467" y="4"/>
                    <a:pt x="467" y="4"/>
                  </a:cubicBezTo>
                  <a:cubicBezTo>
                    <a:pt x="467" y="5"/>
                    <a:pt x="467" y="5"/>
                    <a:pt x="467" y="5"/>
                  </a:cubicBezTo>
                  <a:cubicBezTo>
                    <a:pt x="460" y="2"/>
                    <a:pt x="460" y="2"/>
                    <a:pt x="460" y="2"/>
                  </a:cubicBezTo>
                  <a:cubicBezTo>
                    <a:pt x="457" y="1"/>
                    <a:pt x="457" y="1"/>
                    <a:pt x="457" y="1"/>
                  </a:cubicBezTo>
                  <a:cubicBezTo>
                    <a:pt x="454" y="0"/>
                    <a:pt x="454" y="0"/>
                    <a:pt x="454" y="0"/>
                  </a:cubicBezTo>
                  <a:cubicBezTo>
                    <a:pt x="450" y="0"/>
                    <a:pt x="450" y="0"/>
                    <a:pt x="450" y="0"/>
                  </a:cubicBezTo>
                  <a:cubicBezTo>
                    <a:pt x="447" y="0"/>
                    <a:pt x="447" y="0"/>
                    <a:pt x="447" y="0"/>
                  </a:cubicBezTo>
                  <a:cubicBezTo>
                    <a:pt x="440" y="0"/>
                    <a:pt x="440" y="0"/>
                    <a:pt x="440" y="0"/>
                  </a:cubicBezTo>
                  <a:cubicBezTo>
                    <a:pt x="432" y="1"/>
                    <a:pt x="432" y="1"/>
                    <a:pt x="432" y="1"/>
                  </a:cubicBezTo>
                  <a:cubicBezTo>
                    <a:pt x="427" y="2"/>
                    <a:pt x="427" y="2"/>
                    <a:pt x="427" y="2"/>
                  </a:cubicBezTo>
                  <a:cubicBezTo>
                    <a:pt x="424" y="2"/>
                    <a:pt x="424" y="2"/>
                    <a:pt x="424" y="2"/>
                  </a:cubicBezTo>
                  <a:cubicBezTo>
                    <a:pt x="422" y="5"/>
                    <a:pt x="422" y="5"/>
                    <a:pt x="422" y="5"/>
                  </a:cubicBezTo>
                  <a:cubicBezTo>
                    <a:pt x="421" y="7"/>
                    <a:pt x="421" y="7"/>
                    <a:pt x="421" y="7"/>
                  </a:cubicBezTo>
                  <a:cubicBezTo>
                    <a:pt x="420" y="10"/>
                    <a:pt x="420" y="10"/>
                    <a:pt x="420" y="10"/>
                  </a:cubicBezTo>
                  <a:cubicBezTo>
                    <a:pt x="421" y="11"/>
                    <a:pt x="421" y="11"/>
                    <a:pt x="421" y="11"/>
                  </a:cubicBezTo>
                  <a:cubicBezTo>
                    <a:pt x="424" y="11"/>
                    <a:pt x="424" y="11"/>
                    <a:pt x="424" y="11"/>
                  </a:cubicBezTo>
                  <a:cubicBezTo>
                    <a:pt x="427" y="11"/>
                    <a:pt x="427" y="11"/>
                    <a:pt x="427" y="11"/>
                  </a:cubicBezTo>
                  <a:cubicBezTo>
                    <a:pt x="430" y="13"/>
                    <a:pt x="430" y="13"/>
                    <a:pt x="430" y="13"/>
                  </a:cubicBezTo>
                  <a:cubicBezTo>
                    <a:pt x="431" y="15"/>
                    <a:pt x="431" y="15"/>
                    <a:pt x="431" y="15"/>
                  </a:cubicBezTo>
                  <a:cubicBezTo>
                    <a:pt x="432" y="18"/>
                    <a:pt x="432" y="18"/>
                    <a:pt x="432" y="18"/>
                  </a:cubicBezTo>
                  <a:cubicBezTo>
                    <a:pt x="432" y="20"/>
                    <a:pt x="432" y="20"/>
                    <a:pt x="432" y="20"/>
                  </a:cubicBezTo>
                  <a:cubicBezTo>
                    <a:pt x="432" y="21"/>
                    <a:pt x="432" y="21"/>
                    <a:pt x="432" y="21"/>
                  </a:cubicBezTo>
                  <a:cubicBezTo>
                    <a:pt x="431" y="23"/>
                    <a:pt x="431" y="23"/>
                    <a:pt x="431" y="23"/>
                  </a:cubicBezTo>
                  <a:cubicBezTo>
                    <a:pt x="431" y="27"/>
                    <a:pt x="431" y="27"/>
                    <a:pt x="431" y="27"/>
                  </a:cubicBezTo>
                  <a:cubicBezTo>
                    <a:pt x="431" y="30"/>
                    <a:pt x="431" y="30"/>
                    <a:pt x="431" y="30"/>
                  </a:cubicBezTo>
                  <a:cubicBezTo>
                    <a:pt x="431" y="33"/>
                    <a:pt x="431" y="33"/>
                    <a:pt x="431" y="33"/>
                  </a:cubicBezTo>
                  <a:cubicBezTo>
                    <a:pt x="431" y="34"/>
                    <a:pt x="431" y="34"/>
                    <a:pt x="431" y="34"/>
                  </a:cubicBezTo>
                  <a:cubicBezTo>
                    <a:pt x="431" y="35"/>
                    <a:pt x="431" y="35"/>
                    <a:pt x="431" y="35"/>
                  </a:cubicBezTo>
                  <a:cubicBezTo>
                    <a:pt x="431" y="40"/>
                    <a:pt x="431" y="40"/>
                    <a:pt x="431" y="40"/>
                  </a:cubicBezTo>
                  <a:cubicBezTo>
                    <a:pt x="432" y="41"/>
                    <a:pt x="432" y="41"/>
                    <a:pt x="432" y="41"/>
                  </a:cubicBezTo>
                  <a:cubicBezTo>
                    <a:pt x="434" y="43"/>
                    <a:pt x="434" y="43"/>
                    <a:pt x="434" y="43"/>
                  </a:cubicBezTo>
                  <a:cubicBezTo>
                    <a:pt x="434" y="44"/>
                    <a:pt x="434" y="44"/>
                    <a:pt x="434" y="44"/>
                  </a:cubicBezTo>
                  <a:cubicBezTo>
                    <a:pt x="432" y="45"/>
                    <a:pt x="432" y="45"/>
                    <a:pt x="432" y="45"/>
                  </a:cubicBezTo>
                  <a:cubicBezTo>
                    <a:pt x="430" y="47"/>
                    <a:pt x="430" y="47"/>
                    <a:pt x="430" y="47"/>
                  </a:cubicBezTo>
                  <a:cubicBezTo>
                    <a:pt x="427" y="48"/>
                    <a:pt x="427" y="48"/>
                    <a:pt x="427" y="48"/>
                  </a:cubicBezTo>
                  <a:cubicBezTo>
                    <a:pt x="425" y="51"/>
                    <a:pt x="425" y="51"/>
                    <a:pt x="425" y="51"/>
                  </a:cubicBezTo>
                  <a:cubicBezTo>
                    <a:pt x="424" y="51"/>
                    <a:pt x="424" y="51"/>
                    <a:pt x="424" y="51"/>
                  </a:cubicBezTo>
                  <a:cubicBezTo>
                    <a:pt x="421" y="51"/>
                    <a:pt x="421" y="51"/>
                    <a:pt x="421" y="51"/>
                  </a:cubicBezTo>
                  <a:cubicBezTo>
                    <a:pt x="418" y="50"/>
                    <a:pt x="418" y="50"/>
                    <a:pt x="418" y="50"/>
                  </a:cubicBezTo>
                  <a:cubicBezTo>
                    <a:pt x="414" y="50"/>
                    <a:pt x="414" y="50"/>
                    <a:pt x="414" y="50"/>
                  </a:cubicBezTo>
                  <a:cubicBezTo>
                    <a:pt x="411" y="48"/>
                    <a:pt x="411" y="48"/>
                    <a:pt x="411" y="48"/>
                  </a:cubicBezTo>
                  <a:cubicBezTo>
                    <a:pt x="410" y="47"/>
                    <a:pt x="410" y="47"/>
                    <a:pt x="410" y="47"/>
                  </a:cubicBezTo>
                  <a:cubicBezTo>
                    <a:pt x="411" y="67"/>
                    <a:pt x="411" y="67"/>
                    <a:pt x="411" y="67"/>
                  </a:cubicBezTo>
                  <a:cubicBezTo>
                    <a:pt x="412" y="68"/>
                    <a:pt x="412" y="68"/>
                    <a:pt x="412" y="68"/>
                  </a:cubicBezTo>
                  <a:cubicBezTo>
                    <a:pt x="411" y="70"/>
                    <a:pt x="411" y="70"/>
                    <a:pt x="411" y="70"/>
                  </a:cubicBezTo>
                  <a:cubicBezTo>
                    <a:pt x="411" y="71"/>
                    <a:pt x="411" y="71"/>
                    <a:pt x="411" y="71"/>
                  </a:cubicBezTo>
                  <a:cubicBezTo>
                    <a:pt x="415" y="76"/>
                    <a:pt x="415" y="76"/>
                    <a:pt x="415" y="76"/>
                  </a:cubicBezTo>
                  <a:cubicBezTo>
                    <a:pt x="417" y="76"/>
                    <a:pt x="417" y="76"/>
                    <a:pt x="417" y="76"/>
                  </a:cubicBezTo>
                  <a:cubicBezTo>
                    <a:pt x="418" y="74"/>
                    <a:pt x="418" y="74"/>
                    <a:pt x="418" y="74"/>
                  </a:cubicBezTo>
                  <a:cubicBezTo>
                    <a:pt x="421" y="74"/>
                    <a:pt x="421" y="74"/>
                    <a:pt x="421" y="74"/>
                  </a:cubicBezTo>
                  <a:cubicBezTo>
                    <a:pt x="424" y="74"/>
                    <a:pt x="424" y="74"/>
                    <a:pt x="424" y="74"/>
                  </a:cubicBezTo>
                  <a:cubicBezTo>
                    <a:pt x="428" y="74"/>
                    <a:pt x="428" y="74"/>
                    <a:pt x="428" y="74"/>
                  </a:cubicBezTo>
                  <a:cubicBezTo>
                    <a:pt x="431" y="76"/>
                    <a:pt x="431" y="76"/>
                    <a:pt x="431" y="76"/>
                  </a:cubicBezTo>
                  <a:cubicBezTo>
                    <a:pt x="432" y="76"/>
                    <a:pt x="432" y="76"/>
                    <a:pt x="432" y="76"/>
                  </a:cubicBezTo>
                  <a:cubicBezTo>
                    <a:pt x="434" y="74"/>
                    <a:pt x="434" y="74"/>
                    <a:pt x="434" y="74"/>
                  </a:cubicBezTo>
                  <a:cubicBezTo>
                    <a:pt x="435" y="71"/>
                    <a:pt x="435" y="71"/>
                    <a:pt x="435" y="71"/>
                  </a:cubicBezTo>
                  <a:cubicBezTo>
                    <a:pt x="438" y="71"/>
                    <a:pt x="438" y="71"/>
                    <a:pt x="438" y="71"/>
                  </a:cubicBezTo>
                  <a:cubicBezTo>
                    <a:pt x="445" y="73"/>
                    <a:pt x="445" y="73"/>
                    <a:pt x="445" y="73"/>
                  </a:cubicBezTo>
                  <a:cubicBezTo>
                    <a:pt x="445" y="73"/>
                    <a:pt x="445" y="73"/>
                    <a:pt x="445" y="73"/>
                  </a:cubicBezTo>
                  <a:cubicBezTo>
                    <a:pt x="453" y="77"/>
                    <a:pt x="453" y="77"/>
                    <a:pt x="453" y="77"/>
                  </a:cubicBezTo>
                  <a:cubicBezTo>
                    <a:pt x="460" y="81"/>
                    <a:pt x="460" y="81"/>
                    <a:pt x="460" y="81"/>
                  </a:cubicBezTo>
                  <a:cubicBezTo>
                    <a:pt x="465" y="86"/>
                    <a:pt x="465" y="86"/>
                    <a:pt x="465" y="86"/>
                  </a:cubicBezTo>
                  <a:cubicBezTo>
                    <a:pt x="467" y="88"/>
                    <a:pt x="467" y="88"/>
                    <a:pt x="467" y="88"/>
                  </a:cubicBezTo>
                  <a:cubicBezTo>
                    <a:pt x="465" y="90"/>
                    <a:pt x="465" y="90"/>
                    <a:pt x="465" y="90"/>
                  </a:cubicBezTo>
                  <a:cubicBezTo>
                    <a:pt x="460" y="90"/>
                    <a:pt x="460" y="90"/>
                    <a:pt x="460" y="90"/>
                  </a:cubicBezTo>
                  <a:cubicBezTo>
                    <a:pt x="457" y="88"/>
                    <a:pt x="457" y="88"/>
                    <a:pt x="457" y="88"/>
                  </a:cubicBezTo>
                  <a:cubicBezTo>
                    <a:pt x="455" y="88"/>
                    <a:pt x="455" y="88"/>
                    <a:pt x="455" y="88"/>
                  </a:cubicBezTo>
                  <a:cubicBezTo>
                    <a:pt x="454" y="88"/>
                    <a:pt x="454" y="88"/>
                    <a:pt x="454" y="88"/>
                  </a:cubicBezTo>
                  <a:cubicBezTo>
                    <a:pt x="451" y="88"/>
                    <a:pt x="451" y="88"/>
                    <a:pt x="451" y="88"/>
                  </a:cubicBezTo>
                  <a:cubicBezTo>
                    <a:pt x="448" y="90"/>
                    <a:pt x="448" y="90"/>
                    <a:pt x="448" y="90"/>
                  </a:cubicBezTo>
                  <a:cubicBezTo>
                    <a:pt x="445" y="91"/>
                    <a:pt x="445" y="91"/>
                    <a:pt x="445" y="91"/>
                  </a:cubicBezTo>
                  <a:cubicBezTo>
                    <a:pt x="444" y="91"/>
                    <a:pt x="444" y="91"/>
                    <a:pt x="444" y="91"/>
                  </a:cubicBezTo>
                  <a:cubicBezTo>
                    <a:pt x="443" y="91"/>
                    <a:pt x="443" y="91"/>
                    <a:pt x="443" y="91"/>
                  </a:cubicBezTo>
                  <a:cubicBezTo>
                    <a:pt x="441" y="91"/>
                    <a:pt x="441" y="91"/>
                    <a:pt x="441" y="91"/>
                  </a:cubicBezTo>
                  <a:cubicBezTo>
                    <a:pt x="441" y="93"/>
                    <a:pt x="441" y="93"/>
                    <a:pt x="441" y="93"/>
                  </a:cubicBezTo>
                  <a:cubicBezTo>
                    <a:pt x="440" y="94"/>
                    <a:pt x="440" y="94"/>
                    <a:pt x="440" y="94"/>
                  </a:cubicBezTo>
                  <a:cubicBezTo>
                    <a:pt x="437" y="94"/>
                    <a:pt x="437" y="94"/>
                    <a:pt x="437" y="94"/>
                  </a:cubicBezTo>
                  <a:cubicBezTo>
                    <a:pt x="435" y="94"/>
                    <a:pt x="435" y="94"/>
                    <a:pt x="435" y="94"/>
                  </a:cubicBezTo>
                  <a:cubicBezTo>
                    <a:pt x="434" y="96"/>
                    <a:pt x="434" y="96"/>
                    <a:pt x="434" y="96"/>
                  </a:cubicBezTo>
                  <a:cubicBezTo>
                    <a:pt x="432" y="99"/>
                    <a:pt x="432" y="99"/>
                    <a:pt x="432" y="99"/>
                  </a:cubicBezTo>
                  <a:cubicBezTo>
                    <a:pt x="434" y="101"/>
                    <a:pt x="434" y="101"/>
                    <a:pt x="434" y="101"/>
                  </a:cubicBezTo>
                  <a:cubicBezTo>
                    <a:pt x="430" y="106"/>
                    <a:pt x="430" y="106"/>
                    <a:pt x="430" y="106"/>
                  </a:cubicBezTo>
                  <a:cubicBezTo>
                    <a:pt x="427" y="107"/>
                    <a:pt x="427" y="107"/>
                    <a:pt x="427" y="107"/>
                  </a:cubicBezTo>
                  <a:cubicBezTo>
                    <a:pt x="424" y="107"/>
                    <a:pt x="424" y="107"/>
                    <a:pt x="424" y="107"/>
                  </a:cubicBezTo>
                  <a:cubicBezTo>
                    <a:pt x="421" y="106"/>
                    <a:pt x="421" y="106"/>
                    <a:pt x="421" y="106"/>
                  </a:cubicBezTo>
                  <a:cubicBezTo>
                    <a:pt x="420" y="106"/>
                    <a:pt x="420" y="106"/>
                    <a:pt x="420" y="106"/>
                  </a:cubicBezTo>
                  <a:cubicBezTo>
                    <a:pt x="420" y="107"/>
                    <a:pt x="420" y="107"/>
                    <a:pt x="420" y="107"/>
                  </a:cubicBezTo>
                  <a:cubicBezTo>
                    <a:pt x="418" y="110"/>
                    <a:pt x="418" y="110"/>
                    <a:pt x="418" y="110"/>
                  </a:cubicBezTo>
                  <a:cubicBezTo>
                    <a:pt x="417" y="111"/>
                    <a:pt x="417" y="111"/>
                    <a:pt x="417" y="111"/>
                  </a:cubicBezTo>
                  <a:cubicBezTo>
                    <a:pt x="414" y="114"/>
                    <a:pt x="414" y="114"/>
                    <a:pt x="414" y="114"/>
                  </a:cubicBezTo>
                  <a:cubicBezTo>
                    <a:pt x="412" y="116"/>
                    <a:pt x="412" y="116"/>
                    <a:pt x="412" y="116"/>
                  </a:cubicBezTo>
                  <a:cubicBezTo>
                    <a:pt x="405" y="114"/>
                    <a:pt x="405" y="114"/>
                    <a:pt x="405" y="114"/>
                  </a:cubicBezTo>
                  <a:cubicBezTo>
                    <a:pt x="398" y="111"/>
                    <a:pt x="398" y="111"/>
                    <a:pt x="398" y="111"/>
                  </a:cubicBezTo>
                  <a:cubicBezTo>
                    <a:pt x="395" y="110"/>
                    <a:pt x="395" y="110"/>
                    <a:pt x="395" y="110"/>
                  </a:cubicBezTo>
                  <a:cubicBezTo>
                    <a:pt x="392" y="111"/>
                    <a:pt x="392" y="111"/>
                    <a:pt x="392" y="111"/>
                  </a:cubicBezTo>
                  <a:cubicBezTo>
                    <a:pt x="391" y="114"/>
                    <a:pt x="391" y="114"/>
                    <a:pt x="391" y="114"/>
                  </a:cubicBezTo>
                  <a:cubicBezTo>
                    <a:pt x="391" y="117"/>
                    <a:pt x="391" y="117"/>
                    <a:pt x="391" y="117"/>
                  </a:cubicBezTo>
                  <a:cubicBezTo>
                    <a:pt x="391" y="120"/>
                    <a:pt x="391" y="120"/>
                    <a:pt x="391" y="120"/>
                  </a:cubicBezTo>
                  <a:cubicBezTo>
                    <a:pt x="392" y="121"/>
                    <a:pt x="392" y="121"/>
                    <a:pt x="392" y="121"/>
                  </a:cubicBezTo>
                  <a:cubicBezTo>
                    <a:pt x="394" y="121"/>
                    <a:pt x="394" y="121"/>
                    <a:pt x="394" y="121"/>
                  </a:cubicBezTo>
                  <a:cubicBezTo>
                    <a:pt x="398" y="126"/>
                    <a:pt x="398" y="126"/>
                    <a:pt x="398" y="126"/>
                  </a:cubicBezTo>
                  <a:cubicBezTo>
                    <a:pt x="401" y="129"/>
                    <a:pt x="401" y="129"/>
                    <a:pt x="401" y="129"/>
                  </a:cubicBezTo>
                  <a:cubicBezTo>
                    <a:pt x="400" y="130"/>
                    <a:pt x="400" y="130"/>
                    <a:pt x="400" y="130"/>
                  </a:cubicBezTo>
                  <a:cubicBezTo>
                    <a:pt x="397" y="133"/>
                    <a:pt x="397" y="133"/>
                    <a:pt x="397" y="133"/>
                  </a:cubicBezTo>
                  <a:cubicBezTo>
                    <a:pt x="395" y="134"/>
                    <a:pt x="395" y="134"/>
                    <a:pt x="395" y="134"/>
                  </a:cubicBezTo>
                  <a:cubicBezTo>
                    <a:pt x="394" y="136"/>
                    <a:pt x="394" y="136"/>
                    <a:pt x="394" y="136"/>
                  </a:cubicBezTo>
                  <a:cubicBezTo>
                    <a:pt x="392" y="140"/>
                    <a:pt x="392" y="140"/>
                    <a:pt x="392" y="140"/>
                  </a:cubicBezTo>
                  <a:cubicBezTo>
                    <a:pt x="389" y="143"/>
                    <a:pt x="389" y="143"/>
                    <a:pt x="389" y="143"/>
                  </a:cubicBezTo>
                  <a:cubicBezTo>
                    <a:pt x="384" y="146"/>
                    <a:pt x="384" y="146"/>
                    <a:pt x="384" y="146"/>
                  </a:cubicBezTo>
                  <a:cubicBezTo>
                    <a:pt x="379" y="147"/>
                    <a:pt x="379" y="147"/>
                    <a:pt x="379" y="147"/>
                  </a:cubicBezTo>
                  <a:cubicBezTo>
                    <a:pt x="375" y="147"/>
                    <a:pt x="375" y="147"/>
                    <a:pt x="375" y="147"/>
                  </a:cubicBezTo>
                  <a:cubicBezTo>
                    <a:pt x="365" y="147"/>
                    <a:pt x="365" y="147"/>
                    <a:pt x="365" y="147"/>
                  </a:cubicBezTo>
                  <a:cubicBezTo>
                    <a:pt x="357" y="149"/>
                    <a:pt x="357" y="149"/>
                    <a:pt x="357" y="149"/>
                  </a:cubicBezTo>
                  <a:cubicBezTo>
                    <a:pt x="348" y="152"/>
                    <a:pt x="348" y="152"/>
                    <a:pt x="348" y="152"/>
                  </a:cubicBezTo>
                  <a:cubicBezTo>
                    <a:pt x="341" y="156"/>
                    <a:pt x="341" y="156"/>
                    <a:pt x="341" y="156"/>
                  </a:cubicBezTo>
                  <a:cubicBezTo>
                    <a:pt x="339" y="157"/>
                    <a:pt x="339" y="157"/>
                    <a:pt x="339" y="157"/>
                  </a:cubicBezTo>
                  <a:cubicBezTo>
                    <a:pt x="336" y="157"/>
                    <a:pt x="336" y="157"/>
                    <a:pt x="336" y="157"/>
                  </a:cubicBezTo>
                  <a:cubicBezTo>
                    <a:pt x="335" y="157"/>
                    <a:pt x="335" y="157"/>
                    <a:pt x="335" y="157"/>
                  </a:cubicBezTo>
                  <a:cubicBezTo>
                    <a:pt x="332" y="156"/>
                    <a:pt x="332" y="156"/>
                    <a:pt x="332" y="156"/>
                  </a:cubicBezTo>
                  <a:cubicBezTo>
                    <a:pt x="331" y="154"/>
                    <a:pt x="331" y="154"/>
                    <a:pt x="331" y="154"/>
                  </a:cubicBezTo>
                  <a:cubicBezTo>
                    <a:pt x="326" y="154"/>
                    <a:pt x="326" y="154"/>
                    <a:pt x="326" y="154"/>
                  </a:cubicBezTo>
                  <a:cubicBezTo>
                    <a:pt x="322" y="154"/>
                    <a:pt x="322" y="154"/>
                    <a:pt x="322" y="154"/>
                  </a:cubicBezTo>
                  <a:cubicBezTo>
                    <a:pt x="318" y="154"/>
                    <a:pt x="318" y="154"/>
                    <a:pt x="318" y="154"/>
                  </a:cubicBezTo>
                  <a:cubicBezTo>
                    <a:pt x="309" y="152"/>
                    <a:pt x="309" y="152"/>
                    <a:pt x="309" y="152"/>
                  </a:cubicBezTo>
                  <a:cubicBezTo>
                    <a:pt x="302" y="149"/>
                    <a:pt x="302" y="149"/>
                    <a:pt x="302" y="149"/>
                  </a:cubicBezTo>
                  <a:cubicBezTo>
                    <a:pt x="299" y="147"/>
                    <a:pt x="299" y="147"/>
                    <a:pt x="299" y="147"/>
                  </a:cubicBezTo>
                  <a:cubicBezTo>
                    <a:pt x="295" y="144"/>
                    <a:pt x="295" y="144"/>
                    <a:pt x="295" y="144"/>
                  </a:cubicBezTo>
                  <a:cubicBezTo>
                    <a:pt x="286" y="144"/>
                    <a:pt x="286" y="144"/>
                    <a:pt x="286" y="144"/>
                  </a:cubicBezTo>
                  <a:cubicBezTo>
                    <a:pt x="279" y="143"/>
                    <a:pt x="279" y="143"/>
                    <a:pt x="279" y="143"/>
                  </a:cubicBezTo>
                  <a:cubicBezTo>
                    <a:pt x="276" y="143"/>
                    <a:pt x="276" y="143"/>
                    <a:pt x="276" y="143"/>
                  </a:cubicBezTo>
                  <a:cubicBezTo>
                    <a:pt x="272" y="144"/>
                    <a:pt x="272" y="144"/>
                    <a:pt x="272" y="144"/>
                  </a:cubicBezTo>
                  <a:cubicBezTo>
                    <a:pt x="266" y="144"/>
                    <a:pt x="266" y="144"/>
                    <a:pt x="266" y="144"/>
                  </a:cubicBezTo>
                  <a:cubicBezTo>
                    <a:pt x="262" y="144"/>
                    <a:pt x="262" y="144"/>
                    <a:pt x="262" y="144"/>
                  </a:cubicBezTo>
                  <a:cubicBezTo>
                    <a:pt x="253" y="143"/>
                    <a:pt x="253" y="143"/>
                    <a:pt x="253" y="143"/>
                  </a:cubicBezTo>
                  <a:cubicBezTo>
                    <a:pt x="243" y="142"/>
                    <a:pt x="243" y="142"/>
                    <a:pt x="243" y="142"/>
                  </a:cubicBezTo>
                  <a:cubicBezTo>
                    <a:pt x="240" y="143"/>
                    <a:pt x="240" y="143"/>
                    <a:pt x="240" y="143"/>
                  </a:cubicBezTo>
                  <a:cubicBezTo>
                    <a:pt x="238" y="142"/>
                    <a:pt x="238" y="142"/>
                    <a:pt x="238" y="142"/>
                  </a:cubicBezTo>
                  <a:cubicBezTo>
                    <a:pt x="236" y="140"/>
                    <a:pt x="236" y="140"/>
                    <a:pt x="236" y="140"/>
                  </a:cubicBezTo>
                  <a:cubicBezTo>
                    <a:pt x="233" y="137"/>
                    <a:pt x="233" y="137"/>
                    <a:pt x="233" y="137"/>
                  </a:cubicBezTo>
                  <a:cubicBezTo>
                    <a:pt x="230" y="136"/>
                    <a:pt x="230" y="136"/>
                    <a:pt x="230" y="136"/>
                  </a:cubicBezTo>
                  <a:cubicBezTo>
                    <a:pt x="227" y="133"/>
                    <a:pt x="227" y="133"/>
                    <a:pt x="227" y="133"/>
                  </a:cubicBezTo>
                  <a:cubicBezTo>
                    <a:pt x="222" y="127"/>
                    <a:pt x="222" y="127"/>
                    <a:pt x="222" y="127"/>
                  </a:cubicBezTo>
                  <a:cubicBezTo>
                    <a:pt x="220" y="126"/>
                    <a:pt x="220" y="126"/>
                    <a:pt x="220" y="126"/>
                  </a:cubicBezTo>
                  <a:cubicBezTo>
                    <a:pt x="219" y="123"/>
                    <a:pt x="219" y="123"/>
                    <a:pt x="219" y="123"/>
                  </a:cubicBezTo>
                  <a:cubicBezTo>
                    <a:pt x="217" y="121"/>
                    <a:pt x="217" y="121"/>
                    <a:pt x="217" y="121"/>
                  </a:cubicBezTo>
                  <a:cubicBezTo>
                    <a:pt x="216" y="121"/>
                    <a:pt x="216" y="121"/>
                    <a:pt x="216" y="121"/>
                  </a:cubicBezTo>
                  <a:cubicBezTo>
                    <a:pt x="212" y="121"/>
                    <a:pt x="212" y="121"/>
                    <a:pt x="212" y="121"/>
                  </a:cubicBezTo>
                  <a:cubicBezTo>
                    <a:pt x="205" y="117"/>
                    <a:pt x="205" y="117"/>
                    <a:pt x="205" y="117"/>
                  </a:cubicBezTo>
                  <a:cubicBezTo>
                    <a:pt x="200" y="116"/>
                    <a:pt x="200" y="116"/>
                    <a:pt x="200" y="116"/>
                  </a:cubicBezTo>
                  <a:cubicBezTo>
                    <a:pt x="197" y="114"/>
                    <a:pt x="197" y="114"/>
                    <a:pt x="197" y="114"/>
                  </a:cubicBezTo>
                  <a:cubicBezTo>
                    <a:pt x="195" y="113"/>
                    <a:pt x="195" y="113"/>
                    <a:pt x="195" y="113"/>
                  </a:cubicBezTo>
                  <a:cubicBezTo>
                    <a:pt x="190" y="111"/>
                    <a:pt x="190" y="111"/>
                    <a:pt x="190" y="111"/>
                  </a:cubicBezTo>
                  <a:cubicBezTo>
                    <a:pt x="182" y="111"/>
                    <a:pt x="182" y="111"/>
                    <a:pt x="182" y="111"/>
                  </a:cubicBezTo>
                  <a:cubicBezTo>
                    <a:pt x="169" y="110"/>
                    <a:pt x="169" y="110"/>
                    <a:pt x="169" y="110"/>
                  </a:cubicBezTo>
                  <a:cubicBezTo>
                    <a:pt x="163" y="107"/>
                    <a:pt x="163" y="107"/>
                    <a:pt x="163" y="107"/>
                  </a:cubicBezTo>
                  <a:cubicBezTo>
                    <a:pt x="162" y="106"/>
                    <a:pt x="162" y="106"/>
                    <a:pt x="162" y="106"/>
                  </a:cubicBezTo>
                  <a:cubicBezTo>
                    <a:pt x="160" y="103"/>
                    <a:pt x="160" y="103"/>
                    <a:pt x="160" y="103"/>
                  </a:cubicBezTo>
                  <a:cubicBezTo>
                    <a:pt x="160" y="100"/>
                    <a:pt x="160" y="100"/>
                    <a:pt x="160" y="100"/>
                  </a:cubicBezTo>
                  <a:cubicBezTo>
                    <a:pt x="162" y="99"/>
                    <a:pt x="162" y="99"/>
                    <a:pt x="162" y="99"/>
                  </a:cubicBezTo>
                  <a:cubicBezTo>
                    <a:pt x="160" y="97"/>
                    <a:pt x="160" y="97"/>
                    <a:pt x="160" y="97"/>
                  </a:cubicBezTo>
                  <a:cubicBezTo>
                    <a:pt x="159" y="93"/>
                    <a:pt x="159" y="93"/>
                    <a:pt x="159" y="93"/>
                  </a:cubicBezTo>
                  <a:cubicBezTo>
                    <a:pt x="159" y="90"/>
                    <a:pt x="159" y="90"/>
                    <a:pt x="159" y="90"/>
                  </a:cubicBezTo>
                  <a:cubicBezTo>
                    <a:pt x="156" y="86"/>
                    <a:pt x="156" y="86"/>
                    <a:pt x="156" y="86"/>
                  </a:cubicBezTo>
                  <a:cubicBezTo>
                    <a:pt x="152" y="83"/>
                    <a:pt x="152" y="83"/>
                    <a:pt x="152" y="83"/>
                  </a:cubicBezTo>
                  <a:cubicBezTo>
                    <a:pt x="149" y="80"/>
                    <a:pt x="149" y="80"/>
                    <a:pt x="149" y="80"/>
                  </a:cubicBezTo>
                  <a:cubicBezTo>
                    <a:pt x="146" y="77"/>
                    <a:pt x="146" y="77"/>
                    <a:pt x="146" y="77"/>
                  </a:cubicBezTo>
                  <a:cubicBezTo>
                    <a:pt x="141" y="74"/>
                    <a:pt x="141" y="74"/>
                    <a:pt x="141" y="74"/>
                  </a:cubicBezTo>
                  <a:cubicBezTo>
                    <a:pt x="140" y="73"/>
                    <a:pt x="140" y="73"/>
                    <a:pt x="140" y="73"/>
                  </a:cubicBezTo>
                  <a:cubicBezTo>
                    <a:pt x="139" y="74"/>
                    <a:pt x="139" y="74"/>
                    <a:pt x="139" y="74"/>
                  </a:cubicBezTo>
                  <a:cubicBezTo>
                    <a:pt x="136" y="73"/>
                    <a:pt x="136" y="73"/>
                    <a:pt x="136" y="73"/>
                  </a:cubicBezTo>
                  <a:cubicBezTo>
                    <a:pt x="134" y="71"/>
                    <a:pt x="134" y="71"/>
                    <a:pt x="134" y="71"/>
                  </a:cubicBezTo>
                  <a:cubicBezTo>
                    <a:pt x="131" y="71"/>
                    <a:pt x="131" y="71"/>
                    <a:pt x="131" y="71"/>
                  </a:cubicBezTo>
                  <a:cubicBezTo>
                    <a:pt x="127" y="71"/>
                    <a:pt x="127" y="71"/>
                    <a:pt x="127" y="71"/>
                  </a:cubicBezTo>
                  <a:cubicBezTo>
                    <a:pt x="124" y="68"/>
                    <a:pt x="124" y="68"/>
                    <a:pt x="124" y="68"/>
                  </a:cubicBezTo>
                  <a:cubicBezTo>
                    <a:pt x="121" y="67"/>
                    <a:pt x="121" y="67"/>
                    <a:pt x="121" y="67"/>
                  </a:cubicBezTo>
                  <a:cubicBezTo>
                    <a:pt x="119" y="66"/>
                    <a:pt x="119" y="66"/>
                    <a:pt x="119" y="66"/>
                  </a:cubicBezTo>
                  <a:cubicBezTo>
                    <a:pt x="116" y="64"/>
                    <a:pt x="116" y="64"/>
                    <a:pt x="116" y="64"/>
                  </a:cubicBezTo>
                  <a:cubicBezTo>
                    <a:pt x="116" y="63"/>
                    <a:pt x="116" y="63"/>
                    <a:pt x="116" y="63"/>
                  </a:cubicBezTo>
                  <a:cubicBezTo>
                    <a:pt x="113" y="61"/>
                    <a:pt x="113" y="61"/>
                    <a:pt x="113" y="61"/>
                  </a:cubicBezTo>
                  <a:cubicBezTo>
                    <a:pt x="111" y="60"/>
                    <a:pt x="111" y="60"/>
                    <a:pt x="111" y="60"/>
                  </a:cubicBezTo>
                  <a:cubicBezTo>
                    <a:pt x="111" y="58"/>
                    <a:pt x="111" y="58"/>
                    <a:pt x="111" y="58"/>
                  </a:cubicBezTo>
                  <a:cubicBezTo>
                    <a:pt x="111" y="57"/>
                    <a:pt x="111" y="57"/>
                    <a:pt x="111" y="57"/>
                  </a:cubicBezTo>
                  <a:cubicBezTo>
                    <a:pt x="111" y="56"/>
                    <a:pt x="111" y="56"/>
                    <a:pt x="111" y="56"/>
                  </a:cubicBezTo>
                  <a:cubicBezTo>
                    <a:pt x="110" y="57"/>
                    <a:pt x="110" y="57"/>
                    <a:pt x="110" y="57"/>
                  </a:cubicBezTo>
                  <a:cubicBezTo>
                    <a:pt x="106" y="57"/>
                    <a:pt x="106" y="57"/>
                    <a:pt x="106" y="57"/>
                  </a:cubicBezTo>
                  <a:cubicBezTo>
                    <a:pt x="101" y="57"/>
                    <a:pt x="101" y="57"/>
                    <a:pt x="101" y="57"/>
                  </a:cubicBezTo>
                  <a:cubicBezTo>
                    <a:pt x="100" y="58"/>
                    <a:pt x="100" y="58"/>
                    <a:pt x="100" y="58"/>
                  </a:cubicBezTo>
                  <a:cubicBezTo>
                    <a:pt x="101" y="60"/>
                    <a:pt x="101" y="60"/>
                    <a:pt x="101" y="60"/>
                  </a:cubicBezTo>
                  <a:cubicBezTo>
                    <a:pt x="101" y="63"/>
                    <a:pt x="101" y="63"/>
                    <a:pt x="101" y="63"/>
                  </a:cubicBezTo>
                  <a:cubicBezTo>
                    <a:pt x="98" y="66"/>
                    <a:pt x="98" y="66"/>
                    <a:pt x="98" y="66"/>
                  </a:cubicBezTo>
                  <a:cubicBezTo>
                    <a:pt x="96" y="66"/>
                    <a:pt x="96" y="66"/>
                    <a:pt x="96" y="66"/>
                  </a:cubicBezTo>
                  <a:cubicBezTo>
                    <a:pt x="94" y="67"/>
                    <a:pt x="94" y="67"/>
                    <a:pt x="94" y="67"/>
                  </a:cubicBezTo>
                  <a:cubicBezTo>
                    <a:pt x="93" y="68"/>
                    <a:pt x="93" y="68"/>
                    <a:pt x="93" y="68"/>
                  </a:cubicBezTo>
                  <a:cubicBezTo>
                    <a:pt x="93" y="71"/>
                    <a:pt x="93" y="71"/>
                    <a:pt x="93" y="71"/>
                  </a:cubicBezTo>
                  <a:cubicBezTo>
                    <a:pt x="94" y="74"/>
                    <a:pt x="94" y="74"/>
                    <a:pt x="94" y="74"/>
                  </a:cubicBezTo>
                  <a:cubicBezTo>
                    <a:pt x="97" y="80"/>
                    <a:pt x="97" y="80"/>
                    <a:pt x="97" y="80"/>
                  </a:cubicBezTo>
                  <a:cubicBezTo>
                    <a:pt x="98" y="83"/>
                    <a:pt x="98" y="83"/>
                    <a:pt x="98" y="83"/>
                  </a:cubicBezTo>
                  <a:cubicBezTo>
                    <a:pt x="97" y="84"/>
                    <a:pt x="97" y="84"/>
                    <a:pt x="97" y="84"/>
                  </a:cubicBezTo>
                  <a:cubicBezTo>
                    <a:pt x="94" y="86"/>
                    <a:pt x="94" y="86"/>
                    <a:pt x="94" y="86"/>
                  </a:cubicBezTo>
                  <a:cubicBezTo>
                    <a:pt x="91" y="87"/>
                    <a:pt x="91" y="87"/>
                    <a:pt x="91" y="87"/>
                  </a:cubicBezTo>
                  <a:cubicBezTo>
                    <a:pt x="90" y="86"/>
                    <a:pt x="90" y="86"/>
                    <a:pt x="90" y="86"/>
                  </a:cubicBezTo>
                  <a:cubicBezTo>
                    <a:pt x="87" y="86"/>
                    <a:pt x="87" y="86"/>
                    <a:pt x="87" y="86"/>
                  </a:cubicBezTo>
                  <a:cubicBezTo>
                    <a:pt x="83" y="86"/>
                    <a:pt x="83" y="86"/>
                    <a:pt x="83" y="86"/>
                  </a:cubicBezTo>
                  <a:cubicBezTo>
                    <a:pt x="77" y="84"/>
                    <a:pt x="77" y="84"/>
                    <a:pt x="77" y="84"/>
                  </a:cubicBezTo>
                  <a:cubicBezTo>
                    <a:pt x="73" y="83"/>
                    <a:pt x="73" y="83"/>
                    <a:pt x="73" y="83"/>
                  </a:cubicBezTo>
                  <a:cubicBezTo>
                    <a:pt x="71" y="83"/>
                    <a:pt x="71" y="83"/>
                    <a:pt x="71" y="83"/>
                  </a:cubicBezTo>
                  <a:cubicBezTo>
                    <a:pt x="71" y="86"/>
                    <a:pt x="71" y="86"/>
                    <a:pt x="71" y="86"/>
                  </a:cubicBezTo>
                  <a:cubicBezTo>
                    <a:pt x="71" y="88"/>
                    <a:pt x="71" y="88"/>
                    <a:pt x="71" y="88"/>
                  </a:cubicBezTo>
                  <a:cubicBezTo>
                    <a:pt x="70" y="91"/>
                    <a:pt x="70" y="91"/>
                    <a:pt x="70" y="91"/>
                  </a:cubicBezTo>
                  <a:cubicBezTo>
                    <a:pt x="70" y="97"/>
                    <a:pt x="70" y="97"/>
                    <a:pt x="70" y="97"/>
                  </a:cubicBezTo>
                  <a:cubicBezTo>
                    <a:pt x="70" y="103"/>
                    <a:pt x="70" y="103"/>
                    <a:pt x="70" y="103"/>
                  </a:cubicBezTo>
                  <a:cubicBezTo>
                    <a:pt x="71" y="104"/>
                    <a:pt x="71" y="104"/>
                    <a:pt x="71" y="104"/>
                  </a:cubicBezTo>
                  <a:cubicBezTo>
                    <a:pt x="73" y="106"/>
                    <a:pt x="73" y="106"/>
                    <a:pt x="73" y="106"/>
                  </a:cubicBezTo>
                  <a:cubicBezTo>
                    <a:pt x="74" y="107"/>
                    <a:pt x="74" y="107"/>
                    <a:pt x="74" y="107"/>
                  </a:cubicBezTo>
                  <a:cubicBezTo>
                    <a:pt x="76" y="109"/>
                    <a:pt x="76" y="109"/>
                    <a:pt x="76" y="109"/>
                  </a:cubicBezTo>
                  <a:cubicBezTo>
                    <a:pt x="74" y="110"/>
                    <a:pt x="74" y="110"/>
                    <a:pt x="74" y="110"/>
                  </a:cubicBezTo>
                  <a:cubicBezTo>
                    <a:pt x="73" y="110"/>
                    <a:pt x="73" y="110"/>
                    <a:pt x="73" y="110"/>
                  </a:cubicBezTo>
                  <a:cubicBezTo>
                    <a:pt x="70" y="110"/>
                    <a:pt x="70" y="110"/>
                    <a:pt x="70" y="110"/>
                  </a:cubicBezTo>
                  <a:cubicBezTo>
                    <a:pt x="68" y="110"/>
                    <a:pt x="68" y="110"/>
                    <a:pt x="68" y="110"/>
                  </a:cubicBezTo>
                  <a:cubicBezTo>
                    <a:pt x="66" y="109"/>
                    <a:pt x="66" y="109"/>
                    <a:pt x="66" y="109"/>
                  </a:cubicBezTo>
                  <a:cubicBezTo>
                    <a:pt x="63" y="109"/>
                    <a:pt x="63" y="109"/>
                    <a:pt x="63" y="109"/>
                  </a:cubicBezTo>
                  <a:cubicBezTo>
                    <a:pt x="57" y="110"/>
                    <a:pt x="57" y="110"/>
                    <a:pt x="57" y="110"/>
                  </a:cubicBezTo>
                  <a:cubicBezTo>
                    <a:pt x="51" y="111"/>
                    <a:pt x="51" y="111"/>
                    <a:pt x="51" y="111"/>
                  </a:cubicBezTo>
                  <a:cubicBezTo>
                    <a:pt x="50" y="111"/>
                    <a:pt x="50" y="111"/>
                    <a:pt x="50" y="111"/>
                  </a:cubicBezTo>
                  <a:cubicBezTo>
                    <a:pt x="48" y="113"/>
                    <a:pt x="48" y="113"/>
                    <a:pt x="48" y="113"/>
                  </a:cubicBezTo>
                  <a:cubicBezTo>
                    <a:pt x="48" y="114"/>
                    <a:pt x="48" y="114"/>
                    <a:pt x="48" y="114"/>
                  </a:cubicBezTo>
                  <a:cubicBezTo>
                    <a:pt x="51" y="114"/>
                    <a:pt x="51" y="114"/>
                    <a:pt x="51" y="114"/>
                  </a:cubicBezTo>
                  <a:cubicBezTo>
                    <a:pt x="54" y="114"/>
                    <a:pt x="54" y="114"/>
                    <a:pt x="54" y="114"/>
                  </a:cubicBezTo>
                  <a:cubicBezTo>
                    <a:pt x="54" y="116"/>
                    <a:pt x="54" y="116"/>
                    <a:pt x="54" y="116"/>
                  </a:cubicBezTo>
                  <a:cubicBezTo>
                    <a:pt x="55" y="120"/>
                    <a:pt x="55" y="120"/>
                    <a:pt x="55" y="120"/>
                  </a:cubicBezTo>
                  <a:cubicBezTo>
                    <a:pt x="57" y="123"/>
                    <a:pt x="57" y="123"/>
                    <a:pt x="57" y="123"/>
                  </a:cubicBezTo>
                  <a:cubicBezTo>
                    <a:pt x="60" y="127"/>
                    <a:pt x="60" y="127"/>
                    <a:pt x="60" y="127"/>
                  </a:cubicBezTo>
                  <a:cubicBezTo>
                    <a:pt x="61" y="130"/>
                    <a:pt x="61" y="130"/>
                    <a:pt x="61" y="130"/>
                  </a:cubicBezTo>
                  <a:cubicBezTo>
                    <a:pt x="63" y="133"/>
                    <a:pt x="63" y="133"/>
                    <a:pt x="63" y="133"/>
                  </a:cubicBezTo>
                  <a:cubicBezTo>
                    <a:pt x="64" y="136"/>
                    <a:pt x="64" y="136"/>
                    <a:pt x="64" y="136"/>
                  </a:cubicBezTo>
                  <a:cubicBezTo>
                    <a:pt x="66" y="136"/>
                    <a:pt x="66" y="136"/>
                    <a:pt x="66" y="136"/>
                  </a:cubicBezTo>
                  <a:cubicBezTo>
                    <a:pt x="64" y="137"/>
                    <a:pt x="64" y="137"/>
                    <a:pt x="64" y="137"/>
                  </a:cubicBezTo>
                  <a:cubicBezTo>
                    <a:pt x="63" y="137"/>
                    <a:pt x="63" y="137"/>
                    <a:pt x="63" y="137"/>
                  </a:cubicBezTo>
                  <a:cubicBezTo>
                    <a:pt x="61" y="139"/>
                    <a:pt x="61" y="139"/>
                    <a:pt x="61" y="139"/>
                  </a:cubicBezTo>
                  <a:cubicBezTo>
                    <a:pt x="64" y="140"/>
                    <a:pt x="64" y="140"/>
                    <a:pt x="64" y="140"/>
                  </a:cubicBezTo>
                  <a:cubicBezTo>
                    <a:pt x="61" y="142"/>
                    <a:pt x="61" y="142"/>
                    <a:pt x="61" y="142"/>
                  </a:cubicBezTo>
                  <a:cubicBezTo>
                    <a:pt x="60" y="143"/>
                    <a:pt x="60" y="143"/>
                    <a:pt x="60" y="143"/>
                  </a:cubicBezTo>
                  <a:cubicBezTo>
                    <a:pt x="61" y="144"/>
                    <a:pt x="61" y="144"/>
                    <a:pt x="61" y="144"/>
                  </a:cubicBezTo>
                  <a:cubicBezTo>
                    <a:pt x="63" y="147"/>
                    <a:pt x="63" y="147"/>
                    <a:pt x="63" y="147"/>
                  </a:cubicBezTo>
                  <a:cubicBezTo>
                    <a:pt x="63" y="152"/>
                    <a:pt x="63" y="152"/>
                    <a:pt x="63" y="152"/>
                  </a:cubicBezTo>
                  <a:cubicBezTo>
                    <a:pt x="58" y="154"/>
                    <a:pt x="58" y="154"/>
                    <a:pt x="58" y="154"/>
                  </a:cubicBezTo>
                  <a:cubicBezTo>
                    <a:pt x="53" y="157"/>
                    <a:pt x="53" y="157"/>
                    <a:pt x="53" y="157"/>
                  </a:cubicBezTo>
                  <a:cubicBezTo>
                    <a:pt x="49" y="159"/>
                    <a:pt x="49" y="159"/>
                    <a:pt x="49" y="159"/>
                  </a:cubicBezTo>
                  <a:cubicBezTo>
                    <a:pt x="48" y="159"/>
                    <a:pt x="48" y="159"/>
                    <a:pt x="48" y="159"/>
                  </a:cubicBezTo>
                  <a:cubicBezTo>
                    <a:pt x="47" y="160"/>
                    <a:pt x="47" y="160"/>
                    <a:pt x="47" y="160"/>
                  </a:cubicBezTo>
                  <a:cubicBezTo>
                    <a:pt x="45" y="163"/>
                    <a:pt x="45" y="163"/>
                    <a:pt x="45" y="163"/>
                  </a:cubicBezTo>
                  <a:cubicBezTo>
                    <a:pt x="45" y="164"/>
                    <a:pt x="45" y="164"/>
                    <a:pt x="45" y="164"/>
                  </a:cubicBezTo>
                  <a:cubicBezTo>
                    <a:pt x="43" y="166"/>
                    <a:pt x="43" y="166"/>
                    <a:pt x="43" y="166"/>
                  </a:cubicBezTo>
                  <a:cubicBezTo>
                    <a:pt x="38" y="166"/>
                    <a:pt x="38" y="166"/>
                    <a:pt x="38" y="166"/>
                  </a:cubicBezTo>
                  <a:cubicBezTo>
                    <a:pt x="33" y="166"/>
                    <a:pt x="33" y="166"/>
                    <a:pt x="33" y="166"/>
                  </a:cubicBezTo>
                  <a:cubicBezTo>
                    <a:pt x="31" y="166"/>
                    <a:pt x="31" y="166"/>
                    <a:pt x="31" y="166"/>
                  </a:cubicBezTo>
                  <a:cubicBezTo>
                    <a:pt x="30" y="167"/>
                    <a:pt x="30" y="167"/>
                    <a:pt x="30" y="167"/>
                  </a:cubicBezTo>
                  <a:cubicBezTo>
                    <a:pt x="30" y="170"/>
                    <a:pt x="30" y="170"/>
                    <a:pt x="30" y="170"/>
                  </a:cubicBezTo>
                  <a:cubicBezTo>
                    <a:pt x="28" y="173"/>
                    <a:pt x="28" y="173"/>
                    <a:pt x="28" y="173"/>
                  </a:cubicBezTo>
                  <a:cubicBezTo>
                    <a:pt x="27" y="174"/>
                    <a:pt x="27" y="174"/>
                    <a:pt x="27" y="174"/>
                  </a:cubicBezTo>
                  <a:cubicBezTo>
                    <a:pt x="23" y="174"/>
                    <a:pt x="23" y="174"/>
                    <a:pt x="23" y="174"/>
                  </a:cubicBezTo>
                  <a:cubicBezTo>
                    <a:pt x="21" y="174"/>
                    <a:pt x="21" y="174"/>
                    <a:pt x="21" y="174"/>
                  </a:cubicBezTo>
                  <a:cubicBezTo>
                    <a:pt x="20" y="174"/>
                    <a:pt x="20" y="174"/>
                    <a:pt x="20" y="174"/>
                  </a:cubicBezTo>
                  <a:cubicBezTo>
                    <a:pt x="18" y="172"/>
                    <a:pt x="18" y="172"/>
                    <a:pt x="18" y="172"/>
                  </a:cubicBezTo>
                  <a:cubicBezTo>
                    <a:pt x="17" y="172"/>
                    <a:pt x="17" y="172"/>
                    <a:pt x="17" y="172"/>
                  </a:cubicBezTo>
                  <a:cubicBezTo>
                    <a:pt x="15" y="173"/>
                    <a:pt x="15" y="173"/>
                    <a:pt x="15" y="173"/>
                  </a:cubicBezTo>
                  <a:cubicBezTo>
                    <a:pt x="12" y="173"/>
                    <a:pt x="12" y="173"/>
                    <a:pt x="12" y="173"/>
                  </a:cubicBezTo>
                  <a:cubicBezTo>
                    <a:pt x="10" y="173"/>
                    <a:pt x="10" y="173"/>
                    <a:pt x="10" y="173"/>
                  </a:cubicBezTo>
                  <a:cubicBezTo>
                    <a:pt x="10" y="174"/>
                    <a:pt x="10" y="174"/>
                    <a:pt x="10" y="174"/>
                  </a:cubicBezTo>
                  <a:cubicBezTo>
                    <a:pt x="8" y="176"/>
                    <a:pt x="8" y="176"/>
                    <a:pt x="8" y="176"/>
                  </a:cubicBezTo>
                  <a:cubicBezTo>
                    <a:pt x="7" y="177"/>
                    <a:pt x="7" y="177"/>
                    <a:pt x="7" y="177"/>
                  </a:cubicBezTo>
                  <a:cubicBezTo>
                    <a:pt x="5" y="179"/>
                    <a:pt x="5" y="179"/>
                    <a:pt x="5" y="179"/>
                  </a:cubicBezTo>
                  <a:cubicBezTo>
                    <a:pt x="2" y="180"/>
                    <a:pt x="2" y="180"/>
                    <a:pt x="2" y="180"/>
                  </a:cubicBezTo>
                  <a:cubicBezTo>
                    <a:pt x="2" y="182"/>
                    <a:pt x="2" y="182"/>
                    <a:pt x="2" y="182"/>
                  </a:cubicBezTo>
                  <a:cubicBezTo>
                    <a:pt x="2" y="183"/>
                    <a:pt x="2" y="183"/>
                    <a:pt x="2" y="183"/>
                  </a:cubicBezTo>
                  <a:cubicBezTo>
                    <a:pt x="4" y="185"/>
                    <a:pt x="4" y="185"/>
                    <a:pt x="4" y="185"/>
                  </a:cubicBezTo>
                  <a:cubicBezTo>
                    <a:pt x="2" y="186"/>
                    <a:pt x="2" y="186"/>
                    <a:pt x="2" y="186"/>
                  </a:cubicBezTo>
                  <a:cubicBezTo>
                    <a:pt x="0" y="187"/>
                    <a:pt x="0" y="187"/>
                    <a:pt x="0" y="187"/>
                  </a:cubicBezTo>
                  <a:cubicBezTo>
                    <a:pt x="1" y="187"/>
                    <a:pt x="1" y="187"/>
                    <a:pt x="1" y="187"/>
                  </a:cubicBezTo>
                  <a:cubicBezTo>
                    <a:pt x="1" y="190"/>
                    <a:pt x="1" y="190"/>
                    <a:pt x="1" y="190"/>
                  </a:cubicBezTo>
                  <a:cubicBezTo>
                    <a:pt x="4" y="193"/>
                    <a:pt x="4" y="193"/>
                    <a:pt x="4" y="193"/>
                  </a:cubicBezTo>
                  <a:cubicBezTo>
                    <a:pt x="4" y="195"/>
                    <a:pt x="4" y="195"/>
                    <a:pt x="4" y="195"/>
                  </a:cubicBezTo>
                  <a:cubicBezTo>
                    <a:pt x="4" y="196"/>
                    <a:pt x="4" y="196"/>
                    <a:pt x="4" y="196"/>
                  </a:cubicBezTo>
                  <a:cubicBezTo>
                    <a:pt x="5" y="197"/>
                    <a:pt x="5" y="197"/>
                    <a:pt x="5" y="197"/>
                  </a:cubicBezTo>
                  <a:cubicBezTo>
                    <a:pt x="7" y="199"/>
                    <a:pt x="7" y="199"/>
                    <a:pt x="7" y="199"/>
                  </a:cubicBezTo>
                  <a:cubicBezTo>
                    <a:pt x="8" y="199"/>
                    <a:pt x="8" y="199"/>
                    <a:pt x="8" y="199"/>
                  </a:cubicBezTo>
                  <a:cubicBezTo>
                    <a:pt x="11" y="197"/>
                    <a:pt x="11" y="197"/>
                    <a:pt x="11" y="197"/>
                  </a:cubicBezTo>
                  <a:cubicBezTo>
                    <a:pt x="12" y="197"/>
                    <a:pt x="12" y="197"/>
                    <a:pt x="12" y="197"/>
                  </a:cubicBezTo>
                  <a:cubicBezTo>
                    <a:pt x="17" y="199"/>
                    <a:pt x="17" y="199"/>
                    <a:pt x="17" y="199"/>
                  </a:cubicBezTo>
                  <a:cubicBezTo>
                    <a:pt x="18" y="200"/>
                    <a:pt x="18" y="200"/>
                    <a:pt x="18" y="200"/>
                  </a:cubicBezTo>
                  <a:cubicBezTo>
                    <a:pt x="18" y="203"/>
                    <a:pt x="18" y="203"/>
                    <a:pt x="18" y="203"/>
                  </a:cubicBezTo>
                  <a:cubicBezTo>
                    <a:pt x="18" y="204"/>
                    <a:pt x="18" y="204"/>
                    <a:pt x="18" y="204"/>
                  </a:cubicBezTo>
                  <a:cubicBezTo>
                    <a:pt x="18" y="205"/>
                    <a:pt x="18" y="205"/>
                    <a:pt x="18" y="205"/>
                  </a:cubicBezTo>
                  <a:cubicBezTo>
                    <a:pt x="20" y="206"/>
                    <a:pt x="20" y="206"/>
                    <a:pt x="20" y="206"/>
                  </a:cubicBezTo>
                  <a:cubicBezTo>
                    <a:pt x="21" y="207"/>
                    <a:pt x="21" y="207"/>
                    <a:pt x="21" y="207"/>
                  </a:cubicBezTo>
                  <a:cubicBezTo>
                    <a:pt x="21" y="209"/>
                    <a:pt x="21" y="209"/>
                    <a:pt x="21" y="209"/>
                  </a:cubicBezTo>
                  <a:cubicBezTo>
                    <a:pt x="21" y="211"/>
                    <a:pt x="21" y="211"/>
                    <a:pt x="21" y="211"/>
                  </a:cubicBezTo>
                  <a:cubicBezTo>
                    <a:pt x="21" y="212"/>
                    <a:pt x="21" y="212"/>
                    <a:pt x="21" y="212"/>
                  </a:cubicBezTo>
                  <a:cubicBezTo>
                    <a:pt x="23" y="213"/>
                    <a:pt x="23" y="213"/>
                    <a:pt x="23" y="213"/>
                  </a:cubicBezTo>
                  <a:cubicBezTo>
                    <a:pt x="24" y="215"/>
                    <a:pt x="24" y="215"/>
                    <a:pt x="24" y="215"/>
                  </a:cubicBezTo>
                  <a:cubicBezTo>
                    <a:pt x="24" y="216"/>
                    <a:pt x="24" y="216"/>
                    <a:pt x="24" y="216"/>
                  </a:cubicBezTo>
                  <a:cubicBezTo>
                    <a:pt x="23" y="217"/>
                    <a:pt x="23" y="217"/>
                    <a:pt x="23" y="217"/>
                  </a:cubicBezTo>
                  <a:cubicBezTo>
                    <a:pt x="20" y="217"/>
                    <a:pt x="20" y="217"/>
                    <a:pt x="20" y="217"/>
                  </a:cubicBezTo>
                  <a:cubicBezTo>
                    <a:pt x="18" y="217"/>
                    <a:pt x="18" y="217"/>
                    <a:pt x="18" y="217"/>
                  </a:cubicBezTo>
                  <a:cubicBezTo>
                    <a:pt x="18" y="219"/>
                    <a:pt x="18" y="219"/>
                    <a:pt x="18" y="219"/>
                  </a:cubicBezTo>
                  <a:cubicBezTo>
                    <a:pt x="18" y="219"/>
                    <a:pt x="18" y="219"/>
                    <a:pt x="18" y="219"/>
                  </a:cubicBezTo>
                  <a:cubicBezTo>
                    <a:pt x="20" y="220"/>
                    <a:pt x="20" y="220"/>
                    <a:pt x="20" y="220"/>
                  </a:cubicBezTo>
                  <a:cubicBezTo>
                    <a:pt x="23" y="220"/>
                    <a:pt x="23" y="220"/>
                    <a:pt x="23" y="220"/>
                  </a:cubicBezTo>
                  <a:cubicBezTo>
                    <a:pt x="23" y="222"/>
                    <a:pt x="23" y="222"/>
                    <a:pt x="23" y="222"/>
                  </a:cubicBezTo>
                  <a:cubicBezTo>
                    <a:pt x="24" y="220"/>
                    <a:pt x="24" y="220"/>
                    <a:pt x="24" y="220"/>
                  </a:cubicBezTo>
                  <a:cubicBezTo>
                    <a:pt x="27" y="220"/>
                    <a:pt x="27" y="220"/>
                    <a:pt x="27" y="220"/>
                  </a:cubicBezTo>
                  <a:cubicBezTo>
                    <a:pt x="30" y="223"/>
                    <a:pt x="30" y="223"/>
                    <a:pt x="30" y="223"/>
                  </a:cubicBezTo>
                  <a:cubicBezTo>
                    <a:pt x="31" y="223"/>
                    <a:pt x="31" y="223"/>
                    <a:pt x="31" y="223"/>
                  </a:cubicBezTo>
                  <a:cubicBezTo>
                    <a:pt x="35" y="225"/>
                    <a:pt x="35" y="225"/>
                    <a:pt x="35" y="225"/>
                  </a:cubicBezTo>
                  <a:cubicBezTo>
                    <a:pt x="37" y="229"/>
                    <a:pt x="37" y="229"/>
                    <a:pt x="37" y="229"/>
                  </a:cubicBezTo>
                  <a:cubicBezTo>
                    <a:pt x="38" y="233"/>
                    <a:pt x="38" y="233"/>
                    <a:pt x="38" y="233"/>
                  </a:cubicBezTo>
                  <a:cubicBezTo>
                    <a:pt x="41" y="236"/>
                    <a:pt x="41" y="236"/>
                    <a:pt x="41" y="236"/>
                  </a:cubicBezTo>
                  <a:cubicBezTo>
                    <a:pt x="44" y="236"/>
                    <a:pt x="44" y="236"/>
                    <a:pt x="44" y="236"/>
                  </a:cubicBezTo>
                  <a:cubicBezTo>
                    <a:pt x="45" y="235"/>
                    <a:pt x="45" y="235"/>
                    <a:pt x="45" y="235"/>
                  </a:cubicBezTo>
                  <a:cubicBezTo>
                    <a:pt x="45" y="238"/>
                    <a:pt x="45" y="238"/>
                    <a:pt x="45" y="238"/>
                  </a:cubicBezTo>
                  <a:cubicBezTo>
                    <a:pt x="47" y="239"/>
                    <a:pt x="47" y="239"/>
                    <a:pt x="47" y="239"/>
                  </a:cubicBezTo>
                  <a:cubicBezTo>
                    <a:pt x="51" y="240"/>
                    <a:pt x="51" y="240"/>
                    <a:pt x="51" y="240"/>
                  </a:cubicBezTo>
                  <a:cubicBezTo>
                    <a:pt x="57" y="240"/>
                    <a:pt x="57" y="240"/>
                    <a:pt x="57" y="240"/>
                  </a:cubicBezTo>
                  <a:cubicBezTo>
                    <a:pt x="60" y="240"/>
                    <a:pt x="60" y="240"/>
                    <a:pt x="60" y="240"/>
                  </a:cubicBezTo>
                  <a:cubicBezTo>
                    <a:pt x="60" y="241"/>
                    <a:pt x="60" y="241"/>
                    <a:pt x="60" y="241"/>
                  </a:cubicBezTo>
                  <a:cubicBezTo>
                    <a:pt x="61" y="242"/>
                    <a:pt x="61" y="242"/>
                    <a:pt x="61" y="242"/>
                  </a:cubicBezTo>
                  <a:cubicBezTo>
                    <a:pt x="64" y="245"/>
                    <a:pt x="64" y="245"/>
                    <a:pt x="64" y="245"/>
                  </a:cubicBezTo>
                  <a:cubicBezTo>
                    <a:pt x="66" y="248"/>
                    <a:pt x="66" y="248"/>
                    <a:pt x="66" y="248"/>
                  </a:cubicBezTo>
                  <a:cubicBezTo>
                    <a:pt x="67" y="250"/>
                    <a:pt x="67" y="250"/>
                    <a:pt x="67" y="250"/>
                  </a:cubicBezTo>
                  <a:cubicBezTo>
                    <a:pt x="68" y="252"/>
                    <a:pt x="68" y="252"/>
                    <a:pt x="68" y="252"/>
                  </a:cubicBezTo>
                  <a:cubicBezTo>
                    <a:pt x="73" y="255"/>
                    <a:pt x="73" y="255"/>
                    <a:pt x="73" y="255"/>
                  </a:cubicBezTo>
                  <a:cubicBezTo>
                    <a:pt x="77" y="258"/>
                    <a:pt x="77" y="258"/>
                    <a:pt x="77" y="258"/>
                  </a:cubicBezTo>
                  <a:cubicBezTo>
                    <a:pt x="78" y="258"/>
                    <a:pt x="78" y="258"/>
                    <a:pt x="78" y="258"/>
                  </a:cubicBezTo>
                  <a:cubicBezTo>
                    <a:pt x="78" y="259"/>
                    <a:pt x="78" y="259"/>
                    <a:pt x="78" y="259"/>
                  </a:cubicBezTo>
                  <a:cubicBezTo>
                    <a:pt x="77" y="259"/>
                    <a:pt x="77" y="259"/>
                    <a:pt x="77" y="259"/>
                  </a:cubicBezTo>
                  <a:cubicBezTo>
                    <a:pt x="76" y="259"/>
                    <a:pt x="76" y="259"/>
                    <a:pt x="76" y="259"/>
                  </a:cubicBezTo>
                  <a:cubicBezTo>
                    <a:pt x="77" y="263"/>
                    <a:pt x="77" y="263"/>
                    <a:pt x="77" y="263"/>
                  </a:cubicBezTo>
                  <a:cubicBezTo>
                    <a:pt x="77" y="266"/>
                    <a:pt x="77" y="266"/>
                    <a:pt x="77" y="266"/>
                  </a:cubicBezTo>
                  <a:cubicBezTo>
                    <a:pt x="79" y="268"/>
                    <a:pt x="79" y="268"/>
                    <a:pt x="79" y="268"/>
                  </a:cubicBezTo>
                  <a:cubicBezTo>
                    <a:pt x="80" y="269"/>
                    <a:pt x="80" y="269"/>
                    <a:pt x="80" y="269"/>
                  </a:cubicBezTo>
                  <a:cubicBezTo>
                    <a:pt x="83" y="271"/>
                    <a:pt x="83" y="271"/>
                    <a:pt x="83" y="271"/>
                  </a:cubicBezTo>
                  <a:cubicBezTo>
                    <a:pt x="86" y="272"/>
                    <a:pt x="86" y="272"/>
                    <a:pt x="86" y="272"/>
                  </a:cubicBezTo>
                  <a:cubicBezTo>
                    <a:pt x="86" y="273"/>
                    <a:pt x="86" y="273"/>
                    <a:pt x="86" y="273"/>
                  </a:cubicBezTo>
                  <a:cubicBezTo>
                    <a:pt x="87" y="276"/>
                    <a:pt x="87" y="276"/>
                    <a:pt x="87" y="276"/>
                  </a:cubicBezTo>
                  <a:cubicBezTo>
                    <a:pt x="88" y="278"/>
                    <a:pt x="88" y="278"/>
                    <a:pt x="88" y="278"/>
                  </a:cubicBezTo>
                  <a:cubicBezTo>
                    <a:pt x="88" y="279"/>
                    <a:pt x="88" y="279"/>
                    <a:pt x="88" y="279"/>
                  </a:cubicBezTo>
                  <a:cubicBezTo>
                    <a:pt x="88" y="281"/>
                    <a:pt x="88" y="281"/>
                    <a:pt x="88" y="281"/>
                  </a:cubicBezTo>
                  <a:cubicBezTo>
                    <a:pt x="87" y="282"/>
                    <a:pt x="87" y="282"/>
                    <a:pt x="87" y="282"/>
                  </a:cubicBezTo>
                  <a:cubicBezTo>
                    <a:pt x="86" y="282"/>
                    <a:pt x="86" y="282"/>
                    <a:pt x="86" y="282"/>
                  </a:cubicBezTo>
                  <a:cubicBezTo>
                    <a:pt x="84" y="282"/>
                    <a:pt x="84" y="282"/>
                    <a:pt x="84" y="282"/>
                  </a:cubicBezTo>
                  <a:cubicBezTo>
                    <a:pt x="83" y="283"/>
                    <a:pt x="83" y="283"/>
                    <a:pt x="83" y="283"/>
                  </a:cubicBezTo>
                  <a:cubicBezTo>
                    <a:pt x="81" y="282"/>
                    <a:pt x="81" y="282"/>
                    <a:pt x="81" y="282"/>
                  </a:cubicBezTo>
                  <a:cubicBezTo>
                    <a:pt x="80" y="281"/>
                    <a:pt x="80" y="281"/>
                    <a:pt x="80" y="281"/>
                  </a:cubicBezTo>
                  <a:cubicBezTo>
                    <a:pt x="78" y="281"/>
                    <a:pt x="78" y="281"/>
                    <a:pt x="78" y="281"/>
                  </a:cubicBezTo>
                  <a:cubicBezTo>
                    <a:pt x="77" y="281"/>
                    <a:pt x="77" y="281"/>
                    <a:pt x="77" y="281"/>
                  </a:cubicBezTo>
                  <a:cubicBezTo>
                    <a:pt x="77" y="283"/>
                    <a:pt x="77" y="283"/>
                    <a:pt x="77" y="283"/>
                  </a:cubicBezTo>
                  <a:cubicBezTo>
                    <a:pt x="78" y="286"/>
                    <a:pt x="78" y="286"/>
                    <a:pt x="78" y="286"/>
                  </a:cubicBezTo>
                  <a:cubicBezTo>
                    <a:pt x="80" y="288"/>
                    <a:pt x="80" y="288"/>
                    <a:pt x="80" y="288"/>
                  </a:cubicBezTo>
                  <a:cubicBezTo>
                    <a:pt x="81" y="289"/>
                    <a:pt x="81" y="289"/>
                    <a:pt x="81" y="289"/>
                  </a:cubicBezTo>
                  <a:cubicBezTo>
                    <a:pt x="83" y="293"/>
                    <a:pt x="83" y="293"/>
                    <a:pt x="83" y="293"/>
                  </a:cubicBezTo>
                  <a:cubicBezTo>
                    <a:pt x="84" y="296"/>
                    <a:pt x="84" y="296"/>
                    <a:pt x="84" y="296"/>
                  </a:cubicBezTo>
                  <a:cubicBezTo>
                    <a:pt x="84" y="298"/>
                    <a:pt x="84" y="298"/>
                    <a:pt x="84" y="298"/>
                  </a:cubicBezTo>
                  <a:cubicBezTo>
                    <a:pt x="86" y="298"/>
                    <a:pt x="86" y="298"/>
                    <a:pt x="86" y="298"/>
                  </a:cubicBezTo>
                  <a:cubicBezTo>
                    <a:pt x="87" y="296"/>
                    <a:pt x="87" y="296"/>
                    <a:pt x="87" y="296"/>
                  </a:cubicBezTo>
                  <a:cubicBezTo>
                    <a:pt x="88" y="298"/>
                    <a:pt x="88" y="298"/>
                    <a:pt x="88" y="298"/>
                  </a:cubicBezTo>
                  <a:cubicBezTo>
                    <a:pt x="90" y="299"/>
                    <a:pt x="90" y="299"/>
                    <a:pt x="90" y="299"/>
                  </a:cubicBezTo>
                  <a:cubicBezTo>
                    <a:pt x="91" y="301"/>
                    <a:pt x="91" y="301"/>
                    <a:pt x="91" y="301"/>
                  </a:cubicBezTo>
                  <a:cubicBezTo>
                    <a:pt x="94" y="302"/>
                    <a:pt x="94" y="302"/>
                    <a:pt x="94" y="302"/>
                  </a:cubicBezTo>
                  <a:cubicBezTo>
                    <a:pt x="97" y="302"/>
                    <a:pt x="97" y="302"/>
                    <a:pt x="97" y="302"/>
                  </a:cubicBezTo>
                  <a:cubicBezTo>
                    <a:pt x="98" y="304"/>
                    <a:pt x="98" y="304"/>
                    <a:pt x="98" y="304"/>
                  </a:cubicBezTo>
                  <a:cubicBezTo>
                    <a:pt x="101" y="305"/>
                    <a:pt x="101" y="305"/>
                    <a:pt x="101" y="305"/>
                  </a:cubicBezTo>
                  <a:cubicBezTo>
                    <a:pt x="103" y="306"/>
                    <a:pt x="103" y="306"/>
                    <a:pt x="103" y="306"/>
                  </a:cubicBezTo>
                  <a:cubicBezTo>
                    <a:pt x="103" y="308"/>
                    <a:pt x="103" y="308"/>
                    <a:pt x="103" y="308"/>
                  </a:cubicBezTo>
                  <a:cubicBezTo>
                    <a:pt x="106" y="309"/>
                    <a:pt x="106" y="309"/>
                    <a:pt x="106" y="309"/>
                  </a:cubicBezTo>
                  <a:cubicBezTo>
                    <a:pt x="109" y="310"/>
                    <a:pt x="109" y="310"/>
                    <a:pt x="109" y="310"/>
                  </a:cubicBezTo>
                  <a:cubicBezTo>
                    <a:pt x="110" y="311"/>
                    <a:pt x="110" y="311"/>
                    <a:pt x="110" y="311"/>
                  </a:cubicBezTo>
                  <a:cubicBezTo>
                    <a:pt x="111" y="312"/>
                    <a:pt x="111" y="312"/>
                    <a:pt x="111" y="312"/>
                  </a:cubicBezTo>
                  <a:cubicBezTo>
                    <a:pt x="113" y="314"/>
                    <a:pt x="113" y="314"/>
                    <a:pt x="113" y="314"/>
                  </a:cubicBezTo>
                  <a:cubicBezTo>
                    <a:pt x="114" y="315"/>
                    <a:pt x="114" y="315"/>
                    <a:pt x="114" y="315"/>
                  </a:cubicBezTo>
                  <a:cubicBezTo>
                    <a:pt x="116" y="315"/>
                    <a:pt x="116" y="315"/>
                    <a:pt x="116" y="315"/>
                  </a:cubicBezTo>
                  <a:cubicBezTo>
                    <a:pt x="117" y="314"/>
                    <a:pt x="117" y="314"/>
                    <a:pt x="117" y="314"/>
                  </a:cubicBezTo>
                  <a:cubicBezTo>
                    <a:pt x="117" y="311"/>
                    <a:pt x="117" y="311"/>
                    <a:pt x="117" y="311"/>
                  </a:cubicBezTo>
                  <a:cubicBezTo>
                    <a:pt x="119" y="311"/>
                    <a:pt x="119" y="311"/>
                    <a:pt x="119" y="311"/>
                  </a:cubicBezTo>
                  <a:cubicBezTo>
                    <a:pt x="120" y="311"/>
                    <a:pt x="120" y="311"/>
                    <a:pt x="120" y="311"/>
                  </a:cubicBezTo>
                  <a:cubicBezTo>
                    <a:pt x="123" y="311"/>
                    <a:pt x="123" y="311"/>
                    <a:pt x="123" y="311"/>
                  </a:cubicBezTo>
                  <a:cubicBezTo>
                    <a:pt x="124" y="312"/>
                    <a:pt x="124" y="312"/>
                    <a:pt x="124" y="312"/>
                  </a:cubicBezTo>
                  <a:cubicBezTo>
                    <a:pt x="134" y="319"/>
                    <a:pt x="134" y="319"/>
                    <a:pt x="134" y="319"/>
                  </a:cubicBezTo>
                  <a:cubicBezTo>
                    <a:pt x="139" y="321"/>
                    <a:pt x="139" y="321"/>
                    <a:pt x="139" y="321"/>
                  </a:cubicBezTo>
                  <a:cubicBezTo>
                    <a:pt x="141" y="322"/>
                    <a:pt x="141" y="322"/>
                    <a:pt x="141" y="322"/>
                  </a:cubicBezTo>
                  <a:cubicBezTo>
                    <a:pt x="144" y="325"/>
                    <a:pt x="144" y="325"/>
                    <a:pt x="144" y="325"/>
                  </a:cubicBezTo>
                  <a:cubicBezTo>
                    <a:pt x="146" y="326"/>
                    <a:pt x="146" y="326"/>
                    <a:pt x="146" y="326"/>
                  </a:cubicBezTo>
                  <a:cubicBezTo>
                    <a:pt x="147" y="326"/>
                    <a:pt x="147" y="326"/>
                    <a:pt x="147" y="326"/>
                  </a:cubicBezTo>
                  <a:cubicBezTo>
                    <a:pt x="149" y="326"/>
                    <a:pt x="149" y="326"/>
                    <a:pt x="149" y="326"/>
                  </a:cubicBezTo>
                  <a:cubicBezTo>
                    <a:pt x="152" y="326"/>
                    <a:pt x="152" y="326"/>
                    <a:pt x="152" y="326"/>
                  </a:cubicBezTo>
                  <a:cubicBezTo>
                    <a:pt x="153" y="329"/>
                    <a:pt x="153" y="329"/>
                    <a:pt x="153" y="329"/>
                  </a:cubicBezTo>
                  <a:cubicBezTo>
                    <a:pt x="154" y="332"/>
                    <a:pt x="154" y="332"/>
                    <a:pt x="154" y="332"/>
                  </a:cubicBezTo>
                  <a:cubicBezTo>
                    <a:pt x="157" y="334"/>
                    <a:pt x="157" y="334"/>
                    <a:pt x="157" y="334"/>
                  </a:cubicBezTo>
                  <a:cubicBezTo>
                    <a:pt x="160" y="335"/>
                    <a:pt x="160" y="335"/>
                    <a:pt x="160" y="335"/>
                  </a:cubicBezTo>
                  <a:cubicBezTo>
                    <a:pt x="163" y="335"/>
                    <a:pt x="163" y="335"/>
                    <a:pt x="163" y="335"/>
                  </a:cubicBezTo>
                  <a:cubicBezTo>
                    <a:pt x="164" y="335"/>
                    <a:pt x="164" y="335"/>
                    <a:pt x="164" y="335"/>
                  </a:cubicBezTo>
                  <a:cubicBezTo>
                    <a:pt x="166" y="336"/>
                    <a:pt x="166" y="336"/>
                    <a:pt x="166" y="336"/>
                  </a:cubicBezTo>
                  <a:cubicBezTo>
                    <a:pt x="164" y="338"/>
                    <a:pt x="164" y="338"/>
                    <a:pt x="164" y="338"/>
                  </a:cubicBezTo>
                  <a:cubicBezTo>
                    <a:pt x="166" y="339"/>
                    <a:pt x="166" y="339"/>
                    <a:pt x="166" y="339"/>
                  </a:cubicBezTo>
                  <a:cubicBezTo>
                    <a:pt x="169" y="339"/>
                    <a:pt x="169" y="339"/>
                    <a:pt x="169" y="339"/>
                  </a:cubicBezTo>
                  <a:cubicBezTo>
                    <a:pt x="170" y="339"/>
                    <a:pt x="170" y="339"/>
                    <a:pt x="170" y="339"/>
                  </a:cubicBezTo>
                  <a:cubicBezTo>
                    <a:pt x="172" y="338"/>
                    <a:pt x="172" y="338"/>
                    <a:pt x="172" y="338"/>
                  </a:cubicBezTo>
                  <a:cubicBezTo>
                    <a:pt x="174" y="341"/>
                    <a:pt x="174" y="341"/>
                    <a:pt x="174" y="341"/>
                  </a:cubicBezTo>
                  <a:cubicBezTo>
                    <a:pt x="176" y="344"/>
                    <a:pt x="176" y="344"/>
                    <a:pt x="176" y="344"/>
                  </a:cubicBezTo>
                  <a:cubicBezTo>
                    <a:pt x="177" y="344"/>
                    <a:pt x="177" y="344"/>
                    <a:pt x="177" y="344"/>
                  </a:cubicBezTo>
                  <a:cubicBezTo>
                    <a:pt x="179" y="341"/>
                    <a:pt x="179" y="341"/>
                    <a:pt x="179" y="341"/>
                  </a:cubicBezTo>
                  <a:cubicBezTo>
                    <a:pt x="180" y="344"/>
                    <a:pt x="180" y="344"/>
                    <a:pt x="180" y="344"/>
                  </a:cubicBezTo>
                  <a:cubicBezTo>
                    <a:pt x="182" y="344"/>
                    <a:pt x="182" y="344"/>
                    <a:pt x="182" y="344"/>
                  </a:cubicBezTo>
                  <a:cubicBezTo>
                    <a:pt x="183" y="344"/>
                    <a:pt x="183" y="344"/>
                    <a:pt x="183" y="344"/>
                  </a:cubicBezTo>
                  <a:cubicBezTo>
                    <a:pt x="183" y="342"/>
                    <a:pt x="183" y="342"/>
                    <a:pt x="183" y="342"/>
                  </a:cubicBezTo>
                  <a:cubicBezTo>
                    <a:pt x="184" y="342"/>
                    <a:pt x="184" y="342"/>
                    <a:pt x="184" y="342"/>
                  </a:cubicBezTo>
                  <a:cubicBezTo>
                    <a:pt x="186" y="344"/>
                    <a:pt x="186" y="344"/>
                    <a:pt x="186" y="344"/>
                  </a:cubicBezTo>
                  <a:cubicBezTo>
                    <a:pt x="190" y="345"/>
                    <a:pt x="190" y="345"/>
                    <a:pt x="190" y="345"/>
                  </a:cubicBezTo>
                  <a:cubicBezTo>
                    <a:pt x="193" y="345"/>
                    <a:pt x="193" y="345"/>
                    <a:pt x="193" y="345"/>
                  </a:cubicBezTo>
                  <a:cubicBezTo>
                    <a:pt x="197" y="345"/>
                    <a:pt x="197" y="345"/>
                    <a:pt x="197" y="345"/>
                  </a:cubicBezTo>
                  <a:cubicBezTo>
                    <a:pt x="202" y="345"/>
                    <a:pt x="202" y="345"/>
                    <a:pt x="202" y="345"/>
                  </a:cubicBezTo>
                  <a:cubicBezTo>
                    <a:pt x="202" y="344"/>
                    <a:pt x="202" y="344"/>
                    <a:pt x="202" y="344"/>
                  </a:cubicBezTo>
                  <a:cubicBezTo>
                    <a:pt x="206" y="342"/>
                    <a:pt x="206" y="342"/>
                    <a:pt x="206" y="342"/>
                  </a:cubicBezTo>
                  <a:cubicBezTo>
                    <a:pt x="207" y="342"/>
                    <a:pt x="207" y="342"/>
                    <a:pt x="207" y="342"/>
                  </a:cubicBezTo>
                  <a:cubicBezTo>
                    <a:pt x="209" y="342"/>
                    <a:pt x="209" y="342"/>
                    <a:pt x="209" y="342"/>
                  </a:cubicBezTo>
                  <a:cubicBezTo>
                    <a:pt x="209" y="343"/>
                    <a:pt x="209" y="343"/>
                    <a:pt x="209" y="343"/>
                  </a:cubicBezTo>
                  <a:cubicBezTo>
                    <a:pt x="210" y="345"/>
                    <a:pt x="210" y="345"/>
                    <a:pt x="210" y="345"/>
                  </a:cubicBezTo>
                  <a:cubicBezTo>
                    <a:pt x="210" y="347"/>
                    <a:pt x="210" y="347"/>
                    <a:pt x="210" y="347"/>
                  </a:cubicBezTo>
                  <a:cubicBezTo>
                    <a:pt x="210" y="348"/>
                    <a:pt x="210" y="348"/>
                    <a:pt x="210" y="348"/>
                  </a:cubicBezTo>
                  <a:cubicBezTo>
                    <a:pt x="210" y="348"/>
                    <a:pt x="210" y="348"/>
                    <a:pt x="210" y="348"/>
                  </a:cubicBezTo>
                  <a:cubicBezTo>
                    <a:pt x="210" y="349"/>
                    <a:pt x="210" y="349"/>
                    <a:pt x="210" y="349"/>
                  </a:cubicBezTo>
                  <a:cubicBezTo>
                    <a:pt x="210" y="349"/>
                    <a:pt x="210" y="349"/>
                    <a:pt x="210" y="349"/>
                  </a:cubicBezTo>
                  <a:cubicBezTo>
                    <a:pt x="210" y="351"/>
                    <a:pt x="210" y="351"/>
                    <a:pt x="210" y="351"/>
                  </a:cubicBezTo>
                  <a:cubicBezTo>
                    <a:pt x="212" y="352"/>
                    <a:pt x="212" y="352"/>
                    <a:pt x="212" y="352"/>
                  </a:cubicBezTo>
                  <a:cubicBezTo>
                    <a:pt x="213" y="349"/>
                    <a:pt x="213" y="349"/>
                    <a:pt x="213" y="349"/>
                  </a:cubicBezTo>
                  <a:cubicBezTo>
                    <a:pt x="215" y="348"/>
                    <a:pt x="215" y="348"/>
                    <a:pt x="215" y="348"/>
                  </a:cubicBezTo>
                  <a:cubicBezTo>
                    <a:pt x="217" y="344"/>
                    <a:pt x="217" y="344"/>
                    <a:pt x="217" y="344"/>
                  </a:cubicBezTo>
                  <a:cubicBezTo>
                    <a:pt x="219" y="341"/>
                    <a:pt x="219" y="341"/>
                    <a:pt x="219" y="341"/>
                  </a:cubicBezTo>
                  <a:cubicBezTo>
                    <a:pt x="223" y="339"/>
                    <a:pt x="223" y="339"/>
                    <a:pt x="223" y="339"/>
                  </a:cubicBezTo>
                  <a:cubicBezTo>
                    <a:pt x="226" y="339"/>
                    <a:pt x="226" y="339"/>
                    <a:pt x="226" y="339"/>
                  </a:cubicBezTo>
                  <a:cubicBezTo>
                    <a:pt x="226" y="341"/>
                    <a:pt x="226" y="341"/>
                    <a:pt x="226" y="341"/>
                  </a:cubicBezTo>
                  <a:cubicBezTo>
                    <a:pt x="227" y="342"/>
                    <a:pt x="227" y="342"/>
                    <a:pt x="227" y="342"/>
                  </a:cubicBezTo>
                  <a:cubicBezTo>
                    <a:pt x="233" y="344"/>
                    <a:pt x="233" y="344"/>
                    <a:pt x="233" y="344"/>
                  </a:cubicBezTo>
                  <a:cubicBezTo>
                    <a:pt x="235" y="344"/>
                    <a:pt x="235" y="344"/>
                    <a:pt x="235" y="344"/>
                  </a:cubicBezTo>
                  <a:cubicBezTo>
                    <a:pt x="236" y="344"/>
                    <a:pt x="236" y="344"/>
                    <a:pt x="236" y="344"/>
                  </a:cubicBezTo>
                  <a:cubicBezTo>
                    <a:pt x="238" y="342"/>
                    <a:pt x="238" y="342"/>
                    <a:pt x="238" y="342"/>
                  </a:cubicBezTo>
                  <a:cubicBezTo>
                    <a:pt x="240" y="344"/>
                    <a:pt x="240" y="344"/>
                    <a:pt x="240" y="344"/>
                  </a:cubicBezTo>
                  <a:cubicBezTo>
                    <a:pt x="243" y="345"/>
                    <a:pt x="243" y="345"/>
                    <a:pt x="243" y="345"/>
                  </a:cubicBezTo>
                  <a:cubicBezTo>
                    <a:pt x="243" y="347"/>
                    <a:pt x="243" y="347"/>
                    <a:pt x="243" y="347"/>
                  </a:cubicBezTo>
                  <a:cubicBezTo>
                    <a:pt x="245" y="347"/>
                    <a:pt x="245" y="347"/>
                    <a:pt x="245" y="347"/>
                  </a:cubicBezTo>
                  <a:cubicBezTo>
                    <a:pt x="248" y="347"/>
                    <a:pt x="248" y="347"/>
                    <a:pt x="248" y="347"/>
                  </a:cubicBezTo>
                  <a:cubicBezTo>
                    <a:pt x="248" y="346"/>
                    <a:pt x="248" y="346"/>
                    <a:pt x="248" y="346"/>
                  </a:cubicBezTo>
                  <a:cubicBezTo>
                    <a:pt x="250" y="345"/>
                    <a:pt x="250" y="345"/>
                    <a:pt x="250" y="345"/>
                  </a:cubicBezTo>
                  <a:cubicBezTo>
                    <a:pt x="252" y="345"/>
                    <a:pt x="252" y="345"/>
                    <a:pt x="252" y="345"/>
                  </a:cubicBezTo>
                  <a:cubicBezTo>
                    <a:pt x="253" y="345"/>
                    <a:pt x="253" y="345"/>
                    <a:pt x="253" y="345"/>
                  </a:cubicBezTo>
                  <a:cubicBezTo>
                    <a:pt x="255" y="342"/>
                    <a:pt x="255" y="342"/>
                    <a:pt x="255" y="342"/>
                  </a:cubicBezTo>
                  <a:cubicBezTo>
                    <a:pt x="256" y="339"/>
                    <a:pt x="256" y="339"/>
                    <a:pt x="256" y="339"/>
                  </a:cubicBezTo>
                  <a:cubicBezTo>
                    <a:pt x="256" y="339"/>
                    <a:pt x="256" y="339"/>
                    <a:pt x="256" y="339"/>
                  </a:cubicBezTo>
                  <a:cubicBezTo>
                    <a:pt x="259" y="338"/>
                    <a:pt x="259" y="338"/>
                    <a:pt x="259" y="338"/>
                  </a:cubicBezTo>
                  <a:cubicBezTo>
                    <a:pt x="259" y="336"/>
                    <a:pt x="259" y="336"/>
                    <a:pt x="259" y="336"/>
                  </a:cubicBezTo>
                  <a:cubicBezTo>
                    <a:pt x="259" y="335"/>
                    <a:pt x="259" y="335"/>
                    <a:pt x="259" y="335"/>
                  </a:cubicBezTo>
                  <a:cubicBezTo>
                    <a:pt x="260" y="334"/>
                    <a:pt x="260" y="334"/>
                    <a:pt x="260" y="334"/>
                  </a:cubicBezTo>
                  <a:cubicBezTo>
                    <a:pt x="262" y="334"/>
                    <a:pt x="262" y="334"/>
                    <a:pt x="262" y="334"/>
                  </a:cubicBezTo>
                  <a:cubicBezTo>
                    <a:pt x="263" y="334"/>
                    <a:pt x="263" y="334"/>
                    <a:pt x="263" y="334"/>
                  </a:cubicBezTo>
                  <a:cubicBezTo>
                    <a:pt x="265" y="334"/>
                    <a:pt x="265" y="334"/>
                    <a:pt x="265" y="334"/>
                  </a:cubicBezTo>
                  <a:cubicBezTo>
                    <a:pt x="266" y="332"/>
                    <a:pt x="266" y="332"/>
                    <a:pt x="266" y="332"/>
                  </a:cubicBezTo>
                  <a:cubicBezTo>
                    <a:pt x="269" y="329"/>
                    <a:pt x="269" y="329"/>
                    <a:pt x="269" y="329"/>
                  </a:cubicBezTo>
                  <a:cubicBezTo>
                    <a:pt x="270" y="326"/>
                    <a:pt x="270" y="326"/>
                    <a:pt x="270" y="326"/>
                  </a:cubicBezTo>
                  <a:cubicBezTo>
                    <a:pt x="272" y="326"/>
                    <a:pt x="272" y="326"/>
                    <a:pt x="272" y="326"/>
                  </a:cubicBezTo>
                  <a:cubicBezTo>
                    <a:pt x="274" y="325"/>
                    <a:pt x="274" y="325"/>
                    <a:pt x="274" y="325"/>
                  </a:cubicBezTo>
                  <a:cubicBezTo>
                    <a:pt x="275" y="325"/>
                    <a:pt x="275" y="325"/>
                    <a:pt x="275" y="325"/>
                  </a:cubicBezTo>
                  <a:cubicBezTo>
                    <a:pt x="276" y="326"/>
                    <a:pt x="276" y="326"/>
                    <a:pt x="276" y="326"/>
                  </a:cubicBezTo>
                  <a:cubicBezTo>
                    <a:pt x="278" y="328"/>
                    <a:pt x="278" y="328"/>
                    <a:pt x="278" y="328"/>
                  </a:cubicBezTo>
                  <a:cubicBezTo>
                    <a:pt x="278" y="326"/>
                    <a:pt x="278" y="326"/>
                    <a:pt x="278" y="326"/>
                  </a:cubicBezTo>
                  <a:cubicBezTo>
                    <a:pt x="279" y="328"/>
                    <a:pt x="279" y="328"/>
                    <a:pt x="279" y="328"/>
                  </a:cubicBezTo>
                  <a:cubicBezTo>
                    <a:pt x="281" y="328"/>
                    <a:pt x="281" y="328"/>
                    <a:pt x="281" y="328"/>
                  </a:cubicBezTo>
                  <a:cubicBezTo>
                    <a:pt x="281" y="329"/>
                    <a:pt x="281" y="329"/>
                    <a:pt x="281" y="329"/>
                  </a:cubicBezTo>
                  <a:cubicBezTo>
                    <a:pt x="282" y="329"/>
                    <a:pt x="282" y="329"/>
                    <a:pt x="282" y="329"/>
                  </a:cubicBezTo>
                  <a:cubicBezTo>
                    <a:pt x="283" y="329"/>
                    <a:pt x="283" y="329"/>
                    <a:pt x="283" y="329"/>
                  </a:cubicBezTo>
                  <a:cubicBezTo>
                    <a:pt x="285" y="326"/>
                    <a:pt x="285" y="326"/>
                    <a:pt x="285" y="326"/>
                  </a:cubicBezTo>
                  <a:cubicBezTo>
                    <a:pt x="288" y="324"/>
                    <a:pt x="288" y="324"/>
                    <a:pt x="288" y="324"/>
                  </a:cubicBezTo>
                  <a:cubicBezTo>
                    <a:pt x="289" y="324"/>
                    <a:pt x="289" y="324"/>
                    <a:pt x="289" y="324"/>
                  </a:cubicBezTo>
                  <a:cubicBezTo>
                    <a:pt x="291" y="324"/>
                    <a:pt x="291" y="324"/>
                    <a:pt x="291" y="324"/>
                  </a:cubicBezTo>
                  <a:cubicBezTo>
                    <a:pt x="293" y="326"/>
                    <a:pt x="293" y="326"/>
                    <a:pt x="293" y="326"/>
                  </a:cubicBezTo>
                  <a:cubicBezTo>
                    <a:pt x="292" y="328"/>
                    <a:pt x="292" y="328"/>
                    <a:pt x="292" y="328"/>
                  </a:cubicBezTo>
                  <a:cubicBezTo>
                    <a:pt x="292" y="329"/>
                    <a:pt x="292" y="329"/>
                    <a:pt x="292" y="329"/>
                  </a:cubicBezTo>
                  <a:cubicBezTo>
                    <a:pt x="293" y="329"/>
                    <a:pt x="293" y="329"/>
                    <a:pt x="293" y="329"/>
                  </a:cubicBezTo>
                  <a:cubicBezTo>
                    <a:pt x="295" y="329"/>
                    <a:pt x="295" y="329"/>
                    <a:pt x="295" y="329"/>
                  </a:cubicBezTo>
                  <a:cubicBezTo>
                    <a:pt x="296" y="328"/>
                    <a:pt x="296" y="328"/>
                    <a:pt x="296" y="328"/>
                  </a:cubicBezTo>
                  <a:cubicBezTo>
                    <a:pt x="296" y="329"/>
                    <a:pt x="296" y="329"/>
                    <a:pt x="296" y="329"/>
                  </a:cubicBezTo>
                  <a:cubicBezTo>
                    <a:pt x="296" y="331"/>
                    <a:pt x="296" y="331"/>
                    <a:pt x="296" y="331"/>
                  </a:cubicBezTo>
                  <a:cubicBezTo>
                    <a:pt x="298" y="332"/>
                    <a:pt x="298" y="332"/>
                    <a:pt x="298" y="332"/>
                  </a:cubicBezTo>
                  <a:cubicBezTo>
                    <a:pt x="296" y="335"/>
                    <a:pt x="296" y="335"/>
                    <a:pt x="296" y="335"/>
                  </a:cubicBezTo>
                  <a:cubicBezTo>
                    <a:pt x="295" y="336"/>
                    <a:pt x="295" y="336"/>
                    <a:pt x="295" y="336"/>
                  </a:cubicBezTo>
                  <a:cubicBezTo>
                    <a:pt x="295" y="337"/>
                    <a:pt x="295" y="337"/>
                    <a:pt x="295" y="337"/>
                  </a:cubicBezTo>
                  <a:cubicBezTo>
                    <a:pt x="296" y="338"/>
                    <a:pt x="296" y="338"/>
                    <a:pt x="296" y="338"/>
                  </a:cubicBezTo>
                  <a:cubicBezTo>
                    <a:pt x="298" y="338"/>
                    <a:pt x="298" y="338"/>
                    <a:pt x="298" y="338"/>
                  </a:cubicBezTo>
                  <a:cubicBezTo>
                    <a:pt x="299" y="337"/>
                    <a:pt x="299" y="337"/>
                    <a:pt x="299" y="337"/>
                  </a:cubicBezTo>
                  <a:cubicBezTo>
                    <a:pt x="299" y="336"/>
                    <a:pt x="299" y="336"/>
                    <a:pt x="299" y="336"/>
                  </a:cubicBezTo>
                  <a:cubicBezTo>
                    <a:pt x="300" y="337"/>
                    <a:pt x="300" y="337"/>
                    <a:pt x="300" y="337"/>
                  </a:cubicBezTo>
                  <a:cubicBezTo>
                    <a:pt x="303" y="338"/>
                    <a:pt x="303" y="338"/>
                    <a:pt x="303" y="338"/>
                  </a:cubicBezTo>
                  <a:cubicBezTo>
                    <a:pt x="305" y="338"/>
                    <a:pt x="305" y="338"/>
                    <a:pt x="305" y="338"/>
                  </a:cubicBezTo>
                  <a:cubicBezTo>
                    <a:pt x="305" y="338"/>
                    <a:pt x="305" y="338"/>
                    <a:pt x="305" y="338"/>
                  </a:cubicBezTo>
                  <a:cubicBezTo>
                    <a:pt x="306" y="339"/>
                    <a:pt x="306" y="339"/>
                    <a:pt x="306" y="339"/>
                  </a:cubicBezTo>
                  <a:cubicBezTo>
                    <a:pt x="308" y="341"/>
                    <a:pt x="308" y="341"/>
                    <a:pt x="308" y="341"/>
                  </a:cubicBezTo>
                  <a:cubicBezTo>
                    <a:pt x="309" y="339"/>
                    <a:pt x="309" y="339"/>
                    <a:pt x="309" y="339"/>
                  </a:cubicBezTo>
                  <a:cubicBezTo>
                    <a:pt x="309" y="335"/>
                    <a:pt x="309" y="335"/>
                    <a:pt x="309" y="335"/>
                  </a:cubicBezTo>
                  <a:cubicBezTo>
                    <a:pt x="314" y="338"/>
                    <a:pt x="314" y="338"/>
                    <a:pt x="314" y="338"/>
                  </a:cubicBezTo>
                  <a:cubicBezTo>
                    <a:pt x="316" y="341"/>
                    <a:pt x="316" y="341"/>
                    <a:pt x="316" y="341"/>
                  </a:cubicBezTo>
                  <a:cubicBezTo>
                    <a:pt x="318" y="342"/>
                    <a:pt x="318" y="342"/>
                    <a:pt x="318" y="342"/>
                  </a:cubicBezTo>
                  <a:cubicBezTo>
                    <a:pt x="318" y="344"/>
                    <a:pt x="318" y="344"/>
                    <a:pt x="318" y="344"/>
                  </a:cubicBezTo>
                  <a:cubicBezTo>
                    <a:pt x="321" y="349"/>
                    <a:pt x="321" y="349"/>
                    <a:pt x="321" y="349"/>
                  </a:cubicBezTo>
                  <a:cubicBezTo>
                    <a:pt x="322" y="348"/>
                    <a:pt x="322" y="348"/>
                    <a:pt x="322" y="348"/>
                  </a:cubicBezTo>
                  <a:cubicBezTo>
                    <a:pt x="325" y="349"/>
                    <a:pt x="325" y="349"/>
                    <a:pt x="325" y="349"/>
                  </a:cubicBezTo>
                  <a:cubicBezTo>
                    <a:pt x="326" y="351"/>
                    <a:pt x="326" y="351"/>
                    <a:pt x="326" y="351"/>
                  </a:cubicBezTo>
                  <a:cubicBezTo>
                    <a:pt x="328" y="357"/>
                    <a:pt x="328" y="357"/>
                    <a:pt x="328" y="357"/>
                  </a:cubicBezTo>
                  <a:cubicBezTo>
                    <a:pt x="329" y="365"/>
                    <a:pt x="329" y="365"/>
                    <a:pt x="329" y="365"/>
                  </a:cubicBezTo>
                  <a:cubicBezTo>
                    <a:pt x="329" y="368"/>
                    <a:pt x="329" y="368"/>
                    <a:pt x="329" y="368"/>
                  </a:cubicBezTo>
                  <a:cubicBezTo>
                    <a:pt x="329" y="369"/>
                    <a:pt x="329" y="369"/>
                    <a:pt x="329" y="369"/>
                  </a:cubicBezTo>
                  <a:cubicBezTo>
                    <a:pt x="328" y="369"/>
                    <a:pt x="328" y="369"/>
                    <a:pt x="328" y="369"/>
                  </a:cubicBezTo>
                  <a:cubicBezTo>
                    <a:pt x="329" y="371"/>
                    <a:pt x="329" y="371"/>
                    <a:pt x="329" y="371"/>
                  </a:cubicBezTo>
                  <a:cubicBezTo>
                    <a:pt x="331" y="372"/>
                    <a:pt x="331" y="372"/>
                    <a:pt x="331" y="372"/>
                  </a:cubicBezTo>
                  <a:cubicBezTo>
                    <a:pt x="329" y="372"/>
                    <a:pt x="329" y="372"/>
                    <a:pt x="329" y="372"/>
                  </a:cubicBezTo>
                  <a:cubicBezTo>
                    <a:pt x="328" y="372"/>
                    <a:pt x="328" y="372"/>
                    <a:pt x="328" y="372"/>
                  </a:cubicBezTo>
                  <a:cubicBezTo>
                    <a:pt x="326" y="374"/>
                    <a:pt x="326" y="374"/>
                    <a:pt x="326" y="374"/>
                  </a:cubicBezTo>
                  <a:cubicBezTo>
                    <a:pt x="326" y="375"/>
                    <a:pt x="326" y="375"/>
                    <a:pt x="326" y="375"/>
                  </a:cubicBezTo>
                  <a:cubicBezTo>
                    <a:pt x="326" y="377"/>
                    <a:pt x="326" y="377"/>
                    <a:pt x="326" y="377"/>
                  </a:cubicBezTo>
                  <a:cubicBezTo>
                    <a:pt x="325" y="377"/>
                    <a:pt x="325" y="377"/>
                    <a:pt x="325" y="377"/>
                  </a:cubicBezTo>
                  <a:cubicBezTo>
                    <a:pt x="324" y="379"/>
                    <a:pt x="324" y="379"/>
                    <a:pt x="324" y="379"/>
                  </a:cubicBezTo>
                  <a:cubicBezTo>
                    <a:pt x="324" y="381"/>
                    <a:pt x="324" y="381"/>
                    <a:pt x="324" y="381"/>
                  </a:cubicBezTo>
                  <a:cubicBezTo>
                    <a:pt x="322" y="381"/>
                    <a:pt x="322" y="381"/>
                    <a:pt x="322" y="381"/>
                  </a:cubicBezTo>
                  <a:cubicBezTo>
                    <a:pt x="321" y="384"/>
                    <a:pt x="321" y="384"/>
                    <a:pt x="321" y="384"/>
                  </a:cubicBezTo>
                  <a:cubicBezTo>
                    <a:pt x="322" y="387"/>
                    <a:pt x="322" y="387"/>
                    <a:pt x="322" y="387"/>
                  </a:cubicBezTo>
                  <a:cubicBezTo>
                    <a:pt x="319" y="387"/>
                    <a:pt x="319" y="387"/>
                    <a:pt x="319" y="387"/>
                  </a:cubicBezTo>
                  <a:cubicBezTo>
                    <a:pt x="319" y="390"/>
                    <a:pt x="319" y="390"/>
                    <a:pt x="319" y="390"/>
                  </a:cubicBezTo>
                  <a:cubicBezTo>
                    <a:pt x="321" y="391"/>
                    <a:pt x="321" y="391"/>
                    <a:pt x="321" y="391"/>
                  </a:cubicBezTo>
                  <a:cubicBezTo>
                    <a:pt x="322" y="392"/>
                    <a:pt x="322" y="392"/>
                    <a:pt x="322" y="392"/>
                  </a:cubicBezTo>
                  <a:cubicBezTo>
                    <a:pt x="322" y="394"/>
                    <a:pt x="322" y="394"/>
                    <a:pt x="322" y="394"/>
                  </a:cubicBezTo>
                  <a:cubicBezTo>
                    <a:pt x="322" y="397"/>
                    <a:pt x="322" y="397"/>
                    <a:pt x="322" y="397"/>
                  </a:cubicBezTo>
                  <a:cubicBezTo>
                    <a:pt x="322" y="398"/>
                    <a:pt x="322" y="398"/>
                    <a:pt x="322" y="398"/>
                  </a:cubicBezTo>
                  <a:cubicBezTo>
                    <a:pt x="322" y="400"/>
                    <a:pt x="322" y="400"/>
                    <a:pt x="322" y="400"/>
                  </a:cubicBezTo>
                  <a:cubicBezTo>
                    <a:pt x="325" y="398"/>
                    <a:pt x="325" y="398"/>
                    <a:pt x="325" y="398"/>
                  </a:cubicBezTo>
                  <a:cubicBezTo>
                    <a:pt x="328" y="397"/>
                    <a:pt x="328" y="397"/>
                    <a:pt x="328" y="397"/>
                  </a:cubicBezTo>
                  <a:cubicBezTo>
                    <a:pt x="329" y="397"/>
                    <a:pt x="329" y="397"/>
                    <a:pt x="329" y="397"/>
                  </a:cubicBezTo>
                  <a:cubicBezTo>
                    <a:pt x="332" y="397"/>
                    <a:pt x="332" y="397"/>
                    <a:pt x="332" y="397"/>
                  </a:cubicBezTo>
                  <a:cubicBezTo>
                    <a:pt x="334" y="397"/>
                    <a:pt x="334" y="397"/>
                    <a:pt x="334" y="397"/>
                  </a:cubicBezTo>
                  <a:cubicBezTo>
                    <a:pt x="336" y="395"/>
                    <a:pt x="336" y="395"/>
                    <a:pt x="336" y="395"/>
                  </a:cubicBezTo>
                  <a:cubicBezTo>
                    <a:pt x="335" y="398"/>
                    <a:pt x="335" y="398"/>
                    <a:pt x="335" y="398"/>
                  </a:cubicBezTo>
                  <a:cubicBezTo>
                    <a:pt x="335" y="400"/>
                    <a:pt x="335" y="400"/>
                    <a:pt x="335" y="400"/>
                  </a:cubicBezTo>
                  <a:cubicBezTo>
                    <a:pt x="336" y="402"/>
                    <a:pt x="336" y="402"/>
                    <a:pt x="336" y="402"/>
                  </a:cubicBezTo>
                  <a:cubicBezTo>
                    <a:pt x="336" y="404"/>
                    <a:pt x="336" y="404"/>
                    <a:pt x="336" y="404"/>
                  </a:cubicBezTo>
                  <a:cubicBezTo>
                    <a:pt x="338" y="405"/>
                    <a:pt x="338" y="405"/>
                    <a:pt x="338" y="405"/>
                  </a:cubicBezTo>
                  <a:cubicBezTo>
                    <a:pt x="339" y="408"/>
                    <a:pt x="339" y="408"/>
                    <a:pt x="339" y="408"/>
                  </a:cubicBezTo>
                  <a:cubicBezTo>
                    <a:pt x="339" y="410"/>
                    <a:pt x="339" y="410"/>
                    <a:pt x="339" y="410"/>
                  </a:cubicBezTo>
                  <a:cubicBezTo>
                    <a:pt x="342" y="410"/>
                    <a:pt x="342" y="410"/>
                    <a:pt x="342" y="410"/>
                  </a:cubicBezTo>
                  <a:cubicBezTo>
                    <a:pt x="345" y="411"/>
                    <a:pt x="345" y="411"/>
                    <a:pt x="345" y="411"/>
                  </a:cubicBezTo>
                  <a:cubicBezTo>
                    <a:pt x="346" y="412"/>
                    <a:pt x="346" y="412"/>
                    <a:pt x="346" y="412"/>
                  </a:cubicBezTo>
                  <a:cubicBezTo>
                    <a:pt x="345" y="414"/>
                    <a:pt x="345" y="414"/>
                    <a:pt x="345" y="414"/>
                  </a:cubicBezTo>
                  <a:cubicBezTo>
                    <a:pt x="345" y="415"/>
                    <a:pt x="345" y="415"/>
                    <a:pt x="345" y="415"/>
                  </a:cubicBezTo>
                  <a:cubicBezTo>
                    <a:pt x="345" y="418"/>
                    <a:pt x="345" y="418"/>
                    <a:pt x="345" y="418"/>
                  </a:cubicBezTo>
                  <a:cubicBezTo>
                    <a:pt x="344" y="422"/>
                    <a:pt x="344" y="422"/>
                    <a:pt x="344" y="422"/>
                  </a:cubicBezTo>
                  <a:cubicBezTo>
                    <a:pt x="344" y="424"/>
                    <a:pt x="344" y="424"/>
                    <a:pt x="344" y="424"/>
                  </a:cubicBezTo>
                  <a:cubicBezTo>
                    <a:pt x="345" y="424"/>
                    <a:pt x="345" y="424"/>
                    <a:pt x="345" y="424"/>
                  </a:cubicBezTo>
                  <a:cubicBezTo>
                    <a:pt x="349" y="424"/>
                    <a:pt x="349" y="424"/>
                    <a:pt x="349" y="424"/>
                  </a:cubicBezTo>
                  <a:cubicBezTo>
                    <a:pt x="354" y="424"/>
                    <a:pt x="354" y="424"/>
                    <a:pt x="354" y="424"/>
                  </a:cubicBezTo>
                  <a:cubicBezTo>
                    <a:pt x="354" y="425"/>
                    <a:pt x="354" y="425"/>
                    <a:pt x="354" y="425"/>
                  </a:cubicBezTo>
                  <a:cubicBezTo>
                    <a:pt x="354" y="427"/>
                    <a:pt x="354" y="427"/>
                    <a:pt x="354" y="427"/>
                  </a:cubicBezTo>
                  <a:cubicBezTo>
                    <a:pt x="354" y="428"/>
                    <a:pt x="354" y="428"/>
                    <a:pt x="354" y="428"/>
                  </a:cubicBezTo>
                  <a:cubicBezTo>
                    <a:pt x="355" y="429"/>
                    <a:pt x="355" y="429"/>
                    <a:pt x="355" y="429"/>
                  </a:cubicBezTo>
                  <a:cubicBezTo>
                    <a:pt x="357" y="430"/>
                    <a:pt x="357" y="430"/>
                    <a:pt x="357" y="430"/>
                  </a:cubicBezTo>
                  <a:cubicBezTo>
                    <a:pt x="357" y="431"/>
                    <a:pt x="357" y="431"/>
                    <a:pt x="357" y="431"/>
                  </a:cubicBezTo>
                  <a:cubicBezTo>
                    <a:pt x="357" y="433"/>
                    <a:pt x="357" y="433"/>
                    <a:pt x="357" y="433"/>
                  </a:cubicBezTo>
                  <a:cubicBezTo>
                    <a:pt x="358" y="433"/>
                    <a:pt x="358" y="433"/>
                    <a:pt x="358" y="433"/>
                  </a:cubicBezTo>
                  <a:cubicBezTo>
                    <a:pt x="359" y="433"/>
                    <a:pt x="359" y="433"/>
                    <a:pt x="359" y="433"/>
                  </a:cubicBezTo>
                  <a:cubicBezTo>
                    <a:pt x="362" y="433"/>
                    <a:pt x="362" y="433"/>
                    <a:pt x="362" y="433"/>
                  </a:cubicBezTo>
                  <a:cubicBezTo>
                    <a:pt x="364" y="431"/>
                    <a:pt x="364" y="431"/>
                    <a:pt x="364" y="431"/>
                  </a:cubicBezTo>
                  <a:cubicBezTo>
                    <a:pt x="368" y="428"/>
                    <a:pt x="368" y="428"/>
                    <a:pt x="368" y="428"/>
                  </a:cubicBezTo>
                  <a:cubicBezTo>
                    <a:pt x="369" y="434"/>
                    <a:pt x="369" y="434"/>
                    <a:pt x="369" y="434"/>
                  </a:cubicBezTo>
                  <a:cubicBezTo>
                    <a:pt x="371" y="435"/>
                    <a:pt x="371" y="435"/>
                    <a:pt x="371" y="435"/>
                  </a:cubicBezTo>
                  <a:cubicBezTo>
                    <a:pt x="372" y="435"/>
                    <a:pt x="372" y="435"/>
                    <a:pt x="372" y="435"/>
                  </a:cubicBezTo>
                  <a:cubicBezTo>
                    <a:pt x="375" y="437"/>
                    <a:pt x="375" y="437"/>
                    <a:pt x="375" y="437"/>
                  </a:cubicBezTo>
                  <a:cubicBezTo>
                    <a:pt x="377" y="437"/>
                    <a:pt x="377" y="437"/>
                    <a:pt x="377" y="437"/>
                  </a:cubicBezTo>
                  <a:cubicBezTo>
                    <a:pt x="377" y="434"/>
                    <a:pt x="377" y="434"/>
                    <a:pt x="377" y="434"/>
                  </a:cubicBezTo>
                  <a:cubicBezTo>
                    <a:pt x="375" y="433"/>
                    <a:pt x="375" y="433"/>
                    <a:pt x="375" y="433"/>
                  </a:cubicBezTo>
                  <a:cubicBezTo>
                    <a:pt x="377" y="431"/>
                    <a:pt x="377" y="431"/>
                    <a:pt x="377" y="431"/>
                  </a:cubicBezTo>
                  <a:cubicBezTo>
                    <a:pt x="375" y="430"/>
                    <a:pt x="375" y="430"/>
                    <a:pt x="375" y="430"/>
                  </a:cubicBezTo>
                  <a:cubicBezTo>
                    <a:pt x="372" y="425"/>
                    <a:pt x="372" y="425"/>
                    <a:pt x="372" y="425"/>
                  </a:cubicBezTo>
                  <a:cubicBezTo>
                    <a:pt x="372" y="421"/>
                    <a:pt x="372" y="421"/>
                    <a:pt x="372" y="421"/>
                  </a:cubicBezTo>
                  <a:cubicBezTo>
                    <a:pt x="372" y="420"/>
                    <a:pt x="372" y="420"/>
                    <a:pt x="372" y="420"/>
                  </a:cubicBezTo>
                  <a:cubicBezTo>
                    <a:pt x="374" y="418"/>
                    <a:pt x="374" y="418"/>
                    <a:pt x="374" y="418"/>
                  </a:cubicBezTo>
                  <a:cubicBezTo>
                    <a:pt x="374" y="420"/>
                    <a:pt x="374" y="420"/>
                    <a:pt x="374" y="420"/>
                  </a:cubicBezTo>
                  <a:cubicBezTo>
                    <a:pt x="375" y="420"/>
                    <a:pt x="375" y="420"/>
                    <a:pt x="375" y="420"/>
                  </a:cubicBezTo>
                  <a:cubicBezTo>
                    <a:pt x="377" y="420"/>
                    <a:pt x="377" y="420"/>
                    <a:pt x="377" y="420"/>
                  </a:cubicBezTo>
                  <a:cubicBezTo>
                    <a:pt x="378" y="420"/>
                    <a:pt x="378" y="420"/>
                    <a:pt x="378" y="420"/>
                  </a:cubicBezTo>
                  <a:cubicBezTo>
                    <a:pt x="379" y="420"/>
                    <a:pt x="379" y="420"/>
                    <a:pt x="379" y="420"/>
                  </a:cubicBezTo>
                  <a:cubicBezTo>
                    <a:pt x="381" y="415"/>
                    <a:pt x="381" y="415"/>
                    <a:pt x="381" y="415"/>
                  </a:cubicBezTo>
                  <a:cubicBezTo>
                    <a:pt x="382" y="415"/>
                    <a:pt x="382" y="415"/>
                    <a:pt x="382" y="415"/>
                  </a:cubicBezTo>
                  <a:cubicBezTo>
                    <a:pt x="384" y="415"/>
                    <a:pt x="384" y="415"/>
                    <a:pt x="384" y="415"/>
                  </a:cubicBezTo>
                  <a:cubicBezTo>
                    <a:pt x="385" y="415"/>
                    <a:pt x="385" y="415"/>
                    <a:pt x="385" y="415"/>
                  </a:cubicBezTo>
                  <a:cubicBezTo>
                    <a:pt x="387" y="418"/>
                    <a:pt x="387" y="418"/>
                    <a:pt x="387" y="418"/>
                  </a:cubicBezTo>
                  <a:cubicBezTo>
                    <a:pt x="388" y="418"/>
                    <a:pt x="388" y="418"/>
                    <a:pt x="388" y="418"/>
                  </a:cubicBezTo>
                  <a:cubicBezTo>
                    <a:pt x="389" y="417"/>
                    <a:pt x="389" y="417"/>
                    <a:pt x="389" y="417"/>
                  </a:cubicBezTo>
                  <a:cubicBezTo>
                    <a:pt x="391" y="416"/>
                    <a:pt x="391" y="416"/>
                    <a:pt x="391" y="416"/>
                  </a:cubicBezTo>
                  <a:cubicBezTo>
                    <a:pt x="392" y="415"/>
                    <a:pt x="392" y="415"/>
                    <a:pt x="392" y="415"/>
                  </a:cubicBezTo>
                  <a:cubicBezTo>
                    <a:pt x="394" y="417"/>
                    <a:pt x="394" y="417"/>
                    <a:pt x="394" y="417"/>
                  </a:cubicBezTo>
                  <a:cubicBezTo>
                    <a:pt x="395" y="415"/>
                    <a:pt x="395" y="415"/>
                    <a:pt x="395" y="415"/>
                  </a:cubicBezTo>
                  <a:cubicBezTo>
                    <a:pt x="397" y="415"/>
                    <a:pt x="397" y="415"/>
                    <a:pt x="397" y="415"/>
                  </a:cubicBezTo>
                  <a:cubicBezTo>
                    <a:pt x="400" y="418"/>
                    <a:pt x="400" y="418"/>
                    <a:pt x="400" y="418"/>
                  </a:cubicBezTo>
                  <a:cubicBezTo>
                    <a:pt x="400" y="417"/>
                    <a:pt x="400" y="417"/>
                    <a:pt x="400" y="417"/>
                  </a:cubicBezTo>
                  <a:cubicBezTo>
                    <a:pt x="401" y="414"/>
                    <a:pt x="401" y="414"/>
                    <a:pt x="401" y="414"/>
                  </a:cubicBezTo>
                  <a:cubicBezTo>
                    <a:pt x="402" y="414"/>
                    <a:pt x="402" y="414"/>
                    <a:pt x="402" y="414"/>
                  </a:cubicBezTo>
                  <a:cubicBezTo>
                    <a:pt x="402" y="415"/>
                    <a:pt x="402" y="415"/>
                    <a:pt x="402" y="415"/>
                  </a:cubicBezTo>
                  <a:cubicBezTo>
                    <a:pt x="405" y="415"/>
                    <a:pt x="405" y="415"/>
                    <a:pt x="405" y="415"/>
                  </a:cubicBezTo>
                  <a:cubicBezTo>
                    <a:pt x="408" y="412"/>
                    <a:pt x="408" y="412"/>
                    <a:pt x="408" y="412"/>
                  </a:cubicBezTo>
                  <a:cubicBezTo>
                    <a:pt x="410" y="411"/>
                    <a:pt x="410" y="411"/>
                    <a:pt x="410" y="411"/>
                  </a:cubicBezTo>
                  <a:cubicBezTo>
                    <a:pt x="410" y="410"/>
                    <a:pt x="410" y="410"/>
                    <a:pt x="410" y="410"/>
                  </a:cubicBezTo>
                  <a:cubicBezTo>
                    <a:pt x="411" y="408"/>
                    <a:pt x="411" y="408"/>
                    <a:pt x="411" y="408"/>
                  </a:cubicBezTo>
                  <a:cubicBezTo>
                    <a:pt x="414" y="407"/>
                    <a:pt x="414" y="407"/>
                    <a:pt x="414" y="407"/>
                  </a:cubicBezTo>
                  <a:cubicBezTo>
                    <a:pt x="417" y="410"/>
                    <a:pt x="417" y="410"/>
                    <a:pt x="417" y="410"/>
                  </a:cubicBezTo>
                  <a:cubicBezTo>
                    <a:pt x="420" y="412"/>
                    <a:pt x="420" y="412"/>
                    <a:pt x="420" y="412"/>
                  </a:cubicBezTo>
                  <a:cubicBezTo>
                    <a:pt x="422" y="412"/>
                    <a:pt x="422" y="412"/>
                    <a:pt x="422" y="412"/>
                  </a:cubicBezTo>
                  <a:cubicBezTo>
                    <a:pt x="424" y="412"/>
                    <a:pt x="424" y="412"/>
                    <a:pt x="424" y="412"/>
                  </a:cubicBezTo>
                  <a:cubicBezTo>
                    <a:pt x="425" y="412"/>
                    <a:pt x="425" y="412"/>
                    <a:pt x="425" y="412"/>
                  </a:cubicBezTo>
                  <a:cubicBezTo>
                    <a:pt x="428" y="412"/>
                    <a:pt x="428" y="412"/>
                    <a:pt x="428" y="412"/>
                  </a:cubicBezTo>
                  <a:cubicBezTo>
                    <a:pt x="430" y="412"/>
                    <a:pt x="430" y="412"/>
                    <a:pt x="430" y="412"/>
                  </a:cubicBezTo>
                  <a:cubicBezTo>
                    <a:pt x="431" y="415"/>
                    <a:pt x="431" y="415"/>
                    <a:pt x="431" y="415"/>
                  </a:cubicBezTo>
                  <a:cubicBezTo>
                    <a:pt x="431" y="417"/>
                    <a:pt x="431" y="417"/>
                    <a:pt x="431" y="417"/>
                  </a:cubicBezTo>
                  <a:cubicBezTo>
                    <a:pt x="430" y="417"/>
                    <a:pt x="430" y="417"/>
                    <a:pt x="430" y="417"/>
                  </a:cubicBezTo>
                  <a:cubicBezTo>
                    <a:pt x="431" y="421"/>
                    <a:pt x="431" y="421"/>
                    <a:pt x="431" y="421"/>
                  </a:cubicBezTo>
                  <a:cubicBezTo>
                    <a:pt x="432" y="425"/>
                    <a:pt x="432" y="425"/>
                    <a:pt x="432" y="425"/>
                  </a:cubicBezTo>
                  <a:cubicBezTo>
                    <a:pt x="435" y="425"/>
                    <a:pt x="435" y="425"/>
                    <a:pt x="435" y="425"/>
                  </a:cubicBezTo>
                  <a:cubicBezTo>
                    <a:pt x="437" y="427"/>
                    <a:pt x="437" y="427"/>
                    <a:pt x="437" y="427"/>
                  </a:cubicBezTo>
                  <a:cubicBezTo>
                    <a:pt x="437" y="428"/>
                    <a:pt x="437" y="428"/>
                    <a:pt x="437" y="428"/>
                  </a:cubicBezTo>
                  <a:cubicBezTo>
                    <a:pt x="440" y="430"/>
                    <a:pt x="440" y="430"/>
                    <a:pt x="440" y="430"/>
                  </a:cubicBezTo>
                  <a:cubicBezTo>
                    <a:pt x="441" y="431"/>
                    <a:pt x="441" y="431"/>
                    <a:pt x="441" y="431"/>
                  </a:cubicBezTo>
                  <a:cubicBezTo>
                    <a:pt x="443" y="430"/>
                    <a:pt x="443" y="430"/>
                    <a:pt x="443" y="430"/>
                  </a:cubicBezTo>
                  <a:cubicBezTo>
                    <a:pt x="443" y="431"/>
                    <a:pt x="443" y="431"/>
                    <a:pt x="443" y="431"/>
                  </a:cubicBezTo>
                  <a:cubicBezTo>
                    <a:pt x="444" y="431"/>
                    <a:pt x="444" y="431"/>
                    <a:pt x="444" y="431"/>
                  </a:cubicBezTo>
                  <a:cubicBezTo>
                    <a:pt x="445" y="430"/>
                    <a:pt x="445" y="430"/>
                    <a:pt x="445" y="430"/>
                  </a:cubicBezTo>
                  <a:cubicBezTo>
                    <a:pt x="448" y="430"/>
                    <a:pt x="448" y="430"/>
                    <a:pt x="448" y="430"/>
                  </a:cubicBezTo>
                  <a:cubicBezTo>
                    <a:pt x="450" y="431"/>
                    <a:pt x="450" y="431"/>
                    <a:pt x="450" y="431"/>
                  </a:cubicBezTo>
                  <a:cubicBezTo>
                    <a:pt x="451" y="433"/>
                    <a:pt x="451" y="433"/>
                    <a:pt x="451" y="433"/>
                  </a:cubicBezTo>
                  <a:cubicBezTo>
                    <a:pt x="453" y="431"/>
                    <a:pt x="453" y="431"/>
                    <a:pt x="453" y="431"/>
                  </a:cubicBezTo>
                  <a:cubicBezTo>
                    <a:pt x="453" y="430"/>
                    <a:pt x="453" y="430"/>
                    <a:pt x="453" y="430"/>
                  </a:cubicBezTo>
                  <a:cubicBezTo>
                    <a:pt x="454" y="430"/>
                    <a:pt x="454" y="430"/>
                    <a:pt x="454" y="430"/>
                  </a:cubicBezTo>
                  <a:cubicBezTo>
                    <a:pt x="455" y="431"/>
                    <a:pt x="455" y="431"/>
                    <a:pt x="455" y="431"/>
                  </a:cubicBezTo>
                  <a:cubicBezTo>
                    <a:pt x="455" y="430"/>
                    <a:pt x="455" y="430"/>
                    <a:pt x="455" y="430"/>
                  </a:cubicBezTo>
                  <a:cubicBezTo>
                    <a:pt x="455" y="428"/>
                    <a:pt x="455" y="428"/>
                    <a:pt x="455" y="428"/>
                  </a:cubicBezTo>
                  <a:cubicBezTo>
                    <a:pt x="454" y="427"/>
                    <a:pt x="454" y="427"/>
                    <a:pt x="454" y="427"/>
                  </a:cubicBezTo>
                  <a:cubicBezTo>
                    <a:pt x="455" y="425"/>
                    <a:pt x="455" y="425"/>
                    <a:pt x="455" y="425"/>
                  </a:cubicBezTo>
                  <a:cubicBezTo>
                    <a:pt x="455" y="427"/>
                    <a:pt x="455" y="427"/>
                    <a:pt x="455" y="427"/>
                  </a:cubicBezTo>
                  <a:cubicBezTo>
                    <a:pt x="455" y="428"/>
                    <a:pt x="455" y="428"/>
                    <a:pt x="455" y="428"/>
                  </a:cubicBezTo>
                  <a:cubicBezTo>
                    <a:pt x="457" y="428"/>
                    <a:pt x="457" y="428"/>
                    <a:pt x="457" y="428"/>
                  </a:cubicBezTo>
                  <a:cubicBezTo>
                    <a:pt x="458" y="430"/>
                    <a:pt x="458" y="430"/>
                    <a:pt x="458" y="430"/>
                  </a:cubicBezTo>
                  <a:cubicBezTo>
                    <a:pt x="458" y="428"/>
                    <a:pt x="458" y="428"/>
                    <a:pt x="458" y="428"/>
                  </a:cubicBezTo>
                  <a:cubicBezTo>
                    <a:pt x="460" y="428"/>
                    <a:pt x="460" y="428"/>
                    <a:pt x="460" y="428"/>
                  </a:cubicBezTo>
                  <a:cubicBezTo>
                    <a:pt x="458" y="430"/>
                    <a:pt x="458" y="430"/>
                    <a:pt x="458" y="430"/>
                  </a:cubicBezTo>
                  <a:cubicBezTo>
                    <a:pt x="460" y="430"/>
                    <a:pt x="460" y="430"/>
                    <a:pt x="460" y="430"/>
                  </a:cubicBezTo>
                  <a:cubicBezTo>
                    <a:pt x="461" y="430"/>
                    <a:pt x="461" y="430"/>
                    <a:pt x="461" y="430"/>
                  </a:cubicBezTo>
                  <a:cubicBezTo>
                    <a:pt x="463" y="433"/>
                    <a:pt x="463" y="433"/>
                    <a:pt x="463" y="433"/>
                  </a:cubicBezTo>
                  <a:cubicBezTo>
                    <a:pt x="463" y="434"/>
                    <a:pt x="463" y="434"/>
                    <a:pt x="463" y="434"/>
                  </a:cubicBezTo>
                  <a:cubicBezTo>
                    <a:pt x="464" y="433"/>
                    <a:pt x="464" y="433"/>
                    <a:pt x="464" y="433"/>
                  </a:cubicBezTo>
                  <a:cubicBezTo>
                    <a:pt x="465" y="433"/>
                    <a:pt x="465" y="433"/>
                    <a:pt x="465" y="433"/>
                  </a:cubicBezTo>
                  <a:cubicBezTo>
                    <a:pt x="467" y="431"/>
                    <a:pt x="467" y="431"/>
                    <a:pt x="467" y="431"/>
                  </a:cubicBezTo>
                  <a:cubicBezTo>
                    <a:pt x="467" y="430"/>
                    <a:pt x="467" y="430"/>
                    <a:pt x="467" y="430"/>
                  </a:cubicBezTo>
                  <a:cubicBezTo>
                    <a:pt x="467" y="428"/>
                    <a:pt x="467" y="428"/>
                    <a:pt x="467" y="428"/>
                  </a:cubicBezTo>
                  <a:cubicBezTo>
                    <a:pt x="468" y="431"/>
                    <a:pt x="468" y="431"/>
                    <a:pt x="468" y="431"/>
                  </a:cubicBezTo>
                  <a:cubicBezTo>
                    <a:pt x="468" y="433"/>
                    <a:pt x="468" y="433"/>
                    <a:pt x="468" y="433"/>
                  </a:cubicBezTo>
                  <a:cubicBezTo>
                    <a:pt x="470" y="433"/>
                    <a:pt x="470" y="433"/>
                    <a:pt x="470" y="433"/>
                  </a:cubicBezTo>
                  <a:cubicBezTo>
                    <a:pt x="470" y="431"/>
                    <a:pt x="470" y="431"/>
                    <a:pt x="470" y="431"/>
                  </a:cubicBezTo>
                  <a:cubicBezTo>
                    <a:pt x="471" y="433"/>
                    <a:pt x="471" y="433"/>
                    <a:pt x="471" y="433"/>
                  </a:cubicBezTo>
                  <a:cubicBezTo>
                    <a:pt x="473" y="433"/>
                    <a:pt x="473" y="433"/>
                    <a:pt x="473" y="433"/>
                  </a:cubicBezTo>
                  <a:cubicBezTo>
                    <a:pt x="471" y="434"/>
                    <a:pt x="471" y="434"/>
                    <a:pt x="471" y="434"/>
                  </a:cubicBezTo>
                  <a:cubicBezTo>
                    <a:pt x="471" y="435"/>
                    <a:pt x="471" y="435"/>
                    <a:pt x="471" y="435"/>
                  </a:cubicBezTo>
                  <a:cubicBezTo>
                    <a:pt x="470" y="437"/>
                    <a:pt x="470" y="437"/>
                    <a:pt x="470" y="437"/>
                  </a:cubicBezTo>
                  <a:cubicBezTo>
                    <a:pt x="470" y="438"/>
                    <a:pt x="470" y="438"/>
                    <a:pt x="470" y="438"/>
                  </a:cubicBezTo>
                  <a:cubicBezTo>
                    <a:pt x="471" y="441"/>
                    <a:pt x="471" y="441"/>
                    <a:pt x="471" y="441"/>
                  </a:cubicBezTo>
                  <a:cubicBezTo>
                    <a:pt x="471" y="443"/>
                    <a:pt x="471" y="443"/>
                    <a:pt x="471" y="443"/>
                  </a:cubicBezTo>
                  <a:cubicBezTo>
                    <a:pt x="473" y="443"/>
                    <a:pt x="473" y="443"/>
                    <a:pt x="473" y="443"/>
                  </a:cubicBezTo>
                  <a:cubicBezTo>
                    <a:pt x="473" y="444"/>
                    <a:pt x="473" y="444"/>
                    <a:pt x="473" y="444"/>
                  </a:cubicBezTo>
                  <a:cubicBezTo>
                    <a:pt x="473" y="445"/>
                    <a:pt x="473" y="445"/>
                    <a:pt x="473" y="445"/>
                  </a:cubicBezTo>
                  <a:cubicBezTo>
                    <a:pt x="475" y="447"/>
                    <a:pt x="475" y="447"/>
                    <a:pt x="475" y="447"/>
                  </a:cubicBezTo>
                  <a:cubicBezTo>
                    <a:pt x="474" y="447"/>
                    <a:pt x="474" y="447"/>
                    <a:pt x="474" y="447"/>
                  </a:cubicBezTo>
                  <a:cubicBezTo>
                    <a:pt x="474" y="448"/>
                    <a:pt x="474" y="448"/>
                    <a:pt x="474" y="448"/>
                  </a:cubicBezTo>
                  <a:cubicBezTo>
                    <a:pt x="478" y="448"/>
                    <a:pt x="478" y="448"/>
                    <a:pt x="478" y="448"/>
                  </a:cubicBezTo>
                  <a:cubicBezTo>
                    <a:pt x="480" y="448"/>
                    <a:pt x="480" y="448"/>
                    <a:pt x="480" y="448"/>
                  </a:cubicBezTo>
                  <a:cubicBezTo>
                    <a:pt x="481" y="447"/>
                    <a:pt x="481" y="447"/>
                    <a:pt x="481" y="447"/>
                  </a:cubicBezTo>
                  <a:cubicBezTo>
                    <a:pt x="480" y="444"/>
                    <a:pt x="480" y="444"/>
                    <a:pt x="480" y="444"/>
                  </a:cubicBezTo>
                  <a:cubicBezTo>
                    <a:pt x="478" y="441"/>
                    <a:pt x="478" y="441"/>
                    <a:pt x="478" y="441"/>
                  </a:cubicBezTo>
                  <a:cubicBezTo>
                    <a:pt x="477" y="441"/>
                    <a:pt x="477" y="441"/>
                    <a:pt x="477" y="441"/>
                  </a:cubicBezTo>
                  <a:cubicBezTo>
                    <a:pt x="475" y="440"/>
                    <a:pt x="475" y="440"/>
                    <a:pt x="475" y="440"/>
                  </a:cubicBezTo>
                  <a:cubicBezTo>
                    <a:pt x="477" y="438"/>
                    <a:pt x="477" y="438"/>
                    <a:pt x="477" y="438"/>
                  </a:cubicBezTo>
                  <a:cubicBezTo>
                    <a:pt x="478" y="437"/>
                    <a:pt x="478" y="437"/>
                    <a:pt x="478" y="437"/>
                  </a:cubicBezTo>
                  <a:cubicBezTo>
                    <a:pt x="478" y="435"/>
                    <a:pt x="478" y="435"/>
                    <a:pt x="478" y="435"/>
                  </a:cubicBezTo>
                  <a:cubicBezTo>
                    <a:pt x="480" y="435"/>
                    <a:pt x="480" y="435"/>
                    <a:pt x="480" y="435"/>
                  </a:cubicBezTo>
                  <a:cubicBezTo>
                    <a:pt x="481" y="435"/>
                    <a:pt x="481" y="435"/>
                    <a:pt x="481" y="435"/>
                  </a:cubicBezTo>
                  <a:cubicBezTo>
                    <a:pt x="481" y="434"/>
                    <a:pt x="481" y="434"/>
                    <a:pt x="481" y="434"/>
                  </a:cubicBezTo>
                  <a:cubicBezTo>
                    <a:pt x="483" y="433"/>
                    <a:pt x="483" y="433"/>
                    <a:pt x="483" y="433"/>
                  </a:cubicBezTo>
                  <a:cubicBezTo>
                    <a:pt x="486" y="433"/>
                    <a:pt x="486" y="433"/>
                    <a:pt x="486" y="433"/>
                  </a:cubicBezTo>
                  <a:cubicBezTo>
                    <a:pt x="487" y="433"/>
                    <a:pt x="487" y="433"/>
                    <a:pt x="487" y="433"/>
                  </a:cubicBezTo>
                  <a:cubicBezTo>
                    <a:pt x="488" y="433"/>
                    <a:pt x="488" y="433"/>
                    <a:pt x="488" y="433"/>
                  </a:cubicBezTo>
                  <a:cubicBezTo>
                    <a:pt x="490" y="431"/>
                    <a:pt x="490" y="431"/>
                    <a:pt x="490" y="431"/>
                  </a:cubicBezTo>
                  <a:cubicBezTo>
                    <a:pt x="491" y="431"/>
                    <a:pt x="491" y="431"/>
                    <a:pt x="491" y="431"/>
                  </a:cubicBezTo>
                  <a:cubicBezTo>
                    <a:pt x="493" y="431"/>
                    <a:pt x="493" y="431"/>
                    <a:pt x="493" y="431"/>
                  </a:cubicBezTo>
                  <a:cubicBezTo>
                    <a:pt x="493" y="430"/>
                    <a:pt x="493" y="430"/>
                    <a:pt x="493" y="430"/>
                  </a:cubicBezTo>
                  <a:cubicBezTo>
                    <a:pt x="493" y="428"/>
                    <a:pt x="493" y="428"/>
                    <a:pt x="493" y="428"/>
                  </a:cubicBezTo>
                  <a:cubicBezTo>
                    <a:pt x="494" y="428"/>
                    <a:pt x="494" y="428"/>
                    <a:pt x="494" y="428"/>
                  </a:cubicBezTo>
                  <a:cubicBezTo>
                    <a:pt x="496" y="428"/>
                    <a:pt x="496" y="428"/>
                    <a:pt x="496" y="428"/>
                  </a:cubicBezTo>
                  <a:cubicBezTo>
                    <a:pt x="494" y="427"/>
                    <a:pt x="494" y="427"/>
                    <a:pt x="494" y="427"/>
                  </a:cubicBezTo>
                  <a:cubicBezTo>
                    <a:pt x="497" y="428"/>
                    <a:pt x="497" y="428"/>
                    <a:pt x="497" y="428"/>
                  </a:cubicBezTo>
                  <a:cubicBezTo>
                    <a:pt x="498" y="430"/>
                    <a:pt x="498" y="430"/>
                    <a:pt x="498" y="430"/>
                  </a:cubicBezTo>
                  <a:cubicBezTo>
                    <a:pt x="500" y="428"/>
                    <a:pt x="500" y="428"/>
                    <a:pt x="500" y="428"/>
                  </a:cubicBezTo>
                  <a:cubicBezTo>
                    <a:pt x="500" y="425"/>
                    <a:pt x="500" y="425"/>
                    <a:pt x="500" y="425"/>
                  </a:cubicBezTo>
                  <a:cubicBezTo>
                    <a:pt x="501" y="425"/>
                    <a:pt x="501" y="425"/>
                    <a:pt x="501" y="425"/>
                  </a:cubicBezTo>
                  <a:cubicBezTo>
                    <a:pt x="501" y="427"/>
                    <a:pt x="501" y="427"/>
                    <a:pt x="501" y="427"/>
                  </a:cubicBezTo>
                  <a:cubicBezTo>
                    <a:pt x="501" y="428"/>
                    <a:pt x="501" y="428"/>
                    <a:pt x="501" y="428"/>
                  </a:cubicBezTo>
                  <a:cubicBezTo>
                    <a:pt x="503" y="428"/>
                    <a:pt x="503" y="428"/>
                    <a:pt x="503" y="428"/>
                  </a:cubicBezTo>
                  <a:cubicBezTo>
                    <a:pt x="504" y="427"/>
                    <a:pt x="504" y="427"/>
                    <a:pt x="504" y="427"/>
                  </a:cubicBezTo>
                  <a:cubicBezTo>
                    <a:pt x="506" y="425"/>
                    <a:pt x="506" y="425"/>
                    <a:pt x="506" y="425"/>
                  </a:cubicBezTo>
                  <a:cubicBezTo>
                    <a:pt x="507" y="427"/>
                    <a:pt x="507" y="427"/>
                    <a:pt x="507" y="427"/>
                  </a:cubicBezTo>
                  <a:cubicBezTo>
                    <a:pt x="507" y="424"/>
                    <a:pt x="507" y="424"/>
                    <a:pt x="507" y="424"/>
                  </a:cubicBezTo>
                  <a:cubicBezTo>
                    <a:pt x="508" y="422"/>
                    <a:pt x="508" y="422"/>
                    <a:pt x="508" y="422"/>
                  </a:cubicBezTo>
                  <a:cubicBezTo>
                    <a:pt x="510" y="424"/>
                    <a:pt x="510" y="424"/>
                    <a:pt x="510" y="424"/>
                  </a:cubicBezTo>
                  <a:cubicBezTo>
                    <a:pt x="511" y="422"/>
                    <a:pt x="511" y="422"/>
                    <a:pt x="511" y="422"/>
                  </a:cubicBezTo>
                  <a:cubicBezTo>
                    <a:pt x="513" y="422"/>
                    <a:pt x="513" y="422"/>
                    <a:pt x="513" y="422"/>
                  </a:cubicBezTo>
                  <a:cubicBezTo>
                    <a:pt x="514" y="420"/>
                    <a:pt x="514" y="420"/>
                    <a:pt x="514" y="420"/>
                  </a:cubicBezTo>
                  <a:cubicBezTo>
                    <a:pt x="513" y="418"/>
                    <a:pt x="513" y="418"/>
                    <a:pt x="513" y="418"/>
                  </a:cubicBezTo>
                  <a:cubicBezTo>
                    <a:pt x="510" y="415"/>
                    <a:pt x="510" y="415"/>
                    <a:pt x="510" y="415"/>
                  </a:cubicBezTo>
                  <a:cubicBezTo>
                    <a:pt x="511" y="415"/>
                    <a:pt x="511" y="415"/>
                    <a:pt x="511" y="415"/>
                  </a:cubicBezTo>
                  <a:cubicBezTo>
                    <a:pt x="510" y="414"/>
                    <a:pt x="510" y="414"/>
                    <a:pt x="510" y="414"/>
                  </a:cubicBezTo>
                  <a:cubicBezTo>
                    <a:pt x="507" y="412"/>
                    <a:pt x="507" y="412"/>
                    <a:pt x="507" y="412"/>
                  </a:cubicBezTo>
                  <a:cubicBezTo>
                    <a:pt x="510" y="412"/>
                    <a:pt x="510" y="412"/>
                    <a:pt x="510" y="412"/>
                  </a:cubicBezTo>
                  <a:cubicBezTo>
                    <a:pt x="510" y="411"/>
                    <a:pt x="510" y="411"/>
                    <a:pt x="510" y="411"/>
                  </a:cubicBezTo>
                  <a:cubicBezTo>
                    <a:pt x="511" y="410"/>
                    <a:pt x="511" y="410"/>
                    <a:pt x="511" y="410"/>
                  </a:cubicBezTo>
                  <a:cubicBezTo>
                    <a:pt x="513" y="410"/>
                    <a:pt x="513" y="410"/>
                    <a:pt x="513" y="410"/>
                  </a:cubicBezTo>
                  <a:cubicBezTo>
                    <a:pt x="511" y="411"/>
                    <a:pt x="511" y="411"/>
                    <a:pt x="511" y="411"/>
                  </a:cubicBezTo>
                  <a:cubicBezTo>
                    <a:pt x="511" y="412"/>
                    <a:pt x="511" y="412"/>
                    <a:pt x="511" y="412"/>
                  </a:cubicBezTo>
                  <a:cubicBezTo>
                    <a:pt x="513" y="411"/>
                    <a:pt x="513" y="411"/>
                    <a:pt x="513" y="411"/>
                  </a:cubicBezTo>
                  <a:cubicBezTo>
                    <a:pt x="513" y="414"/>
                    <a:pt x="513" y="414"/>
                    <a:pt x="513" y="414"/>
                  </a:cubicBezTo>
                  <a:cubicBezTo>
                    <a:pt x="514" y="415"/>
                    <a:pt x="514" y="415"/>
                    <a:pt x="514" y="415"/>
                  </a:cubicBezTo>
                  <a:cubicBezTo>
                    <a:pt x="516" y="417"/>
                    <a:pt x="516" y="417"/>
                    <a:pt x="516" y="417"/>
                  </a:cubicBezTo>
                  <a:cubicBezTo>
                    <a:pt x="516" y="418"/>
                    <a:pt x="516" y="418"/>
                    <a:pt x="516" y="418"/>
                  </a:cubicBezTo>
                  <a:cubicBezTo>
                    <a:pt x="518" y="418"/>
                    <a:pt x="518" y="418"/>
                    <a:pt x="518" y="418"/>
                  </a:cubicBezTo>
                  <a:cubicBezTo>
                    <a:pt x="520" y="417"/>
                    <a:pt x="520" y="417"/>
                    <a:pt x="520" y="417"/>
                  </a:cubicBezTo>
                  <a:cubicBezTo>
                    <a:pt x="523" y="418"/>
                    <a:pt x="523" y="418"/>
                    <a:pt x="523" y="418"/>
                  </a:cubicBezTo>
                  <a:cubicBezTo>
                    <a:pt x="524" y="420"/>
                    <a:pt x="524" y="420"/>
                    <a:pt x="524" y="420"/>
                  </a:cubicBezTo>
                  <a:cubicBezTo>
                    <a:pt x="526" y="418"/>
                    <a:pt x="526" y="418"/>
                    <a:pt x="526" y="418"/>
                  </a:cubicBezTo>
                  <a:cubicBezTo>
                    <a:pt x="524" y="417"/>
                    <a:pt x="524" y="417"/>
                    <a:pt x="524" y="417"/>
                  </a:cubicBezTo>
                  <a:cubicBezTo>
                    <a:pt x="523" y="417"/>
                    <a:pt x="523" y="417"/>
                    <a:pt x="523" y="417"/>
                  </a:cubicBezTo>
                  <a:cubicBezTo>
                    <a:pt x="524" y="415"/>
                    <a:pt x="524" y="415"/>
                    <a:pt x="524" y="415"/>
                  </a:cubicBezTo>
                  <a:cubicBezTo>
                    <a:pt x="527" y="414"/>
                    <a:pt x="527" y="414"/>
                    <a:pt x="527" y="414"/>
                  </a:cubicBezTo>
                  <a:cubicBezTo>
                    <a:pt x="526" y="415"/>
                    <a:pt x="526" y="415"/>
                    <a:pt x="526" y="415"/>
                  </a:cubicBezTo>
                  <a:cubicBezTo>
                    <a:pt x="527" y="417"/>
                    <a:pt x="527" y="417"/>
                    <a:pt x="527" y="417"/>
                  </a:cubicBezTo>
                  <a:cubicBezTo>
                    <a:pt x="529" y="417"/>
                    <a:pt x="529" y="417"/>
                    <a:pt x="529" y="417"/>
                  </a:cubicBezTo>
                  <a:cubicBezTo>
                    <a:pt x="529" y="415"/>
                    <a:pt x="529" y="415"/>
                    <a:pt x="529" y="415"/>
                  </a:cubicBezTo>
                  <a:cubicBezTo>
                    <a:pt x="530" y="415"/>
                    <a:pt x="530" y="415"/>
                    <a:pt x="530" y="415"/>
                  </a:cubicBezTo>
                  <a:cubicBezTo>
                    <a:pt x="531" y="414"/>
                    <a:pt x="531" y="414"/>
                    <a:pt x="531" y="414"/>
                  </a:cubicBezTo>
                  <a:cubicBezTo>
                    <a:pt x="533" y="415"/>
                    <a:pt x="533" y="415"/>
                    <a:pt x="533" y="415"/>
                  </a:cubicBezTo>
                  <a:cubicBezTo>
                    <a:pt x="534" y="415"/>
                    <a:pt x="534" y="415"/>
                    <a:pt x="534" y="415"/>
                  </a:cubicBezTo>
                  <a:cubicBezTo>
                    <a:pt x="536" y="417"/>
                    <a:pt x="536" y="417"/>
                    <a:pt x="536" y="417"/>
                  </a:cubicBezTo>
                  <a:cubicBezTo>
                    <a:pt x="536" y="415"/>
                    <a:pt x="536" y="415"/>
                    <a:pt x="536" y="415"/>
                  </a:cubicBezTo>
                  <a:cubicBezTo>
                    <a:pt x="536" y="414"/>
                    <a:pt x="536" y="414"/>
                    <a:pt x="536" y="414"/>
                  </a:cubicBezTo>
                  <a:cubicBezTo>
                    <a:pt x="534" y="412"/>
                    <a:pt x="534" y="412"/>
                    <a:pt x="534" y="412"/>
                  </a:cubicBezTo>
                  <a:cubicBezTo>
                    <a:pt x="536" y="412"/>
                    <a:pt x="536" y="412"/>
                    <a:pt x="536" y="412"/>
                  </a:cubicBezTo>
                  <a:cubicBezTo>
                    <a:pt x="537" y="412"/>
                    <a:pt x="537" y="412"/>
                    <a:pt x="537" y="412"/>
                  </a:cubicBezTo>
                  <a:cubicBezTo>
                    <a:pt x="537" y="414"/>
                    <a:pt x="537" y="414"/>
                    <a:pt x="537" y="414"/>
                  </a:cubicBezTo>
                  <a:cubicBezTo>
                    <a:pt x="539" y="414"/>
                    <a:pt x="539" y="414"/>
                    <a:pt x="539" y="414"/>
                  </a:cubicBezTo>
                  <a:cubicBezTo>
                    <a:pt x="540" y="414"/>
                    <a:pt x="540" y="414"/>
                    <a:pt x="540" y="414"/>
                  </a:cubicBezTo>
                  <a:cubicBezTo>
                    <a:pt x="540" y="412"/>
                    <a:pt x="540" y="412"/>
                    <a:pt x="540" y="412"/>
                  </a:cubicBezTo>
                  <a:cubicBezTo>
                    <a:pt x="543" y="412"/>
                    <a:pt x="543" y="412"/>
                    <a:pt x="543" y="412"/>
                  </a:cubicBezTo>
                  <a:cubicBezTo>
                    <a:pt x="546" y="412"/>
                    <a:pt x="546" y="412"/>
                    <a:pt x="546" y="412"/>
                  </a:cubicBezTo>
                  <a:cubicBezTo>
                    <a:pt x="546" y="411"/>
                    <a:pt x="546" y="411"/>
                    <a:pt x="546" y="411"/>
                  </a:cubicBezTo>
                  <a:cubicBezTo>
                    <a:pt x="547" y="408"/>
                    <a:pt x="547" y="408"/>
                    <a:pt x="547" y="408"/>
                  </a:cubicBezTo>
                  <a:cubicBezTo>
                    <a:pt x="549" y="408"/>
                    <a:pt x="549" y="408"/>
                    <a:pt x="549" y="408"/>
                  </a:cubicBezTo>
                  <a:cubicBezTo>
                    <a:pt x="547" y="407"/>
                    <a:pt x="547" y="407"/>
                    <a:pt x="547" y="407"/>
                  </a:cubicBezTo>
                  <a:cubicBezTo>
                    <a:pt x="549" y="407"/>
                    <a:pt x="549" y="407"/>
                    <a:pt x="549" y="407"/>
                  </a:cubicBezTo>
                  <a:cubicBezTo>
                    <a:pt x="549" y="404"/>
                    <a:pt x="549" y="404"/>
                    <a:pt x="549" y="404"/>
                  </a:cubicBezTo>
                  <a:cubicBezTo>
                    <a:pt x="550" y="402"/>
                    <a:pt x="550" y="402"/>
                    <a:pt x="550" y="402"/>
                  </a:cubicBezTo>
                  <a:cubicBezTo>
                    <a:pt x="551" y="404"/>
                    <a:pt x="551" y="404"/>
                    <a:pt x="551" y="404"/>
                  </a:cubicBezTo>
                  <a:cubicBezTo>
                    <a:pt x="553" y="402"/>
                    <a:pt x="553" y="402"/>
                    <a:pt x="553" y="402"/>
                  </a:cubicBezTo>
                  <a:cubicBezTo>
                    <a:pt x="553" y="401"/>
                    <a:pt x="553" y="401"/>
                    <a:pt x="553" y="401"/>
                  </a:cubicBezTo>
                  <a:cubicBezTo>
                    <a:pt x="556" y="400"/>
                    <a:pt x="556" y="400"/>
                    <a:pt x="556" y="400"/>
                  </a:cubicBezTo>
                  <a:cubicBezTo>
                    <a:pt x="557" y="400"/>
                    <a:pt x="557" y="400"/>
                    <a:pt x="557" y="400"/>
                  </a:cubicBezTo>
                  <a:cubicBezTo>
                    <a:pt x="557" y="397"/>
                    <a:pt x="557" y="397"/>
                    <a:pt x="557" y="397"/>
                  </a:cubicBezTo>
                  <a:cubicBezTo>
                    <a:pt x="559" y="397"/>
                    <a:pt x="559" y="397"/>
                    <a:pt x="559" y="397"/>
                  </a:cubicBezTo>
                  <a:cubicBezTo>
                    <a:pt x="559" y="398"/>
                    <a:pt x="559" y="398"/>
                    <a:pt x="559" y="398"/>
                  </a:cubicBezTo>
                  <a:cubicBezTo>
                    <a:pt x="560" y="397"/>
                    <a:pt x="560" y="397"/>
                    <a:pt x="560" y="397"/>
                  </a:cubicBezTo>
                  <a:cubicBezTo>
                    <a:pt x="560" y="395"/>
                    <a:pt x="560" y="395"/>
                    <a:pt x="560" y="395"/>
                  </a:cubicBezTo>
                  <a:cubicBezTo>
                    <a:pt x="562" y="394"/>
                    <a:pt x="562" y="394"/>
                    <a:pt x="562" y="394"/>
                  </a:cubicBezTo>
                  <a:cubicBezTo>
                    <a:pt x="562" y="392"/>
                    <a:pt x="562" y="392"/>
                    <a:pt x="562" y="392"/>
                  </a:cubicBezTo>
                  <a:cubicBezTo>
                    <a:pt x="559" y="392"/>
                    <a:pt x="559" y="392"/>
                    <a:pt x="559" y="392"/>
                  </a:cubicBezTo>
                  <a:cubicBezTo>
                    <a:pt x="557" y="391"/>
                    <a:pt x="557" y="391"/>
                    <a:pt x="557" y="391"/>
                  </a:cubicBezTo>
                  <a:cubicBezTo>
                    <a:pt x="560" y="391"/>
                    <a:pt x="560" y="391"/>
                    <a:pt x="560" y="391"/>
                  </a:cubicBezTo>
                  <a:cubicBezTo>
                    <a:pt x="562" y="390"/>
                    <a:pt x="562" y="390"/>
                    <a:pt x="562" y="390"/>
                  </a:cubicBezTo>
                  <a:cubicBezTo>
                    <a:pt x="563" y="390"/>
                    <a:pt x="563" y="390"/>
                    <a:pt x="563" y="390"/>
                  </a:cubicBezTo>
                  <a:cubicBezTo>
                    <a:pt x="564" y="390"/>
                    <a:pt x="564" y="390"/>
                    <a:pt x="564" y="390"/>
                  </a:cubicBezTo>
                  <a:cubicBezTo>
                    <a:pt x="566" y="388"/>
                    <a:pt x="566" y="388"/>
                    <a:pt x="566" y="388"/>
                  </a:cubicBezTo>
                  <a:cubicBezTo>
                    <a:pt x="567" y="391"/>
                    <a:pt x="567" y="391"/>
                    <a:pt x="567" y="391"/>
                  </a:cubicBezTo>
                  <a:cubicBezTo>
                    <a:pt x="569" y="390"/>
                    <a:pt x="569" y="390"/>
                    <a:pt x="569" y="390"/>
                  </a:cubicBezTo>
                  <a:cubicBezTo>
                    <a:pt x="567" y="387"/>
                    <a:pt x="567" y="387"/>
                    <a:pt x="567" y="387"/>
                  </a:cubicBezTo>
                  <a:cubicBezTo>
                    <a:pt x="569" y="385"/>
                    <a:pt x="569" y="385"/>
                    <a:pt x="569" y="385"/>
                  </a:cubicBezTo>
                  <a:cubicBezTo>
                    <a:pt x="570" y="384"/>
                    <a:pt x="570" y="384"/>
                    <a:pt x="570" y="384"/>
                  </a:cubicBezTo>
                  <a:cubicBezTo>
                    <a:pt x="570" y="382"/>
                    <a:pt x="570" y="382"/>
                    <a:pt x="570" y="382"/>
                  </a:cubicBezTo>
                  <a:cubicBezTo>
                    <a:pt x="569" y="381"/>
                    <a:pt x="569" y="381"/>
                    <a:pt x="569" y="381"/>
                  </a:cubicBezTo>
                  <a:cubicBezTo>
                    <a:pt x="570" y="381"/>
                    <a:pt x="570" y="381"/>
                    <a:pt x="570" y="381"/>
                  </a:cubicBezTo>
                  <a:cubicBezTo>
                    <a:pt x="572" y="382"/>
                    <a:pt x="572" y="382"/>
                    <a:pt x="572" y="382"/>
                  </a:cubicBezTo>
                  <a:cubicBezTo>
                    <a:pt x="572" y="381"/>
                    <a:pt x="572" y="381"/>
                    <a:pt x="572" y="381"/>
                  </a:cubicBezTo>
                  <a:cubicBezTo>
                    <a:pt x="573" y="382"/>
                    <a:pt x="573" y="382"/>
                    <a:pt x="573" y="382"/>
                  </a:cubicBezTo>
                  <a:cubicBezTo>
                    <a:pt x="573" y="381"/>
                    <a:pt x="573" y="381"/>
                    <a:pt x="573" y="381"/>
                  </a:cubicBezTo>
                  <a:cubicBezTo>
                    <a:pt x="573" y="379"/>
                    <a:pt x="573" y="379"/>
                    <a:pt x="573" y="379"/>
                  </a:cubicBezTo>
                  <a:cubicBezTo>
                    <a:pt x="570" y="378"/>
                    <a:pt x="570" y="378"/>
                    <a:pt x="570" y="378"/>
                  </a:cubicBezTo>
                  <a:cubicBezTo>
                    <a:pt x="572" y="377"/>
                    <a:pt x="572" y="377"/>
                    <a:pt x="572" y="377"/>
                  </a:cubicBezTo>
                  <a:cubicBezTo>
                    <a:pt x="574" y="379"/>
                    <a:pt x="574" y="379"/>
                    <a:pt x="574" y="379"/>
                  </a:cubicBezTo>
                  <a:cubicBezTo>
                    <a:pt x="576" y="378"/>
                    <a:pt x="576" y="378"/>
                    <a:pt x="576" y="378"/>
                  </a:cubicBezTo>
                  <a:cubicBezTo>
                    <a:pt x="576" y="377"/>
                    <a:pt x="576" y="377"/>
                    <a:pt x="576" y="377"/>
                  </a:cubicBezTo>
                  <a:cubicBezTo>
                    <a:pt x="574" y="377"/>
                    <a:pt x="574" y="377"/>
                    <a:pt x="574" y="377"/>
                  </a:cubicBezTo>
                  <a:cubicBezTo>
                    <a:pt x="574" y="375"/>
                    <a:pt x="574" y="375"/>
                    <a:pt x="574" y="375"/>
                  </a:cubicBezTo>
                  <a:cubicBezTo>
                    <a:pt x="574" y="372"/>
                    <a:pt x="574" y="372"/>
                    <a:pt x="574" y="372"/>
                  </a:cubicBezTo>
                  <a:cubicBezTo>
                    <a:pt x="576" y="371"/>
                    <a:pt x="576" y="371"/>
                    <a:pt x="576" y="371"/>
                  </a:cubicBezTo>
                  <a:cubicBezTo>
                    <a:pt x="574" y="371"/>
                    <a:pt x="574" y="371"/>
                    <a:pt x="574" y="371"/>
                  </a:cubicBezTo>
                  <a:cubicBezTo>
                    <a:pt x="573" y="371"/>
                    <a:pt x="573" y="371"/>
                    <a:pt x="573" y="371"/>
                  </a:cubicBezTo>
                  <a:cubicBezTo>
                    <a:pt x="572" y="371"/>
                    <a:pt x="572" y="371"/>
                    <a:pt x="572" y="371"/>
                  </a:cubicBezTo>
                  <a:cubicBezTo>
                    <a:pt x="570" y="371"/>
                    <a:pt x="570" y="371"/>
                    <a:pt x="570" y="371"/>
                  </a:cubicBezTo>
                  <a:cubicBezTo>
                    <a:pt x="569" y="368"/>
                    <a:pt x="569" y="368"/>
                    <a:pt x="569" y="368"/>
                  </a:cubicBezTo>
                  <a:cubicBezTo>
                    <a:pt x="573" y="371"/>
                    <a:pt x="573" y="371"/>
                    <a:pt x="573" y="371"/>
                  </a:cubicBezTo>
                  <a:cubicBezTo>
                    <a:pt x="574" y="367"/>
                    <a:pt x="574" y="367"/>
                    <a:pt x="574" y="367"/>
                  </a:cubicBezTo>
                  <a:cubicBezTo>
                    <a:pt x="576" y="367"/>
                    <a:pt x="576" y="367"/>
                    <a:pt x="576" y="367"/>
                  </a:cubicBezTo>
                  <a:cubicBezTo>
                    <a:pt x="576" y="365"/>
                    <a:pt x="576" y="365"/>
                    <a:pt x="576" y="365"/>
                  </a:cubicBezTo>
                  <a:cubicBezTo>
                    <a:pt x="574" y="365"/>
                    <a:pt x="574" y="365"/>
                    <a:pt x="574" y="365"/>
                  </a:cubicBezTo>
                  <a:cubicBezTo>
                    <a:pt x="573" y="365"/>
                    <a:pt x="573" y="365"/>
                    <a:pt x="573" y="365"/>
                  </a:cubicBezTo>
                  <a:cubicBezTo>
                    <a:pt x="574" y="364"/>
                    <a:pt x="574" y="364"/>
                    <a:pt x="574" y="364"/>
                  </a:cubicBezTo>
                  <a:cubicBezTo>
                    <a:pt x="573" y="362"/>
                    <a:pt x="573" y="362"/>
                    <a:pt x="573" y="362"/>
                  </a:cubicBezTo>
                  <a:cubicBezTo>
                    <a:pt x="572" y="359"/>
                    <a:pt x="572" y="359"/>
                    <a:pt x="572" y="359"/>
                  </a:cubicBezTo>
                  <a:cubicBezTo>
                    <a:pt x="573" y="359"/>
                    <a:pt x="573" y="359"/>
                    <a:pt x="573" y="359"/>
                  </a:cubicBezTo>
                  <a:cubicBezTo>
                    <a:pt x="574" y="359"/>
                    <a:pt x="574" y="359"/>
                    <a:pt x="574" y="359"/>
                  </a:cubicBezTo>
                  <a:cubicBezTo>
                    <a:pt x="576" y="361"/>
                    <a:pt x="576" y="361"/>
                    <a:pt x="576" y="361"/>
                  </a:cubicBezTo>
                  <a:cubicBezTo>
                    <a:pt x="577" y="359"/>
                    <a:pt x="577" y="359"/>
                    <a:pt x="577" y="359"/>
                  </a:cubicBezTo>
                  <a:cubicBezTo>
                    <a:pt x="577" y="361"/>
                    <a:pt x="577" y="361"/>
                    <a:pt x="577" y="361"/>
                  </a:cubicBezTo>
                  <a:cubicBezTo>
                    <a:pt x="576" y="362"/>
                    <a:pt x="576" y="362"/>
                    <a:pt x="576" y="362"/>
                  </a:cubicBezTo>
                  <a:cubicBezTo>
                    <a:pt x="577" y="362"/>
                    <a:pt x="577" y="362"/>
                    <a:pt x="577" y="362"/>
                  </a:cubicBezTo>
                  <a:cubicBezTo>
                    <a:pt x="579" y="362"/>
                    <a:pt x="579" y="362"/>
                    <a:pt x="579" y="362"/>
                  </a:cubicBezTo>
                  <a:cubicBezTo>
                    <a:pt x="577" y="358"/>
                    <a:pt x="577" y="358"/>
                    <a:pt x="577" y="358"/>
                  </a:cubicBezTo>
                  <a:cubicBezTo>
                    <a:pt x="579" y="358"/>
                    <a:pt x="579" y="358"/>
                    <a:pt x="579" y="358"/>
                  </a:cubicBezTo>
                  <a:cubicBezTo>
                    <a:pt x="579" y="355"/>
                    <a:pt x="579" y="355"/>
                    <a:pt x="579" y="355"/>
                  </a:cubicBezTo>
                  <a:cubicBezTo>
                    <a:pt x="580" y="355"/>
                    <a:pt x="580" y="355"/>
                    <a:pt x="580" y="355"/>
                  </a:cubicBezTo>
                  <a:cubicBezTo>
                    <a:pt x="580" y="354"/>
                    <a:pt x="580" y="354"/>
                    <a:pt x="580" y="354"/>
                  </a:cubicBezTo>
                  <a:cubicBezTo>
                    <a:pt x="582" y="354"/>
                    <a:pt x="582" y="354"/>
                    <a:pt x="582" y="354"/>
                  </a:cubicBezTo>
                  <a:cubicBezTo>
                    <a:pt x="582" y="352"/>
                    <a:pt x="582" y="352"/>
                    <a:pt x="582" y="352"/>
                  </a:cubicBezTo>
                  <a:cubicBezTo>
                    <a:pt x="582" y="351"/>
                    <a:pt x="582" y="351"/>
                    <a:pt x="582" y="351"/>
                  </a:cubicBezTo>
                  <a:cubicBezTo>
                    <a:pt x="582" y="349"/>
                    <a:pt x="582" y="349"/>
                    <a:pt x="582" y="349"/>
                  </a:cubicBezTo>
                  <a:cubicBezTo>
                    <a:pt x="582" y="348"/>
                    <a:pt x="582" y="348"/>
                    <a:pt x="582" y="348"/>
                  </a:cubicBezTo>
                  <a:cubicBezTo>
                    <a:pt x="583" y="345"/>
                    <a:pt x="583" y="345"/>
                    <a:pt x="583" y="345"/>
                  </a:cubicBezTo>
                  <a:cubicBezTo>
                    <a:pt x="582" y="344"/>
                    <a:pt x="582" y="344"/>
                    <a:pt x="582" y="344"/>
                  </a:cubicBezTo>
                  <a:cubicBezTo>
                    <a:pt x="583" y="342"/>
                    <a:pt x="583" y="342"/>
                    <a:pt x="583" y="342"/>
                  </a:cubicBezTo>
                  <a:cubicBezTo>
                    <a:pt x="584" y="341"/>
                    <a:pt x="584" y="341"/>
                    <a:pt x="584" y="341"/>
                  </a:cubicBezTo>
                  <a:cubicBezTo>
                    <a:pt x="583" y="339"/>
                    <a:pt x="583" y="339"/>
                    <a:pt x="583" y="339"/>
                  </a:cubicBezTo>
                  <a:cubicBezTo>
                    <a:pt x="584" y="338"/>
                    <a:pt x="584" y="338"/>
                    <a:pt x="584" y="338"/>
                  </a:cubicBezTo>
                  <a:cubicBezTo>
                    <a:pt x="586" y="339"/>
                    <a:pt x="586" y="339"/>
                    <a:pt x="586" y="339"/>
                  </a:cubicBezTo>
                  <a:cubicBezTo>
                    <a:pt x="587" y="341"/>
                    <a:pt x="587" y="341"/>
                    <a:pt x="587" y="341"/>
                  </a:cubicBezTo>
                  <a:cubicBezTo>
                    <a:pt x="587" y="339"/>
                    <a:pt x="587" y="339"/>
                    <a:pt x="587" y="339"/>
                  </a:cubicBezTo>
                  <a:cubicBezTo>
                    <a:pt x="589" y="339"/>
                    <a:pt x="589" y="339"/>
                    <a:pt x="589" y="339"/>
                  </a:cubicBezTo>
                  <a:cubicBezTo>
                    <a:pt x="590" y="338"/>
                    <a:pt x="590" y="338"/>
                    <a:pt x="590" y="338"/>
                  </a:cubicBezTo>
                  <a:cubicBezTo>
                    <a:pt x="589" y="336"/>
                    <a:pt x="589" y="336"/>
                    <a:pt x="589" y="336"/>
                  </a:cubicBezTo>
                  <a:cubicBezTo>
                    <a:pt x="587" y="335"/>
                    <a:pt x="587" y="335"/>
                    <a:pt x="587" y="335"/>
                  </a:cubicBezTo>
                  <a:cubicBezTo>
                    <a:pt x="587" y="334"/>
                    <a:pt x="587" y="334"/>
                    <a:pt x="587" y="334"/>
                  </a:cubicBezTo>
                  <a:cubicBezTo>
                    <a:pt x="589" y="334"/>
                    <a:pt x="589" y="334"/>
                    <a:pt x="589" y="334"/>
                  </a:cubicBezTo>
                  <a:cubicBezTo>
                    <a:pt x="589" y="332"/>
                    <a:pt x="589" y="332"/>
                    <a:pt x="589" y="332"/>
                  </a:cubicBezTo>
                  <a:cubicBezTo>
                    <a:pt x="587" y="331"/>
                    <a:pt x="587" y="331"/>
                    <a:pt x="587" y="331"/>
                  </a:cubicBezTo>
                  <a:cubicBezTo>
                    <a:pt x="589" y="331"/>
                    <a:pt x="589" y="331"/>
                    <a:pt x="589" y="331"/>
                  </a:cubicBezTo>
                  <a:cubicBezTo>
                    <a:pt x="587" y="329"/>
                    <a:pt x="587" y="329"/>
                    <a:pt x="587" y="329"/>
                  </a:cubicBezTo>
                  <a:cubicBezTo>
                    <a:pt x="584" y="328"/>
                    <a:pt x="584" y="328"/>
                    <a:pt x="584" y="328"/>
                  </a:cubicBezTo>
                  <a:cubicBezTo>
                    <a:pt x="586" y="325"/>
                    <a:pt x="586" y="325"/>
                    <a:pt x="586" y="325"/>
                  </a:cubicBezTo>
                  <a:cubicBezTo>
                    <a:pt x="586" y="326"/>
                    <a:pt x="586" y="326"/>
                    <a:pt x="586" y="326"/>
                  </a:cubicBezTo>
                  <a:cubicBezTo>
                    <a:pt x="587" y="325"/>
                    <a:pt x="587" y="325"/>
                    <a:pt x="587" y="325"/>
                  </a:cubicBezTo>
                  <a:cubicBezTo>
                    <a:pt x="587" y="326"/>
                    <a:pt x="587" y="326"/>
                    <a:pt x="587" y="326"/>
                  </a:cubicBezTo>
                  <a:cubicBezTo>
                    <a:pt x="589" y="326"/>
                    <a:pt x="589" y="326"/>
                    <a:pt x="589" y="326"/>
                  </a:cubicBezTo>
                  <a:cubicBezTo>
                    <a:pt x="589" y="325"/>
                    <a:pt x="589" y="325"/>
                    <a:pt x="589" y="325"/>
                  </a:cubicBezTo>
                  <a:cubicBezTo>
                    <a:pt x="590" y="326"/>
                    <a:pt x="590" y="326"/>
                    <a:pt x="590" y="326"/>
                  </a:cubicBezTo>
                  <a:cubicBezTo>
                    <a:pt x="590" y="324"/>
                    <a:pt x="590" y="324"/>
                    <a:pt x="590" y="324"/>
                  </a:cubicBezTo>
                  <a:cubicBezTo>
                    <a:pt x="589" y="322"/>
                    <a:pt x="589" y="322"/>
                    <a:pt x="589" y="322"/>
                  </a:cubicBezTo>
                  <a:cubicBezTo>
                    <a:pt x="589" y="321"/>
                    <a:pt x="589" y="321"/>
                    <a:pt x="589" y="321"/>
                  </a:cubicBezTo>
                  <a:cubicBezTo>
                    <a:pt x="587" y="321"/>
                    <a:pt x="587" y="321"/>
                    <a:pt x="587" y="321"/>
                  </a:cubicBezTo>
                  <a:cubicBezTo>
                    <a:pt x="590" y="318"/>
                    <a:pt x="590" y="318"/>
                    <a:pt x="590" y="318"/>
                  </a:cubicBezTo>
                  <a:cubicBezTo>
                    <a:pt x="586" y="316"/>
                    <a:pt x="586" y="316"/>
                    <a:pt x="586" y="316"/>
                  </a:cubicBezTo>
                  <a:cubicBezTo>
                    <a:pt x="583" y="315"/>
                    <a:pt x="583" y="315"/>
                    <a:pt x="583" y="315"/>
                  </a:cubicBezTo>
                  <a:cubicBezTo>
                    <a:pt x="582" y="314"/>
                    <a:pt x="582" y="314"/>
                    <a:pt x="582" y="314"/>
                  </a:cubicBezTo>
                  <a:cubicBezTo>
                    <a:pt x="580" y="312"/>
                    <a:pt x="580" y="312"/>
                    <a:pt x="580" y="312"/>
                  </a:cubicBezTo>
                  <a:cubicBezTo>
                    <a:pt x="577" y="312"/>
                    <a:pt x="577" y="312"/>
                    <a:pt x="577" y="312"/>
                  </a:cubicBezTo>
                  <a:cubicBezTo>
                    <a:pt x="576" y="314"/>
                    <a:pt x="576" y="314"/>
                    <a:pt x="576" y="314"/>
                  </a:cubicBezTo>
                  <a:cubicBezTo>
                    <a:pt x="574" y="314"/>
                    <a:pt x="574" y="314"/>
                    <a:pt x="574" y="314"/>
                  </a:cubicBezTo>
                  <a:cubicBezTo>
                    <a:pt x="573" y="314"/>
                    <a:pt x="573" y="314"/>
                    <a:pt x="573" y="314"/>
                  </a:cubicBezTo>
                  <a:cubicBezTo>
                    <a:pt x="574" y="315"/>
                    <a:pt x="574" y="315"/>
                    <a:pt x="574" y="315"/>
                  </a:cubicBezTo>
                  <a:cubicBezTo>
                    <a:pt x="573" y="315"/>
                    <a:pt x="573" y="315"/>
                    <a:pt x="573" y="315"/>
                  </a:cubicBezTo>
                  <a:cubicBezTo>
                    <a:pt x="572" y="314"/>
                    <a:pt x="572" y="314"/>
                    <a:pt x="572" y="314"/>
                  </a:cubicBezTo>
                  <a:cubicBezTo>
                    <a:pt x="570" y="311"/>
                    <a:pt x="570" y="311"/>
                    <a:pt x="570" y="311"/>
                  </a:cubicBezTo>
                  <a:cubicBezTo>
                    <a:pt x="572" y="311"/>
                    <a:pt x="572" y="311"/>
                    <a:pt x="572" y="311"/>
                  </a:cubicBezTo>
                  <a:cubicBezTo>
                    <a:pt x="573" y="311"/>
                    <a:pt x="573" y="311"/>
                    <a:pt x="573" y="311"/>
                  </a:cubicBezTo>
                  <a:cubicBezTo>
                    <a:pt x="574" y="311"/>
                    <a:pt x="574" y="311"/>
                    <a:pt x="574" y="311"/>
                  </a:cubicBezTo>
                  <a:cubicBezTo>
                    <a:pt x="574" y="309"/>
                    <a:pt x="574" y="309"/>
                    <a:pt x="574" y="309"/>
                  </a:cubicBezTo>
                  <a:cubicBezTo>
                    <a:pt x="574" y="308"/>
                    <a:pt x="574" y="308"/>
                    <a:pt x="574" y="308"/>
                  </a:cubicBezTo>
                  <a:cubicBezTo>
                    <a:pt x="576" y="306"/>
                    <a:pt x="576" y="306"/>
                    <a:pt x="576" y="306"/>
                  </a:cubicBezTo>
                  <a:cubicBezTo>
                    <a:pt x="579" y="305"/>
                    <a:pt x="579" y="305"/>
                    <a:pt x="579" y="305"/>
                  </a:cubicBezTo>
                  <a:cubicBezTo>
                    <a:pt x="580" y="304"/>
                    <a:pt x="580" y="304"/>
                    <a:pt x="580" y="304"/>
                  </a:cubicBezTo>
                  <a:cubicBezTo>
                    <a:pt x="582" y="304"/>
                    <a:pt x="582" y="304"/>
                    <a:pt x="582" y="304"/>
                  </a:cubicBezTo>
                  <a:cubicBezTo>
                    <a:pt x="583" y="304"/>
                    <a:pt x="583" y="304"/>
                    <a:pt x="583" y="304"/>
                  </a:cubicBezTo>
                  <a:cubicBezTo>
                    <a:pt x="582" y="301"/>
                    <a:pt x="582" y="301"/>
                    <a:pt x="582" y="301"/>
                  </a:cubicBezTo>
                  <a:cubicBezTo>
                    <a:pt x="579" y="298"/>
                    <a:pt x="579" y="298"/>
                    <a:pt x="579" y="298"/>
                  </a:cubicBezTo>
                  <a:cubicBezTo>
                    <a:pt x="574" y="295"/>
                    <a:pt x="574" y="295"/>
                    <a:pt x="574" y="295"/>
                  </a:cubicBezTo>
                  <a:cubicBezTo>
                    <a:pt x="570" y="292"/>
                    <a:pt x="570" y="292"/>
                    <a:pt x="570" y="292"/>
                  </a:cubicBezTo>
                  <a:cubicBezTo>
                    <a:pt x="566" y="292"/>
                    <a:pt x="566" y="292"/>
                    <a:pt x="566" y="292"/>
                  </a:cubicBezTo>
                  <a:cubicBezTo>
                    <a:pt x="566" y="289"/>
                    <a:pt x="566" y="289"/>
                    <a:pt x="566" y="289"/>
                  </a:cubicBezTo>
                  <a:cubicBezTo>
                    <a:pt x="563" y="288"/>
                    <a:pt x="563" y="288"/>
                    <a:pt x="563" y="288"/>
                  </a:cubicBezTo>
                  <a:cubicBezTo>
                    <a:pt x="564" y="288"/>
                    <a:pt x="564" y="288"/>
                    <a:pt x="564" y="288"/>
                  </a:cubicBezTo>
                  <a:cubicBezTo>
                    <a:pt x="567" y="289"/>
                    <a:pt x="567" y="289"/>
                    <a:pt x="567" y="289"/>
                  </a:cubicBezTo>
                  <a:cubicBezTo>
                    <a:pt x="569" y="291"/>
                    <a:pt x="569" y="291"/>
                    <a:pt x="569" y="291"/>
                  </a:cubicBezTo>
                  <a:cubicBezTo>
                    <a:pt x="572" y="291"/>
                    <a:pt x="572" y="291"/>
                    <a:pt x="572" y="291"/>
                  </a:cubicBezTo>
                  <a:cubicBezTo>
                    <a:pt x="573" y="291"/>
                    <a:pt x="573" y="291"/>
                    <a:pt x="573" y="291"/>
                  </a:cubicBezTo>
                  <a:cubicBezTo>
                    <a:pt x="574" y="291"/>
                    <a:pt x="574" y="291"/>
                    <a:pt x="574" y="291"/>
                  </a:cubicBezTo>
                  <a:cubicBezTo>
                    <a:pt x="579" y="292"/>
                    <a:pt x="579" y="292"/>
                    <a:pt x="579" y="292"/>
                  </a:cubicBezTo>
                  <a:cubicBezTo>
                    <a:pt x="579" y="291"/>
                    <a:pt x="579" y="291"/>
                    <a:pt x="579" y="291"/>
                  </a:cubicBezTo>
                  <a:cubicBezTo>
                    <a:pt x="577" y="289"/>
                    <a:pt x="577" y="289"/>
                    <a:pt x="577" y="289"/>
                  </a:cubicBezTo>
                  <a:cubicBezTo>
                    <a:pt x="574" y="288"/>
                    <a:pt x="574" y="288"/>
                    <a:pt x="574" y="288"/>
                  </a:cubicBezTo>
                  <a:cubicBezTo>
                    <a:pt x="573" y="286"/>
                    <a:pt x="573" y="286"/>
                    <a:pt x="573" y="286"/>
                  </a:cubicBezTo>
                  <a:cubicBezTo>
                    <a:pt x="572" y="286"/>
                    <a:pt x="572" y="286"/>
                    <a:pt x="572" y="286"/>
                  </a:cubicBezTo>
                  <a:cubicBezTo>
                    <a:pt x="572" y="283"/>
                    <a:pt x="572" y="283"/>
                    <a:pt x="572" y="283"/>
                  </a:cubicBezTo>
                  <a:cubicBezTo>
                    <a:pt x="570" y="282"/>
                    <a:pt x="570" y="282"/>
                    <a:pt x="570" y="282"/>
                  </a:cubicBezTo>
                  <a:cubicBezTo>
                    <a:pt x="566" y="281"/>
                    <a:pt x="566" y="281"/>
                    <a:pt x="566" y="281"/>
                  </a:cubicBezTo>
                  <a:cubicBezTo>
                    <a:pt x="564" y="281"/>
                    <a:pt x="564" y="281"/>
                    <a:pt x="564" y="281"/>
                  </a:cubicBezTo>
                  <a:cubicBezTo>
                    <a:pt x="563" y="278"/>
                    <a:pt x="563" y="278"/>
                    <a:pt x="563" y="278"/>
                  </a:cubicBezTo>
                  <a:cubicBezTo>
                    <a:pt x="562" y="275"/>
                    <a:pt x="562" y="275"/>
                    <a:pt x="562" y="275"/>
                  </a:cubicBezTo>
                  <a:cubicBezTo>
                    <a:pt x="560" y="272"/>
                    <a:pt x="560" y="272"/>
                    <a:pt x="560" y="272"/>
                  </a:cubicBezTo>
                  <a:cubicBezTo>
                    <a:pt x="556" y="268"/>
                    <a:pt x="556" y="268"/>
                    <a:pt x="556" y="268"/>
                  </a:cubicBezTo>
                  <a:cubicBezTo>
                    <a:pt x="553" y="263"/>
                    <a:pt x="553" y="263"/>
                    <a:pt x="553" y="263"/>
                  </a:cubicBezTo>
                  <a:cubicBezTo>
                    <a:pt x="551" y="261"/>
                    <a:pt x="551" y="261"/>
                    <a:pt x="551" y="261"/>
                  </a:cubicBezTo>
                  <a:cubicBezTo>
                    <a:pt x="549" y="258"/>
                    <a:pt x="549" y="258"/>
                    <a:pt x="549" y="258"/>
                  </a:cubicBezTo>
                  <a:cubicBezTo>
                    <a:pt x="544" y="255"/>
                    <a:pt x="544" y="255"/>
                    <a:pt x="544" y="255"/>
                  </a:cubicBezTo>
                  <a:cubicBezTo>
                    <a:pt x="540" y="253"/>
                    <a:pt x="540" y="253"/>
                    <a:pt x="540" y="253"/>
                  </a:cubicBezTo>
                  <a:cubicBezTo>
                    <a:pt x="537" y="252"/>
                    <a:pt x="537" y="252"/>
                    <a:pt x="537" y="252"/>
                  </a:cubicBezTo>
                  <a:cubicBezTo>
                    <a:pt x="536" y="250"/>
                    <a:pt x="536" y="250"/>
                    <a:pt x="536" y="250"/>
                  </a:cubicBezTo>
                  <a:cubicBezTo>
                    <a:pt x="534" y="252"/>
                    <a:pt x="534" y="252"/>
                    <a:pt x="534" y="252"/>
                  </a:cubicBezTo>
                  <a:cubicBezTo>
                    <a:pt x="533" y="249"/>
                    <a:pt x="533" y="249"/>
                    <a:pt x="533" y="249"/>
                  </a:cubicBezTo>
                  <a:cubicBezTo>
                    <a:pt x="534" y="246"/>
                    <a:pt x="534" y="246"/>
                    <a:pt x="534" y="246"/>
                  </a:cubicBezTo>
                  <a:cubicBezTo>
                    <a:pt x="536" y="239"/>
                    <a:pt x="536" y="239"/>
                    <a:pt x="536" y="239"/>
                  </a:cubicBezTo>
                  <a:cubicBezTo>
                    <a:pt x="537" y="239"/>
                    <a:pt x="537" y="239"/>
                    <a:pt x="537" y="239"/>
                  </a:cubicBezTo>
                  <a:cubicBezTo>
                    <a:pt x="539" y="238"/>
                    <a:pt x="539" y="238"/>
                    <a:pt x="539" y="238"/>
                  </a:cubicBezTo>
                  <a:cubicBezTo>
                    <a:pt x="539" y="236"/>
                    <a:pt x="539" y="236"/>
                    <a:pt x="539" y="236"/>
                  </a:cubicBezTo>
                  <a:cubicBezTo>
                    <a:pt x="540" y="235"/>
                    <a:pt x="540" y="235"/>
                    <a:pt x="540" y="235"/>
                  </a:cubicBezTo>
                  <a:cubicBezTo>
                    <a:pt x="539" y="233"/>
                    <a:pt x="539" y="233"/>
                    <a:pt x="539" y="233"/>
                  </a:cubicBezTo>
                  <a:cubicBezTo>
                    <a:pt x="537" y="230"/>
                    <a:pt x="537" y="230"/>
                    <a:pt x="537" y="230"/>
                  </a:cubicBezTo>
                  <a:cubicBezTo>
                    <a:pt x="539" y="232"/>
                    <a:pt x="539" y="232"/>
                    <a:pt x="539" y="232"/>
                  </a:cubicBezTo>
                  <a:cubicBezTo>
                    <a:pt x="539" y="230"/>
                    <a:pt x="539" y="230"/>
                    <a:pt x="539" y="230"/>
                  </a:cubicBezTo>
                  <a:cubicBezTo>
                    <a:pt x="540" y="232"/>
                    <a:pt x="540" y="232"/>
                    <a:pt x="540" y="232"/>
                  </a:cubicBezTo>
                  <a:cubicBezTo>
                    <a:pt x="541" y="233"/>
                    <a:pt x="541" y="233"/>
                    <a:pt x="541" y="233"/>
                  </a:cubicBezTo>
                  <a:cubicBezTo>
                    <a:pt x="543" y="232"/>
                    <a:pt x="543" y="232"/>
                    <a:pt x="543" y="232"/>
                  </a:cubicBezTo>
                  <a:cubicBezTo>
                    <a:pt x="543" y="229"/>
                    <a:pt x="543" y="229"/>
                    <a:pt x="543" y="229"/>
                  </a:cubicBezTo>
                  <a:cubicBezTo>
                    <a:pt x="543" y="228"/>
                    <a:pt x="543" y="228"/>
                    <a:pt x="543" y="228"/>
                  </a:cubicBezTo>
                  <a:cubicBezTo>
                    <a:pt x="544" y="229"/>
                    <a:pt x="544" y="229"/>
                    <a:pt x="544" y="229"/>
                  </a:cubicBezTo>
                  <a:cubicBezTo>
                    <a:pt x="544" y="226"/>
                    <a:pt x="544" y="226"/>
                    <a:pt x="544" y="226"/>
                  </a:cubicBezTo>
                  <a:cubicBezTo>
                    <a:pt x="546" y="226"/>
                    <a:pt x="546" y="226"/>
                    <a:pt x="546" y="226"/>
                  </a:cubicBezTo>
                  <a:cubicBezTo>
                    <a:pt x="549" y="225"/>
                    <a:pt x="549" y="225"/>
                    <a:pt x="549" y="225"/>
                  </a:cubicBezTo>
                  <a:cubicBezTo>
                    <a:pt x="550" y="222"/>
                    <a:pt x="550" y="222"/>
                    <a:pt x="550" y="222"/>
                  </a:cubicBezTo>
                  <a:cubicBezTo>
                    <a:pt x="550" y="223"/>
                    <a:pt x="550" y="223"/>
                    <a:pt x="550" y="223"/>
                  </a:cubicBezTo>
                  <a:cubicBezTo>
                    <a:pt x="553" y="222"/>
                    <a:pt x="553" y="222"/>
                    <a:pt x="553" y="222"/>
                  </a:cubicBezTo>
                  <a:cubicBezTo>
                    <a:pt x="554" y="220"/>
                    <a:pt x="554" y="220"/>
                    <a:pt x="554" y="220"/>
                  </a:cubicBezTo>
                  <a:cubicBezTo>
                    <a:pt x="554" y="222"/>
                    <a:pt x="554" y="222"/>
                    <a:pt x="554" y="222"/>
                  </a:cubicBezTo>
                  <a:cubicBezTo>
                    <a:pt x="556" y="220"/>
                    <a:pt x="556" y="220"/>
                    <a:pt x="556" y="220"/>
                  </a:cubicBezTo>
                  <a:cubicBezTo>
                    <a:pt x="557" y="222"/>
                    <a:pt x="557" y="222"/>
                    <a:pt x="557" y="222"/>
                  </a:cubicBezTo>
                  <a:cubicBezTo>
                    <a:pt x="557" y="223"/>
                    <a:pt x="557" y="223"/>
                    <a:pt x="557" y="223"/>
                  </a:cubicBezTo>
                  <a:cubicBezTo>
                    <a:pt x="559" y="222"/>
                    <a:pt x="559" y="222"/>
                    <a:pt x="559" y="222"/>
                  </a:cubicBezTo>
                  <a:cubicBezTo>
                    <a:pt x="560" y="222"/>
                    <a:pt x="560" y="222"/>
                    <a:pt x="560" y="222"/>
                  </a:cubicBezTo>
                  <a:cubicBezTo>
                    <a:pt x="560" y="220"/>
                    <a:pt x="560" y="220"/>
                    <a:pt x="560" y="220"/>
                  </a:cubicBezTo>
                  <a:cubicBezTo>
                    <a:pt x="559" y="219"/>
                    <a:pt x="559" y="219"/>
                    <a:pt x="559" y="219"/>
                  </a:cubicBezTo>
                  <a:cubicBezTo>
                    <a:pt x="559" y="217"/>
                    <a:pt x="559" y="217"/>
                    <a:pt x="559" y="217"/>
                  </a:cubicBezTo>
                  <a:cubicBezTo>
                    <a:pt x="559" y="216"/>
                    <a:pt x="559" y="216"/>
                    <a:pt x="559" y="216"/>
                  </a:cubicBezTo>
                  <a:cubicBezTo>
                    <a:pt x="560" y="215"/>
                    <a:pt x="560" y="215"/>
                    <a:pt x="560" y="215"/>
                  </a:cubicBezTo>
                  <a:cubicBezTo>
                    <a:pt x="556" y="215"/>
                    <a:pt x="556" y="215"/>
                    <a:pt x="556" y="215"/>
                  </a:cubicBezTo>
                  <a:cubicBezTo>
                    <a:pt x="551" y="213"/>
                    <a:pt x="551" y="213"/>
                    <a:pt x="551" y="213"/>
                  </a:cubicBezTo>
                  <a:cubicBezTo>
                    <a:pt x="551" y="215"/>
                    <a:pt x="551" y="215"/>
                    <a:pt x="551" y="215"/>
                  </a:cubicBezTo>
                  <a:cubicBezTo>
                    <a:pt x="550" y="213"/>
                    <a:pt x="550" y="213"/>
                    <a:pt x="550" y="213"/>
                  </a:cubicBezTo>
                  <a:cubicBezTo>
                    <a:pt x="549" y="215"/>
                    <a:pt x="549" y="215"/>
                    <a:pt x="549" y="215"/>
                  </a:cubicBezTo>
                  <a:cubicBezTo>
                    <a:pt x="547" y="215"/>
                    <a:pt x="547" y="215"/>
                    <a:pt x="547" y="215"/>
                  </a:cubicBezTo>
                  <a:cubicBezTo>
                    <a:pt x="546" y="213"/>
                    <a:pt x="546" y="213"/>
                    <a:pt x="546" y="213"/>
                  </a:cubicBezTo>
                  <a:cubicBezTo>
                    <a:pt x="544" y="213"/>
                    <a:pt x="544" y="213"/>
                    <a:pt x="544" y="213"/>
                  </a:cubicBezTo>
                  <a:cubicBezTo>
                    <a:pt x="543" y="212"/>
                    <a:pt x="543" y="212"/>
                    <a:pt x="543" y="212"/>
                  </a:cubicBezTo>
                  <a:cubicBezTo>
                    <a:pt x="541" y="212"/>
                    <a:pt x="541" y="212"/>
                    <a:pt x="541" y="212"/>
                  </a:cubicBezTo>
                  <a:cubicBezTo>
                    <a:pt x="540" y="212"/>
                    <a:pt x="540" y="212"/>
                    <a:pt x="540" y="212"/>
                  </a:cubicBezTo>
                  <a:cubicBezTo>
                    <a:pt x="539" y="210"/>
                    <a:pt x="539" y="210"/>
                    <a:pt x="539" y="210"/>
                  </a:cubicBezTo>
                  <a:cubicBezTo>
                    <a:pt x="536" y="209"/>
                    <a:pt x="536" y="209"/>
                    <a:pt x="536" y="209"/>
                  </a:cubicBezTo>
                  <a:cubicBezTo>
                    <a:pt x="533" y="210"/>
                    <a:pt x="533" y="210"/>
                    <a:pt x="533" y="210"/>
                  </a:cubicBezTo>
                  <a:cubicBezTo>
                    <a:pt x="530" y="210"/>
                    <a:pt x="530" y="210"/>
                    <a:pt x="530" y="210"/>
                  </a:cubicBezTo>
                  <a:cubicBezTo>
                    <a:pt x="531" y="212"/>
                    <a:pt x="531" y="212"/>
                    <a:pt x="531" y="212"/>
                  </a:cubicBezTo>
                  <a:cubicBezTo>
                    <a:pt x="530" y="213"/>
                    <a:pt x="530" y="213"/>
                    <a:pt x="530" y="213"/>
                  </a:cubicBezTo>
                  <a:cubicBezTo>
                    <a:pt x="529" y="215"/>
                    <a:pt x="529" y="215"/>
                    <a:pt x="529" y="215"/>
                  </a:cubicBezTo>
                  <a:cubicBezTo>
                    <a:pt x="529" y="216"/>
                    <a:pt x="529" y="216"/>
                    <a:pt x="529" y="216"/>
                  </a:cubicBezTo>
                  <a:cubicBezTo>
                    <a:pt x="529" y="217"/>
                    <a:pt x="529" y="217"/>
                    <a:pt x="529" y="217"/>
                  </a:cubicBezTo>
                  <a:cubicBezTo>
                    <a:pt x="526" y="219"/>
                    <a:pt x="526" y="219"/>
                    <a:pt x="526" y="219"/>
                  </a:cubicBezTo>
                  <a:cubicBezTo>
                    <a:pt x="523" y="219"/>
                    <a:pt x="523" y="219"/>
                    <a:pt x="523" y="219"/>
                  </a:cubicBezTo>
                  <a:cubicBezTo>
                    <a:pt x="518" y="216"/>
                    <a:pt x="518" y="216"/>
                    <a:pt x="518" y="216"/>
                  </a:cubicBezTo>
                  <a:cubicBezTo>
                    <a:pt x="517" y="215"/>
                    <a:pt x="517" y="215"/>
                    <a:pt x="517" y="215"/>
                  </a:cubicBezTo>
                  <a:cubicBezTo>
                    <a:pt x="517" y="213"/>
                    <a:pt x="517" y="213"/>
                    <a:pt x="517" y="213"/>
                  </a:cubicBezTo>
                  <a:cubicBezTo>
                    <a:pt x="517" y="209"/>
                    <a:pt x="517" y="209"/>
                    <a:pt x="517" y="209"/>
                  </a:cubicBezTo>
                  <a:cubicBezTo>
                    <a:pt x="514" y="206"/>
                    <a:pt x="514" y="206"/>
                    <a:pt x="514" y="206"/>
                  </a:cubicBezTo>
                  <a:cubicBezTo>
                    <a:pt x="510" y="205"/>
                    <a:pt x="510" y="205"/>
                    <a:pt x="510" y="205"/>
                  </a:cubicBezTo>
                  <a:cubicBezTo>
                    <a:pt x="510" y="207"/>
                    <a:pt x="510" y="207"/>
                    <a:pt x="510" y="207"/>
                  </a:cubicBezTo>
                  <a:cubicBezTo>
                    <a:pt x="508" y="206"/>
                    <a:pt x="508" y="206"/>
                    <a:pt x="508" y="206"/>
                  </a:cubicBezTo>
                  <a:cubicBezTo>
                    <a:pt x="507" y="205"/>
                    <a:pt x="507" y="205"/>
                    <a:pt x="507" y="205"/>
                  </a:cubicBezTo>
                  <a:cubicBezTo>
                    <a:pt x="503" y="205"/>
                    <a:pt x="503" y="205"/>
                    <a:pt x="503" y="205"/>
                  </a:cubicBezTo>
                  <a:cubicBezTo>
                    <a:pt x="498" y="202"/>
                    <a:pt x="498" y="202"/>
                    <a:pt x="498" y="202"/>
                  </a:cubicBezTo>
                  <a:cubicBezTo>
                    <a:pt x="497" y="200"/>
                    <a:pt x="497" y="200"/>
                    <a:pt x="497" y="200"/>
                  </a:cubicBezTo>
                  <a:cubicBezTo>
                    <a:pt x="496" y="197"/>
                    <a:pt x="496" y="197"/>
                    <a:pt x="496" y="197"/>
                  </a:cubicBezTo>
                  <a:cubicBezTo>
                    <a:pt x="494" y="193"/>
                    <a:pt x="494" y="193"/>
                    <a:pt x="494" y="193"/>
                  </a:cubicBezTo>
                  <a:cubicBezTo>
                    <a:pt x="494" y="192"/>
                    <a:pt x="494" y="192"/>
                    <a:pt x="494" y="192"/>
                  </a:cubicBezTo>
                  <a:cubicBezTo>
                    <a:pt x="496" y="190"/>
                    <a:pt x="496" y="190"/>
                    <a:pt x="496" y="190"/>
                  </a:cubicBezTo>
                  <a:cubicBezTo>
                    <a:pt x="498" y="192"/>
                    <a:pt x="498" y="192"/>
                    <a:pt x="498" y="192"/>
                  </a:cubicBezTo>
                  <a:cubicBezTo>
                    <a:pt x="500" y="192"/>
                    <a:pt x="500" y="192"/>
                    <a:pt x="500" y="192"/>
                  </a:cubicBezTo>
                  <a:cubicBezTo>
                    <a:pt x="501" y="192"/>
                    <a:pt x="501" y="192"/>
                    <a:pt x="501" y="192"/>
                  </a:cubicBezTo>
                  <a:cubicBezTo>
                    <a:pt x="506" y="190"/>
                    <a:pt x="506" y="190"/>
                    <a:pt x="506" y="190"/>
                  </a:cubicBezTo>
                  <a:cubicBezTo>
                    <a:pt x="508" y="190"/>
                    <a:pt x="508" y="190"/>
                    <a:pt x="508" y="190"/>
                  </a:cubicBezTo>
                  <a:cubicBezTo>
                    <a:pt x="510" y="187"/>
                    <a:pt x="510" y="187"/>
                    <a:pt x="510" y="187"/>
                  </a:cubicBezTo>
                  <a:cubicBezTo>
                    <a:pt x="508" y="186"/>
                    <a:pt x="508" y="186"/>
                    <a:pt x="508" y="186"/>
                  </a:cubicBezTo>
                  <a:cubicBezTo>
                    <a:pt x="508" y="183"/>
                    <a:pt x="508" y="183"/>
                    <a:pt x="508" y="183"/>
                  </a:cubicBezTo>
                  <a:cubicBezTo>
                    <a:pt x="511" y="180"/>
                    <a:pt x="511" y="180"/>
                    <a:pt x="511" y="180"/>
                  </a:cubicBezTo>
                  <a:cubicBezTo>
                    <a:pt x="516" y="179"/>
                    <a:pt x="516" y="179"/>
                    <a:pt x="516" y="179"/>
                  </a:cubicBezTo>
                  <a:cubicBezTo>
                    <a:pt x="517" y="177"/>
                    <a:pt x="517" y="177"/>
                    <a:pt x="517" y="177"/>
                  </a:cubicBezTo>
                  <a:cubicBezTo>
                    <a:pt x="517" y="176"/>
                    <a:pt x="517" y="176"/>
                    <a:pt x="517" y="176"/>
                  </a:cubicBezTo>
                  <a:cubicBezTo>
                    <a:pt x="518" y="172"/>
                    <a:pt x="518" y="172"/>
                    <a:pt x="518" y="172"/>
                  </a:cubicBezTo>
                  <a:cubicBezTo>
                    <a:pt x="520" y="170"/>
                    <a:pt x="520" y="170"/>
                    <a:pt x="520" y="170"/>
                  </a:cubicBezTo>
                  <a:cubicBezTo>
                    <a:pt x="521" y="170"/>
                    <a:pt x="521" y="170"/>
                    <a:pt x="521" y="170"/>
                  </a:cubicBezTo>
                  <a:cubicBezTo>
                    <a:pt x="520" y="169"/>
                    <a:pt x="520" y="169"/>
                    <a:pt x="520" y="169"/>
                  </a:cubicBezTo>
                  <a:cubicBezTo>
                    <a:pt x="521" y="167"/>
                    <a:pt x="521" y="167"/>
                    <a:pt x="521" y="167"/>
                  </a:cubicBezTo>
                  <a:cubicBezTo>
                    <a:pt x="524" y="167"/>
                    <a:pt x="524" y="167"/>
                    <a:pt x="524" y="167"/>
                  </a:cubicBezTo>
                  <a:cubicBezTo>
                    <a:pt x="527" y="167"/>
                    <a:pt x="527" y="167"/>
                    <a:pt x="527" y="167"/>
                  </a:cubicBezTo>
                  <a:cubicBezTo>
                    <a:pt x="529" y="167"/>
                    <a:pt x="529" y="167"/>
                    <a:pt x="529" y="167"/>
                  </a:cubicBezTo>
                  <a:cubicBezTo>
                    <a:pt x="529" y="166"/>
                    <a:pt x="529" y="166"/>
                    <a:pt x="529" y="166"/>
                  </a:cubicBezTo>
                  <a:cubicBezTo>
                    <a:pt x="530" y="169"/>
                    <a:pt x="530" y="169"/>
                    <a:pt x="530" y="169"/>
                  </a:cubicBezTo>
                  <a:cubicBezTo>
                    <a:pt x="533" y="170"/>
                    <a:pt x="533" y="170"/>
                    <a:pt x="533" y="170"/>
                  </a:cubicBezTo>
                  <a:cubicBezTo>
                    <a:pt x="536" y="172"/>
                    <a:pt x="536" y="172"/>
                    <a:pt x="536" y="172"/>
                  </a:cubicBezTo>
                  <a:cubicBezTo>
                    <a:pt x="536" y="174"/>
                    <a:pt x="536" y="174"/>
                    <a:pt x="536" y="174"/>
                  </a:cubicBezTo>
                  <a:cubicBezTo>
                    <a:pt x="536" y="177"/>
                    <a:pt x="536" y="177"/>
                    <a:pt x="536" y="177"/>
                  </a:cubicBezTo>
                  <a:cubicBezTo>
                    <a:pt x="534" y="180"/>
                    <a:pt x="534" y="180"/>
                    <a:pt x="534" y="180"/>
                  </a:cubicBezTo>
                  <a:cubicBezTo>
                    <a:pt x="533" y="182"/>
                    <a:pt x="533" y="182"/>
                    <a:pt x="533" y="182"/>
                  </a:cubicBezTo>
                  <a:cubicBezTo>
                    <a:pt x="533" y="185"/>
                    <a:pt x="533" y="185"/>
                    <a:pt x="533" y="185"/>
                  </a:cubicBezTo>
                  <a:cubicBezTo>
                    <a:pt x="530" y="186"/>
                    <a:pt x="530" y="186"/>
                    <a:pt x="530" y="186"/>
                  </a:cubicBezTo>
                  <a:cubicBezTo>
                    <a:pt x="534" y="187"/>
                    <a:pt x="534" y="187"/>
                    <a:pt x="534" y="187"/>
                  </a:cubicBezTo>
                  <a:cubicBezTo>
                    <a:pt x="537" y="187"/>
                    <a:pt x="537" y="187"/>
                    <a:pt x="537" y="187"/>
                  </a:cubicBezTo>
                  <a:cubicBezTo>
                    <a:pt x="539" y="187"/>
                    <a:pt x="539" y="187"/>
                    <a:pt x="539" y="187"/>
                  </a:cubicBezTo>
                  <a:cubicBezTo>
                    <a:pt x="539" y="189"/>
                    <a:pt x="539" y="189"/>
                    <a:pt x="539" y="189"/>
                  </a:cubicBezTo>
                  <a:cubicBezTo>
                    <a:pt x="537" y="190"/>
                    <a:pt x="537" y="190"/>
                    <a:pt x="537" y="190"/>
                  </a:cubicBezTo>
                  <a:cubicBezTo>
                    <a:pt x="537" y="192"/>
                    <a:pt x="537" y="192"/>
                    <a:pt x="537" y="192"/>
                  </a:cubicBezTo>
                  <a:cubicBezTo>
                    <a:pt x="536" y="193"/>
                    <a:pt x="536" y="193"/>
                    <a:pt x="536" y="193"/>
                  </a:cubicBezTo>
                  <a:cubicBezTo>
                    <a:pt x="534" y="193"/>
                    <a:pt x="534" y="193"/>
                    <a:pt x="534" y="193"/>
                  </a:cubicBezTo>
                  <a:cubicBezTo>
                    <a:pt x="534" y="195"/>
                    <a:pt x="534" y="195"/>
                    <a:pt x="534" y="195"/>
                  </a:cubicBezTo>
                  <a:cubicBezTo>
                    <a:pt x="536" y="196"/>
                    <a:pt x="536" y="196"/>
                    <a:pt x="536" y="196"/>
                  </a:cubicBezTo>
                  <a:cubicBezTo>
                    <a:pt x="537" y="196"/>
                    <a:pt x="537" y="196"/>
                    <a:pt x="537" y="196"/>
                  </a:cubicBezTo>
                  <a:cubicBezTo>
                    <a:pt x="539" y="195"/>
                    <a:pt x="539" y="195"/>
                    <a:pt x="539" y="195"/>
                  </a:cubicBezTo>
                  <a:cubicBezTo>
                    <a:pt x="539" y="193"/>
                    <a:pt x="539" y="193"/>
                    <a:pt x="539" y="193"/>
                  </a:cubicBezTo>
                  <a:cubicBezTo>
                    <a:pt x="541" y="193"/>
                    <a:pt x="541" y="193"/>
                    <a:pt x="541" y="193"/>
                  </a:cubicBezTo>
                  <a:cubicBezTo>
                    <a:pt x="541" y="192"/>
                    <a:pt x="541" y="192"/>
                    <a:pt x="541" y="192"/>
                  </a:cubicBezTo>
                  <a:cubicBezTo>
                    <a:pt x="543" y="190"/>
                    <a:pt x="543" y="190"/>
                    <a:pt x="543" y="190"/>
                  </a:cubicBezTo>
                  <a:cubicBezTo>
                    <a:pt x="544" y="189"/>
                    <a:pt x="544" y="189"/>
                    <a:pt x="544" y="189"/>
                  </a:cubicBezTo>
                  <a:cubicBezTo>
                    <a:pt x="546" y="187"/>
                    <a:pt x="546" y="187"/>
                    <a:pt x="546" y="187"/>
                  </a:cubicBezTo>
                  <a:cubicBezTo>
                    <a:pt x="547" y="186"/>
                    <a:pt x="547" y="186"/>
                    <a:pt x="547" y="186"/>
                  </a:cubicBezTo>
                  <a:cubicBezTo>
                    <a:pt x="550" y="185"/>
                    <a:pt x="550" y="185"/>
                    <a:pt x="550" y="185"/>
                  </a:cubicBezTo>
                  <a:cubicBezTo>
                    <a:pt x="551" y="183"/>
                    <a:pt x="551" y="183"/>
                    <a:pt x="551" y="183"/>
                  </a:cubicBezTo>
                  <a:cubicBezTo>
                    <a:pt x="554" y="183"/>
                    <a:pt x="554" y="183"/>
                    <a:pt x="554" y="183"/>
                  </a:cubicBezTo>
                  <a:cubicBezTo>
                    <a:pt x="556" y="182"/>
                    <a:pt x="556" y="182"/>
                    <a:pt x="556" y="182"/>
                  </a:cubicBezTo>
                  <a:cubicBezTo>
                    <a:pt x="557" y="182"/>
                    <a:pt x="557" y="182"/>
                    <a:pt x="557" y="182"/>
                  </a:cubicBezTo>
                  <a:cubicBezTo>
                    <a:pt x="560" y="182"/>
                    <a:pt x="560" y="182"/>
                    <a:pt x="560" y="182"/>
                  </a:cubicBezTo>
                  <a:cubicBezTo>
                    <a:pt x="562" y="182"/>
                    <a:pt x="562" y="182"/>
                    <a:pt x="562" y="182"/>
                  </a:cubicBezTo>
                  <a:cubicBezTo>
                    <a:pt x="564" y="181"/>
                    <a:pt x="564" y="181"/>
                    <a:pt x="564" y="181"/>
                  </a:cubicBezTo>
                  <a:cubicBezTo>
                    <a:pt x="563" y="180"/>
                    <a:pt x="563" y="180"/>
                    <a:pt x="563" y="180"/>
                  </a:cubicBezTo>
                  <a:cubicBezTo>
                    <a:pt x="563" y="179"/>
                    <a:pt x="563" y="179"/>
                    <a:pt x="563" y="179"/>
                  </a:cubicBezTo>
                  <a:cubicBezTo>
                    <a:pt x="562" y="179"/>
                    <a:pt x="562" y="179"/>
                    <a:pt x="562" y="179"/>
                  </a:cubicBezTo>
                  <a:cubicBezTo>
                    <a:pt x="564" y="174"/>
                    <a:pt x="564" y="174"/>
                    <a:pt x="564" y="174"/>
                  </a:cubicBezTo>
                  <a:cubicBezTo>
                    <a:pt x="566" y="173"/>
                    <a:pt x="566" y="173"/>
                    <a:pt x="566" y="173"/>
                  </a:cubicBezTo>
                  <a:cubicBezTo>
                    <a:pt x="567" y="173"/>
                    <a:pt x="567" y="173"/>
                    <a:pt x="567" y="173"/>
                  </a:cubicBezTo>
                  <a:cubicBezTo>
                    <a:pt x="567" y="172"/>
                    <a:pt x="567" y="172"/>
                    <a:pt x="567" y="172"/>
                  </a:cubicBezTo>
                  <a:cubicBezTo>
                    <a:pt x="570" y="170"/>
                    <a:pt x="570" y="170"/>
                    <a:pt x="570" y="170"/>
                  </a:cubicBezTo>
                  <a:cubicBezTo>
                    <a:pt x="572" y="170"/>
                    <a:pt x="572" y="170"/>
                    <a:pt x="572" y="170"/>
                  </a:cubicBezTo>
                  <a:cubicBezTo>
                    <a:pt x="572" y="169"/>
                    <a:pt x="572" y="169"/>
                    <a:pt x="572" y="169"/>
                  </a:cubicBezTo>
                  <a:cubicBezTo>
                    <a:pt x="573" y="167"/>
                    <a:pt x="573" y="167"/>
                    <a:pt x="573" y="167"/>
                  </a:cubicBezTo>
                  <a:cubicBezTo>
                    <a:pt x="574" y="167"/>
                    <a:pt x="574" y="167"/>
                    <a:pt x="574" y="167"/>
                  </a:cubicBezTo>
                  <a:cubicBezTo>
                    <a:pt x="576" y="166"/>
                    <a:pt x="576" y="166"/>
                    <a:pt x="576" y="166"/>
                  </a:cubicBezTo>
                  <a:cubicBezTo>
                    <a:pt x="576" y="164"/>
                    <a:pt x="576" y="164"/>
                    <a:pt x="576" y="164"/>
                  </a:cubicBezTo>
                  <a:cubicBezTo>
                    <a:pt x="576" y="160"/>
                    <a:pt x="576" y="160"/>
                    <a:pt x="576" y="160"/>
                  </a:cubicBezTo>
                  <a:cubicBezTo>
                    <a:pt x="576" y="157"/>
                    <a:pt x="576" y="157"/>
                    <a:pt x="576" y="157"/>
                  </a:cubicBezTo>
                  <a:cubicBezTo>
                    <a:pt x="577" y="156"/>
                    <a:pt x="577" y="156"/>
                    <a:pt x="577" y="156"/>
                  </a:cubicBezTo>
                  <a:cubicBezTo>
                    <a:pt x="579" y="156"/>
                    <a:pt x="579" y="156"/>
                    <a:pt x="579" y="156"/>
                  </a:cubicBezTo>
                  <a:cubicBezTo>
                    <a:pt x="580" y="156"/>
                    <a:pt x="580" y="156"/>
                    <a:pt x="580" y="156"/>
                  </a:cubicBezTo>
                  <a:cubicBezTo>
                    <a:pt x="584" y="159"/>
                    <a:pt x="584" y="159"/>
                    <a:pt x="584" y="159"/>
                  </a:cubicBezTo>
                  <a:cubicBezTo>
                    <a:pt x="587" y="160"/>
                    <a:pt x="587" y="160"/>
                    <a:pt x="587" y="160"/>
                  </a:cubicBezTo>
                  <a:cubicBezTo>
                    <a:pt x="592" y="160"/>
                    <a:pt x="592" y="160"/>
                    <a:pt x="592" y="160"/>
                  </a:cubicBezTo>
                  <a:cubicBezTo>
                    <a:pt x="594" y="160"/>
                    <a:pt x="594" y="160"/>
                    <a:pt x="594" y="160"/>
                  </a:cubicBezTo>
                  <a:cubicBezTo>
                    <a:pt x="596" y="160"/>
                    <a:pt x="596" y="160"/>
                    <a:pt x="596" y="160"/>
                  </a:cubicBezTo>
                  <a:cubicBezTo>
                    <a:pt x="596" y="159"/>
                    <a:pt x="596" y="159"/>
                    <a:pt x="596" y="159"/>
                  </a:cubicBezTo>
                  <a:cubicBezTo>
                    <a:pt x="594" y="157"/>
                    <a:pt x="594" y="157"/>
                    <a:pt x="594" y="157"/>
                  </a:cubicBezTo>
                  <a:cubicBezTo>
                    <a:pt x="593" y="156"/>
                    <a:pt x="593" y="156"/>
                    <a:pt x="593" y="156"/>
                  </a:cubicBezTo>
                  <a:cubicBezTo>
                    <a:pt x="590" y="153"/>
                    <a:pt x="590" y="153"/>
                    <a:pt x="590" y="153"/>
                  </a:cubicBezTo>
                  <a:cubicBezTo>
                    <a:pt x="597" y="152"/>
                    <a:pt x="597" y="152"/>
                    <a:pt x="597" y="152"/>
                  </a:cubicBezTo>
                  <a:cubicBezTo>
                    <a:pt x="600" y="152"/>
                    <a:pt x="600" y="152"/>
                    <a:pt x="600" y="152"/>
                  </a:cubicBezTo>
                  <a:cubicBezTo>
                    <a:pt x="600" y="150"/>
                    <a:pt x="600" y="150"/>
                    <a:pt x="600" y="150"/>
                  </a:cubicBezTo>
                  <a:cubicBezTo>
                    <a:pt x="600" y="147"/>
                    <a:pt x="600" y="147"/>
                    <a:pt x="600" y="147"/>
                  </a:cubicBezTo>
                  <a:cubicBezTo>
                    <a:pt x="602" y="147"/>
                    <a:pt x="602" y="147"/>
                    <a:pt x="602" y="147"/>
                  </a:cubicBezTo>
                  <a:cubicBezTo>
                    <a:pt x="605" y="147"/>
                    <a:pt x="605" y="147"/>
                    <a:pt x="605" y="147"/>
                  </a:cubicBezTo>
                  <a:cubicBezTo>
                    <a:pt x="605" y="146"/>
                    <a:pt x="605" y="146"/>
                    <a:pt x="605" y="146"/>
                  </a:cubicBezTo>
                  <a:cubicBezTo>
                    <a:pt x="605" y="143"/>
                    <a:pt x="605" y="143"/>
                    <a:pt x="605" y="143"/>
                  </a:cubicBezTo>
                  <a:cubicBezTo>
                    <a:pt x="603" y="139"/>
                    <a:pt x="603" y="139"/>
                    <a:pt x="603" y="139"/>
                  </a:cubicBezTo>
                  <a:cubicBezTo>
                    <a:pt x="606" y="140"/>
                    <a:pt x="606" y="140"/>
                    <a:pt x="606" y="140"/>
                  </a:cubicBezTo>
                  <a:cubicBezTo>
                    <a:pt x="609" y="142"/>
                    <a:pt x="609" y="142"/>
                    <a:pt x="609" y="142"/>
                  </a:cubicBezTo>
                  <a:cubicBezTo>
                    <a:pt x="610" y="144"/>
                    <a:pt x="610" y="144"/>
                    <a:pt x="610" y="144"/>
                  </a:cubicBezTo>
                  <a:cubicBezTo>
                    <a:pt x="612" y="146"/>
                    <a:pt x="612" y="146"/>
                    <a:pt x="612" y="146"/>
                  </a:cubicBezTo>
                  <a:cubicBezTo>
                    <a:pt x="617" y="149"/>
                    <a:pt x="617" y="149"/>
                    <a:pt x="617" y="149"/>
                  </a:cubicBezTo>
                  <a:cubicBezTo>
                    <a:pt x="615" y="146"/>
                    <a:pt x="615" y="146"/>
                    <a:pt x="615" y="146"/>
                  </a:cubicBezTo>
                  <a:cubicBezTo>
                    <a:pt x="611" y="143"/>
                    <a:pt x="611" y="143"/>
                    <a:pt x="611" y="143"/>
                  </a:cubicBezTo>
                  <a:cubicBezTo>
                    <a:pt x="611" y="143"/>
                    <a:pt x="611" y="143"/>
                    <a:pt x="611" y="143"/>
                  </a:cubicBezTo>
                  <a:cubicBezTo>
                    <a:pt x="610" y="143"/>
                    <a:pt x="610" y="143"/>
                    <a:pt x="610" y="143"/>
                  </a:cubicBezTo>
                  <a:cubicBezTo>
                    <a:pt x="613" y="142"/>
                    <a:pt x="613" y="142"/>
                    <a:pt x="613" y="142"/>
                  </a:cubicBezTo>
                  <a:cubicBezTo>
                    <a:pt x="616" y="140"/>
                    <a:pt x="616" y="140"/>
                    <a:pt x="616" y="140"/>
                  </a:cubicBezTo>
                  <a:cubicBezTo>
                    <a:pt x="616" y="139"/>
                    <a:pt x="616" y="139"/>
                    <a:pt x="616" y="139"/>
                  </a:cubicBezTo>
                  <a:cubicBezTo>
                    <a:pt x="616" y="136"/>
                    <a:pt x="616" y="136"/>
                    <a:pt x="616" y="136"/>
                  </a:cubicBezTo>
                  <a:cubicBezTo>
                    <a:pt x="615" y="133"/>
                    <a:pt x="615" y="133"/>
                    <a:pt x="615" y="133"/>
                  </a:cubicBezTo>
                  <a:cubicBezTo>
                    <a:pt x="612" y="129"/>
                    <a:pt x="612" y="129"/>
                    <a:pt x="612" y="129"/>
                  </a:cubicBezTo>
                  <a:cubicBezTo>
                    <a:pt x="607" y="123"/>
                    <a:pt x="607" y="123"/>
                    <a:pt x="607" y="123"/>
                  </a:cubicBezTo>
                  <a:cubicBezTo>
                    <a:pt x="603" y="117"/>
                    <a:pt x="603" y="117"/>
                    <a:pt x="603" y="117"/>
                  </a:cubicBezTo>
                  <a:cubicBezTo>
                    <a:pt x="602" y="116"/>
                    <a:pt x="602" y="116"/>
                    <a:pt x="602" y="116"/>
                  </a:cubicBezTo>
                  <a:cubicBezTo>
                    <a:pt x="600" y="114"/>
                    <a:pt x="600" y="114"/>
                    <a:pt x="600" y="114"/>
                  </a:cubicBezTo>
                  <a:cubicBezTo>
                    <a:pt x="600" y="113"/>
                    <a:pt x="600" y="113"/>
                    <a:pt x="600" y="113"/>
                  </a:cubicBezTo>
                  <a:cubicBezTo>
                    <a:pt x="603" y="113"/>
                    <a:pt x="603" y="113"/>
                    <a:pt x="603" y="113"/>
                  </a:cubicBezTo>
                  <a:cubicBezTo>
                    <a:pt x="605" y="111"/>
                    <a:pt x="605" y="111"/>
                    <a:pt x="605" y="111"/>
                  </a:cubicBezTo>
                  <a:cubicBezTo>
                    <a:pt x="606" y="110"/>
                    <a:pt x="606" y="110"/>
                    <a:pt x="606" y="110"/>
                  </a:cubicBezTo>
                  <a:cubicBezTo>
                    <a:pt x="606" y="109"/>
                    <a:pt x="606" y="109"/>
                    <a:pt x="606" y="109"/>
                  </a:cubicBezTo>
                  <a:cubicBezTo>
                    <a:pt x="610" y="109"/>
                    <a:pt x="610" y="109"/>
                    <a:pt x="610" y="109"/>
                  </a:cubicBezTo>
                  <a:cubicBezTo>
                    <a:pt x="613" y="110"/>
                    <a:pt x="613" y="110"/>
                    <a:pt x="613" y="110"/>
                  </a:cubicBezTo>
                  <a:cubicBezTo>
                    <a:pt x="617" y="111"/>
                    <a:pt x="617" y="111"/>
                    <a:pt x="617" y="111"/>
                  </a:cubicBezTo>
                  <a:cubicBezTo>
                    <a:pt x="620" y="111"/>
                    <a:pt x="620" y="111"/>
                    <a:pt x="620" y="111"/>
                  </a:cubicBezTo>
                  <a:cubicBezTo>
                    <a:pt x="620" y="110"/>
                    <a:pt x="620" y="110"/>
                    <a:pt x="620" y="110"/>
                  </a:cubicBezTo>
                  <a:cubicBezTo>
                    <a:pt x="619" y="107"/>
                    <a:pt x="619" y="107"/>
                    <a:pt x="619" y="107"/>
                  </a:cubicBezTo>
                  <a:cubicBezTo>
                    <a:pt x="619" y="106"/>
                    <a:pt x="619" y="106"/>
                    <a:pt x="619" y="106"/>
                  </a:cubicBezTo>
                  <a:cubicBezTo>
                    <a:pt x="620" y="104"/>
                    <a:pt x="620" y="104"/>
                    <a:pt x="620" y="104"/>
                  </a:cubicBezTo>
                  <a:cubicBezTo>
                    <a:pt x="620" y="103"/>
                    <a:pt x="620" y="103"/>
                    <a:pt x="620" y="103"/>
                  </a:cubicBezTo>
                  <a:cubicBezTo>
                    <a:pt x="620" y="101"/>
                    <a:pt x="620" y="101"/>
                    <a:pt x="620" y="101"/>
                  </a:cubicBezTo>
                  <a:cubicBezTo>
                    <a:pt x="620" y="99"/>
                    <a:pt x="620" y="99"/>
                    <a:pt x="620" y="99"/>
                  </a:cubicBezTo>
                  <a:cubicBezTo>
                    <a:pt x="620" y="97"/>
                    <a:pt x="620" y="97"/>
                    <a:pt x="620" y="97"/>
                  </a:cubicBezTo>
                  <a:cubicBezTo>
                    <a:pt x="619" y="97"/>
                    <a:pt x="619" y="97"/>
                    <a:pt x="619" y="97"/>
                  </a:cubicBezTo>
                  <a:cubicBezTo>
                    <a:pt x="620" y="96"/>
                    <a:pt x="620" y="96"/>
                    <a:pt x="620" y="96"/>
                  </a:cubicBezTo>
                  <a:lnTo>
                    <a:pt x="620" y="94"/>
                  </a:lnTo>
                  <a:close/>
                  <a:moveTo>
                    <a:pt x="508" y="417"/>
                  </a:moveTo>
                  <a:cubicBezTo>
                    <a:pt x="510" y="421"/>
                    <a:pt x="510" y="421"/>
                    <a:pt x="510" y="421"/>
                  </a:cubicBezTo>
                  <a:cubicBezTo>
                    <a:pt x="508" y="420"/>
                    <a:pt x="508" y="420"/>
                    <a:pt x="508" y="420"/>
                  </a:cubicBezTo>
                  <a:lnTo>
                    <a:pt x="508" y="417"/>
                  </a:lnTo>
                  <a:close/>
                  <a:moveTo>
                    <a:pt x="576" y="295"/>
                  </a:moveTo>
                  <a:cubicBezTo>
                    <a:pt x="579" y="296"/>
                    <a:pt x="579" y="296"/>
                    <a:pt x="579" y="296"/>
                  </a:cubicBezTo>
                  <a:cubicBezTo>
                    <a:pt x="580" y="295"/>
                    <a:pt x="580" y="295"/>
                    <a:pt x="580" y="295"/>
                  </a:cubicBezTo>
                  <a:cubicBezTo>
                    <a:pt x="576" y="292"/>
                    <a:pt x="576" y="292"/>
                    <a:pt x="576" y="292"/>
                  </a:cubicBezTo>
                  <a:cubicBezTo>
                    <a:pt x="573" y="291"/>
                    <a:pt x="573" y="291"/>
                    <a:pt x="573" y="291"/>
                  </a:cubicBezTo>
                  <a:cubicBezTo>
                    <a:pt x="572" y="292"/>
                    <a:pt x="572" y="292"/>
                    <a:pt x="572" y="292"/>
                  </a:cubicBezTo>
                  <a:lnTo>
                    <a:pt x="576" y="29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4" name="Freeform 148">
              <a:extLst>
                <a:ext uri="{FF2B5EF4-FFF2-40B4-BE49-F238E27FC236}">
                  <a16:creationId xmlns:a16="http://schemas.microsoft.com/office/drawing/2014/main" id="{4DDDECA4-F1C4-4910-B1DD-42E5FED7B457}"/>
                </a:ext>
              </a:extLst>
            </p:cNvPr>
            <p:cNvSpPr>
              <a:spLocks/>
            </p:cNvSpPr>
            <p:nvPr/>
          </p:nvSpPr>
          <p:spPr bwMode="auto">
            <a:xfrm>
              <a:off x="4924" y="5498"/>
              <a:ext cx="211" cy="101"/>
            </a:xfrm>
            <a:custGeom>
              <a:avLst/>
              <a:gdLst>
                <a:gd name="T0" fmla="*/ 194 w 211"/>
                <a:gd name="T1" fmla="*/ 18 h 101"/>
                <a:gd name="T2" fmla="*/ 186 w 211"/>
                <a:gd name="T3" fmla="*/ 13 h 101"/>
                <a:gd name="T4" fmla="*/ 156 w 211"/>
                <a:gd name="T5" fmla="*/ 7 h 101"/>
                <a:gd name="T6" fmla="*/ 145 w 211"/>
                <a:gd name="T7" fmla="*/ 7 h 101"/>
                <a:gd name="T8" fmla="*/ 130 w 211"/>
                <a:gd name="T9" fmla="*/ 7 h 101"/>
                <a:gd name="T10" fmla="*/ 115 w 211"/>
                <a:gd name="T11" fmla="*/ 7 h 101"/>
                <a:gd name="T12" fmla="*/ 111 w 211"/>
                <a:gd name="T13" fmla="*/ 11 h 101"/>
                <a:gd name="T14" fmla="*/ 77 w 211"/>
                <a:gd name="T15" fmla="*/ 0 h 101"/>
                <a:gd name="T16" fmla="*/ 67 w 211"/>
                <a:gd name="T17" fmla="*/ 7 h 101"/>
                <a:gd name="T18" fmla="*/ 67 w 211"/>
                <a:gd name="T19" fmla="*/ 18 h 101"/>
                <a:gd name="T20" fmla="*/ 56 w 211"/>
                <a:gd name="T21" fmla="*/ 15 h 101"/>
                <a:gd name="T22" fmla="*/ 39 w 211"/>
                <a:gd name="T23" fmla="*/ 11 h 101"/>
                <a:gd name="T24" fmla="*/ 20 w 211"/>
                <a:gd name="T25" fmla="*/ 13 h 101"/>
                <a:gd name="T26" fmla="*/ 20 w 211"/>
                <a:gd name="T27" fmla="*/ 24 h 101"/>
                <a:gd name="T28" fmla="*/ 15 w 211"/>
                <a:gd name="T29" fmla="*/ 31 h 101"/>
                <a:gd name="T30" fmla="*/ 13 w 211"/>
                <a:gd name="T31" fmla="*/ 45 h 101"/>
                <a:gd name="T32" fmla="*/ 24 w 211"/>
                <a:gd name="T33" fmla="*/ 50 h 101"/>
                <a:gd name="T34" fmla="*/ 34 w 211"/>
                <a:gd name="T35" fmla="*/ 52 h 101"/>
                <a:gd name="T36" fmla="*/ 37 w 211"/>
                <a:gd name="T37" fmla="*/ 43 h 101"/>
                <a:gd name="T38" fmla="*/ 51 w 211"/>
                <a:gd name="T39" fmla="*/ 50 h 101"/>
                <a:gd name="T40" fmla="*/ 56 w 211"/>
                <a:gd name="T41" fmla="*/ 56 h 101"/>
                <a:gd name="T42" fmla="*/ 73 w 211"/>
                <a:gd name="T43" fmla="*/ 61 h 101"/>
                <a:gd name="T44" fmla="*/ 58 w 211"/>
                <a:gd name="T45" fmla="*/ 67 h 101"/>
                <a:gd name="T46" fmla="*/ 52 w 211"/>
                <a:gd name="T47" fmla="*/ 71 h 101"/>
                <a:gd name="T48" fmla="*/ 49 w 211"/>
                <a:gd name="T49" fmla="*/ 75 h 101"/>
                <a:gd name="T50" fmla="*/ 39 w 211"/>
                <a:gd name="T51" fmla="*/ 75 h 101"/>
                <a:gd name="T52" fmla="*/ 30 w 211"/>
                <a:gd name="T53" fmla="*/ 80 h 101"/>
                <a:gd name="T54" fmla="*/ 20 w 211"/>
                <a:gd name="T55" fmla="*/ 76 h 101"/>
                <a:gd name="T56" fmla="*/ 11 w 211"/>
                <a:gd name="T57" fmla="*/ 75 h 101"/>
                <a:gd name="T58" fmla="*/ 3 w 211"/>
                <a:gd name="T59" fmla="*/ 78 h 101"/>
                <a:gd name="T60" fmla="*/ 0 w 211"/>
                <a:gd name="T61" fmla="*/ 82 h 101"/>
                <a:gd name="T62" fmla="*/ 2 w 211"/>
                <a:gd name="T63" fmla="*/ 93 h 101"/>
                <a:gd name="T64" fmla="*/ 13 w 211"/>
                <a:gd name="T65" fmla="*/ 93 h 101"/>
                <a:gd name="T66" fmla="*/ 20 w 211"/>
                <a:gd name="T67" fmla="*/ 91 h 101"/>
                <a:gd name="T68" fmla="*/ 30 w 211"/>
                <a:gd name="T69" fmla="*/ 93 h 101"/>
                <a:gd name="T70" fmla="*/ 39 w 211"/>
                <a:gd name="T71" fmla="*/ 95 h 101"/>
                <a:gd name="T72" fmla="*/ 49 w 211"/>
                <a:gd name="T73" fmla="*/ 93 h 101"/>
                <a:gd name="T74" fmla="*/ 58 w 211"/>
                <a:gd name="T75" fmla="*/ 99 h 101"/>
                <a:gd name="T76" fmla="*/ 67 w 211"/>
                <a:gd name="T77" fmla="*/ 99 h 101"/>
                <a:gd name="T78" fmla="*/ 83 w 211"/>
                <a:gd name="T79" fmla="*/ 95 h 101"/>
                <a:gd name="T80" fmla="*/ 96 w 211"/>
                <a:gd name="T81" fmla="*/ 93 h 101"/>
                <a:gd name="T82" fmla="*/ 96 w 211"/>
                <a:gd name="T83" fmla="*/ 86 h 101"/>
                <a:gd name="T84" fmla="*/ 105 w 211"/>
                <a:gd name="T85" fmla="*/ 76 h 101"/>
                <a:gd name="T86" fmla="*/ 111 w 211"/>
                <a:gd name="T87" fmla="*/ 69 h 101"/>
                <a:gd name="T88" fmla="*/ 124 w 211"/>
                <a:gd name="T89" fmla="*/ 67 h 101"/>
                <a:gd name="T90" fmla="*/ 132 w 211"/>
                <a:gd name="T91" fmla="*/ 71 h 101"/>
                <a:gd name="T92" fmla="*/ 145 w 211"/>
                <a:gd name="T93" fmla="*/ 69 h 101"/>
                <a:gd name="T94" fmla="*/ 150 w 211"/>
                <a:gd name="T95" fmla="*/ 56 h 101"/>
                <a:gd name="T96" fmla="*/ 173 w 211"/>
                <a:gd name="T97" fmla="*/ 56 h 101"/>
                <a:gd name="T98" fmla="*/ 180 w 211"/>
                <a:gd name="T99" fmla="*/ 45 h 101"/>
                <a:gd name="T100" fmla="*/ 192 w 211"/>
                <a:gd name="T101" fmla="*/ 39 h 101"/>
                <a:gd name="T102" fmla="*/ 205 w 211"/>
                <a:gd name="T103" fmla="*/ 22 h 101"/>
                <a:gd name="T104" fmla="*/ 205 w 211"/>
                <a:gd name="T105" fmla="*/ 20 h 101"/>
                <a:gd name="T106" fmla="*/ 205 w 211"/>
                <a:gd name="T107"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 h="101">
                  <a:moveTo>
                    <a:pt x="205" y="20"/>
                  </a:moveTo>
                  <a:lnTo>
                    <a:pt x="196" y="18"/>
                  </a:lnTo>
                  <a:lnTo>
                    <a:pt x="194" y="18"/>
                  </a:lnTo>
                  <a:lnTo>
                    <a:pt x="192" y="18"/>
                  </a:lnTo>
                  <a:lnTo>
                    <a:pt x="188" y="15"/>
                  </a:lnTo>
                  <a:lnTo>
                    <a:pt x="186" y="13"/>
                  </a:lnTo>
                  <a:lnTo>
                    <a:pt x="177" y="11"/>
                  </a:lnTo>
                  <a:lnTo>
                    <a:pt x="167" y="7"/>
                  </a:lnTo>
                  <a:lnTo>
                    <a:pt x="156" y="7"/>
                  </a:lnTo>
                  <a:lnTo>
                    <a:pt x="154" y="7"/>
                  </a:lnTo>
                  <a:lnTo>
                    <a:pt x="150" y="7"/>
                  </a:lnTo>
                  <a:lnTo>
                    <a:pt x="145" y="7"/>
                  </a:lnTo>
                  <a:lnTo>
                    <a:pt x="143" y="7"/>
                  </a:lnTo>
                  <a:lnTo>
                    <a:pt x="139" y="7"/>
                  </a:lnTo>
                  <a:lnTo>
                    <a:pt x="130" y="7"/>
                  </a:lnTo>
                  <a:lnTo>
                    <a:pt x="126" y="7"/>
                  </a:lnTo>
                  <a:lnTo>
                    <a:pt x="120" y="7"/>
                  </a:lnTo>
                  <a:lnTo>
                    <a:pt x="115" y="7"/>
                  </a:lnTo>
                  <a:lnTo>
                    <a:pt x="113" y="7"/>
                  </a:lnTo>
                  <a:lnTo>
                    <a:pt x="113" y="11"/>
                  </a:lnTo>
                  <a:lnTo>
                    <a:pt x="111" y="11"/>
                  </a:lnTo>
                  <a:lnTo>
                    <a:pt x="107" y="11"/>
                  </a:lnTo>
                  <a:lnTo>
                    <a:pt x="96" y="7"/>
                  </a:lnTo>
                  <a:lnTo>
                    <a:pt x="77" y="0"/>
                  </a:lnTo>
                  <a:lnTo>
                    <a:pt x="75" y="1"/>
                  </a:lnTo>
                  <a:lnTo>
                    <a:pt x="69" y="1"/>
                  </a:lnTo>
                  <a:lnTo>
                    <a:pt x="67" y="7"/>
                  </a:lnTo>
                  <a:lnTo>
                    <a:pt x="67" y="11"/>
                  </a:lnTo>
                  <a:lnTo>
                    <a:pt x="69" y="18"/>
                  </a:lnTo>
                  <a:lnTo>
                    <a:pt x="67" y="18"/>
                  </a:lnTo>
                  <a:lnTo>
                    <a:pt x="64" y="18"/>
                  </a:lnTo>
                  <a:lnTo>
                    <a:pt x="62" y="18"/>
                  </a:lnTo>
                  <a:lnTo>
                    <a:pt x="56" y="15"/>
                  </a:lnTo>
                  <a:lnTo>
                    <a:pt x="51" y="13"/>
                  </a:lnTo>
                  <a:lnTo>
                    <a:pt x="43" y="11"/>
                  </a:lnTo>
                  <a:lnTo>
                    <a:pt x="39" y="11"/>
                  </a:lnTo>
                  <a:lnTo>
                    <a:pt x="34" y="11"/>
                  </a:lnTo>
                  <a:lnTo>
                    <a:pt x="32" y="11"/>
                  </a:lnTo>
                  <a:lnTo>
                    <a:pt x="20" y="13"/>
                  </a:lnTo>
                  <a:lnTo>
                    <a:pt x="19" y="18"/>
                  </a:lnTo>
                  <a:lnTo>
                    <a:pt x="15" y="20"/>
                  </a:lnTo>
                  <a:lnTo>
                    <a:pt x="20" y="24"/>
                  </a:lnTo>
                  <a:lnTo>
                    <a:pt x="20" y="24"/>
                  </a:lnTo>
                  <a:lnTo>
                    <a:pt x="24" y="26"/>
                  </a:lnTo>
                  <a:lnTo>
                    <a:pt x="15" y="31"/>
                  </a:lnTo>
                  <a:lnTo>
                    <a:pt x="11" y="37"/>
                  </a:lnTo>
                  <a:lnTo>
                    <a:pt x="7" y="43"/>
                  </a:lnTo>
                  <a:lnTo>
                    <a:pt x="13" y="45"/>
                  </a:lnTo>
                  <a:lnTo>
                    <a:pt x="19" y="45"/>
                  </a:lnTo>
                  <a:lnTo>
                    <a:pt x="20" y="48"/>
                  </a:lnTo>
                  <a:lnTo>
                    <a:pt x="24" y="50"/>
                  </a:lnTo>
                  <a:lnTo>
                    <a:pt x="26" y="50"/>
                  </a:lnTo>
                  <a:lnTo>
                    <a:pt x="32" y="50"/>
                  </a:lnTo>
                  <a:lnTo>
                    <a:pt x="34" y="52"/>
                  </a:lnTo>
                  <a:lnTo>
                    <a:pt x="34" y="48"/>
                  </a:lnTo>
                  <a:lnTo>
                    <a:pt x="37" y="48"/>
                  </a:lnTo>
                  <a:lnTo>
                    <a:pt x="37" y="43"/>
                  </a:lnTo>
                  <a:lnTo>
                    <a:pt x="39" y="45"/>
                  </a:lnTo>
                  <a:lnTo>
                    <a:pt x="45" y="48"/>
                  </a:lnTo>
                  <a:lnTo>
                    <a:pt x="51" y="50"/>
                  </a:lnTo>
                  <a:lnTo>
                    <a:pt x="51" y="52"/>
                  </a:lnTo>
                  <a:lnTo>
                    <a:pt x="52" y="56"/>
                  </a:lnTo>
                  <a:lnTo>
                    <a:pt x="56" y="56"/>
                  </a:lnTo>
                  <a:lnTo>
                    <a:pt x="58" y="56"/>
                  </a:lnTo>
                  <a:lnTo>
                    <a:pt x="64" y="58"/>
                  </a:lnTo>
                  <a:lnTo>
                    <a:pt x="73" y="61"/>
                  </a:lnTo>
                  <a:lnTo>
                    <a:pt x="69" y="63"/>
                  </a:lnTo>
                  <a:lnTo>
                    <a:pt x="64" y="67"/>
                  </a:lnTo>
                  <a:lnTo>
                    <a:pt x="58" y="67"/>
                  </a:lnTo>
                  <a:lnTo>
                    <a:pt x="62" y="71"/>
                  </a:lnTo>
                  <a:lnTo>
                    <a:pt x="56" y="71"/>
                  </a:lnTo>
                  <a:lnTo>
                    <a:pt x="52" y="71"/>
                  </a:lnTo>
                  <a:lnTo>
                    <a:pt x="52" y="75"/>
                  </a:lnTo>
                  <a:lnTo>
                    <a:pt x="49" y="76"/>
                  </a:lnTo>
                  <a:lnTo>
                    <a:pt x="49" y="75"/>
                  </a:lnTo>
                  <a:lnTo>
                    <a:pt x="45" y="76"/>
                  </a:lnTo>
                  <a:lnTo>
                    <a:pt x="43" y="75"/>
                  </a:lnTo>
                  <a:lnTo>
                    <a:pt x="39" y="75"/>
                  </a:lnTo>
                  <a:lnTo>
                    <a:pt x="37" y="75"/>
                  </a:lnTo>
                  <a:lnTo>
                    <a:pt x="32" y="75"/>
                  </a:lnTo>
                  <a:lnTo>
                    <a:pt x="30" y="80"/>
                  </a:lnTo>
                  <a:lnTo>
                    <a:pt x="24" y="82"/>
                  </a:lnTo>
                  <a:lnTo>
                    <a:pt x="24" y="80"/>
                  </a:lnTo>
                  <a:lnTo>
                    <a:pt x="20" y="76"/>
                  </a:lnTo>
                  <a:lnTo>
                    <a:pt x="13" y="75"/>
                  </a:lnTo>
                  <a:lnTo>
                    <a:pt x="11" y="75"/>
                  </a:lnTo>
                  <a:lnTo>
                    <a:pt x="11" y="75"/>
                  </a:lnTo>
                  <a:lnTo>
                    <a:pt x="9" y="76"/>
                  </a:lnTo>
                  <a:lnTo>
                    <a:pt x="5" y="76"/>
                  </a:lnTo>
                  <a:lnTo>
                    <a:pt x="3" y="78"/>
                  </a:lnTo>
                  <a:lnTo>
                    <a:pt x="2" y="80"/>
                  </a:lnTo>
                  <a:lnTo>
                    <a:pt x="2" y="82"/>
                  </a:lnTo>
                  <a:lnTo>
                    <a:pt x="0" y="82"/>
                  </a:lnTo>
                  <a:lnTo>
                    <a:pt x="0" y="86"/>
                  </a:lnTo>
                  <a:lnTo>
                    <a:pt x="0" y="91"/>
                  </a:lnTo>
                  <a:lnTo>
                    <a:pt x="2" y="93"/>
                  </a:lnTo>
                  <a:lnTo>
                    <a:pt x="5" y="93"/>
                  </a:lnTo>
                  <a:lnTo>
                    <a:pt x="7" y="93"/>
                  </a:lnTo>
                  <a:lnTo>
                    <a:pt x="13" y="93"/>
                  </a:lnTo>
                  <a:lnTo>
                    <a:pt x="15" y="93"/>
                  </a:lnTo>
                  <a:lnTo>
                    <a:pt x="15" y="93"/>
                  </a:lnTo>
                  <a:lnTo>
                    <a:pt x="20" y="91"/>
                  </a:lnTo>
                  <a:lnTo>
                    <a:pt x="20" y="93"/>
                  </a:lnTo>
                  <a:lnTo>
                    <a:pt x="26" y="91"/>
                  </a:lnTo>
                  <a:lnTo>
                    <a:pt x="30" y="93"/>
                  </a:lnTo>
                  <a:lnTo>
                    <a:pt x="32" y="95"/>
                  </a:lnTo>
                  <a:lnTo>
                    <a:pt x="34" y="95"/>
                  </a:lnTo>
                  <a:lnTo>
                    <a:pt x="39" y="95"/>
                  </a:lnTo>
                  <a:lnTo>
                    <a:pt x="43" y="93"/>
                  </a:lnTo>
                  <a:lnTo>
                    <a:pt x="45" y="91"/>
                  </a:lnTo>
                  <a:lnTo>
                    <a:pt x="49" y="93"/>
                  </a:lnTo>
                  <a:lnTo>
                    <a:pt x="52" y="95"/>
                  </a:lnTo>
                  <a:lnTo>
                    <a:pt x="52" y="99"/>
                  </a:lnTo>
                  <a:lnTo>
                    <a:pt x="58" y="99"/>
                  </a:lnTo>
                  <a:lnTo>
                    <a:pt x="62" y="99"/>
                  </a:lnTo>
                  <a:lnTo>
                    <a:pt x="64" y="101"/>
                  </a:lnTo>
                  <a:lnTo>
                    <a:pt x="67" y="99"/>
                  </a:lnTo>
                  <a:lnTo>
                    <a:pt x="73" y="95"/>
                  </a:lnTo>
                  <a:lnTo>
                    <a:pt x="77" y="95"/>
                  </a:lnTo>
                  <a:lnTo>
                    <a:pt x="83" y="95"/>
                  </a:lnTo>
                  <a:lnTo>
                    <a:pt x="88" y="95"/>
                  </a:lnTo>
                  <a:lnTo>
                    <a:pt x="92" y="95"/>
                  </a:lnTo>
                  <a:lnTo>
                    <a:pt x="96" y="93"/>
                  </a:lnTo>
                  <a:lnTo>
                    <a:pt x="100" y="91"/>
                  </a:lnTo>
                  <a:lnTo>
                    <a:pt x="96" y="88"/>
                  </a:lnTo>
                  <a:lnTo>
                    <a:pt x="96" y="86"/>
                  </a:lnTo>
                  <a:lnTo>
                    <a:pt x="96" y="82"/>
                  </a:lnTo>
                  <a:lnTo>
                    <a:pt x="101" y="80"/>
                  </a:lnTo>
                  <a:lnTo>
                    <a:pt x="105" y="76"/>
                  </a:lnTo>
                  <a:lnTo>
                    <a:pt x="107" y="75"/>
                  </a:lnTo>
                  <a:lnTo>
                    <a:pt x="111" y="71"/>
                  </a:lnTo>
                  <a:lnTo>
                    <a:pt x="111" y="69"/>
                  </a:lnTo>
                  <a:lnTo>
                    <a:pt x="115" y="69"/>
                  </a:lnTo>
                  <a:lnTo>
                    <a:pt x="120" y="69"/>
                  </a:lnTo>
                  <a:lnTo>
                    <a:pt x="124" y="67"/>
                  </a:lnTo>
                  <a:lnTo>
                    <a:pt x="126" y="67"/>
                  </a:lnTo>
                  <a:lnTo>
                    <a:pt x="130" y="71"/>
                  </a:lnTo>
                  <a:lnTo>
                    <a:pt x="132" y="71"/>
                  </a:lnTo>
                  <a:lnTo>
                    <a:pt x="135" y="71"/>
                  </a:lnTo>
                  <a:lnTo>
                    <a:pt x="143" y="71"/>
                  </a:lnTo>
                  <a:lnTo>
                    <a:pt x="145" y="69"/>
                  </a:lnTo>
                  <a:lnTo>
                    <a:pt x="148" y="63"/>
                  </a:lnTo>
                  <a:lnTo>
                    <a:pt x="148" y="58"/>
                  </a:lnTo>
                  <a:lnTo>
                    <a:pt x="150" y="56"/>
                  </a:lnTo>
                  <a:lnTo>
                    <a:pt x="154" y="56"/>
                  </a:lnTo>
                  <a:lnTo>
                    <a:pt x="164" y="56"/>
                  </a:lnTo>
                  <a:lnTo>
                    <a:pt x="173" y="56"/>
                  </a:lnTo>
                  <a:lnTo>
                    <a:pt x="177" y="52"/>
                  </a:lnTo>
                  <a:lnTo>
                    <a:pt x="177" y="50"/>
                  </a:lnTo>
                  <a:lnTo>
                    <a:pt x="180" y="45"/>
                  </a:lnTo>
                  <a:lnTo>
                    <a:pt x="182" y="43"/>
                  </a:lnTo>
                  <a:lnTo>
                    <a:pt x="184" y="43"/>
                  </a:lnTo>
                  <a:lnTo>
                    <a:pt x="192" y="39"/>
                  </a:lnTo>
                  <a:lnTo>
                    <a:pt x="201" y="33"/>
                  </a:lnTo>
                  <a:lnTo>
                    <a:pt x="211" y="30"/>
                  </a:lnTo>
                  <a:lnTo>
                    <a:pt x="205" y="22"/>
                  </a:lnTo>
                  <a:lnTo>
                    <a:pt x="205" y="20"/>
                  </a:lnTo>
                  <a:lnTo>
                    <a:pt x="205" y="20"/>
                  </a:lnTo>
                  <a:lnTo>
                    <a:pt x="205" y="20"/>
                  </a:lnTo>
                  <a:lnTo>
                    <a:pt x="205" y="20"/>
                  </a:lnTo>
                  <a:lnTo>
                    <a:pt x="205" y="20"/>
                  </a:lnTo>
                  <a:lnTo>
                    <a:pt x="205" y="20"/>
                  </a:lnTo>
                  <a:lnTo>
                    <a:pt x="205" y="20"/>
                  </a:lnTo>
                  <a:lnTo>
                    <a:pt x="205" y="2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5" name="Freeform 149">
              <a:extLst>
                <a:ext uri="{FF2B5EF4-FFF2-40B4-BE49-F238E27FC236}">
                  <a16:creationId xmlns:a16="http://schemas.microsoft.com/office/drawing/2014/main" id="{B884ECC7-3B54-442D-B8FD-1B06512D392A}"/>
                </a:ext>
              </a:extLst>
            </p:cNvPr>
            <p:cNvSpPr>
              <a:spLocks/>
            </p:cNvSpPr>
            <p:nvPr/>
          </p:nvSpPr>
          <p:spPr bwMode="auto">
            <a:xfrm>
              <a:off x="4767" y="5617"/>
              <a:ext cx="292" cy="233"/>
            </a:xfrm>
            <a:custGeom>
              <a:avLst/>
              <a:gdLst>
                <a:gd name="T0" fmla="*/ 147 w 155"/>
                <a:gd name="T1" fmla="*/ 15 h 124"/>
                <a:gd name="T2" fmla="*/ 139 w 155"/>
                <a:gd name="T3" fmla="*/ 15 h 124"/>
                <a:gd name="T4" fmla="*/ 129 w 155"/>
                <a:gd name="T5" fmla="*/ 20 h 124"/>
                <a:gd name="T6" fmla="*/ 120 w 155"/>
                <a:gd name="T7" fmla="*/ 25 h 124"/>
                <a:gd name="T8" fmla="*/ 116 w 155"/>
                <a:gd name="T9" fmla="*/ 20 h 124"/>
                <a:gd name="T10" fmla="*/ 114 w 155"/>
                <a:gd name="T11" fmla="*/ 10 h 124"/>
                <a:gd name="T12" fmla="*/ 111 w 155"/>
                <a:gd name="T13" fmla="*/ 6 h 124"/>
                <a:gd name="T14" fmla="*/ 103 w 155"/>
                <a:gd name="T15" fmla="*/ 2 h 124"/>
                <a:gd name="T16" fmla="*/ 99 w 155"/>
                <a:gd name="T17" fmla="*/ 9 h 124"/>
                <a:gd name="T18" fmla="*/ 100 w 155"/>
                <a:gd name="T19" fmla="*/ 13 h 124"/>
                <a:gd name="T20" fmla="*/ 94 w 155"/>
                <a:gd name="T21" fmla="*/ 12 h 124"/>
                <a:gd name="T22" fmla="*/ 91 w 155"/>
                <a:gd name="T23" fmla="*/ 17 h 124"/>
                <a:gd name="T24" fmla="*/ 87 w 155"/>
                <a:gd name="T25" fmla="*/ 16 h 124"/>
                <a:gd name="T26" fmla="*/ 84 w 155"/>
                <a:gd name="T27" fmla="*/ 17 h 124"/>
                <a:gd name="T28" fmla="*/ 79 w 155"/>
                <a:gd name="T29" fmla="*/ 20 h 124"/>
                <a:gd name="T30" fmla="*/ 70 w 155"/>
                <a:gd name="T31" fmla="*/ 17 h 124"/>
                <a:gd name="T32" fmla="*/ 60 w 155"/>
                <a:gd name="T33" fmla="*/ 15 h 124"/>
                <a:gd name="T34" fmla="*/ 53 w 155"/>
                <a:gd name="T35" fmla="*/ 13 h 124"/>
                <a:gd name="T36" fmla="*/ 48 w 155"/>
                <a:gd name="T37" fmla="*/ 17 h 124"/>
                <a:gd name="T38" fmla="*/ 43 w 155"/>
                <a:gd name="T39" fmla="*/ 17 h 124"/>
                <a:gd name="T40" fmla="*/ 40 w 155"/>
                <a:gd name="T41" fmla="*/ 23 h 124"/>
                <a:gd name="T42" fmla="*/ 31 w 155"/>
                <a:gd name="T43" fmla="*/ 35 h 124"/>
                <a:gd name="T44" fmla="*/ 25 w 155"/>
                <a:gd name="T45" fmla="*/ 39 h 124"/>
                <a:gd name="T46" fmla="*/ 21 w 155"/>
                <a:gd name="T47" fmla="*/ 43 h 124"/>
                <a:gd name="T48" fmla="*/ 15 w 155"/>
                <a:gd name="T49" fmla="*/ 43 h 124"/>
                <a:gd name="T50" fmla="*/ 7 w 155"/>
                <a:gd name="T51" fmla="*/ 39 h 124"/>
                <a:gd name="T52" fmla="*/ 5 w 155"/>
                <a:gd name="T53" fmla="*/ 39 h 124"/>
                <a:gd name="T54" fmla="*/ 4 w 155"/>
                <a:gd name="T55" fmla="*/ 45 h 124"/>
                <a:gd name="T56" fmla="*/ 1 w 155"/>
                <a:gd name="T57" fmla="*/ 53 h 124"/>
                <a:gd name="T58" fmla="*/ 0 w 155"/>
                <a:gd name="T59" fmla="*/ 59 h 124"/>
                <a:gd name="T60" fmla="*/ 3 w 155"/>
                <a:gd name="T61" fmla="*/ 68 h 124"/>
                <a:gd name="T62" fmla="*/ 3 w 155"/>
                <a:gd name="T63" fmla="*/ 72 h 124"/>
                <a:gd name="T64" fmla="*/ 6 w 155"/>
                <a:gd name="T65" fmla="*/ 83 h 124"/>
                <a:gd name="T66" fmla="*/ 10 w 155"/>
                <a:gd name="T67" fmla="*/ 95 h 124"/>
                <a:gd name="T68" fmla="*/ 21 w 155"/>
                <a:gd name="T69" fmla="*/ 99 h 124"/>
                <a:gd name="T70" fmla="*/ 21 w 155"/>
                <a:gd name="T71" fmla="*/ 105 h 124"/>
                <a:gd name="T72" fmla="*/ 14 w 155"/>
                <a:gd name="T73" fmla="*/ 116 h 124"/>
                <a:gd name="T74" fmla="*/ 34 w 155"/>
                <a:gd name="T75" fmla="*/ 124 h 124"/>
                <a:gd name="T76" fmla="*/ 51 w 155"/>
                <a:gd name="T77" fmla="*/ 124 h 124"/>
                <a:gd name="T78" fmla="*/ 66 w 155"/>
                <a:gd name="T79" fmla="*/ 121 h 124"/>
                <a:gd name="T80" fmla="*/ 74 w 155"/>
                <a:gd name="T81" fmla="*/ 115 h 124"/>
                <a:gd name="T82" fmla="*/ 76 w 155"/>
                <a:gd name="T83" fmla="*/ 102 h 124"/>
                <a:gd name="T84" fmla="*/ 81 w 155"/>
                <a:gd name="T85" fmla="*/ 99 h 124"/>
                <a:gd name="T86" fmla="*/ 87 w 155"/>
                <a:gd name="T87" fmla="*/ 95 h 124"/>
                <a:gd name="T88" fmla="*/ 96 w 155"/>
                <a:gd name="T89" fmla="*/ 92 h 124"/>
                <a:gd name="T90" fmla="*/ 103 w 155"/>
                <a:gd name="T91" fmla="*/ 93 h 124"/>
                <a:gd name="T92" fmla="*/ 104 w 155"/>
                <a:gd name="T93" fmla="*/ 83 h 124"/>
                <a:gd name="T94" fmla="*/ 106 w 155"/>
                <a:gd name="T95" fmla="*/ 75 h 124"/>
                <a:gd name="T96" fmla="*/ 113 w 155"/>
                <a:gd name="T97" fmla="*/ 71 h 124"/>
                <a:gd name="T98" fmla="*/ 109 w 155"/>
                <a:gd name="T99" fmla="*/ 63 h 124"/>
                <a:gd name="T100" fmla="*/ 117 w 155"/>
                <a:gd name="T101" fmla="*/ 62 h 124"/>
                <a:gd name="T102" fmla="*/ 117 w 155"/>
                <a:gd name="T103" fmla="*/ 55 h 124"/>
                <a:gd name="T104" fmla="*/ 123 w 155"/>
                <a:gd name="T105" fmla="*/ 48 h 124"/>
                <a:gd name="T106" fmla="*/ 122 w 155"/>
                <a:gd name="T107" fmla="*/ 39 h 124"/>
                <a:gd name="T108" fmla="*/ 119 w 155"/>
                <a:gd name="T109" fmla="*/ 29 h 124"/>
                <a:gd name="T110" fmla="*/ 126 w 155"/>
                <a:gd name="T111" fmla="*/ 25 h 124"/>
                <a:gd name="T112" fmla="*/ 146 w 155"/>
                <a:gd name="T113" fmla="*/ 23 h 124"/>
                <a:gd name="T114" fmla="*/ 150 w 155"/>
                <a:gd name="T11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24">
                  <a:moveTo>
                    <a:pt x="152" y="17"/>
                  </a:moveTo>
                  <a:cubicBezTo>
                    <a:pt x="155" y="17"/>
                    <a:pt x="155" y="17"/>
                    <a:pt x="155" y="17"/>
                  </a:cubicBezTo>
                  <a:cubicBezTo>
                    <a:pt x="150" y="15"/>
                    <a:pt x="150" y="15"/>
                    <a:pt x="150" y="15"/>
                  </a:cubicBezTo>
                  <a:cubicBezTo>
                    <a:pt x="147" y="15"/>
                    <a:pt x="147" y="15"/>
                    <a:pt x="147" y="15"/>
                  </a:cubicBezTo>
                  <a:cubicBezTo>
                    <a:pt x="143" y="16"/>
                    <a:pt x="143" y="16"/>
                    <a:pt x="143" y="16"/>
                  </a:cubicBezTo>
                  <a:cubicBezTo>
                    <a:pt x="140" y="17"/>
                    <a:pt x="140" y="17"/>
                    <a:pt x="140" y="17"/>
                  </a:cubicBezTo>
                  <a:cubicBezTo>
                    <a:pt x="140" y="15"/>
                    <a:pt x="140" y="15"/>
                    <a:pt x="140" y="15"/>
                  </a:cubicBezTo>
                  <a:cubicBezTo>
                    <a:pt x="139" y="15"/>
                    <a:pt x="139" y="15"/>
                    <a:pt x="139" y="15"/>
                  </a:cubicBezTo>
                  <a:cubicBezTo>
                    <a:pt x="134" y="15"/>
                    <a:pt x="134" y="15"/>
                    <a:pt x="134" y="15"/>
                  </a:cubicBezTo>
                  <a:cubicBezTo>
                    <a:pt x="132" y="16"/>
                    <a:pt x="132" y="16"/>
                    <a:pt x="132" y="16"/>
                  </a:cubicBezTo>
                  <a:cubicBezTo>
                    <a:pt x="130" y="19"/>
                    <a:pt x="130" y="19"/>
                    <a:pt x="130" y="19"/>
                  </a:cubicBezTo>
                  <a:cubicBezTo>
                    <a:pt x="129" y="20"/>
                    <a:pt x="129" y="20"/>
                    <a:pt x="129" y="20"/>
                  </a:cubicBezTo>
                  <a:cubicBezTo>
                    <a:pt x="127" y="20"/>
                    <a:pt x="127" y="20"/>
                    <a:pt x="127" y="20"/>
                  </a:cubicBezTo>
                  <a:cubicBezTo>
                    <a:pt x="124" y="20"/>
                    <a:pt x="124" y="20"/>
                    <a:pt x="124" y="20"/>
                  </a:cubicBezTo>
                  <a:cubicBezTo>
                    <a:pt x="122" y="23"/>
                    <a:pt x="122" y="23"/>
                    <a:pt x="122" y="23"/>
                  </a:cubicBezTo>
                  <a:cubicBezTo>
                    <a:pt x="120" y="25"/>
                    <a:pt x="120" y="25"/>
                    <a:pt x="120" y="25"/>
                  </a:cubicBezTo>
                  <a:cubicBezTo>
                    <a:pt x="120" y="24"/>
                    <a:pt x="120" y="24"/>
                    <a:pt x="120" y="24"/>
                  </a:cubicBezTo>
                  <a:cubicBezTo>
                    <a:pt x="119" y="23"/>
                    <a:pt x="119" y="23"/>
                    <a:pt x="119" y="23"/>
                  </a:cubicBezTo>
                  <a:cubicBezTo>
                    <a:pt x="116" y="20"/>
                    <a:pt x="116" y="20"/>
                    <a:pt x="116" y="20"/>
                  </a:cubicBezTo>
                  <a:cubicBezTo>
                    <a:pt x="116" y="20"/>
                    <a:pt x="116" y="20"/>
                    <a:pt x="116" y="20"/>
                  </a:cubicBezTo>
                  <a:cubicBezTo>
                    <a:pt x="114" y="15"/>
                    <a:pt x="114" y="15"/>
                    <a:pt x="114" y="15"/>
                  </a:cubicBezTo>
                  <a:cubicBezTo>
                    <a:pt x="114" y="13"/>
                    <a:pt x="114" y="13"/>
                    <a:pt x="114" y="13"/>
                  </a:cubicBezTo>
                  <a:cubicBezTo>
                    <a:pt x="114" y="12"/>
                    <a:pt x="114" y="12"/>
                    <a:pt x="114" y="12"/>
                  </a:cubicBezTo>
                  <a:cubicBezTo>
                    <a:pt x="114" y="10"/>
                    <a:pt x="114" y="10"/>
                    <a:pt x="114" y="10"/>
                  </a:cubicBezTo>
                  <a:cubicBezTo>
                    <a:pt x="114" y="9"/>
                    <a:pt x="114" y="9"/>
                    <a:pt x="114" y="9"/>
                  </a:cubicBezTo>
                  <a:cubicBezTo>
                    <a:pt x="113" y="7"/>
                    <a:pt x="113" y="7"/>
                    <a:pt x="113" y="7"/>
                  </a:cubicBezTo>
                  <a:cubicBezTo>
                    <a:pt x="111" y="7"/>
                    <a:pt x="111" y="7"/>
                    <a:pt x="111" y="7"/>
                  </a:cubicBezTo>
                  <a:cubicBezTo>
                    <a:pt x="111" y="6"/>
                    <a:pt x="111" y="6"/>
                    <a:pt x="111" y="6"/>
                  </a:cubicBezTo>
                  <a:cubicBezTo>
                    <a:pt x="110" y="3"/>
                    <a:pt x="110" y="3"/>
                    <a:pt x="110" y="3"/>
                  </a:cubicBezTo>
                  <a:cubicBezTo>
                    <a:pt x="109" y="2"/>
                    <a:pt x="109" y="2"/>
                    <a:pt x="109" y="2"/>
                  </a:cubicBezTo>
                  <a:cubicBezTo>
                    <a:pt x="106" y="0"/>
                    <a:pt x="106" y="0"/>
                    <a:pt x="106" y="0"/>
                  </a:cubicBezTo>
                  <a:cubicBezTo>
                    <a:pt x="103" y="2"/>
                    <a:pt x="103" y="2"/>
                    <a:pt x="103" y="2"/>
                  </a:cubicBezTo>
                  <a:cubicBezTo>
                    <a:pt x="101" y="5"/>
                    <a:pt x="101" y="5"/>
                    <a:pt x="101" y="5"/>
                  </a:cubicBezTo>
                  <a:cubicBezTo>
                    <a:pt x="100" y="6"/>
                    <a:pt x="100" y="6"/>
                    <a:pt x="100" y="6"/>
                  </a:cubicBezTo>
                  <a:cubicBezTo>
                    <a:pt x="99" y="8"/>
                    <a:pt x="99" y="8"/>
                    <a:pt x="99" y="8"/>
                  </a:cubicBezTo>
                  <a:cubicBezTo>
                    <a:pt x="99" y="9"/>
                    <a:pt x="99" y="9"/>
                    <a:pt x="99" y="9"/>
                  </a:cubicBezTo>
                  <a:cubicBezTo>
                    <a:pt x="100" y="10"/>
                    <a:pt x="100" y="10"/>
                    <a:pt x="100" y="10"/>
                  </a:cubicBezTo>
                  <a:cubicBezTo>
                    <a:pt x="100" y="12"/>
                    <a:pt x="100" y="12"/>
                    <a:pt x="100" y="12"/>
                  </a:cubicBezTo>
                  <a:cubicBezTo>
                    <a:pt x="100" y="13"/>
                    <a:pt x="100" y="13"/>
                    <a:pt x="100" y="13"/>
                  </a:cubicBezTo>
                  <a:cubicBezTo>
                    <a:pt x="100" y="13"/>
                    <a:pt x="100" y="13"/>
                    <a:pt x="100" y="13"/>
                  </a:cubicBezTo>
                  <a:cubicBezTo>
                    <a:pt x="99" y="13"/>
                    <a:pt x="99" y="13"/>
                    <a:pt x="99" y="13"/>
                  </a:cubicBezTo>
                  <a:cubicBezTo>
                    <a:pt x="98" y="13"/>
                    <a:pt x="98" y="13"/>
                    <a:pt x="98" y="13"/>
                  </a:cubicBezTo>
                  <a:cubicBezTo>
                    <a:pt x="96" y="12"/>
                    <a:pt x="96" y="12"/>
                    <a:pt x="96" y="12"/>
                  </a:cubicBezTo>
                  <a:cubicBezTo>
                    <a:pt x="94" y="12"/>
                    <a:pt x="94" y="12"/>
                    <a:pt x="94" y="12"/>
                  </a:cubicBezTo>
                  <a:cubicBezTo>
                    <a:pt x="93" y="13"/>
                    <a:pt x="93" y="13"/>
                    <a:pt x="93" y="13"/>
                  </a:cubicBezTo>
                  <a:cubicBezTo>
                    <a:pt x="91" y="13"/>
                    <a:pt x="91" y="13"/>
                    <a:pt x="91" y="13"/>
                  </a:cubicBezTo>
                  <a:cubicBezTo>
                    <a:pt x="91" y="16"/>
                    <a:pt x="91" y="16"/>
                    <a:pt x="91" y="16"/>
                  </a:cubicBezTo>
                  <a:cubicBezTo>
                    <a:pt x="91" y="17"/>
                    <a:pt x="91" y="17"/>
                    <a:pt x="91" y="17"/>
                  </a:cubicBezTo>
                  <a:cubicBezTo>
                    <a:pt x="91" y="19"/>
                    <a:pt x="91" y="19"/>
                    <a:pt x="91" y="19"/>
                  </a:cubicBezTo>
                  <a:cubicBezTo>
                    <a:pt x="90" y="19"/>
                    <a:pt x="90" y="19"/>
                    <a:pt x="90" y="19"/>
                  </a:cubicBezTo>
                  <a:cubicBezTo>
                    <a:pt x="89" y="17"/>
                    <a:pt x="89" y="17"/>
                    <a:pt x="89" y="17"/>
                  </a:cubicBezTo>
                  <a:cubicBezTo>
                    <a:pt x="87" y="16"/>
                    <a:pt x="87" y="16"/>
                    <a:pt x="87" y="16"/>
                  </a:cubicBezTo>
                  <a:cubicBezTo>
                    <a:pt x="87" y="17"/>
                    <a:pt x="87" y="17"/>
                    <a:pt x="87" y="17"/>
                  </a:cubicBezTo>
                  <a:cubicBezTo>
                    <a:pt x="86" y="17"/>
                    <a:pt x="86" y="17"/>
                    <a:pt x="86" y="17"/>
                  </a:cubicBezTo>
                  <a:cubicBezTo>
                    <a:pt x="84" y="16"/>
                    <a:pt x="84" y="16"/>
                    <a:pt x="84" y="16"/>
                  </a:cubicBezTo>
                  <a:cubicBezTo>
                    <a:pt x="84" y="17"/>
                    <a:pt x="84" y="17"/>
                    <a:pt x="84" y="17"/>
                  </a:cubicBezTo>
                  <a:cubicBezTo>
                    <a:pt x="81" y="19"/>
                    <a:pt x="81" y="19"/>
                    <a:pt x="81" y="19"/>
                  </a:cubicBezTo>
                  <a:cubicBezTo>
                    <a:pt x="80" y="19"/>
                    <a:pt x="80" y="19"/>
                    <a:pt x="80" y="19"/>
                  </a:cubicBezTo>
                  <a:cubicBezTo>
                    <a:pt x="80" y="20"/>
                    <a:pt x="80" y="20"/>
                    <a:pt x="80" y="20"/>
                  </a:cubicBezTo>
                  <a:cubicBezTo>
                    <a:pt x="79" y="20"/>
                    <a:pt x="79" y="20"/>
                    <a:pt x="79" y="20"/>
                  </a:cubicBezTo>
                  <a:cubicBezTo>
                    <a:pt x="77" y="20"/>
                    <a:pt x="77" y="20"/>
                    <a:pt x="77" y="20"/>
                  </a:cubicBezTo>
                  <a:cubicBezTo>
                    <a:pt x="76" y="20"/>
                    <a:pt x="76" y="20"/>
                    <a:pt x="76" y="20"/>
                  </a:cubicBezTo>
                  <a:cubicBezTo>
                    <a:pt x="73" y="17"/>
                    <a:pt x="73" y="17"/>
                    <a:pt x="73" y="17"/>
                  </a:cubicBezTo>
                  <a:cubicBezTo>
                    <a:pt x="70" y="17"/>
                    <a:pt x="70" y="17"/>
                    <a:pt x="70" y="17"/>
                  </a:cubicBezTo>
                  <a:cubicBezTo>
                    <a:pt x="68" y="17"/>
                    <a:pt x="68" y="17"/>
                    <a:pt x="68" y="17"/>
                  </a:cubicBezTo>
                  <a:cubicBezTo>
                    <a:pt x="67" y="16"/>
                    <a:pt x="67" y="16"/>
                    <a:pt x="67" y="16"/>
                  </a:cubicBezTo>
                  <a:cubicBezTo>
                    <a:pt x="64" y="15"/>
                    <a:pt x="64" y="15"/>
                    <a:pt x="64" y="15"/>
                  </a:cubicBezTo>
                  <a:cubicBezTo>
                    <a:pt x="60" y="15"/>
                    <a:pt x="60" y="15"/>
                    <a:pt x="60" y="15"/>
                  </a:cubicBezTo>
                  <a:cubicBezTo>
                    <a:pt x="57" y="16"/>
                    <a:pt x="57" y="16"/>
                    <a:pt x="57" y="16"/>
                  </a:cubicBezTo>
                  <a:cubicBezTo>
                    <a:pt x="56" y="15"/>
                    <a:pt x="56" y="15"/>
                    <a:pt x="56" y="15"/>
                  </a:cubicBezTo>
                  <a:cubicBezTo>
                    <a:pt x="54" y="14"/>
                    <a:pt x="54" y="14"/>
                    <a:pt x="54" y="14"/>
                  </a:cubicBezTo>
                  <a:cubicBezTo>
                    <a:pt x="53" y="13"/>
                    <a:pt x="53" y="13"/>
                    <a:pt x="53" y="13"/>
                  </a:cubicBezTo>
                  <a:cubicBezTo>
                    <a:pt x="51" y="13"/>
                    <a:pt x="51" y="13"/>
                    <a:pt x="51" y="13"/>
                  </a:cubicBezTo>
                  <a:cubicBezTo>
                    <a:pt x="50" y="13"/>
                    <a:pt x="50" y="13"/>
                    <a:pt x="50" y="13"/>
                  </a:cubicBezTo>
                  <a:cubicBezTo>
                    <a:pt x="48" y="15"/>
                    <a:pt x="48" y="15"/>
                    <a:pt x="48" y="15"/>
                  </a:cubicBezTo>
                  <a:cubicBezTo>
                    <a:pt x="48" y="17"/>
                    <a:pt x="48" y="17"/>
                    <a:pt x="48" y="17"/>
                  </a:cubicBezTo>
                  <a:cubicBezTo>
                    <a:pt x="47" y="17"/>
                    <a:pt x="47" y="17"/>
                    <a:pt x="47" y="17"/>
                  </a:cubicBezTo>
                  <a:cubicBezTo>
                    <a:pt x="46" y="17"/>
                    <a:pt x="46" y="17"/>
                    <a:pt x="46" y="17"/>
                  </a:cubicBezTo>
                  <a:cubicBezTo>
                    <a:pt x="44" y="17"/>
                    <a:pt x="44" y="17"/>
                    <a:pt x="44" y="17"/>
                  </a:cubicBezTo>
                  <a:cubicBezTo>
                    <a:pt x="43" y="17"/>
                    <a:pt x="43" y="17"/>
                    <a:pt x="43" y="17"/>
                  </a:cubicBezTo>
                  <a:cubicBezTo>
                    <a:pt x="41" y="19"/>
                    <a:pt x="41" y="19"/>
                    <a:pt x="41" y="19"/>
                  </a:cubicBezTo>
                  <a:cubicBezTo>
                    <a:pt x="40" y="20"/>
                    <a:pt x="40" y="20"/>
                    <a:pt x="40" y="20"/>
                  </a:cubicBezTo>
                  <a:cubicBezTo>
                    <a:pt x="40" y="22"/>
                    <a:pt x="40" y="22"/>
                    <a:pt x="40" y="22"/>
                  </a:cubicBezTo>
                  <a:cubicBezTo>
                    <a:pt x="40" y="23"/>
                    <a:pt x="40" y="23"/>
                    <a:pt x="40" y="23"/>
                  </a:cubicBezTo>
                  <a:cubicBezTo>
                    <a:pt x="40" y="28"/>
                    <a:pt x="40" y="28"/>
                    <a:pt x="40" y="28"/>
                  </a:cubicBezTo>
                  <a:cubicBezTo>
                    <a:pt x="38" y="30"/>
                    <a:pt x="38" y="30"/>
                    <a:pt x="38" y="30"/>
                  </a:cubicBezTo>
                  <a:cubicBezTo>
                    <a:pt x="34" y="33"/>
                    <a:pt x="34" y="33"/>
                    <a:pt x="34" y="33"/>
                  </a:cubicBezTo>
                  <a:cubicBezTo>
                    <a:pt x="31" y="35"/>
                    <a:pt x="31" y="35"/>
                    <a:pt x="31" y="35"/>
                  </a:cubicBezTo>
                  <a:cubicBezTo>
                    <a:pt x="28" y="36"/>
                    <a:pt x="28" y="36"/>
                    <a:pt x="28" y="36"/>
                  </a:cubicBezTo>
                  <a:cubicBezTo>
                    <a:pt x="25" y="36"/>
                    <a:pt x="25" y="36"/>
                    <a:pt x="25" y="36"/>
                  </a:cubicBezTo>
                  <a:cubicBezTo>
                    <a:pt x="27" y="38"/>
                    <a:pt x="27" y="38"/>
                    <a:pt x="27" y="38"/>
                  </a:cubicBezTo>
                  <a:cubicBezTo>
                    <a:pt x="25" y="39"/>
                    <a:pt x="25" y="39"/>
                    <a:pt x="25" y="39"/>
                  </a:cubicBezTo>
                  <a:cubicBezTo>
                    <a:pt x="25" y="40"/>
                    <a:pt x="25" y="40"/>
                    <a:pt x="25" y="40"/>
                  </a:cubicBezTo>
                  <a:cubicBezTo>
                    <a:pt x="24" y="42"/>
                    <a:pt x="24" y="42"/>
                    <a:pt x="24" y="42"/>
                  </a:cubicBezTo>
                  <a:cubicBezTo>
                    <a:pt x="23" y="43"/>
                    <a:pt x="23" y="43"/>
                    <a:pt x="23" y="43"/>
                  </a:cubicBezTo>
                  <a:cubicBezTo>
                    <a:pt x="21" y="43"/>
                    <a:pt x="21" y="43"/>
                    <a:pt x="21" y="43"/>
                  </a:cubicBezTo>
                  <a:cubicBezTo>
                    <a:pt x="20" y="43"/>
                    <a:pt x="20" y="43"/>
                    <a:pt x="20" y="43"/>
                  </a:cubicBezTo>
                  <a:cubicBezTo>
                    <a:pt x="18" y="45"/>
                    <a:pt x="18" y="45"/>
                    <a:pt x="18" y="45"/>
                  </a:cubicBezTo>
                  <a:cubicBezTo>
                    <a:pt x="17" y="46"/>
                    <a:pt x="17" y="46"/>
                    <a:pt x="17" y="46"/>
                  </a:cubicBezTo>
                  <a:cubicBezTo>
                    <a:pt x="15" y="43"/>
                    <a:pt x="15" y="43"/>
                    <a:pt x="15" y="43"/>
                  </a:cubicBezTo>
                  <a:cubicBezTo>
                    <a:pt x="14" y="42"/>
                    <a:pt x="14" y="42"/>
                    <a:pt x="14" y="42"/>
                  </a:cubicBezTo>
                  <a:cubicBezTo>
                    <a:pt x="11" y="42"/>
                    <a:pt x="11" y="42"/>
                    <a:pt x="11" y="42"/>
                  </a:cubicBezTo>
                  <a:cubicBezTo>
                    <a:pt x="10" y="42"/>
                    <a:pt x="10" y="42"/>
                    <a:pt x="10" y="42"/>
                  </a:cubicBezTo>
                  <a:cubicBezTo>
                    <a:pt x="7" y="39"/>
                    <a:pt x="7" y="39"/>
                    <a:pt x="7" y="39"/>
                  </a:cubicBezTo>
                  <a:cubicBezTo>
                    <a:pt x="5" y="39"/>
                    <a:pt x="5" y="39"/>
                    <a:pt x="5" y="39"/>
                  </a:cubicBezTo>
                  <a:cubicBezTo>
                    <a:pt x="3" y="35"/>
                    <a:pt x="3" y="35"/>
                    <a:pt x="3" y="35"/>
                  </a:cubicBezTo>
                  <a:cubicBezTo>
                    <a:pt x="4" y="38"/>
                    <a:pt x="4" y="38"/>
                    <a:pt x="4" y="38"/>
                  </a:cubicBezTo>
                  <a:cubicBezTo>
                    <a:pt x="5" y="39"/>
                    <a:pt x="5" y="39"/>
                    <a:pt x="5" y="39"/>
                  </a:cubicBezTo>
                  <a:cubicBezTo>
                    <a:pt x="5" y="40"/>
                    <a:pt x="5" y="40"/>
                    <a:pt x="5" y="40"/>
                  </a:cubicBezTo>
                  <a:cubicBezTo>
                    <a:pt x="4" y="42"/>
                    <a:pt x="4" y="42"/>
                    <a:pt x="4" y="42"/>
                  </a:cubicBezTo>
                  <a:cubicBezTo>
                    <a:pt x="4" y="43"/>
                    <a:pt x="4" y="43"/>
                    <a:pt x="4" y="43"/>
                  </a:cubicBezTo>
                  <a:cubicBezTo>
                    <a:pt x="4" y="45"/>
                    <a:pt x="4" y="45"/>
                    <a:pt x="4" y="45"/>
                  </a:cubicBezTo>
                  <a:cubicBezTo>
                    <a:pt x="4" y="48"/>
                    <a:pt x="4" y="48"/>
                    <a:pt x="4" y="48"/>
                  </a:cubicBezTo>
                  <a:cubicBezTo>
                    <a:pt x="4" y="50"/>
                    <a:pt x="4" y="50"/>
                    <a:pt x="4" y="50"/>
                  </a:cubicBezTo>
                  <a:cubicBezTo>
                    <a:pt x="3" y="52"/>
                    <a:pt x="3" y="52"/>
                    <a:pt x="3" y="52"/>
                  </a:cubicBezTo>
                  <a:cubicBezTo>
                    <a:pt x="1" y="53"/>
                    <a:pt x="1" y="53"/>
                    <a:pt x="1" y="53"/>
                  </a:cubicBezTo>
                  <a:cubicBezTo>
                    <a:pt x="2" y="55"/>
                    <a:pt x="2" y="55"/>
                    <a:pt x="2" y="55"/>
                  </a:cubicBezTo>
                  <a:cubicBezTo>
                    <a:pt x="3" y="56"/>
                    <a:pt x="3" y="56"/>
                    <a:pt x="3" y="56"/>
                  </a:cubicBezTo>
                  <a:cubicBezTo>
                    <a:pt x="1" y="58"/>
                    <a:pt x="1" y="58"/>
                    <a:pt x="1" y="58"/>
                  </a:cubicBezTo>
                  <a:cubicBezTo>
                    <a:pt x="0" y="59"/>
                    <a:pt x="0" y="59"/>
                    <a:pt x="0" y="59"/>
                  </a:cubicBezTo>
                  <a:cubicBezTo>
                    <a:pt x="0" y="61"/>
                    <a:pt x="0" y="61"/>
                    <a:pt x="0" y="61"/>
                  </a:cubicBezTo>
                  <a:cubicBezTo>
                    <a:pt x="0" y="63"/>
                    <a:pt x="0" y="63"/>
                    <a:pt x="0" y="63"/>
                  </a:cubicBezTo>
                  <a:cubicBezTo>
                    <a:pt x="1" y="66"/>
                    <a:pt x="1" y="66"/>
                    <a:pt x="1" y="66"/>
                  </a:cubicBezTo>
                  <a:cubicBezTo>
                    <a:pt x="3" y="68"/>
                    <a:pt x="3" y="68"/>
                    <a:pt x="3" y="68"/>
                  </a:cubicBezTo>
                  <a:cubicBezTo>
                    <a:pt x="5" y="68"/>
                    <a:pt x="5" y="68"/>
                    <a:pt x="5" y="68"/>
                  </a:cubicBezTo>
                  <a:cubicBezTo>
                    <a:pt x="5" y="69"/>
                    <a:pt x="5" y="69"/>
                    <a:pt x="5" y="69"/>
                  </a:cubicBezTo>
                  <a:cubicBezTo>
                    <a:pt x="4" y="71"/>
                    <a:pt x="4" y="71"/>
                    <a:pt x="4" y="71"/>
                  </a:cubicBezTo>
                  <a:cubicBezTo>
                    <a:pt x="3" y="72"/>
                    <a:pt x="3" y="72"/>
                    <a:pt x="3" y="72"/>
                  </a:cubicBezTo>
                  <a:cubicBezTo>
                    <a:pt x="3" y="73"/>
                    <a:pt x="3" y="73"/>
                    <a:pt x="3" y="73"/>
                  </a:cubicBezTo>
                  <a:cubicBezTo>
                    <a:pt x="3" y="75"/>
                    <a:pt x="3" y="75"/>
                    <a:pt x="3" y="75"/>
                  </a:cubicBezTo>
                  <a:cubicBezTo>
                    <a:pt x="4" y="79"/>
                    <a:pt x="4" y="79"/>
                    <a:pt x="4" y="79"/>
                  </a:cubicBezTo>
                  <a:cubicBezTo>
                    <a:pt x="6" y="83"/>
                    <a:pt x="6" y="83"/>
                    <a:pt x="6" y="83"/>
                  </a:cubicBezTo>
                  <a:cubicBezTo>
                    <a:pt x="7" y="85"/>
                    <a:pt x="7" y="85"/>
                    <a:pt x="7" y="85"/>
                  </a:cubicBezTo>
                  <a:cubicBezTo>
                    <a:pt x="8" y="91"/>
                    <a:pt x="8" y="91"/>
                    <a:pt x="8" y="91"/>
                  </a:cubicBezTo>
                  <a:cubicBezTo>
                    <a:pt x="9" y="93"/>
                    <a:pt x="9" y="93"/>
                    <a:pt x="9" y="93"/>
                  </a:cubicBezTo>
                  <a:cubicBezTo>
                    <a:pt x="10" y="95"/>
                    <a:pt x="10" y="95"/>
                    <a:pt x="10" y="95"/>
                  </a:cubicBezTo>
                  <a:cubicBezTo>
                    <a:pt x="13" y="96"/>
                    <a:pt x="13" y="96"/>
                    <a:pt x="13" y="96"/>
                  </a:cubicBezTo>
                  <a:cubicBezTo>
                    <a:pt x="14" y="96"/>
                    <a:pt x="14" y="96"/>
                    <a:pt x="14" y="96"/>
                  </a:cubicBezTo>
                  <a:cubicBezTo>
                    <a:pt x="18" y="96"/>
                    <a:pt x="18" y="96"/>
                    <a:pt x="18" y="96"/>
                  </a:cubicBezTo>
                  <a:cubicBezTo>
                    <a:pt x="21" y="99"/>
                    <a:pt x="21" y="99"/>
                    <a:pt x="21" y="99"/>
                  </a:cubicBezTo>
                  <a:cubicBezTo>
                    <a:pt x="21" y="101"/>
                    <a:pt x="21" y="101"/>
                    <a:pt x="21" y="101"/>
                  </a:cubicBezTo>
                  <a:cubicBezTo>
                    <a:pt x="21" y="102"/>
                    <a:pt x="21" y="102"/>
                    <a:pt x="21" y="102"/>
                  </a:cubicBezTo>
                  <a:cubicBezTo>
                    <a:pt x="21" y="105"/>
                    <a:pt x="21" y="105"/>
                    <a:pt x="21" y="105"/>
                  </a:cubicBezTo>
                  <a:cubicBezTo>
                    <a:pt x="21" y="105"/>
                    <a:pt x="21" y="105"/>
                    <a:pt x="21" y="105"/>
                  </a:cubicBezTo>
                  <a:cubicBezTo>
                    <a:pt x="18" y="108"/>
                    <a:pt x="18" y="108"/>
                    <a:pt x="18" y="108"/>
                  </a:cubicBezTo>
                  <a:cubicBezTo>
                    <a:pt x="17" y="111"/>
                    <a:pt x="17" y="111"/>
                    <a:pt x="17" y="111"/>
                  </a:cubicBezTo>
                  <a:cubicBezTo>
                    <a:pt x="14" y="116"/>
                    <a:pt x="14" y="116"/>
                    <a:pt x="14" y="116"/>
                  </a:cubicBezTo>
                  <a:cubicBezTo>
                    <a:pt x="14" y="116"/>
                    <a:pt x="14" y="116"/>
                    <a:pt x="14" y="116"/>
                  </a:cubicBezTo>
                  <a:cubicBezTo>
                    <a:pt x="13" y="118"/>
                    <a:pt x="13" y="118"/>
                    <a:pt x="13" y="118"/>
                  </a:cubicBezTo>
                  <a:cubicBezTo>
                    <a:pt x="20" y="121"/>
                    <a:pt x="20" y="121"/>
                    <a:pt x="20" y="121"/>
                  </a:cubicBezTo>
                  <a:cubicBezTo>
                    <a:pt x="27" y="124"/>
                    <a:pt x="27" y="124"/>
                    <a:pt x="27" y="124"/>
                  </a:cubicBezTo>
                  <a:cubicBezTo>
                    <a:pt x="34" y="124"/>
                    <a:pt x="34" y="124"/>
                    <a:pt x="34" y="124"/>
                  </a:cubicBezTo>
                  <a:cubicBezTo>
                    <a:pt x="41" y="122"/>
                    <a:pt x="41" y="122"/>
                    <a:pt x="41" y="122"/>
                  </a:cubicBezTo>
                  <a:cubicBezTo>
                    <a:pt x="46" y="122"/>
                    <a:pt x="46" y="122"/>
                    <a:pt x="46" y="122"/>
                  </a:cubicBezTo>
                  <a:cubicBezTo>
                    <a:pt x="48" y="124"/>
                    <a:pt x="48" y="124"/>
                    <a:pt x="48" y="124"/>
                  </a:cubicBezTo>
                  <a:cubicBezTo>
                    <a:pt x="51" y="124"/>
                    <a:pt x="51" y="124"/>
                    <a:pt x="51" y="124"/>
                  </a:cubicBezTo>
                  <a:cubicBezTo>
                    <a:pt x="54" y="122"/>
                    <a:pt x="54" y="122"/>
                    <a:pt x="54" y="122"/>
                  </a:cubicBezTo>
                  <a:cubicBezTo>
                    <a:pt x="57" y="122"/>
                    <a:pt x="57" y="122"/>
                    <a:pt x="57" y="122"/>
                  </a:cubicBezTo>
                  <a:cubicBezTo>
                    <a:pt x="60" y="122"/>
                    <a:pt x="60" y="122"/>
                    <a:pt x="60" y="122"/>
                  </a:cubicBezTo>
                  <a:cubicBezTo>
                    <a:pt x="66" y="121"/>
                    <a:pt x="66" y="121"/>
                    <a:pt x="66" y="121"/>
                  </a:cubicBezTo>
                  <a:cubicBezTo>
                    <a:pt x="71" y="119"/>
                    <a:pt x="71" y="119"/>
                    <a:pt x="71" y="119"/>
                  </a:cubicBezTo>
                  <a:cubicBezTo>
                    <a:pt x="74" y="118"/>
                    <a:pt x="74" y="118"/>
                    <a:pt x="74" y="118"/>
                  </a:cubicBezTo>
                  <a:cubicBezTo>
                    <a:pt x="76" y="116"/>
                    <a:pt x="76" y="116"/>
                    <a:pt x="76" y="116"/>
                  </a:cubicBezTo>
                  <a:cubicBezTo>
                    <a:pt x="74" y="115"/>
                    <a:pt x="74" y="115"/>
                    <a:pt x="74" y="115"/>
                  </a:cubicBezTo>
                  <a:cubicBezTo>
                    <a:pt x="74" y="112"/>
                    <a:pt x="74" y="112"/>
                    <a:pt x="74" y="112"/>
                  </a:cubicBezTo>
                  <a:cubicBezTo>
                    <a:pt x="74" y="106"/>
                    <a:pt x="74" y="106"/>
                    <a:pt x="74" y="106"/>
                  </a:cubicBezTo>
                  <a:cubicBezTo>
                    <a:pt x="74" y="104"/>
                    <a:pt x="74" y="104"/>
                    <a:pt x="74" y="104"/>
                  </a:cubicBezTo>
                  <a:cubicBezTo>
                    <a:pt x="76" y="102"/>
                    <a:pt x="76" y="102"/>
                    <a:pt x="76" y="102"/>
                  </a:cubicBezTo>
                  <a:cubicBezTo>
                    <a:pt x="77" y="99"/>
                    <a:pt x="77" y="99"/>
                    <a:pt x="77" y="99"/>
                  </a:cubicBezTo>
                  <a:cubicBezTo>
                    <a:pt x="79" y="98"/>
                    <a:pt x="79" y="98"/>
                    <a:pt x="79" y="98"/>
                  </a:cubicBezTo>
                  <a:cubicBezTo>
                    <a:pt x="80" y="98"/>
                    <a:pt x="80" y="98"/>
                    <a:pt x="80" y="98"/>
                  </a:cubicBezTo>
                  <a:cubicBezTo>
                    <a:pt x="81" y="99"/>
                    <a:pt x="81" y="99"/>
                    <a:pt x="81" y="99"/>
                  </a:cubicBezTo>
                  <a:cubicBezTo>
                    <a:pt x="84" y="99"/>
                    <a:pt x="84" y="99"/>
                    <a:pt x="84" y="99"/>
                  </a:cubicBezTo>
                  <a:cubicBezTo>
                    <a:pt x="90" y="98"/>
                    <a:pt x="90" y="98"/>
                    <a:pt x="90" y="98"/>
                  </a:cubicBezTo>
                  <a:cubicBezTo>
                    <a:pt x="87" y="96"/>
                    <a:pt x="87" y="96"/>
                    <a:pt x="87" y="96"/>
                  </a:cubicBezTo>
                  <a:cubicBezTo>
                    <a:pt x="87" y="95"/>
                    <a:pt x="87" y="95"/>
                    <a:pt x="87" y="95"/>
                  </a:cubicBezTo>
                  <a:cubicBezTo>
                    <a:pt x="90" y="93"/>
                    <a:pt x="90" y="93"/>
                    <a:pt x="90" y="93"/>
                  </a:cubicBezTo>
                  <a:cubicBezTo>
                    <a:pt x="91" y="92"/>
                    <a:pt x="91" y="92"/>
                    <a:pt x="91" y="92"/>
                  </a:cubicBezTo>
                  <a:cubicBezTo>
                    <a:pt x="93" y="92"/>
                    <a:pt x="93" y="92"/>
                    <a:pt x="93" y="92"/>
                  </a:cubicBezTo>
                  <a:cubicBezTo>
                    <a:pt x="96" y="92"/>
                    <a:pt x="96" y="92"/>
                    <a:pt x="96" y="92"/>
                  </a:cubicBezTo>
                  <a:cubicBezTo>
                    <a:pt x="97" y="91"/>
                    <a:pt x="97" y="91"/>
                    <a:pt x="97" y="91"/>
                  </a:cubicBezTo>
                  <a:cubicBezTo>
                    <a:pt x="99" y="92"/>
                    <a:pt x="99" y="92"/>
                    <a:pt x="99" y="92"/>
                  </a:cubicBezTo>
                  <a:cubicBezTo>
                    <a:pt x="100" y="93"/>
                    <a:pt x="100" y="93"/>
                    <a:pt x="100" y="93"/>
                  </a:cubicBezTo>
                  <a:cubicBezTo>
                    <a:pt x="103" y="93"/>
                    <a:pt x="103" y="93"/>
                    <a:pt x="103" y="93"/>
                  </a:cubicBezTo>
                  <a:cubicBezTo>
                    <a:pt x="104" y="92"/>
                    <a:pt x="104" y="92"/>
                    <a:pt x="104" y="92"/>
                  </a:cubicBezTo>
                  <a:cubicBezTo>
                    <a:pt x="104" y="91"/>
                    <a:pt x="104" y="91"/>
                    <a:pt x="104" y="91"/>
                  </a:cubicBezTo>
                  <a:cubicBezTo>
                    <a:pt x="104" y="86"/>
                    <a:pt x="104" y="86"/>
                    <a:pt x="104" y="86"/>
                  </a:cubicBezTo>
                  <a:cubicBezTo>
                    <a:pt x="104" y="83"/>
                    <a:pt x="104" y="83"/>
                    <a:pt x="104" y="83"/>
                  </a:cubicBezTo>
                  <a:cubicBezTo>
                    <a:pt x="104" y="82"/>
                    <a:pt x="104" y="82"/>
                    <a:pt x="104" y="82"/>
                  </a:cubicBezTo>
                  <a:cubicBezTo>
                    <a:pt x="106" y="79"/>
                    <a:pt x="106" y="79"/>
                    <a:pt x="106" y="79"/>
                  </a:cubicBezTo>
                  <a:cubicBezTo>
                    <a:pt x="106" y="76"/>
                    <a:pt x="106" y="76"/>
                    <a:pt x="106" y="76"/>
                  </a:cubicBezTo>
                  <a:cubicBezTo>
                    <a:pt x="106" y="75"/>
                    <a:pt x="106" y="75"/>
                    <a:pt x="106" y="75"/>
                  </a:cubicBezTo>
                  <a:cubicBezTo>
                    <a:pt x="106" y="73"/>
                    <a:pt x="106" y="73"/>
                    <a:pt x="106" y="73"/>
                  </a:cubicBezTo>
                  <a:cubicBezTo>
                    <a:pt x="109" y="73"/>
                    <a:pt x="109" y="73"/>
                    <a:pt x="109" y="73"/>
                  </a:cubicBezTo>
                  <a:cubicBezTo>
                    <a:pt x="111" y="72"/>
                    <a:pt x="111" y="72"/>
                    <a:pt x="111" y="72"/>
                  </a:cubicBezTo>
                  <a:cubicBezTo>
                    <a:pt x="113" y="71"/>
                    <a:pt x="113" y="71"/>
                    <a:pt x="113" y="71"/>
                  </a:cubicBezTo>
                  <a:cubicBezTo>
                    <a:pt x="113" y="69"/>
                    <a:pt x="113" y="69"/>
                    <a:pt x="113" y="69"/>
                  </a:cubicBezTo>
                  <a:cubicBezTo>
                    <a:pt x="111" y="66"/>
                    <a:pt x="111" y="66"/>
                    <a:pt x="111" y="66"/>
                  </a:cubicBezTo>
                  <a:cubicBezTo>
                    <a:pt x="110" y="65"/>
                    <a:pt x="110" y="65"/>
                    <a:pt x="110" y="65"/>
                  </a:cubicBezTo>
                  <a:cubicBezTo>
                    <a:pt x="109" y="63"/>
                    <a:pt x="109" y="63"/>
                    <a:pt x="109" y="63"/>
                  </a:cubicBezTo>
                  <a:cubicBezTo>
                    <a:pt x="107" y="62"/>
                    <a:pt x="107" y="62"/>
                    <a:pt x="107" y="62"/>
                  </a:cubicBezTo>
                  <a:cubicBezTo>
                    <a:pt x="110" y="61"/>
                    <a:pt x="110" y="61"/>
                    <a:pt x="110" y="61"/>
                  </a:cubicBezTo>
                  <a:cubicBezTo>
                    <a:pt x="111" y="62"/>
                    <a:pt x="111" y="62"/>
                    <a:pt x="111" y="62"/>
                  </a:cubicBezTo>
                  <a:cubicBezTo>
                    <a:pt x="117" y="62"/>
                    <a:pt x="117" y="62"/>
                    <a:pt x="117" y="62"/>
                  </a:cubicBezTo>
                  <a:cubicBezTo>
                    <a:pt x="120" y="61"/>
                    <a:pt x="120" y="61"/>
                    <a:pt x="120" y="61"/>
                  </a:cubicBezTo>
                  <a:cubicBezTo>
                    <a:pt x="122" y="58"/>
                    <a:pt x="122" y="58"/>
                    <a:pt x="122" y="58"/>
                  </a:cubicBezTo>
                  <a:cubicBezTo>
                    <a:pt x="120" y="56"/>
                    <a:pt x="120" y="56"/>
                    <a:pt x="120" y="56"/>
                  </a:cubicBezTo>
                  <a:cubicBezTo>
                    <a:pt x="117" y="55"/>
                    <a:pt x="117" y="55"/>
                    <a:pt x="117" y="55"/>
                  </a:cubicBezTo>
                  <a:cubicBezTo>
                    <a:pt x="119" y="53"/>
                    <a:pt x="119" y="53"/>
                    <a:pt x="119" y="53"/>
                  </a:cubicBezTo>
                  <a:cubicBezTo>
                    <a:pt x="119" y="52"/>
                    <a:pt x="119" y="52"/>
                    <a:pt x="119" y="52"/>
                  </a:cubicBezTo>
                  <a:cubicBezTo>
                    <a:pt x="120" y="50"/>
                    <a:pt x="120" y="50"/>
                    <a:pt x="120" y="50"/>
                  </a:cubicBezTo>
                  <a:cubicBezTo>
                    <a:pt x="123" y="48"/>
                    <a:pt x="123" y="48"/>
                    <a:pt x="123" y="48"/>
                  </a:cubicBezTo>
                  <a:cubicBezTo>
                    <a:pt x="124" y="45"/>
                    <a:pt x="124" y="45"/>
                    <a:pt x="124" y="45"/>
                  </a:cubicBezTo>
                  <a:cubicBezTo>
                    <a:pt x="123" y="43"/>
                    <a:pt x="123" y="43"/>
                    <a:pt x="123" y="43"/>
                  </a:cubicBezTo>
                  <a:cubicBezTo>
                    <a:pt x="123" y="42"/>
                    <a:pt x="123" y="42"/>
                    <a:pt x="123" y="42"/>
                  </a:cubicBezTo>
                  <a:cubicBezTo>
                    <a:pt x="122" y="39"/>
                    <a:pt x="122" y="39"/>
                    <a:pt x="122" y="39"/>
                  </a:cubicBezTo>
                  <a:cubicBezTo>
                    <a:pt x="119" y="35"/>
                    <a:pt x="119" y="35"/>
                    <a:pt x="119" y="35"/>
                  </a:cubicBezTo>
                  <a:cubicBezTo>
                    <a:pt x="117" y="35"/>
                    <a:pt x="117" y="35"/>
                    <a:pt x="117" y="35"/>
                  </a:cubicBezTo>
                  <a:cubicBezTo>
                    <a:pt x="116" y="33"/>
                    <a:pt x="116" y="33"/>
                    <a:pt x="116" y="33"/>
                  </a:cubicBezTo>
                  <a:cubicBezTo>
                    <a:pt x="119" y="29"/>
                    <a:pt x="119" y="29"/>
                    <a:pt x="119" y="29"/>
                  </a:cubicBezTo>
                  <a:cubicBezTo>
                    <a:pt x="120" y="28"/>
                    <a:pt x="120" y="28"/>
                    <a:pt x="120" y="28"/>
                  </a:cubicBezTo>
                  <a:cubicBezTo>
                    <a:pt x="122" y="28"/>
                    <a:pt x="122" y="28"/>
                    <a:pt x="122" y="28"/>
                  </a:cubicBezTo>
                  <a:cubicBezTo>
                    <a:pt x="123" y="26"/>
                    <a:pt x="123" y="26"/>
                    <a:pt x="123" y="26"/>
                  </a:cubicBezTo>
                  <a:cubicBezTo>
                    <a:pt x="126" y="25"/>
                    <a:pt x="126" y="25"/>
                    <a:pt x="126" y="25"/>
                  </a:cubicBezTo>
                  <a:cubicBezTo>
                    <a:pt x="130" y="23"/>
                    <a:pt x="130" y="23"/>
                    <a:pt x="130" y="23"/>
                  </a:cubicBezTo>
                  <a:cubicBezTo>
                    <a:pt x="142" y="22"/>
                    <a:pt x="142" y="22"/>
                    <a:pt x="142" y="22"/>
                  </a:cubicBezTo>
                  <a:cubicBezTo>
                    <a:pt x="144" y="22"/>
                    <a:pt x="144" y="22"/>
                    <a:pt x="144" y="22"/>
                  </a:cubicBezTo>
                  <a:cubicBezTo>
                    <a:pt x="146" y="23"/>
                    <a:pt x="146" y="23"/>
                    <a:pt x="146" y="23"/>
                  </a:cubicBezTo>
                  <a:cubicBezTo>
                    <a:pt x="147" y="22"/>
                    <a:pt x="147" y="22"/>
                    <a:pt x="147" y="22"/>
                  </a:cubicBezTo>
                  <a:cubicBezTo>
                    <a:pt x="152" y="20"/>
                    <a:pt x="152" y="20"/>
                    <a:pt x="152" y="20"/>
                  </a:cubicBezTo>
                  <a:cubicBezTo>
                    <a:pt x="150" y="19"/>
                    <a:pt x="150" y="19"/>
                    <a:pt x="150" y="19"/>
                  </a:cubicBezTo>
                  <a:cubicBezTo>
                    <a:pt x="150" y="19"/>
                    <a:pt x="150" y="19"/>
                    <a:pt x="150" y="19"/>
                  </a:cubicBezTo>
                  <a:cubicBezTo>
                    <a:pt x="150" y="17"/>
                    <a:pt x="150" y="17"/>
                    <a:pt x="150" y="17"/>
                  </a:cubicBezTo>
                  <a:lnTo>
                    <a:pt x="152" y="1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6" name="Freeform 150">
              <a:extLst>
                <a:ext uri="{FF2B5EF4-FFF2-40B4-BE49-F238E27FC236}">
                  <a16:creationId xmlns:a16="http://schemas.microsoft.com/office/drawing/2014/main" id="{A7CA3E59-D989-4842-9CBF-E648F51BD823}"/>
                </a:ext>
              </a:extLst>
            </p:cNvPr>
            <p:cNvSpPr>
              <a:spLocks/>
            </p:cNvSpPr>
            <p:nvPr/>
          </p:nvSpPr>
          <p:spPr bwMode="auto">
            <a:xfrm>
              <a:off x="4572" y="5511"/>
              <a:ext cx="308" cy="193"/>
            </a:xfrm>
            <a:custGeom>
              <a:avLst/>
              <a:gdLst>
                <a:gd name="T0" fmla="*/ 158 w 164"/>
                <a:gd name="T1" fmla="*/ 62 h 103"/>
                <a:gd name="T2" fmla="*/ 148 w 164"/>
                <a:gd name="T3" fmla="*/ 59 h 103"/>
                <a:gd name="T4" fmla="*/ 128 w 164"/>
                <a:gd name="T5" fmla="*/ 47 h 103"/>
                <a:gd name="T6" fmla="*/ 109 w 164"/>
                <a:gd name="T7" fmla="*/ 36 h 103"/>
                <a:gd name="T8" fmla="*/ 95 w 164"/>
                <a:gd name="T9" fmla="*/ 19 h 103"/>
                <a:gd name="T10" fmla="*/ 82 w 164"/>
                <a:gd name="T11" fmla="*/ 19 h 103"/>
                <a:gd name="T12" fmla="*/ 78 w 164"/>
                <a:gd name="T13" fmla="*/ 10 h 103"/>
                <a:gd name="T14" fmla="*/ 74 w 164"/>
                <a:gd name="T15" fmla="*/ 6 h 103"/>
                <a:gd name="T16" fmla="*/ 64 w 164"/>
                <a:gd name="T17" fmla="*/ 1 h 103"/>
                <a:gd name="T18" fmla="*/ 58 w 164"/>
                <a:gd name="T19" fmla="*/ 0 h 103"/>
                <a:gd name="T20" fmla="*/ 54 w 164"/>
                <a:gd name="T21" fmla="*/ 3 h 103"/>
                <a:gd name="T22" fmla="*/ 49 w 164"/>
                <a:gd name="T23" fmla="*/ 7 h 103"/>
                <a:gd name="T24" fmla="*/ 46 w 164"/>
                <a:gd name="T25" fmla="*/ 17 h 103"/>
                <a:gd name="T26" fmla="*/ 39 w 164"/>
                <a:gd name="T27" fmla="*/ 19 h 103"/>
                <a:gd name="T28" fmla="*/ 31 w 164"/>
                <a:gd name="T29" fmla="*/ 19 h 103"/>
                <a:gd name="T30" fmla="*/ 26 w 164"/>
                <a:gd name="T31" fmla="*/ 16 h 103"/>
                <a:gd name="T32" fmla="*/ 8 w 164"/>
                <a:gd name="T33" fmla="*/ 6 h 103"/>
                <a:gd name="T34" fmla="*/ 16 w 164"/>
                <a:gd name="T35" fmla="*/ 17 h 103"/>
                <a:gd name="T36" fmla="*/ 19 w 164"/>
                <a:gd name="T37" fmla="*/ 24 h 103"/>
                <a:gd name="T38" fmla="*/ 16 w 164"/>
                <a:gd name="T39" fmla="*/ 24 h 103"/>
                <a:gd name="T40" fmla="*/ 11 w 164"/>
                <a:gd name="T41" fmla="*/ 27 h 103"/>
                <a:gd name="T42" fmla="*/ 8 w 164"/>
                <a:gd name="T43" fmla="*/ 26 h 103"/>
                <a:gd name="T44" fmla="*/ 3 w 164"/>
                <a:gd name="T45" fmla="*/ 23 h 103"/>
                <a:gd name="T46" fmla="*/ 2 w 164"/>
                <a:gd name="T47" fmla="*/ 23 h 103"/>
                <a:gd name="T48" fmla="*/ 3 w 164"/>
                <a:gd name="T49" fmla="*/ 37 h 103"/>
                <a:gd name="T50" fmla="*/ 11 w 164"/>
                <a:gd name="T51" fmla="*/ 37 h 103"/>
                <a:gd name="T52" fmla="*/ 12 w 164"/>
                <a:gd name="T53" fmla="*/ 42 h 103"/>
                <a:gd name="T54" fmla="*/ 9 w 164"/>
                <a:gd name="T55" fmla="*/ 40 h 103"/>
                <a:gd name="T56" fmla="*/ 11 w 164"/>
                <a:gd name="T57" fmla="*/ 44 h 103"/>
                <a:gd name="T58" fmla="*/ 15 w 164"/>
                <a:gd name="T59" fmla="*/ 47 h 103"/>
                <a:gd name="T60" fmla="*/ 18 w 164"/>
                <a:gd name="T61" fmla="*/ 54 h 103"/>
                <a:gd name="T62" fmla="*/ 21 w 164"/>
                <a:gd name="T63" fmla="*/ 72 h 103"/>
                <a:gd name="T64" fmla="*/ 29 w 164"/>
                <a:gd name="T65" fmla="*/ 70 h 103"/>
                <a:gd name="T66" fmla="*/ 33 w 164"/>
                <a:gd name="T67" fmla="*/ 64 h 103"/>
                <a:gd name="T68" fmla="*/ 42 w 164"/>
                <a:gd name="T69" fmla="*/ 62 h 103"/>
                <a:gd name="T70" fmla="*/ 49 w 164"/>
                <a:gd name="T71" fmla="*/ 60 h 103"/>
                <a:gd name="T72" fmla="*/ 62 w 164"/>
                <a:gd name="T73" fmla="*/ 64 h 103"/>
                <a:gd name="T74" fmla="*/ 75 w 164"/>
                <a:gd name="T75" fmla="*/ 69 h 103"/>
                <a:gd name="T76" fmla="*/ 85 w 164"/>
                <a:gd name="T77" fmla="*/ 74 h 103"/>
                <a:gd name="T78" fmla="*/ 95 w 164"/>
                <a:gd name="T79" fmla="*/ 81 h 103"/>
                <a:gd name="T80" fmla="*/ 101 w 164"/>
                <a:gd name="T81" fmla="*/ 82 h 103"/>
                <a:gd name="T82" fmla="*/ 107 w 164"/>
                <a:gd name="T83" fmla="*/ 86 h 103"/>
                <a:gd name="T84" fmla="*/ 107 w 164"/>
                <a:gd name="T85" fmla="*/ 92 h 103"/>
                <a:gd name="T86" fmla="*/ 109 w 164"/>
                <a:gd name="T87" fmla="*/ 96 h 103"/>
                <a:gd name="T88" fmla="*/ 118 w 164"/>
                <a:gd name="T89" fmla="*/ 99 h 103"/>
                <a:gd name="T90" fmla="*/ 124 w 164"/>
                <a:gd name="T91" fmla="*/ 100 h 103"/>
                <a:gd name="T92" fmla="*/ 129 w 164"/>
                <a:gd name="T93" fmla="*/ 97 h 103"/>
                <a:gd name="T94" fmla="*/ 132 w 164"/>
                <a:gd name="T95" fmla="*/ 93 h 103"/>
                <a:gd name="T96" fmla="*/ 144 w 164"/>
                <a:gd name="T97" fmla="*/ 85 h 103"/>
                <a:gd name="T98" fmla="*/ 145 w 164"/>
                <a:gd name="T99" fmla="*/ 76 h 103"/>
                <a:gd name="T100" fmla="*/ 151 w 164"/>
                <a:gd name="T101" fmla="*/ 74 h 103"/>
                <a:gd name="T102" fmla="*/ 155 w 164"/>
                <a:gd name="T103" fmla="*/ 70 h 103"/>
                <a:gd name="T104" fmla="*/ 161 w 164"/>
                <a:gd name="T105"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03">
                  <a:moveTo>
                    <a:pt x="162" y="67"/>
                  </a:moveTo>
                  <a:cubicBezTo>
                    <a:pt x="162" y="64"/>
                    <a:pt x="162" y="64"/>
                    <a:pt x="162" y="64"/>
                  </a:cubicBezTo>
                  <a:cubicBezTo>
                    <a:pt x="162" y="63"/>
                    <a:pt x="162" y="63"/>
                    <a:pt x="162" y="63"/>
                  </a:cubicBezTo>
                  <a:cubicBezTo>
                    <a:pt x="158" y="62"/>
                    <a:pt x="158" y="62"/>
                    <a:pt x="158" y="62"/>
                  </a:cubicBezTo>
                  <a:cubicBezTo>
                    <a:pt x="155" y="60"/>
                    <a:pt x="155" y="60"/>
                    <a:pt x="155" y="60"/>
                  </a:cubicBezTo>
                  <a:cubicBezTo>
                    <a:pt x="154" y="60"/>
                    <a:pt x="154" y="60"/>
                    <a:pt x="154" y="60"/>
                  </a:cubicBezTo>
                  <a:cubicBezTo>
                    <a:pt x="151" y="60"/>
                    <a:pt x="151" y="60"/>
                    <a:pt x="151" y="60"/>
                  </a:cubicBezTo>
                  <a:cubicBezTo>
                    <a:pt x="148" y="59"/>
                    <a:pt x="148" y="59"/>
                    <a:pt x="148" y="59"/>
                  </a:cubicBezTo>
                  <a:cubicBezTo>
                    <a:pt x="144" y="56"/>
                    <a:pt x="144" y="56"/>
                    <a:pt x="144" y="56"/>
                  </a:cubicBezTo>
                  <a:cubicBezTo>
                    <a:pt x="138" y="53"/>
                    <a:pt x="138" y="53"/>
                    <a:pt x="138" y="53"/>
                  </a:cubicBezTo>
                  <a:cubicBezTo>
                    <a:pt x="132" y="50"/>
                    <a:pt x="132" y="50"/>
                    <a:pt x="132" y="50"/>
                  </a:cubicBezTo>
                  <a:cubicBezTo>
                    <a:pt x="128" y="47"/>
                    <a:pt x="128" y="47"/>
                    <a:pt x="128" y="47"/>
                  </a:cubicBezTo>
                  <a:cubicBezTo>
                    <a:pt x="121" y="43"/>
                    <a:pt x="121" y="43"/>
                    <a:pt x="121" y="43"/>
                  </a:cubicBezTo>
                  <a:cubicBezTo>
                    <a:pt x="115" y="40"/>
                    <a:pt x="115" y="40"/>
                    <a:pt x="115" y="40"/>
                  </a:cubicBezTo>
                  <a:cubicBezTo>
                    <a:pt x="112" y="37"/>
                    <a:pt x="112" y="37"/>
                    <a:pt x="112" y="37"/>
                  </a:cubicBezTo>
                  <a:cubicBezTo>
                    <a:pt x="109" y="36"/>
                    <a:pt x="109" y="36"/>
                    <a:pt x="109" y="36"/>
                  </a:cubicBezTo>
                  <a:cubicBezTo>
                    <a:pt x="104" y="26"/>
                    <a:pt x="104" y="26"/>
                    <a:pt x="104" y="26"/>
                  </a:cubicBezTo>
                  <a:cubicBezTo>
                    <a:pt x="101" y="21"/>
                    <a:pt x="101" y="21"/>
                    <a:pt x="101" y="21"/>
                  </a:cubicBezTo>
                  <a:cubicBezTo>
                    <a:pt x="98" y="20"/>
                    <a:pt x="98" y="20"/>
                    <a:pt x="98" y="20"/>
                  </a:cubicBezTo>
                  <a:cubicBezTo>
                    <a:pt x="95" y="19"/>
                    <a:pt x="95" y="19"/>
                    <a:pt x="95" y="19"/>
                  </a:cubicBezTo>
                  <a:cubicBezTo>
                    <a:pt x="94" y="20"/>
                    <a:pt x="94" y="20"/>
                    <a:pt x="94" y="20"/>
                  </a:cubicBezTo>
                  <a:cubicBezTo>
                    <a:pt x="92" y="20"/>
                    <a:pt x="92" y="20"/>
                    <a:pt x="92" y="20"/>
                  </a:cubicBezTo>
                  <a:cubicBezTo>
                    <a:pt x="88" y="20"/>
                    <a:pt x="88" y="20"/>
                    <a:pt x="88" y="20"/>
                  </a:cubicBezTo>
                  <a:cubicBezTo>
                    <a:pt x="82" y="19"/>
                    <a:pt x="82" y="19"/>
                    <a:pt x="82" y="19"/>
                  </a:cubicBezTo>
                  <a:cubicBezTo>
                    <a:pt x="81" y="19"/>
                    <a:pt x="81" y="19"/>
                    <a:pt x="81" y="19"/>
                  </a:cubicBezTo>
                  <a:cubicBezTo>
                    <a:pt x="79" y="16"/>
                    <a:pt x="79" y="16"/>
                    <a:pt x="79" y="16"/>
                  </a:cubicBezTo>
                  <a:cubicBezTo>
                    <a:pt x="79" y="13"/>
                    <a:pt x="79" y="13"/>
                    <a:pt x="79" y="13"/>
                  </a:cubicBezTo>
                  <a:cubicBezTo>
                    <a:pt x="78" y="10"/>
                    <a:pt x="78" y="10"/>
                    <a:pt x="78" y="10"/>
                  </a:cubicBezTo>
                  <a:cubicBezTo>
                    <a:pt x="76" y="10"/>
                    <a:pt x="76" y="10"/>
                    <a:pt x="76" y="10"/>
                  </a:cubicBezTo>
                  <a:cubicBezTo>
                    <a:pt x="76" y="9"/>
                    <a:pt x="76" y="9"/>
                    <a:pt x="76" y="9"/>
                  </a:cubicBezTo>
                  <a:cubicBezTo>
                    <a:pt x="76" y="6"/>
                    <a:pt x="76" y="6"/>
                    <a:pt x="76" y="6"/>
                  </a:cubicBezTo>
                  <a:cubicBezTo>
                    <a:pt x="74" y="6"/>
                    <a:pt x="74" y="6"/>
                    <a:pt x="74" y="6"/>
                  </a:cubicBezTo>
                  <a:cubicBezTo>
                    <a:pt x="69" y="6"/>
                    <a:pt x="69" y="6"/>
                    <a:pt x="69" y="6"/>
                  </a:cubicBezTo>
                  <a:cubicBezTo>
                    <a:pt x="68" y="4"/>
                    <a:pt x="68" y="4"/>
                    <a:pt x="68" y="4"/>
                  </a:cubicBezTo>
                  <a:cubicBezTo>
                    <a:pt x="66" y="3"/>
                    <a:pt x="66" y="3"/>
                    <a:pt x="66" y="3"/>
                  </a:cubicBezTo>
                  <a:cubicBezTo>
                    <a:pt x="64" y="1"/>
                    <a:pt x="64" y="1"/>
                    <a:pt x="64" y="1"/>
                  </a:cubicBezTo>
                  <a:cubicBezTo>
                    <a:pt x="62" y="1"/>
                    <a:pt x="62" y="1"/>
                    <a:pt x="62" y="1"/>
                  </a:cubicBezTo>
                  <a:cubicBezTo>
                    <a:pt x="61" y="0"/>
                    <a:pt x="61" y="0"/>
                    <a:pt x="61" y="0"/>
                  </a:cubicBezTo>
                  <a:cubicBezTo>
                    <a:pt x="59" y="0"/>
                    <a:pt x="59" y="0"/>
                    <a:pt x="59" y="0"/>
                  </a:cubicBezTo>
                  <a:cubicBezTo>
                    <a:pt x="58" y="0"/>
                    <a:pt x="58" y="0"/>
                    <a:pt x="58" y="0"/>
                  </a:cubicBezTo>
                  <a:cubicBezTo>
                    <a:pt x="56" y="1"/>
                    <a:pt x="56" y="1"/>
                    <a:pt x="56" y="1"/>
                  </a:cubicBezTo>
                  <a:cubicBezTo>
                    <a:pt x="55" y="1"/>
                    <a:pt x="55" y="1"/>
                    <a:pt x="55" y="1"/>
                  </a:cubicBezTo>
                  <a:cubicBezTo>
                    <a:pt x="56" y="3"/>
                    <a:pt x="56" y="3"/>
                    <a:pt x="56" y="3"/>
                  </a:cubicBezTo>
                  <a:cubicBezTo>
                    <a:pt x="54" y="3"/>
                    <a:pt x="54" y="3"/>
                    <a:pt x="54" y="3"/>
                  </a:cubicBezTo>
                  <a:cubicBezTo>
                    <a:pt x="54" y="4"/>
                    <a:pt x="54" y="4"/>
                    <a:pt x="54" y="4"/>
                  </a:cubicBezTo>
                  <a:cubicBezTo>
                    <a:pt x="52" y="6"/>
                    <a:pt x="52" y="6"/>
                    <a:pt x="52" y="6"/>
                  </a:cubicBezTo>
                  <a:cubicBezTo>
                    <a:pt x="51" y="7"/>
                    <a:pt x="51" y="7"/>
                    <a:pt x="51" y="7"/>
                  </a:cubicBezTo>
                  <a:cubicBezTo>
                    <a:pt x="49" y="7"/>
                    <a:pt x="49" y="7"/>
                    <a:pt x="49" y="7"/>
                  </a:cubicBezTo>
                  <a:cubicBezTo>
                    <a:pt x="48" y="7"/>
                    <a:pt x="48" y="7"/>
                    <a:pt x="48" y="7"/>
                  </a:cubicBezTo>
                  <a:cubicBezTo>
                    <a:pt x="45" y="11"/>
                    <a:pt x="45" y="11"/>
                    <a:pt x="45" y="11"/>
                  </a:cubicBezTo>
                  <a:cubicBezTo>
                    <a:pt x="45" y="13"/>
                    <a:pt x="45" y="13"/>
                    <a:pt x="45" y="13"/>
                  </a:cubicBezTo>
                  <a:cubicBezTo>
                    <a:pt x="46" y="17"/>
                    <a:pt x="46" y="17"/>
                    <a:pt x="46" y="17"/>
                  </a:cubicBezTo>
                  <a:cubicBezTo>
                    <a:pt x="48" y="19"/>
                    <a:pt x="48" y="19"/>
                    <a:pt x="48" y="19"/>
                  </a:cubicBezTo>
                  <a:cubicBezTo>
                    <a:pt x="46" y="19"/>
                    <a:pt x="46" y="19"/>
                    <a:pt x="46" y="19"/>
                  </a:cubicBezTo>
                  <a:cubicBezTo>
                    <a:pt x="43" y="19"/>
                    <a:pt x="43" y="19"/>
                    <a:pt x="43" y="19"/>
                  </a:cubicBezTo>
                  <a:cubicBezTo>
                    <a:pt x="39" y="19"/>
                    <a:pt x="39" y="19"/>
                    <a:pt x="39" y="19"/>
                  </a:cubicBezTo>
                  <a:cubicBezTo>
                    <a:pt x="36" y="19"/>
                    <a:pt x="36" y="19"/>
                    <a:pt x="36" y="19"/>
                  </a:cubicBezTo>
                  <a:cubicBezTo>
                    <a:pt x="35" y="19"/>
                    <a:pt x="35" y="19"/>
                    <a:pt x="35" y="19"/>
                  </a:cubicBezTo>
                  <a:cubicBezTo>
                    <a:pt x="32" y="19"/>
                    <a:pt x="32" y="19"/>
                    <a:pt x="32" y="19"/>
                  </a:cubicBezTo>
                  <a:cubicBezTo>
                    <a:pt x="31" y="19"/>
                    <a:pt x="31" y="19"/>
                    <a:pt x="31" y="19"/>
                  </a:cubicBezTo>
                  <a:cubicBezTo>
                    <a:pt x="28" y="17"/>
                    <a:pt x="28" y="17"/>
                    <a:pt x="28" y="17"/>
                  </a:cubicBezTo>
                  <a:cubicBezTo>
                    <a:pt x="27" y="16"/>
                    <a:pt x="27" y="16"/>
                    <a:pt x="27" y="16"/>
                  </a:cubicBezTo>
                  <a:cubicBezTo>
                    <a:pt x="27" y="16"/>
                    <a:pt x="27" y="16"/>
                    <a:pt x="27" y="16"/>
                  </a:cubicBezTo>
                  <a:cubicBezTo>
                    <a:pt x="26" y="16"/>
                    <a:pt x="26" y="16"/>
                    <a:pt x="26" y="16"/>
                  </a:cubicBezTo>
                  <a:cubicBezTo>
                    <a:pt x="22" y="11"/>
                    <a:pt x="22" y="11"/>
                    <a:pt x="22" y="11"/>
                  </a:cubicBezTo>
                  <a:cubicBezTo>
                    <a:pt x="16" y="7"/>
                    <a:pt x="16" y="7"/>
                    <a:pt x="16" y="7"/>
                  </a:cubicBezTo>
                  <a:cubicBezTo>
                    <a:pt x="11" y="6"/>
                    <a:pt x="11" y="6"/>
                    <a:pt x="11" y="6"/>
                  </a:cubicBezTo>
                  <a:cubicBezTo>
                    <a:pt x="8" y="6"/>
                    <a:pt x="8" y="6"/>
                    <a:pt x="8" y="6"/>
                  </a:cubicBezTo>
                  <a:cubicBezTo>
                    <a:pt x="11" y="10"/>
                    <a:pt x="11" y="10"/>
                    <a:pt x="11" y="10"/>
                  </a:cubicBezTo>
                  <a:cubicBezTo>
                    <a:pt x="12" y="14"/>
                    <a:pt x="12" y="14"/>
                    <a:pt x="12" y="14"/>
                  </a:cubicBezTo>
                  <a:cubicBezTo>
                    <a:pt x="13" y="16"/>
                    <a:pt x="13" y="16"/>
                    <a:pt x="13" y="16"/>
                  </a:cubicBezTo>
                  <a:cubicBezTo>
                    <a:pt x="16" y="17"/>
                    <a:pt x="16" y="17"/>
                    <a:pt x="16" y="17"/>
                  </a:cubicBezTo>
                  <a:cubicBezTo>
                    <a:pt x="19" y="19"/>
                    <a:pt x="19" y="19"/>
                    <a:pt x="19" y="19"/>
                  </a:cubicBezTo>
                  <a:cubicBezTo>
                    <a:pt x="21" y="21"/>
                    <a:pt x="21" y="21"/>
                    <a:pt x="21" y="21"/>
                  </a:cubicBezTo>
                  <a:cubicBezTo>
                    <a:pt x="21" y="23"/>
                    <a:pt x="21" y="23"/>
                    <a:pt x="21" y="23"/>
                  </a:cubicBezTo>
                  <a:cubicBezTo>
                    <a:pt x="19" y="24"/>
                    <a:pt x="19" y="24"/>
                    <a:pt x="19" y="24"/>
                  </a:cubicBezTo>
                  <a:cubicBezTo>
                    <a:pt x="18" y="24"/>
                    <a:pt x="18" y="24"/>
                    <a:pt x="18" y="24"/>
                  </a:cubicBezTo>
                  <a:cubicBezTo>
                    <a:pt x="18" y="23"/>
                    <a:pt x="18" y="23"/>
                    <a:pt x="18" y="23"/>
                  </a:cubicBezTo>
                  <a:cubicBezTo>
                    <a:pt x="16" y="23"/>
                    <a:pt x="16" y="23"/>
                    <a:pt x="16" y="23"/>
                  </a:cubicBezTo>
                  <a:cubicBezTo>
                    <a:pt x="16" y="24"/>
                    <a:pt x="16" y="24"/>
                    <a:pt x="16" y="24"/>
                  </a:cubicBezTo>
                  <a:cubicBezTo>
                    <a:pt x="18" y="26"/>
                    <a:pt x="18" y="26"/>
                    <a:pt x="18" y="26"/>
                  </a:cubicBezTo>
                  <a:cubicBezTo>
                    <a:pt x="16" y="26"/>
                    <a:pt x="16" y="26"/>
                    <a:pt x="16" y="26"/>
                  </a:cubicBezTo>
                  <a:cubicBezTo>
                    <a:pt x="13" y="26"/>
                    <a:pt x="13" y="26"/>
                    <a:pt x="13" y="26"/>
                  </a:cubicBezTo>
                  <a:cubicBezTo>
                    <a:pt x="11" y="27"/>
                    <a:pt x="11" y="27"/>
                    <a:pt x="11" y="27"/>
                  </a:cubicBezTo>
                  <a:cubicBezTo>
                    <a:pt x="9" y="24"/>
                    <a:pt x="9" y="24"/>
                    <a:pt x="9" y="24"/>
                  </a:cubicBezTo>
                  <a:cubicBezTo>
                    <a:pt x="9" y="23"/>
                    <a:pt x="9" y="23"/>
                    <a:pt x="9" y="23"/>
                  </a:cubicBezTo>
                  <a:cubicBezTo>
                    <a:pt x="8" y="24"/>
                    <a:pt x="8" y="24"/>
                    <a:pt x="8" y="24"/>
                  </a:cubicBezTo>
                  <a:cubicBezTo>
                    <a:pt x="8" y="26"/>
                    <a:pt x="8" y="26"/>
                    <a:pt x="8" y="26"/>
                  </a:cubicBezTo>
                  <a:cubicBezTo>
                    <a:pt x="6" y="24"/>
                    <a:pt x="6" y="24"/>
                    <a:pt x="6" y="24"/>
                  </a:cubicBezTo>
                  <a:cubicBezTo>
                    <a:pt x="5" y="24"/>
                    <a:pt x="5" y="24"/>
                    <a:pt x="5" y="24"/>
                  </a:cubicBezTo>
                  <a:cubicBezTo>
                    <a:pt x="3" y="24"/>
                    <a:pt x="3" y="24"/>
                    <a:pt x="3" y="24"/>
                  </a:cubicBezTo>
                  <a:cubicBezTo>
                    <a:pt x="3" y="23"/>
                    <a:pt x="3" y="23"/>
                    <a:pt x="3" y="23"/>
                  </a:cubicBezTo>
                  <a:cubicBezTo>
                    <a:pt x="2" y="21"/>
                    <a:pt x="2" y="21"/>
                    <a:pt x="2" y="21"/>
                  </a:cubicBezTo>
                  <a:cubicBezTo>
                    <a:pt x="0" y="20"/>
                    <a:pt x="0" y="20"/>
                    <a:pt x="0" y="20"/>
                  </a:cubicBezTo>
                  <a:cubicBezTo>
                    <a:pt x="0" y="21"/>
                    <a:pt x="0" y="21"/>
                    <a:pt x="0" y="21"/>
                  </a:cubicBezTo>
                  <a:cubicBezTo>
                    <a:pt x="2" y="23"/>
                    <a:pt x="2" y="23"/>
                    <a:pt x="2" y="23"/>
                  </a:cubicBezTo>
                  <a:cubicBezTo>
                    <a:pt x="2" y="26"/>
                    <a:pt x="2" y="26"/>
                    <a:pt x="2" y="26"/>
                  </a:cubicBezTo>
                  <a:cubicBezTo>
                    <a:pt x="0" y="33"/>
                    <a:pt x="0" y="33"/>
                    <a:pt x="0" y="33"/>
                  </a:cubicBezTo>
                  <a:cubicBezTo>
                    <a:pt x="2" y="36"/>
                    <a:pt x="2" y="36"/>
                    <a:pt x="2" y="36"/>
                  </a:cubicBezTo>
                  <a:cubicBezTo>
                    <a:pt x="3" y="37"/>
                    <a:pt x="3" y="37"/>
                    <a:pt x="3" y="37"/>
                  </a:cubicBezTo>
                  <a:cubicBezTo>
                    <a:pt x="5" y="37"/>
                    <a:pt x="5" y="37"/>
                    <a:pt x="5" y="37"/>
                  </a:cubicBezTo>
                  <a:cubicBezTo>
                    <a:pt x="3" y="36"/>
                    <a:pt x="3" y="36"/>
                    <a:pt x="3" y="36"/>
                  </a:cubicBezTo>
                  <a:cubicBezTo>
                    <a:pt x="8" y="36"/>
                    <a:pt x="8" y="36"/>
                    <a:pt x="8" y="36"/>
                  </a:cubicBezTo>
                  <a:cubicBezTo>
                    <a:pt x="11" y="37"/>
                    <a:pt x="11" y="37"/>
                    <a:pt x="11" y="37"/>
                  </a:cubicBezTo>
                  <a:cubicBezTo>
                    <a:pt x="11" y="39"/>
                    <a:pt x="11" y="39"/>
                    <a:pt x="11" y="39"/>
                  </a:cubicBezTo>
                  <a:cubicBezTo>
                    <a:pt x="11" y="40"/>
                    <a:pt x="11" y="40"/>
                    <a:pt x="11" y="40"/>
                  </a:cubicBezTo>
                  <a:cubicBezTo>
                    <a:pt x="11" y="42"/>
                    <a:pt x="11" y="42"/>
                    <a:pt x="11" y="42"/>
                  </a:cubicBezTo>
                  <a:cubicBezTo>
                    <a:pt x="12" y="42"/>
                    <a:pt x="12" y="42"/>
                    <a:pt x="12" y="42"/>
                  </a:cubicBezTo>
                  <a:cubicBezTo>
                    <a:pt x="13" y="43"/>
                    <a:pt x="13" y="43"/>
                    <a:pt x="13" y="43"/>
                  </a:cubicBezTo>
                  <a:cubicBezTo>
                    <a:pt x="11" y="43"/>
                    <a:pt x="11" y="43"/>
                    <a:pt x="11" y="43"/>
                  </a:cubicBezTo>
                  <a:cubicBezTo>
                    <a:pt x="9" y="42"/>
                    <a:pt x="9" y="42"/>
                    <a:pt x="9" y="42"/>
                  </a:cubicBezTo>
                  <a:cubicBezTo>
                    <a:pt x="9" y="40"/>
                    <a:pt x="9" y="40"/>
                    <a:pt x="9" y="40"/>
                  </a:cubicBezTo>
                  <a:cubicBezTo>
                    <a:pt x="8" y="43"/>
                    <a:pt x="8" y="43"/>
                    <a:pt x="8" y="43"/>
                  </a:cubicBezTo>
                  <a:cubicBezTo>
                    <a:pt x="9" y="46"/>
                    <a:pt x="9" y="46"/>
                    <a:pt x="9" y="46"/>
                  </a:cubicBezTo>
                  <a:cubicBezTo>
                    <a:pt x="9" y="44"/>
                    <a:pt x="9" y="44"/>
                    <a:pt x="9" y="44"/>
                  </a:cubicBezTo>
                  <a:cubicBezTo>
                    <a:pt x="11" y="44"/>
                    <a:pt x="11" y="44"/>
                    <a:pt x="11" y="44"/>
                  </a:cubicBezTo>
                  <a:cubicBezTo>
                    <a:pt x="12" y="46"/>
                    <a:pt x="12" y="46"/>
                    <a:pt x="12" y="46"/>
                  </a:cubicBezTo>
                  <a:cubicBezTo>
                    <a:pt x="13" y="49"/>
                    <a:pt x="13" y="49"/>
                    <a:pt x="13" y="49"/>
                  </a:cubicBezTo>
                  <a:cubicBezTo>
                    <a:pt x="15" y="49"/>
                    <a:pt x="15" y="49"/>
                    <a:pt x="15" y="49"/>
                  </a:cubicBezTo>
                  <a:cubicBezTo>
                    <a:pt x="15" y="47"/>
                    <a:pt x="15" y="47"/>
                    <a:pt x="15" y="47"/>
                  </a:cubicBezTo>
                  <a:cubicBezTo>
                    <a:pt x="16" y="50"/>
                    <a:pt x="16" y="50"/>
                    <a:pt x="16" y="50"/>
                  </a:cubicBezTo>
                  <a:cubicBezTo>
                    <a:pt x="18" y="50"/>
                    <a:pt x="18" y="50"/>
                    <a:pt x="18" y="50"/>
                  </a:cubicBezTo>
                  <a:cubicBezTo>
                    <a:pt x="18" y="52"/>
                    <a:pt x="18" y="52"/>
                    <a:pt x="18" y="52"/>
                  </a:cubicBezTo>
                  <a:cubicBezTo>
                    <a:pt x="18" y="54"/>
                    <a:pt x="18" y="54"/>
                    <a:pt x="18" y="54"/>
                  </a:cubicBezTo>
                  <a:cubicBezTo>
                    <a:pt x="18" y="57"/>
                    <a:pt x="18" y="57"/>
                    <a:pt x="18" y="57"/>
                  </a:cubicBezTo>
                  <a:cubicBezTo>
                    <a:pt x="19" y="67"/>
                    <a:pt x="19" y="67"/>
                    <a:pt x="19" y="67"/>
                  </a:cubicBezTo>
                  <a:cubicBezTo>
                    <a:pt x="20" y="68"/>
                    <a:pt x="20" y="68"/>
                    <a:pt x="20" y="68"/>
                  </a:cubicBezTo>
                  <a:cubicBezTo>
                    <a:pt x="21" y="72"/>
                    <a:pt x="21" y="72"/>
                    <a:pt x="21" y="72"/>
                  </a:cubicBezTo>
                  <a:cubicBezTo>
                    <a:pt x="25" y="73"/>
                    <a:pt x="25" y="73"/>
                    <a:pt x="25" y="73"/>
                  </a:cubicBezTo>
                  <a:cubicBezTo>
                    <a:pt x="29" y="72"/>
                    <a:pt x="29" y="72"/>
                    <a:pt x="29" y="72"/>
                  </a:cubicBezTo>
                  <a:cubicBezTo>
                    <a:pt x="29" y="71"/>
                    <a:pt x="29" y="71"/>
                    <a:pt x="29" y="71"/>
                  </a:cubicBezTo>
                  <a:cubicBezTo>
                    <a:pt x="29" y="70"/>
                    <a:pt x="29" y="70"/>
                    <a:pt x="29" y="70"/>
                  </a:cubicBezTo>
                  <a:cubicBezTo>
                    <a:pt x="31" y="70"/>
                    <a:pt x="31" y="70"/>
                    <a:pt x="31" y="70"/>
                  </a:cubicBezTo>
                  <a:cubicBezTo>
                    <a:pt x="31" y="69"/>
                    <a:pt x="31" y="69"/>
                    <a:pt x="31" y="69"/>
                  </a:cubicBezTo>
                  <a:cubicBezTo>
                    <a:pt x="31" y="67"/>
                    <a:pt x="31" y="67"/>
                    <a:pt x="31" y="67"/>
                  </a:cubicBezTo>
                  <a:cubicBezTo>
                    <a:pt x="33" y="64"/>
                    <a:pt x="33" y="64"/>
                    <a:pt x="33" y="64"/>
                  </a:cubicBezTo>
                  <a:cubicBezTo>
                    <a:pt x="36" y="64"/>
                    <a:pt x="36" y="64"/>
                    <a:pt x="36" y="64"/>
                  </a:cubicBezTo>
                  <a:cubicBezTo>
                    <a:pt x="38" y="63"/>
                    <a:pt x="38" y="63"/>
                    <a:pt x="38" y="63"/>
                  </a:cubicBezTo>
                  <a:cubicBezTo>
                    <a:pt x="40" y="62"/>
                    <a:pt x="40" y="62"/>
                    <a:pt x="40" y="62"/>
                  </a:cubicBezTo>
                  <a:cubicBezTo>
                    <a:pt x="42" y="62"/>
                    <a:pt x="42" y="62"/>
                    <a:pt x="42" y="62"/>
                  </a:cubicBezTo>
                  <a:cubicBezTo>
                    <a:pt x="46" y="63"/>
                    <a:pt x="46" y="63"/>
                    <a:pt x="46" y="63"/>
                  </a:cubicBezTo>
                  <a:cubicBezTo>
                    <a:pt x="46" y="62"/>
                    <a:pt x="46" y="62"/>
                    <a:pt x="46" y="62"/>
                  </a:cubicBezTo>
                  <a:cubicBezTo>
                    <a:pt x="48" y="60"/>
                    <a:pt x="48" y="60"/>
                    <a:pt x="48" y="60"/>
                  </a:cubicBezTo>
                  <a:cubicBezTo>
                    <a:pt x="49" y="60"/>
                    <a:pt x="49" y="60"/>
                    <a:pt x="49" y="60"/>
                  </a:cubicBezTo>
                  <a:cubicBezTo>
                    <a:pt x="55" y="60"/>
                    <a:pt x="55" y="60"/>
                    <a:pt x="55" y="60"/>
                  </a:cubicBezTo>
                  <a:cubicBezTo>
                    <a:pt x="58" y="60"/>
                    <a:pt x="58" y="60"/>
                    <a:pt x="58" y="60"/>
                  </a:cubicBezTo>
                  <a:cubicBezTo>
                    <a:pt x="59" y="63"/>
                    <a:pt x="59" y="63"/>
                    <a:pt x="59" y="63"/>
                  </a:cubicBezTo>
                  <a:cubicBezTo>
                    <a:pt x="62" y="64"/>
                    <a:pt x="62" y="64"/>
                    <a:pt x="62" y="64"/>
                  </a:cubicBezTo>
                  <a:cubicBezTo>
                    <a:pt x="65" y="66"/>
                    <a:pt x="65" y="66"/>
                    <a:pt x="65" y="66"/>
                  </a:cubicBezTo>
                  <a:cubicBezTo>
                    <a:pt x="68" y="67"/>
                    <a:pt x="68" y="67"/>
                    <a:pt x="68" y="67"/>
                  </a:cubicBezTo>
                  <a:cubicBezTo>
                    <a:pt x="72" y="69"/>
                    <a:pt x="72" y="69"/>
                    <a:pt x="72" y="69"/>
                  </a:cubicBezTo>
                  <a:cubicBezTo>
                    <a:pt x="75" y="69"/>
                    <a:pt x="75" y="69"/>
                    <a:pt x="75" y="69"/>
                  </a:cubicBezTo>
                  <a:cubicBezTo>
                    <a:pt x="79" y="69"/>
                    <a:pt x="79" y="69"/>
                    <a:pt x="79" y="69"/>
                  </a:cubicBezTo>
                  <a:cubicBezTo>
                    <a:pt x="82" y="70"/>
                    <a:pt x="82" y="70"/>
                    <a:pt x="82" y="70"/>
                  </a:cubicBezTo>
                  <a:cubicBezTo>
                    <a:pt x="84" y="73"/>
                    <a:pt x="84" y="73"/>
                    <a:pt x="84" y="73"/>
                  </a:cubicBezTo>
                  <a:cubicBezTo>
                    <a:pt x="85" y="74"/>
                    <a:pt x="85" y="74"/>
                    <a:pt x="85" y="74"/>
                  </a:cubicBezTo>
                  <a:cubicBezTo>
                    <a:pt x="88" y="76"/>
                    <a:pt x="88" y="76"/>
                    <a:pt x="88" y="76"/>
                  </a:cubicBezTo>
                  <a:cubicBezTo>
                    <a:pt x="91" y="77"/>
                    <a:pt x="91" y="77"/>
                    <a:pt x="91" y="77"/>
                  </a:cubicBezTo>
                  <a:cubicBezTo>
                    <a:pt x="94" y="79"/>
                    <a:pt x="94" y="79"/>
                    <a:pt x="94" y="79"/>
                  </a:cubicBezTo>
                  <a:cubicBezTo>
                    <a:pt x="95" y="81"/>
                    <a:pt x="95" y="81"/>
                    <a:pt x="95" y="81"/>
                  </a:cubicBezTo>
                  <a:cubicBezTo>
                    <a:pt x="95" y="82"/>
                    <a:pt x="95" y="82"/>
                    <a:pt x="95" y="82"/>
                  </a:cubicBezTo>
                  <a:cubicBezTo>
                    <a:pt x="97" y="82"/>
                    <a:pt x="97" y="82"/>
                    <a:pt x="97" y="82"/>
                  </a:cubicBezTo>
                  <a:cubicBezTo>
                    <a:pt x="98" y="82"/>
                    <a:pt x="98" y="82"/>
                    <a:pt x="98" y="82"/>
                  </a:cubicBezTo>
                  <a:cubicBezTo>
                    <a:pt x="101" y="82"/>
                    <a:pt x="101" y="82"/>
                    <a:pt x="101" y="82"/>
                  </a:cubicBezTo>
                  <a:cubicBezTo>
                    <a:pt x="102" y="82"/>
                    <a:pt x="102" y="82"/>
                    <a:pt x="102" y="82"/>
                  </a:cubicBezTo>
                  <a:cubicBezTo>
                    <a:pt x="104" y="82"/>
                    <a:pt x="104" y="82"/>
                    <a:pt x="104" y="82"/>
                  </a:cubicBezTo>
                  <a:cubicBezTo>
                    <a:pt x="105" y="82"/>
                    <a:pt x="105" y="82"/>
                    <a:pt x="105" y="82"/>
                  </a:cubicBezTo>
                  <a:cubicBezTo>
                    <a:pt x="107" y="86"/>
                    <a:pt x="107" y="86"/>
                    <a:pt x="107" y="86"/>
                  </a:cubicBezTo>
                  <a:cubicBezTo>
                    <a:pt x="107" y="87"/>
                    <a:pt x="107" y="87"/>
                    <a:pt x="107" y="87"/>
                  </a:cubicBezTo>
                  <a:cubicBezTo>
                    <a:pt x="107" y="89"/>
                    <a:pt x="107" y="89"/>
                    <a:pt x="107" y="89"/>
                  </a:cubicBezTo>
                  <a:cubicBezTo>
                    <a:pt x="107" y="90"/>
                    <a:pt x="107" y="90"/>
                    <a:pt x="107" y="90"/>
                  </a:cubicBezTo>
                  <a:cubicBezTo>
                    <a:pt x="107" y="92"/>
                    <a:pt x="107" y="92"/>
                    <a:pt x="107" y="92"/>
                  </a:cubicBezTo>
                  <a:cubicBezTo>
                    <a:pt x="108" y="95"/>
                    <a:pt x="108" y="95"/>
                    <a:pt x="108" y="95"/>
                  </a:cubicBezTo>
                  <a:cubicBezTo>
                    <a:pt x="108" y="96"/>
                    <a:pt x="108" y="96"/>
                    <a:pt x="108" y="96"/>
                  </a:cubicBezTo>
                  <a:cubicBezTo>
                    <a:pt x="109" y="95"/>
                    <a:pt x="109" y="95"/>
                    <a:pt x="109" y="95"/>
                  </a:cubicBezTo>
                  <a:cubicBezTo>
                    <a:pt x="109" y="96"/>
                    <a:pt x="109" y="96"/>
                    <a:pt x="109" y="96"/>
                  </a:cubicBezTo>
                  <a:cubicBezTo>
                    <a:pt x="111" y="96"/>
                    <a:pt x="111" y="96"/>
                    <a:pt x="111" y="96"/>
                  </a:cubicBezTo>
                  <a:cubicBezTo>
                    <a:pt x="114" y="99"/>
                    <a:pt x="114" y="99"/>
                    <a:pt x="114" y="99"/>
                  </a:cubicBezTo>
                  <a:cubicBezTo>
                    <a:pt x="115" y="99"/>
                    <a:pt x="115" y="99"/>
                    <a:pt x="115" y="99"/>
                  </a:cubicBezTo>
                  <a:cubicBezTo>
                    <a:pt x="118" y="99"/>
                    <a:pt x="118" y="99"/>
                    <a:pt x="118" y="99"/>
                  </a:cubicBezTo>
                  <a:cubicBezTo>
                    <a:pt x="119" y="100"/>
                    <a:pt x="119" y="100"/>
                    <a:pt x="119" y="100"/>
                  </a:cubicBezTo>
                  <a:cubicBezTo>
                    <a:pt x="121" y="103"/>
                    <a:pt x="121" y="103"/>
                    <a:pt x="121" y="103"/>
                  </a:cubicBezTo>
                  <a:cubicBezTo>
                    <a:pt x="122" y="102"/>
                    <a:pt x="122" y="102"/>
                    <a:pt x="122" y="102"/>
                  </a:cubicBezTo>
                  <a:cubicBezTo>
                    <a:pt x="124" y="100"/>
                    <a:pt x="124" y="100"/>
                    <a:pt x="124" y="100"/>
                  </a:cubicBezTo>
                  <a:cubicBezTo>
                    <a:pt x="125" y="100"/>
                    <a:pt x="125" y="100"/>
                    <a:pt x="125" y="100"/>
                  </a:cubicBezTo>
                  <a:cubicBezTo>
                    <a:pt x="127" y="100"/>
                    <a:pt x="127" y="100"/>
                    <a:pt x="127" y="100"/>
                  </a:cubicBezTo>
                  <a:cubicBezTo>
                    <a:pt x="128" y="99"/>
                    <a:pt x="128" y="99"/>
                    <a:pt x="128" y="99"/>
                  </a:cubicBezTo>
                  <a:cubicBezTo>
                    <a:pt x="129" y="97"/>
                    <a:pt x="129" y="97"/>
                    <a:pt x="129" y="97"/>
                  </a:cubicBezTo>
                  <a:cubicBezTo>
                    <a:pt x="129" y="96"/>
                    <a:pt x="129" y="96"/>
                    <a:pt x="129" y="96"/>
                  </a:cubicBezTo>
                  <a:cubicBezTo>
                    <a:pt x="131" y="95"/>
                    <a:pt x="131" y="95"/>
                    <a:pt x="131" y="95"/>
                  </a:cubicBezTo>
                  <a:cubicBezTo>
                    <a:pt x="129" y="93"/>
                    <a:pt x="129" y="93"/>
                    <a:pt x="129" y="93"/>
                  </a:cubicBezTo>
                  <a:cubicBezTo>
                    <a:pt x="132" y="93"/>
                    <a:pt x="132" y="93"/>
                    <a:pt x="132" y="93"/>
                  </a:cubicBezTo>
                  <a:cubicBezTo>
                    <a:pt x="135" y="92"/>
                    <a:pt x="135" y="92"/>
                    <a:pt x="135" y="92"/>
                  </a:cubicBezTo>
                  <a:cubicBezTo>
                    <a:pt x="138" y="90"/>
                    <a:pt x="138" y="90"/>
                    <a:pt x="138" y="90"/>
                  </a:cubicBezTo>
                  <a:cubicBezTo>
                    <a:pt x="142" y="87"/>
                    <a:pt x="142" y="87"/>
                    <a:pt x="142" y="87"/>
                  </a:cubicBezTo>
                  <a:cubicBezTo>
                    <a:pt x="144" y="85"/>
                    <a:pt x="144" y="85"/>
                    <a:pt x="144" y="85"/>
                  </a:cubicBezTo>
                  <a:cubicBezTo>
                    <a:pt x="144" y="80"/>
                    <a:pt x="144" y="80"/>
                    <a:pt x="144" y="80"/>
                  </a:cubicBezTo>
                  <a:cubicBezTo>
                    <a:pt x="144" y="79"/>
                    <a:pt x="144" y="79"/>
                    <a:pt x="144" y="79"/>
                  </a:cubicBezTo>
                  <a:cubicBezTo>
                    <a:pt x="144" y="77"/>
                    <a:pt x="144" y="77"/>
                    <a:pt x="144" y="77"/>
                  </a:cubicBezTo>
                  <a:cubicBezTo>
                    <a:pt x="145" y="76"/>
                    <a:pt x="145" y="76"/>
                    <a:pt x="145" y="76"/>
                  </a:cubicBezTo>
                  <a:cubicBezTo>
                    <a:pt x="147" y="74"/>
                    <a:pt x="147" y="74"/>
                    <a:pt x="147" y="74"/>
                  </a:cubicBezTo>
                  <a:cubicBezTo>
                    <a:pt x="148" y="74"/>
                    <a:pt x="148" y="74"/>
                    <a:pt x="148" y="74"/>
                  </a:cubicBezTo>
                  <a:cubicBezTo>
                    <a:pt x="150" y="74"/>
                    <a:pt x="150" y="74"/>
                    <a:pt x="150" y="74"/>
                  </a:cubicBezTo>
                  <a:cubicBezTo>
                    <a:pt x="151" y="74"/>
                    <a:pt x="151" y="74"/>
                    <a:pt x="151" y="74"/>
                  </a:cubicBezTo>
                  <a:cubicBezTo>
                    <a:pt x="152" y="74"/>
                    <a:pt x="152" y="74"/>
                    <a:pt x="152" y="74"/>
                  </a:cubicBezTo>
                  <a:cubicBezTo>
                    <a:pt x="152" y="72"/>
                    <a:pt x="152" y="72"/>
                    <a:pt x="152" y="72"/>
                  </a:cubicBezTo>
                  <a:cubicBezTo>
                    <a:pt x="154" y="70"/>
                    <a:pt x="154" y="70"/>
                    <a:pt x="154" y="70"/>
                  </a:cubicBezTo>
                  <a:cubicBezTo>
                    <a:pt x="155" y="70"/>
                    <a:pt x="155" y="70"/>
                    <a:pt x="155" y="70"/>
                  </a:cubicBezTo>
                  <a:cubicBezTo>
                    <a:pt x="157" y="70"/>
                    <a:pt x="157" y="70"/>
                    <a:pt x="157" y="70"/>
                  </a:cubicBezTo>
                  <a:cubicBezTo>
                    <a:pt x="158" y="71"/>
                    <a:pt x="158" y="71"/>
                    <a:pt x="158" y="71"/>
                  </a:cubicBezTo>
                  <a:cubicBezTo>
                    <a:pt x="160" y="72"/>
                    <a:pt x="160" y="72"/>
                    <a:pt x="160" y="72"/>
                  </a:cubicBezTo>
                  <a:cubicBezTo>
                    <a:pt x="161" y="73"/>
                    <a:pt x="161" y="73"/>
                    <a:pt x="161" y="73"/>
                  </a:cubicBezTo>
                  <a:cubicBezTo>
                    <a:pt x="164" y="72"/>
                    <a:pt x="164" y="72"/>
                    <a:pt x="164" y="72"/>
                  </a:cubicBezTo>
                  <a:cubicBezTo>
                    <a:pt x="162" y="70"/>
                    <a:pt x="162" y="70"/>
                    <a:pt x="162" y="70"/>
                  </a:cubicBezTo>
                  <a:lnTo>
                    <a:pt x="162" y="6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7" name="Freeform 151">
              <a:extLst>
                <a:ext uri="{FF2B5EF4-FFF2-40B4-BE49-F238E27FC236}">
                  <a16:creationId xmlns:a16="http://schemas.microsoft.com/office/drawing/2014/main" id="{DB656FDD-7F61-4F08-B8BD-6B6699DBD986}"/>
                </a:ext>
              </a:extLst>
            </p:cNvPr>
            <p:cNvSpPr>
              <a:spLocks/>
            </p:cNvSpPr>
            <p:nvPr/>
          </p:nvSpPr>
          <p:spPr bwMode="auto">
            <a:xfrm>
              <a:off x="4969" y="5694"/>
              <a:ext cx="629" cy="701"/>
            </a:xfrm>
            <a:custGeom>
              <a:avLst/>
              <a:gdLst>
                <a:gd name="T0" fmla="*/ 320 w 334"/>
                <a:gd name="T1" fmla="*/ 95 h 374"/>
                <a:gd name="T2" fmla="*/ 316 w 334"/>
                <a:gd name="T3" fmla="*/ 83 h 374"/>
                <a:gd name="T4" fmla="*/ 301 w 334"/>
                <a:gd name="T5" fmla="*/ 85 h 374"/>
                <a:gd name="T6" fmla="*/ 284 w 334"/>
                <a:gd name="T7" fmla="*/ 94 h 374"/>
                <a:gd name="T8" fmla="*/ 273 w 334"/>
                <a:gd name="T9" fmla="*/ 106 h 374"/>
                <a:gd name="T10" fmla="*/ 271 w 334"/>
                <a:gd name="T11" fmla="*/ 118 h 374"/>
                <a:gd name="T12" fmla="*/ 240 w 334"/>
                <a:gd name="T13" fmla="*/ 117 h 374"/>
                <a:gd name="T14" fmla="*/ 235 w 334"/>
                <a:gd name="T15" fmla="*/ 104 h 374"/>
                <a:gd name="T16" fmla="*/ 230 w 334"/>
                <a:gd name="T17" fmla="*/ 121 h 374"/>
                <a:gd name="T18" fmla="*/ 202 w 334"/>
                <a:gd name="T19" fmla="*/ 120 h 374"/>
                <a:gd name="T20" fmla="*/ 181 w 334"/>
                <a:gd name="T21" fmla="*/ 110 h 374"/>
                <a:gd name="T22" fmla="*/ 155 w 334"/>
                <a:gd name="T23" fmla="*/ 103 h 374"/>
                <a:gd name="T24" fmla="*/ 132 w 334"/>
                <a:gd name="T25" fmla="*/ 85 h 374"/>
                <a:gd name="T26" fmla="*/ 128 w 334"/>
                <a:gd name="T27" fmla="*/ 67 h 374"/>
                <a:gd name="T28" fmla="*/ 109 w 334"/>
                <a:gd name="T29" fmla="*/ 57 h 374"/>
                <a:gd name="T30" fmla="*/ 108 w 334"/>
                <a:gd name="T31" fmla="*/ 42 h 374"/>
                <a:gd name="T32" fmla="*/ 105 w 334"/>
                <a:gd name="T33" fmla="*/ 28 h 374"/>
                <a:gd name="T34" fmla="*/ 92 w 334"/>
                <a:gd name="T35" fmla="*/ 9 h 374"/>
                <a:gd name="T36" fmla="*/ 68 w 334"/>
                <a:gd name="T37" fmla="*/ 12 h 374"/>
                <a:gd name="T38" fmla="*/ 46 w 334"/>
                <a:gd name="T39" fmla="*/ 18 h 374"/>
                <a:gd name="T40" fmla="*/ 53 w 334"/>
                <a:gd name="T41" fmla="*/ 34 h 374"/>
                <a:gd name="T42" fmla="*/ 63 w 334"/>
                <a:gd name="T43" fmla="*/ 47 h 374"/>
                <a:gd name="T44" fmla="*/ 55 w 334"/>
                <a:gd name="T45" fmla="*/ 70 h 374"/>
                <a:gd name="T46" fmla="*/ 39 w 334"/>
                <a:gd name="T47" fmla="*/ 98 h 374"/>
                <a:gd name="T48" fmla="*/ 16 w 334"/>
                <a:gd name="T49" fmla="*/ 106 h 374"/>
                <a:gd name="T50" fmla="*/ 26 w 334"/>
                <a:gd name="T51" fmla="*/ 133 h 374"/>
                <a:gd name="T52" fmla="*/ 29 w 334"/>
                <a:gd name="T53" fmla="*/ 153 h 374"/>
                <a:gd name="T54" fmla="*/ 6 w 334"/>
                <a:gd name="T55" fmla="*/ 153 h 374"/>
                <a:gd name="T56" fmla="*/ 7 w 334"/>
                <a:gd name="T57" fmla="*/ 167 h 374"/>
                <a:gd name="T58" fmla="*/ 26 w 334"/>
                <a:gd name="T59" fmla="*/ 176 h 374"/>
                <a:gd name="T60" fmla="*/ 25 w 334"/>
                <a:gd name="T61" fmla="*/ 194 h 374"/>
                <a:gd name="T62" fmla="*/ 48 w 334"/>
                <a:gd name="T63" fmla="*/ 187 h 374"/>
                <a:gd name="T64" fmla="*/ 56 w 334"/>
                <a:gd name="T65" fmla="*/ 181 h 374"/>
                <a:gd name="T66" fmla="*/ 58 w 334"/>
                <a:gd name="T67" fmla="*/ 196 h 374"/>
                <a:gd name="T68" fmla="*/ 60 w 334"/>
                <a:gd name="T69" fmla="*/ 220 h 374"/>
                <a:gd name="T70" fmla="*/ 65 w 334"/>
                <a:gd name="T71" fmla="*/ 233 h 374"/>
                <a:gd name="T72" fmla="*/ 76 w 334"/>
                <a:gd name="T73" fmla="*/ 270 h 374"/>
                <a:gd name="T74" fmla="*/ 85 w 334"/>
                <a:gd name="T75" fmla="*/ 288 h 374"/>
                <a:gd name="T76" fmla="*/ 111 w 334"/>
                <a:gd name="T77" fmla="*/ 345 h 374"/>
                <a:gd name="T78" fmla="*/ 112 w 334"/>
                <a:gd name="T79" fmla="*/ 354 h 374"/>
                <a:gd name="T80" fmla="*/ 135 w 334"/>
                <a:gd name="T81" fmla="*/ 369 h 374"/>
                <a:gd name="T82" fmla="*/ 148 w 334"/>
                <a:gd name="T83" fmla="*/ 346 h 374"/>
                <a:gd name="T84" fmla="*/ 155 w 334"/>
                <a:gd name="T85" fmla="*/ 316 h 374"/>
                <a:gd name="T86" fmla="*/ 154 w 334"/>
                <a:gd name="T87" fmla="*/ 283 h 374"/>
                <a:gd name="T88" fmla="*/ 165 w 334"/>
                <a:gd name="T89" fmla="*/ 262 h 374"/>
                <a:gd name="T90" fmla="*/ 188 w 334"/>
                <a:gd name="T91" fmla="*/ 243 h 374"/>
                <a:gd name="T92" fmla="*/ 208 w 334"/>
                <a:gd name="T93" fmla="*/ 217 h 374"/>
                <a:gd name="T94" fmla="*/ 224 w 334"/>
                <a:gd name="T95" fmla="*/ 207 h 374"/>
                <a:gd name="T96" fmla="*/ 240 w 334"/>
                <a:gd name="T97" fmla="*/ 184 h 374"/>
                <a:gd name="T98" fmla="*/ 245 w 334"/>
                <a:gd name="T99" fmla="*/ 181 h 374"/>
                <a:gd name="T100" fmla="*/ 250 w 334"/>
                <a:gd name="T101" fmla="*/ 186 h 374"/>
                <a:gd name="T102" fmla="*/ 241 w 334"/>
                <a:gd name="T103" fmla="*/ 160 h 374"/>
                <a:gd name="T104" fmla="*/ 237 w 334"/>
                <a:gd name="T105" fmla="*/ 143 h 374"/>
                <a:gd name="T106" fmla="*/ 235 w 334"/>
                <a:gd name="T107" fmla="*/ 134 h 374"/>
                <a:gd name="T108" fmla="*/ 238 w 334"/>
                <a:gd name="T109" fmla="*/ 126 h 374"/>
                <a:gd name="T110" fmla="*/ 252 w 334"/>
                <a:gd name="T111" fmla="*/ 138 h 374"/>
                <a:gd name="T112" fmla="*/ 277 w 334"/>
                <a:gd name="T113" fmla="*/ 154 h 374"/>
                <a:gd name="T114" fmla="*/ 280 w 334"/>
                <a:gd name="T115" fmla="*/ 167 h 374"/>
                <a:gd name="T116" fmla="*/ 295 w 334"/>
                <a:gd name="T117" fmla="*/ 184 h 374"/>
                <a:gd name="T118" fmla="*/ 297 w 334"/>
                <a:gd name="T119" fmla="*/ 157 h 374"/>
                <a:gd name="T120" fmla="*/ 313 w 334"/>
                <a:gd name="T121" fmla="*/ 128 h 374"/>
                <a:gd name="T122" fmla="*/ 323 w 334"/>
                <a:gd name="T123" fmla="*/ 113 h 374"/>
                <a:gd name="T124" fmla="*/ 333 w 334"/>
                <a:gd name="T125" fmla="*/ 10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74">
                  <a:moveTo>
                    <a:pt x="330" y="97"/>
                  </a:moveTo>
                  <a:cubicBezTo>
                    <a:pt x="330" y="97"/>
                    <a:pt x="330" y="97"/>
                    <a:pt x="330" y="97"/>
                  </a:cubicBezTo>
                  <a:cubicBezTo>
                    <a:pt x="330" y="97"/>
                    <a:pt x="330" y="97"/>
                    <a:pt x="330" y="97"/>
                  </a:cubicBezTo>
                  <a:cubicBezTo>
                    <a:pt x="328" y="97"/>
                    <a:pt x="328" y="97"/>
                    <a:pt x="328" y="97"/>
                  </a:cubicBezTo>
                  <a:cubicBezTo>
                    <a:pt x="325" y="96"/>
                    <a:pt x="325" y="96"/>
                    <a:pt x="325" y="96"/>
                  </a:cubicBezTo>
                  <a:cubicBezTo>
                    <a:pt x="324" y="95"/>
                    <a:pt x="324" y="95"/>
                    <a:pt x="324" y="95"/>
                  </a:cubicBezTo>
                  <a:cubicBezTo>
                    <a:pt x="324" y="96"/>
                    <a:pt x="324" y="96"/>
                    <a:pt x="324" y="96"/>
                  </a:cubicBezTo>
                  <a:cubicBezTo>
                    <a:pt x="323" y="97"/>
                    <a:pt x="323" y="97"/>
                    <a:pt x="323" y="97"/>
                  </a:cubicBezTo>
                  <a:cubicBezTo>
                    <a:pt x="321" y="97"/>
                    <a:pt x="321" y="97"/>
                    <a:pt x="321" y="97"/>
                  </a:cubicBezTo>
                  <a:cubicBezTo>
                    <a:pt x="320" y="96"/>
                    <a:pt x="320" y="96"/>
                    <a:pt x="320" y="96"/>
                  </a:cubicBezTo>
                  <a:cubicBezTo>
                    <a:pt x="320" y="95"/>
                    <a:pt x="320" y="95"/>
                    <a:pt x="320" y="95"/>
                  </a:cubicBezTo>
                  <a:cubicBezTo>
                    <a:pt x="321" y="94"/>
                    <a:pt x="321" y="94"/>
                    <a:pt x="321" y="94"/>
                  </a:cubicBezTo>
                  <a:cubicBezTo>
                    <a:pt x="323" y="91"/>
                    <a:pt x="323" y="91"/>
                    <a:pt x="323" y="91"/>
                  </a:cubicBezTo>
                  <a:cubicBezTo>
                    <a:pt x="321" y="90"/>
                    <a:pt x="321" y="90"/>
                    <a:pt x="321" y="90"/>
                  </a:cubicBezTo>
                  <a:cubicBezTo>
                    <a:pt x="321" y="88"/>
                    <a:pt x="321" y="88"/>
                    <a:pt x="321" y="88"/>
                  </a:cubicBezTo>
                  <a:cubicBezTo>
                    <a:pt x="321" y="87"/>
                    <a:pt x="321" y="87"/>
                    <a:pt x="321" y="87"/>
                  </a:cubicBezTo>
                  <a:cubicBezTo>
                    <a:pt x="320" y="88"/>
                    <a:pt x="320" y="88"/>
                    <a:pt x="320" y="88"/>
                  </a:cubicBezTo>
                  <a:cubicBezTo>
                    <a:pt x="318" y="88"/>
                    <a:pt x="318" y="88"/>
                    <a:pt x="318" y="88"/>
                  </a:cubicBezTo>
                  <a:cubicBezTo>
                    <a:pt x="317" y="88"/>
                    <a:pt x="317" y="88"/>
                    <a:pt x="317" y="88"/>
                  </a:cubicBezTo>
                  <a:cubicBezTo>
                    <a:pt x="317" y="87"/>
                    <a:pt x="317" y="87"/>
                    <a:pt x="317" y="87"/>
                  </a:cubicBezTo>
                  <a:cubicBezTo>
                    <a:pt x="318" y="85"/>
                    <a:pt x="318" y="85"/>
                    <a:pt x="318" y="85"/>
                  </a:cubicBezTo>
                  <a:cubicBezTo>
                    <a:pt x="316" y="83"/>
                    <a:pt x="316" y="83"/>
                    <a:pt x="316" y="83"/>
                  </a:cubicBezTo>
                  <a:cubicBezTo>
                    <a:pt x="314" y="83"/>
                    <a:pt x="314" y="83"/>
                    <a:pt x="314" y="83"/>
                  </a:cubicBezTo>
                  <a:cubicBezTo>
                    <a:pt x="313" y="83"/>
                    <a:pt x="313" y="83"/>
                    <a:pt x="313" y="83"/>
                  </a:cubicBezTo>
                  <a:cubicBezTo>
                    <a:pt x="310" y="85"/>
                    <a:pt x="310" y="85"/>
                    <a:pt x="310" y="85"/>
                  </a:cubicBezTo>
                  <a:cubicBezTo>
                    <a:pt x="308" y="88"/>
                    <a:pt x="308" y="88"/>
                    <a:pt x="308" y="88"/>
                  </a:cubicBezTo>
                  <a:cubicBezTo>
                    <a:pt x="307" y="88"/>
                    <a:pt x="307" y="88"/>
                    <a:pt x="307" y="88"/>
                  </a:cubicBezTo>
                  <a:cubicBezTo>
                    <a:pt x="306" y="88"/>
                    <a:pt x="306" y="88"/>
                    <a:pt x="306" y="88"/>
                  </a:cubicBezTo>
                  <a:cubicBezTo>
                    <a:pt x="306" y="87"/>
                    <a:pt x="306" y="87"/>
                    <a:pt x="306" y="87"/>
                  </a:cubicBezTo>
                  <a:cubicBezTo>
                    <a:pt x="304" y="87"/>
                    <a:pt x="304" y="87"/>
                    <a:pt x="304" y="87"/>
                  </a:cubicBezTo>
                  <a:cubicBezTo>
                    <a:pt x="303" y="85"/>
                    <a:pt x="303" y="85"/>
                    <a:pt x="303" y="85"/>
                  </a:cubicBezTo>
                  <a:cubicBezTo>
                    <a:pt x="303" y="87"/>
                    <a:pt x="303" y="87"/>
                    <a:pt x="303" y="87"/>
                  </a:cubicBezTo>
                  <a:cubicBezTo>
                    <a:pt x="301" y="85"/>
                    <a:pt x="301" y="85"/>
                    <a:pt x="301" y="85"/>
                  </a:cubicBezTo>
                  <a:cubicBezTo>
                    <a:pt x="300" y="84"/>
                    <a:pt x="300" y="84"/>
                    <a:pt x="300" y="84"/>
                  </a:cubicBezTo>
                  <a:cubicBezTo>
                    <a:pt x="299" y="84"/>
                    <a:pt x="299" y="84"/>
                    <a:pt x="299" y="84"/>
                  </a:cubicBezTo>
                  <a:cubicBezTo>
                    <a:pt x="297" y="85"/>
                    <a:pt x="297" y="85"/>
                    <a:pt x="297" y="85"/>
                  </a:cubicBezTo>
                  <a:cubicBezTo>
                    <a:pt x="295" y="85"/>
                    <a:pt x="295" y="85"/>
                    <a:pt x="295" y="85"/>
                  </a:cubicBezTo>
                  <a:cubicBezTo>
                    <a:pt x="294" y="88"/>
                    <a:pt x="294" y="88"/>
                    <a:pt x="294" y="88"/>
                  </a:cubicBezTo>
                  <a:cubicBezTo>
                    <a:pt x="291" y="91"/>
                    <a:pt x="291" y="91"/>
                    <a:pt x="291" y="91"/>
                  </a:cubicBezTo>
                  <a:cubicBezTo>
                    <a:pt x="290" y="93"/>
                    <a:pt x="290" y="93"/>
                    <a:pt x="290" y="93"/>
                  </a:cubicBezTo>
                  <a:cubicBezTo>
                    <a:pt x="288" y="93"/>
                    <a:pt x="288" y="93"/>
                    <a:pt x="288" y="93"/>
                  </a:cubicBezTo>
                  <a:cubicBezTo>
                    <a:pt x="287" y="93"/>
                    <a:pt x="287" y="93"/>
                    <a:pt x="287" y="93"/>
                  </a:cubicBezTo>
                  <a:cubicBezTo>
                    <a:pt x="285" y="93"/>
                    <a:pt x="285" y="93"/>
                    <a:pt x="285" y="93"/>
                  </a:cubicBezTo>
                  <a:cubicBezTo>
                    <a:pt x="284" y="94"/>
                    <a:pt x="284" y="94"/>
                    <a:pt x="284" y="94"/>
                  </a:cubicBezTo>
                  <a:cubicBezTo>
                    <a:pt x="284" y="95"/>
                    <a:pt x="284" y="95"/>
                    <a:pt x="284" y="95"/>
                  </a:cubicBezTo>
                  <a:cubicBezTo>
                    <a:pt x="284" y="97"/>
                    <a:pt x="284" y="97"/>
                    <a:pt x="284" y="97"/>
                  </a:cubicBezTo>
                  <a:cubicBezTo>
                    <a:pt x="281" y="98"/>
                    <a:pt x="281" y="98"/>
                    <a:pt x="281" y="98"/>
                  </a:cubicBezTo>
                  <a:cubicBezTo>
                    <a:pt x="281" y="98"/>
                    <a:pt x="281" y="98"/>
                    <a:pt x="281" y="98"/>
                  </a:cubicBezTo>
                  <a:cubicBezTo>
                    <a:pt x="280" y="101"/>
                    <a:pt x="280" y="101"/>
                    <a:pt x="280" y="101"/>
                  </a:cubicBezTo>
                  <a:cubicBezTo>
                    <a:pt x="278" y="104"/>
                    <a:pt x="278" y="104"/>
                    <a:pt x="278" y="104"/>
                  </a:cubicBezTo>
                  <a:cubicBezTo>
                    <a:pt x="277" y="104"/>
                    <a:pt x="277" y="104"/>
                    <a:pt x="277" y="104"/>
                  </a:cubicBezTo>
                  <a:cubicBezTo>
                    <a:pt x="275" y="104"/>
                    <a:pt x="275" y="104"/>
                    <a:pt x="275" y="104"/>
                  </a:cubicBezTo>
                  <a:cubicBezTo>
                    <a:pt x="273" y="105"/>
                    <a:pt x="273" y="105"/>
                    <a:pt x="273" y="105"/>
                  </a:cubicBezTo>
                  <a:cubicBezTo>
                    <a:pt x="273" y="105"/>
                    <a:pt x="273" y="105"/>
                    <a:pt x="274" y="106"/>
                  </a:cubicBezTo>
                  <a:cubicBezTo>
                    <a:pt x="273" y="106"/>
                    <a:pt x="273" y="106"/>
                    <a:pt x="273" y="106"/>
                  </a:cubicBezTo>
                  <a:cubicBezTo>
                    <a:pt x="270" y="106"/>
                    <a:pt x="270" y="106"/>
                    <a:pt x="270" y="106"/>
                  </a:cubicBezTo>
                  <a:cubicBezTo>
                    <a:pt x="268" y="106"/>
                    <a:pt x="268" y="106"/>
                    <a:pt x="268" y="106"/>
                  </a:cubicBezTo>
                  <a:cubicBezTo>
                    <a:pt x="268" y="108"/>
                    <a:pt x="268" y="108"/>
                    <a:pt x="268" y="108"/>
                  </a:cubicBezTo>
                  <a:cubicBezTo>
                    <a:pt x="270" y="110"/>
                    <a:pt x="270" y="110"/>
                    <a:pt x="270" y="110"/>
                  </a:cubicBezTo>
                  <a:cubicBezTo>
                    <a:pt x="271" y="110"/>
                    <a:pt x="271" y="110"/>
                    <a:pt x="271" y="110"/>
                  </a:cubicBezTo>
                  <a:cubicBezTo>
                    <a:pt x="274" y="111"/>
                    <a:pt x="274" y="111"/>
                    <a:pt x="274" y="111"/>
                  </a:cubicBezTo>
                  <a:cubicBezTo>
                    <a:pt x="274" y="113"/>
                    <a:pt x="274" y="113"/>
                    <a:pt x="274" y="113"/>
                  </a:cubicBezTo>
                  <a:cubicBezTo>
                    <a:pt x="274" y="116"/>
                    <a:pt x="274" y="116"/>
                    <a:pt x="274" y="116"/>
                  </a:cubicBezTo>
                  <a:cubicBezTo>
                    <a:pt x="275" y="117"/>
                    <a:pt x="275" y="117"/>
                    <a:pt x="275" y="117"/>
                  </a:cubicBezTo>
                  <a:cubicBezTo>
                    <a:pt x="274" y="118"/>
                    <a:pt x="274" y="118"/>
                    <a:pt x="274" y="118"/>
                  </a:cubicBezTo>
                  <a:cubicBezTo>
                    <a:pt x="271" y="118"/>
                    <a:pt x="271" y="118"/>
                    <a:pt x="271" y="118"/>
                  </a:cubicBezTo>
                  <a:cubicBezTo>
                    <a:pt x="268" y="118"/>
                    <a:pt x="268" y="118"/>
                    <a:pt x="268" y="118"/>
                  </a:cubicBezTo>
                  <a:cubicBezTo>
                    <a:pt x="267" y="118"/>
                    <a:pt x="267" y="118"/>
                    <a:pt x="267" y="118"/>
                  </a:cubicBezTo>
                  <a:cubicBezTo>
                    <a:pt x="265" y="118"/>
                    <a:pt x="265" y="118"/>
                    <a:pt x="265" y="118"/>
                  </a:cubicBezTo>
                  <a:cubicBezTo>
                    <a:pt x="261" y="118"/>
                    <a:pt x="261" y="118"/>
                    <a:pt x="261" y="118"/>
                  </a:cubicBezTo>
                  <a:cubicBezTo>
                    <a:pt x="255" y="117"/>
                    <a:pt x="255" y="117"/>
                    <a:pt x="255" y="117"/>
                  </a:cubicBezTo>
                  <a:cubicBezTo>
                    <a:pt x="254" y="118"/>
                    <a:pt x="254" y="118"/>
                    <a:pt x="254" y="118"/>
                  </a:cubicBezTo>
                  <a:cubicBezTo>
                    <a:pt x="252" y="118"/>
                    <a:pt x="252" y="118"/>
                    <a:pt x="252" y="118"/>
                  </a:cubicBezTo>
                  <a:cubicBezTo>
                    <a:pt x="250" y="120"/>
                    <a:pt x="250" y="120"/>
                    <a:pt x="250" y="120"/>
                  </a:cubicBezTo>
                  <a:cubicBezTo>
                    <a:pt x="247" y="118"/>
                    <a:pt x="247" y="118"/>
                    <a:pt x="247" y="118"/>
                  </a:cubicBezTo>
                  <a:cubicBezTo>
                    <a:pt x="244" y="118"/>
                    <a:pt x="244" y="118"/>
                    <a:pt x="244" y="118"/>
                  </a:cubicBezTo>
                  <a:cubicBezTo>
                    <a:pt x="240" y="117"/>
                    <a:pt x="240" y="117"/>
                    <a:pt x="240" y="117"/>
                  </a:cubicBezTo>
                  <a:cubicBezTo>
                    <a:pt x="238" y="116"/>
                    <a:pt x="238" y="116"/>
                    <a:pt x="238" y="116"/>
                  </a:cubicBezTo>
                  <a:cubicBezTo>
                    <a:pt x="237" y="114"/>
                    <a:pt x="237" y="114"/>
                    <a:pt x="237" y="114"/>
                  </a:cubicBezTo>
                  <a:cubicBezTo>
                    <a:pt x="235" y="113"/>
                    <a:pt x="235" y="113"/>
                    <a:pt x="235" y="113"/>
                  </a:cubicBezTo>
                  <a:cubicBezTo>
                    <a:pt x="237" y="111"/>
                    <a:pt x="237" y="111"/>
                    <a:pt x="237" y="111"/>
                  </a:cubicBezTo>
                  <a:cubicBezTo>
                    <a:pt x="235" y="110"/>
                    <a:pt x="235" y="110"/>
                    <a:pt x="235" y="110"/>
                  </a:cubicBezTo>
                  <a:cubicBezTo>
                    <a:pt x="235" y="108"/>
                    <a:pt x="235" y="108"/>
                    <a:pt x="235" y="108"/>
                  </a:cubicBezTo>
                  <a:cubicBezTo>
                    <a:pt x="235" y="108"/>
                    <a:pt x="235" y="108"/>
                    <a:pt x="235" y="108"/>
                  </a:cubicBezTo>
                  <a:cubicBezTo>
                    <a:pt x="235" y="107"/>
                    <a:pt x="235" y="107"/>
                    <a:pt x="235" y="107"/>
                  </a:cubicBezTo>
                  <a:cubicBezTo>
                    <a:pt x="235" y="107"/>
                    <a:pt x="235" y="107"/>
                    <a:pt x="235" y="107"/>
                  </a:cubicBezTo>
                  <a:cubicBezTo>
                    <a:pt x="235" y="106"/>
                    <a:pt x="235" y="106"/>
                    <a:pt x="235" y="106"/>
                  </a:cubicBezTo>
                  <a:cubicBezTo>
                    <a:pt x="235" y="104"/>
                    <a:pt x="235" y="104"/>
                    <a:pt x="235" y="104"/>
                  </a:cubicBezTo>
                  <a:cubicBezTo>
                    <a:pt x="234" y="102"/>
                    <a:pt x="234" y="102"/>
                    <a:pt x="234" y="102"/>
                  </a:cubicBezTo>
                  <a:cubicBezTo>
                    <a:pt x="234" y="101"/>
                    <a:pt x="234" y="101"/>
                    <a:pt x="234" y="101"/>
                  </a:cubicBezTo>
                  <a:cubicBezTo>
                    <a:pt x="232" y="101"/>
                    <a:pt x="232" y="101"/>
                    <a:pt x="232" y="101"/>
                  </a:cubicBezTo>
                  <a:cubicBezTo>
                    <a:pt x="231" y="101"/>
                    <a:pt x="231" y="101"/>
                    <a:pt x="231" y="101"/>
                  </a:cubicBezTo>
                  <a:cubicBezTo>
                    <a:pt x="227" y="103"/>
                    <a:pt x="227" y="103"/>
                    <a:pt x="227" y="103"/>
                  </a:cubicBezTo>
                  <a:cubicBezTo>
                    <a:pt x="227" y="104"/>
                    <a:pt x="227" y="104"/>
                    <a:pt x="227" y="104"/>
                  </a:cubicBezTo>
                  <a:cubicBezTo>
                    <a:pt x="227" y="108"/>
                    <a:pt x="227" y="108"/>
                    <a:pt x="227" y="108"/>
                  </a:cubicBezTo>
                  <a:cubicBezTo>
                    <a:pt x="227" y="111"/>
                    <a:pt x="227" y="111"/>
                    <a:pt x="227" y="111"/>
                  </a:cubicBezTo>
                  <a:cubicBezTo>
                    <a:pt x="227" y="114"/>
                    <a:pt x="227" y="114"/>
                    <a:pt x="227" y="114"/>
                  </a:cubicBezTo>
                  <a:cubicBezTo>
                    <a:pt x="230" y="117"/>
                    <a:pt x="230" y="117"/>
                    <a:pt x="230" y="117"/>
                  </a:cubicBezTo>
                  <a:cubicBezTo>
                    <a:pt x="230" y="121"/>
                    <a:pt x="230" y="121"/>
                    <a:pt x="230" y="121"/>
                  </a:cubicBezTo>
                  <a:cubicBezTo>
                    <a:pt x="228" y="123"/>
                    <a:pt x="228" y="123"/>
                    <a:pt x="228" y="123"/>
                  </a:cubicBezTo>
                  <a:cubicBezTo>
                    <a:pt x="227" y="124"/>
                    <a:pt x="227" y="124"/>
                    <a:pt x="227" y="124"/>
                  </a:cubicBezTo>
                  <a:cubicBezTo>
                    <a:pt x="222" y="124"/>
                    <a:pt x="222" y="124"/>
                    <a:pt x="222" y="124"/>
                  </a:cubicBezTo>
                  <a:cubicBezTo>
                    <a:pt x="218" y="124"/>
                    <a:pt x="218" y="124"/>
                    <a:pt x="218" y="124"/>
                  </a:cubicBezTo>
                  <a:cubicBezTo>
                    <a:pt x="217" y="121"/>
                    <a:pt x="217" y="121"/>
                    <a:pt x="217" y="121"/>
                  </a:cubicBezTo>
                  <a:cubicBezTo>
                    <a:pt x="214" y="123"/>
                    <a:pt x="214" y="123"/>
                    <a:pt x="214" y="123"/>
                  </a:cubicBezTo>
                  <a:cubicBezTo>
                    <a:pt x="211" y="123"/>
                    <a:pt x="211" y="123"/>
                    <a:pt x="211" y="123"/>
                  </a:cubicBezTo>
                  <a:cubicBezTo>
                    <a:pt x="208" y="121"/>
                    <a:pt x="208" y="121"/>
                    <a:pt x="208" y="121"/>
                  </a:cubicBezTo>
                  <a:cubicBezTo>
                    <a:pt x="205" y="121"/>
                    <a:pt x="205" y="121"/>
                    <a:pt x="205" y="121"/>
                  </a:cubicBezTo>
                  <a:cubicBezTo>
                    <a:pt x="202" y="121"/>
                    <a:pt x="202" y="121"/>
                    <a:pt x="202" y="121"/>
                  </a:cubicBezTo>
                  <a:cubicBezTo>
                    <a:pt x="202" y="120"/>
                    <a:pt x="202" y="120"/>
                    <a:pt x="202" y="120"/>
                  </a:cubicBezTo>
                  <a:cubicBezTo>
                    <a:pt x="201" y="118"/>
                    <a:pt x="201" y="118"/>
                    <a:pt x="201" y="118"/>
                  </a:cubicBezTo>
                  <a:cubicBezTo>
                    <a:pt x="199" y="118"/>
                    <a:pt x="199" y="118"/>
                    <a:pt x="199" y="118"/>
                  </a:cubicBezTo>
                  <a:cubicBezTo>
                    <a:pt x="197" y="118"/>
                    <a:pt x="197" y="118"/>
                    <a:pt x="197" y="118"/>
                  </a:cubicBezTo>
                  <a:cubicBezTo>
                    <a:pt x="197" y="120"/>
                    <a:pt x="197" y="120"/>
                    <a:pt x="197" y="120"/>
                  </a:cubicBezTo>
                  <a:cubicBezTo>
                    <a:pt x="195" y="118"/>
                    <a:pt x="195" y="118"/>
                    <a:pt x="195" y="118"/>
                  </a:cubicBezTo>
                  <a:cubicBezTo>
                    <a:pt x="192" y="117"/>
                    <a:pt x="192" y="117"/>
                    <a:pt x="192" y="117"/>
                  </a:cubicBezTo>
                  <a:cubicBezTo>
                    <a:pt x="189" y="116"/>
                    <a:pt x="189" y="116"/>
                    <a:pt x="189" y="116"/>
                  </a:cubicBezTo>
                  <a:cubicBezTo>
                    <a:pt x="188" y="114"/>
                    <a:pt x="188" y="114"/>
                    <a:pt x="188" y="114"/>
                  </a:cubicBezTo>
                  <a:cubicBezTo>
                    <a:pt x="188" y="113"/>
                    <a:pt x="188" y="113"/>
                    <a:pt x="188" y="113"/>
                  </a:cubicBezTo>
                  <a:cubicBezTo>
                    <a:pt x="187" y="111"/>
                    <a:pt x="187" y="111"/>
                    <a:pt x="187" y="111"/>
                  </a:cubicBezTo>
                  <a:cubicBezTo>
                    <a:pt x="181" y="110"/>
                    <a:pt x="181" y="110"/>
                    <a:pt x="181" y="110"/>
                  </a:cubicBezTo>
                  <a:cubicBezTo>
                    <a:pt x="178" y="110"/>
                    <a:pt x="178" y="110"/>
                    <a:pt x="178" y="110"/>
                  </a:cubicBezTo>
                  <a:cubicBezTo>
                    <a:pt x="178" y="111"/>
                    <a:pt x="178" y="111"/>
                    <a:pt x="178" y="111"/>
                  </a:cubicBezTo>
                  <a:cubicBezTo>
                    <a:pt x="175" y="110"/>
                    <a:pt x="175" y="110"/>
                    <a:pt x="175" y="110"/>
                  </a:cubicBezTo>
                  <a:cubicBezTo>
                    <a:pt x="172" y="110"/>
                    <a:pt x="172" y="110"/>
                    <a:pt x="172" y="110"/>
                  </a:cubicBezTo>
                  <a:cubicBezTo>
                    <a:pt x="171" y="110"/>
                    <a:pt x="171" y="110"/>
                    <a:pt x="171" y="110"/>
                  </a:cubicBezTo>
                  <a:cubicBezTo>
                    <a:pt x="168" y="110"/>
                    <a:pt x="168" y="110"/>
                    <a:pt x="168" y="110"/>
                  </a:cubicBezTo>
                  <a:cubicBezTo>
                    <a:pt x="165" y="108"/>
                    <a:pt x="165" y="108"/>
                    <a:pt x="165" y="108"/>
                  </a:cubicBezTo>
                  <a:cubicBezTo>
                    <a:pt x="164" y="107"/>
                    <a:pt x="164" y="107"/>
                    <a:pt x="164" y="107"/>
                  </a:cubicBezTo>
                  <a:cubicBezTo>
                    <a:pt x="159" y="106"/>
                    <a:pt x="159" y="106"/>
                    <a:pt x="159" y="106"/>
                  </a:cubicBezTo>
                  <a:cubicBezTo>
                    <a:pt x="156" y="104"/>
                    <a:pt x="156" y="104"/>
                    <a:pt x="156" y="104"/>
                  </a:cubicBezTo>
                  <a:cubicBezTo>
                    <a:pt x="155" y="103"/>
                    <a:pt x="155" y="103"/>
                    <a:pt x="155" y="103"/>
                  </a:cubicBezTo>
                  <a:cubicBezTo>
                    <a:pt x="154" y="104"/>
                    <a:pt x="154" y="104"/>
                    <a:pt x="154" y="104"/>
                  </a:cubicBezTo>
                  <a:cubicBezTo>
                    <a:pt x="151" y="103"/>
                    <a:pt x="151" y="103"/>
                    <a:pt x="151" y="103"/>
                  </a:cubicBezTo>
                  <a:cubicBezTo>
                    <a:pt x="148" y="101"/>
                    <a:pt x="148" y="101"/>
                    <a:pt x="148" y="101"/>
                  </a:cubicBezTo>
                  <a:cubicBezTo>
                    <a:pt x="142" y="95"/>
                    <a:pt x="142" y="95"/>
                    <a:pt x="142" y="95"/>
                  </a:cubicBezTo>
                  <a:cubicBezTo>
                    <a:pt x="136" y="93"/>
                    <a:pt x="136" y="93"/>
                    <a:pt x="136" y="93"/>
                  </a:cubicBezTo>
                  <a:cubicBezTo>
                    <a:pt x="135" y="94"/>
                    <a:pt x="135" y="94"/>
                    <a:pt x="135" y="94"/>
                  </a:cubicBezTo>
                  <a:cubicBezTo>
                    <a:pt x="134" y="93"/>
                    <a:pt x="134" y="93"/>
                    <a:pt x="134" y="93"/>
                  </a:cubicBezTo>
                  <a:cubicBezTo>
                    <a:pt x="131" y="91"/>
                    <a:pt x="131" y="91"/>
                    <a:pt x="131" y="91"/>
                  </a:cubicBezTo>
                  <a:cubicBezTo>
                    <a:pt x="131" y="90"/>
                    <a:pt x="131" y="90"/>
                    <a:pt x="131" y="90"/>
                  </a:cubicBezTo>
                  <a:cubicBezTo>
                    <a:pt x="131" y="88"/>
                    <a:pt x="131" y="88"/>
                    <a:pt x="131" y="88"/>
                  </a:cubicBezTo>
                  <a:cubicBezTo>
                    <a:pt x="132" y="85"/>
                    <a:pt x="132" y="85"/>
                    <a:pt x="132" y="85"/>
                  </a:cubicBezTo>
                  <a:cubicBezTo>
                    <a:pt x="132" y="84"/>
                    <a:pt x="132" y="84"/>
                    <a:pt x="132" y="84"/>
                  </a:cubicBezTo>
                  <a:cubicBezTo>
                    <a:pt x="132" y="83"/>
                    <a:pt x="132" y="83"/>
                    <a:pt x="132" y="83"/>
                  </a:cubicBezTo>
                  <a:cubicBezTo>
                    <a:pt x="132" y="80"/>
                    <a:pt x="132" y="80"/>
                    <a:pt x="132" y="80"/>
                  </a:cubicBezTo>
                  <a:cubicBezTo>
                    <a:pt x="135" y="75"/>
                    <a:pt x="135" y="75"/>
                    <a:pt x="135" y="75"/>
                  </a:cubicBezTo>
                  <a:cubicBezTo>
                    <a:pt x="136" y="73"/>
                    <a:pt x="136" y="73"/>
                    <a:pt x="136" y="73"/>
                  </a:cubicBezTo>
                  <a:cubicBezTo>
                    <a:pt x="138" y="73"/>
                    <a:pt x="138" y="73"/>
                    <a:pt x="138" y="73"/>
                  </a:cubicBezTo>
                  <a:cubicBezTo>
                    <a:pt x="136" y="71"/>
                    <a:pt x="136" y="71"/>
                    <a:pt x="136" y="71"/>
                  </a:cubicBezTo>
                  <a:cubicBezTo>
                    <a:pt x="135" y="70"/>
                    <a:pt x="135" y="70"/>
                    <a:pt x="135" y="70"/>
                  </a:cubicBezTo>
                  <a:cubicBezTo>
                    <a:pt x="134" y="69"/>
                    <a:pt x="134" y="69"/>
                    <a:pt x="134" y="69"/>
                  </a:cubicBezTo>
                  <a:cubicBezTo>
                    <a:pt x="131" y="68"/>
                    <a:pt x="131" y="68"/>
                    <a:pt x="131" y="68"/>
                  </a:cubicBezTo>
                  <a:cubicBezTo>
                    <a:pt x="128" y="67"/>
                    <a:pt x="128" y="67"/>
                    <a:pt x="128" y="67"/>
                  </a:cubicBezTo>
                  <a:cubicBezTo>
                    <a:pt x="128" y="65"/>
                    <a:pt x="128" y="65"/>
                    <a:pt x="128" y="65"/>
                  </a:cubicBezTo>
                  <a:cubicBezTo>
                    <a:pt x="126" y="64"/>
                    <a:pt x="126" y="64"/>
                    <a:pt x="126" y="64"/>
                  </a:cubicBezTo>
                  <a:cubicBezTo>
                    <a:pt x="123" y="63"/>
                    <a:pt x="123" y="63"/>
                    <a:pt x="123" y="63"/>
                  </a:cubicBezTo>
                  <a:cubicBezTo>
                    <a:pt x="122" y="61"/>
                    <a:pt x="122" y="61"/>
                    <a:pt x="122" y="61"/>
                  </a:cubicBezTo>
                  <a:cubicBezTo>
                    <a:pt x="119" y="61"/>
                    <a:pt x="119" y="61"/>
                    <a:pt x="119" y="61"/>
                  </a:cubicBezTo>
                  <a:cubicBezTo>
                    <a:pt x="116" y="60"/>
                    <a:pt x="116" y="60"/>
                    <a:pt x="116" y="60"/>
                  </a:cubicBezTo>
                  <a:cubicBezTo>
                    <a:pt x="115" y="58"/>
                    <a:pt x="115" y="58"/>
                    <a:pt x="115" y="58"/>
                  </a:cubicBezTo>
                  <a:cubicBezTo>
                    <a:pt x="113" y="57"/>
                    <a:pt x="113" y="57"/>
                    <a:pt x="113" y="57"/>
                  </a:cubicBezTo>
                  <a:cubicBezTo>
                    <a:pt x="112" y="55"/>
                    <a:pt x="112" y="55"/>
                    <a:pt x="112" y="55"/>
                  </a:cubicBezTo>
                  <a:cubicBezTo>
                    <a:pt x="111" y="57"/>
                    <a:pt x="111" y="57"/>
                    <a:pt x="111" y="57"/>
                  </a:cubicBezTo>
                  <a:cubicBezTo>
                    <a:pt x="109" y="57"/>
                    <a:pt x="109" y="57"/>
                    <a:pt x="109" y="57"/>
                  </a:cubicBezTo>
                  <a:cubicBezTo>
                    <a:pt x="109" y="55"/>
                    <a:pt x="109" y="55"/>
                    <a:pt x="109" y="55"/>
                  </a:cubicBezTo>
                  <a:cubicBezTo>
                    <a:pt x="108" y="52"/>
                    <a:pt x="108" y="52"/>
                    <a:pt x="108" y="52"/>
                  </a:cubicBezTo>
                  <a:cubicBezTo>
                    <a:pt x="106" y="48"/>
                    <a:pt x="106" y="48"/>
                    <a:pt x="106" y="48"/>
                  </a:cubicBezTo>
                  <a:cubicBezTo>
                    <a:pt x="105" y="47"/>
                    <a:pt x="105" y="47"/>
                    <a:pt x="105" y="47"/>
                  </a:cubicBezTo>
                  <a:cubicBezTo>
                    <a:pt x="103" y="45"/>
                    <a:pt x="103" y="45"/>
                    <a:pt x="103" y="45"/>
                  </a:cubicBezTo>
                  <a:cubicBezTo>
                    <a:pt x="102" y="42"/>
                    <a:pt x="102" y="42"/>
                    <a:pt x="102" y="42"/>
                  </a:cubicBezTo>
                  <a:cubicBezTo>
                    <a:pt x="102" y="40"/>
                    <a:pt x="102" y="40"/>
                    <a:pt x="102" y="40"/>
                  </a:cubicBezTo>
                  <a:cubicBezTo>
                    <a:pt x="103" y="40"/>
                    <a:pt x="103" y="40"/>
                    <a:pt x="103" y="40"/>
                  </a:cubicBezTo>
                  <a:cubicBezTo>
                    <a:pt x="105" y="40"/>
                    <a:pt x="105" y="40"/>
                    <a:pt x="105" y="40"/>
                  </a:cubicBezTo>
                  <a:cubicBezTo>
                    <a:pt x="106" y="41"/>
                    <a:pt x="106" y="41"/>
                    <a:pt x="106" y="41"/>
                  </a:cubicBezTo>
                  <a:cubicBezTo>
                    <a:pt x="108" y="42"/>
                    <a:pt x="108" y="42"/>
                    <a:pt x="108" y="42"/>
                  </a:cubicBezTo>
                  <a:cubicBezTo>
                    <a:pt x="109" y="41"/>
                    <a:pt x="109" y="41"/>
                    <a:pt x="109" y="41"/>
                  </a:cubicBezTo>
                  <a:cubicBezTo>
                    <a:pt x="111" y="41"/>
                    <a:pt x="111" y="41"/>
                    <a:pt x="111" y="41"/>
                  </a:cubicBezTo>
                  <a:cubicBezTo>
                    <a:pt x="112" y="41"/>
                    <a:pt x="112" y="41"/>
                    <a:pt x="112" y="41"/>
                  </a:cubicBezTo>
                  <a:cubicBezTo>
                    <a:pt x="113" y="40"/>
                    <a:pt x="113" y="40"/>
                    <a:pt x="113" y="40"/>
                  </a:cubicBezTo>
                  <a:cubicBezTo>
                    <a:pt x="113" y="38"/>
                    <a:pt x="113" y="38"/>
                    <a:pt x="113" y="38"/>
                  </a:cubicBezTo>
                  <a:cubicBezTo>
                    <a:pt x="113" y="37"/>
                    <a:pt x="113" y="37"/>
                    <a:pt x="113" y="37"/>
                  </a:cubicBezTo>
                  <a:cubicBezTo>
                    <a:pt x="112" y="35"/>
                    <a:pt x="112" y="35"/>
                    <a:pt x="112" y="35"/>
                  </a:cubicBezTo>
                  <a:cubicBezTo>
                    <a:pt x="111" y="32"/>
                    <a:pt x="111" y="32"/>
                    <a:pt x="111" y="32"/>
                  </a:cubicBezTo>
                  <a:cubicBezTo>
                    <a:pt x="111" y="31"/>
                    <a:pt x="111" y="31"/>
                    <a:pt x="111" y="31"/>
                  </a:cubicBezTo>
                  <a:cubicBezTo>
                    <a:pt x="108" y="30"/>
                    <a:pt x="108" y="30"/>
                    <a:pt x="108" y="30"/>
                  </a:cubicBezTo>
                  <a:cubicBezTo>
                    <a:pt x="105" y="28"/>
                    <a:pt x="105" y="28"/>
                    <a:pt x="105" y="28"/>
                  </a:cubicBezTo>
                  <a:cubicBezTo>
                    <a:pt x="104" y="27"/>
                    <a:pt x="104" y="27"/>
                    <a:pt x="104" y="27"/>
                  </a:cubicBezTo>
                  <a:cubicBezTo>
                    <a:pt x="102" y="25"/>
                    <a:pt x="102" y="25"/>
                    <a:pt x="102" y="25"/>
                  </a:cubicBezTo>
                  <a:cubicBezTo>
                    <a:pt x="102" y="22"/>
                    <a:pt x="102" y="22"/>
                    <a:pt x="102" y="22"/>
                  </a:cubicBezTo>
                  <a:cubicBezTo>
                    <a:pt x="101" y="18"/>
                    <a:pt x="101" y="18"/>
                    <a:pt x="101" y="18"/>
                  </a:cubicBezTo>
                  <a:cubicBezTo>
                    <a:pt x="102" y="18"/>
                    <a:pt x="102" y="18"/>
                    <a:pt x="102" y="18"/>
                  </a:cubicBezTo>
                  <a:cubicBezTo>
                    <a:pt x="103" y="18"/>
                    <a:pt x="103" y="18"/>
                    <a:pt x="103" y="18"/>
                  </a:cubicBezTo>
                  <a:cubicBezTo>
                    <a:pt x="103" y="17"/>
                    <a:pt x="103" y="17"/>
                    <a:pt x="103" y="17"/>
                  </a:cubicBezTo>
                  <a:cubicBezTo>
                    <a:pt x="102" y="17"/>
                    <a:pt x="102" y="17"/>
                    <a:pt x="102" y="17"/>
                  </a:cubicBezTo>
                  <a:cubicBezTo>
                    <a:pt x="98" y="14"/>
                    <a:pt x="98" y="14"/>
                    <a:pt x="98" y="14"/>
                  </a:cubicBezTo>
                  <a:cubicBezTo>
                    <a:pt x="93" y="11"/>
                    <a:pt x="93" y="11"/>
                    <a:pt x="93" y="11"/>
                  </a:cubicBezTo>
                  <a:cubicBezTo>
                    <a:pt x="92" y="9"/>
                    <a:pt x="92" y="9"/>
                    <a:pt x="92" y="9"/>
                  </a:cubicBezTo>
                  <a:cubicBezTo>
                    <a:pt x="91" y="7"/>
                    <a:pt x="91" y="7"/>
                    <a:pt x="91" y="7"/>
                  </a:cubicBezTo>
                  <a:cubicBezTo>
                    <a:pt x="89" y="4"/>
                    <a:pt x="89" y="4"/>
                    <a:pt x="89" y="4"/>
                  </a:cubicBezTo>
                  <a:cubicBezTo>
                    <a:pt x="86" y="1"/>
                    <a:pt x="86" y="1"/>
                    <a:pt x="86" y="1"/>
                  </a:cubicBezTo>
                  <a:cubicBezTo>
                    <a:pt x="85" y="0"/>
                    <a:pt x="85" y="0"/>
                    <a:pt x="85" y="0"/>
                  </a:cubicBezTo>
                  <a:cubicBezTo>
                    <a:pt x="82" y="2"/>
                    <a:pt x="82" y="2"/>
                    <a:pt x="82" y="2"/>
                  </a:cubicBezTo>
                  <a:cubicBezTo>
                    <a:pt x="79" y="4"/>
                    <a:pt x="79" y="4"/>
                    <a:pt x="79" y="4"/>
                  </a:cubicBezTo>
                  <a:cubicBezTo>
                    <a:pt x="79" y="5"/>
                    <a:pt x="79" y="5"/>
                    <a:pt x="79" y="5"/>
                  </a:cubicBezTo>
                  <a:cubicBezTo>
                    <a:pt x="78" y="8"/>
                    <a:pt x="78" y="8"/>
                    <a:pt x="78" y="8"/>
                  </a:cubicBezTo>
                  <a:cubicBezTo>
                    <a:pt x="76" y="9"/>
                    <a:pt x="76" y="9"/>
                    <a:pt x="76" y="9"/>
                  </a:cubicBezTo>
                  <a:cubicBezTo>
                    <a:pt x="72" y="11"/>
                    <a:pt x="72" y="11"/>
                    <a:pt x="72" y="11"/>
                  </a:cubicBezTo>
                  <a:cubicBezTo>
                    <a:pt x="68" y="12"/>
                    <a:pt x="68" y="12"/>
                    <a:pt x="68" y="12"/>
                  </a:cubicBezTo>
                  <a:cubicBezTo>
                    <a:pt x="65" y="14"/>
                    <a:pt x="65" y="14"/>
                    <a:pt x="65" y="14"/>
                  </a:cubicBezTo>
                  <a:cubicBezTo>
                    <a:pt x="62" y="14"/>
                    <a:pt x="62" y="14"/>
                    <a:pt x="62" y="14"/>
                  </a:cubicBezTo>
                  <a:cubicBezTo>
                    <a:pt x="56" y="12"/>
                    <a:pt x="56" y="12"/>
                    <a:pt x="56" y="12"/>
                  </a:cubicBezTo>
                  <a:cubicBezTo>
                    <a:pt x="52" y="11"/>
                    <a:pt x="52" y="11"/>
                    <a:pt x="52" y="11"/>
                  </a:cubicBezTo>
                  <a:cubicBezTo>
                    <a:pt x="49" y="9"/>
                    <a:pt x="49" y="9"/>
                    <a:pt x="49" y="9"/>
                  </a:cubicBezTo>
                  <a:cubicBezTo>
                    <a:pt x="46" y="11"/>
                    <a:pt x="46" y="11"/>
                    <a:pt x="46" y="11"/>
                  </a:cubicBezTo>
                  <a:cubicBezTo>
                    <a:pt x="43" y="14"/>
                    <a:pt x="43" y="14"/>
                    <a:pt x="43" y="14"/>
                  </a:cubicBezTo>
                  <a:cubicBezTo>
                    <a:pt x="43" y="15"/>
                    <a:pt x="43" y="15"/>
                    <a:pt x="43" y="15"/>
                  </a:cubicBezTo>
                  <a:cubicBezTo>
                    <a:pt x="45" y="17"/>
                    <a:pt x="45" y="17"/>
                    <a:pt x="45" y="17"/>
                  </a:cubicBezTo>
                  <a:cubicBezTo>
                    <a:pt x="46" y="17"/>
                    <a:pt x="46" y="17"/>
                    <a:pt x="46" y="17"/>
                  </a:cubicBezTo>
                  <a:cubicBezTo>
                    <a:pt x="46" y="18"/>
                    <a:pt x="46" y="18"/>
                    <a:pt x="46" y="18"/>
                  </a:cubicBezTo>
                  <a:cubicBezTo>
                    <a:pt x="46" y="20"/>
                    <a:pt x="46" y="20"/>
                    <a:pt x="46" y="20"/>
                  </a:cubicBezTo>
                  <a:cubicBezTo>
                    <a:pt x="49" y="20"/>
                    <a:pt x="49" y="20"/>
                    <a:pt x="49" y="20"/>
                  </a:cubicBezTo>
                  <a:cubicBezTo>
                    <a:pt x="50" y="21"/>
                    <a:pt x="50" y="21"/>
                    <a:pt x="50" y="21"/>
                  </a:cubicBezTo>
                  <a:cubicBezTo>
                    <a:pt x="48" y="24"/>
                    <a:pt x="48" y="24"/>
                    <a:pt x="48" y="24"/>
                  </a:cubicBezTo>
                  <a:cubicBezTo>
                    <a:pt x="48" y="25"/>
                    <a:pt x="48" y="25"/>
                    <a:pt x="48" y="25"/>
                  </a:cubicBezTo>
                  <a:cubicBezTo>
                    <a:pt x="49" y="25"/>
                    <a:pt x="49" y="25"/>
                    <a:pt x="49" y="25"/>
                  </a:cubicBezTo>
                  <a:cubicBezTo>
                    <a:pt x="50" y="27"/>
                    <a:pt x="50" y="27"/>
                    <a:pt x="50" y="27"/>
                  </a:cubicBezTo>
                  <a:cubicBezTo>
                    <a:pt x="50" y="28"/>
                    <a:pt x="50" y="28"/>
                    <a:pt x="50" y="28"/>
                  </a:cubicBezTo>
                  <a:cubicBezTo>
                    <a:pt x="49" y="31"/>
                    <a:pt x="49" y="31"/>
                    <a:pt x="49" y="31"/>
                  </a:cubicBezTo>
                  <a:cubicBezTo>
                    <a:pt x="50" y="31"/>
                    <a:pt x="50" y="31"/>
                    <a:pt x="50" y="31"/>
                  </a:cubicBezTo>
                  <a:cubicBezTo>
                    <a:pt x="53" y="34"/>
                    <a:pt x="53" y="34"/>
                    <a:pt x="53" y="34"/>
                  </a:cubicBezTo>
                  <a:cubicBezTo>
                    <a:pt x="55" y="35"/>
                    <a:pt x="55" y="35"/>
                    <a:pt x="55" y="35"/>
                  </a:cubicBezTo>
                  <a:cubicBezTo>
                    <a:pt x="55" y="37"/>
                    <a:pt x="55" y="37"/>
                    <a:pt x="55" y="37"/>
                  </a:cubicBezTo>
                  <a:cubicBezTo>
                    <a:pt x="56" y="37"/>
                    <a:pt x="56" y="37"/>
                    <a:pt x="56" y="37"/>
                  </a:cubicBezTo>
                  <a:cubicBezTo>
                    <a:pt x="58" y="38"/>
                    <a:pt x="58" y="38"/>
                    <a:pt x="58" y="38"/>
                  </a:cubicBezTo>
                  <a:cubicBezTo>
                    <a:pt x="59" y="40"/>
                    <a:pt x="59" y="40"/>
                    <a:pt x="59" y="40"/>
                  </a:cubicBezTo>
                  <a:cubicBezTo>
                    <a:pt x="60" y="41"/>
                    <a:pt x="60" y="41"/>
                    <a:pt x="60" y="41"/>
                  </a:cubicBezTo>
                  <a:cubicBezTo>
                    <a:pt x="65" y="42"/>
                    <a:pt x="65" y="42"/>
                    <a:pt x="65" y="42"/>
                  </a:cubicBezTo>
                  <a:cubicBezTo>
                    <a:pt x="68" y="44"/>
                    <a:pt x="68" y="44"/>
                    <a:pt x="68" y="44"/>
                  </a:cubicBezTo>
                  <a:cubicBezTo>
                    <a:pt x="68" y="45"/>
                    <a:pt x="68" y="45"/>
                    <a:pt x="68" y="45"/>
                  </a:cubicBezTo>
                  <a:cubicBezTo>
                    <a:pt x="66" y="45"/>
                    <a:pt x="66" y="45"/>
                    <a:pt x="66" y="45"/>
                  </a:cubicBezTo>
                  <a:cubicBezTo>
                    <a:pt x="63" y="47"/>
                    <a:pt x="63" y="47"/>
                    <a:pt x="63" y="47"/>
                  </a:cubicBezTo>
                  <a:cubicBezTo>
                    <a:pt x="59" y="50"/>
                    <a:pt x="59" y="50"/>
                    <a:pt x="59" y="50"/>
                  </a:cubicBezTo>
                  <a:cubicBezTo>
                    <a:pt x="59" y="51"/>
                    <a:pt x="59" y="51"/>
                    <a:pt x="59" y="51"/>
                  </a:cubicBezTo>
                  <a:cubicBezTo>
                    <a:pt x="60" y="52"/>
                    <a:pt x="60" y="52"/>
                    <a:pt x="60" y="52"/>
                  </a:cubicBezTo>
                  <a:cubicBezTo>
                    <a:pt x="60" y="55"/>
                    <a:pt x="60" y="55"/>
                    <a:pt x="60" y="55"/>
                  </a:cubicBezTo>
                  <a:cubicBezTo>
                    <a:pt x="60" y="57"/>
                    <a:pt x="60" y="57"/>
                    <a:pt x="60" y="57"/>
                  </a:cubicBezTo>
                  <a:cubicBezTo>
                    <a:pt x="60" y="60"/>
                    <a:pt x="60" y="60"/>
                    <a:pt x="60" y="60"/>
                  </a:cubicBezTo>
                  <a:cubicBezTo>
                    <a:pt x="62" y="60"/>
                    <a:pt x="62" y="60"/>
                    <a:pt x="62" y="60"/>
                  </a:cubicBezTo>
                  <a:cubicBezTo>
                    <a:pt x="60" y="61"/>
                    <a:pt x="60" y="61"/>
                    <a:pt x="60" y="61"/>
                  </a:cubicBezTo>
                  <a:cubicBezTo>
                    <a:pt x="59" y="64"/>
                    <a:pt x="59" y="64"/>
                    <a:pt x="59" y="64"/>
                  </a:cubicBezTo>
                  <a:cubicBezTo>
                    <a:pt x="56" y="67"/>
                    <a:pt x="56" y="67"/>
                    <a:pt x="56" y="67"/>
                  </a:cubicBezTo>
                  <a:cubicBezTo>
                    <a:pt x="55" y="70"/>
                    <a:pt x="55" y="70"/>
                    <a:pt x="55" y="70"/>
                  </a:cubicBezTo>
                  <a:cubicBezTo>
                    <a:pt x="55" y="71"/>
                    <a:pt x="55" y="71"/>
                    <a:pt x="55" y="71"/>
                  </a:cubicBezTo>
                  <a:cubicBezTo>
                    <a:pt x="56" y="73"/>
                    <a:pt x="56" y="73"/>
                    <a:pt x="56" y="73"/>
                  </a:cubicBezTo>
                  <a:cubicBezTo>
                    <a:pt x="55" y="74"/>
                    <a:pt x="55" y="74"/>
                    <a:pt x="55" y="74"/>
                  </a:cubicBezTo>
                  <a:cubicBezTo>
                    <a:pt x="52" y="75"/>
                    <a:pt x="52" y="75"/>
                    <a:pt x="52" y="75"/>
                  </a:cubicBezTo>
                  <a:cubicBezTo>
                    <a:pt x="50" y="77"/>
                    <a:pt x="50" y="77"/>
                    <a:pt x="50" y="77"/>
                  </a:cubicBezTo>
                  <a:cubicBezTo>
                    <a:pt x="50" y="80"/>
                    <a:pt x="50" y="80"/>
                    <a:pt x="50" y="80"/>
                  </a:cubicBezTo>
                  <a:cubicBezTo>
                    <a:pt x="48" y="85"/>
                    <a:pt x="48" y="85"/>
                    <a:pt x="48" y="85"/>
                  </a:cubicBezTo>
                  <a:cubicBezTo>
                    <a:pt x="45" y="88"/>
                    <a:pt x="45" y="88"/>
                    <a:pt x="45" y="88"/>
                  </a:cubicBezTo>
                  <a:cubicBezTo>
                    <a:pt x="42" y="91"/>
                    <a:pt x="42" y="91"/>
                    <a:pt x="42" y="91"/>
                  </a:cubicBezTo>
                  <a:cubicBezTo>
                    <a:pt x="40" y="95"/>
                    <a:pt x="40" y="95"/>
                    <a:pt x="40" y="95"/>
                  </a:cubicBezTo>
                  <a:cubicBezTo>
                    <a:pt x="39" y="98"/>
                    <a:pt x="39" y="98"/>
                    <a:pt x="39" y="98"/>
                  </a:cubicBezTo>
                  <a:cubicBezTo>
                    <a:pt x="37" y="101"/>
                    <a:pt x="37" y="101"/>
                    <a:pt x="37" y="101"/>
                  </a:cubicBezTo>
                  <a:cubicBezTo>
                    <a:pt x="36" y="103"/>
                    <a:pt x="36" y="103"/>
                    <a:pt x="36" y="103"/>
                  </a:cubicBezTo>
                  <a:cubicBezTo>
                    <a:pt x="35" y="104"/>
                    <a:pt x="35" y="104"/>
                    <a:pt x="35" y="104"/>
                  </a:cubicBezTo>
                  <a:cubicBezTo>
                    <a:pt x="29" y="104"/>
                    <a:pt x="29" y="104"/>
                    <a:pt x="29" y="104"/>
                  </a:cubicBezTo>
                  <a:cubicBezTo>
                    <a:pt x="27" y="106"/>
                    <a:pt x="27" y="106"/>
                    <a:pt x="27" y="106"/>
                  </a:cubicBezTo>
                  <a:cubicBezTo>
                    <a:pt x="25" y="106"/>
                    <a:pt x="25" y="106"/>
                    <a:pt x="25" y="106"/>
                  </a:cubicBezTo>
                  <a:cubicBezTo>
                    <a:pt x="23" y="104"/>
                    <a:pt x="23" y="104"/>
                    <a:pt x="23" y="104"/>
                  </a:cubicBezTo>
                  <a:cubicBezTo>
                    <a:pt x="22" y="103"/>
                    <a:pt x="22" y="103"/>
                    <a:pt x="22" y="103"/>
                  </a:cubicBezTo>
                  <a:cubicBezTo>
                    <a:pt x="20" y="101"/>
                    <a:pt x="20" y="101"/>
                    <a:pt x="20" y="101"/>
                  </a:cubicBezTo>
                  <a:cubicBezTo>
                    <a:pt x="19" y="103"/>
                    <a:pt x="19" y="103"/>
                    <a:pt x="19" y="103"/>
                  </a:cubicBezTo>
                  <a:cubicBezTo>
                    <a:pt x="16" y="106"/>
                    <a:pt x="16" y="106"/>
                    <a:pt x="16" y="106"/>
                  </a:cubicBezTo>
                  <a:cubicBezTo>
                    <a:pt x="12" y="114"/>
                    <a:pt x="12" y="114"/>
                    <a:pt x="12" y="114"/>
                  </a:cubicBezTo>
                  <a:cubicBezTo>
                    <a:pt x="12" y="117"/>
                    <a:pt x="12" y="117"/>
                    <a:pt x="12" y="117"/>
                  </a:cubicBezTo>
                  <a:cubicBezTo>
                    <a:pt x="12" y="118"/>
                    <a:pt x="12" y="118"/>
                    <a:pt x="12" y="118"/>
                  </a:cubicBezTo>
                  <a:cubicBezTo>
                    <a:pt x="16" y="121"/>
                    <a:pt x="16" y="121"/>
                    <a:pt x="16" y="121"/>
                  </a:cubicBezTo>
                  <a:cubicBezTo>
                    <a:pt x="19" y="123"/>
                    <a:pt x="19" y="123"/>
                    <a:pt x="19" y="123"/>
                  </a:cubicBezTo>
                  <a:cubicBezTo>
                    <a:pt x="20" y="124"/>
                    <a:pt x="20" y="124"/>
                    <a:pt x="20" y="124"/>
                  </a:cubicBezTo>
                  <a:cubicBezTo>
                    <a:pt x="20" y="126"/>
                    <a:pt x="20" y="126"/>
                    <a:pt x="20" y="126"/>
                  </a:cubicBezTo>
                  <a:cubicBezTo>
                    <a:pt x="20" y="131"/>
                    <a:pt x="20" y="131"/>
                    <a:pt x="20" y="131"/>
                  </a:cubicBezTo>
                  <a:cubicBezTo>
                    <a:pt x="22" y="133"/>
                    <a:pt x="22" y="133"/>
                    <a:pt x="22" y="133"/>
                  </a:cubicBezTo>
                  <a:cubicBezTo>
                    <a:pt x="23" y="134"/>
                    <a:pt x="23" y="134"/>
                    <a:pt x="23" y="134"/>
                  </a:cubicBezTo>
                  <a:cubicBezTo>
                    <a:pt x="26" y="133"/>
                    <a:pt x="26" y="133"/>
                    <a:pt x="26" y="133"/>
                  </a:cubicBezTo>
                  <a:cubicBezTo>
                    <a:pt x="27" y="134"/>
                    <a:pt x="27" y="134"/>
                    <a:pt x="27" y="134"/>
                  </a:cubicBezTo>
                  <a:cubicBezTo>
                    <a:pt x="27" y="136"/>
                    <a:pt x="27" y="136"/>
                    <a:pt x="27" y="136"/>
                  </a:cubicBezTo>
                  <a:cubicBezTo>
                    <a:pt x="27" y="138"/>
                    <a:pt x="27" y="138"/>
                    <a:pt x="27" y="138"/>
                  </a:cubicBezTo>
                  <a:cubicBezTo>
                    <a:pt x="30" y="143"/>
                    <a:pt x="30" y="143"/>
                    <a:pt x="30" y="143"/>
                  </a:cubicBezTo>
                  <a:cubicBezTo>
                    <a:pt x="33" y="146"/>
                    <a:pt x="33" y="146"/>
                    <a:pt x="33" y="146"/>
                  </a:cubicBezTo>
                  <a:cubicBezTo>
                    <a:pt x="33" y="147"/>
                    <a:pt x="33" y="147"/>
                    <a:pt x="33" y="147"/>
                  </a:cubicBezTo>
                  <a:cubicBezTo>
                    <a:pt x="33" y="149"/>
                    <a:pt x="33" y="149"/>
                    <a:pt x="33" y="149"/>
                  </a:cubicBezTo>
                  <a:cubicBezTo>
                    <a:pt x="33" y="150"/>
                    <a:pt x="33" y="150"/>
                    <a:pt x="33" y="150"/>
                  </a:cubicBezTo>
                  <a:cubicBezTo>
                    <a:pt x="35" y="151"/>
                    <a:pt x="35" y="151"/>
                    <a:pt x="35" y="151"/>
                  </a:cubicBezTo>
                  <a:cubicBezTo>
                    <a:pt x="30" y="153"/>
                    <a:pt x="30" y="153"/>
                    <a:pt x="30" y="153"/>
                  </a:cubicBezTo>
                  <a:cubicBezTo>
                    <a:pt x="29" y="153"/>
                    <a:pt x="29" y="153"/>
                    <a:pt x="29" y="153"/>
                  </a:cubicBezTo>
                  <a:cubicBezTo>
                    <a:pt x="27" y="151"/>
                    <a:pt x="27" y="151"/>
                    <a:pt x="27" y="151"/>
                  </a:cubicBezTo>
                  <a:cubicBezTo>
                    <a:pt x="26" y="151"/>
                    <a:pt x="26" y="151"/>
                    <a:pt x="26" y="151"/>
                  </a:cubicBezTo>
                  <a:cubicBezTo>
                    <a:pt x="25" y="151"/>
                    <a:pt x="25" y="151"/>
                    <a:pt x="25" y="151"/>
                  </a:cubicBezTo>
                  <a:cubicBezTo>
                    <a:pt x="23" y="153"/>
                    <a:pt x="23" y="153"/>
                    <a:pt x="23" y="153"/>
                  </a:cubicBezTo>
                  <a:cubicBezTo>
                    <a:pt x="22" y="154"/>
                    <a:pt x="22" y="154"/>
                    <a:pt x="22" y="154"/>
                  </a:cubicBezTo>
                  <a:cubicBezTo>
                    <a:pt x="19" y="154"/>
                    <a:pt x="19" y="154"/>
                    <a:pt x="19" y="154"/>
                  </a:cubicBezTo>
                  <a:cubicBezTo>
                    <a:pt x="17" y="154"/>
                    <a:pt x="17" y="154"/>
                    <a:pt x="17" y="154"/>
                  </a:cubicBezTo>
                  <a:cubicBezTo>
                    <a:pt x="12" y="153"/>
                    <a:pt x="12" y="153"/>
                    <a:pt x="12" y="153"/>
                  </a:cubicBezTo>
                  <a:cubicBezTo>
                    <a:pt x="10" y="153"/>
                    <a:pt x="10" y="153"/>
                    <a:pt x="10" y="153"/>
                  </a:cubicBezTo>
                  <a:cubicBezTo>
                    <a:pt x="9" y="153"/>
                    <a:pt x="9" y="153"/>
                    <a:pt x="9" y="153"/>
                  </a:cubicBezTo>
                  <a:cubicBezTo>
                    <a:pt x="6" y="153"/>
                    <a:pt x="6" y="153"/>
                    <a:pt x="6" y="153"/>
                  </a:cubicBezTo>
                  <a:cubicBezTo>
                    <a:pt x="7" y="156"/>
                    <a:pt x="7" y="156"/>
                    <a:pt x="7" y="156"/>
                  </a:cubicBezTo>
                  <a:cubicBezTo>
                    <a:pt x="6" y="157"/>
                    <a:pt x="6" y="157"/>
                    <a:pt x="6" y="157"/>
                  </a:cubicBezTo>
                  <a:cubicBezTo>
                    <a:pt x="2" y="157"/>
                    <a:pt x="2" y="157"/>
                    <a:pt x="2" y="157"/>
                  </a:cubicBezTo>
                  <a:cubicBezTo>
                    <a:pt x="2" y="159"/>
                    <a:pt x="2" y="159"/>
                    <a:pt x="2" y="159"/>
                  </a:cubicBezTo>
                  <a:cubicBezTo>
                    <a:pt x="0" y="160"/>
                    <a:pt x="0" y="160"/>
                    <a:pt x="0" y="160"/>
                  </a:cubicBezTo>
                  <a:cubicBezTo>
                    <a:pt x="0" y="163"/>
                    <a:pt x="0" y="163"/>
                    <a:pt x="0" y="163"/>
                  </a:cubicBezTo>
                  <a:cubicBezTo>
                    <a:pt x="3" y="163"/>
                    <a:pt x="3" y="163"/>
                    <a:pt x="3" y="163"/>
                  </a:cubicBezTo>
                  <a:cubicBezTo>
                    <a:pt x="4" y="161"/>
                    <a:pt x="4" y="161"/>
                    <a:pt x="4" y="161"/>
                  </a:cubicBezTo>
                  <a:cubicBezTo>
                    <a:pt x="3" y="164"/>
                    <a:pt x="3" y="164"/>
                    <a:pt x="3" y="164"/>
                  </a:cubicBezTo>
                  <a:cubicBezTo>
                    <a:pt x="6" y="166"/>
                    <a:pt x="6" y="166"/>
                    <a:pt x="6" y="166"/>
                  </a:cubicBezTo>
                  <a:cubicBezTo>
                    <a:pt x="7" y="167"/>
                    <a:pt x="7" y="167"/>
                    <a:pt x="7" y="167"/>
                  </a:cubicBezTo>
                  <a:cubicBezTo>
                    <a:pt x="7" y="169"/>
                    <a:pt x="7" y="169"/>
                    <a:pt x="7" y="169"/>
                  </a:cubicBezTo>
                  <a:cubicBezTo>
                    <a:pt x="13" y="171"/>
                    <a:pt x="13" y="171"/>
                    <a:pt x="13" y="171"/>
                  </a:cubicBezTo>
                  <a:cubicBezTo>
                    <a:pt x="19" y="174"/>
                    <a:pt x="19" y="174"/>
                    <a:pt x="19" y="174"/>
                  </a:cubicBezTo>
                  <a:cubicBezTo>
                    <a:pt x="20" y="173"/>
                    <a:pt x="20" y="173"/>
                    <a:pt x="20" y="173"/>
                  </a:cubicBezTo>
                  <a:cubicBezTo>
                    <a:pt x="22" y="171"/>
                    <a:pt x="22" y="171"/>
                    <a:pt x="22" y="171"/>
                  </a:cubicBezTo>
                  <a:cubicBezTo>
                    <a:pt x="27" y="171"/>
                    <a:pt x="27" y="171"/>
                    <a:pt x="27" y="171"/>
                  </a:cubicBezTo>
                  <a:cubicBezTo>
                    <a:pt x="27" y="170"/>
                    <a:pt x="27" y="170"/>
                    <a:pt x="27" y="170"/>
                  </a:cubicBezTo>
                  <a:cubicBezTo>
                    <a:pt x="29" y="169"/>
                    <a:pt x="29" y="169"/>
                    <a:pt x="29" y="169"/>
                  </a:cubicBezTo>
                  <a:cubicBezTo>
                    <a:pt x="29" y="170"/>
                    <a:pt x="29" y="170"/>
                    <a:pt x="29" y="170"/>
                  </a:cubicBezTo>
                  <a:cubicBezTo>
                    <a:pt x="27" y="171"/>
                    <a:pt x="27" y="171"/>
                    <a:pt x="27" y="171"/>
                  </a:cubicBezTo>
                  <a:cubicBezTo>
                    <a:pt x="26" y="176"/>
                    <a:pt x="26" y="176"/>
                    <a:pt x="26" y="176"/>
                  </a:cubicBezTo>
                  <a:cubicBezTo>
                    <a:pt x="22" y="179"/>
                    <a:pt x="22" y="179"/>
                    <a:pt x="22" y="179"/>
                  </a:cubicBezTo>
                  <a:cubicBezTo>
                    <a:pt x="20" y="179"/>
                    <a:pt x="20" y="179"/>
                    <a:pt x="20" y="179"/>
                  </a:cubicBezTo>
                  <a:cubicBezTo>
                    <a:pt x="19" y="179"/>
                    <a:pt x="19" y="179"/>
                    <a:pt x="19" y="179"/>
                  </a:cubicBezTo>
                  <a:cubicBezTo>
                    <a:pt x="16" y="180"/>
                    <a:pt x="16" y="180"/>
                    <a:pt x="16" y="180"/>
                  </a:cubicBezTo>
                  <a:cubicBezTo>
                    <a:pt x="15" y="180"/>
                    <a:pt x="15" y="180"/>
                    <a:pt x="15" y="180"/>
                  </a:cubicBezTo>
                  <a:cubicBezTo>
                    <a:pt x="13" y="179"/>
                    <a:pt x="13" y="179"/>
                    <a:pt x="13" y="179"/>
                  </a:cubicBezTo>
                  <a:cubicBezTo>
                    <a:pt x="12" y="179"/>
                    <a:pt x="12" y="179"/>
                    <a:pt x="12" y="179"/>
                  </a:cubicBezTo>
                  <a:cubicBezTo>
                    <a:pt x="12" y="180"/>
                    <a:pt x="12" y="180"/>
                    <a:pt x="12" y="180"/>
                  </a:cubicBezTo>
                  <a:cubicBezTo>
                    <a:pt x="13" y="183"/>
                    <a:pt x="13" y="183"/>
                    <a:pt x="13" y="183"/>
                  </a:cubicBezTo>
                  <a:cubicBezTo>
                    <a:pt x="19" y="189"/>
                    <a:pt x="19" y="189"/>
                    <a:pt x="19" y="189"/>
                  </a:cubicBezTo>
                  <a:cubicBezTo>
                    <a:pt x="25" y="194"/>
                    <a:pt x="25" y="194"/>
                    <a:pt x="25" y="194"/>
                  </a:cubicBezTo>
                  <a:cubicBezTo>
                    <a:pt x="29" y="199"/>
                    <a:pt x="29" y="199"/>
                    <a:pt x="29" y="199"/>
                  </a:cubicBezTo>
                  <a:cubicBezTo>
                    <a:pt x="35" y="202"/>
                    <a:pt x="35" y="202"/>
                    <a:pt x="35" y="202"/>
                  </a:cubicBezTo>
                  <a:cubicBezTo>
                    <a:pt x="37" y="202"/>
                    <a:pt x="37" y="202"/>
                    <a:pt x="37" y="202"/>
                  </a:cubicBezTo>
                  <a:cubicBezTo>
                    <a:pt x="39" y="202"/>
                    <a:pt x="39" y="202"/>
                    <a:pt x="39" y="202"/>
                  </a:cubicBezTo>
                  <a:cubicBezTo>
                    <a:pt x="43" y="199"/>
                    <a:pt x="43" y="199"/>
                    <a:pt x="43" y="199"/>
                  </a:cubicBezTo>
                  <a:cubicBezTo>
                    <a:pt x="49" y="196"/>
                    <a:pt x="49" y="196"/>
                    <a:pt x="49" y="196"/>
                  </a:cubicBezTo>
                  <a:cubicBezTo>
                    <a:pt x="50" y="194"/>
                    <a:pt x="50" y="194"/>
                    <a:pt x="50" y="194"/>
                  </a:cubicBezTo>
                  <a:cubicBezTo>
                    <a:pt x="50" y="193"/>
                    <a:pt x="50" y="193"/>
                    <a:pt x="50" y="193"/>
                  </a:cubicBezTo>
                  <a:cubicBezTo>
                    <a:pt x="52" y="190"/>
                    <a:pt x="52" y="190"/>
                    <a:pt x="52" y="190"/>
                  </a:cubicBezTo>
                  <a:cubicBezTo>
                    <a:pt x="52" y="189"/>
                    <a:pt x="52" y="189"/>
                    <a:pt x="52" y="189"/>
                  </a:cubicBezTo>
                  <a:cubicBezTo>
                    <a:pt x="48" y="187"/>
                    <a:pt x="48" y="187"/>
                    <a:pt x="48" y="187"/>
                  </a:cubicBezTo>
                  <a:cubicBezTo>
                    <a:pt x="49" y="186"/>
                    <a:pt x="49" y="186"/>
                    <a:pt x="49" y="186"/>
                  </a:cubicBezTo>
                  <a:cubicBezTo>
                    <a:pt x="50" y="186"/>
                    <a:pt x="50" y="186"/>
                    <a:pt x="50" y="186"/>
                  </a:cubicBezTo>
                  <a:cubicBezTo>
                    <a:pt x="49" y="184"/>
                    <a:pt x="49" y="184"/>
                    <a:pt x="49" y="184"/>
                  </a:cubicBezTo>
                  <a:cubicBezTo>
                    <a:pt x="50" y="184"/>
                    <a:pt x="50" y="184"/>
                    <a:pt x="50" y="184"/>
                  </a:cubicBezTo>
                  <a:cubicBezTo>
                    <a:pt x="52" y="181"/>
                    <a:pt x="52" y="181"/>
                    <a:pt x="52" y="181"/>
                  </a:cubicBezTo>
                  <a:cubicBezTo>
                    <a:pt x="50" y="180"/>
                    <a:pt x="50" y="180"/>
                    <a:pt x="50" y="180"/>
                  </a:cubicBezTo>
                  <a:cubicBezTo>
                    <a:pt x="52" y="180"/>
                    <a:pt x="52" y="180"/>
                    <a:pt x="52" y="180"/>
                  </a:cubicBezTo>
                  <a:cubicBezTo>
                    <a:pt x="52" y="179"/>
                    <a:pt x="52" y="179"/>
                    <a:pt x="52" y="179"/>
                  </a:cubicBezTo>
                  <a:cubicBezTo>
                    <a:pt x="55" y="180"/>
                    <a:pt x="55" y="180"/>
                    <a:pt x="55" y="180"/>
                  </a:cubicBezTo>
                  <a:cubicBezTo>
                    <a:pt x="58" y="181"/>
                    <a:pt x="58" y="181"/>
                    <a:pt x="58" y="181"/>
                  </a:cubicBezTo>
                  <a:cubicBezTo>
                    <a:pt x="56" y="181"/>
                    <a:pt x="56" y="181"/>
                    <a:pt x="56" y="181"/>
                  </a:cubicBezTo>
                  <a:cubicBezTo>
                    <a:pt x="55" y="183"/>
                    <a:pt x="55" y="183"/>
                    <a:pt x="55" y="183"/>
                  </a:cubicBezTo>
                  <a:cubicBezTo>
                    <a:pt x="53" y="183"/>
                    <a:pt x="53" y="183"/>
                    <a:pt x="53" y="183"/>
                  </a:cubicBezTo>
                  <a:cubicBezTo>
                    <a:pt x="55" y="184"/>
                    <a:pt x="55" y="184"/>
                    <a:pt x="55" y="184"/>
                  </a:cubicBezTo>
                  <a:cubicBezTo>
                    <a:pt x="56" y="184"/>
                    <a:pt x="56" y="184"/>
                    <a:pt x="56" y="184"/>
                  </a:cubicBezTo>
                  <a:cubicBezTo>
                    <a:pt x="55" y="187"/>
                    <a:pt x="55" y="187"/>
                    <a:pt x="55" y="187"/>
                  </a:cubicBezTo>
                  <a:cubicBezTo>
                    <a:pt x="56" y="189"/>
                    <a:pt x="56" y="189"/>
                    <a:pt x="56" y="189"/>
                  </a:cubicBezTo>
                  <a:cubicBezTo>
                    <a:pt x="59" y="189"/>
                    <a:pt x="59" y="189"/>
                    <a:pt x="59" y="189"/>
                  </a:cubicBezTo>
                  <a:cubicBezTo>
                    <a:pt x="56" y="190"/>
                    <a:pt x="56" y="190"/>
                    <a:pt x="56" y="190"/>
                  </a:cubicBezTo>
                  <a:cubicBezTo>
                    <a:pt x="56" y="193"/>
                    <a:pt x="56" y="193"/>
                    <a:pt x="56" y="193"/>
                  </a:cubicBezTo>
                  <a:cubicBezTo>
                    <a:pt x="56" y="194"/>
                    <a:pt x="56" y="194"/>
                    <a:pt x="56" y="194"/>
                  </a:cubicBezTo>
                  <a:cubicBezTo>
                    <a:pt x="58" y="196"/>
                    <a:pt x="58" y="196"/>
                    <a:pt x="58" y="196"/>
                  </a:cubicBezTo>
                  <a:cubicBezTo>
                    <a:pt x="58" y="197"/>
                    <a:pt x="58" y="197"/>
                    <a:pt x="58" y="197"/>
                  </a:cubicBezTo>
                  <a:cubicBezTo>
                    <a:pt x="59" y="196"/>
                    <a:pt x="59" y="196"/>
                    <a:pt x="59" y="196"/>
                  </a:cubicBezTo>
                  <a:cubicBezTo>
                    <a:pt x="59" y="197"/>
                    <a:pt x="59" y="197"/>
                    <a:pt x="59" y="197"/>
                  </a:cubicBezTo>
                  <a:cubicBezTo>
                    <a:pt x="60" y="200"/>
                    <a:pt x="60" y="200"/>
                    <a:pt x="60" y="200"/>
                  </a:cubicBezTo>
                  <a:cubicBezTo>
                    <a:pt x="60" y="203"/>
                    <a:pt x="60" y="203"/>
                    <a:pt x="60" y="203"/>
                  </a:cubicBezTo>
                  <a:cubicBezTo>
                    <a:pt x="60" y="204"/>
                    <a:pt x="60" y="204"/>
                    <a:pt x="60" y="204"/>
                  </a:cubicBezTo>
                  <a:cubicBezTo>
                    <a:pt x="59" y="210"/>
                    <a:pt x="59" y="210"/>
                    <a:pt x="59" y="210"/>
                  </a:cubicBezTo>
                  <a:cubicBezTo>
                    <a:pt x="59" y="216"/>
                    <a:pt x="59" y="216"/>
                    <a:pt x="59" y="216"/>
                  </a:cubicBezTo>
                  <a:cubicBezTo>
                    <a:pt x="60" y="217"/>
                    <a:pt x="60" y="217"/>
                    <a:pt x="60" y="217"/>
                  </a:cubicBezTo>
                  <a:cubicBezTo>
                    <a:pt x="60" y="219"/>
                    <a:pt x="60" y="219"/>
                    <a:pt x="60" y="219"/>
                  </a:cubicBezTo>
                  <a:cubicBezTo>
                    <a:pt x="60" y="220"/>
                    <a:pt x="60" y="220"/>
                    <a:pt x="60" y="220"/>
                  </a:cubicBezTo>
                  <a:cubicBezTo>
                    <a:pt x="62" y="220"/>
                    <a:pt x="62" y="220"/>
                    <a:pt x="62" y="220"/>
                  </a:cubicBezTo>
                  <a:cubicBezTo>
                    <a:pt x="65" y="222"/>
                    <a:pt x="65" y="222"/>
                    <a:pt x="65" y="222"/>
                  </a:cubicBezTo>
                  <a:cubicBezTo>
                    <a:pt x="62" y="222"/>
                    <a:pt x="62" y="222"/>
                    <a:pt x="62" y="222"/>
                  </a:cubicBezTo>
                  <a:cubicBezTo>
                    <a:pt x="62" y="226"/>
                    <a:pt x="62" y="226"/>
                    <a:pt x="62" y="226"/>
                  </a:cubicBezTo>
                  <a:cubicBezTo>
                    <a:pt x="63" y="223"/>
                    <a:pt x="63" y="223"/>
                    <a:pt x="63" y="223"/>
                  </a:cubicBezTo>
                  <a:cubicBezTo>
                    <a:pt x="63" y="224"/>
                    <a:pt x="63" y="224"/>
                    <a:pt x="63" y="224"/>
                  </a:cubicBezTo>
                  <a:cubicBezTo>
                    <a:pt x="63" y="226"/>
                    <a:pt x="63" y="226"/>
                    <a:pt x="63" y="226"/>
                  </a:cubicBezTo>
                  <a:cubicBezTo>
                    <a:pt x="63" y="227"/>
                    <a:pt x="63" y="227"/>
                    <a:pt x="63" y="227"/>
                  </a:cubicBezTo>
                  <a:cubicBezTo>
                    <a:pt x="63" y="229"/>
                    <a:pt x="63" y="229"/>
                    <a:pt x="63" y="229"/>
                  </a:cubicBezTo>
                  <a:cubicBezTo>
                    <a:pt x="63" y="230"/>
                    <a:pt x="63" y="230"/>
                    <a:pt x="63" y="230"/>
                  </a:cubicBezTo>
                  <a:cubicBezTo>
                    <a:pt x="65" y="233"/>
                    <a:pt x="65" y="233"/>
                    <a:pt x="65" y="233"/>
                  </a:cubicBezTo>
                  <a:cubicBezTo>
                    <a:pt x="63" y="232"/>
                    <a:pt x="63" y="232"/>
                    <a:pt x="63" y="232"/>
                  </a:cubicBezTo>
                  <a:cubicBezTo>
                    <a:pt x="63" y="233"/>
                    <a:pt x="63" y="233"/>
                    <a:pt x="63" y="233"/>
                  </a:cubicBezTo>
                  <a:cubicBezTo>
                    <a:pt x="65" y="236"/>
                    <a:pt x="65" y="236"/>
                    <a:pt x="65" y="236"/>
                  </a:cubicBezTo>
                  <a:cubicBezTo>
                    <a:pt x="65" y="237"/>
                    <a:pt x="65" y="237"/>
                    <a:pt x="65" y="237"/>
                  </a:cubicBezTo>
                  <a:cubicBezTo>
                    <a:pt x="66" y="240"/>
                    <a:pt x="66" y="240"/>
                    <a:pt x="66" y="240"/>
                  </a:cubicBezTo>
                  <a:cubicBezTo>
                    <a:pt x="68" y="246"/>
                    <a:pt x="68" y="246"/>
                    <a:pt x="68" y="246"/>
                  </a:cubicBezTo>
                  <a:cubicBezTo>
                    <a:pt x="69" y="253"/>
                    <a:pt x="69" y="253"/>
                    <a:pt x="69" y="253"/>
                  </a:cubicBezTo>
                  <a:cubicBezTo>
                    <a:pt x="70" y="260"/>
                    <a:pt x="70" y="260"/>
                    <a:pt x="70" y="260"/>
                  </a:cubicBezTo>
                  <a:cubicBezTo>
                    <a:pt x="73" y="265"/>
                    <a:pt x="73" y="265"/>
                    <a:pt x="73" y="265"/>
                  </a:cubicBezTo>
                  <a:cubicBezTo>
                    <a:pt x="75" y="269"/>
                    <a:pt x="75" y="269"/>
                    <a:pt x="75" y="269"/>
                  </a:cubicBezTo>
                  <a:cubicBezTo>
                    <a:pt x="76" y="270"/>
                    <a:pt x="76" y="270"/>
                    <a:pt x="76" y="270"/>
                  </a:cubicBezTo>
                  <a:cubicBezTo>
                    <a:pt x="78" y="272"/>
                    <a:pt x="78" y="272"/>
                    <a:pt x="78" y="272"/>
                  </a:cubicBezTo>
                  <a:cubicBezTo>
                    <a:pt x="78" y="273"/>
                    <a:pt x="78" y="273"/>
                    <a:pt x="78" y="273"/>
                  </a:cubicBezTo>
                  <a:cubicBezTo>
                    <a:pt x="79" y="275"/>
                    <a:pt x="79" y="275"/>
                    <a:pt x="79" y="275"/>
                  </a:cubicBezTo>
                  <a:cubicBezTo>
                    <a:pt x="78" y="275"/>
                    <a:pt x="78" y="275"/>
                    <a:pt x="78" y="275"/>
                  </a:cubicBezTo>
                  <a:cubicBezTo>
                    <a:pt x="79" y="276"/>
                    <a:pt x="79" y="276"/>
                    <a:pt x="79" y="276"/>
                  </a:cubicBezTo>
                  <a:cubicBezTo>
                    <a:pt x="80" y="279"/>
                    <a:pt x="80" y="279"/>
                    <a:pt x="80" y="279"/>
                  </a:cubicBezTo>
                  <a:cubicBezTo>
                    <a:pt x="82" y="280"/>
                    <a:pt x="82" y="280"/>
                    <a:pt x="82" y="280"/>
                  </a:cubicBezTo>
                  <a:cubicBezTo>
                    <a:pt x="82" y="282"/>
                    <a:pt x="82" y="282"/>
                    <a:pt x="82" y="282"/>
                  </a:cubicBezTo>
                  <a:cubicBezTo>
                    <a:pt x="82" y="283"/>
                    <a:pt x="82" y="283"/>
                    <a:pt x="82" y="283"/>
                  </a:cubicBezTo>
                  <a:cubicBezTo>
                    <a:pt x="85" y="285"/>
                    <a:pt x="85" y="285"/>
                    <a:pt x="85" y="285"/>
                  </a:cubicBezTo>
                  <a:cubicBezTo>
                    <a:pt x="85" y="288"/>
                    <a:pt x="85" y="288"/>
                    <a:pt x="85" y="288"/>
                  </a:cubicBezTo>
                  <a:cubicBezTo>
                    <a:pt x="86" y="289"/>
                    <a:pt x="86" y="289"/>
                    <a:pt x="86" y="289"/>
                  </a:cubicBezTo>
                  <a:cubicBezTo>
                    <a:pt x="88" y="290"/>
                    <a:pt x="88" y="290"/>
                    <a:pt x="88" y="290"/>
                  </a:cubicBezTo>
                  <a:cubicBezTo>
                    <a:pt x="86" y="290"/>
                    <a:pt x="86" y="290"/>
                    <a:pt x="86" y="290"/>
                  </a:cubicBezTo>
                  <a:cubicBezTo>
                    <a:pt x="88" y="293"/>
                    <a:pt x="88" y="293"/>
                    <a:pt x="88" y="293"/>
                  </a:cubicBezTo>
                  <a:cubicBezTo>
                    <a:pt x="89" y="298"/>
                    <a:pt x="89" y="298"/>
                    <a:pt x="89" y="298"/>
                  </a:cubicBezTo>
                  <a:cubicBezTo>
                    <a:pt x="91" y="303"/>
                    <a:pt x="91" y="303"/>
                    <a:pt x="91" y="303"/>
                  </a:cubicBezTo>
                  <a:cubicBezTo>
                    <a:pt x="93" y="313"/>
                    <a:pt x="93" y="313"/>
                    <a:pt x="93" y="313"/>
                  </a:cubicBezTo>
                  <a:cubicBezTo>
                    <a:pt x="99" y="322"/>
                    <a:pt x="99" y="322"/>
                    <a:pt x="99" y="322"/>
                  </a:cubicBezTo>
                  <a:cubicBezTo>
                    <a:pt x="106" y="333"/>
                    <a:pt x="106" y="333"/>
                    <a:pt x="106" y="333"/>
                  </a:cubicBezTo>
                  <a:cubicBezTo>
                    <a:pt x="109" y="342"/>
                    <a:pt x="109" y="342"/>
                    <a:pt x="109" y="342"/>
                  </a:cubicBezTo>
                  <a:cubicBezTo>
                    <a:pt x="111" y="345"/>
                    <a:pt x="111" y="345"/>
                    <a:pt x="111" y="345"/>
                  </a:cubicBezTo>
                  <a:cubicBezTo>
                    <a:pt x="111" y="346"/>
                    <a:pt x="111" y="346"/>
                    <a:pt x="111" y="346"/>
                  </a:cubicBezTo>
                  <a:cubicBezTo>
                    <a:pt x="111" y="348"/>
                    <a:pt x="111" y="348"/>
                    <a:pt x="111" y="348"/>
                  </a:cubicBezTo>
                  <a:cubicBezTo>
                    <a:pt x="112" y="346"/>
                    <a:pt x="112" y="346"/>
                    <a:pt x="112" y="346"/>
                  </a:cubicBezTo>
                  <a:cubicBezTo>
                    <a:pt x="112" y="349"/>
                    <a:pt x="112" y="349"/>
                    <a:pt x="112" y="349"/>
                  </a:cubicBezTo>
                  <a:cubicBezTo>
                    <a:pt x="113" y="351"/>
                    <a:pt x="113" y="351"/>
                    <a:pt x="113" y="351"/>
                  </a:cubicBezTo>
                  <a:cubicBezTo>
                    <a:pt x="115" y="355"/>
                    <a:pt x="115" y="355"/>
                    <a:pt x="115" y="355"/>
                  </a:cubicBezTo>
                  <a:cubicBezTo>
                    <a:pt x="113" y="354"/>
                    <a:pt x="113" y="354"/>
                    <a:pt x="113" y="354"/>
                  </a:cubicBezTo>
                  <a:cubicBezTo>
                    <a:pt x="113" y="352"/>
                    <a:pt x="113" y="352"/>
                    <a:pt x="113" y="352"/>
                  </a:cubicBezTo>
                  <a:cubicBezTo>
                    <a:pt x="113" y="351"/>
                    <a:pt x="113" y="351"/>
                    <a:pt x="113" y="351"/>
                  </a:cubicBezTo>
                  <a:cubicBezTo>
                    <a:pt x="112" y="352"/>
                    <a:pt x="112" y="352"/>
                    <a:pt x="112" y="352"/>
                  </a:cubicBezTo>
                  <a:cubicBezTo>
                    <a:pt x="112" y="354"/>
                    <a:pt x="112" y="354"/>
                    <a:pt x="112" y="354"/>
                  </a:cubicBezTo>
                  <a:cubicBezTo>
                    <a:pt x="113" y="356"/>
                    <a:pt x="113" y="356"/>
                    <a:pt x="113" y="356"/>
                  </a:cubicBezTo>
                  <a:cubicBezTo>
                    <a:pt x="115" y="361"/>
                    <a:pt x="115" y="361"/>
                    <a:pt x="115" y="361"/>
                  </a:cubicBezTo>
                  <a:cubicBezTo>
                    <a:pt x="115" y="362"/>
                    <a:pt x="115" y="362"/>
                    <a:pt x="115" y="362"/>
                  </a:cubicBezTo>
                  <a:cubicBezTo>
                    <a:pt x="116" y="362"/>
                    <a:pt x="116" y="362"/>
                    <a:pt x="116" y="362"/>
                  </a:cubicBezTo>
                  <a:cubicBezTo>
                    <a:pt x="116" y="364"/>
                    <a:pt x="116" y="364"/>
                    <a:pt x="116" y="364"/>
                  </a:cubicBezTo>
                  <a:cubicBezTo>
                    <a:pt x="119" y="366"/>
                    <a:pt x="119" y="366"/>
                    <a:pt x="119" y="366"/>
                  </a:cubicBezTo>
                  <a:cubicBezTo>
                    <a:pt x="123" y="372"/>
                    <a:pt x="123" y="372"/>
                    <a:pt x="123" y="372"/>
                  </a:cubicBezTo>
                  <a:cubicBezTo>
                    <a:pt x="126" y="374"/>
                    <a:pt x="126" y="374"/>
                    <a:pt x="126" y="374"/>
                  </a:cubicBezTo>
                  <a:cubicBezTo>
                    <a:pt x="129" y="374"/>
                    <a:pt x="129" y="374"/>
                    <a:pt x="129" y="374"/>
                  </a:cubicBezTo>
                  <a:cubicBezTo>
                    <a:pt x="132" y="372"/>
                    <a:pt x="132" y="372"/>
                    <a:pt x="132" y="372"/>
                  </a:cubicBezTo>
                  <a:cubicBezTo>
                    <a:pt x="135" y="369"/>
                    <a:pt x="135" y="369"/>
                    <a:pt x="135" y="369"/>
                  </a:cubicBezTo>
                  <a:cubicBezTo>
                    <a:pt x="135" y="366"/>
                    <a:pt x="135" y="366"/>
                    <a:pt x="135" y="366"/>
                  </a:cubicBezTo>
                  <a:cubicBezTo>
                    <a:pt x="136" y="365"/>
                    <a:pt x="136" y="365"/>
                    <a:pt x="136" y="365"/>
                  </a:cubicBezTo>
                  <a:cubicBezTo>
                    <a:pt x="136" y="362"/>
                    <a:pt x="136" y="362"/>
                    <a:pt x="136" y="362"/>
                  </a:cubicBezTo>
                  <a:cubicBezTo>
                    <a:pt x="139" y="361"/>
                    <a:pt x="139" y="361"/>
                    <a:pt x="139" y="361"/>
                  </a:cubicBezTo>
                  <a:cubicBezTo>
                    <a:pt x="145" y="358"/>
                    <a:pt x="145" y="358"/>
                    <a:pt x="145" y="358"/>
                  </a:cubicBezTo>
                  <a:cubicBezTo>
                    <a:pt x="146" y="358"/>
                    <a:pt x="146" y="358"/>
                    <a:pt x="146" y="358"/>
                  </a:cubicBezTo>
                  <a:cubicBezTo>
                    <a:pt x="144" y="356"/>
                    <a:pt x="144" y="356"/>
                    <a:pt x="144" y="356"/>
                  </a:cubicBezTo>
                  <a:cubicBezTo>
                    <a:pt x="144" y="354"/>
                    <a:pt x="144" y="354"/>
                    <a:pt x="144" y="354"/>
                  </a:cubicBezTo>
                  <a:cubicBezTo>
                    <a:pt x="146" y="351"/>
                    <a:pt x="146" y="351"/>
                    <a:pt x="146" y="351"/>
                  </a:cubicBezTo>
                  <a:cubicBezTo>
                    <a:pt x="148" y="349"/>
                    <a:pt x="148" y="349"/>
                    <a:pt x="148" y="349"/>
                  </a:cubicBezTo>
                  <a:cubicBezTo>
                    <a:pt x="148" y="346"/>
                    <a:pt x="148" y="346"/>
                    <a:pt x="148" y="346"/>
                  </a:cubicBezTo>
                  <a:cubicBezTo>
                    <a:pt x="148" y="345"/>
                    <a:pt x="148" y="345"/>
                    <a:pt x="148" y="345"/>
                  </a:cubicBezTo>
                  <a:cubicBezTo>
                    <a:pt x="149" y="343"/>
                    <a:pt x="149" y="343"/>
                    <a:pt x="149" y="343"/>
                  </a:cubicBezTo>
                  <a:cubicBezTo>
                    <a:pt x="152" y="343"/>
                    <a:pt x="152" y="343"/>
                    <a:pt x="152" y="343"/>
                  </a:cubicBezTo>
                  <a:cubicBezTo>
                    <a:pt x="155" y="343"/>
                    <a:pt x="155" y="343"/>
                    <a:pt x="155" y="343"/>
                  </a:cubicBezTo>
                  <a:cubicBezTo>
                    <a:pt x="154" y="335"/>
                    <a:pt x="154" y="335"/>
                    <a:pt x="154" y="335"/>
                  </a:cubicBezTo>
                  <a:cubicBezTo>
                    <a:pt x="154" y="332"/>
                    <a:pt x="154" y="332"/>
                    <a:pt x="154" y="332"/>
                  </a:cubicBezTo>
                  <a:cubicBezTo>
                    <a:pt x="152" y="329"/>
                    <a:pt x="152" y="329"/>
                    <a:pt x="152" y="329"/>
                  </a:cubicBezTo>
                  <a:cubicBezTo>
                    <a:pt x="152" y="328"/>
                    <a:pt x="152" y="328"/>
                    <a:pt x="152" y="328"/>
                  </a:cubicBezTo>
                  <a:cubicBezTo>
                    <a:pt x="154" y="326"/>
                    <a:pt x="154" y="326"/>
                    <a:pt x="154" y="326"/>
                  </a:cubicBezTo>
                  <a:cubicBezTo>
                    <a:pt x="154" y="321"/>
                    <a:pt x="154" y="321"/>
                    <a:pt x="154" y="321"/>
                  </a:cubicBezTo>
                  <a:cubicBezTo>
                    <a:pt x="155" y="316"/>
                    <a:pt x="155" y="316"/>
                    <a:pt x="155" y="316"/>
                  </a:cubicBezTo>
                  <a:cubicBezTo>
                    <a:pt x="158" y="311"/>
                    <a:pt x="158" y="311"/>
                    <a:pt x="158" y="311"/>
                  </a:cubicBezTo>
                  <a:cubicBezTo>
                    <a:pt x="158" y="306"/>
                    <a:pt x="158" y="306"/>
                    <a:pt x="158" y="306"/>
                  </a:cubicBezTo>
                  <a:cubicBezTo>
                    <a:pt x="158" y="302"/>
                    <a:pt x="158" y="302"/>
                    <a:pt x="158" y="302"/>
                  </a:cubicBezTo>
                  <a:cubicBezTo>
                    <a:pt x="156" y="300"/>
                    <a:pt x="156" y="300"/>
                    <a:pt x="156" y="300"/>
                  </a:cubicBezTo>
                  <a:cubicBezTo>
                    <a:pt x="155" y="299"/>
                    <a:pt x="155" y="299"/>
                    <a:pt x="155" y="299"/>
                  </a:cubicBezTo>
                  <a:cubicBezTo>
                    <a:pt x="154" y="298"/>
                    <a:pt x="154" y="298"/>
                    <a:pt x="154" y="298"/>
                  </a:cubicBezTo>
                  <a:cubicBezTo>
                    <a:pt x="155" y="298"/>
                    <a:pt x="155" y="298"/>
                    <a:pt x="155" y="298"/>
                  </a:cubicBezTo>
                  <a:cubicBezTo>
                    <a:pt x="156" y="300"/>
                    <a:pt x="156" y="300"/>
                    <a:pt x="156" y="300"/>
                  </a:cubicBezTo>
                  <a:cubicBezTo>
                    <a:pt x="155" y="293"/>
                    <a:pt x="155" y="293"/>
                    <a:pt x="155" y="293"/>
                  </a:cubicBezTo>
                  <a:cubicBezTo>
                    <a:pt x="155" y="288"/>
                    <a:pt x="155" y="288"/>
                    <a:pt x="155" y="288"/>
                  </a:cubicBezTo>
                  <a:cubicBezTo>
                    <a:pt x="154" y="283"/>
                    <a:pt x="154" y="283"/>
                    <a:pt x="154" y="283"/>
                  </a:cubicBezTo>
                  <a:cubicBezTo>
                    <a:pt x="152" y="280"/>
                    <a:pt x="152" y="280"/>
                    <a:pt x="152" y="280"/>
                  </a:cubicBezTo>
                  <a:cubicBezTo>
                    <a:pt x="152" y="278"/>
                    <a:pt x="152" y="278"/>
                    <a:pt x="152" y="278"/>
                  </a:cubicBezTo>
                  <a:cubicBezTo>
                    <a:pt x="154" y="275"/>
                    <a:pt x="154" y="275"/>
                    <a:pt x="154" y="275"/>
                  </a:cubicBezTo>
                  <a:cubicBezTo>
                    <a:pt x="155" y="270"/>
                    <a:pt x="155" y="270"/>
                    <a:pt x="155" y="270"/>
                  </a:cubicBezTo>
                  <a:cubicBezTo>
                    <a:pt x="159" y="268"/>
                    <a:pt x="159" y="268"/>
                    <a:pt x="159" y="268"/>
                  </a:cubicBezTo>
                  <a:cubicBezTo>
                    <a:pt x="161" y="268"/>
                    <a:pt x="161" y="268"/>
                    <a:pt x="161" y="268"/>
                  </a:cubicBezTo>
                  <a:cubicBezTo>
                    <a:pt x="161" y="266"/>
                    <a:pt x="161" y="266"/>
                    <a:pt x="161" y="266"/>
                  </a:cubicBezTo>
                  <a:cubicBezTo>
                    <a:pt x="162" y="268"/>
                    <a:pt x="162" y="268"/>
                    <a:pt x="162" y="268"/>
                  </a:cubicBezTo>
                  <a:cubicBezTo>
                    <a:pt x="164" y="269"/>
                    <a:pt x="164" y="269"/>
                    <a:pt x="164" y="269"/>
                  </a:cubicBezTo>
                  <a:cubicBezTo>
                    <a:pt x="165" y="263"/>
                    <a:pt x="165" y="263"/>
                    <a:pt x="165" y="263"/>
                  </a:cubicBezTo>
                  <a:cubicBezTo>
                    <a:pt x="165" y="262"/>
                    <a:pt x="165" y="262"/>
                    <a:pt x="165" y="262"/>
                  </a:cubicBezTo>
                  <a:cubicBezTo>
                    <a:pt x="166" y="262"/>
                    <a:pt x="166" y="262"/>
                    <a:pt x="166" y="262"/>
                  </a:cubicBezTo>
                  <a:cubicBezTo>
                    <a:pt x="174" y="260"/>
                    <a:pt x="174" y="260"/>
                    <a:pt x="174" y="260"/>
                  </a:cubicBezTo>
                  <a:cubicBezTo>
                    <a:pt x="177" y="260"/>
                    <a:pt x="177" y="260"/>
                    <a:pt x="177" y="260"/>
                  </a:cubicBezTo>
                  <a:cubicBezTo>
                    <a:pt x="178" y="257"/>
                    <a:pt x="178" y="257"/>
                    <a:pt x="178" y="257"/>
                  </a:cubicBezTo>
                  <a:cubicBezTo>
                    <a:pt x="178" y="256"/>
                    <a:pt x="178" y="256"/>
                    <a:pt x="178" y="256"/>
                  </a:cubicBezTo>
                  <a:cubicBezTo>
                    <a:pt x="178" y="255"/>
                    <a:pt x="178" y="255"/>
                    <a:pt x="178" y="255"/>
                  </a:cubicBezTo>
                  <a:cubicBezTo>
                    <a:pt x="177" y="253"/>
                    <a:pt x="177" y="253"/>
                    <a:pt x="177" y="253"/>
                  </a:cubicBezTo>
                  <a:cubicBezTo>
                    <a:pt x="179" y="249"/>
                    <a:pt x="179" y="249"/>
                    <a:pt x="179" y="249"/>
                  </a:cubicBezTo>
                  <a:cubicBezTo>
                    <a:pt x="184" y="246"/>
                    <a:pt x="184" y="246"/>
                    <a:pt x="184" y="246"/>
                  </a:cubicBezTo>
                  <a:cubicBezTo>
                    <a:pt x="187" y="245"/>
                    <a:pt x="187" y="245"/>
                    <a:pt x="187" y="245"/>
                  </a:cubicBezTo>
                  <a:cubicBezTo>
                    <a:pt x="188" y="243"/>
                    <a:pt x="188" y="243"/>
                    <a:pt x="188" y="243"/>
                  </a:cubicBezTo>
                  <a:cubicBezTo>
                    <a:pt x="189" y="242"/>
                    <a:pt x="189" y="242"/>
                    <a:pt x="189" y="242"/>
                  </a:cubicBezTo>
                  <a:cubicBezTo>
                    <a:pt x="191" y="240"/>
                    <a:pt x="191" y="240"/>
                    <a:pt x="191" y="240"/>
                  </a:cubicBezTo>
                  <a:cubicBezTo>
                    <a:pt x="191" y="237"/>
                    <a:pt x="191" y="237"/>
                    <a:pt x="191" y="237"/>
                  </a:cubicBezTo>
                  <a:cubicBezTo>
                    <a:pt x="194" y="237"/>
                    <a:pt x="194" y="237"/>
                    <a:pt x="194" y="237"/>
                  </a:cubicBezTo>
                  <a:cubicBezTo>
                    <a:pt x="198" y="233"/>
                    <a:pt x="198" y="233"/>
                    <a:pt x="198" y="233"/>
                  </a:cubicBezTo>
                  <a:cubicBezTo>
                    <a:pt x="201" y="229"/>
                    <a:pt x="201" y="229"/>
                    <a:pt x="201" y="229"/>
                  </a:cubicBezTo>
                  <a:cubicBezTo>
                    <a:pt x="202" y="224"/>
                    <a:pt x="202" y="224"/>
                    <a:pt x="202" y="224"/>
                  </a:cubicBezTo>
                  <a:cubicBezTo>
                    <a:pt x="205" y="220"/>
                    <a:pt x="205" y="220"/>
                    <a:pt x="205" y="220"/>
                  </a:cubicBezTo>
                  <a:cubicBezTo>
                    <a:pt x="208" y="219"/>
                    <a:pt x="208" y="219"/>
                    <a:pt x="208" y="219"/>
                  </a:cubicBezTo>
                  <a:cubicBezTo>
                    <a:pt x="209" y="216"/>
                    <a:pt x="209" y="216"/>
                    <a:pt x="209" y="216"/>
                  </a:cubicBezTo>
                  <a:cubicBezTo>
                    <a:pt x="208" y="217"/>
                    <a:pt x="208" y="217"/>
                    <a:pt x="208" y="217"/>
                  </a:cubicBezTo>
                  <a:cubicBezTo>
                    <a:pt x="207" y="219"/>
                    <a:pt x="207" y="219"/>
                    <a:pt x="207" y="219"/>
                  </a:cubicBezTo>
                  <a:cubicBezTo>
                    <a:pt x="208" y="216"/>
                    <a:pt x="208" y="216"/>
                    <a:pt x="208" y="216"/>
                  </a:cubicBezTo>
                  <a:cubicBezTo>
                    <a:pt x="209" y="213"/>
                    <a:pt x="209" y="213"/>
                    <a:pt x="209" y="213"/>
                  </a:cubicBezTo>
                  <a:cubicBezTo>
                    <a:pt x="211" y="213"/>
                    <a:pt x="211" y="213"/>
                    <a:pt x="211" y="213"/>
                  </a:cubicBezTo>
                  <a:cubicBezTo>
                    <a:pt x="211" y="214"/>
                    <a:pt x="211" y="214"/>
                    <a:pt x="211" y="214"/>
                  </a:cubicBezTo>
                  <a:cubicBezTo>
                    <a:pt x="211" y="216"/>
                    <a:pt x="211" y="216"/>
                    <a:pt x="211" y="216"/>
                  </a:cubicBezTo>
                  <a:cubicBezTo>
                    <a:pt x="217" y="214"/>
                    <a:pt x="217" y="214"/>
                    <a:pt x="217" y="214"/>
                  </a:cubicBezTo>
                  <a:cubicBezTo>
                    <a:pt x="221" y="212"/>
                    <a:pt x="221" y="212"/>
                    <a:pt x="221" y="212"/>
                  </a:cubicBezTo>
                  <a:cubicBezTo>
                    <a:pt x="220" y="212"/>
                    <a:pt x="220" y="212"/>
                    <a:pt x="220" y="212"/>
                  </a:cubicBezTo>
                  <a:cubicBezTo>
                    <a:pt x="221" y="210"/>
                    <a:pt x="221" y="210"/>
                    <a:pt x="221" y="210"/>
                  </a:cubicBezTo>
                  <a:cubicBezTo>
                    <a:pt x="224" y="207"/>
                    <a:pt x="224" y="207"/>
                    <a:pt x="224" y="207"/>
                  </a:cubicBezTo>
                  <a:cubicBezTo>
                    <a:pt x="225" y="206"/>
                    <a:pt x="225" y="206"/>
                    <a:pt x="225" y="206"/>
                  </a:cubicBezTo>
                  <a:cubicBezTo>
                    <a:pt x="225" y="204"/>
                    <a:pt x="225" y="204"/>
                    <a:pt x="225" y="204"/>
                  </a:cubicBezTo>
                  <a:cubicBezTo>
                    <a:pt x="227" y="203"/>
                    <a:pt x="227" y="203"/>
                    <a:pt x="227" y="203"/>
                  </a:cubicBezTo>
                  <a:cubicBezTo>
                    <a:pt x="225" y="199"/>
                    <a:pt x="225" y="199"/>
                    <a:pt x="225" y="199"/>
                  </a:cubicBezTo>
                  <a:cubicBezTo>
                    <a:pt x="225" y="194"/>
                    <a:pt x="225" y="194"/>
                    <a:pt x="225" y="194"/>
                  </a:cubicBezTo>
                  <a:cubicBezTo>
                    <a:pt x="227" y="192"/>
                    <a:pt x="227" y="192"/>
                    <a:pt x="227" y="192"/>
                  </a:cubicBezTo>
                  <a:cubicBezTo>
                    <a:pt x="230" y="190"/>
                    <a:pt x="230" y="190"/>
                    <a:pt x="230" y="190"/>
                  </a:cubicBezTo>
                  <a:cubicBezTo>
                    <a:pt x="235" y="189"/>
                    <a:pt x="235" y="189"/>
                    <a:pt x="235" y="189"/>
                  </a:cubicBezTo>
                  <a:cubicBezTo>
                    <a:pt x="238" y="184"/>
                    <a:pt x="238" y="184"/>
                    <a:pt x="238" y="184"/>
                  </a:cubicBezTo>
                  <a:cubicBezTo>
                    <a:pt x="238" y="183"/>
                    <a:pt x="238" y="183"/>
                    <a:pt x="238" y="183"/>
                  </a:cubicBezTo>
                  <a:cubicBezTo>
                    <a:pt x="240" y="184"/>
                    <a:pt x="240" y="184"/>
                    <a:pt x="240" y="184"/>
                  </a:cubicBezTo>
                  <a:cubicBezTo>
                    <a:pt x="240" y="187"/>
                    <a:pt x="240" y="187"/>
                    <a:pt x="240" y="187"/>
                  </a:cubicBezTo>
                  <a:cubicBezTo>
                    <a:pt x="241" y="190"/>
                    <a:pt x="241" y="190"/>
                    <a:pt x="241" y="190"/>
                  </a:cubicBezTo>
                  <a:cubicBezTo>
                    <a:pt x="241" y="189"/>
                    <a:pt x="241" y="189"/>
                    <a:pt x="241" y="189"/>
                  </a:cubicBezTo>
                  <a:cubicBezTo>
                    <a:pt x="242" y="189"/>
                    <a:pt x="242" y="189"/>
                    <a:pt x="242" y="189"/>
                  </a:cubicBezTo>
                  <a:cubicBezTo>
                    <a:pt x="242" y="187"/>
                    <a:pt x="242" y="187"/>
                    <a:pt x="242" y="187"/>
                  </a:cubicBezTo>
                  <a:cubicBezTo>
                    <a:pt x="242" y="186"/>
                    <a:pt x="242" y="186"/>
                    <a:pt x="242" y="186"/>
                  </a:cubicBezTo>
                  <a:cubicBezTo>
                    <a:pt x="244" y="189"/>
                    <a:pt x="244" y="189"/>
                    <a:pt x="244" y="189"/>
                  </a:cubicBezTo>
                  <a:cubicBezTo>
                    <a:pt x="244" y="186"/>
                    <a:pt x="244" y="186"/>
                    <a:pt x="244" y="186"/>
                  </a:cubicBezTo>
                  <a:cubicBezTo>
                    <a:pt x="244" y="184"/>
                    <a:pt x="244" y="184"/>
                    <a:pt x="244" y="184"/>
                  </a:cubicBezTo>
                  <a:cubicBezTo>
                    <a:pt x="244" y="183"/>
                    <a:pt x="244" y="183"/>
                    <a:pt x="244" y="183"/>
                  </a:cubicBezTo>
                  <a:cubicBezTo>
                    <a:pt x="245" y="181"/>
                    <a:pt x="245" y="181"/>
                    <a:pt x="245" y="181"/>
                  </a:cubicBezTo>
                  <a:cubicBezTo>
                    <a:pt x="244" y="184"/>
                    <a:pt x="244" y="184"/>
                    <a:pt x="244" y="184"/>
                  </a:cubicBezTo>
                  <a:cubicBezTo>
                    <a:pt x="245" y="183"/>
                    <a:pt x="245" y="183"/>
                    <a:pt x="245" y="183"/>
                  </a:cubicBezTo>
                  <a:cubicBezTo>
                    <a:pt x="245" y="186"/>
                    <a:pt x="245" y="186"/>
                    <a:pt x="245" y="186"/>
                  </a:cubicBezTo>
                  <a:cubicBezTo>
                    <a:pt x="245" y="189"/>
                    <a:pt x="245" y="189"/>
                    <a:pt x="245" y="189"/>
                  </a:cubicBezTo>
                  <a:cubicBezTo>
                    <a:pt x="247" y="189"/>
                    <a:pt x="247" y="189"/>
                    <a:pt x="247" y="189"/>
                  </a:cubicBezTo>
                  <a:cubicBezTo>
                    <a:pt x="248" y="187"/>
                    <a:pt x="248" y="187"/>
                    <a:pt x="248" y="187"/>
                  </a:cubicBezTo>
                  <a:cubicBezTo>
                    <a:pt x="248" y="189"/>
                    <a:pt x="248" y="189"/>
                    <a:pt x="248" y="189"/>
                  </a:cubicBezTo>
                  <a:cubicBezTo>
                    <a:pt x="250" y="189"/>
                    <a:pt x="250" y="189"/>
                    <a:pt x="250" y="189"/>
                  </a:cubicBezTo>
                  <a:cubicBezTo>
                    <a:pt x="250" y="187"/>
                    <a:pt x="250" y="187"/>
                    <a:pt x="250" y="187"/>
                  </a:cubicBezTo>
                  <a:cubicBezTo>
                    <a:pt x="248" y="184"/>
                    <a:pt x="248" y="184"/>
                    <a:pt x="248" y="184"/>
                  </a:cubicBezTo>
                  <a:cubicBezTo>
                    <a:pt x="250" y="186"/>
                    <a:pt x="250" y="186"/>
                    <a:pt x="250" y="186"/>
                  </a:cubicBezTo>
                  <a:cubicBezTo>
                    <a:pt x="250" y="183"/>
                    <a:pt x="250" y="183"/>
                    <a:pt x="250" y="183"/>
                  </a:cubicBezTo>
                  <a:cubicBezTo>
                    <a:pt x="250" y="181"/>
                    <a:pt x="250" y="181"/>
                    <a:pt x="250" y="181"/>
                  </a:cubicBezTo>
                  <a:cubicBezTo>
                    <a:pt x="248" y="179"/>
                    <a:pt x="248" y="179"/>
                    <a:pt x="248" y="179"/>
                  </a:cubicBezTo>
                  <a:cubicBezTo>
                    <a:pt x="247" y="174"/>
                    <a:pt x="247" y="174"/>
                    <a:pt x="247" y="174"/>
                  </a:cubicBezTo>
                  <a:cubicBezTo>
                    <a:pt x="247" y="170"/>
                    <a:pt x="247" y="170"/>
                    <a:pt x="247" y="170"/>
                  </a:cubicBezTo>
                  <a:cubicBezTo>
                    <a:pt x="247" y="169"/>
                    <a:pt x="247" y="169"/>
                    <a:pt x="247" y="169"/>
                  </a:cubicBezTo>
                  <a:cubicBezTo>
                    <a:pt x="245" y="167"/>
                    <a:pt x="245" y="167"/>
                    <a:pt x="245" y="167"/>
                  </a:cubicBezTo>
                  <a:cubicBezTo>
                    <a:pt x="244" y="167"/>
                    <a:pt x="244" y="167"/>
                    <a:pt x="244" y="167"/>
                  </a:cubicBezTo>
                  <a:cubicBezTo>
                    <a:pt x="244" y="163"/>
                    <a:pt x="244" y="163"/>
                    <a:pt x="244" y="163"/>
                  </a:cubicBezTo>
                  <a:cubicBezTo>
                    <a:pt x="241" y="161"/>
                    <a:pt x="241" y="161"/>
                    <a:pt x="241" y="161"/>
                  </a:cubicBezTo>
                  <a:cubicBezTo>
                    <a:pt x="241" y="160"/>
                    <a:pt x="241" y="160"/>
                    <a:pt x="241" y="160"/>
                  </a:cubicBezTo>
                  <a:cubicBezTo>
                    <a:pt x="241" y="159"/>
                    <a:pt x="241" y="159"/>
                    <a:pt x="241" y="159"/>
                  </a:cubicBezTo>
                  <a:cubicBezTo>
                    <a:pt x="242" y="157"/>
                    <a:pt x="242" y="157"/>
                    <a:pt x="242" y="157"/>
                  </a:cubicBezTo>
                  <a:cubicBezTo>
                    <a:pt x="242" y="156"/>
                    <a:pt x="242" y="156"/>
                    <a:pt x="242" y="156"/>
                  </a:cubicBezTo>
                  <a:cubicBezTo>
                    <a:pt x="241" y="153"/>
                    <a:pt x="241" y="153"/>
                    <a:pt x="241" y="153"/>
                  </a:cubicBezTo>
                  <a:cubicBezTo>
                    <a:pt x="238" y="151"/>
                    <a:pt x="238" y="151"/>
                    <a:pt x="238" y="151"/>
                  </a:cubicBezTo>
                  <a:cubicBezTo>
                    <a:pt x="234" y="150"/>
                    <a:pt x="234" y="150"/>
                    <a:pt x="234" y="150"/>
                  </a:cubicBezTo>
                  <a:cubicBezTo>
                    <a:pt x="232" y="149"/>
                    <a:pt x="232" y="149"/>
                    <a:pt x="232" y="149"/>
                  </a:cubicBezTo>
                  <a:cubicBezTo>
                    <a:pt x="232" y="147"/>
                    <a:pt x="232" y="147"/>
                    <a:pt x="232" y="147"/>
                  </a:cubicBezTo>
                  <a:cubicBezTo>
                    <a:pt x="234" y="144"/>
                    <a:pt x="234" y="144"/>
                    <a:pt x="234" y="144"/>
                  </a:cubicBezTo>
                  <a:cubicBezTo>
                    <a:pt x="235" y="144"/>
                    <a:pt x="235" y="144"/>
                    <a:pt x="235" y="144"/>
                  </a:cubicBezTo>
                  <a:cubicBezTo>
                    <a:pt x="237" y="143"/>
                    <a:pt x="237" y="143"/>
                    <a:pt x="237" y="143"/>
                  </a:cubicBezTo>
                  <a:cubicBezTo>
                    <a:pt x="237" y="141"/>
                    <a:pt x="237" y="141"/>
                    <a:pt x="237" y="141"/>
                  </a:cubicBezTo>
                  <a:cubicBezTo>
                    <a:pt x="238" y="140"/>
                    <a:pt x="238" y="140"/>
                    <a:pt x="238" y="140"/>
                  </a:cubicBezTo>
                  <a:cubicBezTo>
                    <a:pt x="242" y="141"/>
                    <a:pt x="242" y="141"/>
                    <a:pt x="242" y="141"/>
                  </a:cubicBezTo>
                  <a:cubicBezTo>
                    <a:pt x="242" y="140"/>
                    <a:pt x="242" y="140"/>
                    <a:pt x="242" y="140"/>
                  </a:cubicBezTo>
                  <a:cubicBezTo>
                    <a:pt x="242" y="138"/>
                    <a:pt x="242" y="138"/>
                    <a:pt x="242" y="138"/>
                  </a:cubicBezTo>
                  <a:cubicBezTo>
                    <a:pt x="241" y="138"/>
                    <a:pt x="241" y="138"/>
                    <a:pt x="241" y="138"/>
                  </a:cubicBezTo>
                  <a:cubicBezTo>
                    <a:pt x="241" y="137"/>
                    <a:pt x="241" y="137"/>
                    <a:pt x="241" y="137"/>
                  </a:cubicBezTo>
                  <a:cubicBezTo>
                    <a:pt x="240" y="137"/>
                    <a:pt x="240" y="137"/>
                    <a:pt x="240" y="137"/>
                  </a:cubicBezTo>
                  <a:cubicBezTo>
                    <a:pt x="240" y="136"/>
                    <a:pt x="240" y="136"/>
                    <a:pt x="240" y="136"/>
                  </a:cubicBezTo>
                  <a:cubicBezTo>
                    <a:pt x="237" y="136"/>
                    <a:pt x="237" y="136"/>
                    <a:pt x="237" y="136"/>
                  </a:cubicBezTo>
                  <a:cubicBezTo>
                    <a:pt x="235" y="134"/>
                    <a:pt x="235" y="134"/>
                    <a:pt x="235" y="134"/>
                  </a:cubicBezTo>
                  <a:cubicBezTo>
                    <a:pt x="234" y="133"/>
                    <a:pt x="234" y="133"/>
                    <a:pt x="234" y="133"/>
                  </a:cubicBezTo>
                  <a:cubicBezTo>
                    <a:pt x="231" y="131"/>
                    <a:pt x="231" y="131"/>
                    <a:pt x="231" y="131"/>
                  </a:cubicBezTo>
                  <a:cubicBezTo>
                    <a:pt x="231" y="128"/>
                    <a:pt x="231" y="128"/>
                    <a:pt x="231" y="128"/>
                  </a:cubicBezTo>
                  <a:cubicBezTo>
                    <a:pt x="232" y="126"/>
                    <a:pt x="232" y="126"/>
                    <a:pt x="232" y="126"/>
                  </a:cubicBezTo>
                  <a:cubicBezTo>
                    <a:pt x="235" y="124"/>
                    <a:pt x="235" y="124"/>
                    <a:pt x="235" y="124"/>
                  </a:cubicBezTo>
                  <a:cubicBezTo>
                    <a:pt x="234" y="123"/>
                    <a:pt x="234" y="123"/>
                    <a:pt x="234" y="123"/>
                  </a:cubicBezTo>
                  <a:cubicBezTo>
                    <a:pt x="232" y="123"/>
                    <a:pt x="232" y="123"/>
                    <a:pt x="232" y="123"/>
                  </a:cubicBezTo>
                  <a:cubicBezTo>
                    <a:pt x="232" y="121"/>
                    <a:pt x="232" y="121"/>
                    <a:pt x="232" y="121"/>
                  </a:cubicBezTo>
                  <a:cubicBezTo>
                    <a:pt x="235" y="123"/>
                    <a:pt x="235" y="123"/>
                    <a:pt x="235" y="123"/>
                  </a:cubicBezTo>
                  <a:cubicBezTo>
                    <a:pt x="237" y="126"/>
                    <a:pt x="237" y="126"/>
                    <a:pt x="237" y="126"/>
                  </a:cubicBezTo>
                  <a:cubicBezTo>
                    <a:pt x="238" y="126"/>
                    <a:pt x="238" y="126"/>
                    <a:pt x="238" y="126"/>
                  </a:cubicBezTo>
                  <a:cubicBezTo>
                    <a:pt x="239" y="126"/>
                    <a:pt x="239" y="126"/>
                    <a:pt x="239" y="126"/>
                  </a:cubicBezTo>
                  <a:cubicBezTo>
                    <a:pt x="241" y="126"/>
                    <a:pt x="241" y="126"/>
                    <a:pt x="241" y="126"/>
                  </a:cubicBezTo>
                  <a:cubicBezTo>
                    <a:pt x="242" y="127"/>
                    <a:pt x="242" y="127"/>
                    <a:pt x="242" y="127"/>
                  </a:cubicBezTo>
                  <a:cubicBezTo>
                    <a:pt x="245" y="128"/>
                    <a:pt x="245" y="128"/>
                    <a:pt x="245" y="128"/>
                  </a:cubicBezTo>
                  <a:cubicBezTo>
                    <a:pt x="248" y="130"/>
                    <a:pt x="248" y="130"/>
                    <a:pt x="248" y="130"/>
                  </a:cubicBezTo>
                  <a:cubicBezTo>
                    <a:pt x="248" y="128"/>
                    <a:pt x="248" y="128"/>
                    <a:pt x="248" y="128"/>
                  </a:cubicBezTo>
                  <a:cubicBezTo>
                    <a:pt x="248" y="127"/>
                    <a:pt x="248" y="127"/>
                    <a:pt x="248" y="127"/>
                  </a:cubicBezTo>
                  <a:cubicBezTo>
                    <a:pt x="250" y="128"/>
                    <a:pt x="250" y="128"/>
                    <a:pt x="250" y="128"/>
                  </a:cubicBezTo>
                  <a:cubicBezTo>
                    <a:pt x="251" y="131"/>
                    <a:pt x="251" y="131"/>
                    <a:pt x="251" y="131"/>
                  </a:cubicBezTo>
                  <a:cubicBezTo>
                    <a:pt x="252" y="136"/>
                    <a:pt x="252" y="136"/>
                    <a:pt x="252" y="136"/>
                  </a:cubicBezTo>
                  <a:cubicBezTo>
                    <a:pt x="252" y="138"/>
                    <a:pt x="252" y="138"/>
                    <a:pt x="252" y="138"/>
                  </a:cubicBezTo>
                  <a:cubicBezTo>
                    <a:pt x="257" y="140"/>
                    <a:pt x="257" y="140"/>
                    <a:pt x="257" y="140"/>
                  </a:cubicBezTo>
                  <a:cubicBezTo>
                    <a:pt x="264" y="141"/>
                    <a:pt x="264" y="141"/>
                    <a:pt x="264" y="141"/>
                  </a:cubicBezTo>
                  <a:cubicBezTo>
                    <a:pt x="271" y="140"/>
                    <a:pt x="271" y="140"/>
                    <a:pt x="271" y="140"/>
                  </a:cubicBezTo>
                  <a:cubicBezTo>
                    <a:pt x="277" y="141"/>
                    <a:pt x="277" y="141"/>
                    <a:pt x="277" y="141"/>
                  </a:cubicBezTo>
                  <a:cubicBezTo>
                    <a:pt x="281" y="141"/>
                    <a:pt x="281" y="141"/>
                    <a:pt x="281" y="141"/>
                  </a:cubicBezTo>
                  <a:cubicBezTo>
                    <a:pt x="284" y="144"/>
                    <a:pt x="284" y="144"/>
                    <a:pt x="284" y="144"/>
                  </a:cubicBezTo>
                  <a:cubicBezTo>
                    <a:pt x="281" y="144"/>
                    <a:pt x="281" y="144"/>
                    <a:pt x="281" y="144"/>
                  </a:cubicBezTo>
                  <a:cubicBezTo>
                    <a:pt x="283" y="147"/>
                    <a:pt x="283" y="147"/>
                    <a:pt x="283" y="147"/>
                  </a:cubicBezTo>
                  <a:cubicBezTo>
                    <a:pt x="281" y="150"/>
                    <a:pt x="281" y="150"/>
                    <a:pt x="281" y="150"/>
                  </a:cubicBezTo>
                  <a:cubicBezTo>
                    <a:pt x="278" y="154"/>
                    <a:pt x="278" y="154"/>
                    <a:pt x="278" y="154"/>
                  </a:cubicBezTo>
                  <a:cubicBezTo>
                    <a:pt x="277" y="154"/>
                    <a:pt x="277" y="154"/>
                    <a:pt x="277" y="154"/>
                  </a:cubicBezTo>
                  <a:cubicBezTo>
                    <a:pt x="275" y="154"/>
                    <a:pt x="275" y="154"/>
                    <a:pt x="275" y="154"/>
                  </a:cubicBezTo>
                  <a:cubicBezTo>
                    <a:pt x="275" y="156"/>
                    <a:pt x="275" y="156"/>
                    <a:pt x="275" y="156"/>
                  </a:cubicBezTo>
                  <a:cubicBezTo>
                    <a:pt x="273" y="156"/>
                    <a:pt x="273" y="156"/>
                    <a:pt x="273" y="156"/>
                  </a:cubicBezTo>
                  <a:cubicBezTo>
                    <a:pt x="273" y="159"/>
                    <a:pt x="273" y="159"/>
                    <a:pt x="273" y="159"/>
                  </a:cubicBezTo>
                  <a:cubicBezTo>
                    <a:pt x="271" y="163"/>
                    <a:pt x="271" y="163"/>
                    <a:pt x="271" y="163"/>
                  </a:cubicBezTo>
                  <a:cubicBezTo>
                    <a:pt x="274" y="169"/>
                    <a:pt x="274" y="169"/>
                    <a:pt x="274" y="169"/>
                  </a:cubicBezTo>
                  <a:cubicBezTo>
                    <a:pt x="274" y="167"/>
                    <a:pt x="274" y="167"/>
                    <a:pt x="274" y="167"/>
                  </a:cubicBezTo>
                  <a:cubicBezTo>
                    <a:pt x="277" y="170"/>
                    <a:pt x="277" y="170"/>
                    <a:pt x="277" y="170"/>
                  </a:cubicBezTo>
                  <a:cubicBezTo>
                    <a:pt x="280" y="171"/>
                    <a:pt x="280" y="171"/>
                    <a:pt x="280" y="171"/>
                  </a:cubicBezTo>
                  <a:cubicBezTo>
                    <a:pt x="280" y="169"/>
                    <a:pt x="280" y="169"/>
                    <a:pt x="280" y="169"/>
                  </a:cubicBezTo>
                  <a:cubicBezTo>
                    <a:pt x="280" y="167"/>
                    <a:pt x="280" y="167"/>
                    <a:pt x="280" y="167"/>
                  </a:cubicBezTo>
                  <a:cubicBezTo>
                    <a:pt x="280" y="164"/>
                    <a:pt x="280" y="164"/>
                    <a:pt x="280" y="164"/>
                  </a:cubicBezTo>
                  <a:cubicBezTo>
                    <a:pt x="281" y="163"/>
                    <a:pt x="281" y="163"/>
                    <a:pt x="281" y="163"/>
                  </a:cubicBezTo>
                  <a:cubicBezTo>
                    <a:pt x="280" y="161"/>
                    <a:pt x="280" y="161"/>
                    <a:pt x="280" y="161"/>
                  </a:cubicBezTo>
                  <a:cubicBezTo>
                    <a:pt x="281" y="161"/>
                    <a:pt x="281" y="161"/>
                    <a:pt x="281" y="161"/>
                  </a:cubicBezTo>
                  <a:cubicBezTo>
                    <a:pt x="283" y="161"/>
                    <a:pt x="283" y="161"/>
                    <a:pt x="283" y="161"/>
                  </a:cubicBezTo>
                  <a:cubicBezTo>
                    <a:pt x="284" y="160"/>
                    <a:pt x="284" y="160"/>
                    <a:pt x="284" y="160"/>
                  </a:cubicBezTo>
                  <a:cubicBezTo>
                    <a:pt x="284" y="161"/>
                    <a:pt x="284" y="161"/>
                    <a:pt x="284" y="161"/>
                  </a:cubicBezTo>
                  <a:cubicBezTo>
                    <a:pt x="290" y="180"/>
                    <a:pt x="290" y="180"/>
                    <a:pt x="290" y="180"/>
                  </a:cubicBezTo>
                  <a:cubicBezTo>
                    <a:pt x="291" y="184"/>
                    <a:pt x="291" y="184"/>
                    <a:pt x="291" y="184"/>
                  </a:cubicBezTo>
                  <a:cubicBezTo>
                    <a:pt x="293" y="181"/>
                    <a:pt x="293" y="181"/>
                    <a:pt x="293" y="181"/>
                  </a:cubicBezTo>
                  <a:cubicBezTo>
                    <a:pt x="295" y="184"/>
                    <a:pt x="295" y="184"/>
                    <a:pt x="295" y="184"/>
                  </a:cubicBezTo>
                  <a:cubicBezTo>
                    <a:pt x="295" y="181"/>
                    <a:pt x="295" y="181"/>
                    <a:pt x="295" y="181"/>
                  </a:cubicBezTo>
                  <a:cubicBezTo>
                    <a:pt x="297" y="181"/>
                    <a:pt x="297" y="181"/>
                    <a:pt x="297" y="181"/>
                  </a:cubicBezTo>
                  <a:cubicBezTo>
                    <a:pt x="298" y="180"/>
                    <a:pt x="298" y="180"/>
                    <a:pt x="298" y="180"/>
                  </a:cubicBezTo>
                  <a:cubicBezTo>
                    <a:pt x="297" y="179"/>
                    <a:pt x="297" y="179"/>
                    <a:pt x="297" y="179"/>
                  </a:cubicBezTo>
                  <a:cubicBezTo>
                    <a:pt x="295" y="174"/>
                    <a:pt x="295" y="174"/>
                    <a:pt x="295" y="174"/>
                  </a:cubicBezTo>
                  <a:cubicBezTo>
                    <a:pt x="295" y="170"/>
                    <a:pt x="295" y="170"/>
                    <a:pt x="295" y="170"/>
                  </a:cubicBezTo>
                  <a:cubicBezTo>
                    <a:pt x="297" y="170"/>
                    <a:pt x="297" y="170"/>
                    <a:pt x="297" y="170"/>
                  </a:cubicBezTo>
                  <a:cubicBezTo>
                    <a:pt x="298" y="169"/>
                    <a:pt x="298" y="169"/>
                    <a:pt x="298" y="169"/>
                  </a:cubicBezTo>
                  <a:cubicBezTo>
                    <a:pt x="298" y="166"/>
                    <a:pt x="298" y="166"/>
                    <a:pt x="298" y="166"/>
                  </a:cubicBezTo>
                  <a:cubicBezTo>
                    <a:pt x="295" y="157"/>
                    <a:pt x="295" y="157"/>
                    <a:pt x="295" y="157"/>
                  </a:cubicBezTo>
                  <a:cubicBezTo>
                    <a:pt x="297" y="157"/>
                    <a:pt x="297" y="157"/>
                    <a:pt x="297" y="157"/>
                  </a:cubicBezTo>
                  <a:cubicBezTo>
                    <a:pt x="298" y="157"/>
                    <a:pt x="298" y="157"/>
                    <a:pt x="298" y="157"/>
                  </a:cubicBezTo>
                  <a:cubicBezTo>
                    <a:pt x="300" y="157"/>
                    <a:pt x="300" y="157"/>
                    <a:pt x="300" y="157"/>
                  </a:cubicBezTo>
                  <a:cubicBezTo>
                    <a:pt x="306" y="159"/>
                    <a:pt x="306" y="159"/>
                    <a:pt x="306" y="159"/>
                  </a:cubicBezTo>
                  <a:cubicBezTo>
                    <a:pt x="308" y="151"/>
                    <a:pt x="308" y="151"/>
                    <a:pt x="308" y="151"/>
                  </a:cubicBezTo>
                  <a:cubicBezTo>
                    <a:pt x="310" y="143"/>
                    <a:pt x="310" y="143"/>
                    <a:pt x="310" y="143"/>
                  </a:cubicBezTo>
                  <a:cubicBezTo>
                    <a:pt x="308" y="140"/>
                    <a:pt x="308" y="140"/>
                    <a:pt x="308" y="140"/>
                  </a:cubicBezTo>
                  <a:cubicBezTo>
                    <a:pt x="308" y="138"/>
                    <a:pt x="308" y="138"/>
                    <a:pt x="308" y="138"/>
                  </a:cubicBezTo>
                  <a:cubicBezTo>
                    <a:pt x="310" y="136"/>
                    <a:pt x="310" y="136"/>
                    <a:pt x="310" y="136"/>
                  </a:cubicBezTo>
                  <a:cubicBezTo>
                    <a:pt x="311" y="134"/>
                    <a:pt x="311" y="134"/>
                    <a:pt x="311" y="134"/>
                  </a:cubicBezTo>
                  <a:cubicBezTo>
                    <a:pt x="313" y="131"/>
                    <a:pt x="313" y="131"/>
                    <a:pt x="313" y="131"/>
                  </a:cubicBezTo>
                  <a:cubicBezTo>
                    <a:pt x="313" y="128"/>
                    <a:pt x="313" y="128"/>
                    <a:pt x="313" y="128"/>
                  </a:cubicBezTo>
                  <a:cubicBezTo>
                    <a:pt x="311" y="126"/>
                    <a:pt x="311" y="126"/>
                    <a:pt x="311" y="126"/>
                  </a:cubicBezTo>
                  <a:cubicBezTo>
                    <a:pt x="311" y="124"/>
                    <a:pt x="311" y="124"/>
                    <a:pt x="311" y="124"/>
                  </a:cubicBezTo>
                  <a:cubicBezTo>
                    <a:pt x="311" y="121"/>
                    <a:pt x="311" y="121"/>
                    <a:pt x="311" y="121"/>
                  </a:cubicBezTo>
                  <a:cubicBezTo>
                    <a:pt x="313" y="120"/>
                    <a:pt x="313" y="120"/>
                    <a:pt x="313" y="120"/>
                  </a:cubicBezTo>
                  <a:cubicBezTo>
                    <a:pt x="314" y="120"/>
                    <a:pt x="314" y="120"/>
                    <a:pt x="314" y="120"/>
                  </a:cubicBezTo>
                  <a:cubicBezTo>
                    <a:pt x="316" y="120"/>
                    <a:pt x="316" y="120"/>
                    <a:pt x="316" y="120"/>
                  </a:cubicBezTo>
                  <a:cubicBezTo>
                    <a:pt x="316" y="118"/>
                    <a:pt x="316" y="118"/>
                    <a:pt x="316" y="118"/>
                  </a:cubicBezTo>
                  <a:cubicBezTo>
                    <a:pt x="317" y="117"/>
                    <a:pt x="317" y="117"/>
                    <a:pt x="317" y="117"/>
                  </a:cubicBezTo>
                  <a:cubicBezTo>
                    <a:pt x="318" y="116"/>
                    <a:pt x="318" y="116"/>
                    <a:pt x="318" y="116"/>
                  </a:cubicBezTo>
                  <a:cubicBezTo>
                    <a:pt x="320" y="114"/>
                    <a:pt x="320" y="114"/>
                    <a:pt x="320" y="114"/>
                  </a:cubicBezTo>
                  <a:cubicBezTo>
                    <a:pt x="323" y="113"/>
                    <a:pt x="323" y="113"/>
                    <a:pt x="323" y="113"/>
                  </a:cubicBezTo>
                  <a:cubicBezTo>
                    <a:pt x="328" y="111"/>
                    <a:pt x="328" y="111"/>
                    <a:pt x="328" y="111"/>
                  </a:cubicBezTo>
                  <a:cubicBezTo>
                    <a:pt x="330" y="111"/>
                    <a:pt x="330" y="111"/>
                    <a:pt x="330" y="111"/>
                  </a:cubicBezTo>
                  <a:cubicBezTo>
                    <a:pt x="330" y="113"/>
                    <a:pt x="330" y="113"/>
                    <a:pt x="330" y="113"/>
                  </a:cubicBezTo>
                  <a:cubicBezTo>
                    <a:pt x="331" y="114"/>
                    <a:pt x="331" y="114"/>
                    <a:pt x="331" y="114"/>
                  </a:cubicBezTo>
                  <a:cubicBezTo>
                    <a:pt x="334" y="114"/>
                    <a:pt x="334" y="114"/>
                    <a:pt x="334" y="114"/>
                  </a:cubicBezTo>
                  <a:cubicBezTo>
                    <a:pt x="333" y="113"/>
                    <a:pt x="333" y="113"/>
                    <a:pt x="333" y="113"/>
                  </a:cubicBezTo>
                  <a:cubicBezTo>
                    <a:pt x="331" y="110"/>
                    <a:pt x="331" y="110"/>
                    <a:pt x="331" y="110"/>
                  </a:cubicBezTo>
                  <a:cubicBezTo>
                    <a:pt x="330" y="108"/>
                    <a:pt x="330" y="108"/>
                    <a:pt x="330" y="108"/>
                  </a:cubicBezTo>
                  <a:cubicBezTo>
                    <a:pt x="331" y="106"/>
                    <a:pt x="331" y="106"/>
                    <a:pt x="331" y="106"/>
                  </a:cubicBezTo>
                  <a:cubicBezTo>
                    <a:pt x="334" y="103"/>
                    <a:pt x="334" y="103"/>
                    <a:pt x="334" y="103"/>
                  </a:cubicBezTo>
                  <a:cubicBezTo>
                    <a:pt x="333" y="101"/>
                    <a:pt x="333" y="101"/>
                    <a:pt x="333" y="101"/>
                  </a:cubicBezTo>
                  <a:cubicBezTo>
                    <a:pt x="333" y="100"/>
                    <a:pt x="333" y="100"/>
                    <a:pt x="333" y="100"/>
                  </a:cubicBezTo>
                  <a:cubicBezTo>
                    <a:pt x="331" y="98"/>
                    <a:pt x="331" y="98"/>
                    <a:pt x="331" y="98"/>
                  </a:cubicBezTo>
                  <a:lnTo>
                    <a:pt x="330" y="9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8" name="Freeform 152">
              <a:extLst>
                <a:ext uri="{FF2B5EF4-FFF2-40B4-BE49-F238E27FC236}">
                  <a16:creationId xmlns:a16="http://schemas.microsoft.com/office/drawing/2014/main" id="{65066CD0-C002-4F15-B06E-E1BEABD50D84}"/>
                </a:ext>
              </a:extLst>
            </p:cNvPr>
            <p:cNvSpPr>
              <a:spLocks/>
            </p:cNvSpPr>
            <p:nvPr/>
          </p:nvSpPr>
          <p:spPr bwMode="auto">
            <a:xfrm>
              <a:off x="4792" y="5655"/>
              <a:ext cx="337" cy="339"/>
            </a:xfrm>
            <a:custGeom>
              <a:avLst/>
              <a:gdLst>
                <a:gd name="T0" fmla="*/ 194 w 337"/>
                <a:gd name="T1" fmla="*/ 326 h 339"/>
                <a:gd name="T2" fmla="*/ 218 w 337"/>
                <a:gd name="T3" fmla="*/ 328 h 339"/>
                <a:gd name="T4" fmla="*/ 232 w 337"/>
                <a:gd name="T5" fmla="*/ 326 h 339"/>
                <a:gd name="T6" fmla="*/ 239 w 337"/>
                <a:gd name="T7" fmla="*/ 315 h 339"/>
                <a:gd name="T8" fmla="*/ 228 w 337"/>
                <a:gd name="T9" fmla="*/ 290 h 339"/>
                <a:gd name="T10" fmla="*/ 215 w 337"/>
                <a:gd name="T11" fmla="*/ 275 h 339"/>
                <a:gd name="T12" fmla="*/ 199 w 337"/>
                <a:gd name="T13" fmla="*/ 258 h 339"/>
                <a:gd name="T14" fmla="*/ 218 w 337"/>
                <a:gd name="T15" fmla="*/ 232 h 339"/>
                <a:gd name="T16" fmla="*/ 243 w 337"/>
                <a:gd name="T17" fmla="*/ 234 h 339"/>
                <a:gd name="T18" fmla="*/ 256 w 337"/>
                <a:gd name="T19" fmla="*/ 210 h 339"/>
                <a:gd name="T20" fmla="*/ 275 w 337"/>
                <a:gd name="T21" fmla="*/ 180 h 339"/>
                <a:gd name="T22" fmla="*/ 282 w 337"/>
                <a:gd name="T23" fmla="*/ 165 h 339"/>
                <a:gd name="T24" fmla="*/ 290 w 337"/>
                <a:gd name="T25" fmla="*/ 146 h 339"/>
                <a:gd name="T26" fmla="*/ 296 w 337"/>
                <a:gd name="T27" fmla="*/ 127 h 339"/>
                <a:gd name="T28" fmla="*/ 290 w 337"/>
                <a:gd name="T29" fmla="*/ 116 h 339"/>
                <a:gd name="T30" fmla="*/ 280 w 337"/>
                <a:gd name="T31" fmla="*/ 105 h 339"/>
                <a:gd name="T32" fmla="*/ 271 w 337"/>
                <a:gd name="T33" fmla="*/ 90 h 339"/>
                <a:gd name="T34" fmla="*/ 269 w 337"/>
                <a:gd name="T35" fmla="*/ 77 h 339"/>
                <a:gd name="T36" fmla="*/ 258 w 337"/>
                <a:gd name="T37" fmla="*/ 67 h 339"/>
                <a:gd name="T38" fmla="*/ 282 w 337"/>
                <a:gd name="T39" fmla="*/ 62 h 339"/>
                <a:gd name="T40" fmla="*/ 320 w 337"/>
                <a:gd name="T41" fmla="*/ 56 h 339"/>
                <a:gd name="T42" fmla="*/ 337 w 337"/>
                <a:gd name="T43" fmla="*/ 39 h 339"/>
                <a:gd name="T44" fmla="*/ 309 w 337"/>
                <a:gd name="T45" fmla="*/ 34 h 339"/>
                <a:gd name="T46" fmla="*/ 294 w 337"/>
                <a:gd name="T47" fmla="*/ 17 h 339"/>
                <a:gd name="T48" fmla="*/ 269 w 337"/>
                <a:gd name="T49" fmla="*/ 0 h 339"/>
                <a:gd name="T50" fmla="*/ 250 w 337"/>
                <a:gd name="T51" fmla="*/ 6 h 339"/>
                <a:gd name="T52" fmla="*/ 207 w 337"/>
                <a:gd name="T53" fmla="*/ 11 h 339"/>
                <a:gd name="T54" fmla="*/ 196 w 337"/>
                <a:gd name="T55" fmla="*/ 28 h 339"/>
                <a:gd name="T56" fmla="*/ 209 w 337"/>
                <a:gd name="T57" fmla="*/ 47 h 339"/>
                <a:gd name="T58" fmla="*/ 196 w 337"/>
                <a:gd name="T59" fmla="*/ 65 h 339"/>
                <a:gd name="T60" fmla="*/ 184 w 337"/>
                <a:gd name="T61" fmla="*/ 79 h 339"/>
                <a:gd name="T62" fmla="*/ 184 w 337"/>
                <a:gd name="T63" fmla="*/ 86 h 339"/>
                <a:gd name="T64" fmla="*/ 175 w 337"/>
                <a:gd name="T65" fmla="*/ 99 h 339"/>
                <a:gd name="T66" fmla="*/ 171 w 337"/>
                <a:gd name="T67" fmla="*/ 118 h 339"/>
                <a:gd name="T68" fmla="*/ 164 w 337"/>
                <a:gd name="T69" fmla="*/ 137 h 339"/>
                <a:gd name="T70" fmla="*/ 147 w 337"/>
                <a:gd name="T71" fmla="*/ 135 h 339"/>
                <a:gd name="T72" fmla="*/ 134 w 337"/>
                <a:gd name="T73" fmla="*/ 148 h 339"/>
                <a:gd name="T74" fmla="*/ 119 w 337"/>
                <a:gd name="T75" fmla="*/ 154 h 339"/>
                <a:gd name="T76" fmla="*/ 119 w 337"/>
                <a:gd name="T77" fmla="*/ 180 h 339"/>
                <a:gd name="T78" fmla="*/ 83 w 337"/>
                <a:gd name="T79" fmla="*/ 191 h 339"/>
                <a:gd name="T80" fmla="*/ 53 w 337"/>
                <a:gd name="T81" fmla="*/ 191 h 339"/>
                <a:gd name="T82" fmla="*/ 4 w 337"/>
                <a:gd name="T83" fmla="*/ 189 h 339"/>
                <a:gd name="T84" fmla="*/ 34 w 337"/>
                <a:gd name="T85" fmla="*/ 221 h 339"/>
                <a:gd name="T86" fmla="*/ 51 w 337"/>
                <a:gd name="T87" fmla="*/ 247 h 339"/>
                <a:gd name="T88" fmla="*/ 62 w 337"/>
                <a:gd name="T89" fmla="*/ 264 h 339"/>
                <a:gd name="T90" fmla="*/ 39 w 337"/>
                <a:gd name="T91" fmla="*/ 270 h 339"/>
                <a:gd name="T92" fmla="*/ 28 w 337"/>
                <a:gd name="T93" fmla="*/ 296 h 339"/>
                <a:gd name="T94" fmla="*/ 32 w 337"/>
                <a:gd name="T95" fmla="*/ 303 h 339"/>
                <a:gd name="T96" fmla="*/ 45 w 337"/>
                <a:gd name="T97" fmla="*/ 303 h 339"/>
                <a:gd name="T98" fmla="*/ 70 w 337"/>
                <a:gd name="T99" fmla="*/ 298 h 339"/>
                <a:gd name="T100" fmla="*/ 85 w 337"/>
                <a:gd name="T101" fmla="*/ 298 h 339"/>
                <a:gd name="T102" fmla="*/ 100 w 337"/>
                <a:gd name="T103" fmla="*/ 301 h 339"/>
                <a:gd name="T104" fmla="*/ 128 w 337"/>
                <a:gd name="T105" fmla="*/ 294 h 339"/>
                <a:gd name="T106" fmla="*/ 143 w 337"/>
                <a:gd name="T107" fmla="*/ 309 h 339"/>
                <a:gd name="T108" fmla="*/ 156 w 337"/>
                <a:gd name="T109" fmla="*/ 318 h 339"/>
                <a:gd name="T110" fmla="*/ 164 w 337"/>
                <a:gd name="T111" fmla="*/ 331 h 339"/>
                <a:gd name="T112" fmla="*/ 169 w 337"/>
                <a:gd name="T113" fmla="*/ 337 h 339"/>
                <a:gd name="T114" fmla="*/ 181 w 337"/>
                <a:gd name="T115" fmla="*/ 333 h 339"/>
                <a:gd name="T116" fmla="*/ 181 w 337"/>
                <a:gd name="T117" fmla="*/ 33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7" h="339">
                  <a:moveTo>
                    <a:pt x="181" y="333"/>
                  </a:moveTo>
                  <a:lnTo>
                    <a:pt x="188" y="333"/>
                  </a:lnTo>
                  <a:lnTo>
                    <a:pt x="190" y="331"/>
                  </a:lnTo>
                  <a:lnTo>
                    <a:pt x="188" y="326"/>
                  </a:lnTo>
                  <a:lnTo>
                    <a:pt x="194" y="326"/>
                  </a:lnTo>
                  <a:lnTo>
                    <a:pt x="196" y="326"/>
                  </a:lnTo>
                  <a:lnTo>
                    <a:pt x="199" y="326"/>
                  </a:lnTo>
                  <a:lnTo>
                    <a:pt x="209" y="328"/>
                  </a:lnTo>
                  <a:lnTo>
                    <a:pt x="213" y="328"/>
                  </a:lnTo>
                  <a:lnTo>
                    <a:pt x="218" y="328"/>
                  </a:lnTo>
                  <a:lnTo>
                    <a:pt x="220" y="326"/>
                  </a:lnTo>
                  <a:lnTo>
                    <a:pt x="224" y="322"/>
                  </a:lnTo>
                  <a:lnTo>
                    <a:pt x="226" y="322"/>
                  </a:lnTo>
                  <a:lnTo>
                    <a:pt x="228" y="322"/>
                  </a:lnTo>
                  <a:lnTo>
                    <a:pt x="232" y="326"/>
                  </a:lnTo>
                  <a:lnTo>
                    <a:pt x="233" y="326"/>
                  </a:lnTo>
                  <a:lnTo>
                    <a:pt x="243" y="322"/>
                  </a:lnTo>
                  <a:lnTo>
                    <a:pt x="239" y="320"/>
                  </a:lnTo>
                  <a:lnTo>
                    <a:pt x="239" y="318"/>
                  </a:lnTo>
                  <a:lnTo>
                    <a:pt x="239" y="315"/>
                  </a:lnTo>
                  <a:lnTo>
                    <a:pt x="239" y="313"/>
                  </a:lnTo>
                  <a:lnTo>
                    <a:pt x="233" y="307"/>
                  </a:lnTo>
                  <a:lnTo>
                    <a:pt x="228" y="298"/>
                  </a:lnTo>
                  <a:lnTo>
                    <a:pt x="228" y="294"/>
                  </a:lnTo>
                  <a:lnTo>
                    <a:pt x="228" y="290"/>
                  </a:lnTo>
                  <a:lnTo>
                    <a:pt x="226" y="288"/>
                  </a:lnTo>
                  <a:lnTo>
                    <a:pt x="220" y="290"/>
                  </a:lnTo>
                  <a:lnTo>
                    <a:pt x="218" y="288"/>
                  </a:lnTo>
                  <a:lnTo>
                    <a:pt x="215" y="285"/>
                  </a:lnTo>
                  <a:lnTo>
                    <a:pt x="215" y="275"/>
                  </a:lnTo>
                  <a:lnTo>
                    <a:pt x="215" y="272"/>
                  </a:lnTo>
                  <a:lnTo>
                    <a:pt x="213" y="270"/>
                  </a:lnTo>
                  <a:lnTo>
                    <a:pt x="207" y="266"/>
                  </a:lnTo>
                  <a:lnTo>
                    <a:pt x="199" y="260"/>
                  </a:lnTo>
                  <a:lnTo>
                    <a:pt x="199" y="258"/>
                  </a:lnTo>
                  <a:lnTo>
                    <a:pt x="199" y="253"/>
                  </a:lnTo>
                  <a:lnTo>
                    <a:pt x="207" y="238"/>
                  </a:lnTo>
                  <a:lnTo>
                    <a:pt x="213" y="232"/>
                  </a:lnTo>
                  <a:lnTo>
                    <a:pt x="215" y="228"/>
                  </a:lnTo>
                  <a:lnTo>
                    <a:pt x="218" y="232"/>
                  </a:lnTo>
                  <a:lnTo>
                    <a:pt x="220" y="234"/>
                  </a:lnTo>
                  <a:lnTo>
                    <a:pt x="224" y="238"/>
                  </a:lnTo>
                  <a:lnTo>
                    <a:pt x="228" y="238"/>
                  </a:lnTo>
                  <a:lnTo>
                    <a:pt x="232" y="234"/>
                  </a:lnTo>
                  <a:lnTo>
                    <a:pt x="243" y="234"/>
                  </a:lnTo>
                  <a:lnTo>
                    <a:pt x="245" y="232"/>
                  </a:lnTo>
                  <a:lnTo>
                    <a:pt x="247" y="228"/>
                  </a:lnTo>
                  <a:lnTo>
                    <a:pt x="250" y="223"/>
                  </a:lnTo>
                  <a:lnTo>
                    <a:pt x="252" y="217"/>
                  </a:lnTo>
                  <a:lnTo>
                    <a:pt x="256" y="210"/>
                  </a:lnTo>
                  <a:lnTo>
                    <a:pt x="262" y="204"/>
                  </a:lnTo>
                  <a:lnTo>
                    <a:pt x="267" y="198"/>
                  </a:lnTo>
                  <a:lnTo>
                    <a:pt x="271" y="189"/>
                  </a:lnTo>
                  <a:lnTo>
                    <a:pt x="271" y="183"/>
                  </a:lnTo>
                  <a:lnTo>
                    <a:pt x="275" y="180"/>
                  </a:lnTo>
                  <a:lnTo>
                    <a:pt x="280" y="178"/>
                  </a:lnTo>
                  <a:lnTo>
                    <a:pt x="282" y="176"/>
                  </a:lnTo>
                  <a:lnTo>
                    <a:pt x="280" y="172"/>
                  </a:lnTo>
                  <a:lnTo>
                    <a:pt x="280" y="170"/>
                  </a:lnTo>
                  <a:lnTo>
                    <a:pt x="282" y="165"/>
                  </a:lnTo>
                  <a:lnTo>
                    <a:pt x="288" y="159"/>
                  </a:lnTo>
                  <a:lnTo>
                    <a:pt x="290" y="154"/>
                  </a:lnTo>
                  <a:lnTo>
                    <a:pt x="294" y="152"/>
                  </a:lnTo>
                  <a:lnTo>
                    <a:pt x="290" y="152"/>
                  </a:lnTo>
                  <a:lnTo>
                    <a:pt x="290" y="146"/>
                  </a:lnTo>
                  <a:lnTo>
                    <a:pt x="290" y="142"/>
                  </a:lnTo>
                  <a:lnTo>
                    <a:pt x="290" y="137"/>
                  </a:lnTo>
                  <a:lnTo>
                    <a:pt x="288" y="135"/>
                  </a:lnTo>
                  <a:lnTo>
                    <a:pt x="288" y="133"/>
                  </a:lnTo>
                  <a:lnTo>
                    <a:pt x="296" y="127"/>
                  </a:lnTo>
                  <a:lnTo>
                    <a:pt x="301" y="124"/>
                  </a:lnTo>
                  <a:lnTo>
                    <a:pt x="305" y="124"/>
                  </a:lnTo>
                  <a:lnTo>
                    <a:pt x="305" y="122"/>
                  </a:lnTo>
                  <a:lnTo>
                    <a:pt x="299" y="118"/>
                  </a:lnTo>
                  <a:lnTo>
                    <a:pt x="290" y="116"/>
                  </a:lnTo>
                  <a:lnTo>
                    <a:pt x="288" y="114"/>
                  </a:lnTo>
                  <a:lnTo>
                    <a:pt x="286" y="110"/>
                  </a:lnTo>
                  <a:lnTo>
                    <a:pt x="282" y="109"/>
                  </a:lnTo>
                  <a:lnTo>
                    <a:pt x="280" y="109"/>
                  </a:lnTo>
                  <a:lnTo>
                    <a:pt x="280" y="105"/>
                  </a:lnTo>
                  <a:lnTo>
                    <a:pt x="277" y="103"/>
                  </a:lnTo>
                  <a:lnTo>
                    <a:pt x="271" y="97"/>
                  </a:lnTo>
                  <a:lnTo>
                    <a:pt x="269" y="97"/>
                  </a:lnTo>
                  <a:lnTo>
                    <a:pt x="271" y="92"/>
                  </a:lnTo>
                  <a:lnTo>
                    <a:pt x="271" y="90"/>
                  </a:lnTo>
                  <a:lnTo>
                    <a:pt x="269" y="86"/>
                  </a:lnTo>
                  <a:lnTo>
                    <a:pt x="267" y="86"/>
                  </a:lnTo>
                  <a:lnTo>
                    <a:pt x="267" y="84"/>
                  </a:lnTo>
                  <a:lnTo>
                    <a:pt x="271" y="79"/>
                  </a:lnTo>
                  <a:lnTo>
                    <a:pt x="269" y="77"/>
                  </a:lnTo>
                  <a:lnTo>
                    <a:pt x="264" y="77"/>
                  </a:lnTo>
                  <a:lnTo>
                    <a:pt x="264" y="73"/>
                  </a:lnTo>
                  <a:lnTo>
                    <a:pt x="264" y="71"/>
                  </a:lnTo>
                  <a:lnTo>
                    <a:pt x="262" y="71"/>
                  </a:lnTo>
                  <a:lnTo>
                    <a:pt x="258" y="67"/>
                  </a:lnTo>
                  <a:lnTo>
                    <a:pt x="258" y="65"/>
                  </a:lnTo>
                  <a:lnTo>
                    <a:pt x="264" y="60"/>
                  </a:lnTo>
                  <a:lnTo>
                    <a:pt x="269" y="56"/>
                  </a:lnTo>
                  <a:lnTo>
                    <a:pt x="275" y="60"/>
                  </a:lnTo>
                  <a:lnTo>
                    <a:pt x="282" y="62"/>
                  </a:lnTo>
                  <a:lnTo>
                    <a:pt x="294" y="65"/>
                  </a:lnTo>
                  <a:lnTo>
                    <a:pt x="299" y="65"/>
                  </a:lnTo>
                  <a:lnTo>
                    <a:pt x="305" y="62"/>
                  </a:lnTo>
                  <a:lnTo>
                    <a:pt x="312" y="60"/>
                  </a:lnTo>
                  <a:lnTo>
                    <a:pt x="320" y="56"/>
                  </a:lnTo>
                  <a:lnTo>
                    <a:pt x="324" y="54"/>
                  </a:lnTo>
                  <a:lnTo>
                    <a:pt x="326" y="49"/>
                  </a:lnTo>
                  <a:lnTo>
                    <a:pt x="326" y="47"/>
                  </a:lnTo>
                  <a:lnTo>
                    <a:pt x="331" y="43"/>
                  </a:lnTo>
                  <a:lnTo>
                    <a:pt x="337" y="39"/>
                  </a:lnTo>
                  <a:lnTo>
                    <a:pt x="337" y="37"/>
                  </a:lnTo>
                  <a:lnTo>
                    <a:pt x="331" y="37"/>
                  </a:lnTo>
                  <a:lnTo>
                    <a:pt x="320" y="37"/>
                  </a:lnTo>
                  <a:lnTo>
                    <a:pt x="312" y="36"/>
                  </a:lnTo>
                  <a:lnTo>
                    <a:pt x="309" y="34"/>
                  </a:lnTo>
                  <a:lnTo>
                    <a:pt x="309" y="28"/>
                  </a:lnTo>
                  <a:lnTo>
                    <a:pt x="307" y="30"/>
                  </a:lnTo>
                  <a:lnTo>
                    <a:pt x="301" y="30"/>
                  </a:lnTo>
                  <a:lnTo>
                    <a:pt x="296" y="24"/>
                  </a:lnTo>
                  <a:lnTo>
                    <a:pt x="294" y="17"/>
                  </a:lnTo>
                  <a:lnTo>
                    <a:pt x="290" y="9"/>
                  </a:lnTo>
                  <a:lnTo>
                    <a:pt x="282" y="6"/>
                  </a:lnTo>
                  <a:lnTo>
                    <a:pt x="280" y="6"/>
                  </a:lnTo>
                  <a:lnTo>
                    <a:pt x="275" y="0"/>
                  </a:lnTo>
                  <a:lnTo>
                    <a:pt x="269" y="0"/>
                  </a:lnTo>
                  <a:lnTo>
                    <a:pt x="267" y="4"/>
                  </a:lnTo>
                  <a:lnTo>
                    <a:pt x="267" y="0"/>
                  </a:lnTo>
                  <a:lnTo>
                    <a:pt x="262" y="0"/>
                  </a:lnTo>
                  <a:lnTo>
                    <a:pt x="252" y="4"/>
                  </a:lnTo>
                  <a:lnTo>
                    <a:pt x="250" y="6"/>
                  </a:lnTo>
                  <a:lnTo>
                    <a:pt x="247" y="4"/>
                  </a:lnTo>
                  <a:lnTo>
                    <a:pt x="243" y="4"/>
                  </a:lnTo>
                  <a:lnTo>
                    <a:pt x="220" y="6"/>
                  </a:lnTo>
                  <a:lnTo>
                    <a:pt x="213" y="9"/>
                  </a:lnTo>
                  <a:lnTo>
                    <a:pt x="207" y="11"/>
                  </a:lnTo>
                  <a:lnTo>
                    <a:pt x="205" y="15"/>
                  </a:lnTo>
                  <a:lnTo>
                    <a:pt x="201" y="15"/>
                  </a:lnTo>
                  <a:lnTo>
                    <a:pt x="199" y="17"/>
                  </a:lnTo>
                  <a:lnTo>
                    <a:pt x="194" y="24"/>
                  </a:lnTo>
                  <a:lnTo>
                    <a:pt x="196" y="28"/>
                  </a:lnTo>
                  <a:lnTo>
                    <a:pt x="199" y="28"/>
                  </a:lnTo>
                  <a:lnTo>
                    <a:pt x="205" y="36"/>
                  </a:lnTo>
                  <a:lnTo>
                    <a:pt x="207" y="41"/>
                  </a:lnTo>
                  <a:lnTo>
                    <a:pt x="207" y="43"/>
                  </a:lnTo>
                  <a:lnTo>
                    <a:pt x="209" y="47"/>
                  </a:lnTo>
                  <a:lnTo>
                    <a:pt x="207" y="52"/>
                  </a:lnTo>
                  <a:lnTo>
                    <a:pt x="201" y="56"/>
                  </a:lnTo>
                  <a:lnTo>
                    <a:pt x="199" y="60"/>
                  </a:lnTo>
                  <a:lnTo>
                    <a:pt x="199" y="62"/>
                  </a:lnTo>
                  <a:lnTo>
                    <a:pt x="196" y="65"/>
                  </a:lnTo>
                  <a:lnTo>
                    <a:pt x="201" y="67"/>
                  </a:lnTo>
                  <a:lnTo>
                    <a:pt x="205" y="71"/>
                  </a:lnTo>
                  <a:lnTo>
                    <a:pt x="201" y="77"/>
                  </a:lnTo>
                  <a:lnTo>
                    <a:pt x="196" y="79"/>
                  </a:lnTo>
                  <a:lnTo>
                    <a:pt x="184" y="79"/>
                  </a:lnTo>
                  <a:lnTo>
                    <a:pt x="183" y="77"/>
                  </a:lnTo>
                  <a:lnTo>
                    <a:pt x="177" y="79"/>
                  </a:lnTo>
                  <a:lnTo>
                    <a:pt x="181" y="80"/>
                  </a:lnTo>
                  <a:lnTo>
                    <a:pt x="183" y="84"/>
                  </a:lnTo>
                  <a:lnTo>
                    <a:pt x="184" y="86"/>
                  </a:lnTo>
                  <a:lnTo>
                    <a:pt x="188" y="92"/>
                  </a:lnTo>
                  <a:lnTo>
                    <a:pt x="188" y="95"/>
                  </a:lnTo>
                  <a:lnTo>
                    <a:pt x="184" y="97"/>
                  </a:lnTo>
                  <a:lnTo>
                    <a:pt x="181" y="99"/>
                  </a:lnTo>
                  <a:lnTo>
                    <a:pt x="175" y="99"/>
                  </a:lnTo>
                  <a:lnTo>
                    <a:pt x="175" y="103"/>
                  </a:lnTo>
                  <a:lnTo>
                    <a:pt x="175" y="105"/>
                  </a:lnTo>
                  <a:lnTo>
                    <a:pt x="175" y="110"/>
                  </a:lnTo>
                  <a:lnTo>
                    <a:pt x="171" y="116"/>
                  </a:lnTo>
                  <a:lnTo>
                    <a:pt x="171" y="118"/>
                  </a:lnTo>
                  <a:lnTo>
                    <a:pt x="171" y="124"/>
                  </a:lnTo>
                  <a:lnTo>
                    <a:pt x="171" y="133"/>
                  </a:lnTo>
                  <a:lnTo>
                    <a:pt x="171" y="135"/>
                  </a:lnTo>
                  <a:lnTo>
                    <a:pt x="169" y="137"/>
                  </a:lnTo>
                  <a:lnTo>
                    <a:pt x="164" y="137"/>
                  </a:lnTo>
                  <a:lnTo>
                    <a:pt x="162" y="135"/>
                  </a:lnTo>
                  <a:lnTo>
                    <a:pt x="158" y="133"/>
                  </a:lnTo>
                  <a:lnTo>
                    <a:pt x="156" y="135"/>
                  </a:lnTo>
                  <a:lnTo>
                    <a:pt x="151" y="135"/>
                  </a:lnTo>
                  <a:lnTo>
                    <a:pt x="147" y="135"/>
                  </a:lnTo>
                  <a:lnTo>
                    <a:pt x="145" y="137"/>
                  </a:lnTo>
                  <a:lnTo>
                    <a:pt x="139" y="140"/>
                  </a:lnTo>
                  <a:lnTo>
                    <a:pt x="139" y="142"/>
                  </a:lnTo>
                  <a:lnTo>
                    <a:pt x="145" y="146"/>
                  </a:lnTo>
                  <a:lnTo>
                    <a:pt x="134" y="148"/>
                  </a:lnTo>
                  <a:lnTo>
                    <a:pt x="128" y="148"/>
                  </a:lnTo>
                  <a:lnTo>
                    <a:pt x="126" y="146"/>
                  </a:lnTo>
                  <a:lnTo>
                    <a:pt x="124" y="146"/>
                  </a:lnTo>
                  <a:lnTo>
                    <a:pt x="120" y="148"/>
                  </a:lnTo>
                  <a:lnTo>
                    <a:pt x="119" y="154"/>
                  </a:lnTo>
                  <a:lnTo>
                    <a:pt x="115" y="157"/>
                  </a:lnTo>
                  <a:lnTo>
                    <a:pt x="115" y="161"/>
                  </a:lnTo>
                  <a:lnTo>
                    <a:pt x="115" y="172"/>
                  </a:lnTo>
                  <a:lnTo>
                    <a:pt x="115" y="178"/>
                  </a:lnTo>
                  <a:lnTo>
                    <a:pt x="119" y="180"/>
                  </a:lnTo>
                  <a:lnTo>
                    <a:pt x="115" y="183"/>
                  </a:lnTo>
                  <a:lnTo>
                    <a:pt x="109" y="185"/>
                  </a:lnTo>
                  <a:lnTo>
                    <a:pt x="100" y="189"/>
                  </a:lnTo>
                  <a:lnTo>
                    <a:pt x="88" y="191"/>
                  </a:lnTo>
                  <a:lnTo>
                    <a:pt x="83" y="191"/>
                  </a:lnTo>
                  <a:lnTo>
                    <a:pt x="77" y="191"/>
                  </a:lnTo>
                  <a:lnTo>
                    <a:pt x="71" y="195"/>
                  </a:lnTo>
                  <a:lnTo>
                    <a:pt x="66" y="195"/>
                  </a:lnTo>
                  <a:lnTo>
                    <a:pt x="62" y="191"/>
                  </a:lnTo>
                  <a:lnTo>
                    <a:pt x="53" y="191"/>
                  </a:lnTo>
                  <a:lnTo>
                    <a:pt x="39" y="195"/>
                  </a:lnTo>
                  <a:lnTo>
                    <a:pt x="26" y="195"/>
                  </a:lnTo>
                  <a:lnTo>
                    <a:pt x="13" y="189"/>
                  </a:lnTo>
                  <a:lnTo>
                    <a:pt x="0" y="183"/>
                  </a:lnTo>
                  <a:lnTo>
                    <a:pt x="4" y="189"/>
                  </a:lnTo>
                  <a:lnTo>
                    <a:pt x="9" y="197"/>
                  </a:lnTo>
                  <a:lnTo>
                    <a:pt x="15" y="204"/>
                  </a:lnTo>
                  <a:lnTo>
                    <a:pt x="21" y="210"/>
                  </a:lnTo>
                  <a:lnTo>
                    <a:pt x="26" y="215"/>
                  </a:lnTo>
                  <a:lnTo>
                    <a:pt x="34" y="221"/>
                  </a:lnTo>
                  <a:lnTo>
                    <a:pt x="43" y="223"/>
                  </a:lnTo>
                  <a:lnTo>
                    <a:pt x="45" y="227"/>
                  </a:lnTo>
                  <a:lnTo>
                    <a:pt x="47" y="232"/>
                  </a:lnTo>
                  <a:lnTo>
                    <a:pt x="51" y="242"/>
                  </a:lnTo>
                  <a:lnTo>
                    <a:pt x="51" y="247"/>
                  </a:lnTo>
                  <a:lnTo>
                    <a:pt x="51" y="251"/>
                  </a:lnTo>
                  <a:lnTo>
                    <a:pt x="58" y="251"/>
                  </a:lnTo>
                  <a:lnTo>
                    <a:pt x="62" y="251"/>
                  </a:lnTo>
                  <a:lnTo>
                    <a:pt x="62" y="257"/>
                  </a:lnTo>
                  <a:lnTo>
                    <a:pt x="62" y="264"/>
                  </a:lnTo>
                  <a:lnTo>
                    <a:pt x="58" y="264"/>
                  </a:lnTo>
                  <a:lnTo>
                    <a:pt x="56" y="266"/>
                  </a:lnTo>
                  <a:lnTo>
                    <a:pt x="47" y="266"/>
                  </a:lnTo>
                  <a:lnTo>
                    <a:pt x="43" y="270"/>
                  </a:lnTo>
                  <a:lnTo>
                    <a:pt x="39" y="270"/>
                  </a:lnTo>
                  <a:lnTo>
                    <a:pt x="39" y="272"/>
                  </a:lnTo>
                  <a:lnTo>
                    <a:pt x="38" y="272"/>
                  </a:lnTo>
                  <a:lnTo>
                    <a:pt x="34" y="275"/>
                  </a:lnTo>
                  <a:lnTo>
                    <a:pt x="32" y="285"/>
                  </a:lnTo>
                  <a:lnTo>
                    <a:pt x="28" y="296"/>
                  </a:lnTo>
                  <a:lnTo>
                    <a:pt x="28" y="301"/>
                  </a:lnTo>
                  <a:lnTo>
                    <a:pt x="26" y="301"/>
                  </a:lnTo>
                  <a:lnTo>
                    <a:pt x="26" y="301"/>
                  </a:lnTo>
                  <a:lnTo>
                    <a:pt x="30" y="301"/>
                  </a:lnTo>
                  <a:lnTo>
                    <a:pt x="32" y="303"/>
                  </a:lnTo>
                  <a:lnTo>
                    <a:pt x="34" y="307"/>
                  </a:lnTo>
                  <a:lnTo>
                    <a:pt x="39" y="303"/>
                  </a:lnTo>
                  <a:lnTo>
                    <a:pt x="39" y="301"/>
                  </a:lnTo>
                  <a:lnTo>
                    <a:pt x="43" y="301"/>
                  </a:lnTo>
                  <a:lnTo>
                    <a:pt x="45" y="303"/>
                  </a:lnTo>
                  <a:lnTo>
                    <a:pt x="47" y="303"/>
                  </a:lnTo>
                  <a:lnTo>
                    <a:pt x="47" y="301"/>
                  </a:lnTo>
                  <a:lnTo>
                    <a:pt x="56" y="301"/>
                  </a:lnTo>
                  <a:lnTo>
                    <a:pt x="70" y="301"/>
                  </a:lnTo>
                  <a:lnTo>
                    <a:pt x="70" y="298"/>
                  </a:lnTo>
                  <a:lnTo>
                    <a:pt x="75" y="298"/>
                  </a:lnTo>
                  <a:lnTo>
                    <a:pt x="83" y="298"/>
                  </a:lnTo>
                  <a:lnTo>
                    <a:pt x="81" y="296"/>
                  </a:lnTo>
                  <a:lnTo>
                    <a:pt x="83" y="296"/>
                  </a:lnTo>
                  <a:lnTo>
                    <a:pt x="85" y="298"/>
                  </a:lnTo>
                  <a:lnTo>
                    <a:pt x="90" y="301"/>
                  </a:lnTo>
                  <a:lnTo>
                    <a:pt x="94" y="301"/>
                  </a:lnTo>
                  <a:lnTo>
                    <a:pt x="96" y="301"/>
                  </a:lnTo>
                  <a:lnTo>
                    <a:pt x="96" y="303"/>
                  </a:lnTo>
                  <a:lnTo>
                    <a:pt x="100" y="301"/>
                  </a:lnTo>
                  <a:lnTo>
                    <a:pt x="102" y="298"/>
                  </a:lnTo>
                  <a:lnTo>
                    <a:pt x="109" y="298"/>
                  </a:lnTo>
                  <a:lnTo>
                    <a:pt x="124" y="296"/>
                  </a:lnTo>
                  <a:lnTo>
                    <a:pt x="128" y="296"/>
                  </a:lnTo>
                  <a:lnTo>
                    <a:pt x="128" y="294"/>
                  </a:lnTo>
                  <a:lnTo>
                    <a:pt x="132" y="294"/>
                  </a:lnTo>
                  <a:lnTo>
                    <a:pt x="128" y="296"/>
                  </a:lnTo>
                  <a:lnTo>
                    <a:pt x="137" y="296"/>
                  </a:lnTo>
                  <a:lnTo>
                    <a:pt x="143" y="301"/>
                  </a:lnTo>
                  <a:lnTo>
                    <a:pt x="143" y="309"/>
                  </a:lnTo>
                  <a:lnTo>
                    <a:pt x="143" y="313"/>
                  </a:lnTo>
                  <a:lnTo>
                    <a:pt x="147" y="313"/>
                  </a:lnTo>
                  <a:lnTo>
                    <a:pt x="152" y="313"/>
                  </a:lnTo>
                  <a:lnTo>
                    <a:pt x="156" y="315"/>
                  </a:lnTo>
                  <a:lnTo>
                    <a:pt x="156" y="318"/>
                  </a:lnTo>
                  <a:lnTo>
                    <a:pt x="156" y="322"/>
                  </a:lnTo>
                  <a:lnTo>
                    <a:pt x="158" y="322"/>
                  </a:lnTo>
                  <a:lnTo>
                    <a:pt x="156" y="326"/>
                  </a:lnTo>
                  <a:lnTo>
                    <a:pt x="158" y="328"/>
                  </a:lnTo>
                  <a:lnTo>
                    <a:pt x="164" y="331"/>
                  </a:lnTo>
                  <a:lnTo>
                    <a:pt x="162" y="333"/>
                  </a:lnTo>
                  <a:lnTo>
                    <a:pt x="166" y="333"/>
                  </a:lnTo>
                  <a:lnTo>
                    <a:pt x="166" y="339"/>
                  </a:lnTo>
                  <a:lnTo>
                    <a:pt x="169" y="339"/>
                  </a:lnTo>
                  <a:lnTo>
                    <a:pt x="169" y="337"/>
                  </a:lnTo>
                  <a:lnTo>
                    <a:pt x="175" y="339"/>
                  </a:lnTo>
                  <a:lnTo>
                    <a:pt x="175" y="333"/>
                  </a:lnTo>
                  <a:lnTo>
                    <a:pt x="177" y="339"/>
                  </a:lnTo>
                  <a:lnTo>
                    <a:pt x="181" y="337"/>
                  </a:lnTo>
                  <a:lnTo>
                    <a:pt x="181" y="333"/>
                  </a:lnTo>
                  <a:lnTo>
                    <a:pt x="181" y="333"/>
                  </a:lnTo>
                  <a:lnTo>
                    <a:pt x="181" y="333"/>
                  </a:lnTo>
                  <a:lnTo>
                    <a:pt x="181" y="333"/>
                  </a:lnTo>
                  <a:lnTo>
                    <a:pt x="181" y="333"/>
                  </a:lnTo>
                  <a:lnTo>
                    <a:pt x="181" y="333"/>
                  </a:lnTo>
                  <a:lnTo>
                    <a:pt x="181" y="333"/>
                  </a:lnTo>
                  <a:lnTo>
                    <a:pt x="181" y="33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79" name="Freeform 153">
              <a:extLst>
                <a:ext uri="{FF2B5EF4-FFF2-40B4-BE49-F238E27FC236}">
                  <a16:creationId xmlns:a16="http://schemas.microsoft.com/office/drawing/2014/main" id="{0BFF490A-A7FB-45A4-87A4-BC9FCEB0DE7E}"/>
                </a:ext>
              </a:extLst>
            </p:cNvPr>
            <p:cNvSpPr>
              <a:spLocks/>
            </p:cNvSpPr>
            <p:nvPr/>
          </p:nvSpPr>
          <p:spPr bwMode="auto">
            <a:xfrm>
              <a:off x="5411" y="5878"/>
              <a:ext cx="76" cy="41"/>
            </a:xfrm>
            <a:custGeom>
              <a:avLst/>
              <a:gdLst>
                <a:gd name="T0" fmla="*/ 4 w 76"/>
                <a:gd name="T1" fmla="*/ 30 h 41"/>
                <a:gd name="T2" fmla="*/ 6 w 76"/>
                <a:gd name="T3" fmla="*/ 34 h 41"/>
                <a:gd name="T4" fmla="*/ 10 w 76"/>
                <a:gd name="T5" fmla="*/ 35 h 41"/>
                <a:gd name="T6" fmla="*/ 17 w 76"/>
                <a:gd name="T7" fmla="*/ 37 h 41"/>
                <a:gd name="T8" fmla="*/ 23 w 76"/>
                <a:gd name="T9" fmla="*/ 37 h 41"/>
                <a:gd name="T10" fmla="*/ 29 w 76"/>
                <a:gd name="T11" fmla="*/ 41 h 41"/>
                <a:gd name="T12" fmla="*/ 32 w 76"/>
                <a:gd name="T13" fmla="*/ 37 h 41"/>
                <a:gd name="T14" fmla="*/ 36 w 76"/>
                <a:gd name="T15" fmla="*/ 37 h 41"/>
                <a:gd name="T16" fmla="*/ 38 w 76"/>
                <a:gd name="T17" fmla="*/ 35 h 41"/>
                <a:gd name="T18" fmla="*/ 49 w 76"/>
                <a:gd name="T19" fmla="*/ 37 h 41"/>
                <a:gd name="T20" fmla="*/ 57 w 76"/>
                <a:gd name="T21" fmla="*/ 37 h 41"/>
                <a:gd name="T22" fmla="*/ 61 w 76"/>
                <a:gd name="T23" fmla="*/ 37 h 41"/>
                <a:gd name="T24" fmla="*/ 63 w 76"/>
                <a:gd name="T25" fmla="*/ 37 h 41"/>
                <a:gd name="T26" fmla="*/ 68 w 76"/>
                <a:gd name="T27" fmla="*/ 37 h 41"/>
                <a:gd name="T28" fmla="*/ 74 w 76"/>
                <a:gd name="T29" fmla="*/ 37 h 41"/>
                <a:gd name="T30" fmla="*/ 76 w 76"/>
                <a:gd name="T31" fmla="*/ 35 h 41"/>
                <a:gd name="T32" fmla="*/ 74 w 76"/>
                <a:gd name="T33" fmla="*/ 34 h 41"/>
                <a:gd name="T34" fmla="*/ 74 w 76"/>
                <a:gd name="T35" fmla="*/ 28 h 41"/>
                <a:gd name="T36" fmla="*/ 74 w 76"/>
                <a:gd name="T37" fmla="*/ 24 h 41"/>
                <a:gd name="T38" fmla="*/ 68 w 76"/>
                <a:gd name="T39" fmla="*/ 22 h 41"/>
                <a:gd name="T40" fmla="*/ 66 w 76"/>
                <a:gd name="T41" fmla="*/ 22 h 41"/>
                <a:gd name="T42" fmla="*/ 63 w 76"/>
                <a:gd name="T43" fmla="*/ 19 h 41"/>
                <a:gd name="T44" fmla="*/ 63 w 76"/>
                <a:gd name="T45" fmla="*/ 15 h 41"/>
                <a:gd name="T46" fmla="*/ 63 w 76"/>
                <a:gd name="T47" fmla="*/ 11 h 41"/>
                <a:gd name="T48" fmla="*/ 57 w 76"/>
                <a:gd name="T49" fmla="*/ 9 h 41"/>
                <a:gd name="T50" fmla="*/ 53 w 76"/>
                <a:gd name="T51" fmla="*/ 5 h 41"/>
                <a:gd name="T52" fmla="*/ 49 w 76"/>
                <a:gd name="T53" fmla="*/ 9 h 41"/>
                <a:gd name="T54" fmla="*/ 48 w 76"/>
                <a:gd name="T55" fmla="*/ 9 h 41"/>
                <a:gd name="T56" fmla="*/ 44 w 76"/>
                <a:gd name="T57" fmla="*/ 9 h 41"/>
                <a:gd name="T58" fmla="*/ 32 w 76"/>
                <a:gd name="T59" fmla="*/ 5 h 41"/>
                <a:gd name="T60" fmla="*/ 31 w 76"/>
                <a:gd name="T61" fmla="*/ 4 h 41"/>
                <a:gd name="T62" fmla="*/ 31 w 76"/>
                <a:gd name="T63" fmla="*/ 0 h 41"/>
                <a:gd name="T64" fmla="*/ 25 w 76"/>
                <a:gd name="T65" fmla="*/ 0 h 41"/>
                <a:gd name="T66" fmla="*/ 17 w 76"/>
                <a:gd name="T67" fmla="*/ 4 h 41"/>
                <a:gd name="T68" fmla="*/ 14 w 76"/>
                <a:gd name="T69" fmla="*/ 9 h 41"/>
                <a:gd name="T70" fmla="*/ 10 w 76"/>
                <a:gd name="T71" fmla="*/ 17 h 41"/>
                <a:gd name="T72" fmla="*/ 6 w 76"/>
                <a:gd name="T73" fmla="*/ 19 h 41"/>
                <a:gd name="T74" fmla="*/ 4 w 76"/>
                <a:gd name="T75" fmla="*/ 24 h 41"/>
                <a:gd name="T76" fmla="*/ 0 w 76"/>
                <a:gd name="T77" fmla="*/ 28 h 41"/>
                <a:gd name="T78" fmla="*/ 4 w 76"/>
                <a:gd name="T79" fmla="*/ 30 h 41"/>
                <a:gd name="T80" fmla="*/ 4 w 76"/>
                <a:gd name="T81" fmla="*/ 30 h 41"/>
                <a:gd name="T82" fmla="*/ 4 w 76"/>
                <a:gd name="T83" fmla="*/ 30 h 41"/>
                <a:gd name="T84" fmla="*/ 4 w 76"/>
                <a:gd name="T85" fmla="*/ 30 h 41"/>
                <a:gd name="T86" fmla="*/ 4 w 76"/>
                <a:gd name="T87" fmla="*/ 30 h 41"/>
                <a:gd name="T88" fmla="*/ 4 w 76"/>
                <a:gd name="T89" fmla="*/ 30 h 41"/>
                <a:gd name="T90" fmla="*/ 4 w 76"/>
                <a:gd name="T91" fmla="*/ 30 h 41"/>
                <a:gd name="T92" fmla="*/ 4 w 76"/>
                <a:gd name="T93"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41">
                  <a:moveTo>
                    <a:pt x="4" y="30"/>
                  </a:moveTo>
                  <a:lnTo>
                    <a:pt x="6" y="34"/>
                  </a:lnTo>
                  <a:lnTo>
                    <a:pt x="10" y="35"/>
                  </a:lnTo>
                  <a:lnTo>
                    <a:pt x="17" y="37"/>
                  </a:lnTo>
                  <a:lnTo>
                    <a:pt x="23" y="37"/>
                  </a:lnTo>
                  <a:lnTo>
                    <a:pt x="29" y="41"/>
                  </a:lnTo>
                  <a:lnTo>
                    <a:pt x="32" y="37"/>
                  </a:lnTo>
                  <a:lnTo>
                    <a:pt x="36" y="37"/>
                  </a:lnTo>
                  <a:lnTo>
                    <a:pt x="38" y="35"/>
                  </a:lnTo>
                  <a:lnTo>
                    <a:pt x="49" y="37"/>
                  </a:lnTo>
                  <a:lnTo>
                    <a:pt x="57" y="37"/>
                  </a:lnTo>
                  <a:lnTo>
                    <a:pt x="61" y="37"/>
                  </a:lnTo>
                  <a:lnTo>
                    <a:pt x="63" y="37"/>
                  </a:lnTo>
                  <a:lnTo>
                    <a:pt x="68" y="37"/>
                  </a:lnTo>
                  <a:lnTo>
                    <a:pt x="74" y="37"/>
                  </a:lnTo>
                  <a:lnTo>
                    <a:pt x="76" y="35"/>
                  </a:lnTo>
                  <a:lnTo>
                    <a:pt x="74" y="34"/>
                  </a:lnTo>
                  <a:lnTo>
                    <a:pt x="74" y="28"/>
                  </a:lnTo>
                  <a:lnTo>
                    <a:pt x="74" y="24"/>
                  </a:lnTo>
                  <a:lnTo>
                    <a:pt x="68" y="22"/>
                  </a:lnTo>
                  <a:lnTo>
                    <a:pt x="66" y="22"/>
                  </a:lnTo>
                  <a:lnTo>
                    <a:pt x="63" y="19"/>
                  </a:lnTo>
                  <a:lnTo>
                    <a:pt x="63" y="15"/>
                  </a:lnTo>
                  <a:lnTo>
                    <a:pt x="63" y="11"/>
                  </a:lnTo>
                  <a:lnTo>
                    <a:pt x="57" y="9"/>
                  </a:lnTo>
                  <a:lnTo>
                    <a:pt x="53" y="5"/>
                  </a:lnTo>
                  <a:lnTo>
                    <a:pt x="49" y="9"/>
                  </a:lnTo>
                  <a:lnTo>
                    <a:pt x="48" y="9"/>
                  </a:lnTo>
                  <a:lnTo>
                    <a:pt x="44" y="9"/>
                  </a:lnTo>
                  <a:lnTo>
                    <a:pt x="32" y="5"/>
                  </a:lnTo>
                  <a:lnTo>
                    <a:pt x="31" y="4"/>
                  </a:lnTo>
                  <a:lnTo>
                    <a:pt x="31" y="0"/>
                  </a:lnTo>
                  <a:lnTo>
                    <a:pt x="25" y="0"/>
                  </a:lnTo>
                  <a:lnTo>
                    <a:pt x="17" y="4"/>
                  </a:lnTo>
                  <a:lnTo>
                    <a:pt x="14" y="9"/>
                  </a:lnTo>
                  <a:lnTo>
                    <a:pt x="10" y="17"/>
                  </a:lnTo>
                  <a:lnTo>
                    <a:pt x="6" y="19"/>
                  </a:lnTo>
                  <a:lnTo>
                    <a:pt x="4" y="24"/>
                  </a:lnTo>
                  <a:lnTo>
                    <a:pt x="0" y="28"/>
                  </a:lnTo>
                  <a:lnTo>
                    <a:pt x="4" y="30"/>
                  </a:lnTo>
                  <a:lnTo>
                    <a:pt x="4" y="30"/>
                  </a:lnTo>
                  <a:lnTo>
                    <a:pt x="4" y="30"/>
                  </a:lnTo>
                  <a:lnTo>
                    <a:pt x="4" y="30"/>
                  </a:lnTo>
                  <a:lnTo>
                    <a:pt x="4" y="30"/>
                  </a:lnTo>
                  <a:lnTo>
                    <a:pt x="4" y="30"/>
                  </a:lnTo>
                  <a:lnTo>
                    <a:pt x="4" y="30"/>
                  </a:lnTo>
                  <a:lnTo>
                    <a:pt x="4" y="3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0" name="Freeform 154">
              <a:extLst>
                <a:ext uri="{FF2B5EF4-FFF2-40B4-BE49-F238E27FC236}">
                  <a16:creationId xmlns:a16="http://schemas.microsoft.com/office/drawing/2014/main" id="{1A5CED83-F6B3-425D-A771-86336A5C006C}"/>
                </a:ext>
              </a:extLst>
            </p:cNvPr>
            <p:cNvSpPr>
              <a:spLocks/>
            </p:cNvSpPr>
            <p:nvPr/>
          </p:nvSpPr>
          <p:spPr bwMode="auto">
            <a:xfrm>
              <a:off x="5404" y="5921"/>
              <a:ext cx="111" cy="142"/>
            </a:xfrm>
            <a:custGeom>
              <a:avLst/>
              <a:gdLst>
                <a:gd name="T0" fmla="*/ 107 w 111"/>
                <a:gd name="T1" fmla="*/ 133 h 142"/>
                <a:gd name="T2" fmla="*/ 100 w 111"/>
                <a:gd name="T3" fmla="*/ 73 h 142"/>
                <a:gd name="T4" fmla="*/ 92 w 111"/>
                <a:gd name="T5" fmla="*/ 75 h 142"/>
                <a:gd name="T6" fmla="*/ 92 w 111"/>
                <a:gd name="T7" fmla="*/ 86 h 142"/>
                <a:gd name="T8" fmla="*/ 87 w 111"/>
                <a:gd name="T9" fmla="*/ 92 h 142"/>
                <a:gd name="T10" fmla="*/ 75 w 111"/>
                <a:gd name="T11" fmla="*/ 79 h 142"/>
                <a:gd name="T12" fmla="*/ 83 w 111"/>
                <a:gd name="T13" fmla="*/ 65 h 142"/>
                <a:gd name="T14" fmla="*/ 88 w 111"/>
                <a:gd name="T15" fmla="*/ 62 h 142"/>
                <a:gd name="T16" fmla="*/ 94 w 111"/>
                <a:gd name="T17" fmla="*/ 43 h 142"/>
                <a:gd name="T18" fmla="*/ 87 w 111"/>
                <a:gd name="T19" fmla="*/ 37 h 142"/>
                <a:gd name="T20" fmla="*/ 49 w 111"/>
                <a:gd name="T21" fmla="*/ 35 h 142"/>
                <a:gd name="T22" fmla="*/ 38 w 111"/>
                <a:gd name="T23" fmla="*/ 19 h 142"/>
                <a:gd name="T24" fmla="*/ 32 w 111"/>
                <a:gd name="T25" fmla="*/ 13 h 142"/>
                <a:gd name="T26" fmla="*/ 21 w 111"/>
                <a:gd name="T27" fmla="*/ 11 h 142"/>
                <a:gd name="T28" fmla="*/ 11 w 111"/>
                <a:gd name="T29" fmla="*/ 9 h 142"/>
                <a:gd name="T30" fmla="*/ 2 w 111"/>
                <a:gd name="T31" fmla="*/ 4 h 142"/>
                <a:gd name="T32" fmla="*/ 2 w 111"/>
                <a:gd name="T33" fmla="*/ 9 h 142"/>
                <a:gd name="T34" fmla="*/ 6 w 111"/>
                <a:gd name="T35" fmla="*/ 22 h 142"/>
                <a:gd name="T36" fmla="*/ 17 w 111"/>
                <a:gd name="T37" fmla="*/ 28 h 142"/>
                <a:gd name="T38" fmla="*/ 19 w 111"/>
                <a:gd name="T39" fmla="*/ 32 h 142"/>
                <a:gd name="T40" fmla="*/ 21 w 111"/>
                <a:gd name="T41" fmla="*/ 37 h 142"/>
                <a:gd name="T42" fmla="*/ 11 w 111"/>
                <a:gd name="T43" fmla="*/ 41 h 142"/>
                <a:gd name="T44" fmla="*/ 2 w 111"/>
                <a:gd name="T45" fmla="*/ 49 h 142"/>
                <a:gd name="T46" fmla="*/ 13 w 111"/>
                <a:gd name="T47" fmla="*/ 56 h 142"/>
                <a:gd name="T48" fmla="*/ 21 w 111"/>
                <a:gd name="T49" fmla="*/ 67 h 142"/>
                <a:gd name="T50" fmla="*/ 19 w 111"/>
                <a:gd name="T51" fmla="*/ 75 h 142"/>
                <a:gd name="T52" fmla="*/ 26 w 111"/>
                <a:gd name="T53" fmla="*/ 86 h 142"/>
                <a:gd name="T54" fmla="*/ 30 w 111"/>
                <a:gd name="T55" fmla="*/ 99 h 142"/>
                <a:gd name="T56" fmla="*/ 36 w 111"/>
                <a:gd name="T57" fmla="*/ 116 h 142"/>
                <a:gd name="T58" fmla="*/ 39 w 111"/>
                <a:gd name="T59" fmla="*/ 123 h 142"/>
                <a:gd name="T60" fmla="*/ 45 w 111"/>
                <a:gd name="T61" fmla="*/ 122 h 142"/>
                <a:gd name="T62" fmla="*/ 51 w 111"/>
                <a:gd name="T63" fmla="*/ 122 h 142"/>
                <a:gd name="T64" fmla="*/ 51 w 111"/>
                <a:gd name="T65" fmla="*/ 110 h 142"/>
                <a:gd name="T66" fmla="*/ 55 w 111"/>
                <a:gd name="T67" fmla="*/ 112 h 142"/>
                <a:gd name="T68" fmla="*/ 56 w 111"/>
                <a:gd name="T69" fmla="*/ 118 h 142"/>
                <a:gd name="T70" fmla="*/ 60 w 111"/>
                <a:gd name="T71" fmla="*/ 122 h 142"/>
                <a:gd name="T72" fmla="*/ 62 w 111"/>
                <a:gd name="T73" fmla="*/ 122 h 142"/>
                <a:gd name="T74" fmla="*/ 68 w 111"/>
                <a:gd name="T75" fmla="*/ 112 h 142"/>
                <a:gd name="T76" fmla="*/ 62 w 111"/>
                <a:gd name="T77" fmla="*/ 99 h 142"/>
                <a:gd name="T78" fmla="*/ 64 w 111"/>
                <a:gd name="T79" fmla="*/ 90 h 142"/>
                <a:gd name="T80" fmla="*/ 64 w 111"/>
                <a:gd name="T81" fmla="*/ 80 h 142"/>
                <a:gd name="T82" fmla="*/ 64 w 111"/>
                <a:gd name="T83" fmla="*/ 79 h 142"/>
                <a:gd name="T84" fmla="*/ 68 w 111"/>
                <a:gd name="T85" fmla="*/ 90 h 142"/>
                <a:gd name="T86" fmla="*/ 73 w 111"/>
                <a:gd name="T87" fmla="*/ 103 h 142"/>
                <a:gd name="T88" fmla="*/ 79 w 111"/>
                <a:gd name="T89" fmla="*/ 103 h 142"/>
                <a:gd name="T90" fmla="*/ 83 w 111"/>
                <a:gd name="T91" fmla="*/ 97 h 142"/>
                <a:gd name="T92" fmla="*/ 88 w 111"/>
                <a:gd name="T93" fmla="*/ 105 h 142"/>
                <a:gd name="T94" fmla="*/ 102 w 111"/>
                <a:gd name="T95" fmla="*/ 129 h 142"/>
                <a:gd name="T96" fmla="*/ 107 w 111"/>
                <a:gd name="T97" fmla="*/ 142 h 142"/>
                <a:gd name="T98" fmla="*/ 107 w 111"/>
                <a:gd name="T99" fmla="*/ 133 h 142"/>
                <a:gd name="T100" fmla="*/ 107 w 111"/>
                <a:gd name="T101"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142">
                  <a:moveTo>
                    <a:pt x="107" y="133"/>
                  </a:moveTo>
                  <a:lnTo>
                    <a:pt x="107" y="133"/>
                  </a:lnTo>
                  <a:lnTo>
                    <a:pt x="107" y="133"/>
                  </a:lnTo>
                  <a:lnTo>
                    <a:pt x="111" y="110"/>
                  </a:lnTo>
                  <a:lnTo>
                    <a:pt x="100" y="75"/>
                  </a:lnTo>
                  <a:lnTo>
                    <a:pt x="100" y="73"/>
                  </a:lnTo>
                  <a:lnTo>
                    <a:pt x="98" y="75"/>
                  </a:lnTo>
                  <a:lnTo>
                    <a:pt x="94" y="75"/>
                  </a:lnTo>
                  <a:lnTo>
                    <a:pt x="92" y="75"/>
                  </a:lnTo>
                  <a:lnTo>
                    <a:pt x="94" y="79"/>
                  </a:lnTo>
                  <a:lnTo>
                    <a:pt x="92" y="80"/>
                  </a:lnTo>
                  <a:lnTo>
                    <a:pt x="92" y="86"/>
                  </a:lnTo>
                  <a:lnTo>
                    <a:pt x="92" y="90"/>
                  </a:lnTo>
                  <a:lnTo>
                    <a:pt x="92" y="94"/>
                  </a:lnTo>
                  <a:lnTo>
                    <a:pt x="87" y="92"/>
                  </a:lnTo>
                  <a:lnTo>
                    <a:pt x="81" y="86"/>
                  </a:lnTo>
                  <a:lnTo>
                    <a:pt x="81" y="90"/>
                  </a:lnTo>
                  <a:lnTo>
                    <a:pt x="75" y="79"/>
                  </a:lnTo>
                  <a:lnTo>
                    <a:pt x="79" y="71"/>
                  </a:lnTo>
                  <a:lnTo>
                    <a:pt x="79" y="65"/>
                  </a:lnTo>
                  <a:lnTo>
                    <a:pt x="83" y="65"/>
                  </a:lnTo>
                  <a:lnTo>
                    <a:pt x="83" y="62"/>
                  </a:lnTo>
                  <a:lnTo>
                    <a:pt x="87" y="62"/>
                  </a:lnTo>
                  <a:lnTo>
                    <a:pt x="88" y="62"/>
                  </a:lnTo>
                  <a:lnTo>
                    <a:pt x="94" y="54"/>
                  </a:lnTo>
                  <a:lnTo>
                    <a:pt x="98" y="49"/>
                  </a:lnTo>
                  <a:lnTo>
                    <a:pt x="94" y="43"/>
                  </a:lnTo>
                  <a:lnTo>
                    <a:pt x="100" y="43"/>
                  </a:lnTo>
                  <a:lnTo>
                    <a:pt x="94" y="37"/>
                  </a:lnTo>
                  <a:lnTo>
                    <a:pt x="87" y="37"/>
                  </a:lnTo>
                  <a:lnTo>
                    <a:pt x="75" y="35"/>
                  </a:lnTo>
                  <a:lnTo>
                    <a:pt x="62" y="37"/>
                  </a:lnTo>
                  <a:lnTo>
                    <a:pt x="49" y="35"/>
                  </a:lnTo>
                  <a:lnTo>
                    <a:pt x="39" y="32"/>
                  </a:lnTo>
                  <a:lnTo>
                    <a:pt x="39" y="28"/>
                  </a:lnTo>
                  <a:lnTo>
                    <a:pt x="38" y="19"/>
                  </a:lnTo>
                  <a:lnTo>
                    <a:pt x="36" y="13"/>
                  </a:lnTo>
                  <a:lnTo>
                    <a:pt x="32" y="11"/>
                  </a:lnTo>
                  <a:lnTo>
                    <a:pt x="32" y="13"/>
                  </a:lnTo>
                  <a:lnTo>
                    <a:pt x="32" y="17"/>
                  </a:lnTo>
                  <a:lnTo>
                    <a:pt x="26" y="13"/>
                  </a:lnTo>
                  <a:lnTo>
                    <a:pt x="21" y="11"/>
                  </a:lnTo>
                  <a:lnTo>
                    <a:pt x="19" y="9"/>
                  </a:lnTo>
                  <a:lnTo>
                    <a:pt x="13" y="9"/>
                  </a:lnTo>
                  <a:lnTo>
                    <a:pt x="11" y="9"/>
                  </a:lnTo>
                  <a:lnTo>
                    <a:pt x="7" y="4"/>
                  </a:lnTo>
                  <a:lnTo>
                    <a:pt x="2" y="0"/>
                  </a:lnTo>
                  <a:lnTo>
                    <a:pt x="2" y="4"/>
                  </a:lnTo>
                  <a:lnTo>
                    <a:pt x="6" y="4"/>
                  </a:lnTo>
                  <a:lnTo>
                    <a:pt x="7" y="6"/>
                  </a:lnTo>
                  <a:lnTo>
                    <a:pt x="2" y="9"/>
                  </a:lnTo>
                  <a:lnTo>
                    <a:pt x="0" y="13"/>
                  </a:lnTo>
                  <a:lnTo>
                    <a:pt x="0" y="19"/>
                  </a:lnTo>
                  <a:lnTo>
                    <a:pt x="6" y="22"/>
                  </a:lnTo>
                  <a:lnTo>
                    <a:pt x="7" y="24"/>
                  </a:lnTo>
                  <a:lnTo>
                    <a:pt x="11" y="28"/>
                  </a:lnTo>
                  <a:lnTo>
                    <a:pt x="17" y="28"/>
                  </a:lnTo>
                  <a:lnTo>
                    <a:pt x="17" y="30"/>
                  </a:lnTo>
                  <a:lnTo>
                    <a:pt x="19" y="30"/>
                  </a:lnTo>
                  <a:lnTo>
                    <a:pt x="19" y="32"/>
                  </a:lnTo>
                  <a:lnTo>
                    <a:pt x="21" y="32"/>
                  </a:lnTo>
                  <a:lnTo>
                    <a:pt x="21" y="35"/>
                  </a:lnTo>
                  <a:lnTo>
                    <a:pt x="21" y="37"/>
                  </a:lnTo>
                  <a:lnTo>
                    <a:pt x="13" y="35"/>
                  </a:lnTo>
                  <a:lnTo>
                    <a:pt x="11" y="37"/>
                  </a:lnTo>
                  <a:lnTo>
                    <a:pt x="11" y="41"/>
                  </a:lnTo>
                  <a:lnTo>
                    <a:pt x="7" y="43"/>
                  </a:lnTo>
                  <a:lnTo>
                    <a:pt x="6" y="43"/>
                  </a:lnTo>
                  <a:lnTo>
                    <a:pt x="2" y="49"/>
                  </a:lnTo>
                  <a:lnTo>
                    <a:pt x="2" y="52"/>
                  </a:lnTo>
                  <a:lnTo>
                    <a:pt x="6" y="54"/>
                  </a:lnTo>
                  <a:lnTo>
                    <a:pt x="13" y="56"/>
                  </a:lnTo>
                  <a:lnTo>
                    <a:pt x="19" y="60"/>
                  </a:lnTo>
                  <a:lnTo>
                    <a:pt x="21" y="65"/>
                  </a:lnTo>
                  <a:lnTo>
                    <a:pt x="21" y="67"/>
                  </a:lnTo>
                  <a:lnTo>
                    <a:pt x="19" y="71"/>
                  </a:lnTo>
                  <a:lnTo>
                    <a:pt x="19" y="73"/>
                  </a:lnTo>
                  <a:lnTo>
                    <a:pt x="19" y="75"/>
                  </a:lnTo>
                  <a:lnTo>
                    <a:pt x="24" y="79"/>
                  </a:lnTo>
                  <a:lnTo>
                    <a:pt x="24" y="86"/>
                  </a:lnTo>
                  <a:lnTo>
                    <a:pt x="26" y="86"/>
                  </a:lnTo>
                  <a:lnTo>
                    <a:pt x="30" y="90"/>
                  </a:lnTo>
                  <a:lnTo>
                    <a:pt x="30" y="92"/>
                  </a:lnTo>
                  <a:lnTo>
                    <a:pt x="30" y="99"/>
                  </a:lnTo>
                  <a:lnTo>
                    <a:pt x="32" y="109"/>
                  </a:lnTo>
                  <a:lnTo>
                    <a:pt x="36" y="112"/>
                  </a:lnTo>
                  <a:lnTo>
                    <a:pt x="36" y="116"/>
                  </a:lnTo>
                  <a:lnTo>
                    <a:pt x="38" y="122"/>
                  </a:lnTo>
                  <a:lnTo>
                    <a:pt x="39" y="127"/>
                  </a:lnTo>
                  <a:lnTo>
                    <a:pt x="39" y="123"/>
                  </a:lnTo>
                  <a:lnTo>
                    <a:pt x="39" y="118"/>
                  </a:lnTo>
                  <a:lnTo>
                    <a:pt x="43" y="127"/>
                  </a:lnTo>
                  <a:lnTo>
                    <a:pt x="45" y="122"/>
                  </a:lnTo>
                  <a:lnTo>
                    <a:pt x="49" y="123"/>
                  </a:lnTo>
                  <a:lnTo>
                    <a:pt x="49" y="122"/>
                  </a:lnTo>
                  <a:lnTo>
                    <a:pt x="51" y="122"/>
                  </a:lnTo>
                  <a:lnTo>
                    <a:pt x="51" y="118"/>
                  </a:lnTo>
                  <a:lnTo>
                    <a:pt x="51" y="116"/>
                  </a:lnTo>
                  <a:lnTo>
                    <a:pt x="51" y="110"/>
                  </a:lnTo>
                  <a:lnTo>
                    <a:pt x="51" y="109"/>
                  </a:lnTo>
                  <a:lnTo>
                    <a:pt x="55" y="105"/>
                  </a:lnTo>
                  <a:lnTo>
                    <a:pt x="55" y="112"/>
                  </a:lnTo>
                  <a:lnTo>
                    <a:pt x="55" y="118"/>
                  </a:lnTo>
                  <a:lnTo>
                    <a:pt x="56" y="112"/>
                  </a:lnTo>
                  <a:lnTo>
                    <a:pt x="56" y="118"/>
                  </a:lnTo>
                  <a:lnTo>
                    <a:pt x="56" y="122"/>
                  </a:lnTo>
                  <a:lnTo>
                    <a:pt x="60" y="118"/>
                  </a:lnTo>
                  <a:lnTo>
                    <a:pt x="60" y="122"/>
                  </a:lnTo>
                  <a:lnTo>
                    <a:pt x="60" y="123"/>
                  </a:lnTo>
                  <a:lnTo>
                    <a:pt x="62" y="123"/>
                  </a:lnTo>
                  <a:lnTo>
                    <a:pt x="62" y="122"/>
                  </a:lnTo>
                  <a:lnTo>
                    <a:pt x="62" y="110"/>
                  </a:lnTo>
                  <a:lnTo>
                    <a:pt x="64" y="116"/>
                  </a:lnTo>
                  <a:lnTo>
                    <a:pt x="68" y="112"/>
                  </a:lnTo>
                  <a:lnTo>
                    <a:pt x="68" y="110"/>
                  </a:lnTo>
                  <a:lnTo>
                    <a:pt x="64" y="103"/>
                  </a:lnTo>
                  <a:lnTo>
                    <a:pt x="62" y="99"/>
                  </a:lnTo>
                  <a:lnTo>
                    <a:pt x="62" y="94"/>
                  </a:lnTo>
                  <a:lnTo>
                    <a:pt x="62" y="92"/>
                  </a:lnTo>
                  <a:lnTo>
                    <a:pt x="64" y="90"/>
                  </a:lnTo>
                  <a:lnTo>
                    <a:pt x="64" y="86"/>
                  </a:lnTo>
                  <a:lnTo>
                    <a:pt x="62" y="84"/>
                  </a:lnTo>
                  <a:lnTo>
                    <a:pt x="64" y="80"/>
                  </a:lnTo>
                  <a:lnTo>
                    <a:pt x="62" y="80"/>
                  </a:lnTo>
                  <a:lnTo>
                    <a:pt x="62" y="79"/>
                  </a:lnTo>
                  <a:lnTo>
                    <a:pt x="64" y="79"/>
                  </a:lnTo>
                  <a:lnTo>
                    <a:pt x="64" y="80"/>
                  </a:lnTo>
                  <a:lnTo>
                    <a:pt x="64" y="84"/>
                  </a:lnTo>
                  <a:lnTo>
                    <a:pt x="68" y="90"/>
                  </a:lnTo>
                  <a:lnTo>
                    <a:pt x="68" y="92"/>
                  </a:lnTo>
                  <a:lnTo>
                    <a:pt x="70" y="99"/>
                  </a:lnTo>
                  <a:lnTo>
                    <a:pt x="73" y="103"/>
                  </a:lnTo>
                  <a:lnTo>
                    <a:pt x="75" y="103"/>
                  </a:lnTo>
                  <a:lnTo>
                    <a:pt x="75" y="99"/>
                  </a:lnTo>
                  <a:lnTo>
                    <a:pt x="79" y="103"/>
                  </a:lnTo>
                  <a:lnTo>
                    <a:pt x="81" y="103"/>
                  </a:lnTo>
                  <a:lnTo>
                    <a:pt x="81" y="99"/>
                  </a:lnTo>
                  <a:lnTo>
                    <a:pt x="83" y="97"/>
                  </a:lnTo>
                  <a:lnTo>
                    <a:pt x="87" y="94"/>
                  </a:lnTo>
                  <a:lnTo>
                    <a:pt x="87" y="99"/>
                  </a:lnTo>
                  <a:lnTo>
                    <a:pt x="88" y="105"/>
                  </a:lnTo>
                  <a:lnTo>
                    <a:pt x="94" y="112"/>
                  </a:lnTo>
                  <a:lnTo>
                    <a:pt x="98" y="118"/>
                  </a:lnTo>
                  <a:lnTo>
                    <a:pt x="102" y="129"/>
                  </a:lnTo>
                  <a:lnTo>
                    <a:pt x="102" y="137"/>
                  </a:lnTo>
                  <a:lnTo>
                    <a:pt x="107" y="142"/>
                  </a:lnTo>
                  <a:lnTo>
                    <a:pt x="107" y="142"/>
                  </a:lnTo>
                  <a:lnTo>
                    <a:pt x="107" y="133"/>
                  </a:lnTo>
                  <a:lnTo>
                    <a:pt x="107" y="133"/>
                  </a:lnTo>
                  <a:lnTo>
                    <a:pt x="107" y="133"/>
                  </a:lnTo>
                  <a:lnTo>
                    <a:pt x="107" y="133"/>
                  </a:lnTo>
                  <a:lnTo>
                    <a:pt x="107" y="133"/>
                  </a:lnTo>
                  <a:lnTo>
                    <a:pt x="107" y="133"/>
                  </a:lnTo>
                  <a:lnTo>
                    <a:pt x="107" y="133"/>
                  </a:lnTo>
                  <a:lnTo>
                    <a:pt x="107" y="13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1" name="Freeform 155">
              <a:extLst>
                <a:ext uri="{FF2B5EF4-FFF2-40B4-BE49-F238E27FC236}">
                  <a16:creationId xmlns:a16="http://schemas.microsoft.com/office/drawing/2014/main" id="{B2105AA7-0E16-4E68-AE60-5C5BA559FD92}"/>
                </a:ext>
              </a:extLst>
            </p:cNvPr>
            <p:cNvSpPr>
              <a:spLocks/>
            </p:cNvSpPr>
            <p:nvPr/>
          </p:nvSpPr>
          <p:spPr bwMode="auto">
            <a:xfrm>
              <a:off x="3922" y="5269"/>
              <a:ext cx="356" cy="199"/>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2" name="Freeform 156">
              <a:extLst>
                <a:ext uri="{FF2B5EF4-FFF2-40B4-BE49-F238E27FC236}">
                  <a16:creationId xmlns:a16="http://schemas.microsoft.com/office/drawing/2014/main" id="{C496E16C-C0C7-431F-A34B-ECF2B987BD52}"/>
                </a:ext>
              </a:extLst>
            </p:cNvPr>
            <p:cNvSpPr>
              <a:spLocks/>
            </p:cNvSpPr>
            <p:nvPr/>
          </p:nvSpPr>
          <p:spPr bwMode="auto">
            <a:xfrm>
              <a:off x="4297" y="5488"/>
              <a:ext cx="152" cy="66"/>
            </a:xfrm>
            <a:custGeom>
              <a:avLst/>
              <a:gdLst>
                <a:gd name="T0" fmla="*/ 52 w 81"/>
                <a:gd name="T1" fmla="*/ 32 h 35"/>
                <a:gd name="T2" fmla="*/ 58 w 81"/>
                <a:gd name="T3" fmla="*/ 32 h 35"/>
                <a:gd name="T4" fmla="*/ 62 w 81"/>
                <a:gd name="T5" fmla="*/ 29 h 35"/>
                <a:gd name="T6" fmla="*/ 64 w 81"/>
                <a:gd name="T7" fmla="*/ 29 h 35"/>
                <a:gd name="T8" fmla="*/ 64 w 81"/>
                <a:gd name="T9" fmla="*/ 29 h 35"/>
                <a:gd name="T10" fmla="*/ 70 w 81"/>
                <a:gd name="T11" fmla="*/ 32 h 35"/>
                <a:gd name="T12" fmla="*/ 75 w 81"/>
                <a:gd name="T13" fmla="*/ 33 h 35"/>
                <a:gd name="T14" fmla="*/ 78 w 81"/>
                <a:gd name="T15" fmla="*/ 32 h 35"/>
                <a:gd name="T16" fmla="*/ 73 w 81"/>
                <a:gd name="T17" fmla="*/ 28 h 35"/>
                <a:gd name="T18" fmla="*/ 72 w 81"/>
                <a:gd name="T19" fmla="*/ 25 h 35"/>
                <a:gd name="T20" fmla="*/ 73 w 81"/>
                <a:gd name="T21" fmla="*/ 22 h 35"/>
                <a:gd name="T22" fmla="*/ 81 w 81"/>
                <a:gd name="T23" fmla="*/ 26 h 35"/>
                <a:gd name="T24" fmla="*/ 75 w 81"/>
                <a:gd name="T25" fmla="*/ 22 h 35"/>
                <a:gd name="T26" fmla="*/ 66 w 81"/>
                <a:gd name="T27" fmla="*/ 19 h 35"/>
                <a:gd name="T28" fmla="*/ 65 w 81"/>
                <a:gd name="T29" fmla="*/ 16 h 35"/>
                <a:gd name="T30" fmla="*/ 62 w 81"/>
                <a:gd name="T31" fmla="*/ 13 h 35"/>
                <a:gd name="T32" fmla="*/ 56 w 81"/>
                <a:gd name="T33" fmla="*/ 12 h 35"/>
                <a:gd name="T34" fmla="*/ 55 w 81"/>
                <a:gd name="T35" fmla="*/ 13 h 35"/>
                <a:gd name="T36" fmla="*/ 52 w 81"/>
                <a:gd name="T37" fmla="*/ 12 h 35"/>
                <a:gd name="T38" fmla="*/ 46 w 81"/>
                <a:gd name="T39" fmla="*/ 13 h 35"/>
                <a:gd name="T40" fmla="*/ 42 w 81"/>
                <a:gd name="T41" fmla="*/ 11 h 35"/>
                <a:gd name="T42" fmla="*/ 33 w 81"/>
                <a:gd name="T43" fmla="*/ 6 h 35"/>
                <a:gd name="T44" fmla="*/ 26 w 81"/>
                <a:gd name="T45" fmla="*/ 5 h 35"/>
                <a:gd name="T46" fmla="*/ 15 w 81"/>
                <a:gd name="T47" fmla="*/ 3 h 35"/>
                <a:gd name="T48" fmla="*/ 2 w 81"/>
                <a:gd name="T49" fmla="*/ 0 h 35"/>
                <a:gd name="T50" fmla="*/ 0 w 81"/>
                <a:gd name="T51" fmla="*/ 3 h 35"/>
                <a:gd name="T52" fmla="*/ 0 w 81"/>
                <a:gd name="T53" fmla="*/ 3 h 35"/>
                <a:gd name="T54" fmla="*/ 6 w 81"/>
                <a:gd name="T55" fmla="*/ 6 h 35"/>
                <a:gd name="T56" fmla="*/ 13 w 81"/>
                <a:gd name="T57" fmla="*/ 9 h 35"/>
                <a:gd name="T58" fmla="*/ 17 w 81"/>
                <a:gd name="T59" fmla="*/ 12 h 35"/>
                <a:gd name="T60" fmla="*/ 22 w 81"/>
                <a:gd name="T61" fmla="*/ 23 h 35"/>
                <a:gd name="T62" fmla="*/ 20 w 81"/>
                <a:gd name="T63" fmla="*/ 28 h 35"/>
                <a:gd name="T64" fmla="*/ 25 w 81"/>
                <a:gd name="T65" fmla="*/ 29 h 35"/>
                <a:gd name="T66" fmla="*/ 34 w 81"/>
                <a:gd name="T67" fmla="*/ 35 h 35"/>
                <a:gd name="T68" fmla="*/ 39 w 81"/>
                <a:gd name="T69" fmla="*/ 32 h 35"/>
                <a:gd name="T70" fmla="*/ 42 w 81"/>
                <a:gd name="T71" fmla="*/ 32 h 35"/>
                <a:gd name="T72" fmla="*/ 46 w 81"/>
                <a:gd name="T7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35">
                  <a:moveTo>
                    <a:pt x="46" y="33"/>
                  </a:moveTo>
                  <a:cubicBezTo>
                    <a:pt x="52" y="32"/>
                    <a:pt x="52" y="32"/>
                    <a:pt x="52" y="32"/>
                  </a:cubicBezTo>
                  <a:cubicBezTo>
                    <a:pt x="53" y="32"/>
                    <a:pt x="53" y="32"/>
                    <a:pt x="53" y="32"/>
                  </a:cubicBezTo>
                  <a:cubicBezTo>
                    <a:pt x="58" y="32"/>
                    <a:pt x="58" y="32"/>
                    <a:pt x="58" y="32"/>
                  </a:cubicBezTo>
                  <a:cubicBezTo>
                    <a:pt x="59" y="31"/>
                    <a:pt x="59" y="31"/>
                    <a:pt x="59" y="31"/>
                  </a:cubicBezTo>
                  <a:cubicBezTo>
                    <a:pt x="62" y="29"/>
                    <a:pt x="62" y="29"/>
                    <a:pt x="62" y="29"/>
                  </a:cubicBezTo>
                  <a:cubicBezTo>
                    <a:pt x="63" y="29"/>
                    <a:pt x="63" y="29"/>
                    <a:pt x="63" y="29"/>
                  </a:cubicBezTo>
                  <a:cubicBezTo>
                    <a:pt x="64" y="29"/>
                    <a:pt x="64" y="29"/>
                    <a:pt x="64" y="29"/>
                  </a:cubicBezTo>
                  <a:cubicBezTo>
                    <a:pt x="64" y="29"/>
                    <a:pt x="64" y="29"/>
                    <a:pt x="64" y="29"/>
                  </a:cubicBezTo>
                  <a:cubicBezTo>
                    <a:pt x="64" y="29"/>
                    <a:pt x="64" y="29"/>
                    <a:pt x="64" y="29"/>
                  </a:cubicBezTo>
                  <a:cubicBezTo>
                    <a:pt x="68" y="31"/>
                    <a:pt x="68" y="31"/>
                    <a:pt x="68" y="31"/>
                  </a:cubicBezTo>
                  <a:cubicBezTo>
                    <a:pt x="70" y="32"/>
                    <a:pt x="70" y="32"/>
                    <a:pt x="70" y="32"/>
                  </a:cubicBezTo>
                  <a:cubicBezTo>
                    <a:pt x="73" y="32"/>
                    <a:pt x="73" y="32"/>
                    <a:pt x="73" y="32"/>
                  </a:cubicBezTo>
                  <a:cubicBezTo>
                    <a:pt x="75" y="33"/>
                    <a:pt x="75" y="33"/>
                    <a:pt x="75" y="33"/>
                  </a:cubicBezTo>
                  <a:cubicBezTo>
                    <a:pt x="78" y="33"/>
                    <a:pt x="78" y="33"/>
                    <a:pt x="78" y="33"/>
                  </a:cubicBezTo>
                  <a:cubicBezTo>
                    <a:pt x="78" y="32"/>
                    <a:pt x="78" y="32"/>
                    <a:pt x="78" y="32"/>
                  </a:cubicBezTo>
                  <a:cubicBezTo>
                    <a:pt x="78" y="31"/>
                    <a:pt x="78" y="31"/>
                    <a:pt x="78" y="31"/>
                  </a:cubicBezTo>
                  <a:cubicBezTo>
                    <a:pt x="73" y="28"/>
                    <a:pt x="73" y="28"/>
                    <a:pt x="73" y="28"/>
                  </a:cubicBezTo>
                  <a:cubicBezTo>
                    <a:pt x="72" y="26"/>
                    <a:pt x="72" y="26"/>
                    <a:pt x="72" y="26"/>
                  </a:cubicBezTo>
                  <a:cubicBezTo>
                    <a:pt x="72" y="25"/>
                    <a:pt x="72" y="25"/>
                    <a:pt x="72" y="25"/>
                  </a:cubicBezTo>
                  <a:cubicBezTo>
                    <a:pt x="73" y="23"/>
                    <a:pt x="73" y="23"/>
                    <a:pt x="73" y="23"/>
                  </a:cubicBezTo>
                  <a:cubicBezTo>
                    <a:pt x="73" y="22"/>
                    <a:pt x="73" y="22"/>
                    <a:pt x="73" y="22"/>
                  </a:cubicBezTo>
                  <a:cubicBezTo>
                    <a:pt x="76" y="23"/>
                    <a:pt x="76" y="23"/>
                    <a:pt x="76" y="23"/>
                  </a:cubicBezTo>
                  <a:cubicBezTo>
                    <a:pt x="81" y="26"/>
                    <a:pt x="81" y="26"/>
                    <a:pt x="81" y="26"/>
                  </a:cubicBezTo>
                  <a:cubicBezTo>
                    <a:pt x="79" y="25"/>
                    <a:pt x="79" y="25"/>
                    <a:pt x="79" y="25"/>
                  </a:cubicBezTo>
                  <a:cubicBezTo>
                    <a:pt x="75" y="22"/>
                    <a:pt x="75" y="22"/>
                    <a:pt x="75" y="22"/>
                  </a:cubicBezTo>
                  <a:cubicBezTo>
                    <a:pt x="69" y="21"/>
                    <a:pt x="69" y="21"/>
                    <a:pt x="69" y="21"/>
                  </a:cubicBezTo>
                  <a:cubicBezTo>
                    <a:pt x="66" y="19"/>
                    <a:pt x="66" y="19"/>
                    <a:pt x="66" y="19"/>
                  </a:cubicBezTo>
                  <a:cubicBezTo>
                    <a:pt x="65" y="18"/>
                    <a:pt x="65" y="18"/>
                    <a:pt x="65" y="18"/>
                  </a:cubicBezTo>
                  <a:cubicBezTo>
                    <a:pt x="65" y="16"/>
                    <a:pt x="65" y="16"/>
                    <a:pt x="65" y="16"/>
                  </a:cubicBezTo>
                  <a:cubicBezTo>
                    <a:pt x="65" y="15"/>
                    <a:pt x="65" y="15"/>
                    <a:pt x="65" y="15"/>
                  </a:cubicBezTo>
                  <a:cubicBezTo>
                    <a:pt x="62" y="13"/>
                    <a:pt x="62" y="13"/>
                    <a:pt x="62" y="13"/>
                  </a:cubicBezTo>
                  <a:cubicBezTo>
                    <a:pt x="59" y="12"/>
                    <a:pt x="59" y="12"/>
                    <a:pt x="59" y="12"/>
                  </a:cubicBezTo>
                  <a:cubicBezTo>
                    <a:pt x="56" y="12"/>
                    <a:pt x="56" y="12"/>
                    <a:pt x="56" y="12"/>
                  </a:cubicBezTo>
                  <a:cubicBezTo>
                    <a:pt x="55" y="12"/>
                    <a:pt x="55" y="12"/>
                    <a:pt x="55" y="12"/>
                  </a:cubicBezTo>
                  <a:cubicBezTo>
                    <a:pt x="55" y="13"/>
                    <a:pt x="55" y="13"/>
                    <a:pt x="55" y="13"/>
                  </a:cubicBezTo>
                  <a:cubicBezTo>
                    <a:pt x="53" y="12"/>
                    <a:pt x="53" y="12"/>
                    <a:pt x="53" y="12"/>
                  </a:cubicBezTo>
                  <a:cubicBezTo>
                    <a:pt x="52" y="12"/>
                    <a:pt x="52" y="12"/>
                    <a:pt x="52" y="12"/>
                  </a:cubicBezTo>
                  <a:cubicBezTo>
                    <a:pt x="49" y="12"/>
                    <a:pt x="49" y="12"/>
                    <a:pt x="49" y="12"/>
                  </a:cubicBezTo>
                  <a:cubicBezTo>
                    <a:pt x="46" y="13"/>
                    <a:pt x="46" y="13"/>
                    <a:pt x="46" y="13"/>
                  </a:cubicBezTo>
                  <a:cubicBezTo>
                    <a:pt x="43" y="12"/>
                    <a:pt x="43" y="12"/>
                    <a:pt x="43" y="12"/>
                  </a:cubicBezTo>
                  <a:cubicBezTo>
                    <a:pt x="42" y="11"/>
                    <a:pt x="42" y="11"/>
                    <a:pt x="42" y="11"/>
                  </a:cubicBezTo>
                  <a:cubicBezTo>
                    <a:pt x="39" y="9"/>
                    <a:pt x="39" y="9"/>
                    <a:pt x="39" y="9"/>
                  </a:cubicBezTo>
                  <a:cubicBezTo>
                    <a:pt x="33" y="6"/>
                    <a:pt x="33" y="6"/>
                    <a:pt x="33" y="6"/>
                  </a:cubicBezTo>
                  <a:cubicBezTo>
                    <a:pt x="30" y="6"/>
                    <a:pt x="30" y="6"/>
                    <a:pt x="30" y="6"/>
                  </a:cubicBezTo>
                  <a:cubicBezTo>
                    <a:pt x="26" y="5"/>
                    <a:pt x="26" y="5"/>
                    <a:pt x="26" y="5"/>
                  </a:cubicBezTo>
                  <a:cubicBezTo>
                    <a:pt x="20" y="5"/>
                    <a:pt x="20" y="5"/>
                    <a:pt x="20" y="5"/>
                  </a:cubicBezTo>
                  <a:cubicBezTo>
                    <a:pt x="15" y="3"/>
                    <a:pt x="15" y="3"/>
                    <a:pt x="15" y="3"/>
                  </a:cubicBezTo>
                  <a:cubicBezTo>
                    <a:pt x="6" y="0"/>
                    <a:pt x="6" y="0"/>
                    <a:pt x="6" y="0"/>
                  </a:cubicBezTo>
                  <a:cubicBezTo>
                    <a:pt x="2" y="0"/>
                    <a:pt x="2" y="0"/>
                    <a:pt x="2" y="0"/>
                  </a:cubicBezTo>
                  <a:cubicBezTo>
                    <a:pt x="0" y="0"/>
                    <a:pt x="0" y="0"/>
                    <a:pt x="0" y="0"/>
                  </a:cubicBezTo>
                  <a:cubicBezTo>
                    <a:pt x="0" y="3"/>
                    <a:pt x="0" y="3"/>
                    <a:pt x="0" y="3"/>
                  </a:cubicBezTo>
                  <a:cubicBezTo>
                    <a:pt x="0" y="3"/>
                    <a:pt x="0" y="3"/>
                    <a:pt x="0" y="3"/>
                  </a:cubicBezTo>
                  <a:cubicBezTo>
                    <a:pt x="0" y="3"/>
                    <a:pt x="0" y="3"/>
                    <a:pt x="0" y="3"/>
                  </a:cubicBezTo>
                  <a:cubicBezTo>
                    <a:pt x="3" y="5"/>
                    <a:pt x="3" y="5"/>
                    <a:pt x="3" y="5"/>
                  </a:cubicBezTo>
                  <a:cubicBezTo>
                    <a:pt x="6" y="6"/>
                    <a:pt x="6" y="6"/>
                    <a:pt x="6" y="6"/>
                  </a:cubicBezTo>
                  <a:cubicBezTo>
                    <a:pt x="10" y="8"/>
                    <a:pt x="10" y="8"/>
                    <a:pt x="10" y="8"/>
                  </a:cubicBezTo>
                  <a:cubicBezTo>
                    <a:pt x="13" y="9"/>
                    <a:pt x="13" y="9"/>
                    <a:pt x="13" y="9"/>
                  </a:cubicBezTo>
                  <a:cubicBezTo>
                    <a:pt x="15" y="11"/>
                    <a:pt x="15" y="11"/>
                    <a:pt x="15" y="11"/>
                  </a:cubicBezTo>
                  <a:cubicBezTo>
                    <a:pt x="17" y="12"/>
                    <a:pt x="17" y="12"/>
                    <a:pt x="17" y="12"/>
                  </a:cubicBezTo>
                  <a:cubicBezTo>
                    <a:pt x="22" y="21"/>
                    <a:pt x="22" y="21"/>
                    <a:pt x="22" y="21"/>
                  </a:cubicBezTo>
                  <a:cubicBezTo>
                    <a:pt x="22" y="23"/>
                    <a:pt x="22" y="23"/>
                    <a:pt x="22" y="23"/>
                  </a:cubicBezTo>
                  <a:cubicBezTo>
                    <a:pt x="22" y="26"/>
                    <a:pt x="22" y="26"/>
                    <a:pt x="22" y="26"/>
                  </a:cubicBezTo>
                  <a:cubicBezTo>
                    <a:pt x="20" y="28"/>
                    <a:pt x="20" y="28"/>
                    <a:pt x="20" y="28"/>
                  </a:cubicBezTo>
                  <a:cubicBezTo>
                    <a:pt x="23" y="29"/>
                    <a:pt x="23" y="29"/>
                    <a:pt x="23" y="29"/>
                  </a:cubicBezTo>
                  <a:cubicBezTo>
                    <a:pt x="25" y="29"/>
                    <a:pt x="25" y="29"/>
                    <a:pt x="25" y="29"/>
                  </a:cubicBezTo>
                  <a:cubicBezTo>
                    <a:pt x="25" y="31"/>
                    <a:pt x="25" y="31"/>
                    <a:pt x="25" y="31"/>
                  </a:cubicBezTo>
                  <a:cubicBezTo>
                    <a:pt x="34" y="35"/>
                    <a:pt x="34" y="35"/>
                    <a:pt x="34" y="35"/>
                  </a:cubicBezTo>
                  <a:cubicBezTo>
                    <a:pt x="34" y="35"/>
                    <a:pt x="37" y="33"/>
                    <a:pt x="39" y="31"/>
                  </a:cubicBezTo>
                  <a:cubicBezTo>
                    <a:pt x="39" y="32"/>
                    <a:pt x="39" y="32"/>
                    <a:pt x="39" y="32"/>
                  </a:cubicBezTo>
                  <a:cubicBezTo>
                    <a:pt x="40" y="32"/>
                    <a:pt x="40" y="32"/>
                    <a:pt x="40" y="32"/>
                  </a:cubicBezTo>
                  <a:cubicBezTo>
                    <a:pt x="42" y="32"/>
                    <a:pt x="42" y="32"/>
                    <a:pt x="42" y="32"/>
                  </a:cubicBezTo>
                  <a:cubicBezTo>
                    <a:pt x="45" y="33"/>
                    <a:pt x="45" y="33"/>
                    <a:pt x="45" y="33"/>
                  </a:cubicBezTo>
                  <a:lnTo>
                    <a:pt x="46" y="3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3" name="Freeform 157">
              <a:extLst>
                <a:ext uri="{FF2B5EF4-FFF2-40B4-BE49-F238E27FC236}">
                  <a16:creationId xmlns:a16="http://schemas.microsoft.com/office/drawing/2014/main" id="{1BA7B4A3-8F6B-4141-8756-B20E0F31C252}"/>
                </a:ext>
              </a:extLst>
            </p:cNvPr>
            <p:cNvSpPr>
              <a:spLocks/>
            </p:cNvSpPr>
            <p:nvPr/>
          </p:nvSpPr>
          <p:spPr bwMode="auto">
            <a:xfrm>
              <a:off x="3860" y="4861"/>
              <a:ext cx="199" cy="230"/>
            </a:xfrm>
            <a:custGeom>
              <a:avLst/>
              <a:gdLst>
                <a:gd name="T0" fmla="*/ 194 w 199"/>
                <a:gd name="T1" fmla="*/ 168 h 230"/>
                <a:gd name="T2" fmla="*/ 199 w 199"/>
                <a:gd name="T3" fmla="*/ 159 h 230"/>
                <a:gd name="T4" fmla="*/ 169 w 199"/>
                <a:gd name="T5" fmla="*/ 140 h 230"/>
                <a:gd name="T6" fmla="*/ 179 w 199"/>
                <a:gd name="T7" fmla="*/ 125 h 230"/>
                <a:gd name="T8" fmla="*/ 169 w 199"/>
                <a:gd name="T9" fmla="*/ 118 h 230"/>
                <a:gd name="T10" fmla="*/ 162 w 199"/>
                <a:gd name="T11" fmla="*/ 112 h 230"/>
                <a:gd name="T12" fmla="*/ 160 w 199"/>
                <a:gd name="T13" fmla="*/ 105 h 230"/>
                <a:gd name="T14" fmla="*/ 160 w 199"/>
                <a:gd name="T15" fmla="*/ 97 h 230"/>
                <a:gd name="T16" fmla="*/ 156 w 199"/>
                <a:gd name="T17" fmla="*/ 80 h 230"/>
                <a:gd name="T18" fmla="*/ 145 w 199"/>
                <a:gd name="T19" fmla="*/ 64 h 230"/>
                <a:gd name="T20" fmla="*/ 156 w 199"/>
                <a:gd name="T21" fmla="*/ 54 h 230"/>
                <a:gd name="T22" fmla="*/ 137 w 199"/>
                <a:gd name="T23" fmla="*/ 41 h 230"/>
                <a:gd name="T24" fmla="*/ 126 w 199"/>
                <a:gd name="T25" fmla="*/ 35 h 230"/>
                <a:gd name="T26" fmla="*/ 130 w 199"/>
                <a:gd name="T27" fmla="*/ 30 h 230"/>
                <a:gd name="T28" fmla="*/ 126 w 199"/>
                <a:gd name="T29" fmla="*/ 24 h 230"/>
                <a:gd name="T30" fmla="*/ 135 w 199"/>
                <a:gd name="T31" fmla="*/ 19 h 230"/>
                <a:gd name="T32" fmla="*/ 132 w 199"/>
                <a:gd name="T33" fmla="*/ 7 h 230"/>
                <a:gd name="T34" fmla="*/ 111 w 199"/>
                <a:gd name="T35" fmla="*/ 0 h 230"/>
                <a:gd name="T36" fmla="*/ 101 w 199"/>
                <a:gd name="T37" fmla="*/ 2 h 230"/>
                <a:gd name="T38" fmla="*/ 83 w 199"/>
                <a:gd name="T39" fmla="*/ 7 h 230"/>
                <a:gd name="T40" fmla="*/ 81 w 199"/>
                <a:gd name="T41" fmla="*/ 24 h 230"/>
                <a:gd name="T42" fmla="*/ 73 w 199"/>
                <a:gd name="T43" fmla="*/ 26 h 230"/>
                <a:gd name="T44" fmla="*/ 62 w 199"/>
                <a:gd name="T45" fmla="*/ 30 h 230"/>
                <a:gd name="T46" fmla="*/ 43 w 199"/>
                <a:gd name="T47" fmla="*/ 30 h 230"/>
                <a:gd name="T48" fmla="*/ 13 w 199"/>
                <a:gd name="T49" fmla="*/ 19 h 230"/>
                <a:gd name="T50" fmla="*/ 5 w 199"/>
                <a:gd name="T51" fmla="*/ 19 h 230"/>
                <a:gd name="T52" fmla="*/ 26 w 199"/>
                <a:gd name="T53" fmla="*/ 32 h 230"/>
                <a:gd name="T54" fmla="*/ 45 w 199"/>
                <a:gd name="T55" fmla="*/ 43 h 230"/>
                <a:gd name="T56" fmla="*/ 45 w 199"/>
                <a:gd name="T57" fmla="*/ 50 h 230"/>
                <a:gd name="T58" fmla="*/ 51 w 199"/>
                <a:gd name="T59" fmla="*/ 60 h 230"/>
                <a:gd name="T60" fmla="*/ 54 w 199"/>
                <a:gd name="T61" fmla="*/ 67 h 230"/>
                <a:gd name="T62" fmla="*/ 54 w 199"/>
                <a:gd name="T63" fmla="*/ 75 h 230"/>
                <a:gd name="T64" fmla="*/ 62 w 199"/>
                <a:gd name="T65" fmla="*/ 92 h 230"/>
                <a:gd name="T66" fmla="*/ 69 w 199"/>
                <a:gd name="T67" fmla="*/ 93 h 230"/>
                <a:gd name="T68" fmla="*/ 83 w 199"/>
                <a:gd name="T69" fmla="*/ 99 h 230"/>
                <a:gd name="T70" fmla="*/ 86 w 199"/>
                <a:gd name="T71" fmla="*/ 107 h 230"/>
                <a:gd name="T72" fmla="*/ 86 w 199"/>
                <a:gd name="T73" fmla="*/ 116 h 230"/>
                <a:gd name="T74" fmla="*/ 69 w 199"/>
                <a:gd name="T75" fmla="*/ 122 h 230"/>
                <a:gd name="T76" fmla="*/ 54 w 199"/>
                <a:gd name="T77" fmla="*/ 131 h 230"/>
                <a:gd name="T78" fmla="*/ 45 w 199"/>
                <a:gd name="T79" fmla="*/ 140 h 230"/>
                <a:gd name="T80" fmla="*/ 41 w 199"/>
                <a:gd name="T81" fmla="*/ 142 h 230"/>
                <a:gd name="T82" fmla="*/ 32 w 199"/>
                <a:gd name="T83" fmla="*/ 150 h 230"/>
                <a:gd name="T84" fmla="*/ 24 w 199"/>
                <a:gd name="T85" fmla="*/ 153 h 230"/>
                <a:gd name="T86" fmla="*/ 20 w 199"/>
                <a:gd name="T87" fmla="*/ 159 h 230"/>
                <a:gd name="T88" fmla="*/ 20 w 199"/>
                <a:gd name="T89" fmla="*/ 174 h 230"/>
                <a:gd name="T90" fmla="*/ 30 w 199"/>
                <a:gd name="T91" fmla="*/ 191 h 230"/>
                <a:gd name="T92" fmla="*/ 26 w 199"/>
                <a:gd name="T93" fmla="*/ 198 h 230"/>
                <a:gd name="T94" fmla="*/ 26 w 199"/>
                <a:gd name="T95" fmla="*/ 210 h 230"/>
                <a:gd name="T96" fmla="*/ 35 w 199"/>
                <a:gd name="T97" fmla="*/ 211 h 230"/>
                <a:gd name="T98" fmla="*/ 51 w 199"/>
                <a:gd name="T99" fmla="*/ 221 h 230"/>
                <a:gd name="T100" fmla="*/ 56 w 199"/>
                <a:gd name="T101" fmla="*/ 223 h 230"/>
                <a:gd name="T102" fmla="*/ 56 w 199"/>
                <a:gd name="T103" fmla="*/ 230 h 230"/>
                <a:gd name="T104" fmla="*/ 79 w 199"/>
                <a:gd name="T105" fmla="*/ 225 h 230"/>
                <a:gd name="T106" fmla="*/ 86 w 199"/>
                <a:gd name="T107" fmla="*/ 223 h 230"/>
                <a:gd name="T108" fmla="*/ 105 w 199"/>
                <a:gd name="T109" fmla="*/ 217 h 230"/>
                <a:gd name="T110" fmla="*/ 107 w 199"/>
                <a:gd name="T111" fmla="*/ 217 h 230"/>
                <a:gd name="T112" fmla="*/ 113 w 199"/>
                <a:gd name="T113" fmla="*/ 215 h 230"/>
                <a:gd name="T114" fmla="*/ 122 w 199"/>
                <a:gd name="T115" fmla="*/ 215 h 230"/>
                <a:gd name="T116" fmla="*/ 135 w 199"/>
                <a:gd name="T117" fmla="*/ 215 h 230"/>
                <a:gd name="T118" fmla="*/ 154 w 199"/>
                <a:gd name="T119" fmla="*/ 204 h 230"/>
                <a:gd name="T120" fmla="*/ 167 w 199"/>
                <a:gd name="T121" fmla="*/ 193 h 230"/>
                <a:gd name="T122" fmla="*/ 167 w 199"/>
                <a:gd name="T123"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230">
                  <a:moveTo>
                    <a:pt x="167" y="193"/>
                  </a:moveTo>
                  <a:lnTo>
                    <a:pt x="192" y="172"/>
                  </a:lnTo>
                  <a:lnTo>
                    <a:pt x="194" y="168"/>
                  </a:lnTo>
                  <a:lnTo>
                    <a:pt x="197" y="167"/>
                  </a:lnTo>
                  <a:lnTo>
                    <a:pt x="199" y="161"/>
                  </a:lnTo>
                  <a:lnTo>
                    <a:pt x="199" y="159"/>
                  </a:lnTo>
                  <a:lnTo>
                    <a:pt x="199" y="155"/>
                  </a:lnTo>
                  <a:lnTo>
                    <a:pt x="197" y="153"/>
                  </a:lnTo>
                  <a:lnTo>
                    <a:pt x="169" y="140"/>
                  </a:lnTo>
                  <a:lnTo>
                    <a:pt x="179" y="135"/>
                  </a:lnTo>
                  <a:lnTo>
                    <a:pt x="180" y="129"/>
                  </a:lnTo>
                  <a:lnTo>
                    <a:pt x="179" y="125"/>
                  </a:lnTo>
                  <a:lnTo>
                    <a:pt x="169" y="123"/>
                  </a:lnTo>
                  <a:lnTo>
                    <a:pt x="167" y="122"/>
                  </a:lnTo>
                  <a:lnTo>
                    <a:pt x="169" y="118"/>
                  </a:lnTo>
                  <a:lnTo>
                    <a:pt x="167" y="116"/>
                  </a:lnTo>
                  <a:lnTo>
                    <a:pt x="164" y="116"/>
                  </a:lnTo>
                  <a:lnTo>
                    <a:pt x="162" y="112"/>
                  </a:lnTo>
                  <a:lnTo>
                    <a:pt x="160" y="110"/>
                  </a:lnTo>
                  <a:lnTo>
                    <a:pt x="162" y="107"/>
                  </a:lnTo>
                  <a:lnTo>
                    <a:pt x="160" y="105"/>
                  </a:lnTo>
                  <a:lnTo>
                    <a:pt x="160" y="103"/>
                  </a:lnTo>
                  <a:lnTo>
                    <a:pt x="162" y="99"/>
                  </a:lnTo>
                  <a:lnTo>
                    <a:pt x="160" y="97"/>
                  </a:lnTo>
                  <a:lnTo>
                    <a:pt x="164" y="93"/>
                  </a:lnTo>
                  <a:lnTo>
                    <a:pt x="162" y="88"/>
                  </a:lnTo>
                  <a:lnTo>
                    <a:pt x="156" y="80"/>
                  </a:lnTo>
                  <a:lnTo>
                    <a:pt x="145" y="69"/>
                  </a:lnTo>
                  <a:lnTo>
                    <a:pt x="143" y="67"/>
                  </a:lnTo>
                  <a:lnTo>
                    <a:pt x="145" y="64"/>
                  </a:lnTo>
                  <a:lnTo>
                    <a:pt x="148" y="60"/>
                  </a:lnTo>
                  <a:lnTo>
                    <a:pt x="154" y="56"/>
                  </a:lnTo>
                  <a:lnTo>
                    <a:pt x="156" y="54"/>
                  </a:lnTo>
                  <a:lnTo>
                    <a:pt x="156" y="50"/>
                  </a:lnTo>
                  <a:lnTo>
                    <a:pt x="143" y="43"/>
                  </a:lnTo>
                  <a:lnTo>
                    <a:pt x="137" y="41"/>
                  </a:lnTo>
                  <a:lnTo>
                    <a:pt x="132" y="37"/>
                  </a:lnTo>
                  <a:lnTo>
                    <a:pt x="128" y="35"/>
                  </a:lnTo>
                  <a:lnTo>
                    <a:pt x="126" y="35"/>
                  </a:lnTo>
                  <a:lnTo>
                    <a:pt x="128" y="34"/>
                  </a:lnTo>
                  <a:lnTo>
                    <a:pt x="128" y="32"/>
                  </a:lnTo>
                  <a:lnTo>
                    <a:pt x="130" y="30"/>
                  </a:lnTo>
                  <a:lnTo>
                    <a:pt x="132" y="26"/>
                  </a:lnTo>
                  <a:lnTo>
                    <a:pt x="130" y="26"/>
                  </a:lnTo>
                  <a:lnTo>
                    <a:pt x="126" y="24"/>
                  </a:lnTo>
                  <a:lnTo>
                    <a:pt x="132" y="24"/>
                  </a:lnTo>
                  <a:lnTo>
                    <a:pt x="137" y="22"/>
                  </a:lnTo>
                  <a:lnTo>
                    <a:pt x="135" y="19"/>
                  </a:lnTo>
                  <a:lnTo>
                    <a:pt x="137" y="13"/>
                  </a:lnTo>
                  <a:lnTo>
                    <a:pt x="137" y="11"/>
                  </a:lnTo>
                  <a:lnTo>
                    <a:pt x="132" y="7"/>
                  </a:lnTo>
                  <a:lnTo>
                    <a:pt x="118" y="2"/>
                  </a:lnTo>
                  <a:lnTo>
                    <a:pt x="113" y="0"/>
                  </a:lnTo>
                  <a:lnTo>
                    <a:pt x="111" y="0"/>
                  </a:lnTo>
                  <a:lnTo>
                    <a:pt x="111" y="0"/>
                  </a:lnTo>
                  <a:lnTo>
                    <a:pt x="107" y="0"/>
                  </a:lnTo>
                  <a:lnTo>
                    <a:pt x="101" y="2"/>
                  </a:lnTo>
                  <a:lnTo>
                    <a:pt x="94" y="2"/>
                  </a:lnTo>
                  <a:lnTo>
                    <a:pt x="88" y="2"/>
                  </a:lnTo>
                  <a:lnTo>
                    <a:pt x="83" y="7"/>
                  </a:lnTo>
                  <a:lnTo>
                    <a:pt x="81" y="13"/>
                  </a:lnTo>
                  <a:lnTo>
                    <a:pt x="81" y="22"/>
                  </a:lnTo>
                  <a:lnTo>
                    <a:pt x="81" y="24"/>
                  </a:lnTo>
                  <a:lnTo>
                    <a:pt x="79" y="24"/>
                  </a:lnTo>
                  <a:lnTo>
                    <a:pt x="75" y="24"/>
                  </a:lnTo>
                  <a:lnTo>
                    <a:pt x="73" y="26"/>
                  </a:lnTo>
                  <a:lnTo>
                    <a:pt x="69" y="30"/>
                  </a:lnTo>
                  <a:lnTo>
                    <a:pt x="64" y="30"/>
                  </a:lnTo>
                  <a:lnTo>
                    <a:pt x="62" y="30"/>
                  </a:lnTo>
                  <a:lnTo>
                    <a:pt x="56" y="26"/>
                  </a:lnTo>
                  <a:lnTo>
                    <a:pt x="51" y="26"/>
                  </a:lnTo>
                  <a:lnTo>
                    <a:pt x="43" y="30"/>
                  </a:lnTo>
                  <a:lnTo>
                    <a:pt x="32" y="30"/>
                  </a:lnTo>
                  <a:lnTo>
                    <a:pt x="24" y="24"/>
                  </a:lnTo>
                  <a:lnTo>
                    <a:pt x="13" y="19"/>
                  </a:lnTo>
                  <a:lnTo>
                    <a:pt x="7" y="17"/>
                  </a:lnTo>
                  <a:lnTo>
                    <a:pt x="2" y="19"/>
                  </a:lnTo>
                  <a:lnTo>
                    <a:pt x="5" y="19"/>
                  </a:lnTo>
                  <a:lnTo>
                    <a:pt x="0" y="22"/>
                  </a:lnTo>
                  <a:lnTo>
                    <a:pt x="7" y="22"/>
                  </a:lnTo>
                  <a:lnTo>
                    <a:pt x="26" y="32"/>
                  </a:lnTo>
                  <a:lnTo>
                    <a:pt x="37" y="37"/>
                  </a:lnTo>
                  <a:lnTo>
                    <a:pt x="41" y="41"/>
                  </a:lnTo>
                  <a:lnTo>
                    <a:pt x="45" y="43"/>
                  </a:lnTo>
                  <a:lnTo>
                    <a:pt x="49" y="45"/>
                  </a:lnTo>
                  <a:lnTo>
                    <a:pt x="45" y="49"/>
                  </a:lnTo>
                  <a:lnTo>
                    <a:pt x="45" y="50"/>
                  </a:lnTo>
                  <a:lnTo>
                    <a:pt x="49" y="56"/>
                  </a:lnTo>
                  <a:lnTo>
                    <a:pt x="51" y="56"/>
                  </a:lnTo>
                  <a:lnTo>
                    <a:pt x="51" y="60"/>
                  </a:lnTo>
                  <a:lnTo>
                    <a:pt x="51" y="62"/>
                  </a:lnTo>
                  <a:lnTo>
                    <a:pt x="51" y="64"/>
                  </a:lnTo>
                  <a:lnTo>
                    <a:pt x="54" y="67"/>
                  </a:lnTo>
                  <a:lnTo>
                    <a:pt x="56" y="69"/>
                  </a:lnTo>
                  <a:lnTo>
                    <a:pt x="54" y="73"/>
                  </a:lnTo>
                  <a:lnTo>
                    <a:pt x="54" y="75"/>
                  </a:lnTo>
                  <a:lnTo>
                    <a:pt x="54" y="80"/>
                  </a:lnTo>
                  <a:lnTo>
                    <a:pt x="54" y="82"/>
                  </a:lnTo>
                  <a:lnTo>
                    <a:pt x="62" y="92"/>
                  </a:lnTo>
                  <a:lnTo>
                    <a:pt x="62" y="92"/>
                  </a:lnTo>
                  <a:lnTo>
                    <a:pt x="64" y="93"/>
                  </a:lnTo>
                  <a:lnTo>
                    <a:pt x="69" y="93"/>
                  </a:lnTo>
                  <a:lnTo>
                    <a:pt x="73" y="97"/>
                  </a:lnTo>
                  <a:lnTo>
                    <a:pt x="75" y="97"/>
                  </a:lnTo>
                  <a:lnTo>
                    <a:pt x="83" y="99"/>
                  </a:lnTo>
                  <a:lnTo>
                    <a:pt x="83" y="103"/>
                  </a:lnTo>
                  <a:lnTo>
                    <a:pt x="83" y="107"/>
                  </a:lnTo>
                  <a:lnTo>
                    <a:pt x="86" y="107"/>
                  </a:lnTo>
                  <a:lnTo>
                    <a:pt x="88" y="110"/>
                  </a:lnTo>
                  <a:lnTo>
                    <a:pt x="83" y="112"/>
                  </a:lnTo>
                  <a:lnTo>
                    <a:pt x="86" y="116"/>
                  </a:lnTo>
                  <a:lnTo>
                    <a:pt x="81" y="112"/>
                  </a:lnTo>
                  <a:lnTo>
                    <a:pt x="75" y="116"/>
                  </a:lnTo>
                  <a:lnTo>
                    <a:pt x="69" y="122"/>
                  </a:lnTo>
                  <a:lnTo>
                    <a:pt x="60" y="129"/>
                  </a:lnTo>
                  <a:lnTo>
                    <a:pt x="56" y="131"/>
                  </a:lnTo>
                  <a:lnTo>
                    <a:pt x="54" y="131"/>
                  </a:lnTo>
                  <a:lnTo>
                    <a:pt x="54" y="135"/>
                  </a:lnTo>
                  <a:lnTo>
                    <a:pt x="49" y="137"/>
                  </a:lnTo>
                  <a:lnTo>
                    <a:pt x="45" y="140"/>
                  </a:lnTo>
                  <a:lnTo>
                    <a:pt x="45" y="142"/>
                  </a:lnTo>
                  <a:lnTo>
                    <a:pt x="43" y="142"/>
                  </a:lnTo>
                  <a:lnTo>
                    <a:pt x="41" y="142"/>
                  </a:lnTo>
                  <a:lnTo>
                    <a:pt x="37" y="144"/>
                  </a:lnTo>
                  <a:lnTo>
                    <a:pt x="37" y="148"/>
                  </a:lnTo>
                  <a:lnTo>
                    <a:pt x="32" y="150"/>
                  </a:lnTo>
                  <a:lnTo>
                    <a:pt x="26" y="150"/>
                  </a:lnTo>
                  <a:lnTo>
                    <a:pt x="24" y="150"/>
                  </a:lnTo>
                  <a:lnTo>
                    <a:pt x="24" y="153"/>
                  </a:lnTo>
                  <a:lnTo>
                    <a:pt x="26" y="155"/>
                  </a:lnTo>
                  <a:lnTo>
                    <a:pt x="24" y="155"/>
                  </a:lnTo>
                  <a:lnTo>
                    <a:pt x="20" y="159"/>
                  </a:lnTo>
                  <a:lnTo>
                    <a:pt x="17" y="163"/>
                  </a:lnTo>
                  <a:lnTo>
                    <a:pt x="20" y="168"/>
                  </a:lnTo>
                  <a:lnTo>
                    <a:pt x="20" y="174"/>
                  </a:lnTo>
                  <a:lnTo>
                    <a:pt x="20" y="178"/>
                  </a:lnTo>
                  <a:lnTo>
                    <a:pt x="24" y="185"/>
                  </a:lnTo>
                  <a:lnTo>
                    <a:pt x="30" y="191"/>
                  </a:lnTo>
                  <a:lnTo>
                    <a:pt x="26" y="191"/>
                  </a:lnTo>
                  <a:lnTo>
                    <a:pt x="26" y="193"/>
                  </a:lnTo>
                  <a:lnTo>
                    <a:pt x="26" y="198"/>
                  </a:lnTo>
                  <a:lnTo>
                    <a:pt x="24" y="202"/>
                  </a:lnTo>
                  <a:lnTo>
                    <a:pt x="26" y="204"/>
                  </a:lnTo>
                  <a:lnTo>
                    <a:pt x="26" y="210"/>
                  </a:lnTo>
                  <a:lnTo>
                    <a:pt x="30" y="211"/>
                  </a:lnTo>
                  <a:lnTo>
                    <a:pt x="32" y="211"/>
                  </a:lnTo>
                  <a:lnTo>
                    <a:pt x="35" y="211"/>
                  </a:lnTo>
                  <a:lnTo>
                    <a:pt x="43" y="215"/>
                  </a:lnTo>
                  <a:lnTo>
                    <a:pt x="49" y="217"/>
                  </a:lnTo>
                  <a:lnTo>
                    <a:pt x="51" y="221"/>
                  </a:lnTo>
                  <a:lnTo>
                    <a:pt x="56" y="217"/>
                  </a:lnTo>
                  <a:lnTo>
                    <a:pt x="54" y="221"/>
                  </a:lnTo>
                  <a:lnTo>
                    <a:pt x="56" y="223"/>
                  </a:lnTo>
                  <a:lnTo>
                    <a:pt x="62" y="225"/>
                  </a:lnTo>
                  <a:lnTo>
                    <a:pt x="60" y="225"/>
                  </a:lnTo>
                  <a:lnTo>
                    <a:pt x="56" y="230"/>
                  </a:lnTo>
                  <a:lnTo>
                    <a:pt x="62" y="228"/>
                  </a:lnTo>
                  <a:lnTo>
                    <a:pt x="69" y="225"/>
                  </a:lnTo>
                  <a:lnTo>
                    <a:pt x="79" y="225"/>
                  </a:lnTo>
                  <a:lnTo>
                    <a:pt x="81" y="225"/>
                  </a:lnTo>
                  <a:lnTo>
                    <a:pt x="83" y="225"/>
                  </a:lnTo>
                  <a:lnTo>
                    <a:pt x="86" y="223"/>
                  </a:lnTo>
                  <a:lnTo>
                    <a:pt x="92" y="221"/>
                  </a:lnTo>
                  <a:lnTo>
                    <a:pt x="100" y="221"/>
                  </a:lnTo>
                  <a:lnTo>
                    <a:pt x="105" y="217"/>
                  </a:lnTo>
                  <a:lnTo>
                    <a:pt x="105" y="221"/>
                  </a:lnTo>
                  <a:lnTo>
                    <a:pt x="107" y="221"/>
                  </a:lnTo>
                  <a:lnTo>
                    <a:pt x="107" y="217"/>
                  </a:lnTo>
                  <a:lnTo>
                    <a:pt x="111" y="217"/>
                  </a:lnTo>
                  <a:lnTo>
                    <a:pt x="111" y="215"/>
                  </a:lnTo>
                  <a:lnTo>
                    <a:pt x="113" y="215"/>
                  </a:lnTo>
                  <a:lnTo>
                    <a:pt x="116" y="217"/>
                  </a:lnTo>
                  <a:lnTo>
                    <a:pt x="118" y="215"/>
                  </a:lnTo>
                  <a:lnTo>
                    <a:pt x="122" y="215"/>
                  </a:lnTo>
                  <a:lnTo>
                    <a:pt x="130" y="211"/>
                  </a:lnTo>
                  <a:lnTo>
                    <a:pt x="132" y="211"/>
                  </a:lnTo>
                  <a:lnTo>
                    <a:pt x="135" y="215"/>
                  </a:lnTo>
                  <a:lnTo>
                    <a:pt x="137" y="215"/>
                  </a:lnTo>
                  <a:lnTo>
                    <a:pt x="143" y="211"/>
                  </a:lnTo>
                  <a:lnTo>
                    <a:pt x="154" y="204"/>
                  </a:lnTo>
                  <a:lnTo>
                    <a:pt x="167" y="193"/>
                  </a:lnTo>
                  <a:lnTo>
                    <a:pt x="167" y="193"/>
                  </a:lnTo>
                  <a:lnTo>
                    <a:pt x="167" y="193"/>
                  </a:lnTo>
                  <a:lnTo>
                    <a:pt x="167" y="193"/>
                  </a:lnTo>
                  <a:lnTo>
                    <a:pt x="167" y="193"/>
                  </a:lnTo>
                  <a:lnTo>
                    <a:pt x="167" y="193"/>
                  </a:lnTo>
                  <a:lnTo>
                    <a:pt x="167" y="193"/>
                  </a:lnTo>
                  <a:lnTo>
                    <a:pt x="167" y="19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4" name="Freeform 158">
              <a:extLst>
                <a:ext uri="{FF2B5EF4-FFF2-40B4-BE49-F238E27FC236}">
                  <a16:creationId xmlns:a16="http://schemas.microsoft.com/office/drawing/2014/main" id="{081E9D06-75AF-4C9C-8AD5-17E85A0AAD6F}"/>
                </a:ext>
              </a:extLst>
            </p:cNvPr>
            <p:cNvSpPr>
              <a:spLocks noEditPoints="1"/>
            </p:cNvSpPr>
            <p:nvPr/>
          </p:nvSpPr>
          <p:spPr bwMode="auto">
            <a:xfrm>
              <a:off x="3590" y="4836"/>
              <a:ext cx="432" cy="296"/>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5" name="Freeform 159">
              <a:extLst>
                <a:ext uri="{FF2B5EF4-FFF2-40B4-BE49-F238E27FC236}">
                  <a16:creationId xmlns:a16="http://schemas.microsoft.com/office/drawing/2014/main" id="{FD6E6671-0F0F-40FB-A4C0-702C94CAF57D}"/>
                </a:ext>
              </a:extLst>
            </p:cNvPr>
            <p:cNvSpPr>
              <a:spLocks/>
            </p:cNvSpPr>
            <p:nvPr/>
          </p:nvSpPr>
          <p:spPr bwMode="auto">
            <a:xfrm>
              <a:off x="4481" y="5833"/>
              <a:ext cx="40" cy="39"/>
            </a:xfrm>
            <a:custGeom>
              <a:avLst/>
              <a:gdLst>
                <a:gd name="T0" fmla="*/ 13 w 21"/>
                <a:gd name="T1" fmla="*/ 0 h 21"/>
                <a:gd name="T2" fmla="*/ 10 w 21"/>
                <a:gd name="T3" fmla="*/ 0 h 21"/>
                <a:gd name="T4" fmla="*/ 7 w 21"/>
                <a:gd name="T5" fmla="*/ 0 h 21"/>
                <a:gd name="T6" fmla="*/ 4 w 21"/>
                <a:gd name="T7" fmla="*/ 1 h 21"/>
                <a:gd name="T8" fmla="*/ 3 w 21"/>
                <a:gd name="T9" fmla="*/ 10 h 21"/>
                <a:gd name="T10" fmla="*/ 0 w 21"/>
                <a:gd name="T11" fmla="*/ 13 h 21"/>
                <a:gd name="T12" fmla="*/ 1 w 21"/>
                <a:gd name="T13" fmla="*/ 13 h 21"/>
                <a:gd name="T14" fmla="*/ 8 w 21"/>
                <a:gd name="T15" fmla="*/ 14 h 21"/>
                <a:gd name="T16" fmla="*/ 10 w 21"/>
                <a:gd name="T17" fmla="*/ 14 h 21"/>
                <a:gd name="T18" fmla="*/ 11 w 21"/>
                <a:gd name="T19" fmla="*/ 16 h 21"/>
                <a:gd name="T20" fmla="*/ 13 w 21"/>
                <a:gd name="T21" fmla="*/ 20 h 21"/>
                <a:gd name="T22" fmla="*/ 14 w 21"/>
                <a:gd name="T23" fmla="*/ 21 h 21"/>
                <a:gd name="T24" fmla="*/ 14 w 21"/>
                <a:gd name="T25" fmla="*/ 21 h 21"/>
                <a:gd name="T26" fmla="*/ 15 w 21"/>
                <a:gd name="T27" fmla="*/ 21 h 21"/>
                <a:gd name="T28" fmla="*/ 15 w 21"/>
                <a:gd name="T29" fmla="*/ 21 h 21"/>
                <a:gd name="T30" fmla="*/ 20 w 21"/>
                <a:gd name="T31" fmla="*/ 20 h 21"/>
                <a:gd name="T32" fmla="*/ 21 w 21"/>
                <a:gd name="T33" fmla="*/ 21 h 21"/>
                <a:gd name="T34" fmla="*/ 20 w 21"/>
                <a:gd name="T35" fmla="*/ 17 h 21"/>
                <a:gd name="T36" fmla="*/ 18 w 21"/>
                <a:gd name="T37" fmla="*/ 13 h 21"/>
                <a:gd name="T38" fmla="*/ 15 w 21"/>
                <a:gd name="T39" fmla="*/ 10 h 21"/>
                <a:gd name="T40" fmla="*/ 13 w 21"/>
                <a:gd name="T41" fmla="*/ 10 h 21"/>
                <a:gd name="T42" fmla="*/ 14 w 21"/>
                <a:gd name="T43" fmla="*/ 7 h 21"/>
                <a:gd name="T44" fmla="*/ 15 w 21"/>
                <a:gd name="T45" fmla="*/ 6 h 21"/>
                <a:gd name="T46" fmla="*/ 17 w 21"/>
                <a:gd name="T47" fmla="*/ 7 h 21"/>
                <a:gd name="T48" fmla="*/ 17 w 21"/>
                <a:gd name="T49" fmla="*/ 4 h 21"/>
                <a:gd name="T50" fmla="*/ 16 w 21"/>
                <a:gd name="T51" fmla="*/ 1 h 21"/>
                <a:gd name="T52" fmla="*/ 14 w 21"/>
                <a:gd name="T53" fmla="*/ 0 h 21"/>
                <a:gd name="T54" fmla="*/ 13 w 21"/>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1">
                  <a:moveTo>
                    <a:pt x="13" y="0"/>
                  </a:moveTo>
                  <a:cubicBezTo>
                    <a:pt x="10" y="0"/>
                    <a:pt x="10" y="0"/>
                    <a:pt x="10" y="0"/>
                  </a:cubicBezTo>
                  <a:cubicBezTo>
                    <a:pt x="7" y="0"/>
                    <a:pt x="7" y="0"/>
                    <a:pt x="7" y="0"/>
                  </a:cubicBezTo>
                  <a:cubicBezTo>
                    <a:pt x="4" y="1"/>
                    <a:pt x="4" y="1"/>
                    <a:pt x="4" y="1"/>
                  </a:cubicBezTo>
                  <a:cubicBezTo>
                    <a:pt x="3" y="10"/>
                    <a:pt x="3" y="10"/>
                    <a:pt x="3" y="10"/>
                  </a:cubicBezTo>
                  <a:cubicBezTo>
                    <a:pt x="0" y="13"/>
                    <a:pt x="0" y="13"/>
                    <a:pt x="0" y="13"/>
                  </a:cubicBezTo>
                  <a:cubicBezTo>
                    <a:pt x="1" y="13"/>
                    <a:pt x="1" y="13"/>
                    <a:pt x="1" y="13"/>
                  </a:cubicBezTo>
                  <a:cubicBezTo>
                    <a:pt x="8" y="14"/>
                    <a:pt x="8" y="14"/>
                    <a:pt x="8" y="14"/>
                  </a:cubicBezTo>
                  <a:cubicBezTo>
                    <a:pt x="10" y="14"/>
                    <a:pt x="10" y="14"/>
                    <a:pt x="10" y="14"/>
                  </a:cubicBezTo>
                  <a:cubicBezTo>
                    <a:pt x="11" y="16"/>
                    <a:pt x="11" y="16"/>
                    <a:pt x="11" y="16"/>
                  </a:cubicBezTo>
                  <a:cubicBezTo>
                    <a:pt x="13" y="20"/>
                    <a:pt x="13" y="20"/>
                    <a:pt x="13" y="20"/>
                  </a:cubicBezTo>
                  <a:cubicBezTo>
                    <a:pt x="14" y="21"/>
                    <a:pt x="14" y="21"/>
                    <a:pt x="14" y="21"/>
                  </a:cubicBezTo>
                  <a:cubicBezTo>
                    <a:pt x="14" y="21"/>
                    <a:pt x="14" y="21"/>
                    <a:pt x="14" y="21"/>
                  </a:cubicBezTo>
                  <a:cubicBezTo>
                    <a:pt x="15" y="21"/>
                    <a:pt x="15" y="21"/>
                    <a:pt x="15" y="21"/>
                  </a:cubicBezTo>
                  <a:cubicBezTo>
                    <a:pt x="15" y="21"/>
                    <a:pt x="15" y="21"/>
                    <a:pt x="15" y="21"/>
                  </a:cubicBezTo>
                  <a:cubicBezTo>
                    <a:pt x="20" y="20"/>
                    <a:pt x="20" y="20"/>
                    <a:pt x="20" y="20"/>
                  </a:cubicBezTo>
                  <a:cubicBezTo>
                    <a:pt x="21" y="21"/>
                    <a:pt x="21" y="21"/>
                    <a:pt x="21" y="21"/>
                  </a:cubicBezTo>
                  <a:cubicBezTo>
                    <a:pt x="20" y="17"/>
                    <a:pt x="20" y="17"/>
                    <a:pt x="20" y="17"/>
                  </a:cubicBezTo>
                  <a:cubicBezTo>
                    <a:pt x="18" y="13"/>
                    <a:pt x="18" y="13"/>
                    <a:pt x="18" y="13"/>
                  </a:cubicBezTo>
                  <a:cubicBezTo>
                    <a:pt x="15" y="10"/>
                    <a:pt x="15" y="10"/>
                    <a:pt x="15" y="10"/>
                  </a:cubicBezTo>
                  <a:cubicBezTo>
                    <a:pt x="13" y="10"/>
                    <a:pt x="13" y="10"/>
                    <a:pt x="13" y="10"/>
                  </a:cubicBezTo>
                  <a:cubicBezTo>
                    <a:pt x="14" y="7"/>
                    <a:pt x="14" y="7"/>
                    <a:pt x="14" y="7"/>
                  </a:cubicBezTo>
                  <a:cubicBezTo>
                    <a:pt x="15" y="6"/>
                    <a:pt x="15" y="6"/>
                    <a:pt x="15" y="6"/>
                  </a:cubicBezTo>
                  <a:cubicBezTo>
                    <a:pt x="17" y="7"/>
                    <a:pt x="17" y="7"/>
                    <a:pt x="17" y="7"/>
                  </a:cubicBezTo>
                  <a:cubicBezTo>
                    <a:pt x="17" y="4"/>
                    <a:pt x="17" y="4"/>
                    <a:pt x="17" y="4"/>
                  </a:cubicBezTo>
                  <a:cubicBezTo>
                    <a:pt x="16" y="1"/>
                    <a:pt x="16" y="1"/>
                    <a:pt x="16" y="1"/>
                  </a:cubicBezTo>
                  <a:cubicBezTo>
                    <a:pt x="14" y="0"/>
                    <a:pt x="14" y="0"/>
                    <a:pt x="14" y="0"/>
                  </a:cubicBezTo>
                  <a:lnTo>
                    <a:pt x="13"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6" name="Freeform 160">
              <a:extLst>
                <a:ext uri="{FF2B5EF4-FFF2-40B4-BE49-F238E27FC236}">
                  <a16:creationId xmlns:a16="http://schemas.microsoft.com/office/drawing/2014/main" id="{9FA067D6-2A20-4477-8A40-0830AC851555}"/>
                </a:ext>
              </a:extLst>
            </p:cNvPr>
            <p:cNvSpPr>
              <a:spLocks/>
            </p:cNvSpPr>
            <p:nvPr/>
          </p:nvSpPr>
          <p:spPr bwMode="auto">
            <a:xfrm>
              <a:off x="4408" y="5529"/>
              <a:ext cx="118" cy="88"/>
            </a:xfrm>
            <a:custGeom>
              <a:avLst/>
              <a:gdLst>
                <a:gd name="T0" fmla="*/ 2 w 118"/>
                <a:gd name="T1" fmla="*/ 21 h 88"/>
                <a:gd name="T2" fmla="*/ 13 w 118"/>
                <a:gd name="T3" fmla="*/ 27 h 88"/>
                <a:gd name="T4" fmla="*/ 11 w 118"/>
                <a:gd name="T5" fmla="*/ 32 h 88"/>
                <a:gd name="T6" fmla="*/ 20 w 118"/>
                <a:gd name="T7" fmla="*/ 40 h 88"/>
                <a:gd name="T8" fmla="*/ 24 w 118"/>
                <a:gd name="T9" fmla="*/ 45 h 88"/>
                <a:gd name="T10" fmla="*/ 19 w 118"/>
                <a:gd name="T11" fmla="*/ 49 h 88"/>
                <a:gd name="T12" fmla="*/ 30 w 118"/>
                <a:gd name="T13" fmla="*/ 60 h 88"/>
                <a:gd name="T14" fmla="*/ 35 w 118"/>
                <a:gd name="T15" fmla="*/ 60 h 88"/>
                <a:gd name="T16" fmla="*/ 37 w 118"/>
                <a:gd name="T17" fmla="*/ 64 h 88"/>
                <a:gd name="T18" fmla="*/ 43 w 118"/>
                <a:gd name="T19" fmla="*/ 70 h 88"/>
                <a:gd name="T20" fmla="*/ 41 w 118"/>
                <a:gd name="T21" fmla="*/ 73 h 88"/>
                <a:gd name="T22" fmla="*/ 51 w 118"/>
                <a:gd name="T23" fmla="*/ 70 h 88"/>
                <a:gd name="T24" fmla="*/ 56 w 118"/>
                <a:gd name="T25" fmla="*/ 64 h 88"/>
                <a:gd name="T26" fmla="*/ 68 w 118"/>
                <a:gd name="T27" fmla="*/ 57 h 88"/>
                <a:gd name="T28" fmla="*/ 79 w 118"/>
                <a:gd name="T29" fmla="*/ 64 h 88"/>
                <a:gd name="T30" fmla="*/ 75 w 118"/>
                <a:gd name="T31" fmla="*/ 73 h 88"/>
                <a:gd name="T32" fmla="*/ 75 w 118"/>
                <a:gd name="T33" fmla="*/ 75 h 88"/>
                <a:gd name="T34" fmla="*/ 75 w 118"/>
                <a:gd name="T35" fmla="*/ 81 h 88"/>
                <a:gd name="T36" fmla="*/ 88 w 118"/>
                <a:gd name="T37" fmla="*/ 88 h 88"/>
                <a:gd name="T38" fmla="*/ 92 w 118"/>
                <a:gd name="T39" fmla="*/ 81 h 88"/>
                <a:gd name="T40" fmla="*/ 94 w 118"/>
                <a:gd name="T41" fmla="*/ 73 h 88"/>
                <a:gd name="T42" fmla="*/ 98 w 118"/>
                <a:gd name="T43" fmla="*/ 75 h 88"/>
                <a:gd name="T44" fmla="*/ 100 w 118"/>
                <a:gd name="T45" fmla="*/ 64 h 88"/>
                <a:gd name="T46" fmla="*/ 98 w 118"/>
                <a:gd name="T47" fmla="*/ 55 h 88"/>
                <a:gd name="T48" fmla="*/ 105 w 118"/>
                <a:gd name="T49" fmla="*/ 40 h 88"/>
                <a:gd name="T50" fmla="*/ 118 w 118"/>
                <a:gd name="T51" fmla="*/ 44 h 88"/>
                <a:gd name="T52" fmla="*/ 105 w 118"/>
                <a:gd name="T53" fmla="*/ 36 h 88"/>
                <a:gd name="T54" fmla="*/ 98 w 118"/>
                <a:gd name="T55" fmla="*/ 32 h 88"/>
                <a:gd name="T56" fmla="*/ 94 w 118"/>
                <a:gd name="T57" fmla="*/ 30 h 88"/>
                <a:gd name="T58" fmla="*/ 79 w 118"/>
                <a:gd name="T59" fmla="*/ 8 h 88"/>
                <a:gd name="T60" fmla="*/ 69 w 118"/>
                <a:gd name="T61" fmla="*/ 6 h 88"/>
                <a:gd name="T62" fmla="*/ 64 w 118"/>
                <a:gd name="T63" fmla="*/ 14 h 88"/>
                <a:gd name="T64" fmla="*/ 62 w 118"/>
                <a:gd name="T65" fmla="*/ 17 h 88"/>
                <a:gd name="T66" fmla="*/ 51 w 118"/>
                <a:gd name="T67" fmla="*/ 17 h 88"/>
                <a:gd name="T68" fmla="*/ 47 w 118"/>
                <a:gd name="T69" fmla="*/ 15 h 88"/>
                <a:gd name="T70" fmla="*/ 41 w 118"/>
                <a:gd name="T71" fmla="*/ 8 h 88"/>
                <a:gd name="T72" fmla="*/ 26 w 118"/>
                <a:gd name="T73" fmla="*/ 0 h 88"/>
                <a:gd name="T74" fmla="*/ 24 w 118"/>
                <a:gd name="T75" fmla="*/ 6 h 88"/>
                <a:gd name="T76" fmla="*/ 26 w 118"/>
                <a:gd name="T77" fmla="*/ 12 h 88"/>
                <a:gd name="T78" fmla="*/ 35 w 118"/>
                <a:gd name="T79" fmla="*/ 19 h 88"/>
                <a:gd name="T80" fmla="*/ 30 w 118"/>
                <a:gd name="T81" fmla="*/ 21 h 88"/>
                <a:gd name="T82" fmla="*/ 20 w 118"/>
                <a:gd name="T83" fmla="*/ 19 h 88"/>
                <a:gd name="T84" fmla="*/ 9 w 118"/>
                <a:gd name="T85" fmla="*/ 14 h 88"/>
                <a:gd name="T86" fmla="*/ 7 w 118"/>
                <a:gd name="T87" fmla="*/ 14 h 88"/>
                <a:gd name="T88" fmla="*/ 0 w 118"/>
                <a:gd name="T89" fmla="*/ 17 h 88"/>
                <a:gd name="T90" fmla="*/ 5 w 118"/>
                <a:gd name="T91" fmla="*/ 21 h 88"/>
                <a:gd name="T92" fmla="*/ 5 w 118"/>
                <a:gd name="T93" fmla="*/ 21 h 88"/>
                <a:gd name="T94" fmla="*/ 5 w 118"/>
                <a:gd name="T95" fmla="*/ 21 h 88"/>
                <a:gd name="T96" fmla="*/ 5 w 118"/>
                <a:gd name="T9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 h="88">
                  <a:moveTo>
                    <a:pt x="5" y="21"/>
                  </a:moveTo>
                  <a:lnTo>
                    <a:pt x="2" y="21"/>
                  </a:lnTo>
                  <a:lnTo>
                    <a:pt x="11" y="25"/>
                  </a:lnTo>
                  <a:lnTo>
                    <a:pt x="13" y="27"/>
                  </a:lnTo>
                  <a:lnTo>
                    <a:pt x="17" y="30"/>
                  </a:lnTo>
                  <a:lnTo>
                    <a:pt x="11" y="32"/>
                  </a:lnTo>
                  <a:lnTo>
                    <a:pt x="13" y="36"/>
                  </a:lnTo>
                  <a:lnTo>
                    <a:pt x="20" y="40"/>
                  </a:lnTo>
                  <a:lnTo>
                    <a:pt x="24" y="44"/>
                  </a:lnTo>
                  <a:lnTo>
                    <a:pt x="24" y="45"/>
                  </a:lnTo>
                  <a:lnTo>
                    <a:pt x="20" y="49"/>
                  </a:lnTo>
                  <a:lnTo>
                    <a:pt x="19" y="49"/>
                  </a:lnTo>
                  <a:lnTo>
                    <a:pt x="26" y="57"/>
                  </a:lnTo>
                  <a:lnTo>
                    <a:pt x="30" y="60"/>
                  </a:lnTo>
                  <a:lnTo>
                    <a:pt x="32" y="60"/>
                  </a:lnTo>
                  <a:lnTo>
                    <a:pt x="35" y="60"/>
                  </a:lnTo>
                  <a:lnTo>
                    <a:pt x="37" y="62"/>
                  </a:lnTo>
                  <a:lnTo>
                    <a:pt x="37" y="64"/>
                  </a:lnTo>
                  <a:lnTo>
                    <a:pt x="41" y="68"/>
                  </a:lnTo>
                  <a:lnTo>
                    <a:pt x="43" y="70"/>
                  </a:lnTo>
                  <a:lnTo>
                    <a:pt x="41" y="70"/>
                  </a:lnTo>
                  <a:lnTo>
                    <a:pt x="41" y="73"/>
                  </a:lnTo>
                  <a:lnTo>
                    <a:pt x="43" y="77"/>
                  </a:lnTo>
                  <a:lnTo>
                    <a:pt x="51" y="70"/>
                  </a:lnTo>
                  <a:lnTo>
                    <a:pt x="54" y="68"/>
                  </a:lnTo>
                  <a:lnTo>
                    <a:pt x="56" y="64"/>
                  </a:lnTo>
                  <a:lnTo>
                    <a:pt x="64" y="60"/>
                  </a:lnTo>
                  <a:lnTo>
                    <a:pt x="68" y="57"/>
                  </a:lnTo>
                  <a:lnTo>
                    <a:pt x="73" y="60"/>
                  </a:lnTo>
                  <a:lnTo>
                    <a:pt x="79" y="64"/>
                  </a:lnTo>
                  <a:lnTo>
                    <a:pt x="75" y="68"/>
                  </a:lnTo>
                  <a:lnTo>
                    <a:pt x="75" y="73"/>
                  </a:lnTo>
                  <a:lnTo>
                    <a:pt x="79" y="75"/>
                  </a:lnTo>
                  <a:lnTo>
                    <a:pt x="75" y="75"/>
                  </a:lnTo>
                  <a:lnTo>
                    <a:pt x="73" y="79"/>
                  </a:lnTo>
                  <a:lnTo>
                    <a:pt x="75" y="81"/>
                  </a:lnTo>
                  <a:lnTo>
                    <a:pt x="81" y="83"/>
                  </a:lnTo>
                  <a:lnTo>
                    <a:pt x="88" y="88"/>
                  </a:lnTo>
                  <a:lnTo>
                    <a:pt x="92" y="88"/>
                  </a:lnTo>
                  <a:lnTo>
                    <a:pt x="92" y="81"/>
                  </a:lnTo>
                  <a:lnTo>
                    <a:pt x="92" y="73"/>
                  </a:lnTo>
                  <a:lnTo>
                    <a:pt x="94" y="73"/>
                  </a:lnTo>
                  <a:lnTo>
                    <a:pt x="94" y="75"/>
                  </a:lnTo>
                  <a:lnTo>
                    <a:pt x="98" y="75"/>
                  </a:lnTo>
                  <a:lnTo>
                    <a:pt x="98" y="70"/>
                  </a:lnTo>
                  <a:lnTo>
                    <a:pt x="100" y="64"/>
                  </a:lnTo>
                  <a:lnTo>
                    <a:pt x="98" y="60"/>
                  </a:lnTo>
                  <a:lnTo>
                    <a:pt x="98" y="55"/>
                  </a:lnTo>
                  <a:lnTo>
                    <a:pt x="100" y="45"/>
                  </a:lnTo>
                  <a:lnTo>
                    <a:pt x="105" y="40"/>
                  </a:lnTo>
                  <a:lnTo>
                    <a:pt x="111" y="40"/>
                  </a:lnTo>
                  <a:lnTo>
                    <a:pt x="118" y="44"/>
                  </a:lnTo>
                  <a:lnTo>
                    <a:pt x="113" y="38"/>
                  </a:lnTo>
                  <a:lnTo>
                    <a:pt x="105" y="36"/>
                  </a:lnTo>
                  <a:lnTo>
                    <a:pt x="100" y="36"/>
                  </a:lnTo>
                  <a:lnTo>
                    <a:pt x="98" y="32"/>
                  </a:lnTo>
                  <a:lnTo>
                    <a:pt x="98" y="30"/>
                  </a:lnTo>
                  <a:lnTo>
                    <a:pt x="94" y="30"/>
                  </a:lnTo>
                  <a:lnTo>
                    <a:pt x="83" y="14"/>
                  </a:lnTo>
                  <a:lnTo>
                    <a:pt x="79" y="8"/>
                  </a:lnTo>
                  <a:lnTo>
                    <a:pt x="73" y="2"/>
                  </a:lnTo>
                  <a:lnTo>
                    <a:pt x="69" y="6"/>
                  </a:lnTo>
                  <a:lnTo>
                    <a:pt x="68" y="8"/>
                  </a:lnTo>
                  <a:lnTo>
                    <a:pt x="64" y="14"/>
                  </a:lnTo>
                  <a:lnTo>
                    <a:pt x="64" y="14"/>
                  </a:lnTo>
                  <a:lnTo>
                    <a:pt x="62" y="17"/>
                  </a:lnTo>
                  <a:lnTo>
                    <a:pt x="60" y="19"/>
                  </a:lnTo>
                  <a:lnTo>
                    <a:pt x="51" y="17"/>
                  </a:lnTo>
                  <a:lnTo>
                    <a:pt x="49" y="17"/>
                  </a:lnTo>
                  <a:lnTo>
                    <a:pt x="47" y="15"/>
                  </a:lnTo>
                  <a:lnTo>
                    <a:pt x="45" y="12"/>
                  </a:lnTo>
                  <a:lnTo>
                    <a:pt x="41" y="8"/>
                  </a:lnTo>
                  <a:lnTo>
                    <a:pt x="32" y="2"/>
                  </a:lnTo>
                  <a:lnTo>
                    <a:pt x="26" y="0"/>
                  </a:lnTo>
                  <a:lnTo>
                    <a:pt x="26" y="2"/>
                  </a:lnTo>
                  <a:lnTo>
                    <a:pt x="24" y="6"/>
                  </a:lnTo>
                  <a:lnTo>
                    <a:pt x="24" y="8"/>
                  </a:lnTo>
                  <a:lnTo>
                    <a:pt x="26" y="12"/>
                  </a:lnTo>
                  <a:lnTo>
                    <a:pt x="35" y="17"/>
                  </a:lnTo>
                  <a:lnTo>
                    <a:pt x="35" y="19"/>
                  </a:lnTo>
                  <a:lnTo>
                    <a:pt x="35" y="21"/>
                  </a:lnTo>
                  <a:lnTo>
                    <a:pt x="30" y="21"/>
                  </a:lnTo>
                  <a:lnTo>
                    <a:pt x="26" y="19"/>
                  </a:lnTo>
                  <a:lnTo>
                    <a:pt x="20" y="19"/>
                  </a:lnTo>
                  <a:lnTo>
                    <a:pt x="17" y="17"/>
                  </a:lnTo>
                  <a:lnTo>
                    <a:pt x="9" y="14"/>
                  </a:lnTo>
                  <a:lnTo>
                    <a:pt x="9" y="14"/>
                  </a:lnTo>
                  <a:lnTo>
                    <a:pt x="7" y="14"/>
                  </a:lnTo>
                  <a:lnTo>
                    <a:pt x="5" y="14"/>
                  </a:lnTo>
                  <a:lnTo>
                    <a:pt x="0" y="17"/>
                  </a:lnTo>
                  <a:lnTo>
                    <a:pt x="5" y="19"/>
                  </a:lnTo>
                  <a:lnTo>
                    <a:pt x="5" y="21"/>
                  </a:lnTo>
                  <a:lnTo>
                    <a:pt x="5" y="21"/>
                  </a:lnTo>
                  <a:lnTo>
                    <a:pt x="5" y="21"/>
                  </a:lnTo>
                  <a:lnTo>
                    <a:pt x="5" y="21"/>
                  </a:lnTo>
                  <a:lnTo>
                    <a:pt x="5" y="21"/>
                  </a:lnTo>
                  <a:lnTo>
                    <a:pt x="5" y="21"/>
                  </a:lnTo>
                  <a:lnTo>
                    <a:pt x="5" y="21"/>
                  </a:lnTo>
                  <a:lnTo>
                    <a:pt x="5" y="2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7" name="Freeform 161">
              <a:extLst>
                <a:ext uri="{FF2B5EF4-FFF2-40B4-BE49-F238E27FC236}">
                  <a16:creationId xmlns:a16="http://schemas.microsoft.com/office/drawing/2014/main" id="{AB052A26-C459-4A94-8AEC-D4CFF743F5C0}"/>
                </a:ext>
              </a:extLst>
            </p:cNvPr>
            <p:cNvSpPr>
              <a:spLocks/>
            </p:cNvSpPr>
            <p:nvPr/>
          </p:nvSpPr>
          <p:spPr bwMode="auto">
            <a:xfrm>
              <a:off x="4020" y="5528"/>
              <a:ext cx="401" cy="157"/>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8" name="Freeform 162">
              <a:extLst>
                <a:ext uri="{FF2B5EF4-FFF2-40B4-BE49-F238E27FC236}">
                  <a16:creationId xmlns:a16="http://schemas.microsoft.com/office/drawing/2014/main" id="{0BD674EA-FD04-45AF-8D50-A90D709B171F}"/>
                </a:ext>
              </a:extLst>
            </p:cNvPr>
            <p:cNvSpPr>
              <a:spLocks/>
            </p:cNvSpPr>
            <p:nvPr/>
          </p:nvSpPr>
          <p:spPr bwMode="auto">
            <a:xfrm>
              <a:off x="4376" y="5546"/>
              <a:ext cx="75" cy="62"/>
            </a:xfrm>
            <a:custGeom>
              <a:avLst/>
              <a:gdLst>
                <a:gd name="T0" fmla="*/ 39 w 75"/>
                <a:gd name="T1" fmla="*/ 47 h 62"/>
                <a:gd name="T2" fmla="*/ 45 w 75"/>
                <a:gd name="T3" fmla="*/ 53 h 62"/>
                <a:gd name="T4" fmla="*/ 49 w 75"/>
                <a:gd name="T5" fmla="*/ 55 h 62"/>
                <a:gd name="T6" fmla="*/ 52 w 75"/>
                <a:gd name="T7" fmla="*/ 58 h 62"/>
                <a:gd name="T8" fmla="*/ 58 w 75"/>
                <a:gd name="T9" fmla="*/ 62 h 62"/>
                <a:gd name="T10" fmla="*/ 67 w 75"/>
                <a:gd name="T11" fmla="*/ 62 h 62"/>
                <a:gd name="T12" fmla="*/ 69 w 75"/>
                <a:gd name="T13" fmla="*/ 62 h 62"/>
                <a:gd name="T14" fmla="*/ 73 w 75"/>
                <a:gd name="T15" fmla="*/ 62 h 62"/>
                <a:gd name="T16" fmla="*/ 75 w 75"/>
                <a:gd name="T17" fmla="*/ 60 h 62"/>
                <a:gd name="T18" fmla="*/ 73 w 75"/>
                <a:gd name="T19" fmla="*/ 56 h 62"/>
                <a:gd name="T20" fmla="*/ 73 w 75"/>
                <a:gd name="T21" fmla="*/ 53 h 62"/>
                <a:gd name="T22" fmla="*/ 75 w 75"/>
                <a:gd name="T23" fmla="*/ 53 h 62"/>
                <a:gd name="T24" fmla="*/ 69 w 75"/>
                <a:gd name="T25" fmla="*/ 47 h 62"/>
                <a:gd name="T26" fmla="*/ 69 w 75"/>
                <a:gd name="T27" fmla="*/ 45 h 62"/>
                <a:gd name="T28" fmla="*/ 67 w 75"/>
                <a:gd name="T29" fmla="*/ 43 h 62"/>
                <a:gd name="T30" fmla="*/ 62 w 75"/>
                <a:gd name="T31" fmla="*/ 43 h 62"/>
                <a:gd name="T32" fmla="*/ 58 w 75"/>
                <a:gd name="T33" fmla="*/ 40 h 62"/>
                <a:gd name="T34" fmla="*/ 51 w 75"/>
                <a:gd name="T35" fmla="*/ 32 h 62"/>
                <a:gd name="T36" fmla="*/ 52 w 75"/>
                <a:gd name="T37" fmla="*/ 32 h 62"/>
                <a:gd name="T38" fmla="*/ 56 w 75"/>
                <a:gd name="T39" fmla="*/ 28 h 62"/>
                <a:gd name="T40" fmla="*/ 56 w 75"/>
                <a:gd name="T41" fmla="*/ 27 h 62"/>
                <a:gd name="T42" fmla="*/ 52 w 75"/>
                <a:gd name="T43" fmla="*/ 23 h 62"/>
                <a:gd name="T44" fmla="*/ 45 w 75"/>
                <a:gd name="T45" fmla="*/ 19 h 62"/>
                <a:gd name="T46" fmla="*/ 43 w 75"/>
                <a:gd name="T47" fmla="*/ 15 h 62"/>
                <a:gd name="T48" fmla="*/ 49 w 75"/>
                <a:gd name="T49" fmla="*/ 13 h 62"/>
                <a:gd name="T50" fmla="*/ 43 w 75"/>
                <a:gd name="T51" fmla="*/ 8 h 62"/>
                <a:gd name="T52" fmla="*/ 34 w 75"/>
                <a:gd name="T53" fmla="*/ 4 h 62"/>
                <a:gd name="T54" fmla="*/ 37 w 75"/>
                <a:gd name="T55" fmla="*/ 4 h 62"/>
                <a:gd name="T56" fmla="*/ 37 w 75"/>
                <a:gd name="T57" fmla="*/ 2 h 62"/>
                <a:gd name="T58" fmla="*/ 32 w 75"/>
                <a:gd name="T59" fmla="*/ 0 h 62"/>
                <a:gd name="T60" fmla="*/ 30 w 75"/>
                <a:gd name="T61" fmla="*/ 2 h 62"/>
                <a:gd name="T62" fmla="*/ 19 w 75"/>
                <a:gd name="T63" fmla="*/ 2 h 62"/>
                <a:gd name="T64" fmla="*/ 7 w 75"/>
                <a:gd name="T65" fmla="*/ 4 h 62"/>
                <a:gd name="T66" fmla="*/ 5 w 75"/>
                <a:gd name="T67" fmla="*/ 4 h 62"/>
                <a:gd name="T68" fmla="*/ 0 w 75"/>
                <a:gd name="T69" fmla="*/ 2 h 62"/>
                <a:gd name="T70" fmla="*/ 2 w 75"/>
                <a:gd name="T71" fmla="*/ 8 h 62"/>
                <a:gd name="T72" fmla="*/ 5 w 75"/>
                <a:gd name="T73" fmla="*/ 13 h 62"/>
                <a:gd name="T74" fmla="*/ 7 w 75"/>
                <a:gd name="T75" fmla="*/ 15 h 62"/>
                <a:gd name="T76" fmla="*/ 7 w 75"/>
                <a:gd name="T77" fmla="*/ 19 h 62"/>
                <a:gd name="T78" fmla="*/ 7 w 75"/>
                <a:gd name="T79" fmla="*/ 21 h 62"/>
                <a:gd name="T80" fmla="*/ 7 w 75"/>
                <a:gd name="T81" fmla="*/ 23 h 62"/>
                <a:gd name="T82" fmla="*/ 11 w 75"/>
                <a:gd name="T83" fmla="*/ 27 h 62"/>
                <a:gd name="T84" fmla="*/ 7 w 75"/>
                <a:gd name="T85" fmla="*/ 28 h 62"/>
                <a:gd name="T86" fmla="*/ 15 w 75"/>
                <a:gd name="T87" fmla="*/ 32 h 62"/>
                <a:gd name="T88" fmla="*/ 20 w 75"/>
                <a:gd name="T89" fmla="*/ 32 h 62"/>
                <a:gd name="T90" fmla="*/ 26 w 75"/>
                <a:gd name="T91" fmla="*/ 32 h 62"/>
                <a:gd name="T92" fmla="*/ 30 w 75"/>
                <a:gd name="T93" fmla="*/ 34 h 62"/>
                <a:gd name="T94" fmla="*/ 32 w 75"/>
                <a:gd name="T95" fmla="*/ 38 h 62"/>
                <a:gd name="T96" fmla="*/ 32 w 75"/>
                <a:gd name="T97" fmla="*/ 42 h 62"/>
                <a:gd name="T98" fmla="*/ 34 w 75"/>
                <a:gd name="T99" fmla="*/ 43 h 62"/>
                <a:gd name="T100" fmla="*/ 39 w 75"/>
                <a:gd name="T101" fmla="*/ 47 h 62"/>
                <a:gd name="T102" fmla="*/ 39 w 75"/>
                <a:gd name="T103" fmla="*/ 47 h 62"/>
                <a:gd name="T104" fmla="*/ 39 w 75"/>
                <a:gd name="T105" fmla="*/ 47 h 62"/>
                <a:gd name="T106" fmla="*/ 39 w 75"/>
                <a:gd name="T107" fmla="*/ 47 h 62"/>
                <a:gd name="T108" fmla="*/ 39 w 75"/>
                <a:gd name="T109" fmla="*/ 47 h 62"/>
                <a:gd name="T110" fmla="*/ 39 w 75"/>
                <a:gd name="T111" fmla="*/ 47 h 62"/>
                <a:gd name="T112" fmla="*/ 39 w 75"/>
                <a:gd name="T113" fmla="*/ 47 h 62"/>
                <a:gd name="T114" fmla="*/ 39 w 75"/>
                <a:gd name="T115"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 h="62">
                  <a:moveTo>
                    <a:pt x="39" y="47"/>
                  </a:moveTo>
                  <a:lnTo>
                    <a:pt x="45" y="53"/>
                  </a:lnTo>
                  <a:lnTo>
                    <a:pt x="49" y="55"/>
                  </a:lnTo>
                  <a:lnTo>
                    <a:pt x="52" y="58"/>
                  </a:lnTo>
                  <a:lnTo>
                    <a:pt x="58" y="62"/>
                  </a:lnTo>
                  <a:lnTo>
                    <a:pt x="67" y="62"/>
                  </a:lnTo>
                  <a:lnTo>
                    <a:pt x="69" y="62"/>
                  </a:lnTo>
                  <a:lnTo>
                    <a:pt x="73" y="62"/>
                  </a:lnTo>
                  <a:lnTo>
                    <a:pt x="75" y="60"/>
                  </a:lnTo>
                  <a:lnTo>
                    <a:pt x="73" y="56"/>
                  </a:lnTo>
                  <a:lnTo>
                    <a:pt x="73" y="53"/>
                  </a:lnTo>
                  <a:lnTo>
                    <a:pt x="75" y="53"/>
                  </a:lnTo>
                  <a:lnTo>
                    <a:pt x="69" y="47"/>
                  </a:lnTo>
                  <a:lnTo>
                    <a:pt x="69" y="45"/>
                  </a:lnTo>
                  <a:lnTo>
                    <a:pt x="67" y="43"/>
                  </a:lnTo>
                  <a:lnTo>
                    <a:pt x="62" y="43"/>
                  </a:lnTo>
                  <a:lnTo>
                    <a:pt x="58" y="40"/>
                  </a:lnTo>
                  <a:lnTo>
                    <a:pt x="51" y="32"/>
                  </a:lnTo>
                  <a:lnTo>
                    <a:pt x="52" y="32"/>
                  </a:lnTo>
                  <a:lnTo>
                    <a:pt x="56" y="28"/>
                  </a:lnTo>
                  <a:lnTo>
                    <a:pt x="56" y="27"/>
                  </a:lnTo>
                  <a:lnTo>
                    <a:pt x="52" y="23"/>
                  </a:lnTo>
                  <a:lnTo>
                    <a:pt x="45" y="19"/>
                  </a:lnTo>
                  <a:lnTo>
                    <a:pt x="43" y="15"/>
                  </a:lnTo>
                  <a:lnTo>
                    <a:pt x="49" y="13"/>
                  </a:lnTo>
                  <a:lnTo>
                    <a:pt x="43" y="8"/>
                  </a:lnTo>
                  <a:lnTo>
                    <a:pt x="34" y="4"/>
                  </a:lnTo>
                  <a:lnTo>
                    <a:pt x="37" y="4"/>
                  </a:lnTo>
                  <a:lnTo>
                    <a:pt x="37" y="2"/>
                  </a:lnTo>
                  <a:lnTo>
                    <a:pt x="32" y="0"/>
                  </a:lnTo>
                  <a:lnTo>
                    <a:pt x="30" y="2"/>
                  </a:lnTo>
                  <a:lnTo>
                    <a:pt x="19" y="2"/>
                  </a:lnTo>
                  <a:lnTo>
                    <a:pt x="7" y="4"/>
                  </a:lnTo>
                  <a:lnTo>
                    <a:pt x="5" y="4"/>
                  </a:lnTo>
                  <a:lnTo>
                    <a:pt x="0" y="2"/>
                  </a:lnTo>
                  <a:lnTo>
                    <a:pt x="2" y="8"/>
                  </a:lnTo>
                  <a:lnTo>
                    <a:pt x="5" y="13"/>
                  </a:lnTo>
                  <a:lnTo>
                    <a:pt x="7" y="15"/>
                  </a:lnTo>
                  <a:lnTo>
                    <a:pt x="7" y="19"/>
                  </a:lnTo>
                  <a:lnTo>
                    <a:pt x="7" y="21"/>
                  </a:lnTo>
                  <a:lnTo>
                    <a:pt x="7" y="23"/>
                  </a:lnTo>
                  <a:lnTo>
                    <a:pt x="11" y="27"/>
                  </a:lnTo>
                  <a:lnTo>
                    <a:pt x="7" y="28"/>
                  </a:lnTo>
                  <a:lnTo>
                    <a:pt x="15" y="32"/>
                  </a:lnTo>
                  <a:lnTo>
                    <a:pt x="20" y="32"/>
                  </a:lnTo>
                  <a:lnTo>
                    <a:pt x="26" y="32"/>
                  </a:lnTo>
                  <a:lnTo>
                    <a:pt x="30" y="34"/>
                  </a:lnTo>
                  <a:lnTo>
                    <a:pt x="32" y="38"/>
                  </a:lnTo>
                  <a:lnTo>
                    <a:pt x="32" y="42"/>
                  </a:lnTo>
                  <a:lnTo>
                    <a:pt x="34" y="43"/>
                  </a:lnTo>
                  <a:lnTo>
                    <a:pt x="39" y="47"/>
                  </a:lnTo>
                  <a:lnTo>
                    <a:pt x="39" y="47"/>
                  </a:lnTo>
                  <a:lnTo>
                    <a:pt x="39" y="47"/>
                  </a:lnTo>
                  <a:lnTo>
                    <a:pt x="39" y="47"/>
                  </a:lnTo>
                  <a:lnTo>
                    <a:pt x="39" y="47"/>
                  </a:lnTo>
                  <a:lnTo>
                    <a:pt x="39" y="47"/>
                  </a:lnTo>
                  <a:lnTo>
                    <a:pt x="39" y="47"/>
                  </a:lnTo>
                  <a:lnTo>
                    <a:pt x="39" y="4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89" name="Freeform 163">
              <a:extLst>
                <a:ext uri="{FF2B5EF4-FFF2-40B4-BE49-F238E27FC236}">
                  <a16:creationId xmlns:a16="http://schemas.microsoft.com/office/drawing/2014/main" id="{8D55BBD1-F8C2-4600-BA5A-F29785E2F802}"/>
                </a:ext>
              </a:extLst>
            </p:cNvPr>
            <p:cNvSpPr>
              <a:spLocks/>
            </p:cNvSpPr>
            <p:nvPr/>
          </p:nvSpPr>
          <p:spPr bwMode="auto">
            <a:xfrm>
              <a:off x="4302" y="5646"/>
              <a:ext cx="219" cy="213"/>
            </a:xfrm>
            <a:custGeom>
              <a:avLst/>
              <a:gdLst>
                <a:gd name="T0" fmla="*/ 211 w 219"/>
                <a:gd name="T1" fmla="*/ 179 h 213"/>
                <a:gd name="T2" fmla="*/ 206 w 219"/>
                <a:gd name="T3" fmla="*/ 170 h 213"/>
                <a:gd name="T4" fmla="*/ 206 w 219"/>
                <a:gd name="T5" fmla="*/ 163 h 213"/>
                <a:gd name="T6" fmla="*/ 198 w 219"/>
                <a:gd name="T7" fmla="*/ 161 h 213"/>
                <a:gd name="T8" fmla="*/ 198 w 219"/>
                <a:gd name="T9" fmla="*/ 146 h 213"/>
                <a:gd name="T10" fmla="*/ 192 w 219"/>
                <a:gd name="T11" fmla="*/ 133 h 213"/>
                <a:gd name="T12" fmla="*/ 181 w 219"/>
                <a:gd name="T13" fmla="*/ 125 h 213"/>
                <a:gd name="T14" fmla="*/ 170 w 219"/>
                <a:gd name="T15" fmla="*/ 118 h 213"/>
                <a:gd name="T16" fmla="*/ 157 w 219"/>
                <a:gd name="T17" fmla="*/ 108 h 213"/>
                <a:gd name="T18" fmla="*/ 149 w 219"/>
                <a:gd name="T19" fmla="*/ 95 h 213"/>
                <a:gd name="T20" fmla="*/ 141 w 219"/>
                <a:gd name="T21" fmla="*/ 86 h 213"/>
                <a:gd name="T22" fmla="*/ 141 w 219"/>
                <a:gd name="T23" fmla="*/ 76 h 213"/>
                <a:gd name="T24" fmla="*/ 147 w 219"/>
                <a:gd name="T25" fmla="*/ 71 h 213"/>
                <a:gd name="T26" fmla="*/ 147 w 219"/>
                <a:gd name="T27" fmla="*/ 63 h 213"/>
                <a:gd name="T28" fmla="*/ 151 w 219"/>
                <a:gd name="T29" fmla="*/ 58 h 213"/>
                <a:gd name="T30" fmla="*/ 149 w 219"/>
                <a:gd name="T31" fmla="*/ 46 h 213"/>
                <a:gd name="T32" fmla="*/ 155 w 219"/>
                <a:gd name="T33" fmla="*/ 39 h 213"/>
                <a:gd name="T34" fmla="*/ 141 w 219"/>
                <a:gd name="T35" fmla="*/ 39 h 213"/>
                <a:gd name="T36" fmla="*/ 132 w 219"/>
                <a:gd name="T37" fmla="*/ 31 h 213"/>
                <a:gd name="T38" fmla="*/ 125 w 219"/>
                <a:gd name="T39" fmla="*/ 20 h 213"/>
                <a:gd name="T40" fmla="*/ 119 w 219"/>
                <a:gd name="T41" fmla="*/ 9 h 213"/>
                <a:gd name="T42" fmla="*/ 111 w 219"/>
                <a:gd name="T43" fmla="*/ 7 h 213"/>
                <a:gd name="T44" fmla="*/ 106 w 219"/>
                <a:gd name="T45" fmla="*/ 3 h 213"/>
                <a:gd name="T46" fmla="*/ 98 w 219"/>
                <a:gd name="T47" fmla="*/ 3 h 213"/>
                <a:gd name="T48" fmla="*/ 79 w 219"/>
                <a:gd name="T49" fmla="*/ 0 h 213"/>
                <a:gd name="T50" fmla="*/ 68 w 219"/>
                <a:gd name="T51" fmla="*/ 7 h 213"/>
                <a:gd name="T52" fmla="*/ 66 w 219"/>
                <a:gd name="T53" fmla="*/ 9 h 213"/>
                <a:gd name="T54" fmla="*/ 51 w 219"/>
                <a:gd name="T55" fmla="*/ 20 h 213"/>
                <a:gd name="T56" fmla="*/ 45 w 219"/>
                <a:gd name="T57" fmla="*/ 31 h 213"/>
                <a:gd name="T58" fmla="*/ 45 w 219"/>
                <a:gd name="T59" fmla="*/ 56 h 213"/>
                <a:gd name="T60" fmla="*/ 44 w 219"/>
                <a:gd name="T61" fmla="*/ 74 h 213"/>
                <a:gd name="T62" fmla="*/ 8 w 219"/>
                <a:gd name="T63" fmla="*/ 97 h 213"/>
                <a:gd name="T64" fmla="*/ 6 w 219"/>
                <a:gd name="T65" fmla="*/ 123 h 213"/>
                <a:gd name="T66" fmla="*/ 12 w 219"/>
                <a:gd name="T67" fmla="*/ 131 h 213"/>
                <a:gd name="T68" fmla="*/ 25 w 219"/>
                <a:gd name="T69" fmla="*/ 136 h 213"/>
                <a:gd name="T70" fmla="*/ 61 w 219"/>
                <a:gd name="T71" fmla="*/ 151 h 213"/>
                <a:gd name="T72" fmla="*/ 123 w 219"/>
                <a:gd name="T73" fmla="*/ 194 h 213"/>
                <a:gd name="T74" fmla="*/ 138 w 219"/>
                <a:gd name="T75" fmla="*/ 207 h 213"/>
                <a:gd name="T76" fmla="*/ 179 w 219"/>
                <a:gd name="T77" fmla="*/ 211 h 213"/>
                <a:gd name="T78" fmla="*/ 192 w 219"/>
                <a:gd name="T79" fmla="*/ 187 h 213"/>
                <a:gd name="T80" fmla="*/ 206 w 219"/>
                <a:gd name="T81" fmla="*/ 187 h 213"/>
                <a:gd name="T82" fmla="*/ 219 w 219"/>
                <a:gd name="T83" fmla="*/ 189 h 213"/>
                <a:gd name="T84" fmla="*/ 217 w 219"/>
                <a:gd name="T85" fmla="*/ 187 h 213"/>
                <a:gd name="T86" fmla="*/ 217 w 219"/>
                <a:gd name="T87"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213">
                  <a:moveTo>
                    <a:pt x="217" y="187"/>
                  </a:moveTo>
                  <a:lnTo>
                    <a:pt x="213" y="185"/>
                  </a:lnTo>
                  <a:lnTo>
                    <a:pt x="211" y="179"/>
                  </a:lnTo>
                  <a:lnTo>
                    <a:pt x="207" y="176"/>
                  </a:lnTo>
                  <a:lnTo>
                    <a:pt x="206" y="174"/>
                  </a:lnTo>
                  <a:lnTo>
                    <a:pt x="206" y="170"/>
                  </a:lnTo>
                  <a:lnTo>
                    <a:pt x="206" y="168"/>
                  </a:lnTo>
                  <a:lnTo>
                    <a:pt x="206" y="166"/>
                  </a:lnTo>
                  <a:lnTo>
                    <a:pt x="206" y="163"/>
                  </a:lnTo>
                  <a:lnTo>
                    <a:pt x="204" y="163"/>
                  </a:lnTo>
                  <a:lnTo>
                    <a:pt x="200" y="163"/>
                  </a:lnTo>
                  <a:lnTo>
                    <a:pt x="198" y="161"/>
                  </a:lnTo>
                  <a:lnTo>
                    <a:pt x="198" y="157"/>
                  </a:lnTo>
                  <a:lnTo>
                    <a:pt x="198" y="151"/>
                  </a:lnTo>
                  <a:lnTo>
                    <a:pt x="198" y="146"/>
                  </a:lnTo>
                  <a:lnTo>
                    <a:pt x="198" y="144"/>
                  </a:lnTo>
                  <a:lnTo>
                    <a:pt x="198" y="142"/>
                  </a:lnTo>
                  <a:lnTo>
                    <a:pt x="192" y="133"/>
                  </a:lnTo>
                  <a:lnTo>
                    <a:pt x="190" y="129"/>
                  </a:lnTo>
                  <a:lnTo>
                    <a:pt x="187" y="127"/>
                  </a:lnTo>
                  <a:lnTo>
                    <a:pt x="181" y="125"/>
                  </a:lnTo>
                  <a:lnTo>
                    <a:pt x="179" y="125"/>
                  </a:lnTo>
                  <a:lnTo>
                    <a:pt x="175" y="123"/>
                  </a:lnTo>
                  <a:lnTo>
                    <a:pt x="170" y="118"/>
                  </a:lnTo>
                  <a:lnTo>
                    <a:pt x="166" y="114"/>
                  </a:lnTo>
                  <a:lnTo>
                    <a:pt x="160" y="112"/>
                  </a:lnTo>
                  <a:lnTo>
                    <a:pt x="157" y="108"/>
                  </a:lnTo>
                  <a:lnTo>
                    <a:pt x="160" y="106"/>
                  </a:lnTo>
                  <a:lnTo>
                    <a:pt x="155" y="101"/>
                  </a:lnTo>
                  <a:lnTo>
                    <a:pt x="149" y="95"/>
                  </a:lnTo>
                  <a:lnTo>
                    <a:pt x="147" y="93"/>
                  </a:lnTo>
                  <a:lnTo>
                    <a:pt x="141" y="88"/>
                  </a:lnTo>
                  <a:lnTo>
                    <a:pt x="141" y="86"/>
                  </a:lnTo>
                  <a:lnTo>
                    <a:pt x="143" y="82"/>
                  </a:lnTo>
                  <a:lnTo>
                    <a:pt x="143" y="80"/>
                  </a:lnTo>
                  <a:lnTo>
                    <a:pt x="141" y="76"/>
                  </a:lnTo>
                  <a:lnTo>
                    <a:pt x="141" y="74"/>
                  </a:lnTo>
                  <a:lnTo>
                    <a:pt x="141" y="71"/>
                  </a:lnTo>
                  <a:lnTo>
                    <a:pt x="147" y="71"/>
                  </a:lnTo>
                  <a:lnTo>
                    <a:pt x="143" y="69"/>
                  </a:lnTo>
                  <a:lnTo>
                    <a:pt x="143" y="65"/>
                  </a:lnTo>
                  <a:lnTo>
                    <a:pt x="147" y="63"/>
                  </a:lnTo>
                  <a:lnTo>
                    <a:pt x="147" y="61"/>
                  </a:lnTo>
                  <a:lnTo>
                    <a:pt x="149" y="58"/>
                  </a:lnTo>
                  <a:lnTo>
                    <a:pt x="151" y="58"/>
                  </a:lnTo>
                  <a:lnTo>
                    <a:pt x="151" y="56"/>
                  </a:lnTo>
                  <a:lnTo>
                    <a:pt x="149" y="50"/>
                  </a:lnTo>
                  <a:lnTo>
                    <a:pt x="149" y="46"/>
                  </a:lnTo>
                  <a:lnTo>
                    <a:pt x="149" y="45"/>
                  </a:lnTo>
                  <a:lnTo>
                    <a:pt x="151" y="43"/>
                  </a:lnTo>
                  <a:lnTo>
                    <a:pt x="155" y="39"/>
                  </a:lnTo>
                  <a:lnTo>
                    <a:pt x="149" y="39"/>
                  </a:lnTo>
                  <a:lnTo>
                    <a:pt x="147" y="39"/>
                  </a:lnTo>
                  <a:lnTo>
                    <a:pt x="141" y="39"/>
                  </a:lnTo>
                  <a:lnTo>
                    <a:pt x="138" y="37"/>
                  </a:lnTo>
                  <a:lnTo>
                    <a:pt x="132" y="33"/>
                  </a:lnTo>
                  <a:lnTo>
                    <a:pt x="132" y="31"/>
                  </a:lnTo>
                  <a:lnTo>
                    <a:pt x="130" y="28"/>
                  </a:lnTo>
                  <a:lnTo>
                    <a:pt x="125" y="24"/>
                  </a:lnTo>
                  <a:lnTo>
                    <a:pt x="125" y="20"/>
                  </a:lnTo>
                  <a:lnTo>
                    <a:pt x="125" y="18"/>
                  </a:lnTo>
                  <a:lnTo>
                    <a:pt x="123" y="15"/>
                  </a:lnTo>
                  <a:lnTo>
                    <a:pt x="119" y="9"/>
                  </a:lnTo>
                  <a:lnTo>
                    <a:pt x="117" y="7"/>
                  </a:lnTo>
                  <a:lnTo>
                    <a:pt x="113" y="3"/>
                  </a:lnTo>
                  <a:lnTo>
                    <a:pt x="111" y="7"/>
                  </a:lnTo>
                  <a:lnTo>
                    <a:pt x="106" y="9"/>
                  </a:lnTo>
                  <a:lnTo>
                    <a:pt x="106" y="7"/>
                  </a:lnTo>
                  <a:lnTo>
                    <a:pt x="106" y="3"/>
                  </a:lnTo>
                  <a:lnTo>
                    <a:pt x="104" y="1"/>
                  </a:lnTo>
                  <a:lnTo>
                    <a:pt x="100" y="1"/>
                  </a:lnTo>
                  <a:lnTo>
                    <a:pt x="98" y="3"/>
                  </a:lnTo>
                  <a:lnTo>
                    <a:pt x="93" y="3"/>
                  </a:lnTo>
                  <a:lnTo>
                    <a:pt x="87" y="1"/>
                  </a:lnTo>
                  <a:lnTo>
                    <a:pt x="79" y="0"/>
                  </a:lnTo>
                  <a:lnTo>
                    <a:pt x="74" y="1"/>
                  </a:lnTo>
                  <a:lnTo>
                    <a:pt x="70" y="3"/>
                  </a:lnTo>
                  <a:lnTo>
                    <a:pt x="68" y="7"/>
                  </a:lnTo>
                  <a:lnTo>
                    <a:pt x="68" y="7"/>
                  </a:lnTo>
                  <a:lnTo>
                    <a:pt x="66" y="7"/>
                  </a:lnTo>
                  <a:lnTo>
                    <a:pt x="66" y="9"/>
                  </a:lnTo>
                  <a:lnTo>
                    <a:pt x="62" y="13"/>
                  </a:lnTo>
                  <a:lnTo>
                    <a:pt x="57" y="18"/>
                  </a:lnTo>
                  <a:lnTo>
                    <a:pt x="51" y="20"/>
                  </a:lnTo>
                  <a:lnTo>
                    <a:pt x="49" y="24"/>
                  </a:lnTo>
                  <a:lnTo>
                    <a:pt x="44" y="26"/>
                  </a:lnTo>
                  <a:lnTo>
                    <a:pt x="45" y="31"/>
                  </a:lnTo>
                  <a:lnTo>
                    <a:pt x="49" y="43"/>
                  </a:lnTo>
                  <a:lnTo>
                    <a:pt x="49" y="46"/>
                  </a:lnTo>
                  <a:lnTo>
                    <a:pt x="45" y="56"/>
                  </a:lnTo>
                  <a:lnTo>
                    <a:pt x="45" y="63"/>
                  </a:lnTo>
                  <a:lnTo>
                    <a:pt x="45" y="69"/>
                  </a:lnTo>
                  <a:lnTo>
                    <a:pt x="44" y="74"/>
                  </a:lnTo>
                  <a:lnTo>
                    <a:pt x="36" y="82"/>
                  </a:lnTo>
                  <a:lnTo>
                    <a:pt x="17" y="93"/>
                  </a:lnTo>
                  <a:lnTo>
                    <a:pt x="8" y="97"/>
                  </a:lnTo>
                  <a:lnTo>
                    <a:pt x="0" y="103"/>
                  </a:lnTo>
                  <a:lnTo>
                    <a:pt x="6" y="119"/>
                  </a:lnTo>
                  <a:lnTo>
                    <a:pt x="6" y="123"/>
                  </a:lnTo>
                  <a:lnTo>
                    <a:pt x="6" y="125"/>
                  </a:lnTo>
                  <a:lnTo>
                    <a:pt x="6" y="127"/>
                  </a:lnTo>
                  <a:lnTo>
                    <a:pt x="12" y="131"/>
                  </a:lnTo>
                  <a:lnTo>
                    <a:pt x="12" y="131"/>
                  </a:lnTo>
                  <a:lnTo>
                    <a:pt x="8" y="133"/>
                  </a:lnTo>
                  <a:lnTo>
                    <a:pt x="25" y="136"/>
                  </a:lnTo>
                  <a:lnTo>
                    <a:pt x="38" y="140"/>
                  </a:lnTo>
                  <a:lnTo>
                    <a:pt x="38" y="142"/>
                  </a:lnTo>
                  <a:lnTo>
                    <a:pt x="61" y="151"/>
                  </a:lnTo>
                  <a:lnTo>
                    <a:pt x="81" y="166"/>
                  </a:lnTo>
                  <a:lnTo>
                    <a:pt x="93" y="174"/>
                  </a:lnTo>
                  <a:lnTo>
                    <a:pt x="123" y="194"/>
                  </a:lnTo>
                  <a:lnTo>
                    <a:pt x="130" y="204"/>
                  </a:lnTo>
                  <a:lnTo>
                    <a:pt x="136" y="207"/>
                  </a:lnTo>
                  <a:lnTo>
                    <a:pt x="138" y="207"/>
                  </a:lnTo>
                  <a:lnTo>
                    <a:pt x="141" y="207"/>
                  </a:lnTo>
                  <a:lnTo>
                    <a:pt x="174" y="213"/>
                  </a:lnTo>
                  <a:lnTo>
                    <a:pt x="179" y="211"/>
                  </a:lnTo>
                  <a:lnTo>
                    <a:pt x="185" y="206"/>
                  </a:lnTo>
                  <a:lnTo>
                    <a:pt x="187" y="189"/>
                  </a:lnTo>
                  <a:lnTo>
                    <a:pt x="192" y="187"/>
                  </a:lnTo>
                  <a:lnTo>
                    <a:pt x="198" y="187"/>
                  </a:lnTo>
                  <a:lnTo>
                    <a:pt x="204" y="187"/>
                  </a:lnTo>
                  <a:lnTo>
                    <a:pt x="206" y="187"/>
                  </a:lnTo>
                  <a:lnTo>
                    <a:pt x="209" y="189"/>
                  </a:lnTo>
                  <a:lnTo>
                    <a:pt x="211" y="189"/>
                  </a:lnTo>
                  <a:lnTo>
                    <a:pt x="219" y="189"/>
                  </a:lnTo>
                  <a:lnTo>
                    <a:pt x="217" y="187"/>
                  </a:lnTo>
                  <a:lnTo>
                    <a:pt x="217" y="187"/>
                  </a:lnTo>
                  <a:lnTo>
                    <a:pt x="217" y="187"/>
                  </a:lnTo>
                  <a:lnTo>
                    <a:pt x="217" y="187"/>
                  </a:lnTo>
                  <a:lnTo>
                    <a:pt x="217" y="187"/>
                  </a:lnTo>
                  <a:lnTo>
                    <a:pt x="217" y="187"/>
                  </a:lnTo>
                  <a:lnTo>
                    <a:pt x="217" y="187"/>
                  </a:lnTo>
                  <a:lnTo>
                    <a:pt x="217" y="187"/>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0" name="Freeform 164">
              <a:extLst>
                <a:ext uri="{FF2B5EF4-FFF2-40B4-BE49-F238E27FC236}">
                  <a16:creationId xmlns:a16="http://schemas.microsoft.com/office/drawing/2014/main" id="{48B34A3D-39A1-44F6-A283-ECF232EA3A26}"/>
                </a:ext>
              </a:extLst>
            </p:cNvPr>
            <p:cNvSpPr>
              <a:spLocks/>
            </p:cNvSpPr>
            <p:nvPr/>
          </p:nvSpPr>
          <p:spPr bwMode="auto">
            <a:xfrm>
              <a:off x="4221" y="5779"/>
              <a:ext cx="475" cy="406"/>
            </a:xfrm>
            <a:custGeom>
              <a:avLst/>
              <a:gdLst>
                <a:gd name="T0" fmla="*/ 465 w 475"/>
                <a:gd name="T1" fmla="*/ 245 h 406"/>
                <a:gd name="T2" fmla="*/ 405 w 475"/>
                <a:gd name="T3" fmla="*/ 236 h 406"/>
                <a:gd name="T4" fmla="*/ 381 w 475"/>
                <a:gd name="T5" fmla="*/ 202 h 406"/>
                <a:gd name="T6" fmla="*/ 375 w 475"/>
                <a:gd name="T7" fmla="*/ 194 h 406"/>
                <a:gd name="T8" fmla="*/ 367 w 475"/>
                <a:gd name="T9" fmla="*/ 194 h 406"/>
                <a:gd name="T10" fmla="*/ 349 w 475"/>
                <a:gd name="T11" fmla="*/ 170 h 406"/>
                <a:gd name="T12" fmla="*/ 341 w 475"/>
                <a:gd name="T13" fmla="*/ 155 h 406"/>
                <a:gd name="T14" fmla="*/ 347 w 475"/>
                <a:gd name="T15" fmla="*/ 148 h 406"/>
                <a:gd name="T16" fmla="*/ 330 w 475"/>
                <a:gd name="T17" fmla="*/ 133 h 406"/>
                <a:gd name="T18" fmla="*/ 322 w 475"/>
                <a:gd name="T19" fmla="*/ 121 h 406"/>
                <a:gd name="T20" fmla="*/ 311 w 475"/>
                <a:gd name="T21" fmla="*/ 114 h 406"/>
                <a:gd name="T22" fmla="*/ 303 w 475"/>
                <a:gd name="T23" fmla="*/ 93 h 406"/>
                <a:gd name="T24" fmla="*/ 287 w 475"/>
                <a:gd name="T25" fmla="*/ 93 h 406"/>
                <a:gd name="T26" fmla="*/ 279 w 475"/>
                <a:gd name="T27" fmla="*/ 80 h 406"/>
                <a:gd name="T28" fmla="*/ 255 w 475"/>
                <a:gd name="T29" fmla="*/ 80 h 406"/>
                <a:gd name="T30" fmla="*/ 211 w 475"/>
                <a:gd name="T31" fmla="*/ 71 h 406"/>
                <a:gd name="T32" fmla="*/ 142 w 475"/>
                <a:gd name="T33" fmla="*/ 18 h 406"/>
                <a:gd name="T34" fmla="*/ 91 w 475"/>
                <a:gd name="T35" fmla="*/ 0 h 406"/>
                <a:gd name="T36" fmla="*/ 70 w 475"/>
                <a:gd name="T37" fmla="*/ 43 h 406"/>
                <a:gd name="T38" fmla="*/ 61 w 475"/>
                <a:gd name="T39" fmla="*/ 56 h 406"/>
                <a:gd name="T40" fmla="*/ 38 w 475"/>
                <a:gd name="T41" fmla="*/ 67 h 406"/>
                <a:gd name="T42" fmla="*/ 10 w 475"/>
                <a:gd name="T43" fmla="*/ 73 h 406"/>
                <a:gd name="T44" fmla="*/ 4 w 475"/>
                <a:gd name="T45" fmla="*/ 93 h 406"/>
                <a:gd name="T46" fmla="*/ 4 w 475"/>
                <a:gd name="T47" fmla="*/ 104 h 406"/>
                <a:gd name="T48" fmla="*/ 19 w 475"/>
                <a:gd name="T49" fmla="*/ 116 h 406"/>
                <a:gd name="T50" fmla="*/ 49 w 475"/>
                <a:gd name="T51" fmla="*/ 159 h 406"/>
                <a:gd name="T52" fmla="*/ 62 w 475"/>
                <a:gd name="T53" fmla="*/ 177 h 406"/>
                <a:gd name="T54" fmla="*/ 66 w 475"/>
                <a:gd name="T55" fmla="*/ 196 h 406"/>
                <a:gd name="T56" fmla="*/ 81 w 475"/>
                <a:gd name="T57" fmla="*/ 207 h 406"/>
                <a:gd name="T58" fmla="*/ 100 w 475"/>
                <a:gd name="T59" fmla="*/ 234 h 406"/>
                <a:gd name="T60" fmla="*/ 106 w 475"/>
                <a:gd name="T61" fmla="*/ 247 h 406"/>
                <a:gd name="T62" fmla="*/ 108 w 475"/>
                <a:gd name="T63" fmla="*/ 279 h 406"/>
                <a:gd name="T64" fmla="*/ 130 w 475"/>
                <a:gd name="T65" fmla="*/ 303 h 406"/>
                <a:gd name="T66" fmla="*/ 149 w 475"/>
                <a:gd name="T67" fmla="*/ 322 h 406"/>
                <a:gd name="T68" fmla="*/ 160 w 475"/>
                <a:gd name="T69" fmla="*/ 344 h 406"/>
                <a:gd name="T70" fmla="*/ 181 w 475"/>
                <a:gd name="T71" fmla="*/ 374 h 406"/>
                <a:gd name="T72" fmla="*/ 189 w 475"/>
                <a:gd name="T73" fmla="*/ 387 h 406"/>
                <a:gd name="T74" fmla="*/ 194 w 475"/>
                <a:gd name="T75" fmla="*/ 406 h 406"/>
                <a:gd name="T76" fmla="*/ 206 w 475"/>
                <a:gd name="T77" fmla="*/ 393 h 406"/>
                <a:gd name="T78" fmla="*/ 211 w 475"/>
                <a:gd name="T79" fmla="*/ 376 h 406"/>
                <a:gd name="T80" fmla="*/ 236 w 475"/>
                <a:gd name="T81" fmla="*/ 376 h 406"/>
                <a:gd name="T82" fmla="*/ 281 w 475"/>
                <a:gd name="T83" fmla="*/ 378 h 406"/>
                <a:gd name="T84" fmla="*/ 292 w 475"/>
                <a:gd name="T85" fmla="*/ 387 h 406"/>
                <a:gd name="T86" fmla="*/ 309 w 475"/>
                <a:gd name="T87" fmla="*/ 363 h 406"/>
                <a:gd name="T88" fmla="*/ 343 w 475"/>
                <a:gd name="T89" fmla="*/ 346 h 406"/>
                <a:gd name="T90" fmla="*/ 465 w 475"/>
                <a:gd name="T91" fmla="*/ 312 h 406"/>
                <a:gd name="T92" fmla="*/ 475 w 475"/>
                <a:gd name="T93" fmla="*/ 265 h 406"/>
                <a:gd name="T94" fmla="*/ 473 w 475"/>
                <a:gd name="T95" fmla="*/ 254 h 406"/>
                <a:gd name="T96" fmla="*/ 473 w 475"/>
                <a:gd name="T97" fmla="*/ 25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406">
                  <a:moveTo>
                    <a:pt x="473" y="254"/>
                  </a:moveTo>
                  <a:lnTo>
                    <a:pt x="467" y="251"/>
                  </a:lnTo>
                  <a:lnTo>
                    <a:pt x="465" y="245"/>
                  </a:lnTo>
                  <a:lnTo>
                    <a:pt x="465" y="245"/>
                  </a:lnTo>
                  <a:lnTo>
                    <a:pt x="462" y="241"/>
                  </a:lnTo>
                  <a:lnTo>
                    <a:pt x="460" y="245"/>
                  </a:lnTo>
                  <a:lnTo>
                    <a:pt x="437" y="239"/>
                  </a:lnTo>
                  <a:lnTo>
                    <a:pt x="405" y="236"/>
                  </a:lnTo>
                  <a:lnTo>
                    <a:pt x="398" y="226"/>
                  </a:lnTo>
                  <a:lnTo>
                    <a:pt x="384" y="209"/>
                  </a:lnTo>
                  <a:lnTo>
                    <a:pt x="383" y="204"/>
                  </a:lnTo>
                  <a:lnTo>
                    <a:pt x="381" y="202"/>
                  </a:lnTo>
                  <a:lnTo>
                    <a:pt x="375" y="202"/>
                  </a:lnTo>
                  <a:lnTo>
                    <a:pt x="375" y="198"/>
                  </a:lnTo>
                  <a:lnTo>
                    <a:pt x="379" y="194"/>
                  </a:lnTo>
                  <a:lnTo>
                    <a:pt x="375" y="194"/>
                  </a:lnTo>
                  <a:lnTo>
                    <a:pt x="373" y="196"/>
                  </a:lnTo>
                  <a:lnTo>
                    <a:pt x="373" y="194"/>
                  </a:lnTo>
                  <a:lnTo>
                    <a:pt x="371" y="194"/>
                  </a:lnTo>
                  <a:lnTo>
                    <a:pt x="367" y="194"/>
                  </a:lnTo>
                  <a:lnTo>
                    <a:pt x="362" y="191"/>
                  </a:lnTo>
                  <a:lnTo>
                    <a:pt x="360" y="185"/>
                  </a:lnTo>
                  <a:lnTo>
                    <a:pt x="354" y="174"/>
                  </a:lnTo>
                  <a:lnTo>
                    <a:pt x="349" y="170"/>
                  </a:lnTo>
                  <a:lnTo>
                    <a:pt x="347" y="164"/>
                  </a:lnTo>
                  <a:lnTo>
                    <a:pt x="349" y="166"/>
                  </a:lnTo>
                  <a:lnTo>
                    <a:pt x="343" y="159"/>
                  </a:lnTo>
                  <a:lnTo>
                    <a:pt x="341" y="155"/>
                  </a:lnTo>
                  <a:lnTo>
                    <a:pt x="341" y="153"/>
                  </a:lnTo>
                  <a:lnTo>
                    <a:pt x="343" y="155"/>
                  </a:lnTo>
                  <a:lnTo>
                    <a:pt x="347" y="153"/>
                  </a:lnTo>
                  <a:lnTo>
                    <a:pt x="347" y="148"/>
                  </a:lnTo>
                  <a:lnTo>
                    <a:pt x="343" y="146"/>
                  </a:lnTo>
                  <a:lnTo>
                    <a:pt x="341" y="140"/>
                  </a:lnTo>
                  <a:lnTo>
                    <a:pt x="335" y="134"/>
                  </a:lnTo>
                  <a:lnTo>
                    <a:pt x="330" y="133"/>
                  </a:lnTo>
                  <a:lnTo>
                    <a:pt x="330" y="127"/>
                  </a:lnTo>
                  <a:lnTo>
                    <a:pt x="328" y="129"/>
                  </a:lnTo>
                  <a:lnTo>
                    <a:pt x="324" y="127"/>
                  </a:lnTo>
                  <a:lnTo>
                    <a:pt x="322" y="121"/>
                  </a:lnTo>
                  <a:lnTo>
                    <a:pt x="322" y="118"/>
                  </a:lnTo>
                  <a:lnTo>
                    <a:pt x="319" y="118"/>
                  </a:lnTo>
                  <a:lnTo>
                    <a:pt x="313" y="116"/>
                  </a:lnTo>
                  <a:lnTo>
                    <a:pt x="311" y="114"/>
                  </a:lnTo>
                  <a:lnTo>
                    <a:pt x="311" y="110"/>
                  </a:lnTo>
                  <a:lnTo>
                    <a:pt x="311" y="104"/>
                  </a:lnTo>
                  <a:lnTo>
                    <a:pt x="305" y="99"/>
                  </a:lnTo>
                  <a:lnTo>
                    <a:pt x="303" y="93"/>
                  </a:lnTo>
                  <a:lnTo>
                    <a:pt x="300" y="93"/>
                  </a:lnTo>
                  <a:lnTo>
                    <a:pt x="298" y="91"/>
                  </a:lnTo>
                  <a:lnTo>
                    <a:pt x="288" y="93"/>
                  </a:lnTo>
                  <a:lnTo>
                    <a:pt x="287" y="93"/>
                  </a:lnTo>
                  <a:lnTo>
                    <a:pt x="287" y="93"/>
                  </a:lnTo>
                  <a:lnTo>
                    <a:pt x="285" y="91"/>
                  </a:lnTo>
                  <a:lnTo>
                    <a:pt x="281" y="84"/>
                  </a:lnTo>
                  <a:lnTo>
                    <a:pt x="279" y="80"/>
                  </a:lnTo>
                  <a:lnTo>
                    <a:pt x="275" y="80"/>
                  </a:lnTo>
                  <a:lnTo>
                    <a:pt x="262" y="78"/>
                  </a:lnTo>
                  <a:lnTo>
                    <a:pt x="260" y="78"/>
                  </a:lnTo>
                  <a:lnTo>
                    <a:pt x="255" y="80"/>
                  </a:lnTo>
                  <a:lnTo>
                    <a:pt x="222" y="74"/>
                  </a:lnTo>
                  <a:lnTo>
                    <a:pt x="219" y="74"/>
                  </a:lnTo>
                  <a:lnTo>
                    <a:pt x="217" y="74"/>
                  </a:lnTo>
                  <a:lnTo>
                    <a:pt x="211" y="71"/>
                  </a:lnTo>
                  <a:lnTo>
                    <a:pt x="204" y="61"/>
                  </a:lnTo>
                  <a:lnTo>
                    <a:pt x="174" y="41"/>
                  </a:lnTo>
                  <a:lnTo>
                    <a:pt x="162" y="33"/>
                  </a:lnTo>
                  <a:lnTo>
                    <a:pt x="142" y="18"/>
                  </a:lnTo>
                  <a:lnTo>
                    <a:pt x="119" y="9"/>
                  </a:lnTo>
                  <a:lnTo>
                    <a:pt x="119" y="7"/>
                  </a:lnTo>
                  <a:lnTo>
                    <a:pt x="106" y="3"/>
                  </a:lnTo>
                  <a:lnTo>
                    <a:pt x="91" y="0"/>
                  </a:lnTo>
                  <a:lnTo>
                    <a:pt x="89" y="0"/>
                  </a:lnTo>
                  <a:lnTo>
                    <a:pt x="68" y="11"/>
                  </a:lnTo>
                  <a:lnTo>
                    <a:pt x="45" y="16"/>
                  </a:lnTo>
                  <a:lnTo>
                    <a:pt x="70" y="43"/>
                  </a:lnTo>
                  <a:lnTo>
                    <a:pt x="62" y="46"/>
                  </a:lnTo>
                  <a:lnTo>
                    <a:pt x="62" y="48"/>
                  </a:lnTo>
                  <a:lnTo>
                    <a:pt x="61" y="54"/>
                  </a:lnTo>
                  <a:lnTo>
                    <a:pt x="61" y="56"/>
                  </a:lnTo>
                  <a:lnTo>
                    <a:pt x="57" y="56"/>
                  </a:lnTo>
                  <a:lnTo>
                    <a:pt x="49" y="56"/>
                  </a:lnTo>
                  <a:lnTo>
                    <a:pt x="44" y="61"/>
                  </a:lnTo>
                  <a:lnTo>
                    <a:pt x="38" y="67"/>
                  </a:lnTo>
                  <a:lnTo>
                    <a:pt x="36" y="73"/>
                  </a:lnTo>
                  <a:lnTo>
                    <a:pt x="30" y="74"/>
                  </a:lnTo>
                  <a:lnTo>
                    <a:pt x="17" y="74"/>
                  </a:lnTo>
                  <a:lnTo>
                    <a:pt x="10" y="73"/>
                  </a:lnTo>
                  <a:lnTo>
                    <a:pt x="6" y="73"/>
                  </a:lnTo>
                  <a:lnTo>
                    <a:pt x="4" y="78"/>
                  </a:lnTo>
                  <a:lnTo>
                    <a:pt x="4" y="86"/>
                  </a:lnTo>
                  <a:lnTo>
                    <a:pt x="4" y="93"/>
                  </a:lnTo>
                  <a:lnTo>
                    <a:pt x="0" y="99"/>
                  </a:lnTo>
                  <a:lnTo>
                    <a:pt x="0" y="103"/>
                  </a:lnTo>
                  <a:lnTo>
                    <a:pt x="0" y="104"/>
                  </a:lnTo>
                  <a:lnTo>
                    <a:pt x="4" y="104"/>
                  </a:lnTo>
                  <a:lnTo>
                    <a:pt x="6" y="103"/>
                  </a:lnTo>
                  <a:lnTo>
                    <a:pt x="12" y="104"/>
                  </a:lnTo>
                  <a:lnTo>
                    <a:pt x="17" y="108"/>
                  </a:lnTo>
                  <a:lnTo>
                    <a:pt x="19" y="116"/>
                  </a:lnTo>
                  <a:lnTo>
                    <a:pt x="30" y="133"/>
                  </a:lnTo>
                  <a:lnTo>
                    <a:pt x="42" y="151"/>
                  </a:lnTo>
                  <a:lnTo>
                    <a:pt x="45" y="155"/>
                  </a:lnTo>
                  <a:lnTo>
                    <a:pt x="49" y="159"/>
                  </a:lnTo>
                  <a:lnTo>
                    <a:pt x="49" y="161"/>
                  </a:lnTo>
                  <a:lnTo>
                    <a:pt x="51" y="164"/>
                  </a:lnTo>
                  <a:lnTo>
                    <a:pt x="55" y="170"/>
                  </a:lnTo>
                  <a:lnTo>
                    <a:pt x="62" y="177"/>
                  </a:lnTo>
                  <a:lnTo>
                    <a:pt x="62" y="183"/>
                  </a:lnTo>
                  <a:lnTo>
                    <a:pt x="62" y="185"/>
                  </a:lnTo>
                  <a:lnTo>
                    <a:pt x="61" y="189"/>
                  </a:lnTo>
                  <a:lnTo>
                    <a:pt x="66" y="196"/>
                  </a:lnTo>
                  <a:lnTo>
                    <a:pt x="68" y="198"/>
                  </a:lnTo>
                  <a:lnTo>
                    <a:pt x="70" y="202"/>
                  </a:lnTo>
                  <a:lnTo>
                    <a:pt x="76" y="204"/>
                  </a:lnTo>
                  <a:lnTo>
                    <a:pt x="81" y="207"/>
                  </a:lnTo>
                  <a:lnTo>
                    <a:pt x="89" y="215"/>
                  </a:lnTo>
                  <a:lnTo>
                    <a:pt x="94" y="222"/>
                  </a:lnTo>
                  <a:lnTo>
                    <a:pt x="98" y="232"/>
                  </a:lnTo>
                  <a:lnTo>
                    <a:pt x="100" y="234"/>
                  </a:lnTo>
                  <a:lnTo>
                    <a:pt x="104" y="236"/>
                  </a:lnTo>
                  <a:lnTo>
                    <a:pt x="100" y="236"/>
                  </a:lnTo>
                  <a:lnTo>
                    <a:pt x="104" y="239"/>
                  </a:lnTo>
                  <a:lnTo>
                    <a:pt x="106" y="247"/>
                  </a:lnTo>
                  <a:lnTo>
                    <a:pt x="106" y="254"/>
                  </a:lnTo>
                  <a:lnTo>
                    <a:pt x="106" y="264"/>
                  </a:lnTo>
                  <a:lnTo>
                    <a:pt x="108" y="275"/>
                  </a:lnTo>
                  <a:lnTo>
                    <a:pt x="108" y="279"/>
                  </a:lnTo>
                  <a:lnTo>
                    <a:pt x="111" y="284"/>
                  </a:lnTo>
                  <a:lnTo>
                    <a:pt x="117" y="294"/>
                  </a:lnTo>
                  <a:lnTo>
                    <a:pt x="125" y="301"/>
                  </a:lnTo>
                  <a:lnTo>
                    <a:pt x="130" y="303"/>
                  </a:lnTo>
                  <a:lnTo>
                    <a:pt x="136" y="307"/>
                  </a:lnTo>
                  <a:lnTo>
                    <a:pt x="143" y="314"/>
                  </a:lnTo>
                  <a:lnTo>
                    <a:pt x="147" y="316"/>
                  </a:lnTo>
                  <a:lnTo>
                    <a:pt x="149" y="322"/>
                  </a:lnTo>
                  <a:lnTo>
                    <a:pt x="151" y="325"/>
                  </a:lnTo>
                  <a:lnTo>
                    <a:pt x="155" y="331"/>
                  </a:lnTo>
                  <a:lnTo>
                    <a:pt x="157" y="339"/>
                  </a:lnTo>
                  <a:lnTo>
                    <a:pt x="160" y="344"/>
                  </a:lnTo>
                  <a:lnTo>
                    <a:pt x="162" y="350"/>
                  </a:lnTo>
                  <a:lnTo>
                    <a:pt x="166" y="355"/>
                  </a:lnTo>
                  <a:lnTo>
                    <a:pt x="170" y="365"/>
                  </a:lnTo>
                  <a:lnTo>
                    <a:pt x="181" y="374"/>
                  </a:lnTo>
                  <a:lnTo>
                    <a:pt x="185" y="378"/>
                  </a:lnTo>
                  <a:lnTo>
                    <a:pt x="185" y="383"/>
                  </a:lnTo>
                  <a:lnTo>
                    <a:pt x="187" y="383"/>
                  </a:lnTo>
                  <a:lnTo>
                    <a:pt x="189" y="387"/>
                  </a:lnTo>
                  <a:lnTo>
                    <a:pt x="192" y="393"/>
                  </a:lnTo>
                  <a:lnTo>
                    <a:pt x="194" y="397"/>
                  </a:lnTo>
                  <a:lnTo>
                    <a:pt x="194" y="402"/>
                  </a:lnTo>
                  <a:lnTo>
                    <a:pt x="194" y="406"/>
                  </a:lnTo>
                  <a:lnTo>
                    <a:pt x="198" y="402"/>
                  </a:lnTo>
                  <a:lnTo>
                    <a:pt x="200" y="400"/>
                  </a:lnTo>
                  <a:lnTo>
                    <a:pt x="206" y="395"/>
                  </a:lnTo>
                  <a:lnTo>
                    <a:pt x="206" y="393"/>
                  </a:lnTo>
                  <a:lnTo>
                    <a:pt x="204" y="389"/>
                  </a:lnTo>
                  <a:lnTo>
                    <a:pt x="204" y="378"/>
                  </a:lnTo>
                  <a:lnTo>
                    <a:pt x="206" y="376"/>
                  </a:lnTo>
                  <a:lnTo>
                    <a:pt x="211" y="376"/>
                  </a:lnTo>
                  <a:lnTo>
                    <a:pt x="213" y="376"/>
                  </a:lnTo>
                  <a:lnTo>
                    <a:pt x="219" y="378"/>
                  </a:lnTo>
                  <a:lnTo>
                    <a:pt x="228" y="378"/>
                  </a:lnTo>
                  <a:lnTo>
                    <a:pt x="236" y="376"/>
                  </a:lnTo>
                  <a:lnTo>
                    <a:pt x="247" y="376"/>
                  </a:lnTo>
                  <a:lnTo>
                    <a:pt x="255" y="376"/>
                  </a:lnTo>
                  <a:lnTo>
                    <a:pt x="260" y="378"/>
                  </a:lnTo>
                  <a:lnTo>
                    <a:pt x="281" y="378"/>
                  </a:lnTo>
                  <a:lnTo>
                    <a:pt x="285" y="382"/>
                  </a:lnTo>
                  <a:lnTo>
                    <a:pt x="287" y="383"/>
                  </a:lnTo>
                  <a:lnTo>
                    <a:pt x="287" y="387"/>
                  </a:lnTo>
                  <a:lnTo>
                    <a:pt x="292" y="387"/>
                  </a:lnTo>
                  <a:lnTo>
                    <a:pt x="298" y="387"/>
                  </a:lnTo>
                  <a:lnTo>
                    <a:pt x="300" y="382"/>
                  </a:lnTo>
                  <a:lnTo>
                    <a:pt x="305" y="370"/>
                  </a:lnTo>
                  <a:lnTo>
                    <a:pt x="309" y="363"/>
                  </a:lnTo>
                  <a:lnTo>
                    <a:pt x="317" y="357"/>
                  </a:lnTo>
                  <a:lnTo>
                    <a:pt x="324" y="352"/>
                  </a:lnTo>
                  <a:lnTo>
                    <a:pt x="335" y="346"/>
                  </a:lnTo>
                  <a:lnTo>
                    <a:pt x="343" y="346"/>
                  </a:lnTo>
                  <a:lnTo>
                    <a:pt x="400" y="333"/>
                  </a:lnTo>
                  <a:lnTo>
                    <a:pt x="400" y="333"/>
                  </a:lnTo>
                  <a:lnTo>
                    <a:pt x="437" y="322"/>
                  </a:lnTo>
                  <a:lnTo>
                    <a:pt x="465" y="312"/>
                  </a:lnTo>
                  <a:lnTo>
                    <a:pt x="465" y="309"/>
                  </a:lnTo>
                  <a:lnTo>
                    <a:pt x="465" y="307"/>
                  </a:lnTo>
                  <a:lnTo>
                    <a:pt x="473" y="277"/>
                  </a:lnTo>
                  <a:lnTo>
                    <a:pt x="475" y="265"/>
                  </a:lnTo>
                  <a:lnTo>
                    <a:pt x="475" y="260"/>
                  </a:lnTo>
                  <a:lnTo>
                    <a:pt x="473" y="254"/>
                  </a:lnTo>
                  <a:lnTo>
                    <a:pt x="473" y="254"/>
                  </a:lnTo>
                  <a:lnTo>
                    <a:pt x="473" y="254"/>
                  </a:lnTo>
                  <a:lnTo>
                    <a:pt x="473" y="254"/>
                  </a:lnTo>
                  <a:lnTo>
                    <a:pt x="473" y="254"/>
                  </a:lnTo>
                  <a:lnTo>
                    <a:pt x="473" y="254"/>
                  </a:lnTo>
                  <a:lnTo>
                    <a:pt x="473" y="254"/>
                  </a:lnTo>
                  <a:lnTo>
                    <a:pt x="473" y="25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1" name="Freeform 165">
              <a:extLst>
                <a:ext uri="{FF2B5EF4-FFF2-40B4-BE49-F238E27FC236}">
                  <a16:creationId xmlns:a16="http://schemas.microsoft.com/office/drawing/2014/main" id="{C5E329D7-DA9A-4803-9E10-2F13AF8F345D}"/>
                </a:ext>
              </a:extLst>
            </p:cNvPr>
            <p:cNvSpPr>
              <a:spLocks noEditPoints="1"/>
            </p:cNvSpPr>
            <p:nvPr/>
          </p:nvSpPr>
          <p:spPr bwMode="auto">
            <a:xfrm>
              <a:off x="4413" y="6112"/>
              <a:ext cx="270" cy="174"/>
            </a:xfrm>
            <a:custGeom>
              <a:avLst/>
              <a:gdLst>
                <a:gd name="T0" fmla="*/ 260 w 270"/>
                <a:gd name="T1" fmla="*/ 165 h 174"/>
                <a:gd name="T2" fmla="*/ 249 w 270"/>
                <a:gd name="T3" fmla="*/ 165 h 174"/>
                <a:gd name="T4" fmla="*/ 245 w 270"/>
                <a:gd name="T5" fmla="*/ 172 h 174"/>
                <a:gd name="T6" fmla="*/ 264 w 270"/>
                <a:gd name="T7" fmla="*/ 174 h 174"/>
                <a:gd name="T8" fmla="*/ 270 w 270"/>
                <a:gd name="T9" fmla="*/ 168 h 174"/>
                <a:gd name="T10" fmla="*/ 264 w 270"/>
                <a:gd name="T11" fmla="*/ 167 h 174"/>
                <a:gd name="T12" fmla="*/ 264 w 270"/>
                <a:gd name="T13" fmla="*/ 167 h 174"/>
                <a:gd name="T14" fmla="*/ 264 w 270"/>
                <a:gd name="T15" fmla="*/ 167 h 174"/>
                <a:gd name="T16" fmla="*/ 264 w 270"/>
                <a:gd name="T17" fmla="*/ 167 h 174"/>
                <a:gd name="T18" fmla="*/ 230 w 270"/>
                <a:gd name="T19" fmla="*/ 56 h 174"/>
                <a:gd name="T20" fmla="*/ 226 w 270"/>
                <a:gd name="T21" fmla="*/ 49 h 174"/>
                <a:gd name="T22" fmla="*/ 224 w 270"/>
                <a:gd name="T23" fmla="*/ 41 h 174"/>
                <a:gd name="T24" fmla="*/ 221 w 270"/>
                <a:gd name="T25" fmla="*/ 32 h 174"/>
                <a:gd name="T26" fmla="*/ 217 w 270"/>
                <a:gd name="T27" fmla="*/ 22 h 174"/>
                <a:gd name="T28" fmla="*/ 206 w 270"/>
                <a:gd name="T29" fmla="*/ 0 h 174"/>
                <a:gd name="T30" fmla="*/ 151 w 270"/>
                <a:gd name="T31" fmla="*/ 13 h 174"/>
                <a:gd name="T32" fmla="*/ 132 w 270"/>
                <a:gd name="T33" fmla="*/ 19 h 174"/>
                <a:gd name="T34" fmla="*/ 117 w 270"/>
                <a:gd name="T35" fmla="*/ 30 h 174"/>
                <a:gd name="T36" fmla="*/ 108 w 270"/>
                <a:gd name="T37" fmla="*/ 49 h 174"/>
                <a:gd name="T38" fmla="*/ 100 w 270"/>
                <a:gd name="T39" fmla="*/ 54 h 174"/>
                <a:gd name="T40" fmla="*/ 95 w 270"/>
                <a:gd name="T41" fmla="*/ 50 h 174"/>
                <a:gd name="T42" fmla="*/ 89 w 270"/>
                <a:gd name="T43" fmla="*/ 45 h 174"/>
                <a:gd name="T44" fmla="*/ 63 w 270"/>
                <a:gd name="T45" fmla="*/ 43 h 174"/>
                <a:gd name="T46" fmla="*/ 44 w 270"/>
                <a:gd name="T47" fmla="*/ 43 h 174"/>
                <a:gd name="T48" fmla="*/ 27 w 270"/>
                <a:gd name="T49" fmla="*/ 45 h 174"/>
                <a:gd name="T50" fmla="*/ 19 w 270"/>
                <a:gd name="T51" fmla="*/ 43 h 174"/>
                <a:gd name="T52" fmla="*/ 12 w 270"/>
                <a:gd name="T53" fmla="*/ 45 h 174"/>
                <a:gd name="T54" fmla="*/ 14 w 270"/>
                <a:gd name="T55" fmla="*/ 60 h 174"/>
                <a:gd name="T56" fmla="*/ 8 w 270"/>
                <a:gd name="T57" fmla="*/ 67 h 174"/>
                <a:gd name="T58" fmla="*/ 2 w 270"/>
                <a:gd name="T59" fmla="*/ 73 h 174"/>
                <a:gd name="T60" fmla="*/ 6 w 270"/>
                <a:gd name="T61" fmla="*/ 80 h 174"/>
                <a:gd name="T62" fmla="*/ 2 w 270"/>
                <a:gd name="T63" fmla="*/ 94 h 174"/>
                <a:gd name="T64" fmla="*/ 2 w 270"/>
                <a:gd name="T65" fmla="*/ 99 h 174"/>
                <a:gd name="T66" fmla="*/ 6 w 270"/>
                <a:gd name="T67" fmla="*/ 103 h 174"/>
                <a:gd name="T68" fmla="*/ 14 w 270"/>
                <a:gd name="T69" fmla="*/ 131 h 174"/>
                <a:gd name="T70" fmla="*/ 15 w 270"/>
                <a:gd name="T71" fmla="*/ 142 h 174"/>
                <a:gd name="T72" fmla="*/ 19 w 270"/>
                <a:gd name="T73" fmla="*/ 153 h 174"/>
                <a:gd name="T74" fmla="*/ 21 w 270"/>
                <a:gd name="T75" fmla="*/ 161 h 174"/>
                <a:gd name="T76" fmla="*/ 27 w 270"/>
                <a:gd name="T77" fmla="*/ 165 h 174"/>
                <a:gd name="T78" fmla="*/ 32 w 270"/>
                <a:gd name="T79" fmla="*/ 167 h 174"/>
                <a:gd name="T80" fmla="*/ 46 w 270"/>
                <a:gd name="T81" fmla="*/ 165 h 174"/>
                <a:gd name="T82" fmla="*/ 55 w 270"/>
                <a:gd name="T83" fmla="*/ 165 h 174"/>
                <a:gd name="T84" fmla="*/ 57 w 270"/>
                <a:gd name="T85" fmla="*/ 165 h 174"/>
                <a:gd name="T86" fmla="*/ 63 w 270"/>
                <a:gd name="T87" fmla="*/ 155 h 174"/>
                <a:gd name="T88" fmla="*/ 70 w 270"/>
                <a:gd name="T89" fmla="*/ 150 h 174"/>
                <a:gd name="T90" fmla="*/ 95 w 270"/>
                <a:gd name="T91" fmla="*/ 144 h 174"/>
                <a:gd name="T92" fmla="*/ 106 w 270"/>
                <a:gd name="T93" fmla="*/ 142 h 174"/>
                <a:gd name="T94" fmla="*/ 119 w 270"/>
                <a:gd name="T95" fmla="*/ 135 h 174"/>
                <a:gd name="T96" fmla="*/ 127 w 270"/>
                <a:gd name="T97" fmla="*/ 131 h 174"/>
                <a:gd name="T98" fmla="*/ 140 w 270"/>
                <a:gd name="T99" fmla="*/ 129 h 174"/>
                <a:gd name="T100" fmla="*/ 149 w 270"/>
                <a:gd name="T101" fmla="*/ 118 h 174"/>
                <a:gd name="T102" fmla="*/ 168 w 270"/>
                <a:gd name="T103" fmla="*/ 110 h 174"/>
                <a:gd name="T104" fmla="*/ 187 w 270"/>
                <a:gd name="T105" fmla="*/ 105 h 174"/>
                <a:gd name="T106" fmla="*/ 202 w 270"/>
                <a:gd name="T107" fmla="*/ 97 h 174"/>
                <a:gd name="T108" fmla="*/ 211 w 270"/>
                <a:gd name="T109" fmla="*/ 92 h 174"/>
                <a:gd name="T110" fmla="*/ 217 w 270"/>
                <a:gd name="T111" fmla="*/ 88 h 174"/>
                <a:gd name="T112" fmla="*/ 217 w 270"/>
                <a:gd name="T113" fmla="*/ 75 h 174"/>
                <a:gd name="T114" fmla="*/ 224 w 270"/>
                <a:gd name="T115" fmla="*/ 67 h 174"/>
                <a:gd name="T116" fmla="*/ 232 w 270"/>
                <a:gd name="T117" fmla="*/ 62 h 174"/>
                <a:gd name="T118" fmla="*/ 232 w 270"/>
                <a:gd name="T119" fmla="*/ 60 h 174"/>
                <a:gd name="T120" fmla="*/ 232 w 270"/>
                <a:gd name="T121" fmla="*/ 60 h 174"/>
                <a:gd name="T122" fmla="*/ 232 w 270"/>
                <a:gd name="T123" fmla="*/ 60 h 174"/>
                <a:gd name="T124" fmla="*/ 232 w 270"/>
                <a:gd name="T125" fmla="*/ 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174">
                  <a:moveTo>
                    <a:pt x="264" y="167"/>
                  </a:moveTo>
                  <a:lnTo>
                    <a:pt x="260" y="165"/>
                  </a:lnTo>
                  <a:lnTo>
                    <a:pt x="255" y="167"/>
                  </a:lnTo>
                  <a:lnTo>
                    <a:pt x="249" y="165"/>
                  </a:lnTo>
                  <a:lnTo>
                    <a:pt x="245" y="167"/>
                  </a:lnTo>
                  <a:lnTo>
                    <a:pt x="245" y="172"/>
                  </a:lnTo>
                  <a:lnTo>
                    <a:pt x="255" y="174"/>
                  </a:lnTo>
                  <a:lnTo>
                    <a:pt x="264" y="174"/>
                  </a:lnTo>
                  <a:lnTo>
                    <a:pt x="268" y="172"/>
                  </a:lnTo>
                  <a:lnTo>
                    <a:pt x="270" y="168"/>
                  </a:lnTo>
                  <a:lnTo>
                    <a:pt x="264" y="167"/>
                  </a:lnTo>
                  <a:lnTo>
                    <a:pt x="264" y="167"/>
                  </a:lnTo>
                  <a:lnTo>
                    <a:pt x="264" y="167"/>
                  </a:lnTo>
                  <a:lnTo>
                    <a:pt x="264" y="167"/>
                  </a:lnTo>
                  <a:lnTo>
                    <a:pt x="264" y="167"/>
                  </a:lnTo>
                  <a:lnTo>
                    <a:pt x="264" y="167"/>
                  </a:lnTo>
                  <a:lnTo>
                    <a:pt x="264" y="167"/>
                  </a:lnTo>
                  <a:lnTo>
                    <a:pt x="264" y="167"/>
                  </a:lnTo>
                  <a:close/>
                  <a:moveTo>
                    <a:pt x="232" y="60"/>
                  </a:moveTo>
                  <a:lnTo>
                    <a:pt x="230" y="56"/>
                  </a:lnTo>
                  <a:lnTo>
                    <a:pt x="230" y="50"/>
                  </a:lnTo>
                  <a:lnTo>
                    <a:pt x="226" y="49"/>
                  </a:lnTo>
                  <a:lnTo>
                    <a:pt x="226" y="43"/>
                  </a:lnTo>
                  <a:lnTo>
                    <a:pt x="224" y="41"/>
                  </a:lnTo>
                  <a:lnTo>
                    <a:pt x="223" y="37"/>
                  </a:lnTo>
                  <a:lnTo>
                    <a:pt x="221" y="32"/>
                  </a:lnTo>
                  <a:lnTo>
                    <a:pt x="217" y="22"/>
                  </a:lnTo>
                  <a:lnTo>
                    <a:pt x="217" y="22"/>
                  </a:lnTo>
                  <a:lnTo>
                    <a:pt x="208" y="4"/>
                  </a:lnTo>
                  <a:lnTo>
                    <a:pt x="206" y="0"/>
                  </a:lnTo>
                  <a:lnTo>
                    <a:pt x="208" y="0"/>
                  </a:lnTo>
                  <a:lnTo>
                    <a:pt x="151" y="13"/>
                  </a:lnTo>
                  <a:lnTo>
                    <a:pt x="143" y="13"/>
                  </a:lnTo>
                  <a:lnTo>
                    <a:pt x="132" y="19"/>
                  </a:lnTo>
                  <a:lnTo>
                    <a:pt x="125" y="24"/>
                  </a:lnTo>
                  <a:lnTo>
                    <a:pt x="117" y="30"/>
                  </a:lnTo>
                  <a:lnTo>
                    <a:pt x="113" y="37"/>
                  </a:lnTo>
                  <a:lnTo>
                    <a:pt x="108" y="49"/>
                  </a:lnTo>
                  <a:lnTo>
                    <a:pt x="106" y="54"/>
                  </a:lnTo>
                  <a:lnTo>
                    <a:pt x="100" y="54"/>
                  </a:lnTo>
                  <a:lnTo>
                    <a:pt x="95" y="54"/>
                  </a:lnTo>
                  <a:lnTo>
                    <a:pt x="95" y="50"/>
                  </a:lnTo>
                  <a:lnTo>
                    <a:pt x="93" y="49"/>
                  </a:lnTo>
                  <a:lnTo>
                    <a:pt x="89" y="45"/>
                  </a:lnTo>
                  <a:lnTo>
                    <a:pt x="68" y="45"/>
                  </a:lnTo>
                  <a:lnTo>
                    <a:pt x="63" y="43"/>
                  </a:lnTo>
                  <a:lnTo>
                    <a:pt x="55" y="43"/>
                  </a:lnTo>
                  <a:lnTo>
                    <a:pt x="44" y="43"/>
                  </a:lnTo>
                  <a:lnTo>
                    <a:pt x="36" y="45"/>
                  </a:lnTo>
                  <a:lnTo>
                    <a:pt x="27" y="45"/>
                  </a:lnTo>
                  <a:lnTo>
                    <a:pt x="21" y="43"/>
                  </a:lnTo>
                  <a:lnTo>
                    <a:pt x="19" y="43"/>
                  </a:lnTo>
                  <a:lnTo>
                    <a:pt x="14" y="43"/>
                  </a:lnTo>
                  <a:lnTo>
                    <a:pt x="12" y="45"/>
                  </a:lnTo>
                  <a:lnTo>
                    <a:pt x="12" y="56"/>
                  </a:lnTo>
                  <a:lnTo>
                    <a:pt x="14" y="60"/>
                  </a:lnTo>
                  <a:lnTo>
                    <a:pt x="14" y="62"/>
                  </a:lnTo>
                  <a:lnTo>
                    <a:pt x="8" y="67"/>
                  </a:lnTo>
                  <a:lnTo>
                    <a:pt x="6" y="69"/>
                  </a:lnTo>
                  <a:lnTo>
                    <a:pt x="2" y="73"/>
                  </a:lnTo>
                  <a:lnTo>
                    <a:pt x="6" y="75"/>
                  </a:lnTo>
                  <a:lnTo>
                    <a:pt x="6" y="80"/>
                  </a:lnTo>
                  <a:lnTo>
                    <a:pt x="2" y="88"/>
                  </a:lnTo>
                  <a:lnTo>
                    <a:pt x="2" y="94"/>
                  </a:lnTo>
                  <a:lnTo>
                    <a:pt x="6" y="99"/>
                  </a:lnTo>
                  <a:lnTo>
                    <a:pt x="2" y="99"/>
                  </a:lnTo>
                  <a:lnTo>
                    <a:pt x="0" y="99"/>
                  </a:lnTo>
                  <a:lnTo>
                    <a:pt x="6" y="103"/>
                  </a:lnTo>
                  <a:lnTo>
                    <a:pt x="8" y="110"/>
                  </a:lnTo>
                  <a:lnTo>
                    <a:pt x="14" y="131"/>
                  </a:lnTo>
                  <a:lnTo>
                    <a:pt x="15" y="137"/>
                  </a:lnTo>
                  <a:lnTo>
                    <a:pt x="15" y="142"/>
                  </a:lnTo>
                  <a:lnTo>
                    <a:pt x="15" y="148"/>
                  </a:lnTo>
                  <a:lnTo>
                    <a:pt x="19" y="153"/>
                  </a:lnTo>
                  <a:lnTo>
                    <a:pt x="19" y="155"/>
                  </a:lnTo>
                  <a:lnTo>
                    <a:pt x="21" y="161"/>
                  </a:lnTo>
                  <a:lnTo>
                    <a:pt x="21" y="165"/>
                  </a:lnTo>
                  <a:lnTo>
                    <a:pt x="27" y="165"/>
                  </a:lnTo>
                  <a:lnTo>
                    <a:pt x="30" y="165"/>
                  </a:lnTo>
                  <a:lnTo>
                    <a:pt x="32" y="167"/>
                  </a:lnTo>
                  <a:lnTo>
                    <a:pt x="38" y="167"/>
                  </a:lnTo>
                  <a:lnTo>
                    <a:pt x="46" y="165"/>
                  </a:lnTo>
                  <a:lnTo>
                    <a:pt x="49" y="165"/>
                  </a:lnTo>
                  <a:lnTo>
                    <a:pt x="55" y="165"/>
                  </a:lnTo>
                  <a:lnTo>
                    <a:pt x="55" y="161"/>
                  </a:lnTo>
                  <a:lnTo>
                    <a:pt x="57" y="165"/>
                  </a:lnTo>
                  <a:lnTo>
                    <a:pt x="59" y="159"/>
                  </a:lnTo>
                  <a:lnTo>
                    <a:pt x="63" y="155"/>
                  </a:lnTo>
                  <a:lnTo>
                    <a:pt x="64" y="155"/>
                  </a:lnTo>
                  <a:lnTo>
                    <a:pt x="70" y="150"/>
                  </a:lnTo>
                  <a:lnTo>
                    <a:pt x="76" y="148"/>
                  </a:lnTo>
                  <a:lnTo>
                    <a:pt x="95" y="144"/>
                  </a:lnTo>
                  <a:lnTo>
                    <a:pt x="100" y="144"/>
                  </a:lnTo>
                  <a:lnTo>
                    <a:pt x="106" y="142"/>
                  </a:lnTo>
                  <a:lnTo>
                    <a:pt x="113" y="137"/>
                  </a:lnTo>
                  <a:lnTo>
                    <a:pt x="119" y="135"/>
                  </a:lnTo>
                  <a:lnTo>
                    <a:pt x="125" y="131"/>
                  </a:lnTo>
                  <a:lnTo>
                    <a:pt x="127" y="131"/>
                  </a:lnTo>
                  <a:lnTo>
                    <a:pt x="132" y="131"/>
                  </a:lnTo>
                  <a:lnTo>
                    <a:pt x="140" y="129"/>
                  </a:lnTo>
                  <a:lnTo>
                    <a:pt x="143" y="124"/>
                  </a:lnTo>
                  <a:lnTo>
                    <a:pt x="149" y="118"/>
                  </a:lnTo>
                  <a:lnTo>
                    <a:pt x="157" y="112"/>
                  </a:lnTo>
                  <a:lnTo>
                    <a:pt x="168" y="110"/>
                  </a:lnTo>
                  <a:lnTo>
                    <a:pt x="179" y="107"/>
                  </a:lnTo>
                  <a:lnTo>
                    <a:pt x="187" y="105"/>
                  </a:lnTo>
                  <a:lnTo>
                    <a:pt x="198" y="99"/>
                  </a:lnTo>
                  <a:lnTo>
                    <a:pt x="202" y="97"/>
                  </a:lnTo>
                  <a:lnTo>
                    <a:pt x="206" y="94"/>
                  </a:lnTo>
                  <a:lnTo>
                    <a:pt x="211" y="92"/>
                  </a:lnTo>
                  <a:lnTo>
                    <a:pt x="213" y="92"/>
                  </a:lnTo>
                  <a:lnTo>
                    <a:pt x="217" y="88"/>
                  </a:lnTo>
                  <a:lnTo>
                    <a:pt x="217" y="84"/>
                  </a:lnTo>
                  <a:lnTo>
                    <a:pt x="217" y="75"/>
                  </a:lnTo>
                  <a:lnTo>
                    <a:pt x="219" y="73"/>
                  </a:lnTo>
                  <a:lnTo>
                    <a:pt x="224" y="67"/>
                  </a:lnTo>
                  <a:lnTo>
                    <a:pt x="236" y="62"/>
                  </a:lnTo>
                  <a:lnTo>
                    <a:pt x="232" y="62"/>
                  </a:lnTo>
                  <a:lnTo>
                    <a:pt x="232" y="60"/>
                  </a:lnTo>
                  <a:lnTo>
                    <a:pt x="232" y="60"/>
                  </a:lnTo>
                  <a:lnTo>
                    <a:pt x="232" y="60"/>
                  </a:lnTo>
                  <a:lnTo>
                    <a:pt x="232" y="60"/>
                  </a:lnTo>
                  <a:lnTo>
                    <a:pt x="232" y="60"/>
                  </a:lnTo>
                  <a:lnTo>
                    <a:pt x="232" y="60"/>
                  </a:lnTo>
                  <a:lnTo>
                    <a:pt x="232" y="60"/>
                  </a:lnTo>
                  <a:lnTo>
                    <a:pt x="232" y="6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2" name="Freeform 166">
              <a:extLst>
                <a:ext uri="{FF2B5EF4-FFF2-40B4-BE49-F238E27FC236}">
                  <a16:creationId xmlns:a16="http://schemas.microsoft.com/office/drawing/2014/main" id="{8A555B6F-7C1F-4FBE-9BF7-0720D51D6C73}"/>
                </a:ext>
              </a:extLst>
            </p:cNvPr>
            <p:cNvSpPr>
              <a:spLocks/>
            </p:cNvSpPr>
            <p:nvPr/>
          </p:nvSpPr>
          <p:spPr bwMode="auto">
            <a:xfrm>
              <a:off x="4619" y="5964"/>
              <a:ext cx="169" cy="210"/>
            </a:xfrm>
            <a:custGeom>
              <a:avLst/>
              <a:gdLst>
                <a:gd name="T0" fmla="*/ 162 w 169"/>
                <a:gd name="T1" fmla="*/ 60 h 210"/>
                <a:gd name="T2" fmla="*/ 150 w 169"/>
                <a:gd name="T3" fmla="*/ 47 h 210"/>
                <a:gd name="T4" fmla="*/ 143 w 169"/>
                <a:gd name="T5" fmla="*/ 36 h 210"/>
                <a:gd name="T6" fmla="*/ 124 w 169"/>
                <a:gd name="T7" fmla="*/ 30 h 210"/>
                <a:gd name="T8" fmla="*/ 105 w 169"/>
                <a:gd name="T9" fmla="*/ 24 h 210"/>
                <a:gd name="T10" fmla="*/ 88 w 169"/>
                <a:gd name="T11" fmla="*/ 4 h 210"/>
                <a:gd name="T12" fmla="*/ 86 w 169"/>
                <a:gd name="T13" fmla="*/ 0 h 210"/>
                <a:gd name="T14" fmla="*/ 77 w 169"/>
                <a:gd name="T15" fmla="*/ 0 h 210"/>
                <a:gd name="T16" fmla="*/ 75 w 169"/>
                <a:gd name="T17" fmla="*/ 4 h 210"/>
                <a:gd name="T18" fmla="*/ 77 w 169"/>
                <a:gd name="T19" fmla="*/ 19 h 210"/>
                <a:gd name="T20" fmla="*/ 81 w 169"/>
                <a:gd name="T21" fmla="*/ 22 h 210"/>
                <a:gd name="T22" fmla="*/ 69 w 169"/>
                <a:gd name="T23" fmla="*/ 24 h 210"/>
                <a:gd name="T24" fmla="*/ 73 w 169"/>
                <a:gd name="T25" fmla="*/ 30 h 210"/>
                <a:gd name="T26" fmla="*/ 67 w 169"/>
                <a:gd name="T27" fmla="*/ 49 h 210"/>
                <a:gd name="T28" fmla="*/ 67 w 169"/>
                <a:gd name="T29" fmla="*/ 60 h 210"/>
                <a:gd name="T30" fmla="*/ 69 w 169"/>
                <a:gd name="T31" fmla="*/ 66 h 210"/>
                <a:gd name="T32" fmla="*/ 77 w 169"/>
                <a:gd name="T33" fmla="*/ 75 h 210"/>
                <a:gd name="T34" fmla="*/ 75 w 169"/>
                <a:gd name="T35" fmla="*/ 92 h 210"/>
                <a:gd name="T36" fmla="*/ 67 w 169"/>
                <a:gd name="T37" fmla="*/ 124 h 210"/>
                <a:gd name="T38" fmla="*/ 39 w 169"/>
                <a:gd name="T39" fmla="*/ 137 h 210"/>
                <a:gd name="T40" fmla="*/ 0 w 169"/>
                <a:gd name="T41" fmla="*/ 148 h 210"/>
                <a:gd name="T42" fmla="*/ 11 w 169"/>
                <a:gd name="T43" fmla="*/ 170 h 210"/>
                <a:gd name="T44" fmla="*/ 15 w 169"/>
                <a:gd name="T45" fmla="*/ 180 h 210"/>
                <a:gd name="T46" fmla="*/ 18 w 169"/>
                <a:gd name="T47" fmla="*/ 189 h 210"/>
                <a:gd name="T48" fmla="*/ 20 w 169"/>
                <a:gd name="T49" fmla="*/ 197 h 210"/>
                <a:gd name="T50" fmla="*/ 24 w 169"/>
                <a:gd name="T51" fmla="*/ 204 h 210"/>
                <a:gd name="T52" fmla="*/ 26 w 169"/>
                <a:gd name="T53" fmla="*/ 210 h 210"/>
                <a:gd name="T54" fmla="*/ 37 w 169"/>
                <a:gd name="T55" fmla="*/ 210 h 210"/>
                <a:gd name="T56" fmla="*/ 50 w 169"/>
                <a:gd name="T57" fmla="*/ 204 h 210"/>
                <a:gd name="T58" fmla="*/ 62 w 169"/>
                <a:gd name="T59" fmla="*/ 202 h 210"/>
                <a:gd name="T60" fmla="*/ 67 w 169"/>
                <a:gd name="T61" fmla="*/ 204 h 210"/>
                <a:gd name="T62" fmla="*/ 75 w 169"/>
                <a:gd name="T63" fmla="*/ 198 h 210"/>
                <a:gd name="T64" fmla="*/ 75 w 169"/>
                <a:gd name="T65" fmla="*/ 191 h 210"/>
                <a:gd name="T66" fmla="*/ 82 w 169"/>
                <a:gd name="T67" fmla="*/ 180 h 210"/>
                <a:gd name="T68" fmla="*/ 96 w 169"/>
                <a:gd name="T69" fmla="*/ 180 h 210"/>
                <a:gd name="T70" fmla="*/ 105 w 169"/>
                <a:gd name="T71" fmla="*/ 170 h 210"/>
                <a:gd name="T72" fmla="*/ 107 w 169"/>
                <a:gd name="T73" fmla="*/ 159 h 210"/>
                <a:gd name="T74" fmla="*/ 126 w 169"/>
                <a:gd name="T75" fmla="*/ 154 h 210"/>
                <a:gd name="T76" fmla="*/ 130 w 169"/>
                <a:gd name="T77" fmla="*/ 150 h 210"/>
                <a:gd name="T78" fmla="*/ 126 w 169"/>
                <a:gd name="T79" fmla="*/ 137 h 210"/>
                <a:gd name="T80" fmla="*/ 130 w 169"/>
                <a:gd name="T81" fmla="*/ 122 h 210"/>
                <a:gd name="T82" fmla="*/ 135 w 169"/>
                <a:gd name="T83" fmla="*/ 112 h 210"/>
                <a:gd name="T84" fmla="*/ 137 w 169"/>
                <a:gd name="T85" fmla="*/ 112 h 210"/>
                <a:gd name="T86" fmla="*/ 143 w 169"/>
                <a:gd name="T87" fmla="*/ 116 h 210"/>
                <a:gd name="T88" fmla="*/ 145 w 169"/>
                <a:gd name="T89" fmla="*/ 109 h 210"/>
                <a:gd name="T90" fmla="*/ 154 w 169"/>
                <a:gd name="T91" fmla="*/ 94 h 210"/>
                <a:gd name="T92" fmla="*/ 162 w 169"/>
                <a:gd name="T93" fmla="*/ 84 h 210"/>
                <a:gd name="T94" fmla="*/ 169 w 169"/>
                <a:gd name="T95" fmla="*/ 66 h 210"/>
                <a:gd name="T96" fmla="*/ 167 w 169"/>
                <a:gd name="T97" fmla="*/ 62 h 210"/>
                <a:gd name="T98" fmla="*/ 167 w 169"/>
                <a:gd name="T99" fmla="*/ 62 h 210"/>
                <a:gd name="T100" fmla="*/ 167 w 169"/>
                <a:gd name="T101" fmla="*/ 62 h 210"/>
                <a:gd name="T102" fmla="*/ 167 w 169"/>
                <a:gd name="T103" fmla="*/ 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210">
                  <a:moveTo>
                    <a:pt x="167" y="62"/>
                  </a:moveTo>
                  <a:lnTo>
                    <a:pt x="162" y="60"/>
                  </a:lnTo>
                  <a:lnTo>
                    <a:pt x="158" y="56"/>
                  </a:lnTo>
                  <a:lnTo>
                    <a:pt x="150" y="47"/>
                  </a:lnTo>
                  <a:lnTo>
                    <a:pt x="145" y="37"/>
                  </a:lnTo>
                  <a:lnTo>
                    <a:pt x="143" y="36"/>
                  </a:lnTo>
                  <a:lnTo>
                    <a:pt x="137" y="32"/>
                  </a:lnTo>
                  <a:lnTo>
                    <a:pt x="124" y="30"/>
                  </a:lnTo>
                  <a:lnTo>
                    <a:pt x="111" y="28"/>
                  </a:lnTo>
                  <a:lnTo>
                    <a:pt x="105" y="24"/>
                  </a:lnTo>
                  <a:lnTo>
                    <a:pt x="99" y="19"/>
                  </a:lnTo>
                  <a:lnTo>
                    <a:pt x="88" y="4"/>
                  </a:lnTo>
                  <a:lnTo>
                    <a:pt x="88" y="4"/>
                  </a:lnTo>
                  <a:lnTo>
                    <a:pt x="86" y="0"/>
                  </a:lnTo>
                  <a:lnTo>
                    <a:pt x="81" y="4"/>
                  </a:lnTo>
                  <a:lnTo>
                    <a:pt x="77" y="0"/>
                  </a:lnTo>
                  <a:lnTo>
                    <a:pt x="75" y="0"/>
                  </a:lnTo>
                  <a:lnTo>
                    <a:pt x="75" y="4"/>
                  </a:lnTo>
                  <a:lnTo>
                    <a:pt x="75" y="9"/>
                  </a:lnTo>
                  <a:lnTo>
                    <a:pt x="77" y="19"/>
                  </a:lnTo>
                  <a:lnTo>
                    <a:pt x="81" y="19"/>
                  </a:lnTo>
                  <a:lnTo>
                    <a:pt x="81" y="22"/>
                  </a:lnTo>
                  <a:lnTo>
                    <a:pt x="75" y="24"/>
                  </a:lnTo>
                  <a:lnTo>
                    <a:pt x="69" y="24"/>
                  </a:lnTo>
                  <a:lnTo>
                    <a:pt x="69" y="28"/>
                  </a:lnTo>
                  <a:lnTo>
                    <a:pt x="73" y="30"/>
                  </a:lnTo>
                  <a:lnTo>
                    <a:pt x="69" y="41"/>
                  </a:lnTo>
                  <a:lnTo>
                    <a:pt x="67" y="49"/>
                  </a:lnTo>
                  <a:lnTo>
                    <a:pt x="67" y="56"/>
                  </a:lnTo>
                  <a:lnTo>
                    <a:pt x="67" y="60"/>
                  </a:lnTo>
                  <a:lnTo>
                    <a:pt x="67" y="60"/>
                  </a:lnTo>
                  <a:lnTo>
                    <a:pt x="69" y="66"/>
                  </a:lnTo>
                  <a:lnTo>
                    <a:pt x="75" y="69"/>
                  </a:lnTo>
                  <a:lnTo>
                    <a:pt x="77" y="75"/>
                  </a:lnTo>
                  <a:lnTo>
                    <a:pt x="77" y="80"/>
                  </a:lnTo>
                  <a:lnTo>
                    <a:pt x="75" y="92"/>
                  </a:lnTo>
                  <a:lnTo>
                    <a:pt x="67" y="122"/>
                  </a:lnTo>
                  <a:lnTo>
                    <a:pt x="67" y="124"/>
                  </a:lnTo>
                  <a:lnTo>
                    <a:pt x="67" y="127"/>
                  </a:lnTo>
                  <a:lnTo>
                    <a:pt x="39" y="137"/>
                  </a:lnTo>
                  <a:lnTo>
                    <a:pt x="2" y="148"/>
                  </a:lnTo>
                  <a:lnTo>
                    <a:pt x="0" y="148"/>
                  </a:lnTo>
                  <a:lnTo>
                    <a:pt x="2" y="152"/>
                  </a:lnTo>
                  <a:lnTo>
                    <a:pt x="11" y="170"/>
                  </a:lnTo>
                  <a:lnTo>
                    <a:pt x="11" y="170"/>
                  </a:lnTo>
                  <a:lnTo>
                    <a:pt x="15" y="180"/>
                  </a:lnTo>
                  <a:lnTo>
                    <a:pt x="17" y="185"/>
                  </a:lnTo>
                  <a:lnTo>
                    <a:pt x="18" y="189"/>
                  </a:lnTo>
                  <a:lnTo>
                    <a:pt x="20" y="191"/>
                  </a:lnTo>
                  <a:lnTo>
                    <a:pt x="20" y="197"/>
                  </a:lnTo>
                  <a:lnTo>
                    <a:pt x="24" y="198"/>
                  </a:lnTo>
                  <a:lnTo>
                    <a:pt x="24" y="204"/>
                  </a:lnTo>
                  <a:lnTo>
                    <a:pt x="26" y="208"/>
                  </a:lnTo>
                  <a:lnTo>
                    <a:pt x="26" y="210"/>
                  </a:lnTo>
                  <a:lnTo>
                    <a:pt x="30" y="210"/>
                  </a:lnTo>
                  <a:lnTo>
                    <a:pt x="37" y="210"/>
                  </a:lnTo>
                  <a:lnTo>
                    <a:pt x="43" y="208"/>
                  </a:lnTo>
                  <a:lnTo>
                    <a:pt x="50" y="204"/>
                  </a:lnTo>
                  <a:lnTo>
                    <a:pt x="56" y="202"/>
                  </a:lnTo>
                  <a:lnTo>
                    <a:pt x="62" y="202"/>
                  </a:lnTo>
                  <a:lnTo>
                    <a:pt x="64" y="204"/>
                  </a:lnTo>
                  <a:lnTo>
                    <a:pt x="67" y="204"/>
                  </a:lnTo>
                  <a:lnTo>
                    <a:pt x="69" y="204"/>
                  </a:lnTo>
                  <a:lnTo>
                    <a:pt x="75" y="198"/>
                  </a:lnTo>
                  <a:lnTo>
                    <a:pt x="77" y="197"/>
                  </a:lnTo>
                  <a:lnTo>
                    <a:pt x="75" y="191"/>
                  </a:lnTo>
                  <a:lnTo>
                    <a:pt x="77" y="185"/>
                  </a:lnTo>
                  <a:lnTo>
                    <a:pt x="82" y="180"/>
                  </a:lnTo>
                  <a:lnTo>
                    <a:pt x="88" y="180"/>
                  </a:lnTo>
                  <a:lnTo>
                    <a:pt x="96" y="180"/>
                  </a:lnTo>
                  <a:lnTo>
                    <a:pt x="101" y="174"/>
                  </a:lnTo>
                  <a:lnTo>
                    <a:pt x="105" y="170"/>
                  </a:lnTo>
                  <a:lnTo>
                    <a:pt x="105" y="165"/>
                  </a:lnTo>
                  <a:lnTo>
                    <a:pt x="107" y="159"/>
                  </a:lnTo>
                  <a:lnTo>
                    <a:pt x="113" y="155"/>
                  </a:lnTo>
                  <a:lnTo>
                    <a:pt x="126" y="154"/>
                  </a:lnTo>
                  <a:lnTo>
                    <a:pt x="130" y="154"/>
                  </a:lnTo>
                  <a:lnTo>
                    <a:pt x="130" y="150"/>
                  </a:lnTo>
                  <a:lnTo>
                    <a:pt x="130" y="146"/>
                  </a:lnTo>
                  <a:lnTo>
                    <a:pt x="126" y="137"/>
                  </a:lnTo>
                  <a:lnTo>
                    <a:pt x="130" y="129"/>
                  </a:lnTo>
                  <a:lnTo>
                    <a:pt x="130" y="122"/>
                  </a:lnTo>
                  <a:lnTo>
                    <a:pt x="131" y="116"/>
                  </a:lnTo>
                  <a:lnTo>
                    <a:pt x="135" y="112"/>
                  </a:lnTo>
                  <a:lnTo>
                    <a:pt x="137" y="110"/>
                  </a:lnTo>
                  <a:lnTo>
                    <a:pt x="137" y="112"/>
                  </a:lnTo>
                  <a:lnTo>
                    <a:pt x="139" y="116"/>
                  </a:lnTo>
                  <a:lnTo>
                    <a:pt x="143" y="116"/>
                  </a:lnTo>
                  <a:lnTo>
                    <a:pt x="145" y="112"/>
                  </a:lnTo>
                  <a:lnTo>
                    <a:pt x="145" y="109"/>
                  </a:lnTo>
                  <a:lnTo>
                    <a:pt x="148" y="99"/>
                  </a:lnTo>
                  <a:lnTo>
                    <a:pt x="154" y="94"/>
                  </a:lnTo>
                  <a:lnTo>
                    <a:pt x="158" y="90"/>
                  </a:lnTo>
                  <a:lnTo>
                    <a:pt x="162" y="84"/>
                  </a:lnTo>
                  <a:lnTo>
                    <a:pt x="169" y="69"/>
                  </a:lnTo>
                  <a:lnTo>
                    <a:pt x="169" y="66"/>
                  </a:lnTo>
                  <a:lnTo>
                    <a:pt x="169" y="62"/>
                  </a:lnTo>
                  <a:lnTo>
                    <a:pt x="167" y="62"/>
                  </a:lnTo>
                  <a:lnTo>
                    <a:pt x="167" y="62"/>
                  </a:lnTo>
                  <a:lnTo>
                    <a:pt x="167" y="62"/>
                  </a:lnTo>
                  <a:lnTo>
                    <a:pt x="167" y="62"/>
                  </a:lnTo>
                  <a:lnTo>
                    <a:pt x="167" y="62"/>
                  </a:lnTo>
                  <a:lnTo>
                    <a:pt x="167" y="62"/>
                  </a:lnTo>
                  <a:lnTo>
                    <a:pt x="167" y="62"/>
                  </a:lnTo>
                  <a:lnTo>
                    <a:pt x="167" y="6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3" name="Freeform 167">
              <a:extLst>
                <a:ext uri="{FF2B5EF4-FFF2-40B4-BE49-F238E27FC236}">
                  <a16:creationId xmlns:a16="http://schemas.microsoft.com/office/drawing/2014/main" id="{31972105-57CB-4346-9BBD-B0C4A21A9054}"/>
                </a:ext>
              </a:extLst>
            </p:cNvPr>
            <p:cNvSpPr>
              <a:spLocks/>
            </p:cNvSpPr>
            <p:nvPr/>
          </p:nvSpPr>
          <p:spPr bwMode="auto">
            <a:xfrm>
              <a:off x="4233" y="5647"/>
              <a:ext cx="135" cy="137"/>
            </a:xfrm>
            <a:custGeom>
              <a:avLst/>
              <a:gdLst>
                <a:gd name="T0" fmla="*/ 66 w 72"/>
                <a:gd name="T1" fmla="*/ 3 h 73"/>
                <a:gd name="T2" fmla="*/ 59 w 72"/>
                <a:gd name="T3" fmla="*/ 3 h 73"/>
                <a:gd name="T4" fmla="*/ 51 w 72"/>
                <a:gd name="T5" fmla="*/ 3 h 73"/>
                <a:gd name="T6" fmla="*/ 39 w 72"/>
                <a:gd name="T7" fmla="*/ 9 h 73"/>
                <a:gd name="T8" fmla="*/ 31 w 72"/>
                <a:gd name="T9" fmla="*/ 9 h 73"/>
                <a:gd name="T10" fmla="*/ 27 w 72"/>
                <a:gd name="T11" fmla="*/ 6 h 73"/>
                <a:gd name="T12" fmla="*/ 20 w 72"/>
                <a:gd name="T13" fmla="*/ 7 h 73"/>
                <a:gd name="T14" fmla="*/ 13 w 72"/>
                <a:gd name="T15" fmla="*/ 9 h 73"/>
                <a:gd name="T16" fmla="*/ 8 w 72"/>
                <a:gd name="T17" fmla="*/ 7 h 73"/>
                <a:gd name="T18" fmla="*/ 7 w 72"/>
                <a:gd name="T19" fmla="*/ 10 h 73"/>
                <a:gd name="T20" fmla="*/ 6 w 72"/>
                <a:gd name="T21" fmla="*/ 14 h 73"/>
                <a:gd name="T22" fmla="*/ 5 w 72"/>
                <a:gd name="T23" fmla="*/ 18 h 73"/>
                <a:gd name="T24" fmla="*/ 3 w 72"/>
                <a:gd name="T25" fmla="*/ 20 h 73"/>
                <a:gd name="T26" fmla="*/ 0 w 72"/>
                <a:gd name="T27" fmla="*/ 19 h 73"/>
                <a:gd name="T28" fmla="*/ 1 w 72"/>
                <a:gd name="T29" fmla="*/ 26 h 73"/>
                <a:gd name="T30" fmla="*/ 1 w 72"/>
                <a:gd name="T31" fmla="*/ 29 h 73"/>
                <a:gd name="T32" fmla="*/ 3 w 72"/>
                <a:gd name="T33" fmla="*/ 36 h 73"/>
                <a:gd name="T34" fmla="*/ 6 w 72"/>
                <a:gd name="T35" fmla="*/ 36 h 73"/>
                <a:gd name="T36" fmla="*/ 7 w 72"/>
                <a:gd name="T37" fmla="*/ 39 h 73"/>
                <a:gd name="T38" fmla="*/ 10 w 72"/>
                <a:gd name="T39" fmla="*/ 42 h 73"/>
                <a:gd name="T40" fmla="*/ 8 w 72"/>
                <a:gd name="T41" fmla="*/ 45 h 73"/>
                <a:gd name="T42" fmla="*/ 8 w 72"/>
                <a:gd name="T43" fmla="*/ 47 h 73"/>
                <a:gd name="T44" fmla="*/ 4 w 72"/>
                <a:gd name="T45" fmla="*/ 49 h 73"/>
                <a:gd name="T46" fmla="*/ 3 w 72"/>
                <a:gd name="T47" fmla="*/ 53 h 73"/>
                <a:gd name="T48" fmla="*/ 1 w 72"/>
                <a:gd name="T49" fmla="*/ 60 h 73"/>
                <a:gd name="T50" fmla="*/ 1 w 72"/>
                <a:gd name="T51" fmla="*/ 67 h 73"/>
                <a:gd name="T52" fmla="*/ 5 w 72"/>
                <a:gd name="T53" fmla="*/ 70 h 73"/>
                <a:gd name="T54" fmla="*/ 39 w 72"/>
                <a:gd name="T55" fmla="*/ 70 h 73"/>
                <a:gd name="T56" fmla="*/ 43 w 72"/>
                <a:gd name="T57" fmla="*/ 69 h 73"/>
                <a:gd name="T58" fmla="*/ 40 w 72"/>
                <a:gd name="T59" fmla="*/ 66 h 73"/>
                <a:gd name="T60" fmla="*/ 40 w 72"/>
                <a:gd name="T61" fmla="*/ 63 h 73"/>
                <a:gd name="T62" fmla="*/ 41 w 72"/>
                <a:gd name="T63" fmla="*/ 51 h 73"/>
                <a:gd name="T64" fmla="*/ 56 w 72"/>
                <a:gd name="T65" fmla="*/ 43 h 73"/>
                <a:gd name="T66" fmla="*/ 61 w 72"/>
                <a:gd name="T67" fmla="*/ 36 h 73"/>
                <a:gd name="T68" fmla="*/ 61 w 72"/>
                <a:gd name="T69" fmla="*/ 29 h 73"/>
                <a:gd name="T70" fmla="*/ 63 w 72"/>
                <a:gd name="T71" fmla="*/ 22 h 73"/>
                <a:gd name="T72" fmla="*/ 60 w 72"/>
                <a:gd name="T73" fmla="*/ 13 h 73"/>
                <a:gd name="T74" fmla="*/ 64 w 72"/>
                <a:gd name="T75" fmla="*/ 10 h 73"/>
                <a:gd name="T76" fmla="*/ 70 w 72"/>
                <a:gd name="T77" fmla="*/ 6 h 73"/>
                <a:gd name="T78" fmla="*/ 72 w 72"/>
                <a:gd name="T79" fmla="*/ 3 h 73"/>
                <a:gd name="T80" fmla="*/ 72 w 72"/>
                <a:gd name="T8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3">
                  <a:moveTo>
                    <a:pt x="70" y="0"/>
                  </a:moveTo>
                  <a:cubicBezTo>
                    <a:pt x="66" y="3"/>
                    <a:pt x="66" y="3"/>
                    <a:pt x="66" y="3"/>
                  </a:cubicBezTo>
                  <a:cubicBezTo>
                    <a:pt x="61" y="3"/>
                    <a:pt x="61" y="3"/>
                    <a:pt x="61" y="3"/>
                  </a:cubicBezTo>
                  <a:cubicBezTo>
                    <a:pt x="59" y="3"/>
                    <a:pt x="59" y="3"/>
                    <a:pt x="59" y="3"/>
                  </a:cubicBezTo>
                  <a:cubicBezTo>
                    <a:pt x="54" y="3"/>
                    <a:pt x="54" y="3"/>
                    <a:pt x="54" y="3"/>
                  </a:cubicBezTo>
                  <a:cubicBezTo>
                    <a:pt x="51" y="3"/>
                    <a:pt x="51" y="3"/>
                    <a:pt x="51" y="3"/>
                  </a:cubicBezTo>
                  <a:cubicBezTo>
                    <a:pt x="46" y="6"/>
                    <a:pt x="46" y="6"/>
                    <a:pt x="46" y="6"/>
                  </a:cubicBezTo>
                  <a:cubicBezTo>
                    <a:pt x="39" y="9"/>
                    <a:pt x="39" y="9"/>
                    <a:pt x="39" y="9"/>
                  </a:cubicBezTo>
                  <a:cubicBezTo>
                    <a:pt x="36" y="9"/>
                    <a:pt x="36" y="9"/>
                    <a:pt x="36" y="9"/>
                  </a:cubicBezTo>
                  <a:cubicBezTo>
                    <a:pt x="31" y="9"/>
                    <a:pt x="31" y="9"/>
                    <a:pt x="31" y="9"/>
                  </a:cubicBezTo>
                  <a:cubicBezTo>
                    <a:pt x="30" y="7"/>
                    <a:pt x="30" y="7"/>
                    <a:pt x="30" y="7"/>
                  </a:cubicBezTo>
                  <a:cubicBezTo>
                    <a:pt x="27" y="6"/>
                    <a:pt x="27" y="6"/>
                    <a:pt x="27" y="6"/>
                  </a:cubicBezTo>
                  <a:cubicBezTo>
                    <a:pt x="24" y="6"/>
                    <a:pt x="24" y="6"/>
                    <a:pt x="24" y="6"/>
                  </a:cubicBezTo>
                  <a:cubicBezTo>
                    <a:pt x="20" y="7"/>
                    <a:pt x="20" y="7"/>
                    <a:pt x="20" y="7"/>
                  </a:cubicBezTo>
                  <a:cubicBezTo>
                    <a:pt x="14" y="9"/>
                    <a:pt x="14" y="9"/>
                    <a:pt x="14" y="9"/>
                  </a:cubicBezTo>
                  <a:cubicBezTo>
                    <a:pt x="13" y="9"/>
                    <a:pt x="13" y="9"/>
                    <a:pt x="13" y="9"/>
                  </a:cubicBezTo>
                  <a:cubicBezTo>
                    <a:pt x="11" y="7"/>
                    <a:pt x="11" y="7"/>
                    <a:pt x="11" y="7"/>
                  </a:cubicBezTo>
                  <a:cubicBezTo>
                    <a:pt x="8" y="7"/>
                    <a:pt x="8" y="7"/>
                    <a:pt x="8" y="7"/>
                  </a:cubicBezTo>
                  <a:cubicBezTo>
                    <a:pt x="7" y="9"/>
                    <a:pt x="7" y="9"/>
                    <a:pt x="7" y="9"/>
                  </a:cubicBezTo>
                  <a:cubicBezTo>
                    <a:pt x="7" y="10"/>
                    <a:pt x="7" y="10"/>
                    <a:pt x="7" y="10"/>
                  </a:cubicBezTo>
                  <a:cubicBezTo>
                    <a:pt x="8" y="14"/>
                    <a:pt x="8" y="14"/>
                    <a:pt x="8" y="14"/>
                  </a:cubicBezTo>
                  <a:cubicBezTo>
                    <a:pt x="6" y="14"/>
                    <a:pt x="6" y="14"/>
                    <a:pt x="6" y="14"/>
                  </a:cubicBezTo>
                  <a:cubicBezTo>
                    <a:pt x="6" y="17"/>
                    <a:pt x="6" y="17"/>
                    <a:pt x="6" y="17"/>
                  </a:cubicBezTo>
                  <a:cubicBezTo>
                    <a:pt x="5" y="18"/>
                    <a:pt x="5" y="18"/>
                    <a:pt x="5" y="18"/>
                  </a:cubicBezTo>
                  <a:cubicBezTo>
                    <a:pt x="4" y="19"/>
                    <a:pt x="4" y="19"/>
                    <a:pt x="4" y="19"/>
                  </a:cubicBezTo>
                  <a:cubicBezTo>
                    <a:pt x="3" y="20"/>
                    <a:pt x="3" y="20"/>
                    <a:pt x="3" y="20"/>
                  </a:cubicBezTo>
                  <a:cubicBezTo>
                    <a:pt x="1" y="19"/>
                    <a:pt x="1" y="19"/>
                    <a:pt x="1" y="19"/>
                  </a:cubicBezTo>
                  <a:cubicBezTo>
                    <a:pt x="0" y="19"/>
                    <a:pt x="0" y="19"/>
                    <a:pt x="0" y="19"/>
                  </a:cubicBezTo>
                  <a:cubicBezTo>
                    <a:pt x="0" y="23"/>
                    <a:pt x="0" y="23"/>
                    <a:pt x="0" y="23"/>
                  </a:cubicBezTo>
                  <a:cubicBezTo>
                    <a:pt x="1" y="26"/>
                    <a:pt x="1" y="26"/>
                    <a:pt x="1" y="26"/>
                  </a:cubicBezTo>
                  <a:cubicBezTo>
                    <a:pt x="1" y="27"/>
                    <a:pt x="1" y="27"/>
                    <a:pt x="1" y="27"/>
                  </a:cubicBezTo>
                  <a:cubicBezTo>
                    <a:pt x="1" y="29"/>
                    <a:pt x="1" y="29"/>
                    <a:pt x="1" y="29"/>
                  </a:cubicBezTo>
                  <a:cubicBezTo>
                    <a:pt x="1" y="33"/>
                    <a:pt x="1" y="33"/>
                    <a:pt x="1" y="33"/>
                  </a:cubicBezTo>
                  <a:cubicBezTo>
                    <a:pt x="3" y="36"/>
                    <a:pt x="3" y="36"/>
                    <a:pt x="3" y="36"/>
                  </a:cubicBezTo>
                  <a:cubicBezTo>
                    <a:pt x="4" y="36"/>
                    <a:pt x="4" y="36"/>
                    <a:pt x="4" y="36"/>
                  </a:cubicBezTo>
                  <a:cubicBezTo>
                    <a:pt x="6" y="36"/>
                    <a:pt x="6" y="36"/>
                    <a:pt x="6" y="36"/>
                  </a:cubicBezTo>
                  <a:cubicBezTo>
                    <a:pt x="7" y="36"/>
                    <a:pt x="7" y="36"/>
                    <a:pt x="7" y="36"/>
                  </a:cubicBezTo>
                  <a:cubicBezTo>
                    <a:pt x="7" y="39"/>
                    <a:pt x="7" y="39"/>
                    <a:pt x="7" y="39"/>
                  </a:cubicBezTo>
                  <a:cubicBezTo>
                    <a:pt x="8" y="39"/>
                    <a:pt x="8" y="39"/>
                    <a:pt x="8" y="39"/>
                  </a:cubicBezTo>
                  <a:cubicBezTo>
                    <a:pt x="10" y="42"/>
                    <a:pt x="10" y="42"/>
                    <a:pt x="10" y="42"/>
                  </a:cubicBezTo>
                  <a:cubicBezTo>
                    <a:pt x="10" y="43"/>
                    <a:pt x="10" y="43"/>
                    <a:pt x="10" y="43"/>
                  </a:cubicBezTo>
                  <a:cubicBezTo>
                    <a:pt x="8" y="45"/>
                    <a:pt x="8" y="45"/>
                    <a:pt x="8" y="45"/>
                  </a:cubicBezTo>
                  <a:cubicBezTo>
                    <a:pt x="8" y="46"/>
                    <a:pt x="8" y="46"/>
                    <a:pt x="8" y="46"/>
                  </a:cubicBezTo>
                  <a:cubicBezTo>
                    <a:pt x="8" y="47"/>
                    <a:pt x="8" y="47"/>
                    <a:pt x="8" y="47"/>
                  </a:cubicBezTo>
                  <a:cubicBezTo>
                    <a:pt x="4" y="47"/>
                    <a:pt x="4" y="47"/>
                    <a:pt x="4" y="47"/>
                  </a:cubicBezTo>
                  <a:cubicBezTo>
                    <a:pt x="4" y="49"/>
                    <a:pt x="4" y="49"/>
                    <a:pt x="4" y="49"/>
                  </a:cubicBezTo>
                  <a:cubicBezTo>
                    <a:pt x="6" y="50"/>
                    <a:pt x="6" y="50"/>
                    <a:pt x="6" y="50"/>
                  </a:cubicBezTo>
                  <a:cubicBezTo>
                    <a:pt x="3" y="53"/>
                    <a:pt x="3" y="53"/>
                    <a:pt x="3" y="53"/>
                  </a:cubicBezTo>
                  <a:cubicBezTo>
                    <a:pt x="1" y="58"/>
                    <a:pt x="1" y="58"/>
                    <a:pt x="1" y="58"/>
                  </a:cubicBezTo>
                  <a:cubicBezTo>
                    <a:pt x="1" y="60"/>
                    <a:pt x="1" y="60"/>
                    <a:pt x="1" y="60"/>
                  </a:cubicBezTo>
                  <a:cubicBezTo>
                    <a:pt x="1" y="64"/>
                    <a:pt x="1" y="64"/>
                    <a:pt x="1" y="64"/>
                  </a:cubicBezTo>
                  <a:cubicBezTo>
                    <a:pt x="1" y="67"/>
                    <a:pt x="1" y="67"/>
                    <a:pt x="1" y="67"/>
                  </a:cubicBezTo>
                  <a:cubicBezTo>
                    <a:pt x="1" y="67"/>
                    <a:pt x="1" y="67"/>
                    <a:pt x="1" y="67"/>
                  </a:cubicBezTo>
                  <a:cubicBezTo>
                    <a:pt x="5" y="70"/>
                    <a:pt x="5" y="70"/>
                    <a:pt x="5" y="70"/>
                  </a:cubicBezTo>
                  <a:cubicBezTo>
                    <a:pt x="13" y="73"/>
                    <a:pt x="13" y="73"/>
                    <a:pt x="13" y="73"/>
                  </a:cubicBezTo>
                  <a:cubicBezTo>
                    <a:pt x="39" y="70"/>
                    <a:pt x="39" y="70"/>
                    <a:pt x="39" y="70"/>
                  </a:cubicBezTo>
                  <a:cubicBezTo>
                    <a:pt x="39" y="70"/>
                    <a:pt x="40" y="70"/>
                    <a:pt x="41" y="70"/>
                  </a:cubicBezTo>
                  <a:cubicBezTo>
                    <a:pt x="41" y="69"/>
                    <a:pt x="42" y="69"/>
                    <a:pt x="43" y="69"/>
                  </a:cubicBezTo>
                  <a:cubicBezTo>
                    <a:pt x="40" y="67"/>
                    <a:pt x="40" y="67"/>
                    <a:pt x="40" y="67"/>
                  </a:cubicBezTo>
                  <a:cubicBezTo>
                    <a:pt x="40" y="66"/>
                    <a:pt x="40" y="66"/>
                    <a:pt x="40" y="66"/>
                  </a:cubicBezTo>
                  <a:cubicBezTo>
                    <a:pt x="40" y="65"/>
                    <a:pt x="40" y="65"/>
                    <a:pt x="40" y="65"/>
                  </a:cubicBezTo>
                  <a:cubicBezTo>
                    <a:pt x="40" y="63"/>
                    <a:pt x="40" y="63"/>
                    <a:pt x="40" y="63"/>
                  </a:cubicBezTo>
                  <a:cubicBezTo>
                    <a:pt x="37" y="54"/>
                    <a:pt x="37" y="54"/>
                    <a:pt x="37" y="54"/>
                  </a:cubicBezTo>
                  <a:cubicBezTo>
                    <a:pt x="41" y="51"/>
                    <a:pt x="41" y="51"/>
                    <a:pt x="41" y="51"/>
                  </a:cubicBezTo>
                  <a:cubicBezTo>
                    <a:pt x="46" y="49"/>
                    <a:pt x="46" y="49"/>
                    <a:pt x="46" y="49"/>
                  </a:cubicBezTo>
                  <a:cubicBezTo>
                    <a:pt x="56" y="43"/>
                    <a:pt x="56" y="43"/>
                    <a:pt x="56" y="43"/>
                  </a:cubicBezTo>
                  <a:cubicBezTo>
                    <a:pt x="60" y="39"/>
                    <a:pt x="60" y="39"/>
                    <a:pt x="60" y="39"/>
                  </a:cubicBezTo>
                  <a:cubicBezTo>
                    <a:pt x="61" y="36"/>
                    <a:pt x="61" y="36"/>
                    <a:pt x="61" y="36"/>
                  </a:cubicBezTo>
                  <a:cubicBezTo>
                    <a:pt x="61" y="33"/>
                    <a:pt x="61" y="33"/>
                    <a:pt x="61" y="33"/>
                  </a:cubicBezTo>
                  <a:cubicBezTo>
                    <a:pt x="61" y="29"/>
                    <a:pt x="61" y="29"/>
                    <a:pt x="61" y="29"/>
                  </a:cubicBezTo>
                  <a:cubicBezTo>
                    <a:pt x="63" y="24"/>
                    <a:pt x="63" y="24"/>
                    <a:pt x="63" y="24"/>
                  </a:cubicBezTo>
                  <a:cubicBezTo>
                    <a:pt x="63" y="22"/>
                    <a:pt x="63" y="22"/>
                    <a:pt x="63" y="22"/>
                  </a:cubicBezTo>
                  <a:cubicBezTo>
                    <a:pt x="61" y="16"/>
                    <a:pt x="61" y="16"/>
                    <a:pt x="61" y="16"/>
                  </a:cubicBezTo>
                  <a:cubicBezTo>
                    <a:pt x="60" y="13"/>
                    <a:pt x="60" y="13"/>
                    <a:pt x="60" y="13"/>
                  </a:cubicBezTo>
                  <a:cubicBezTo>
                    <a:pt x="63" y="12"/>
                    <a:pt x="63" y="12"/>
                    <a:pt x="63" y="12"/>
                  </a:cubicBezTo>
                  <a:cubicBezTo>
                    <a:pt x="64" y="10"/>
                    <a:pt x="64" y="10"/>
                    <a:pt x="64" y="10"/>
                  </a:cubicBezTo>
                  <a:cubicBezTo>
                    <a:pt x="67" y="9"/>
                    <a:pt x="67" y="9"/>
                    <a:pt x="67" y="9"/>
                  </a:cubicBezTo>
                  <a:cubicBezTo>
                    <a:pt x="70" y="6"/>
                    <a:pt x="70" y="6"/>
                    <a:pt x="70" y="6"/>
                  </a:cubicBezTo>
                  <a:cubicBezTo>
                    <a:pt x="72" y="4"/>
                    <a:pt x="72" y="4"/>
                    <a:pt x="72" y="4"/>
                  </a:cubicBezTo>
                  <a:cubicBezTo>
                    <a:pt x="72" y="3"/>
                    <a:pt x="72" y="3"/>
                    <a:pt x="72" y="3"/>
                  </a:cubicBezTo>
                  <a:cubicBezTo>
                    <a:pt x="72" y="2"/>
                    <a:pt x="72" y="2"/>
                    <a:pt x="72" y="2"/>
                  </a:cubicBezTo>
                  <a:cubicBezTo>
                    <a:pt x="72" y="0"/>
                    <a:pt x="72" y="0"/>
                    <a:pt x="72" y="0"/>
                  </a:cubicBezTo>
                  <a:lnTo>
                    <a:pt x="70"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4" name="Freeform 168">
              <a:extLst>
                <a:ext uri="{FF2B5EF4-FFF2-40B4-BE49-F238E27FC236}">
                  <a16:creationId xmlns:a16="http://schemas.microsoft.com/office/drawing/2014/main" id="{6D41AFC1-AAA1-43A8-8C0B-67697C7AB275}"/>
                </a:ext>
              </a:extLst>
            </p:cNvPr>
            <p:cNvSpPr>
              <a:spLocks/>
            </p:cNvSpPr>
            <p:nvPr/>
          </p:nvSpPr>
          <p:spPr bwMode="auto">
            <a:xfrm>
              <a:off x="5690" y="6026"/>
              <a:ext cx="187" cy="219"/>
            </a:xfrm>
            <a:custGeom>
              <a:avLst/>
              <a:gdLst>
                <a:gd name="T0" fmla="*/ 175 w 187"/>
                <a:gd name="T1" fmla="*/ 172 h 219"/>
                <a:gd name="T2" fmla="*/ 168 w 187"/>
                <a:gd name="T3" fmla="*/ 155 h 219"/>
                <a:gd name="T4" fmla="*/ 156 w 187"/>
                <a:gd name="T5" fmla="*/ 142 h 219"/>
                <a:gd name="T6" fmla="*/ 147 w 187"/>
                <a:gd name="T7" fmla="*/ 133 h 219"/>
                <a:gd name="T8" fmla="*/ 130 w 187"/>
                <a:gd name="T9" fmla="*/ 112 h 219"/>
                <a:gd name="T10" fmla="*/ 119 w 187"/>
                <a:gd name="T11" fmla="*/ 99 h 219"/>
                <a:gd name="T12" fmla="*/ 107 w 187"/>
                <a:gd name="T13" fmla="*/ 93 h 219"/>
                <a:gd name="T14" fmla="*/ 92 w 187"/>
                <a:gd name="T15" fmla="*/ 84 h 219"/>
                <a:gd name="T16" fmla="*/ 92 w 187"/>
                <a:gd name="T17" fmla="*/ 75 h 219"/>
                <a:gd name="T18" fmla="*/ 106 w 187"/>
                <a:gd name="T19" fmla="*/ 69 h 219"/>
                <a:gd name="T20" fmla="*/ 111 w 187"/>
                <a:gd name="T21" fmla="*/ 62 h 219"/>
                <a:gd name="T22" fmla="*/ 102 w 187"/>
                <a:gd name="T23" fmla="*/ 60 h 219"/>
                <a:gd name="T24" fmla="*/ 98 w 187"/>
                <a:gd name="T25" fmla="*/ 50 h 219"/>
                <a:gd name="T26" fmla="*/ 92 w 187"/>
                <a:gd name="T27" fmla="*/ 41 h 219"/>
                <a:gd name="T28" fmla="*/ 81 w 187"/>
                <a:gd name="T29" fmla="*/ 43 h 219"/>
                <a:gd name="T30" fmla="*/ 64 w 187"/>
                <a:gd name="T31" fmla="*/ 41 h 219"/>
                <a:gd name="T32" fmla="*/ 57 w 187"/>
                <a:gd name="T33" fmla="*/ 18 h 219"/>
                <a:gd name="T34" fmla="*/ 51 w 187"/>
                <a:gd name="T35" fmla="*/ 18 h 219"/>
                <a:gd name="T36" fmla="*/ 38 w 187"/>
                <a:gd name="T37" fmla="*/ 4 h 219"/>
                <a:gd name="T38" fmla="*/ 30 w 187"/>
                <a:gd name="T39" fmla="*/ 0 h 219"/>
                <a:gd name="T40" fmla="*/ 32 w 187"/>
                <a:gd name="T41" fmla="*/ 22 h 219"/>
                <a:gd name="T42" fmla="*/ 36 w 187"/>
                <a:gd name="T43" fmla="*/ 35 h 219"/>
                <a:gd name="T44" fmla="*/ 21 w 187"/>
                <a:gd name="T45" fmla="*/ 30 h 219"/>
                <a:gd name="T46" fmla="*/ 11 w 187"/>
                <a:gd name="T47" fmla="*/ 32 h 219"/>
                <a:gd name="T48" fmla="*/ 8 w 187"/>
                <a:gd name="T49" fmla="*/ 43 h 219"/>
                <a:gd name="T50" fmla="*/ 0 w 187"/>
                <a:gd name="T51" fmla="*/ 56 h 219"/>
                <a:gd name="T52" fmla="*/ 11 w 187"/>
                <a:gd name="T53" fmla="*/ 65 h 219"/>
                <a:gd name="T54" fmla="*/ 11 w 187"/>
                <a:gd name="T55" fmla="*/ 73 h 219"/>
                <a:gd name="T56" fmla="*/ 19 w 187"/>
                <a:gd name="T57" fmla="*/ 77 h 219"/>
                <a:gd name="T58" fmla="*/ 30 w 187"/>
                <a:gd name="T59" fmla="*/ 78 h 219"/>
                <a:gd name="T60" fmla="*/ 32 w 187"/>
                <a:gd name="T61" fmla="*/ 97 h 219"/>
                <a:gd name="T62" fmla="*/ 30 w 187"/>
                <a:gd name="T63" fmla="*/ 118 h 219"/>
                <a:gd name="T64" fmla="*/ 36 w 187"/>
                <a:gd name="T65" fmla="*/ 129 h 219"/>
                <a:gd name="T66" fmla="*/ 49 w 187"/>
                <a:gd name="T67" fmla="*/ 112 h 219"/>
                <a:gd name="T68" fmla="*/ 62 w 187"/>
                <a:gd name="T69" fmla="*/ 116 h 219"/>
                <a:gd name="T70" fmla="*/ 74 w 187"/>
                <a:gd name="T71" fmla="*/ 116 h 219"/>
                <a:gd name="T72" fmla="*/ 79 w 187"/>
                <a:gd name="T73" fmla="*/ 105 h 219"/>
                <a:gd name="T74" fmla="*/ 100 w 187"/>
                <a:gd name="T75" fmla="*/ 116 h 219"/>
                <a:gd name="T76" fmla="*/ 117 w 187"/>
                <a:gd name="T77" fmla="*/ 135 h 219"/>
                <a:gd name="T78" fmla="*/ 136 w 187"/>
                <a:gd name="T79" fmla="*/ 166 h 219"/>
                <a:gd name="T80" fmla="*/ 140 w 187"/>
                <a:gd name="T81" fmla="*/ 178 h 219"/>
                <a:gd name="T82" fmla="*/ 140 w 187"/>
                <a:gd name="T83" fmla="*/ 183 h 219"/>
                <a:gd name="T84" fmla="*/ 140 w 187"/>
                <a:gd name="T85" fmla="*/ 193 h 219"/>
                <a:gd name="T86" fmla="*/ 138 w 187"/>
                <a:gd name="T87" fmla="*/ 211 h 219"/>
                <a:gd name="T88" fmla="*/ 153 w 187"/>
                <a:gd name="T89" fmla="*/ 219 h 219"/>
                <a:gd name="T90" fmla="*/ 155 w 187"/>
                <a:gd name="T91" fmla="*/ 211 h 219"/>
                <a:gd name="T92" fmla="*/ 156 w 187"/>
                <a:gd name="T93" fmla="*/ 208 h 219"/>
                <a:gd name="T94" fmla="*/ 168 w 187"/>
                <a:gd name="T95" fmla="*/ 208 h 219"/>
                <a:gd name="T96" fmla="*/ 179 w 187"/>
                <a:gd name="T97" fmla="*/ 206 h 219"/>
                <a:gd name="T98" fmla="*/ 187 w 187"/>
                <a:gd name="T99" fmla="*/ 198 h 219"/>
                <a:gd name="T100" fmla="*/ 187 w 187"/>
                <a:gd name="T101" fmla="*/ 185 h 219"/>
                <a:gd name="T102" fmla="*/ 183 w 187"/>
                <a:gd name="T103" fmla="*/ 180 h 219"/>
                <a:gd name="T104" fmla="*/ 183 w 187"/>
                <a:gd name="T10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219">
                  <a:moveTo>
                    <a:pt x="183" y="180"/>
                  </a:moveTo>
                  <a:lnTo>
                    <a:pt x="181" y="178"/>
                  </a:lnTo>
                  <a:lnTo>
                    <a:pt x="175" y="174"/>
                  </a:lnTo>
                  <a:lnTo>
                    <a:pt x="175" y="172"/>
                  </a:lnTo>
                  <a:lnTo>
                    <a:pt x="179" y="170"/>
                  </a:lnTo>
                  <a:lnTo>
                    <a:pt x="181" y="166"/>
                  </a:lnTo>
                  <a:lnTo>
                    <a:pt x="170" y="159"/>
                  </a:lnTo>
                  <a:lnTo>
                    <a:pt x="168" y="155"/>
                  </a:lnTo>
                  <a:lnTo>
                    <a:pt x="164" y="155"/>
                  </a:lnTo>
                  <a:lnTo>
                    <a:pt x="162" y="155"/>
                  </a:lnTo>
                  <a:lnTo>
                    <a:pt x="160" y="150"/>
                  </a:lnTo>
                  <a:lnTo>
                    <a:pt x="156" y="142"/>
                  </a:lnTo>
                  <a:lnTo>
                    <a:pt x="155" y="136"/>
                  </a:lnTo>
                  <a:lnTo>
                    <a:pt x="153" y="136"/>
                  </a:lnTo>
                  <a:lnTo>
                    <a:pt x="151" y="135"/>
                  </a:lnTo>
                  <a:lnTo>
                    <a:pt x="147" y="133"/>
                  </a:lnTo>
                  <a:lnTo>
                    <a:pt x="141" y="129"/>
                  </a:lnTo>
                  <a:lnTo>
                    <a:pt x="136" y="122"/>
                  </a:lnTo>
                  <a:lnTo>
                    <a:pt x="132" y="116"/>
                  </a:lnTo>
                  <a:lnTo>
                    <a:pt x="130" y="112"/>
                  </a:lnTo>
                  <a:lnTo>
                    <a:pt x="126" y="110"/>
                  </a:lnTo>
                  <a:lnTo>
                    <a:pt x="121" y="105"/>
                  </a:lnTo>
                  <a:lnTo>
                    <a:pt x="119" y="103"/>
                  </a:lnTo>
                  <a:lnTo>
                    <a:pt x="119" y="99"/>
                  </a:lnTo>
                  <a:lnTo>
                    <a:pt x="119" y="97"/>
                  </a:lnTo>
                  <a:lnTo>
                    <a:pt x="117" y="97"/>
                  </a:lnTo>
                  <a:lnTo>
                    <a:pt x="111" y="93"/>
                  </a:lnTo>
                  <a:lnTo>
                    <a:pt x="107" y="93"/>
                  </a:lnTo>
                  <a:lnTo>
                    <a:pt x="104" y="92"/>
                  </a:lnTo>
                  <a:lnTo>
                    <a:pt x="102" y="88"/>
                  </a:lnTo>
                  <a:lnTo>
                    <a:pt x="94" y="84"/>
                  </a:lnTo>
                  <a:lnTo>
                    <a:pt x="92" y="84"/>
                  </a:lnTo>
                  <a:lnTo>
                    <a:pt x="89" y="80"/>
                  </a:lnTo>
                  <a:lnTo>
                    <a:pt x="92" y="80"/>
                  </a:lnTo>
                  <a:lnTo>
                    <a:pt x="92" y="78"/>
                  </a:lnTo>
                  <a:lnTo>
                    <a:pt x="92" y="75"/>
                  </a:lnTo>
                  <a:lnTo>
                    <a:pt x="89" y="73"/>
                  </a:lnTo>
                  <a:lnTo>
                    <a:pt x="94" y="73"/>
                  </a:lnTo>
                  <a:lnTo>
                    <a:pt x="100" y="73"/>
                  </a:lnTo>
                  <a:lnTo>
                    <a:pt x="106" y="69"/>
                  </a:lnTo>
                  <a:lnTo>
                    <a:pt x="107" y="69"/>
                  </a:lnTo>
                  <a:lnTo>
                    <a:pt x="106" y="67"/>
                  </a:lnTo>
                  <a:lnTo>
                    <a:pt x="107" y="65"/>
                  </a:lnTo>
                  <a:lnTo>
                    <a:pt x="111" y="62"/>
                  </a:lnTo>
                  <a:lnTo>
                    <a:pt x="111" y="60"/>
                  </a:lnTo>
                  <a:lnTo>
                    <a:pt x="107" y="60"/>
                  </a:lnTo>
                  <a:lnTo>
                    <a:pt x="106" y="60"/>
                  </a:lnTo>
                  <a:lnTo>
                    <a:pt x="102" y="60"/>
                  </a:lnTo>
                  <a:lnTo>
                    <a:pt x="102" y="56"/>
                  </a:lnTo>
                  <a:lnTo>
                    <a:pt x="100" y="54"/>
                  </a:lnTo>
                  <a:lnTo>
                    <a:pt x="94" y="54"/>
                  </a:lnTo>
                  <a:lnTo>
                    <a:pt x="98" y="50"/>
                  </a:lnTo>
                  <a:lnTo>
                    <a:pt x="100" y="48"/>
                  </a:lnTo>
                  <a:lnTo>
                    <a:pt x="98" y="47"/>
                  </a:lnTo>
                  <a:lnTo>
                    <a:pt x="94" y="43"/>
                  </a:lnTo>
                  <a:lnTo>
                    <a:pt x="92" y="41"/>
                  </a:lnTo>
                  <a:lnTo>
                    <a:pt x="89" y="41"/>
                  </a:lnTo>
                  <a:lnTo>
                    <a:pt x="87" y="41"/>
                  </a:lnTo>
                  <a:lnTo>
                    <a:pt x="83" y="41"/>
                  </a:lnTo>
                  <a:lnTo>
                    <a:pt x="81" y="43"/>
                  </a:lnTo>
                  <a:lnTo>
                    <a:pt x="81" y="48"/>
                  </a:lnTo>
                  <a:lnTo>
                    <a:pt x="75" y="43"/>
                  </a:lnTo>
                  <a:lnTo>
                    <a:pt x="70" y="43"/>
                  </a:lnTo>
                  <a:lnTo>
                    <a:pt x="64" y="41"/>
                  </a:lnTo>
                  <a:lnTo>
                    <a:pt x="59" y="32"/>
                  </a:lnTo>
                  <a:lnTo>
                    <a:pt x="59" y="24"/>
                  </a:lnTo>
                  <a:lnTo>
                    <a:pt x="59" y="22"/>
                  </a:lnTo>
                  <a:lnTo>
                    <a:pt x="57" y="18"/>
                  </a:lnTo>
                  <a:lnTo>
                    <a:pt x="57" y="20"/>
                  </a:lnTo>
                  <a:lnTo>
                    <a:pt x="55" y="17"/>
                  </a:lnTo>
                  <a:lnTo>
                    <a:pt x="55" y="22"/>
                  </a:lnTo>
                  <a:lnTo>
                    <a:pt x="51" y="18"/>
                  </a:lnTo>
                  <a:lnTo>
                    <a:pt x="49" y="13"/>
                  </a:lnTo>
                  <a:lnTo>
                    <a:pt x="43" y="7"/>
                  </a:lnTo>
                  <a:lnTo>
                    <a:pt x="40" y="5"/>
                  </a:lnTo>
                  <a:lnTo>
                    <a:pt x="38" y="4"/>
                  </a:lnTo>
                  <a:lnTo>
                    <a:pt x="36" y="4"/>
                  </a:lnTo>
                  <a:lnTo>
                    <a:pt x="32" y="4"/>
                  </a:lnTo>
                  <a:lnTo>
                    <a:pt x="30" y="4"/>
                  </a:lnTo>
                  <a:lnTo>
                    <a:pt x="30" y="0"/>
                  </a:lnTo>
                  <a:lnTo>
                    <a:pt x="27" y="4"/>
                  </a:lnTo>
                  <a:lnTo>
                    <a:pt x="27" y="5"/>
                  </a:lnTo>
                  <a:lnTo>
                    <a:pt x="27" y="13"/>
                  </a:lnTo>
                  <a:lnTo>
                    <a:pt x="32" y="22"/>
                  </a:lnTo>
                  <a:lnTo>
                    <a:pt x="36" y="24"/>
                  </a:lnTo>
                  <a:lnTo>
                    <a:pt x="32" y="28"/>
                  </a:lnTo>
                  <a:lnTo>
                    <a:pt x="36" y="30"/>
                  </a:lnTo>
                  <a:lnTo>
                    <a:pt x="36" y="35"/>
                  </a:lnTo>
                  <a:lnTo>
                    <a:pt x="32" y="35"/>
                  </a:lnTo>
                  <a:lnTo>
                    <a:pt x="27" y="32"/>
                  </a:lnTo>
                  <a:lnTo>
                    <a:pt x="25" y="32"/>
                  </a:lnTo>
                  <a:lnTo>
                    <a:pt x="21" y="30"/>
                  </a:lnTo>
                  <a:lnTo>
                    <a:pt x="19" y="18"/>
                  </a:lnTo>
                  <a:lnTo>
                    <a:pt x="19" y="24"/>
                  </a:lnTo>
                  <a:lnTo>
                    <a:pt x="17" y="28"/>
                  </a:lnTo>
                  <a:lnTo>
                    <a:pt x="11" y="32"/>
                  </a:lnTo>
                  <a:lnTo>
                    <a:pt x="8" y="37"/>
                  </a:lnTo>
                  <a:lnTo>
                    <a:pt x="8" y="41"/>
                  </a:lnTo>
                  <a:lnTo>
                    <a:pt x="11" y="41"/>
                  </a:lnTo>
                  <a:lnTo>
                    <a:pt x="8" y="43"/>
                  </a:lnTo>
                  <a:lnTo>
                    <a:pt x="2" y="47"/>
                  </a:lnTo>
                  <a:lnTo>
                    <a:pt x="0" y="48"/>
                  </a:lnTo>
                  <a:lnTo>
                    <a:pt x="0" y="50"/>
                  </a:lnTo>
                  <a:lnTo>
                    <a:pt x="0" y="56"/>
                  </a:lnTo>
                  <a:lnTo>
                    <a:pt x="2" y="56"/>
                  </a:lnTo>
                  <a:lnTo>
                    <a:pt x="6" y="54"/>
                  </a:lnTo>
                  <a:lnTo>
                    <a:pt x="11" y="62"/>
                  </a:lnTo>
                  <a:lnTo>
                    <a:pt x="11" y="65"/>
                  </a:lnTo>
                  <a:lnTo>
                    <a:pt x="11" y="67"/>
                  </a:lnTo>
                  <a:lnTo>
                    <a:pt x="10" y="69"/>
                  </a:lnTo>
                  <a:lnTo>
                    <a:pt x="8" y="69"/>
                  </a:lnTo>
                  <a:lnTo>
                    <a:pt x="11" y="73"/>
                  </a:lnTo>
                  <a:lnTo>
                    <a:pt x="13" y="75"/>
                  </a:lnTo>
                  <a:lnTo>
                    <a:pt x="17" y="78"/>
                  </a:lnTo>
                  <a:lnTo>
                    <a:pt x="19" y="78"/>
                  </a:lnTo>
                  <a:lnTo>
                    <a:pt x="19" y="77"/>
                  </a:lnTo>
                  <a:lnTo>
                    <a:pt x="19" y="75"/>
                  </a:lnTo>
                  <a:lnTo>
                    <a:pt x="21" y="75"/>
                  </a:lnTo>
                  <a:lnTo>
                    <a:pt x="27" y="75"/>
                  </a:lnTo>
                  <a:lnTo>
                    <a:pt x="30" y="78"/>
                  </a:lnTo>
                  <a:lnTo>
                    <a:pt x="30" y="86"/>
                  </a:lnTo>
                  <a:lnTo>
                    <a:pt x="30" y="86"/>
                  </a:lnTo>
                  <a:lnTo>
                    <a:pt x="32" y="92"/>
                  </a:lnTo>
                  <a:lnTo>
                    <a:pt x="32" y="97"/>
                  </a:lnTo>
                  <a:lnTo>
                    <a:pt x="30" y="99"/>
                  </a:lnTo>
                  <a:lnTo>
                    <a:pt x="30" y="103"/>
                  </a:lnTo>
                  <a:lnTo>
                    <a:pt x="32" y="110"/>
                  </a:lnTo>
                  <a:lnTo>
                    <a:pt x="30" y="118"/>
                  </a:lnTo>
                  <a:lnTo>
                    <a:pt x="30" y="123"/>
                  </a:lnTo>
                  <a:lnTo>
                    <a:pt x="30" y="127"/>
                  </a:lnTo>
                  <a:lnTo>
                    <a:pt x="32" y="129"/>
                  </a:lnTo>
                  <a:lnTo>
                    <a:pt x="36" y="129"/>
                  </a:lnTo>
                  <a:lnTo>
                    <a:pt x="40" y="122"/>
                  </a:lnTo>
                  <a:lnTo>
                    <a:pt x="43" y="118"/>
                  </a:lnTo>
                  <a:lnTo>
                    <a:pt x="45" y="112"/>
                  </a:lnTo>
                  <a:lnTo>
                    <a:pt x="49" y="112"/>
                  </a:lnTo>
                  <a:lnTo>
                    <a:pt x="51" y="110"/>
                  </a:lnTo>
                  <a:lnTo>
                    <a:pt x="55" y="110"/>
                  </a:lnTo>
                  <a:lnTo>
                    <a:pt x="57" y="112"/>
                  </a:lnTo>
                  <a:lnTo>
                    <a:pt x="62" y="116"/>
                  </a:lnTo>
                  <a:lnTo>
                    <a:pt x="64" y="118"/>
                  </a:lnTo>
                  <a:lnTo>
                    <a:pt x="66" y="118"/>
                  </a:lnTo>
                  <a:lnTo>
                    <a:pt x="68" y="118"/>
                  </a:lnTo>
                  <a:lnTo>
                    <a:pt x="74" y="116"/>
                  </a:lnTo>
                  <a:lnTo>
                    <a:pt x="75" y="112"/>
                  </a:lnTo>
                  <a:lnTo>
                    <a:pt x="79" y="108"/>
                  </a:lnTo>
                  <a:lnTo>
                    <a:pt x="79" y="107"/>
                  </a:lnTo>
                  <a:lnTo>
                    <a:pt x="79" y="105"/>
                  </a:lnTo>
                  <a:lnTo>
                    <a:pt x="81" y="105"/>
                  </a:lnTo>
                  <a:lnTo>
                    <a:pt x="89" y="108"/>
                  </a:lnTo>
                  <a:lnTo>
                    <a:pt x="98" y="110"/>
                  </a:lnTo>
                  <a:lnTo>
                    <a:pt x="100" y="116"/>
                  </a:lnTo>
                  <a:lnTo>
                    <a:pt x="106" y="122"/>
                  </a:lnTo>
                  <a:lnTo>
                    <a:pt x="111" y="127"/>
                  </a:lnTo>
                  <a:lnTo>
                    <a:pt x="113" y="129"/>
                  </a:lnTo>
                  <a:lnTo>
                    <a:pt x="117" y="135"/>
                  </a:lnTo>
                  <a:lnTo>
                    <a:pt x="117" y="148"/>
                  </a:lnTo>
                  <a:lnTo>
                    <a:pt x="119" y="155"/>
                  </a:lnTo>
                  <a:lnTo>
                    <a:pt x="121" y="159"/>
                  </a:lnTo>
                  <a:lnTo>
                    <a:pt x="136" y="166"/>
                  </a:lnTo>
                  <a:lnTo>
                    <a:pt x="132" y="170"/>
                  </a:lnTo>
                  <a:lnTo>
                    <a:pt x="136" y="172"/>
                  </a:lnTo>
                  <a:lnTo>
                    <a:pt x="140" y="174"/>
                  </a:lnTo>
                  <a:lnTo>
                    <a:pt x="140" y="178"/>
                  </a:lnTo>
                  <a:lnTo>
                    <a:pt x="140" y="180"/>
                  </a:lnTo>
                  <a:lnTo>
                    <a:pt x="138" y="183"/>
                  </a:lnTo>
                  <a:lnTo>
                    <a:pt x="140" y="183"/>
                  </a:lnTo>
                  <a:lnTo>
                    <a:pt x="140" y="183"/>
                  </a:lnTo>
                  <a:lnTo>
                    <a:pt x="140" y="183"/>
                  </a:lnTo>
                  <a:lnTo>
                    <a:pt x="138" y="189"/>
                  </a:lnTo>
                  <a:lnTo>
                    <a:pt x="138" y="191"/>
                  </a:lnTo>
                  <a:lnTo>
                    <a:pt x="140" y="193"/>
                  </a:lnTo>
                  <a:lnTo>
                    <a:pt x="140" y="202"/>
                  </a:lnTo>
                  <a:lnTo>
                    <a:pt x="138" y="204"/>
                  </a:lnTo>
                  <a:lnTo>
                    <a:pt x="136" y="210"/>
                  </a:lnTo>
                  <a:lnTo>
                    <a:pt x="138" y="211"/>
                  </a:lnTo>
                  <a:lnTo>
                    <a:pt x="140" y="215"/>
                  </a:lnTo>
                  <a:lnTo>
                    <a:pt x="145" y="215"/>
                  </a:lnTo>
                  <a:lnTo>
                    <a:pt x="149" y="217"/>
                  </a:lnTo>
                  <a:lnTo>
                    <a:pt x="153" y="219"/>
                  </a:lnTo>
                  <a:lnTo>
                    <a:pt x="155" y="217"/>
                  </a:lnTo>
                  <a:lnTo>
                    <a:pt x="156" y="217"/>
                  </a:lnTo>
                  <a:lnTo>
                    <a:pt x="156" y="215"/>
                  </a:lnTo>
                  <a:lnTo>
                    <a:pt x="155" y="211"/>
                  </a:lnTo>
                  <a:lnTo>
                    <a:pt x="151" y="210"/>
                  </a:lnTo>
                  <a:lnTo>
                    <a:pt x="155" y="210"/>
                  </a:lnTo>
                  <a:lnTo>
                    <a:pt x="155" y="208"/>
                  </a:lnTo>
                  <a:lnTo>
                    <a:pt x="156" y="208"/>
                  </a:lnTo>
                  <a:lnTo>
                    <a:pt x="160" y="208"/>
                  </a:lnTo>
                  <a:lnTo>
                    <a:pt x="162" y="204"/>
                  </a:lnTo>
                  <a:lnTo>
                    <a:pt x="164" y="204"/>
                  </a:lnTo>
                  <a:lnTo>
                    <a:pt x="168" y="208"/>
                  </a:lnTo>
                  <a:lnTo>
                    <a:pt x="170" y="208"/>
                  </a:lnTo>
                  <a:lnTo>
                    <a:pt x="173" y="208"/>
                  </a:lnTo>
                  <a:lnTo>
                    <a:pt x="175" y="208"/>
                  </a:lnTo>
                  <a:lnTo>
                    <a:pt x="179" y="206"/>
                  </a:lnTo>
                  <a:lnTo>
                    <a:pt x="183" y="208"/>
                  </a:lnTo>
                  <a:lnTo>
                    <a:pt x="183" y="208"/>
                  </a:lnTo>
                  <a:lnTo>
                    <a:pt x="187" y="202"/>
                  </a:lnTo>
                  <a:lnTo>
                    <a:pt x="187" y="198"/>
                  </a:lnTo>
                  <a:lnTo>
                    <a:pt x="187" y="196"/>
                  </a:lnTo>
                  <a:lnTo>
                    <a:pt x="183" y="193"/>
                  </a:lnTo>
                  <a:lnTo>
                    <a:pt x="187" y="189"/>
                  </a:lnTo>
                  <a:lnTo>
                    <a:pt x="187" y="185"/>
                  </a:lnTo>
                  <a:lnTo>
                    <a:pt x="187" y="183"/>
                  </a:lnTo>
                  <a:lnTo>
                    <a:pt x="183" y="180"/>
                  </a:lnTo>
                  <a:lnTo>
                    <a:pt x="183" y="180"/>
                  </a:lnTo>
                  <a:lnTo>
                    <a:pt x="183" y="180"/>
                  </a:lnTo>
                  <a:lnTo>
                    <a:pt x="183" y="180"/>
                  </a:lnTo>
                  <a:lnTo>
                    <a:pt x="183" y="180"/>
                  </a:lnTo>
                  <a:lnTo>
                    <a:pt x="183" y="180"/>
                  </a:lnTo>
                  <a:lnTo>
                    <a:pt x="183" y="180"/>
                  </a:lnTo>
                  <a:lnTo>
                    <a:pt x="183" y="18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5" name="Freeform 169">
              <a:extLst>
                <a:ext uri="{FF2B5EF4-FFF2-40B4-BE49-F238E27FC236}">
                  <a16:creationId xmlns:a16="http://schemas.microsoft.com/office/drawing/2014/main" id="{90C11B1E-EF8B-456A-8871-B46A19B24397}"/>
                </a:ext>
              </a:extLst>
            </p:cNvPr>
            <p:cNvSpPr>
              <a:spLocks/>
            </p:cNvSpPr>
            <p:nvPr/>
          </p:nvSpPr>
          <p:spPr bwMode="auto">
            <a:xfrm>
              <a:off x="5636" y="6080"/>
              <a:ext cx="194" cy="377"/>
            </a:xfrm>
            <a:custGeom>
              <a:avLst/>
              <a:gdLst>
                <a:gd name="T0" fmla="*/ 194 w 194"/>
                <a:gd name="T1" fmla="*/ 129 h 377"/>
                <a:gd name="T2" fmla="*/ 194 w 194"/>
                <a:gd name="T3" fmla="*/ 124 h 377"/>
                <a:gd name="T4" fmla="*/ 175 w 194"/>
                <a:gd name="T5" fmla="*/ 105 h 377"/>
                <a:gd name="T6" fmla="*/ 165 w 194"/>
                <a:gd name="T7" fmla="*/ 73 h 377"/>
                <a:gd name="T8" fmla="*/ 135 w 194"/>
                <a:gd name="T9" fmla="*/ 51 h 377"/>
                <a:gd name="T10" fmla="*/ 128 w 194"/>
                <a:gd name="T11" fmla="*/ 62 h 377"/>
                <a:gd name="T12" fmla="*/ 111 w 194"/>
                <a:gd name="T13" fmla="*/ 58 h 377"/>
                <a:gd name="T14" fmla="*/ 97 w 194"/>
                <a:gd name="T15" fmla="*/ 64 h 377"/>
                <a:gd name="T16" fmla="*/ 84 w 194"/>
                <a:gd name="T17" fmla="*/ 69 h 377"/>
                <a:gd name="T18" fmla="*/ 86 w 194"/>
                <a:gd name="T19" fmla="*/ 43 h 377"/>
                <a:gd name="T20" fmla="*/ 81 w 194"/>
                <a:gd name="T21" fmla="*/ 21 h 377"/>
                <a:gd name="T22" fmla="*/ 71 w 194"/>
                <a:gd name="T23" fmla="*/ 24 h 377"/>
                <a:gd name="T24" fmla="*/ 65 w 194"/>
                <a:gd name="T25" fmla="*/ 13 h 377"/>
                <a:gd name="T26" fmla="*/ 54 w 194"/>
                <a:gd name="T27" fmla="*/ 2 h 377"/>
                <a:gd name="T28" fmla="*/ 43 w 194"/>
                <a:gd name="T29" fmla="*/ 6 h 377"/>
                <a:gd name="T30" fmla="*/ 32 w 194"/>
                <a:gd name="T31" fmla="*/ 13 h 377"/>
                <a:gd name="T32" fmla="*/ 9 w 194"/>
                <a:gd name="T33" fmla="*/ 19 h 377"/>
                <a:gd name="T34" fmla="*/ 9 w 194"/>
                <a:gd name="T35" fmla="*/ 45 h 377"/>
                <a:gd name="T36" fmla="*/ 5 w 194"/>
                <a:gd name="T37" fmla="*/ 54 h 377"/>
                <a:gd name="T38" fmla="*/ 13 w 194"/>
                <a:gd name="T39" fmla="*/ 73 h 377"/>
                <a:gd name="T40" fmla="*/ 37 w 194"/>
                <a:gd name="T41" fmla="*/ 105 h 377"/>
                <a:gd name="T42" fmla="*/ 35 w 194"/>
                <a:gd name="T43" fmla="*/ 112 h 377"/>
                <a:gd name="T44" fmla="*/ 32 w 194"/>
                <a:gd name="T45" fmla="*/ 131 h 377"/>
                <a:gd name="T46" fmla="*/ 41 w 194"/>
                <a:gd name="T47" fmla="*/ 154 h 377"/>
                <a:gd name="T48" fmla="*/ 54 w 194"/>
                <a:gd name="T49" fmla="*/ 191 h 377"/>
                <a:gd name="T50" fmla="*/ 67 w 194"/>
                <a:gd name="T51" fmla="*/ 225 h 377"/>
                <a:gd name="T52" fmla="*/ 49 w 194"/>
                <a:gd name="T53" fmla="*/ 266 h 377"/>
                <a:gd name="T54" fmla="*/ 49 w 194"/>
                <a:gd name="T55" fmla="*/ 311 h 377"/>
                <a:gd name="T56" fmla="*/ 56 w 194"/>
                <a:gd name="T57" fmla="*/ 317 h 377"/>
                <a:gd name="T58" fmla="*/ 67 w 194"/>
                <a:gd name="T59" fmla="*/ 324 h 377"/>
                <a:gd name="T60" fmla="*/ 75 w 194"/>
                <a:gd name="T61" fmla="*/ 337 h 377"/>
                <a:gd name="T62" fmla="*/ 81 w 194"/>
                <a:gd name="T63" fmla="*/ 348 h 377"/>
                <a:gd name="T64" fmla="*/ 94 w 194"/>
                <a:gd name="T65" fmla="*/ 354 h 377"/>
                <a:gd name="T66" fmla="*/ 111 w 194"/>
                <a:gd name="T67" fmla="*/ 365 h 377"/>
                <a:gd name="T68" fmla="*/ 116 w 194"/>
                <a:gd name="T69" fmla="*/ 373 h 377"/>
                <a:gd name="T70" fmla="*/ 129 w 194"/>
                <a:gd name="T71" fmla="*/ 373 h 377"/>
                <a:gd name="T72" fmla="*/ 124 w 194"/>
                <a:gd name="T73" fmla="*/ 352 h 377"/>
                <a:gd name="T74" fmla="*/ 99 w 194"/>
                <a:gd name="T75" fmla="*/ 341 h 377"/>
                <a:gd name="T76" fmla="*/ 90 w 194"/>
                <a:gd name="T77" fmla="*/ 324 h 377"/>
                <a:gd name="T78" fmla="*/ 92 w 194"/>
                <a:gd name="T79" fmla="*/ 322 h 377"/>
                <a:gd name="T80" fmla="*/ 79 w 194"/>
                <a:gd name="T81" fmla="*/ 287 h 377"/>
                <a:gd name="T82" fmla="*/ 65 w 194"/>
                <a:gd name="T83" fmla="*/ 279 h 377"/>
                <a:gd name="T84" fmla="*/ 62 w 194"/>
                <a:gd name="T85" fmla="*/ 257 h 377"/>
                <a:gd name="T86" fmla="*/ 65 w 194"/>
                <a:gd name="T87" fmla="*/ 242 h 377"/>
                <a:gd name="T88" fmla="*/ 73 w 194"/>
                <a:gd name="T89" fmla="*/ 197 h 377"/>
                <a:gd name="T90" fmla="*/ 84 w 194"/>
                <a:gd name="T91" fmla="*/ 176 h 377"/>
                <a:gd name="T92" fmla="*/ 94 w 194"/>
                <a:gd name="T93" fmla="*/ 191 h 377"/>
                <a:gd name="T94" fmla="*/ 105 w 194"/>
                <a:gd name="T95" fmla="*/ 199 h 377"/>
                <a:gd name="T96" fmla="*/ 118 w 194"/>
                <a:gd name="T97" fmla="*/ 199 h 377"/>
                <a:gd name="T98" fmla="*/ 129 w 194"/>
                <a:gd name="T99" fmla="*/ 206 h 377"/>
                <a:gd name="T100" fmla="*/ 137 w 194"/>
                <a:gd name="T101" fmla="*/ 212 h 377"/>
                <a:gd name="T102" fmla="*/ 128 w 194"/>
                <a:gd name="T103" fmla="*/ 182 h 377"/>
                <a:gd name="T104" fmla="*/ 141 w 194"/>
                <a:gd name="T105" fmla="*/ 156 h 377"/>
                <a:gd name="T106" fmla="*/ 165 w 194"/>
                <a:gd name="T107" fmla="*/ 154 h 377"/>
                <a:gd name="T108" fmla="*/ 186 w 194"/>
                <a:gd name="T109" fmla="*/ 157 h 377"/>
                <a:gd name="T110" fmla="*/ 194 w 194"/>
                <a:gd name="T111" fmla="*/ 148 h 377"/>
                <a:gd name="T112" fmla="*/ 194 w 194"/>
                <a:gd name="T113" fmla="*/ 14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377">
                  <a:moveTo>
                    <a:pt x="194" y="148"/>
                  </a:moveTo>
                  <a:lnTo>
                    <a:pt x="194" y="139"/>
                  </a:lnTo>
                  <a:lnTo>
                    <a:pt x="192" y="137"/>
                  </a:lnTo>
                  <a:lnTo>
                    <a:pt x="192" y="135"/>
                  </a:lnTo>
                  <a:lnTo>
                    <a:pt x="194" y="129"/>
                  </a:lnTo>
                  <a:lnTo>
                    <a:pt x="194" y="129"/>
                  </a:lnTo>
                  <a:lnTo>
                    <a:pt x="194" y="129"/>
                  </a:lnTo>
                  <a:lnTo>
                    <a:pt x="192" y="129"/>
                  </a:lnTo>
                  <a:lnTo>
                    <a:pt x="194" y="126"/>
                  </a:lnTo>
                  <a:lnTo>
                    <a:pt x="194" y="124"/>
                  </a:lnTo>
                  <a:lnTo>
                    <a:pt x="194" y="120"/>
                  </a:lnTo>
                  <a:lnTo>
                    <a:pt x="190" y="118"/>
                  </a:lnTo>
                  <a:lnTo>
                    <a:pt x="186" y="116"/>
                  </a:lnTo>
                  <a:lnTo>
                    <a:pt x="190" y="112"/>
                  </a:lnTo>
                  <a:lnTo>
                    <a:pt x="175" y="105"/>
                  </a:lnTo>
                  <a:lnTo>
                    <a:pt x="173" y="101"/>
                  </a:lnTo>
                  <a:lnTo>
                    <a:pt x="171" y="94"/>
                  </a:lnTo>
                  <a:lnTo>
                    <a:pt x="171" y="81"/>
                  </a:lnTo>
                  <a:lnTo>
                    <a:pt x="167" y="75"/>
                  </a:lnTo>
                  <a:lnTo>
                    <a:pt x="165" y="73"/>
                  </a:lnTo>
                  <a:lnTo>
                    <a:pt x="160" y="68"/>
                  </a:lnTo>
                  <a:lnTo>
                    <a:pt x="154" y="62"/>
                  </a:lnTo>
                  <a:lnTo>
                    <a:pt x="152" y="56"/>
                  </a:lnTo>
                  <a:lnTo>
                    <a:pt x="143" y="54"/>
                  </a:lnTo>
                  <a:lnTo>
                    <a:pt x="135" y="51"/>
                  </a:lnTo>
                  <a:lnTo>
                    <a:pt x="133" y="51"/>
                  </a:lnTo>
                  <a:lnTo>
                    <a:pt x="133" y="53"/>
                  </a:lnTo>
                  <a:lnTo>
                    <a:pt x="133" y="54"/>
                  </a:lnTo>
                  <a:lnTo>
                    <a:pt x="129" y="58"/>
                  </a:lnTo>
                  <a:lnTo>
                    <a:pt x="128" y="62"/>
                  </a:lnTo>
                  <a:lnTo>
                    <a:pt x="122" y="64"/>
                  </a:lnTo>
                  <a:lnTo>
                    <a:pt x="120" y="64"/>
                  </a:lnTo>
                  <a:lnTo>
                    <a:pt x="118" y="64"/>
                  </a:lnTo>
                  <a:lnTo>
                    <a:pt x="116" y="62"/>
                  </a:lnTo>
                  <a:lnTo>
                    <a:pt x="111" y="58"/>
                  </a:lnTo>
                  <a:lnTo>
                    <a:pt x="109" y="56"/>
                  </a:lnTo>
                  <a:lnTo>
                    <a:pt x="105" y="56"/>
                  </a:lnTo>
                  <a:lnTo>
                    <a:pt x="103" y="58"/>
                  </a:lnTo>
                  <a:lnTo>
                    <a:pt x="99" y="58"/>
                  </a:lnTo>
                  <a:lnTo>
                    <a:pt x="97" y="64"/>
                  </a:lnTo>
                  <a:lnTo>
                    <a:pt x="94" y="68"/>
                  </a:lnTo>
                  <a:lnTo>
                    <a:pt x="90" y="75"/>
                  </a:lnTo>
                  <a:lnTo>
                    <a:pt x="86" y="75"/>
                  </a:lnTo>
                  <a:lnTo>
                    <a:pt x="84" y="73"/>
                  </a:lnTo>
                  <a:lnTo>
                    <a:pt x="84" y="69"/>
                  </a:lnTo>
                  <a:lnTo>
                    <a:pt x="84" y="64"/>
                  </a:lnTo>
                  <a:lnTo>
                    <a:pt x="86" y="56"/>
                  </a:lnTo>
                  <a:lnTo>
                    <a:pt x="84" y="49"/>
                  </a:lnTo>
                  <a:lnTo>
                    <a:pt x="84" y="45"/>
                  </a:lnTo>
                  <a:lnTo>
                    <a:pt x="86" y="43"/>
                  </a:lnTo>
                  <a:lnTo>
                    <a:pt x="86" y="38"/>
                  </a:lnTo>
                  <a:lnTo>
                    <a:pt x="84" y="32"/>
                  </a:lnTo>
                  <a:lnTo>
                    <a:pt x="84" y="32"/>
                  </a:lnTo>
                  <a:lnTo>
                    <a:pt x="84" y="24"/>
                  </a:lnTo>
                  <a:lnTo>
                    <a:pt x="81" y="21"/>
                  </a:lnTo>
                  <a:lnTo>
                    <a:pt x="75" y="21"/>
                  </a:lnTo>
                  <a:lnTo>
                    <a:pt x="73" y="21"/>
                  </a:lnTo>
                  <a:lnTo>
                    <a:pt x="73" y="23"/>
                  </a:lnTo>
                  <a:lnTo>
                    <a:pt x="73" y="24"/>
                  </a:lnTo>
                  <a:lnTo>
                    <a:pt x="71" y="24"/>
                  </a:lnTo>
                  <a:lnTo>
                    <a:pt x="67" y="21"/>
                  </a:lnTo>
                  <a:lnTo>
                    <a:pt x="65" y="19"/>
                  </a:lnTo>
                  <a:lnTo>
                    <a:pt x="62" y="15"/>
                  </a:lnTo>
                  <a:lnTo>
                    <a:pt x="64" y="15"/>
                  </a:lnTo>
                  <a:lnTo>
                    <a:pt x="65" y="13"/>
                  </a:lnTo>
                  <a:lnTo>
                    <a:pt x="65" y="11"/>
                  </a:lnTo>
                  <a:lnTo>
                    <a:pt x="65" y="8"/>
                  </a:lnTo>
                  <a:lnTo>
                    <a:pt x="60" y="0"/>
                  </a:lnTo>
                  <a:lnTo>
                    <a:pt x="56" y="2"/>
                  </a:lnTo>
                  <a:lnTo>
                    <a:pt x="54" y="2"/>
                  </a:lnTo>
                  <a:lnTo>
                    <a:pt x="52" y="0"/>
                  </a:lnTo>
                  <a:lnTo>
                    <a:pt x="50" y="0"/>
                  </a:lnTo>
                  <a:lnTo>
                    <a:pt x="49" y="0"/>
                  </a:lnTo>
                  <a:lnTo>
                    <a:pt x="41" y="2"/>
                  </a:lnTo>
                  <a:lnTo>
                    <a:pt x="43" y="6"/>
                  </a:lnTo>
                  <a:lnTo>
                    <a:pt x="41" y="8"/>
                  </a:lnTo>
                  <a:lnTo>
                    <a:pt x="35" y="8"/>
                  </a:lnTo>
                  <a:lnTo>
                    <a:pt x="32" y="8"/>
                  </a:lnTo>
                  <a:lnTo>
                    <a:pt x="32" y="11"/>
                  </a:lnTo>
                  <a:lnTo>
                    <a:pt x="32" y="13"/>
                  </a:lnTo>
                  <a:lnTo>
                    <a:pt x="30" y="15"/>
                  </a:lnTo>
                  <a:lnTo>
                    <a:pt x="24" y="15"/>
                  </a:lnTo>
                  <a:lnTo>
                    <a:pt x="22" y="19"/>
                  </a:lnTo>
                  <a:lnTo>
                    <a:pt x="11" y="15"/>
                  </a:lnTo>
                  <a:lnTo>
                    <a:pt x="9" y="19"/>
                  </a:lnTo>
                  <a:lnTo>
                    <a:pt x="5" y="26"/>
                  </a:lnTo>
                  <a:lnTo>
                    <a:pt x="9" y="30"/>
                  </a:lnTo>
                  <a:lnTo>
                    <a:pt x="5" y="38"/>
                  </a:lnTo>
                  <a:lnTo>
                    <a:pt x="9" y="43"/>
                  </a:lnTo>
                  <a:lnTo>
                    <a:pt x="9" y="45"/>
                  </a:lnTo>
                  <a:lnTo>
                    <a:pt x="3" y="49"/>
                  </a:lnTo>
                  <a:lnTo>
                    <a:pt x="0" y="45"/>
                  </a:lnTo>
                  <a:lnTo>
                    <a:pt x="3" y="51"/>
                  </a:lnTo>
                  <a:lnTo>
                    <a:pt x="3" y="54"/>
                  </a:lnTo>
                  <a:lnTo>
                    <a:pt x="5" y="54"/>
                  </a:lnTo>
                  <a:lnTo>
                    <a:pt x="9" y="56"/>
                  </a:lnTo>
                  <a:lnTo>
                    <a:pt x="9" y="58"/>
                  </a:lnTo>
                  <a:lnTo>
                    <a:pt x="11" y="62"/>
                  </a:lnTo>
                  <a:lnTo>
                    <a:pt x="11" y="68"/>
                  </a:lnTo>
                  <a:lnTo>
                    <a:pt x="13" y="73"/>
                  </a:lnTo>
                  <a:lnTo>
                    <a:pt x="22" y="77"/>
                  </a:lnTo>
                  <a:lnTo>
                    <a:pt x="28" y="82"/>
                  </a:lnTo>
                  <a:lnTo>
                    <a:pt x="30" y="92"/>
                  </a:lnTo>
                  <a:lnTo>
                    <a:pt x="32" y="99"/>
                  </a:lnTo>
                  <a:lnTo>
                    <a:pt x="37" y="105"/>
                  </a:lnTo>
                  <a:lnTo>
                    <a:pt x="41" y="101"/>
                  </a:lnTo>
                  <a:lnTo>
                    <a:pt x="41" y="105"/>
                  </a:lnTo>
                  <a:lnTo>
                    <a:pt x="37" y="111"/>
                  </a:lnTo>
                  <a:lnTo>
                    <a:pt x="35" y="111"/>
                  </a:lnTo>
                  <a:lnTo>
                    <a:pt x="35" y="112"/>
                  </a:lnTo>
                  <a:lnTo>
                    <a:pt x="35" y="116"/>
                  </a:lnTo>
                  <a:lnTo>
                    <a:pt x="35" y="126"/>
                  </a:lnTo>
                  <a:lnTo>
                    <a:pt x="35" y="129"/>
                  </a:lnTo>
                  <a:lnTo>
                    <a:pt x="32" y="129"/>
                  </a:lnTo>
                  <a:lnTo>
                    <a:pt x="32" y="131"/>
                  </a:lnTo>
                  <a:lnTo>
                    <a:pt x="30" y="131"/>
                  </a:lnTo>
                  <a:lnTo>
                    <a:pt x="30" y="135"/>
                  </a:lnTo>
                  <a:lnTo>
                    <a:pt x="30" y="139"/>
                  </a:lnTo>
                  <a:lnTo>
                    <a:pt x="32" y="144"/>
                  </a:lnTo>
                  <a:lnTo>
                    <a:pt x="41" y="154"/>
                  </a:lnTo>
                  <a:lnTo>
                    <a:pt x="49" y="163"/>
                  </a:lnTo>
                  <a:lnTo>
                    <a:pt x="54" y="172"/>
                  </a:lnTo>
                  <a:lnTo>
                    <a:pt x="54" y="182"/>
                  </a:lnTo>
                  <a:lnTo>
                    <a:pt x="54" y="185"/>
                  </a:lnTo>
                  <a:lnTo>
                    <a:pt x="54" y="191"/>
                  </a:lnTo>
                  <a:lnTo>
                    <a:pt x="60" y="199"/>
                  </a:lnTo>
                  <a:lnTo>
                    <a:pt x="65" y="206"/>
                  </a:lnTo>
                  <a:lnTo>
                    <a:pt x="67" y="219"/>
                  </a:lnTo>
                  <a:lnTo>
                    <a:pt x="67" y="223"/>
                  </a:lnTo>
                  <a:lnTo>
                    <a:pt x="67" y="225"/>
                  </a:lnTo>
                  <a:lnTo>
                    <a:pt x="62" y="234"/>
                  </a:lnTo>
                  <a:lnTo>
                    <a:pt x="54" y="247"/>
                  </a:lnTo>
                  <a:lnTo>
                    <a:pt x="54" y="253"/>
                  </a:lnTo>
                  <a:lnTo>
                    <a:pt x="52" y="255"/>
                  </a:lnTo>
                  <a:lnTo>
                    <a:pt x="49" y="266"/>
                  </a:lnTo>
                  <a:lnTo>
                    <a:pt x="43" y="296"/>
                  </a:lnTo>
                  <a:lnTo>
                    <a:pt x="43" y="305"/>
                  </a:lnTo>
                  <a:lnTo>
                    <a:pt x="43" y="311"/>
                  </a:lnTo>
                  <a:lnTo>
                    <a:pt x="49" y="315"/>
                  </a:lnTo>
                  <a:lnTo>
                    <a:pt x="49" y="311"/>
                  </a:lnTo>
                  <a:lnTo>
                    <a:pt x="52" y="309"/>
                  </a:lnTo>
                  <a:lnTo>
                    <a:pt x="54" y="309"/>
                  </a:lnTo>
                  <a:lnTo>
                    <a:pt x="54" y="311"/>
                  </a:lnTo>
                  <a:lnTo>
                    <a:pt x="54" y="315"/>
                  </a:lnTo>
                  <a:lnTo>
                    <a:pt x="56" y="317"/>
                  </a:lnTo>
                  <a:lnTo>
                    <a:pt x="60" y="317"/>
                  </a:lnTo>
                  <a:lnTo>
                    <a:pt x="60" y="318"/>
                  </a:lnTo>
                  <a:lnTo>
                    <a:pt x="62" y="324"/>
                  </a:lnTo>
                  <a:lnTo>
                    <a:pt x="65" y="324"/>
                  </a:lnTo>
                  <a:lnTo>
                    <a:pt x="67" y="324"/>
                  </a:lnTo>
                  <a:lnTo>
                    <a:pt x="67" y="330"/>
                  </a:lnTo>
                  <a:lnTo>
                    <a:pt x="71" y="333"/>
                  </a:lnTo>
                  <a:lnTo>
                    <a:pt x="73" y="335"/>
                  </a:lnTo>
                  <a:lnTo>
                    <a:pt x="73" y="333"/>
                  </a:lnTo>
                  <a:lnTo>
                    <a:pt x="75" y="337"/>
                  </a:lnTo>
                  <a:lnTo>
                    <a:pt x="75" y="341"/>
                  </a:lnTo>
                  <a:lnTo>
                    <a:pt x="79" y="337"/>
                  </a:lnTo>
                  <a:lnTo>
                    <a:pt x="79" y="341"/>
                  </a:lnTo>
                  <a:lnTo>
                    <a:pt x="79" y="343"/>
                  </a:lnTo>
                  <a:lnTo>
                    <a:pt x="81" y="348"/>
                  </a:lnTo>
                  <a:lnTo>
                    <a:pt x="86" y="354"/>
                  </a:lnTo>
                  <a:lnTo>
                    <a:pt x="90" y="358"/>
                  </a:lnTo>
                  <a:lnTo>
                    <a:pt x="90" y="352"/>
                  </a:lnTo>
                  <a:lnTo>
                    <a:pt x="92" y="352"/>
                  </a:lnTo>
                  <a:lnTo>
                    <a:pt x="94" y="354"/>
                  </a:lnTo>
                  <a:lnTo>
                    <a:pt x="99" y="358"/>
                  </a:lnTo>
                  <a:lnTo>
                    <a:pt x="103" y="358"/>
                  </a:lnTo>
                  <a:lnTo>
                    <a:pt x="103" y="360"/>
                  </a:lnTo>
                  <a:lnTo>
                    <a:pt x="105" y="362"/>
                  </a:lnTo>
                  <a:lnTo>
                    <a:pt x="111" y="365"/>
                  </a:lnTo>
                  <a:lnTo>
                    <a:pt x="111" y="367"/>
                  </a:lnTo>
                  <a:lnTo>
                    <a:pt x="109" y="373"/>
                  </a:lnTo>
                  <a:lnTo>
                    <a:pt x="111" y="377"/>
                  </a:lnTo>
                  <a:lnTo>
                    <a:pt x="113" y="377"/>
                  </a:lnTo>
                  <a:lnTo>
                    <a:pt x="116" y="373"/>
                  </a:lnTo>
                  <a:lnTo>
                    <a:pt x="118" y="371"/>
                  </a:lnTo>
                  <a:lnTo>
                    <a:pt x="122" y="371"/>
                  </a:lnTo>
                  <a:lnTo>
                    <a:pt x="124" y="373"/>
                  </a:lnTo>
                  <a:lnTo>
                    <a:pt x="128" y="377"/>
                  </a:lnTo>
                  <a:lnTo>
                    <a:pt x="129" y="373"/>
                  </a:lnTo>
                  <a:lnTo>
                    <a:pt x="133" y="367"/>
                  </a:lnTo>
                  <a:lnTo>
                    <a:pt x="133" y="365"/>
                  </a:lnTo>
                  <a:lnTo>
                    <a:pt x="133" y="362"/>
                  </a:lnTo>
                  <a:lnTo>
                    <a:pt x="128" y="358"/>
                  </a:lnTo>
                  <a:lnTo>
                    <a:pt x="124" y="352"/>
                  </a:lnTo>
                  <a:lnTo>
                    <a:pt x="118" y="347"/>
                  </a:lnTo>
                  <a:lnTo>
                    <a:pt x="113" y="347"/>
                  </a:lnTo>
                  <a:lnTo>
                    <a:pt x="109" y="347"/>
                  </a:lnTo>
                  <a:lnTo>
                    <a:pt x="103" y="343"/>
                  </a:lnTo>
                  <a:lnTo>
                    <a:pt x="99" y="341"/>
                  </a:lnTo>
                  <a:lnTo>
                    <a:pt x="94" y="337"/>
                  </a:lnTo>
                  <a:lnTo>
                    <a:pt x="90" y="333"/>
                  </a:lnTo>
                  <a:lnTo>
                    <a:pt x="86" y="328"/>
                  </a:lnTo>
                  <a:lnTo>
                    <a:pt x="86" y="324"/>
                  </a:lnTo>
                  <a:lnTo>
                    <a:pt x="90" y="324"/>
                  </a:lnTo>
                  <a:lnTo>
                    <a:pt x="92" y="330"/>
                  </a:lnTo>
                  <a:lnTo>
                    <a:pt x="94" y="335"/>
                  </a:lnTo>
                  <a:lnTo>
                    <a:pt x="97" y="337"/>
                  </a:lnTo>
                  <a:lnTo>
                    <a:pt x="94" y="330"/>
                  </a:lnTo>
                  <a:lnTo>
                    <a:pt x="92" y="322"/>
                  </a:lnTo>
                  <a:lnTo>
                    <a:pt x="86" y="305"/>
                  </a:lnTo>
                  <a:lnTo>
                    <a:pt x="84" y="305"/>
                  </a:lnTo>
                  <a:lnTo>
                    <a:pt x="84" y="300"/>
                  </a:lnTo>
                  <a:lnTo>
                    <a:pt x="81" y="290"/>
                  </a:lnTo>
                  <a:lnTo>
                    <a:pt x="79" y="287"/>
                  </a:lnTo>
                  <a:lnTo>
                    <a:pt x="75" y="285"/>
                  </a:lnTo>
                  <a:lnTo>
                    <a:pt x="71" y="287"/>
                  </a:lnTo>
                  <a:lnTo>
                    <a:pt x="65" y="287"/>
                  </a:lnTo>
                  <a:lnTo>
                    <a:pt x="65" y="285"/>
                  </a:lnTo>
                  <a:lnTo>
                    <a:pt x="65" y="279"/>
                  </a:lnTo>
                  <a:lnTo>
                    <a:pt x="62" y="277"/>
                  </a:lnTo>
                  <a:lnTo>
                    <a:pt x="62" y="266"/>
                  </a:lnTo>
                  <a:lnTo>
                    <a:pt x="62" y="260"/>
                  </a:lnTo>
                  <a:lnTo>
                    <a:pt x="60" y="257"/>
                  </a:lnTo>
                  <a:lnTo>
                    <a:pt x="62" y="257"/>
                  </a:lnTo>
                  <a:lnTo>
                    <a:pt x="62" y="255"/>
                  </a:lnTo>
                  <a:lnTo>
                    <a:pt x="62" y="253"/>
                  </a:lnTo>
                  <a:lnTo>
                    <a:pt x="65" y="242"/>
                  </a:lnTo>
                  <a:lnTo>
                    <a:pt x="65" y="242"/>
                  </a:lnTo>
                  <a:lnTo>
                    <a:pt x="65" y="242"/>
                  </a:lnTo>
                  <a:lnTo>
                    <a:pt x="67" y="236"/>
                  </a:lnTo>
                  <a:lnTo>
                    <a:pt x="67" y="236"/>
                  </a:lnTo>
                  <a:lnTo>
                    <a:pt x="75" y="210"/>
                  </a:lnTo>
                  <a:lnTo>
                    <a:pt x="75" y="204"/>
                  </a:lnTo>
                  <a:lnTo>
                    <a:pt x="73" y="197"/>
                  </a:lnTo>
                  <a:lnTo>
                    <a:pt x="75" y="191"/>
                  </a:lnTo>
                  <a:lnTo>
                    <a:pt x="73" y="182"/>
                  </a:lnTo>
                  <a:lnTo>
                    <a:pt x="73" y="180"/>
                  </a:lnTo>
                  <a:lnTo>
                    <a:pt x="79" y="176"/>
                  </a:lnTo>
                  <a:lnTo>
                    <a:pt x="84" y="176"/>
                  </a:lnTo>
                  <a:lnTo>
                    <a:pt x="86" y="174"/>
                  </a:lnTo>
                  <a:lnTo>
                    <a:pt x="90" y="176"/>
                  </a:lnTo>
                  <a:lnTo>
                    <a:pt x="94" y="176"/>
                  </a:lnTo>
                  <a:lnTo>
                    <a:pt x="94" y="185"/>
                  </a:lnTo>
                  <a:lnTo>
                    <a:pt x="94" y="191"/>
                  </a:lnTo>
                  <a:lnTo>
                    <a:pt x="94" y="197"/>
                  </a:lnTo>
                  <a:lnTo>
                    <a:pt x="94" y="199"/>
                  </a:lnTo>
                  <a:lnTo>
                    <a:pt x="97" y="199"/>
                  </a:lnTo>
                  <a:lnTo>
                    <a:pt x="103" y="199"/>
                  </a:lnTo>
                  <a:lnTo>
                    <a:pt x="105" y="199"/>
                  </a:lnTo>
                  <a:lnTo>
                    <a:pt x="109" y="199"/>
                  </a:lnTo>
                  <a:lnTo>
                    <a:pt x="113" y="197"/>
                  </a:lnTo>
                  <a:lnTo>
                    <a:pt x="116" y="199"/>
                  </a:lnTo>
                  <a:lnTo>
                    <a:pt x="118" y="200"/>
                  </a:lnTo>
                  <a:lnTo>
                    <a:pt x="118" y="199"/>
                  </a:lnTo>
                  <a:lnTo>
                    <a:pt x="122" y="204"/>
                  </a:lnTo>
                  <a:lnTo>
                    <a:pt x="124" y="206"/>
                  </a:lnTo>
                  <a:lnTo>
                    <a:pt x="124" y="204"/>
                  </a:lnTo>
                  <a:lnTo>
                    <a:pt x="128" y="206"/>
                  </a:lnTo>
                  <a:lnTo>
                    <a:pt x="129" y="206"/>
                  </a:lnTo>
                  <a:lnTo>
                    <a:pt x="128" y="210"/>
                  </a:lnTo>
                  <a:lnTo>
                    <a:pt x="129" y="210"/>
                  </a:lnTo>
                  <a:lnTo>
                    <a:pt x="135" y="215"/>
                  </a:lnTo>
                  <a:lnTo>
                    <a:pt x="133" y="210"/>
                  </a:lnTo>
                  <a:lnTo>
                    <a:pt x="137" y="212"/>
                  </a:lnTo>
                  <a:lnTo>
                    <a:pt x="137" y="214"/>
                  </a:lnTo>
                  <a:lnTo>
                    <a:pt x="137" y="210"/>
                  </a:lnTo>
                  <a:lnTo>
                    <a:pt x="137" y="204"/>
                  </a:lnTo>
                  <a:lnTo>
                    <a:pt x="129" y="193"/>
                  </a:lnTo>
                  <a:lnTo>
                    <a:pt x="128" y="182"/>
                  </a:lnTo>
                  <a:lnTo>
                    <a:pt x="124" y="174"/>
                  </a:lnTo>
                  <a:lnTo>
                    <a:pt x="129" y="174"/>
                  </a:lnTo>
                  <a:lnTo>
                    <a:pt x="133" y="169"/>
                  </a:lnTo>
                  <a:lnTo>
                    <a:pt x="137" y="161"/>
                  </a:lnTo>
                  <a:lnTo>
                    <a:pt x="141" y="156"/>
                  </a:lnTo>
                  <a:lnTo>
                    <a:pt x="146" y="154"/>
                  </a:lnTo>
                  <a:lnTo>
                    <a:pt x="152" y="154"/>
                  </a:lnTo>
                  <a:lnTo>
                    <a:pt x="156" y="154"/>
                  </a:lnTo>
                  <a:lnTo>
                    <a:pt x="160" y="156"/>
                  </a:lnTo>
                  <a:lnTo>
                    <a:pt x="165" y="154"/>
                  </a:lnTo>
                  <a:lnTo>
                    <a:pt x="167" y="154"/>
                  </a:lnTo>
                  <a:lnTo>
                    <a:pt x="175" y="154"/>
                  </a:lnTo>
                  <a:lnTo>
                    <a:pt x="180" y="154"/>
                  </a:lnTo>
                  <a:lnTo>
                    <a:pt x="184" y="156"/>
                  </a:lnTo>
                  <a:lnTo>
                    <a:pt x="186" y="157"/>
                  </a:lnTo>
                  <a:lnTo>
                    <a:pt x="190" y="156"/>
                  </a:lnTo>
                  <a:lnTo>
                    <a:pt x="192" y="150"/>
                  </a:lnTo>
                  <a:lnTo>
                    <a:pt x="194" y="148"/>
                  </a:lnTo>
                  <a:lnTo>
                    <a:pt x="194" y="148"/>
                  </a:lnTo>
                  <a:lnTo>
                    <a:pt x="194" y="148"/>
                  </a:lnTo>
                  <a:lnTo>
                    <a:pt x="194" y="148"/>
                  </a:lnTo>
                  <a:lnTo>
                    <a:pt x="194" y="148"/>
                  </a:lnTo>
                  <a:lnTo>
                    <a:pt x="194" y="148"/>
                  </a:lnTo>
                  <a:lnTo>
                    <a:pt x="194" y="148"/>
                  </a:lnTo>
                  <a:lnTo>
                    <a:pt x="194" y="14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6" name="Freeform 170">
              <a:extLst>
                <a:ext uri="{FF2B5EF4-FFF2-40B4-BE49-F238E27FC236}">
                  <a16:creationId xmlns:a16="http://schemas.microsoft.com/office/drawing/2014/main" id="{41682ACC-DA6B-4A9C-97AF-22414F2C9426}"/>
                </a:ext>
              </a:extLst>
            </p:cNvPr>
            <p:cNvSpPr>
              <a:spLocks/>
            </p:cNvSpPr>
            <p:nvPr/>
          </p:nvSpPr>
          <p:spPr bwMode="auto">
            <a:xfrm>
              <a:off x="3728" y="6717"/>
              <a:ext cx="24" cy="32"/>
            </a:xfrm>
            <a:custGeom>
              <a:avLst/>
              <a:gdLst>
                <a:gd name="T0" fmla="*/ 21 w 24"/>
                <a:gd name="T1" fmla="*/ 2 h 32"/>
                <a:gd name="T2" fmla="*/ 21 w 24"/>
                <a:gd name="T3" fmla="*/ 2 h 32"/>
                <a:gd name="T4" fmla="*/ 19 w 24"/>
                <a:gd name="T5" fmla="*/ 0 h 32"/>
                <a:gd name="T6" fmla="*/ 15 w 24"/>
                <a:gd name="T7" fmla="*/ 0 h 32"/>
                <a:gd name="T8" fmla="*/ 13 w 24"/>
                <a:gd name="T9" fmla="*/ 0 h 32"/>
                <a:gd name="T10" fmla="*/ 11 w 24"/>
                <a:gd name="T11" fmla="*/ 2 h 32"/>
                <a:gd name="T12" fmla="*/ 6 w 24"/>
                <a:gd name="T13" fmla="*/ 7 h 32"/>
                <a:gd name="T14" fmla="*/ 0 w 24"/>
                <a:gd name="T15" fmla="*/ 13 h 32"/>
                <a:gd name="T16" fmla="*/ 0 w 24"/>
                <a:gd name="T17" fmla="*/ 15 h 32"/>
                <a:gd name="T18" fmla="*/ 0 w 24"/>
                <a:gd name="T19" fmla="*/ 19 h 32"/>
                <a:gd name="T20" fmla="*/ 2 w 24"/>
                <a:gd name="T21" fmla="*/ 20 h 32"/>
                <a:gd name="T22" fmla="*/ 2 w 24"/>
                <a:gd name="T23" fmla="*/ 26 h 32"/>
                <a:gd name="T24" fmla="*/ 2 w 24"/>
                <a:gd name="T25" fmla="*/ 28 h 32"/>
                <a:gd name="T26" fmla="*/ 2 w 24"/>
                <a:gd name="T27" fmla="*/ 32 h 32"/>
                <a:gd name="T28" fmla="*/ 6 w 24"/>
                <a:gd name="T29" fmla="*/ 32 h 32"/>
                <a:gd name="T30" fmla="*/ 7 w 24"/>
                <a:gd name="T31" fmla="*/ 28 h 32"/>
                <a:gd name="T32" fmla="*/ 11 w 24"/>
                <a:gd name="T33" fmla="*/ 26 h 32"/>
                <a:gd name="T34" fmla="*/ 11 w 24"/>
                <a:gd name="T35" fmla="*/ 24 h 32"/>
                <a:gd name="T36" fmla="*/ 11 w 24"/>
                <a:gd name="T37" fmla="*/ 19 h 32"/>
                <a:gd name="T38" fmla="*/ 7 w 24"/>
                <a:gd name="T39" fmla="*/ 15 h 32"/>
                <a:gd name="T40" fmla="*/ 11 w 24"/>
                <a:gd name="T41" fmla="*/ 13 h 32"/>
                <a:gd name="T42" fmla="*/ 21 w 24"/>
                <a:gd name="T43" fmla="*/ 5 h 32"/>
                <a:gd name="T44" fmla="*/ 21 w 24"/>
                <a:gd name="T45" fmla="*/ 5 h 32"/>
                <a:gd name="T46" fmla="*/ 21 w 24"/>
                <a:gd name="T47" fmla="*/ 5 h 32"/>
                <a:gd name="T48" fmla="*/ 24 w 24"/>
                <a:gd name="T49" fmla="*/ 4 h 32"/>
                <a:gd name="T50" fmla="*/ 21 w 24"/>
                <a:gd name="T51" fmla="*/ 2 h 32"/>
                <a:gd name="T52" fmla="*/ 21 w 24"/>
                <a:gd name="T53" fmla="*/ 2 h 32"/>
                <a:gd name="T54" fmla="*/ 21 w 24"/>
                <a:gd name="T55" fmla="*/ 2 h 32"/>
                <a:gd name="T56" fmla="*/ 21 w 24"/>
                <a:gd name="T57" fmla="*/ 2 h 32"/>
                <a:gd name="T58" fmla="*/ 21 w 24"/>
                <a:gd name="T59" fmla="*/ 2 h 32"/>
                <a:gd name="T60" fmla="*/ 21 w 24"/>
                <a:gd name="T61" fmla="*/ 2 h 32"/>
                <a:gd name="T62" fmla="*/ 21 w 24"/>
                <a:gd name="T63" fmla="*/ 2 h 32"/>
                <a:gd name="T64" fmla="*/ 21 w 24"/>
                <a:gd name="T65"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2">
                  <a:moveTo>
                    <a:pt x="21" y="2"/>
                  </a:moveTo>
                  <a:lnTo>
                    <a:pt x="21" y="2"/>
                  </a:lnTo>
                  <a:lnTo>
                    <a:pt x="19" y="0"/>
                  </a:lnTo>
                  <a:lnTo>
                    <a:pt x="15" y="0"/>
                  </a:lnTo>
                  <a:lnTo>
                    <a:pt x="13" y="0"/>
                  </a:lnTo>
                  <a:lnTo>
                    <a:pt x="11" y="2"/>
                  </a:lnTo>
                  <a:lnTo>
                    <a:pt x="6" y="7"/>
                  </a:lnTo>
                  <a:lnTo>
                    <a:pt x="0" y="13"/>
                  </a:lnTo>
                  <a:lnTo>
                    <a:pt x="0" y="15"/>
                  </a:lnTo>
                  <a:lnTo>
                    <a:pt x="0" y="19"/>
                  </a:lnTo>
                  <a:lnTo>
                    <a:pt x="2" y="20"/>
                  </a:lnTo>
                  <a:lnTo>
                    <a:pt x="2" y="26"/>
                  </a:lnTo>
                  <a:lnTo>
                    <a:pt x="2" y="28"/>
                  </a:lnTo>
                  <a:lnTo>
                    <a:pt x="2" y="32"/>
                  </a:lnTo>
                  <a:lnTo>
                    <a:pt x="6" y="32"/>
                  </a:lnTo>
                  <a:lnTo>
                    <a:pt x="7" y="28"/>
                  </a:lnTo>
                  <a:lnTo>
                    <a:pt x="11" y="26"/>
                  </a:lnTo>
                  <a:lnTo>
                    <a:pt x="11" y="24"/>
                  </a:lnTo>
                  <a:lnTo>
                    <a:pt x="11" y="19"/>
                  </a:lnTo>
                  <a:lnTo>
                    <a:pt x="7" y="15"/>
                  </a:lnTo>
                  <a:lnTo>
                    <a:pt x="11" y="13"/>
                  </a:lnTo>
                  <a:lnTo>
                    <a:pt x="21" y="5"/>
                  </a:lnTo>
                  <a:lnTo>
                    <a:pt x="21" y="5"/>
                  </a:lnTo>
                  <a:lnTo>
                    <a:pt x="21" y="5"/>
                  </a:lnTo>
                  <a:lnTo>
                    <a:pt x="24" y="4"/>
                  </a:lnTo>
                  <a:lnTo>
                    <a:pt x="21" y="2"/>
                  </a:lnTo>
                  <a:lnTo>
                    <a:pt x="21" y="2"/>
                  </a:lnTo>
                  <a:lnTo>
                    <a:pt x="21" y="2"/>
                  </a:lnTo>
                  <a:lnTo>
                    <a:pt x="21" y="2"/>
                  </a:lnTo>
                  <a:lnTo>
                    <a:pt x="21" y="2"/>
                  </a:lnTo>
                  <a:lnTo>
                    <a:pt x="21" y="2"/>
                  </a:lnTo>
                  <a:lnTo>
                    <a:pt x="21" y="2"/>
                  </a:lnTo>
                  <a:lnTo>
                    <a:pt x="21" y="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7" name="Freeform 171">
              <a:extLst>
                <a:ext uri="{FF2B5EF4-FFF2-40B4-BE49-F238E27FC236}">
                  <a16:creationId xmlns:a16="http://schemas.microsoft.com/office/drawing/2014/main" id="{8E2732D4-4DB8-4BFE-B9C8-783EEC186503}"/>
                </a:ext>
              </a:extLst>
            </p:cNvPr>
            <p:cNvSpPr>
              <a:spLocks/>
            </p:cNvSpPr>
            <p:nvPr/>
          </p:nvSpPr>
          <p:spPr bwMode="auto">
            <a:xfrm>
              <a:off x="3705" y="6509"/>
              <a:ext cx="172" cy="221"/>
            </a:xfrm>
            <a:custGeom>
              <a:avLst/>
              <a:gdLst>
                <a:gd name="T0" fmla="*/ 155 w 172"/>
                <a:gd name="T1" fmla="*/ 4 h 221"/>
                <a:gd name="T2" fmla="*/ 136 w 172"/>
                <a:gd name="T3" fmla="*/ 4 h 221"/>
                <a:gd name="T4" fmla="*/ 125 w 172"/>
                <a:gd name="T5" fmla="*/ 6 h 221"/>
                <a:gd name="T6" fmla="*/ 119 w 172"/>
                <a:gd name="T7" fmla="*/ 30 h 221"/>
                <a:gd name="T8" fmla="*/ 115 w 172"/>
                <a:gd name="T9" fmla="*/ 36 h 221"/>
                <a:gd name="T10" fmla="*/ 115 w 172"/>
                <a:gd name="T11" fmla="*/ 51 h 221"/>
                <a:gd name="T12" fmla="*/ 93 w 172"/>
                <a:gd name="T13" fmla="*/ 41 h 221"/>
                <a:gd name="T14" fmla="*/ 74 w 172"/>
                <a:gd name="T15" fmla="*/ 37 h 221"/>
                <a:gd name="T16" fmla="*/ 55 w 172"/>
                <a:gd name="T17" fmla="*/ 37 h 221"/>
                <a:gd name="T18" fmla="*/ 49 w 172"/>
                <a:gd name="T19" fmla="*/ 43 h 221"/>
                <a:gd name="T20" fmla="*/ 47 w 172"/>
                <a:gd name="T21" fmla="*/ 62 h 221"/>
                <a:gd name="T22" fmla="*/ 68 w 172"/>
                <a:gd name="T23" fmla="*/ 56 h 221"/>
                <a:gd name="T24" fmla="*/ 76 w 172"/>
                <a:gd name="T25" fmla="*/ 69 h 221"/>
                <a:gd name="T26" fmla="*/ 68 w 172"/>
                <a:gd name="T27" fmla="*/ 79 h 221"/>
                <a:gd name="T28" fmla="*/ 62 w 172"/>
                <a:gd name="T29" fmla="*/ 97 h 221"/>
                <a:gd name="T30" fmla="*/ 68 w 172"/>
                <a:gd name="T31" fmla="*/ 103 h 221"/>
                <a:gd name="T32" fmla="*/ 76 w 172"/>
                <a:gd name="T33" fmla="*/ 109 h 221"/>
                <a:gd name="T34" fmla="*/ 76 w 172"/>
                <a:gd name="T35" fmla="*/ 122 h 221"/>
                <a:gd name="T36" fmla="*/ 74 w 172"/>
                <a:gd name="T37" fmla="*/ 135 h 221"/>
                <a:gd name="T38" fmla="*/ 74 w 172"/>
                <a:gd name="T39" fmla="*/ 142 h 221"/>
                <a:gd name="T40" fmla="*/ 68 w 172"/>
                <a:gd name="T41" fmla="*/ 155 h 221"/>
                <a:gd name="T42" fmla="*/ 61 w 172"/>
                <a:gd name="T43" fmla="*/ 146 h 221"/>
                <a:gd name="T44" fmla="*/ 49 w 172"/>
                <a:gd name="T45" fmla="*/ 154 h 221"/>
                <a:gd name="T46" fmla="*/ 44 w 172"/>
                <a:gd name="T47" fmla="*/ 152 h 221"/>
                <a:gd name="T48" fmla="*/ 38 w 172"/>
                <a:gd name="T49" fmla="*/ 140 h 221"/>
                <a:gd name="T50" fmla="*/ 34 w 172"/>
                <a:gd name="T51" fmla="*/ 148 h 221"/>
                <a:gd name="T52" fmla="*/ 23 w 172"/>
                <a:gd name="T53" fmla="*/ 154 h 221"/>
                <a:gd name="T54" fmla="*/ 12 w 172"/>
                <a:gd name="T55" fmla="*/ 159 h 221"/>
                <a:gd name="T56" fmla="*/ 13 w 172"/>
                <a:gd name="T57" fmla="*/ 170 h 221"/>
                <a:gd name="T58" fmla="*/ 19 w 172"/>
                <a:gd name="T59" fmla="*/ 180 h 221"/>
                <a:gd name="T60" fmla="*/ 12 w 172"/>
                <a:gd name="T61" fmla="*/ 185 h 221"/>
                <a:gd name="T62" fmla="*/ 4 w 172"/>
                <a:gd name="T63" fmla="*/ 189 h 221"/>
                <a:gd name="T64" fmla="*/ 13 w 172"/>
                <a:gd name="T65" fmla="*/ 208 h 221"/>
                <a:gd name="T66" fmla="*/ 19 w 172"/>
                <a:gd name="T67" fmla="*/ 221 h 221"/>
                <a:gd name="T68" fmla="*/ 30 w 172"/>
                <a:gd name="T69" fmla="*/ 212 h 221"/>
                <a:gd name="T70" fmla="*/ 38 w 172"/>
                <a:gd name="T71" fmla="*/ 208 h 221"/>
                <a:gd name="T72" fmla="*/ 44 w 172"/>
                <a:gd name="T73" fmla="*/ 210 h 221"/>
                <a:gd name="T74" fmla="*/ 49 w 172"/>
                <a:gd name="T75" fmla="*/ 215 h 221"/>
                <a:gd name="T76" fmla="*/ 61 w 172"/>
                <a:gd name="T77" fmla="*/ 212 h 221"/>
                <a:gd name="T78" fmla="*/ 68 w 172"/>
                <a:gd name="T79" fmla="*/ 208 h 221"/>
                <a:gd name="T80" fmla="*/ 76 w 172"/>
                <a:gd name="T81" fmla="*/ 204 h 221"/>
                <a:gd name="T82" fmla="*/ 76 w 172"/>
                <a:gd name="T83" fmla="*/ 217 h 221"/>
                <a:gd name="T84" fmla="*/ 85 w 172"/>
                <a:gd name="T85" fmla="*/ 215 h 221"/>
                <a:gd name="T86" fmla="*/ 100 w 172"/>
                <a:gd name="T87" fmla="*/ 197 h 221"/>
                <a:gd name="T88" fmla="*/ 115 w 172"/>
                <a:gd name="T89" fmla="*/ 185 h 221"/>
                <a:gd name="T90" fmla="*/ 117 w 172"/>
                <a:gd name="T91" fmla="*/ 152 h 221"/>
                <a:gd name="T92" fmla="*/ 125 w 172"/>
                <a:gd name="T93" fmla="*/ 140 h 221"/>
                <a:gd name="T94" fmla="*/ 147 w 172"/>
                <a:gd name="T95" fmla="*/ 112 h 221"/>
                <a:gd name="T96" fmla="*/ 153 w 172"/>
                <a:gd name="T97" fmla="*/ 92 h 221"/>
                <a:gd name="T98" fmla="*/ 157 w 172"/>
                <a:gd name="T99" fmla="*/ 60 h 221"/>
                <a:gd name="T100" fmla="*/ 162 w 172"/>
                <a:gd name="T101" fmla="*/ 30 h 221"/>
                <a:gd name="T102" fmla="*/ 172 w 172"/>
                <a:gd name="T103" fmla="*/ 4 h 221"/>
                <a:gd name="T104" fmla="*/ 168 w 172"/>
                <a:gd name="T105" fmla="*/ 0 h 221"/>
                <a:gd name="T106" fmla="*/ 168 w 172"/>
                <a:gd name="T10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221">
                  <a:moveTo>
                    <a:pt x="168" y="0"/>
                  </a:moveTo>
                  <a:lnTo>
                    <a:pt x="160" y="4"/>
                  </a:lnTo>
                  <a:lnTo>
                    <a:pt x="155" y="4"/>
                  </a:lnTo>
                  <a:lnTo>
                    <a:pt x="147" y="0"/>
                  </a:lnTo>
                  <a:lnTo>
                    <a:pt x="142" y="0"/>
                  </a:lnTo>
                  <a:lnTo>
                    <a:pt x="136" y="4"/>
                  </a:lnTo>
                  <a:lnTo>
                    <a:pt x="134" y="4"/>
                  </a:lnTo>
                  <a:lnTo>
                    <a:pt x="128" y="4"/>
                  </a:lnTo>
                  <a:lnTo>
                    <a:pt x="125" y="6"/>
                  </a:lnTo>
                  <a:lnTo>
                    <a:pt x="125" y="9"/>
                  </a:lnTo>
                  <a:lnTo>
                    <a:pt x="123" y="22"/>
                  </a:lnTo>
                  <a:lnTo>
                    <a:pt x="119" y="30"/>
                  </a:lnTo>
                  <a:lnTo>
                    <a:pt x="117" y="36"/>
                  </a:lnTo>
                  <a:lnTo>
                    <a:pt x="117" y="34"/>
                  </a:lnTo>
                  <a:lnTo>
                    <a:pt x="115" y="36"/>
                  </a:lnTo>
                  <a:lnTo>
                    <a:pt x="115" y="41"/>
                  </a:lnTo>
                  <a:lnTo>
                    <a:pt x="115" y="47"/>
                  </a:lnTo>
                  <a:lnTo>
                    <a:pt x="115" y="51"/>
                  </a:lnTo>
                  <a:lnTo>
                    <a:pt x="104" y="43"/>
                  </a:lnTo>
                  <a:lnTo>
                    <a:pt x="98" y="41"/>
                  </a:lnTo>
                  <a:lnTo>
                    <a:pt x="93" y="41"/>
                  </a:lnTo>
                  <a:lnTo>
                    <a:pt x="87" y="41"/>
                  </a:lnTo>
                  <a:lnTo>
                    <a:pt x="85" y="37"/>
                  </a:lnTo>
                  <a:lnTo>
                    <a:pt x="74" y="37"/>
                  </a:lnTo>
                  <a:lnTo>
                    <a:pt x="70" y="37"/>
                  </a:lnTo>
                  <a:lnTo>
                    <a:pt x="62" y="37"/>
                  </a:lnTo>
                  <a:lnTo>
                    <a:pt x="55" y="37"/>
                  </a:lnTo>
                  <a:lnTo>
                    <a:pt x="53" y="37"/>
                  </a:lnTo>
                  <a:lnTo>
                    <a:pt x="49" y="37"/>
                  </a:lnTo>
                  <a:lnTo>
                    <a:pt x="49" y="43"/>
                  </a:lnTo>
                  <a:lnTo>
                    <a:pt x="47" y="49"/>
                  </a:lnTo>
                  <a:lnTo>
                    <a:pt x="49" y="54"/>
                  </a:lnTo>
                  <a:lnTo>
                    <a:pt x="47" y="62"/>
                  </a:lnTo>
                  <a:lnTo>
                    <a:pt x="64" y="58"/>
                  </a:lnTo>
                  <a:lnTo>
                    <a:pt x="66" y="56"/>
                  </a:lnTo>
                  <a:lnTo>
                    <a:pt x="68" y="56"/>
                  </a:lnTo>
                  <a:lnTo>
                    <a:pt x="72" y="60"/>
                  </a:lnTo>
                  <a:lnTo>
                    <a:pt x="74" y="66"/>
                  </a:lnTo>
                  <a:lnTo>
                    <a:pt x="76" y="69"/>
                  </a:lnTo>
                  <a:lnTo>
                    <a:pt x="76" y="73"/>
                  </a:lnTo>
                  <a:lnTo>
                    <a:pt x="74" y="79"/>
                  </a:lnTo>
                  <a:lnTo>
                    <a:pt x="68" y="79"/>
                  </a:lnTo>
                  <a:lnTo>
                    <a:pt x="66" y="84"/>
                  </a:lnTo>
                  <a:lnTo>
                    <a:pt x="66" y="92"/>
                  </a:lnTo>
                  <a:lnTo>
                    <a:pt x="62" y="97"/>
                  </a:lnTo>
                  <a:lnTo>
                    <a:pt x="62" y="99"/>
                  </a:lnTo>
                  <a:lnTo>
                    <a:pt x="68" y="99"/>
                  </a:lnTo>
                  <a:lnTo>
                    <a:pt x="68" y="103"/>
                  </a:lnTo>
                  <a:lnTo>
                    <a:pt x="72" y="105"/>
                  </a:lnTo>
                  <a:lnTo>
                    <a:pt x="74" y="105"/>
                  </a:lnTo>
                  <a:lnTo>
                    <a:pt x="76" y="109"/>
                  </a:lnTo>
                  <a:lnTo>
                    <a:pt x="79" y="110"/>
                  </a:lnTo>
                  <a:lnTo>
                    <a:pt x="76" y="112"/>
                  </a:lnTo>
                  <a:lnTo>
                    <a:pt x="76" y="122"/>
                  </a:lnTo>
                  <a:lnTo>
                    <a:pt x="76" y="129"/>
                  </a:lnTo>
                  <a:lnTo>
                    <a:pt x="76" y="131"/>
                  </a:lnTo>
                  <a:lnTo>
                    <a:pt x="74" y="135"/>
                  </a:lnTo>
                  <a:lnTo>
                    <a:pt x="76" y="135"/>
                  </a:lnTo>
                  <a:lnTo>
                    <a:pt x="76" y="137"/>
                  </a:lnTo>
                  <a:lnTo>
                    <a:pt x="74" y="142"/>
                  </a:lnTo>
                  <a:lnTo>
                    <a:pt x="72" y="146"/>
                  </a:lnTo>
                  <a:lnTo>
                    <a:pt x="72" y="152"/>
                  </a:lnTo>
                  <a:lnTo>
                    <a:pt x="68" y="155"/>
                  </a:lnTo>
                  <a:lnTo>
                    <a:pt x="66" y="159"/>
                  </a:lnTo>
                  <a:lnTo>
                    <a:pt x="62" y="154"/>
                  </a:lnTo>
                  <a:lnTo>
                    <a:pt x="61" y="146"/>
                  </a:lnTo>
                  <a:lnTo>
                    <a:pt x="57" y="152"/>
                  </a:lnTo>
                  <a:lnTo>
                    <a:pt x="55" y="155"/>
                  </a:lnTo>
                  <a:lnTo>
                    <a:pt x="49" y="154"/>
                  </a:lnTo>
                  <a:lnTo>
                    <a:pt x="47" y="154"/>
                  </a:lnTo>
                  <a:lnTo>
                    <a:pt x="44" y="154"/>
                  </a:lnTo>
                  <a:lnTo>
                    <a:pt x="44" y="152"/>
                  </a:lnTo>
                  <a:lnTo>
                    <a:pt x="42" y="146"/>
                  </a:lnTo>
                  <a:lnTo>
                    <a:pt x="40" y="140"/>
                  </a:lnTo>
                  <a:lnTo>
                    <a:pt x="38" y="140"/>
                  </a:lnTo>
                  <a:lnTo>
                    <a:pt x="34" y="140"/>
                  </a:lnTo>
                  <a:lnTo>
                    <a:pt x="30" y="142"/>
                  </a:lnTo>
                  <a:lnTo>
                    <a:pt x="34" y="148"/>
                  </a:lnTo>
                  <a:lnTo>
                    <a:pt x="30" y="154"/>
                  </a:lnTo>
                  <a:lnTo>
                    <a:pt x="29" y="154"/>
                  </a:lnTo>
                  <a:lnTo>
                    <a:pt x="23" y="154"/>
                  </a:lnTo>
                  <a:lnTo>
                    <a:pt x="19" y="154"/>
                  </a:lnTo>
                  <a:lnTo>
                    <a:pt x="12" y="154"/>
                  </a:lnTo>
                  <a:lnTo>
                    <a:pt x="12" y="159"/>
                  </a:lnTo>
                  <a:lnTo>
                    <a:pt x="12" y="165"/>
                  </a:lnTo>
                  <a:lnTo>
                    <a:pt x="13" y="165"/>
                  </a:lnTo>
                  <a:lnTo>
                    <a:pt x="13" y="170"/>
                  </a:lnTo>
                  <a:lnTo>
                    <a:pt x="13" y="174"/>
                  </a:lnTo>
                  <a:lnTo>
                    <a:pt x="19" y="178"/>
                  </a:lnTo>
                  <a:lnTo>
                    <a:pt x="19" y="180"/>
                  </a:lnTo>
                  <a:lnTo>
                    <a:pt x="19" y="189"/>
                  </a:lnTo>
                  <a:lnTo>
                    <a:pt x="13" y="189"/>
                  </a:lnTo>
                  <a:lnTo>
                    <a:pt x="12" y="185"/>
                  </a:lnTo>
                  <a:lnTo>
                    <a:pt x="12" y="184"/>
                  </a:lnTo>
                  <a:lnTo>
                    <a:pt x="10" y="184"/>
                  </a:lnTo>
                  <a:lnTo>
                    <a:pt x="4" y="189"/>
                  </a:lnTo>
                  <a:lnTo>
                    <a:pt x="0" y="193"/>
                  </a:lnTo>
                  <a:lnTo>
                    <a:pt x="10" y="202"/>
                  </a:lnTo>
                  <a:lnTo>
                    <a:pt x="13" y="208"/>
                  </a:lnTo>
                  <a:lnTo>
                    <a:pt x="17" y="212"/>
                  </a:lnTo>
                  <a:lnTo>
                    <a:pt x="19" y="217"/>
                  </a:lnTo>
                  <a:lnTo>
                    <a:pt x="19" y="221"/>
                  </a:lnTo>
                  <a:lnTo>
                    <a:pt x="23" y="221"/>
                  </a:lnTo>
                  <a:lnTo>
                    <a:pt x="29" y="213"/>
                  </a:lnTo>
                  <a:lnTo>
                    <a:pt x="30" y="212"/>
                  </a:lnTo>
                  <a:lnTo>
                    <a:pt x="34" y="210"/>
                  </a:lnTo>
                  <a:lnTo>
                    <a:pt x="36" y="208"/>
                  </a:lnTo>
                  <a:lnTo>
                    <a:pt x="38" y="208"/>
                  </a:lnTo>
                  <a:lnTo>
                    <a:pt x="42" y="208"/>
                  </a:lnTo>
                  <a:lnTo>
                    <a:pt x="44" y="210"/>
                  </a:lnTo>
                  <a:lnTo>
                    <a:pt x="44" y="210"/>
                  </a:lnTo>
                  <a:lnTo>
                    <a:pt x="47" y="210"/>
                  </a:lnTo>
                  <a:lnTo>
                    <a:pt x="49" y="213"/>
                  </a:lnTo>
                  <a:lnTo>
                    <a:pt x="49" y="215"/>
                  </a:lnTo>
                  <a:lnTo>
                    <a:pt x="53" y="217"/>
                  </a:lnTo>
                  <a:lnTo>
                    <a:pt x="57" y="215"/>
                  </a:lnTo>
                  <a:lnTo>
                    <a:pt x="61" y="212"/>
                  </a:lnTo>
                  <a:lnTo>
                    <a:pt x="62" y="208"/>
                  </a:lnTo>
                  <a:lnTo>
                    <a:pt x="66" y="208"/>
                  </a:lnTo>
                  <a:lnTo>
                    <a:pt x="68" y="208"/>
                  </a:lnTo>
                  <a:lnTo>
                    <a:pt x="72" y="204"/>
                  </a:lnTo>
                  <a:lnTo>
                    <a:pt x="74" y="204"/>
                  </a:lnTo>
                  <a:lnTo>
                    <a:pt x="76" y="204"/>
                  </a:lnTo>
                  <a:lnTo>
                    <a:pt x="76" y="208"/>
                  </a:lnTo>
                  <a:lnTo>
                    <a:pt x="74" y="212"/>
                  </a:lnTo>
                  <a:lnTo>
                    <a:pt x="76" y="217"/>
                  </a:lnTo>
                  <a:lnTo>
                    <a:pt x="79" y="217"/>
                  </a:lnTo>
                  <a:lnTo>
                    <a:pt x="81" y="217"/>
                  </a:lnTo>
                  <a:lnTo>
                    <a:pt x="85" y="215"/>
                  </a:lnTo>
                  <a:lnTo>
                    <a:pt x="93" y="208"/>
                  </a:lnTo>
                  <a:lnTo>
                    <a:pt x="100" y="202"/>
                  </a:lnTo>
                  <a:lnTo>
                    <a:pt x="100" y="197"/>
                  </a:lnTo>
                  <a:lnTo>
                    <a:pt x="106" y="193"/>
                  </a:lnTo>
                  <a:lnTo>
                    <a:pt x="111" y="191"/>
                  </a:lnTo>
                  <a:lnTo>
                    <a:pt x="115" y="185"/>
                  </a:lnTo>
                  <a:lnTo>
                    <a:pt x="117" y="174"/>
                  </a:lnTo>
                  <a:lnTo>
                    <a:pt x="117" y="154"/>
                  </a:lnTo>
                  <a:lnTo>
                    <a:pt x="117" y="152"/>
                  </a:lnTo>
                  <a:lnTo>
                    <a:pt x="119" y="148"/>
                  </a:lnTo>
                  <a:lnTo>
                    <a:pt x="123" y="146"/>
                  </a:lnTo>
                  <a:lnTo>
                    <a:pt x="125" y="140"/>
                  </a:lnTo>
                  <a:lnTo>
                    <a:pt x="130" y="129"/>
                  </a:lnTo>
                  <a:lnTo>
                    <a:pt x="138" y="122"/>
                  </a:lnTo>
                  <a:lnTo>
                    <a:pt x="147" y="112"/>
                  </a:lnTo>
                  <a:lnTo>
                    <a:pt x="149" y="109"/>
                  </a:lnTo>
                  <a:lnTo>
                    <a:pt x="153" y="103"/>
                  </a:lnTo>
                  <a:lnTo>
                    <a:pt x="153" y="92"/>
                  </a:lnTo>
                  <a:lnTo>
                    <a:pt x="155" y="81"/>
                  </a:lnTo>
                  <a:lnTo>
                    <a:pt x="155" y="73"/>
                  </a:lnTo>
                  <a:lnTo>
                    <a:pt x="157" y="60"/>
                  </a:lnTo>
                  <a:lnTo>
                    <a:pt x="160" y="49"/>
                  </a:lnTo>
                  <a:lnTo>
                    <a:pt x="160" y="37"/>
                  </a:lnTo>
                  <a:lnTo>
                    <a:pt x="162" y="30"/>
                  </a:lnTo>
                  <a:lnTo>
                    <a:pt x="168" y="19"/>
                  </a:lnTo>
                  <a:lnTo>
                    <a:pt x="172" y="6"/>
                  </a:lnTo>
                  <a:lnTo>
                    <a:pt x="172" y="4"/>
                  </a:lnTo>
                  <a:lnTo>
                    <a:pt x="168" y="0"/>
                  </a:lnTo>
                  <a:lnTo>
                    <a:pt x="168" y="0"/>
                  </a:lnTo>
                  <a:lnTo>
                    <a:pt x="168" y="0"/>
                  </a:lnTo>
                  <a:lnTo>
                    <a:pt x="168" y="0"/>
                  </a:lnTo>
                  <a:lnTo>
                    <a:pt x="168" y="0"/>
                  </a:lnTo>
                  <a:lnTo>
                    <a:pt x="168" y="0"/>
                  </a:lnTo>
                  <a:lnTo>
                    <a:pt x="168" y="0"/>
                  </a:lnTo>
                  <a:lnTo>
                    <a:pt x="168"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8" name="Freeform 172">
              <a:extLst>
                <a:ext uri="{FF2B5EF4-FFF2-40B4-BE49-F238E27FC236}">
                  <a16:creationId xmlns:a16="http://schemas.microsoft.com/office/drawing/2014/main" id="{8E0292EF-3CA2-4566-9D30-69EDEEF4573F}"/>
                </a:ext>
              </a:extLst>
            </p:cNvPr>
            <p:cNvSpPr>
              <a:spLocks noEditPoints="1"/>
            </p:cNvSpPr>
            <p:nvPr/>
          </p:nvSpPr>
          <p:spPr bwMode="auto">
            <a:xfrm>
              <a:off x="3285" y="5485"/>
              <a:ext cx="272" cy="194"/>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99" name="Freeform 173">
              <a:extLst>
                <a:ext uri="{FF2B5EF4-FFF2-40B4-BE49-F238E27FC236}">
                  <a16:creationId xmlns:a16="http://schemas.microsoft.com/office/drawing/2014/main" id="{0D2041B5-A4F3-45F4-9AC0-DC77F39DFD77}"/>
                </a:ext>
              </a:extLst>
            </p:cNvPr>
            <p:cNvSpPr>
              <a:spLocks noEditPoints="1"/>
            </p:cNvSpPr>
            <p:nvPr/>
          </p:nvSpPr>
          <p:spPr bwMode="auto">
            <a:xfrm>
              <a:off x="3888" y="5535"/>
              <a:ext cx="162" cy="174"/>
            </a:xfrm>
            <a:custGeom>
              <a:avLst/>
              <a:gdLst>
                <a:gd name="T0" fmla="*/ 96 w 162"/>
                <a:gd name="T1" fmla="*/ 94 h 174"/>
                <a:gd name="T2" fmla="*/ 88 w 162"/>
                <a:gd name="T3" fmla="*/ 77 h 174"/>
                <a:gd name="T4" fmla="*/ 70 w 162"/>
                <a:gd name="T5" fmla="*/ 73 h 174"/>
                <a:gd name="T6" fmla="*/ 73 w 162"/>
                <a:gd name="T7" fmla="*/ 75 h 174"/>
                <a:gd name="T8" fmla="*/ 77 w 162"/>
                <a:gd name="T9" fmla="*/ 45 h 174"/>
                <a:gd name="T10" fmla="*/ 77 w 162"/>
                <a:gd name="T11" fmla="*/ 45 h 174"/>
                <a:gd name="T12" fmla="*/ 88 w 162"/>
                <a:gd name="T13" fmla="*/ 92 h 174"/>
                <a:gd name="T14" fmla="*/ 58 w 162"/>
                <a:gd name="T15" fmla="*/ 73 h 174"/>
                <a:gd name="T16" fmla="*/ 70 w 162"/>
                <a:gd name="T17" fmla="*/ 62 h 174"/>
                <a:gd name="T18" fmla="*/ 58 w 162"/>
                <a:gd name="T19" fmla="*/ 43 h 174"/>
                <a:gd name="T20" fmla="*/ 72 w 162"/>
                <a:gd name="T21" fmla="*/ 39 h 174"/>
                <a:gd name="T22" fmla="*/ 79 w 162"/>
                <a:gd name="T23" fmla="*/ 34 h 174"/>
                <a:gd name="T24" fmla="*/ 83 w 162"/>
                <a:gd name="T25" fmla="*/ 32 h 174"/>
                <a:gd name="T26" fmla="*/ 94 w 162"/>
                <a:gd name="T27" fmla="*/ 21 h 174"/>
                <a:gd name="T28" fmla="*/ 126 w 162"/>
                <a:gd name="T29" fmla="*/ 24 h 174"/>
                <a:gd name="T30" fmla="*/ 136 w 162"/>
                <a:gd name="T31" fmla="*/ 11 h 174"/>
                <a:gd name="T32" fmla="*/ 126 w 162"/>
                <a:gd name="T33" fmla="*/ 0 h 174"/>
                <a:gd name="T34" fmla="*/ 120 w 162"/>
                <a:gd name="T35" fmla="*/ 11 h 174"/>
                <a:gd name="T36" fmla="*/ 96 w 162"/>
                <a:gd name="T37" fmla="*/ 6 h 174"/>
                <a:gd name="T38" fmla="*/ 66 w 162"/>
                <a:gd name="T39" fmla="*/ 11 h 174"/>
                <a:gd name="T40" fmla="*/ 36 w 162"/>
                <a:gd name="T41" fmla="*/ 19 h 174"/>
                <a:gd name="T42" fmla="*/ 21 w 162"/>
                <a:gd name="T43" fmla="*/ 32 h 174"/>
                <a:gd name="T44" fmla="*/ 7 w 162"/>
                <a:gd name="T45" fmla="*/ 54 h 174"/>
                <a:gd name="T46" fmla="*/ 17 w 162"/>
                <a:gd name="T47" fmla="*/ 69 h 174"/>
                <a:gd name="T48" fmla="*/ 17 w 162"/>
                <a:gd name="T49" fmla="*/ 73 h 174"/>
                <a:gd name="T50" fmla="*/ 36 w 162"/>
                <a:gd name="T51" fmla="*/ 86 h 174"/>
                <a:gd name="T52" fmla="*/ 64 w 162"/>
                <a:gd name="T53" fmla="*/ 88 h 174"/>
                <a:gd name="T54" fmla="*/ 55 w 162"/>
                <a:gd name="T55" fmla="*/ 92 h 174"/>
                <a:gd name="T56" fmla="*/ 32 w 162"/>
                <a:gd name="T57" fmla="*/ 94 h 174"/>
                <a:gd name="T58" fmla="*/ 41 w 162"/>
                <a:gd name="T59" fmla="*/ 124 h 174"/>
                <a:gd name="T60" fmla="*/ 55 w 162"/>
                <a:gd name="T61" fmla="*/ 135 h 174"/>
                <a:gd name="T62" fmla="*/ 70 w 162"/>
                <a:gd name="T63" fmla="*/ 124 h 174"/>
                <a:gd name="T64" fmla="*/ 77 w 162"/>
                <a:gd name="T65" fmla="*/ 111 h 174"/>
                <a:gd name="T66" fmla="*/ 70 w 162"/>
                <a:gd name="T67" fmla="*/ 96 h 174"/>
                <a:gd name="T68" fmla="*/ 72 w 162"/>
                <a:gd name="T69" fmla="*/ 96 h 174"/>
                <a:gd name="T70" fmla="*/ 115 w 162"/>
                <a:gd name="T71" fmla="*/ 161 h 174"/>
                <a:gd name="T72" fmla="*/ 88 w 162"/>
                <a:gd name="T73" fmla="*/ 157 h 174"/>
                <a:gd name="T74" fmla="*/ 107 w 162"/>
                <a:gd name="T75" fmla="*/ 169 h 174"/>
                <a:gd name="T76" fmla="*/ 139 w 162"/>
                <a:gd name="T77" fmla="*/ 167 h 174"/>
                <a:gd name="T78" fmla="*/ 134 w 162"/>
                <a:gd name="T79" fmla="*/ 167 h 174"/>
                <a:gd name="T80" fmla="*/ 139 w 162"/>
                <a:gd name="T81" fmla="*/ 92 h 174"/>
                <a:gd name="T82" fmla="*/ 141 w 162"/>
                <a:gd name="T83" fmla="*/ 81 h 174"/>
                <a:gd name="T84" fmla="*/ 120 w 162"/>
                <a:gd name="T85" fmla="*/ 82 h 174"/>
                <a:gd name="T86" fmla="*/ 119 w 162"/>
                <a:gd name="T87" fmla="*/ 90 h 174"/>
                <a:gd name="T88" fmla="*/ 156 w 162"/>
                <a:gd name="T89" fmla="*/ 135 h 174"/>
                <a:gd name="T90" fmla="*/ 162 w 162"/>
                <a:gd name="T91" fmla="*/ 137 h 174"/>
                <a:gd name="T92" fmla="*/ 156 w 162"/>
                <a:gd name="T93" fmla="*/ 135 h 174"/>
                <a:gd name="T94" fmla="*/ 6 w 162"/>
                <a:gd name="T95" fmla="*/ 64 h 174"/>
                <a:gd name="T96" fmla="*/ 2 w 162"/>
                <a:gd name="T97" fmla="*/ 54 h 174"/>
                <a:gd name="T98" fmla="*/ 19 w 162"/>
                <a:gd name="T99" fmla="*/ 96 h 174"/>
                <a:gd name="T100" fmla="*/ 13 w 162"/>
                <a:gd name="T101" fmla="*/ 90 h 174"/>
                <a:gd name="T102" fmla="*/ 109 w 162"/>
                <a:gd name="T103" fmla="*/ 116 h 174"/>
                <a:gd name="T104" fmla="*/ 109 w 162"/>
                <a:gd name="T105" fmla="*/ 122 h 174"/>
                <a:gd name="T106" fmla="*/ 104 w 162"/>
                <a:gd name="T107" fmla="*/ 49 h 174"/>
                <a:gd name="T108" fmla="*/ 105 w 162"/>
                <a:gd name="T109" fmla="*/ 5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74">
                  <a:moveTo>
                    <a:pt x="73" y="75"/>
                  </a:moveTo>
                  <a:lnTo>
                    <a:pt x="77" y="81"/>
                  </a:lnTo>
                  <a:lnTo>
                    <a:pt x="79" y="82"/>
                  </a:lnTo>
                  <a:lnTo>
                    <a:pt x="83" y="86"/>
                  </a:lnTo>
                  <a:lnTo>
                    <a:pt x="88" y="86"/>
                  </a:lnTo>
                  <a:lnTo>
                    <a:pt x="90" y="88"/>
                  </a:lnTo>
                  <a:lnTo>
                    <a:pt x="96" y="94"/>
                  </a:lnTo>
                  <a:lnTo>
                    <a:pt x="98" y="94"/>
                  </a:lnTo>
                  <a:lnTo>
                    <a:pt x="102" y="94"/>
                  </a:lnTo>
                  <a:lnTo>
                    <a:pt x="96" y="92"/>
                  </a:lnTo>
                  <a:lnTo>
                    <a:pt x="94" y="88"/>
                  </a:lnTo>
                  <a:lnTo>
                    <a:pt x="94" y="82"/>
                  </a:lnTo>
                  <a:lnTo>
                    <a:pt x="90" y="81"/>
                  </a:lnTo>
                  <a:lnTo>
                    <a:pt x="88" y="77"/>
                  </a:lnTo>
                  <a:lnTo>
                    <a:pt x="83" y="77"/>
                  </a:lnTo>
                  <a:lnTo>
                    <a:pt x="77" y="75"/>
                  </a:lnTo>
                  <a:lnTo>
                    <a:pt x="73" y="69"/>
                  </a:lnTo>
                  <a:lnTo>
                    <a:pt x="72" y="69"/>
                  </a:lnTo>
                  <a:lnTo>
                    <a:pt x="70" y="69"/>
                  </a:lnTo>
                  <a:lnTo>
                    <a:pt x="64" y="75"/>
                  </a:lnTo>
                  <a:lnTo>
                    <a:pt x="70" y="73"/>
                  </a:lnTo>
                  <a:lnTo>
                    <a:pt x="73" y="75"/>
                  </a:lnTo>
                  <a:lnTo>
                    <a:pt x="73" y="75"/>
                  </a:lnTo>
                  <a:lnTo>
                    <a:pt x="73" y="75"/>
                  </a:lnTo>
                  <a:lnTo>
                    <a:pt x="73" y="75"/>
                  </a:lnTo>
                  <a:lnTo>
                    <a:pt x="73" y="75"/>
                  </a:lnTo>
                  <a:lnTo>
                    <a:pt x="73" y="75"/>
                  </a:lnTo>
                  <a:lnTo>
                    <a:pt x="73" y="75"/>
                  </a:lnTo>
                  <a:lnTo>
                    <a:pt x="73" y="75"/>
                  </a:lnTo>
                  <a:close/>
                  <a:moveTo>
                    <a:pt x="77" y="45"/>
                  </a:moveTo>
                  <a:lnTo>
                    <a:pt x="79" y="45"/>
                  </a:lnTo>
                  <a:lnTo>
                    <a:pt x="77" y="43"/>
                  </a:lnTo>
                  <a:lnTo>
                    <a:pt x="72" y="39"/>
                  </a:lnTo>
                  <a:lnTo>
                    <a:pt x="73" y="45"/>
                  </a:lnTo>
                  <a:lnTo>
                    <a:pt x="77" y="45"/>
                  </a:lnTo>
                  <a:lnTo>
                    <a:pt x="77" y="45"/>
                  </a:lnTo>
                  <a:lnTo>
                    <a:pt x="77" y="45"/>
                  </a:lnTo>
                  <a:lnTo>
                    <a:pt x="77" y="45"/>
                  </a:lnTo>
                  <a:lnTo>
                    <a:pt x="77" y="45"/>
                  </a:lnTo>
                  <a:lnTo>
                    <a:pt x="77" y="45"/>
                  </a:lnTo>
                  <a:lnTo>
                    <a:pt x="77" y="45"/>
                  </a:lnTo>
                  <a:lnTo>
                    <a:pt x="77" y="45"/>
                  </a:lnTo>
                  <a:close/>
                  <a:moveTo>
                    <a:pt x="72" y="96"/>
                  </a:moveTo>
                  <a:lnTo>
                    <a:pt x="77" y="96"/>
                  </a:lnTo>
                  <a:lnTo>
                    <a:pt x="85" y="99"/>
                  </a:lnTo>
                  <a:lnTo>
                    <a:pt x="90" y="105"/>
                  </a:lnTo>
                  <a:lnTo>
                    <a:pt x="90" y="99"/>
                  </a:lnTo>
                  <a:lnTo>
                    <a:pt x="88" y="94"/>
                  </a:lnTo>
                  <a:lnTo>
                    <a:pt x="88" y="92"/>
                  </a:lnTo>
                  <a:lnTo>
                    <a:pt x="85" y="88"/>
                  </a:lnTo>
                  <a:lnTo>
                    <a:pt x="73" y="81"/>
                  </a:lnTo>
                  <a:lnTo>
                    <a:pt x="72" y="81"/>
                  </a:lnTo>
                  <a:lnTo>
                    <a:pt x="72" y="77"/>
                  </a:lnTo>
                  <a:lnTo>
                    <a:pt x="70" y="77"/>
                  </a:lnTo>
                  <a:lnTo>
                    <a:pt x="64" y="75"/>
                  </a:lnTo>
                  <a:lnTo>
                    <a:pt x="58" y="73"/>
                  </a:lnTo>
                  <a:lnTo>
                    <a:pt x="64" y="73"/>
                  </a:lnTo>
                  <a:lnTo>
                    <a:pt x="66" y="69"/>
                  </a:lnTo>
                  <a:lnTo>
                    <a:pt x="64" y="67"/>
                  </a:lnTo>
                  <a:lnTo>
                    <a:pt x="64" y="64"/>
                  </a:lnTo>
                  <a:lnTo>
                    <a:pt x="64" y="62"/>
                  </a:lnTo>
                  <a:lnTo>
                    <a:pt x="66" y="62"/>
                  </a:lnTo>
                  <a:lnTo>
                    <a:pt x="70" y="62"/>
                  </a:lnTo>
                  <a:lnTo>
                    <a:pt x="70" y="64"/>
                  </a:lnTo>
                  <a:lnTo>
                    <a:pt x="70" y="67"/>
                  </a:lnTo>
                  <a:lnTo>
                    <a:pt x="72" y="67"/>
                  </a:lnTo>
                  <a:lnTo>
                    <a:pt x="72" y="64"/>
                  </a:lnTo>
                  <a:lnTo>
                    <a:pt x="70" y="58"/>
                  </a:lnTo>
                  <a:lnTo>
                    <a:pt x="60" y="49"/>
                  </a:lnTo>
                  <a:lnTo>
                    <a:pt x="58" y="43"/>
                  </a:lnTo>
                  <a:lnTo>
                    <a:pt x="55" y="38"/>
                  </a:lnTo>
                  <a:lnTo>
                    <a:pt x="58" y="32"/>
                  </a:lnTo>
                  <a:lnTo>
                    <a:pt x="64" y="30"/>
                  </a:lnTo>
                  <a:lnTo>
                    <a:pt x="64" y="32"/>
                  </a:lnTo>
                  <a:lnTo>
                    <a:pt x="60" y="32"/>
                  </a:lnTo>
                  <a:lnTo>
                    <a:pt x="66" y="34"/>
                  </a:lnTo>
                  <a:lnTo>
                    <a:pt x="72" y="39"/>
                  </a:lnTo>
                  <a:lnTo>
                    <a:pt x="72" y="38"/>
                  </a:lnTo>
                  <a:lnTo>
                    <a:pt x="73" y="38"/>
                  </a:lnTo>
                  <a:lnTo>
                    <a:pt x="79" y="43"/>
                  </a:lnTo>
                  <a:lnTo>
                    <a:pt x="83" y="43"/>
                  </a:lnTo>
                  <a:lnTo>
                    <a:pt x="85" y="43"/>
                  </a:lnTo>
                  <a:lnTo>
                    <a:pt x="79" y="38"/>
                  </a:lnTo>
                  <a:lnTo>
                    <a:pt x="79" y="34"/>
                  </a:lnTo>
                  <a:lnTo>
                    <a:pt x="83" y="34"/>
                  </a:lnTo>
                  <a:lnTo>
                    <a:pt x="88" y="38"/>
                  </a:lnTo>
                  <a:lnTo>
                    <a:pt x="90" y="39"/>
                  </a:lnTo>
                  <a:lnTo>
                    <a:pt x="94" y="39"/>
                  </a:lnTo>
                  <a:lnTo>
                    <a:pt x="90" y="34"/>
                  </a:lnTo>
                  <a:lnTo>
                    <a:pt x="85" y="32"/>
                  </a:lnTo>
                  <a:lnTo>
                    <a:pt x="83" y="32"/>
                  </a:lnTo>
                  <a:lnTo>
                    <a:pt x="83" y="30"/>
                  </a:lnTo>
                  <a:lnTo>
                    <a:pt x="79" y="30"/>
                  </a:lnTo>
                  <a:lnTo>
                    <a:pt x="79" y="24"/>
                  </a:lnTo>
                  <a:lnTo>
                    <a:pt x="83" y="24"/>
                  </a:lnTo>
                  <a:lnTo>
                    <a:pt x="88" y="26"/>
                  </a:lnTo>
                  <a:lnTo>
                    <a:pt x="88" y="24"/>
                  </a:lnTo>
                  <a:lnTo>
                    <a:pt x="94" y="21"/>
                  </a:lnTo>
                  <a:lnTo>
                    <a:pt x="96" y="21"/>
                  </a:lnTo>
                  <a:lnTo>
                    <a:pt x="98" y="21"/>
                  </a:lnTo>
                  <a:lnTo>
                    <a:pt x="102" y="21"/>
                  </a:lnTo>
                  <a:lnTo>
                    <a:pt x="107" y="19"/>
                  </a:lnTo>
                  <a:lnTo>
                    <a:pt x="109" y="21"/>
                  </a:lnTo>
                  <a:lnTo>
                    <a:pt x="120" y="21"/>
                  </a:lnTo>
                  <a:lnTo>
                    <a:pt x="126" y="24"/>
                  </a:lnTo>
                  <a:lnTo>
                    <a:pt x="128" y="26"/>
                  </a:lnTo>
                  <a:lnTo>
                    <a:pt x="132" y="21"/>
                  </a:lnTo>
                  <a:lnTo>
                    <a:pt x="134" y="19"/>
                  </a:lnTo>
                  <a:lnTo>
                    <a:pt x="134" y="19"/>
                  </a:lnTo>
                  <a:lnTo>
                    <a:pt x="134" y="13"/>
                  </a:lnTo>
                  <a:lnTo>
                    <a:pt x="134" y="11"/>
                  </a:lnTo>
                  <a:lnTo>
                    <a:pt x="136" y="11"/>
                  </a:lnTo>
                  <a:lnTo>
                    <a:pt x="139" y="8"/>
                  </a:lnTo>
                  <a:lnTo>
                    <a:pt x="136" y="6"/>
                  </a:lnTo>
                  <a:lnTo>
                    <a:pt x="136" y="2"/>
                  </a:lnTo>
                  <a:lnTo>
                    <a:pt x="134" y="2"/>
                  </a:lnTo>
                  <a:lnTo>
                    <a:pt x="132" y="0"/>
                  </a:lnTo>
                  <a:lnTo>
                    <a:pt x="128" y="0"/>
                  </a:lnTo>
                  <a:lnTo>
                    <a:pt x="126" y="0"/>
                  </a:lnTo>
                  <a:lnTo>
                    <a:pt x="126" y="2"/>
                  </a:lnTo>
                  <a:lnTo>
                    <a:pt x="128" y="2"/>
                  </a:lnTo>
                  <a:lnTo>
                    <a:pt x="128" y="6"/>
                  </a:lnTo>
                  <a:lnTo>
                    <a:pt x="128" y="8"/>
                  </a:lnTo>
                  <a:lnTo>
                    <a:pt x="126" y="11"/>
                  </a:lnTo>
                  <a:lnTo>
                    <a:pt x="122" y="11"/>
                  </a:lnTo>
                  <a:lnTo>
                    <a:pt x="120" y="11"/>
                  </a:lnTo>
                  <a:lnTo>
                    <a:pt x="113" y="11"/>
                  </a:lnTo>
                  <a:lnTo>
                    <a:pt x="109" y="11"/>
                  </a:lnTo>
                  <a:lnTo>
                    <a:pt x="107" y="11"/>
                  </a:lnTo>
                  <a:lnTo>
                    <a:pt x="104" y="8"/>
                  </a:lnTo>
                  <a:lnTo>
                    <a:pt x="100" y="9"/>
                  </a:lnTo>
                  <a:lnTo>
                    <a:pt x="98" y="11"/>
                  </a:lnTo>
                  <a:lnTo>
                    <a:pt x="96" y="6"/>
                  </a:lnTo>
                  <a:lnTo>
                    <a:pt x="94" y="6"/>
                  </a:lnTo>
                  <a:lnTo>
                    <a:pt x="90" y="6"/>
                  </a:lnTo>
                  <a:lnTo>
                    <a:pt x="88" y="6"/>
                  </a:lnTo>
                  <a:lnTo>
                    <a:pt x="83" y="8"/>
                  </a:lnTo>
                  <a:lnTo>
                    <a:pt x="77" y="11"/>
                  </a:lnTo>
                  <a:lnTo>
                    <a:pt x="72" y="11"/>
                  </a:lnTo>
                  <a:lnTo>
                    <a:pt x="66" y="11"/>
                  </a:lnTo>
                  <a:lnTo>
                    <a:pt x="64" y="11"/>
                  </a:lnTo>
                  <a:lnTo>
                    <a:pt x="60" y="11"/>
                  </a:lnTo>
                  <a:lnTo>
                    <a:pt x="58" y="11"/>
                  </a:lnTo>
                  <a:lnTo>
                    <a:pt x="55" y="13"/>
                  </a:lnTo>
                  <a:lnTo>
                    <a:pt x="51" y="13"/>
                  </a:lnTo>
                  <a:lnTo>
                    <a:pt x="45" y="15"/>
                  </a:lnTo>
                  <a:lnTo>
                    <a:pt x="36" y="19"/>
                  </a:lnTo>
                  <a:lnTo>
                    <a:pt x="28" y="21"/>
                  </a:lnTo>
                  <a:lnTo>
                    <a:pt x="26" y="21"/>
                  </a:lnTo>
                  <a:lnTo>
                    <a:pt x="21" y="21"/>
                  </a:lnTo>
                  <a:lnTo>
                    <a:pt x="23" y="24"/>
                  </a:lnTo>
                  <a:lnTo>
                    <a:pt x="23" y="26"/>
                  </a:lnTo>
                  <a:lnTo>
                    <a:pt x="23" y="30"/>
                  </a:lnTo>
                  <a:lnTo>
                    <a:pt x="21" y="32"/>
                  </a:lnTo>
                  <a:lnTo>
                    <a:pt x="17" y="34"/>
                  </a:lnTo>
                  <a:lnTo>
                    <a:pt x="13" y="43"/>
                  </a:lnTo>
                  <a:lnTo>
                    <a:pt x="9" y="45"/>
                  </a:lnTo>
                  <a:lnTo>
                    <a:pt x="9" y="47"/>
                  </a:lnTo>
                  <a:lnTo>
                    <a:pt x="9" y="49"/>
                  </a:lnTo>
                  <a:lnTo>
                    <a:pt x="9" y="51"/>
                  </a:lnTo>
                  <a:lnTo>
                    <a:pt x="7" y="54"/>
                  </a:lnTo>
                  <a:lnTo>
                    <a:pt x="4" y="53"/>
                  </a:lnTo>
                  <a:lnTo>
                    <a:pt x="2" y="54"/>
                  </a:lnTo>
                  <a:lnTo>
                    <a:pt x="4" y="54"/>
                  </a:lnTo>
                  <a:lnTo>
                    <a:pt x="7" y="56"/>
                  </a:lnTo>
                  <a:lnTo>
                    <a:pt x="9" y="62"/>
                  </a:lnTo>
                  <a:lnTo>
                    <a:pt x="15" y="64"/>
                  </a:lnTo>
                  <a:lnTo>
                    <a:pt x="17" y="69"/>
                  </a:lnTo>
                  <a:lnTo>
                    <a:pt x="21" y="69"/>
                  </a:lnTo>
                  <a:lnTo>
                    <a:pt x="23" y="67"/>
                  </a:lnTo>
                  <a:lnTo>
                    <a:pt x="26" y="69"/>
                  </a:lnTo>
                  <a:lnTo>
                    <a:pt x="28" y="69"/>
                  </a:lnTo>
                  <a:lnTo>
                    <a:pt x="26" y="73"/>
                  </a:lnTo>
                  <a:lnTo>
                    <a:pt x="21" y="69"/>
                  </a:lnTo>
                  <a:lnTo>
                    <a:pt x="17" y="73"/>
                  </a:lnTo>
                  <a:lnTo>
                    <a:pt x="21" y="75"/>
                  </a:lnTo>
                  <a:lnTo>
                    <a:pt x="23" y="77"/>
                  </a:lnTo>
                  <a:lnTo>
                    <a:pt x="26" y="82"/>
                  </a:lnTo>
                  <a:lnTo>
                    <a:pt x="28" y="88"/>
                  </a:lnTo>
                  <a:lnTo>
                    <a:pt x="32" y="82"/>
                  </a:lnTo>
                  <a:lnTo>
                    <a:pt x="34" y="86"/>
                  </a:lnTo>
                  <a:lnTo>
                    <a:pt x="36" y="86"/>
                  </a:lnTo>
                  <a:lnTo>
                    <a:pt x="45" y="86"/>
                  </a:lnTo>
                  <a:lnTo>
                    <a:pt x="51" y="86"/>
                  </a:lnTo>
                  <a:lnTo>
                    <a:pt x="53" y="86"/>
                  </a:lnTo>
                  <a:lnTo>
                    <a:pt x="55" y="82"/>
                  </a:lnTo>
                  <a:lnTo>
                    <a:pt x="58" y="88"/>
                  </a:lnTo>
                  <a:lnTo>
                    <a:pt x="60" y="86"/>
                  </a:lnTo>
                  <a:lnTo>
                    <a:pt x="64" y="88"/>
                  </a:lnTo>
                  <a:lnTo>
                    <a:pt x="70" y="92"/>
                  </a:lnTo>
                  <a:lnTo>
                    <a:pt x="72" y="92"/>
                  </a:lnTo>
                  <a:lnTo>
                    <a:pt x="70" y="94"/>
                  </a:lnTo>
                  <a:lnTo>
                    <a:pt x="66" y="96"/>
                  </a:lnTo>
                  <a:lnTo>
                    <a:pt x="64" y="96"/>
                  </a:lnTo>
                  <a:lnTo>
                    <a:pt x="58" y="94"/>
                  </a:lnTo>
                  <a:lnTo>
                    <a:pt x="55" y="92"/>
                  </a:lnTo>
                  <a:lnTo>
                    <a:pt x="51" y="88"/>
                  </a:lnTo>
                  <a:lnTo>
                    <a:pt x="45" y="86"/>
                  </a:lnTo>
                  <a:lnTo>
                    <a:pt x="41" y="88"/>
                  </a:lnTo>
                  <a:lnTo>
                    <a:pt x="40" y="88"/>
                  </a:lnTo>
                  <a:lnTo>
                    <a:pt x="36" y="92"/>
                  </a:lnTo>
                  <a:lnTo>
                    <a:pt x="34" y="92"/>
                  </a:lnTo>
                  <a:lnTo>
                    <a:pt x="32" y="94"/>
                  </a:lnTo>
                  <a:lnTo>
                    <a:pt x="28" y="96"/>
                  </a:lnTo>
                  <a:lnTo>
                    <a:pt x="36" y="105"/>
                  </a:lnTo>
                  <a:lnTo>
                    <a:pt x="40" y="111"/>
                  </a:lnTo>
                  <a:lnTo>
                    <a:pt x="40" y="112"/>
                  </a:lnTo>
                  <a:lnTo>
                    <a:pt x="40" y="118"/>
                  </a:lnTo>
                  <a:lnTo>
                    <a:pt x="40" y="120"/>
                  </a:lnTo>
                  <a:lnTo>
                    <a:pt x="41" y="124"/>
                  </a:lnTo>
                  <a:lnTo>
                    <a:pt x="47" y="126"/>
                  </a:lnTo>
                  <a:lnTo>
                    <a:pt x="47" y="124"/>
                  </a:lnTo>
                  <a:lnTo>
                    <a:pt x="47" y="120"/>
                  </a:lnTo>
                  <a:lnTo>
                    <a:pt x="51" y="120"/>
                  </a:lnTo>
                  <a:lnTo>
                    <a:pt x="53" y="124"/>
                  </a:lnTo>
                  <a:lnTo>
                    <a:pt x="55" y="129"/>
                  </a:lnTo>
                  <a:lnTo>
                    <a:pt x="55" y="135"/>
                  </a:lnTo>
                  <a:lnTo>
                    <a:pt x="58" y="135"/>
                  </a:lnTo>
                  <a:lnTo>
                    <a:pt x="60" y="126"/>
                  </a:lnTo>
                  <a:lnTo>
                    <a:pt x="64" y="126"/>
                  </a:lnTo>
                  <a:lnTo>
                    <a:pt x="73" y="135"/>
                  </a:lnTo>
                  <a:lnTo>
                    <a:pt x="72" y="131"/>
                  </a:lnTo>
                  <a:lnTo>
                    <a:pt x="70" y="129"/>
                  </a:lnTo>
                  <a:lnTo>
                    <a:pt x="70" y="124"/>
                  </a:lnTo>
                  <a:lnTo>
                    <a:pt x="70" y="120"/>
                  </a:lnTo>
                  <a:lnTo>
                    <a:pt x="64" y="112"/>
                  </a:lnTo>
                  <a:lnTo>
                    <a:pt x="64" y="105"/>
                  </a:lnTo>
                  <a:lnTo>
                    <a:pt x="70" y="111"/>
                  </a:lnTo>
                  <a:lnTo>
                    <a:pt x="72" y="111"/>
                  </a:lnTo>
                  <a:lnTo>
                    <a:pt x="72" y="112"/>
                  </a:lnTo>
                  <a:lnTo>
                    <a:pt x="77" y="111"/>
                  </a:lnTo>
                  <a:lnTo>
                    <a:pt x="77" y="107"/>
                  </a:lnTo>
                  <a:lnTo>
                    <a:pt x="73" y="105"/>
                  </a:lnTo>
                  <a:lnTo>
                    <a:pt x="73" y="107"/>
                  </a:lnTo>
                  <a:lnTo>
                    <a:pt x="72" y="105"/>
                  </a:lnTo>
                  <a:lnTo>
                    <a:pt x="72" y="101"/>
                  </a:lnTo>
                  <a:lnTo>
                    <a:pt x="70" y="99"/>
                  </a:lnTo>
                  <a:lnTo>
                    <a:pt x="70" y="96"/>
                  </a:lnTo>
                  <a:lnTo>
                    <a:pt x="72" y="96"/>
                  </a:lnTo>
                  <a:lnTo>
                    <a:pt x="72" y="96"/>
                  </a:lnTo>
                  <a:lnTo>
                    <a:pt x="72" y="96"/>
                  </a:lnTo>
                  <a:lnTo>
                    <a:pt x="72" y="96"/>
                  </a:lnTo>
                  <a:lnTo>
                    <a:pt x="72" y="96"/>
                  </a:lnTo>
                  <a:lnTo>
                    <a:pt x="72" y="96"/>
                  </a:lnTo>
                  <a:lnTo>
                    <a:pt x="72" y="96"/>
                  </a:lnTo>
                  <a:lnTo>
                    <a:pt x="72" y="96"/>
                  </a:lnTo>
                  <a:close/>
                  <a:moveTo>
                    <a:pt x="134" y="167"/>
                  </a:moveTo>
                  <a:lnTo>
                    <a:pt x="132" y="169"/>
                  </a:lnTo>
                  <a:lnTo>
                    <a:pt x="128" y="167"/>
                  </a:lnTo>
                  <a:lnTo>
                    <a:pt x="128" y="163"/>
                  </a:lnTo>
                  <a:lnTo>
                    <a:pt x="122" y="163"/>
                  </a:lnTo>
                  <a:lnTo>
                    <a:pt x="115" y="161"/>
                  </a:lnTo>
                  <a:lnTo>
                    <a:pt x="109" y="161"/>
                  </a:lnTo>
                  <a:lnTo>
                    <a:pt x="104" y="161"/>
                  </a:lnTo>
                  <a:lnTo>
                    <a:pt x="102" y="163"/>
                  </a:lnTo>
                  <a:lnTo>
                    <a:pt x="96" y="161"/>
                  </a:lnTo>
                  <a:lnTo>
                    <a:pt x="94" y="157"/>
                  </a:lnTo>
                  <a:lnTo>
                    <a:pt x="90" y="157"/>
                  </a:lnTo>
                  <a:lnTo>
                    <a:pt x="88" y="157"/>
                  </a:lnTo>
                  <a:lnTo>
                    <a:pt x="85" y="156"/>
                  </a:lnTo>
                  <a:lnTo>
                    <a:pt x="85" y="157"/>
                  </a:lnTo>
                  <a:lnTo>
                    <a:pt x="83" y="157"/>
                  </a:lnTo>
                  <a:lnTo>
                    <a:pt x="83" y="161"/>
                  </a:lnTo>
                  <a:lnTo>
                    <a:pt x="83" y="167"/>
                  </a:lnTo>
                  <a:lnTo>
                    <a:pt x="96" y="167"/>
                  </a:lnTo>
                  <a:lnTo>
                    <a:pt x="107" y="169"/>
                  </a:lnTo>
                  <a:lnTo>
                    <a:pt x="109" y="172"/>
                  </a:lnTo>
                  <a:lnTo>
                    <a:pt x="115" y="174"/>
                  </a:lnTo>
                  <a:lnTo>
                    <a:pt x="117" y="172"/>
                  </a:lnTo>
                  <a:lnTo>
                    <a:pt x="136" y="172"/>
                  </a:lnTo>
                  <a:lnTo>
                    <a:pt x="141" y="169"/>
                  </a:lnTo>
                  <a:lnTo>
                    <a:pt x="141" y="167"/>
                  </a:lnTo>
                  <a:lnTo>
                    <a:pt x="139" y="167"/>
                  </a:lnTo>
                  <a:lnTo>
                    <a:pt x="134" y="167"/>
                  </a:lnTo>
                  <a:lnTo>
                    <a:pt x="134" y="167"/>
                  </a:lnTo>
                  <a:lnTo>
                    <a:pt x="134" y="167"/>
                  </a:lnTo>
                  <a:lnTo>
                    <a:pt x="134" y="167"/>
                  </a:lnTo>
                  <a:lnTo>
                    <a:pt x="134" y="167"/>
                  </a:lnTo>
                  <a:lnTo>
                    <a:pt x="134" y="167"/>
                  </a:lnTo>
                  <a:lnTo>
                    <a:pt x="134" y="167"/>
                  </a:lnTo>
                  <a:lnTo>
                    <a:pt x="134" y="167"/>
                  </a:lnTo>
                  <a:close/>
                  <a:moveTo>
                    <a:pt x="141" y="81"/>
                  </a:moveTo>
                  <a:lnTo>
                    <a:pt x="139" y="77"/>
                  </a:lnTo>
                  <a:lnTo>
                    <a:pt x="136" y="81"/>
                  </a:lnTo>
                  <a:lnTo>
                    <a:pt x="139" y="86"/>
                  </a:lnTo>
                  <a:lnTo>
                    <a:pt x="136" y="86"/>
                  </a:lnTo>
                  <a:lnTo>
                    <a:pt x="139" y="92"/>
                  </a:lnTo>
                  <a:lnTo>
                    <a:pt x="145" y="92"/>
                  </a:lnTo>
                  <a:lnTo>
                    <a:pt x="145" y="88"/>
                  </a:lnTo>
                  <a:lnTo>
                    <a:pt x="141" y="82"/>
                  </a:lnTo>
                  <a:lnTo>
                    <a:pt x="141" y="81"/>
                  </a:lnTo>
                  <a:lnTo>
                    <a:pt x="141" y="81"/>
                  </a:lnTo>
                  <a:lnTo>
                    <a:pt x="141" y="81"/>
                  </a:lnTo>
                  <a:lnTo>
                    <a:pt x="141" y="81"/>
                  </a:lnTo>
                  <a:lnTo>
                    <a:pt x="141" y="81"/>
                  </a:lnTo>
                  <a:lnTo>
                    <a:pt x="141" y="81"/>
                  </a:lnTo>
                  <a:lnTo>
                    <a:pt x="141" y="81"/>
                  </a:lnTo>
                  <a:lnTo>
                    <a:pt x="141" y="81"/>
                  </a:lnTo>
                  <a:close/>
                  <a:moveTo>
                    <a:pt x="119" y="90"/>
                  </a:moveTo>
                  <a:lnTo>
                    <a:pt x="120" y="88"/>
                  </a:lnTo>
                  <a:lnTo>
                    <a:pt x="120" y="82"/>
                  </a:lnTo>
                  <a:lnTo>
                    <a:pt x="120" y="81"/>
                  </a:lnTo>
                  <a:lnTo>
                    <a:pt x="117" y="81"/>
                  </a:lnTo>
                  <a:lnTo>
                    <a:pt x="117" y="84"/>
                  </a:lnTo>
                  <a:lnTo>
                    <a:pt x="119" y="86"/>
                  </a:lnTo>
                  <a:lnTo>
                    <a:pt x="119" y="88"/>
                  </a:lnTo>
                  <a:lnTo>
                    <a:pt x="119" y="90"/>
                  </a:lnTo>
                  <a:lnTo>
                    <a:pt x="119" y="90"/>
                  </a:lnTo>
                  <a:lnTo>
                    <a:pt x="119" y="90"/>
                  </a:lnTo>
                  <a:lnTo>
                    <a:pt x="119" y="90"/>
                  </a:lnTo>
                  <a:lnTo>
                    <a:pt x="119" y="90"/>
                  </a:lnTo>
                  <a:lnTo>
                    <a:pt x="119" y="90"/>
                  </a:lnTo>
                  <a:lnTo>
                    <a:pt x="119" y="90"/>
                  </a:lnTo>
                  <a:lnTo>
                    <a:pt x="119" y="90"/>
                  </a:lnTo>
                  <a:close/>
                  <a:moveTo>
                    <a:pt x="156" y="135"/>
                  </a:moveTo>
                  <a:lnTo>
                    <a:pt x="152" y="139"/>
                  </a:lnTo>
                  <a:lnTo>
                    <a:pt x="152" y="141"/>
                  </a:lnTo>
                  <a:lnTo>
                    <a:pt x="152" y="144"/>
                  </a:lnTo>
                  <a:lnTo>
                    <a:pt x="158" y="142"/>
                  </a:lnTo>
                  <a:lnTo>
                    <a:pt x="160" y="141"/>
                  </a:lnTo>
                  <a:lnTo>
                    <a:pt x="160" y="139"/>
                  </a:lnTo>
                  <a:lnTo>
                    <a:pt x="162" y="137"/>
                  </a:lnTo>
                  <a:lnTo>
                    <a:pt x="162" y="133"/>
                  </a:lnTo>
                  <a:lnTo>
                    <a:pt x="156" y="135"/>
                  </a:lnTo>
                  <a:lnTo>
                    <a:pt x="156" y="135"/>
                  </a:lnTo>
                  <a:lnTo>
                    <a:pt x="156" y="135"/>
                  </a:lnTo>
                  <a:lnTo>
                    <a:pt x="156" y="135"/>
                  </a:lnTo>
                  <a:lnTo>
                    <a:pt x="156" y="135"/>
                  </a:lnTo>
                  <a:lnTo>
                    <a:pt x="156" y="135"/>
                  </a:lnTo>
                  <a:lnTo>
                    <a:pt x="156" y="135"/>
                  </a:lnTo>
                  <a:lnTo>
                    <a:pt x="156" y="135"/>
                  </a:lnTo>
                  <a:close/>
                  <a:moveTo>
                    <a:pt x="2" y="54"/>
                  </a:moveTo>
                  <a:lnTo>
                    <a:pt x="0" y="54"/>
                  </a:lnTo>
                  <a:lnTo>
                    <a:pt x="2" y="62"/>
                  </a:lnTo>
                  <a:lnTo>
                    <a:pt x="4" y="64"/>
                  </a:lnTo>
                  <a:lnTo>
                    <a:pt x="6" y="64"/>
                  </a:lnTo>
                  <a:lnTo>
                    <a:pt x="7" y="62"/>
                  </a:lnTo>
                  <a:lnTo>
                    <a:pt x="4" y="56"/>
                  </a:lnTo>
                  <a:lnTo>
                    <a:pt x="2" y="54"/>
                  </a:lnTo>
                  <a:lnTo>
                    <a:pt x="2" y="54"/>
                  </a:lnTo>
                  <a:lnTo>
                    <a:pt x="2" y="54"/>
                  </a:lnTo>
                  <a:lnTo>
                    <a:pt x="2" y="54"/>
                  </a:lnTo>
                  <a:lnTo>
                    <a:pt x="2" y="54"/>
                  </a:lnTo>
                  <a:lnTo>
                    <a:pt x="2" y="54"/>
                  </a:lnTo>
                  <a:lnTo>
                    <a:pt x="2" y="54"/>
                  </a:lnTo>
                  <a:lnTo>
                    <a:pt x="2" y="54"/>
                  </a:lnTo>
                  <a:close/>
                  <a:moveTo>
                    <a:pt x="13" y="90"/>
                  </a:moveTo>
                  <a:lnTo>
                    <a:pt x="15" y="94"/>
                  </a:lnTo>
                  <a:lnTo>
                    <a:pt x="17" y="94"/>
                  </a:lnTo>
                  <a:lnTo>
                    <a:pt x="19" y="96"/>
                  </a:lnTo>
                  <a:lnTo>
                    <a:pt x="19" y="92"/>
                  </a:lnTo>
                  <a:lnTo>
                    <a:pt x="19" y="90"/>
                  </a:lnTo>
                  <a:lnTo>
                    <a:pt x="17" y="86"/>
                  </a:lnTo>
                  <a:lnTo>
                    <a:pt x="13" y="90"/>
                  </a:lnTo>
                  <a:lnTo>
                    <a:pt x="13" y="90"/>
                  </a:lnTo>
                  <a:lnTo>
                    <a:pt x="13" y="90"/>
                  </a:lnTo>
                  <a:lnTo>
                    <a:pt x="13" y="90"/>
                  </a:lnTo>
                  <a:lnTo>
                    <a:pt x="13" y="90"/>
                  </a:lnTo>
                  <a:lnTo>
                    <a:pt x="13" y="90"/>
                  </a:lnTo>
                  <a:lnTo>
                    <a:pt x="13" y="90"/>
                  </a:lnTo>
                  <a:lnTo>
                    <a:pt x="13" y="90"/>
                  </a:lnTo>
                  <a:close/>
                  <a:moveTo>
                    <a:pt x="109" y="122"/>
                  </a:moveTo>
                  <a:lnTo>
                    <a:pt x="111" y="116"/>
                  </a:lnTo>
                  <a:lnTo>
                    <a:pt x="109" y="116"/>
                  </a:lnTo>
                  <a:lnTo>
                    <a:pt x="105" y="120"/>
                  </a:lnTo>
                  <a:lnTo>
                    <a:pt x="105" y="122"/>
                  </a:lnTo>
                  <a:lnTo>
                    <a:pt x="107" y="122"/>
                  </a:lnTo>
                  <a:lnTo>
                    <a:pt x="109" y="122"/>
                  </a:lnTo>
                  <a:lnTo>
                    <a:pt x="109" y="122"/>
                  </a:lnTo>
                  <a:lnTo>
                    <a:pt x="109" y="122"/>
                  </a:lnTo>
                  <a:lnTo>
                    <a:pt x="109" y="122"/>
                  </a:lnTo>
                  <a:lnTo>
                    <a:pt x="109" y="122"/>
                  </a:lnTo>
                  <a:lnTo>
                    <a:pt x="109" y="122"/>
                  </a:lnTo>
                  <a:lnTo>
                    <a:pt x="109" y="122"/>
                  </a:lnTo>
                  <a:lnTo>
                    <a:pt x="109" y="122"/>
                  </a:lnTo>
                  <a:close/>
                  <a:moveTo>
                    <a:pt x="105" y="51"/>
                  </a:moveTo>
                  <a:lnTo>
                    <a:pt x="105" y="49"/>
                  </a:lnTo>
                  <a:lnTo>
                    <a:pt x="104" y="49"/>
                  </a:lnTo>
                  <a:lnTo>
                    <a:pt x="100" y="51"/>
                  </a:lnTo>
                  <a:lnTo>
                    <a:pt x="100" y="53"/>
                  </a:lnTo>
                  <a:lnTo>
                    <a:pt x="102" y="54"/>
                  </a:lnTo>
                  <a:lnTo>
                    <a:pt x="102" y="53"/>
                  </a:lnTo>
                  <a:lnTo>
                    <a:pt x="105" y="54"/>
                  </a:lnTo>
                  <a:lnTo>
                    <a:pt x="105" y="51"/>
                  </a:lnTo>
                  <a:lnTo>
                    <a:pt x="105" y="51"/>
                  </a:lnTo>
                  <a:lnTo>
                    <a:pt x="105" y="51"/>
                  </a:lnTo>
                  <a:lnTo>
                    <a:pt x="105" y="51"/>
                  </a:lnTo>
                  <a:lnTo>
                    <a:pt x="105" y="51"/>
                  </a:lnTo>
                  <a:lnTo>
                    <a:pt x="105" y="51"/>
                  </a:lnTo>
                  <a:lnTo>
                    <a:pt x="105" y="51"/>
                  </a:lnTo>
                  <a:lnTo>
                    <a:pt x="105" y="5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0" name="Freeform 174">
              <a:extLst>
                <a:ext uri="{FF2B5EF4-FFF2-40B4-BE49-F238E27FC236}">
                  <a16:creationId xmlns:a16="http://schemas.microsoft.com/office/drawing/2014/main" id="{83EF0230-193A-448F-B1FD-998F2A100069}"/>
                </a:ext>
              </a:extLst>
            </p:cNvPr>
            <p:cNvSpPr>
              <a:spLocks noEditPoints="1"/>
            </p:cNvSpPr>
            <p:nvPr/>
          </p:nvSpPr>
          <p:spPr bwMode="auto">
            <a:xfrm>
              <a:off x="3703" y="4883"/>
              <a:ext cx="219" cy="322"/>
            </a:xfrm>
            <a:custGeom>
              <a:avLst/>
              <a:gdLst>
                <a:gd name="T0" fmla="*/ 138 w 219"/>
                <a:gd name="T1" fmla="*/ 268 h 322"/>
                <a:gd name="T2" fmla="*/ 136 w 219"/>
                <a:gd name="T3" fmla="*/ 255 h 322"/>
                <a:gd name="T4" fmla="*/ 136 w 219"/>
                <a:gd name="T5" fmla="*/ 255 h 322"/>
                <a:gd name="T6" fmla="*/ 132 w 219"/>
                <a:gd name="T7" fmla="*/ 276 h 322"/>
                <a:gd name="T8" fmla="*/ 132 w 219"/>
                <a:gd name="T9" fmla="*/ 276 h 322"/>
                <a:gd name="T10" fmla="*/ 68 w 219"/>
                <a:gd name="T11" fmla="*/ 317 h 322"/>
                <a:gd name="T12" fmla="*/ 68 w 219"/>
                <a:gd name="T13" fmla="*/ 319 h 322"/>
                <a:gd name="T14" fmla="*/ 132 w 219"/>
                <a:gd name="T15" fmla="*/ 218 h 322"/>
                <a:gd name="T16" fmla="*/ 132 w 219"/>
                <a:gd name="T17" fmla="*/ 218 h 322"/>
                <a:gd name="T18" fmla="*/ 211 w 219"/>
                <a:gd name="T19" fmla="*/ 51 h 322"/>
                <a:gd name="T20" fmla="*/ 208 w 219"/>
                <a:gd name="T21" fmla="*/ 34 h 322"/>
                <a:gd name="T22" fmla="*/ 198 w 219"/>
                <a:gd name="T23" fmla="*/ 19 h 322"/>
                <a:gd name="T24" fmla="*/ 157 w 219"/>
                <a:gd name="T25" fmla="*/ 0 h 322"/>
                <a:gd name="T26" fmla="*/ 149 w 219"/>
                <a:gd name="T27" fmla="*/ 10 h 322"/>
                <a:gd name="T28" fmla="*/ 113 w 219"/>
                <a:gd name="T29" fmla="*/ 10 h 322"/>
                <a:gd name="T30" fmla="*/ 96 w 219"/>
                <a:gd name="T31" fmla="*/ 21 h 322"/>
                <a:gd name="T32" fmla="*/ 74 w 219"/>
                <a:gd name="T33" fmla="*/ 53 h 322"/>
                <a:gd name="T34" fmla="*/ 55 w 219"/>
                <a:gd name="T35" fmla="*/ 64 h 322"/>
                <a:gd name="T36" fmla="*/ 46 w 219"/>
                <a:gd name="T37" fmla="*/ 100 h 322"/>
                <a:gd name="T38" fmla="*/ 32 w 219"/>
                <a:gd name="T39" fmla="*/ 109 h 322"/>
                <a:gd name="T40" fmla="*/ 14 w 219"/>
                <a:gd name="T41" fmla="*/ 128 h 322"/>
                <a:gd name="T42" fmla="*/ 15 w 219"/>
                <a:gd name="T43" fmla="*/ 158 h 322"/>
                <a:gd name="T44" fmla="*/ 27 w 219"/>
                <a:gd name="T45" fmla="*/ 176 h 322"/>
                <a:gd name="T46" fmla="*/ 21 w 219"/>
                <a:gd name="T47" fmla="*/ 201 h 322"/>
                <a:gd name="T48" fmla="*/ 8 w 219"/>
                <a:gd name="T49" fmla="*/ 214 h 322"/>
                <a:gd name="T50" fmla="*/ 2 w 219"/>
                <a:gd name="T51" fmla="*/ 225 h 322"/>
                <a:gd name="T52" fmla="*/ 0 w 219"/>
                <a:gd name="T53" fmla="*/ 242 h 322"/>
                <a:gd name="T54" fmla="*/ 8 w 219"/>
                <a:gd name="T55" fmla="*/ 244 h 322"/>
                <a:gd name="T56" fmla="*/ 14 w 219"/>
                <a:gd name="T57" fmla="*/ 264 h 322"/>
                <a:gd name="T58" fmla="*/ 27 w 219"/>
                <a:gd name="T59" fmla="*/ 287 h 322"/>
                <a:gd name="T60" fmla="*/ 32 w 219"/>
                <a:gd name="T61" fmla="*/ 313 h 322"/>
                <a:gd name="T62" fmla="*/ 57 w 219"/>
                <a:gd name="T63" fmla="*/ 304 h 322"/>
                <a:gd name="T64" fmla="*/ 78 w 219"/>
                <a:gd name="T65" fmla="*/ 294 h 322"/>
                <a:gd name="T66" fmla="*/ 100 w 219"/>
                <a:gd name="T67" fmla="*/ 274 h 322"/>
                <a:gd name="T68" fmla="*/ 100 w 219"/>
                <a:gd name="T69" fmla="*/ 255 h 322"/>
                <a:gd name="T70" fmla="*/ 102 w 219"/>
                <a:gd name="T71" fmla="*/ 244 h 322"/>
                <a:gd name="T72" fmla="*/ 106 w 219"/>
                <a:gd name="T73" fmla="*/ 236 h 322"/>
                <a:gd name="T74" fmla="*/ 117 w 219"/>
                <a:gd name="T75" fmla="*/ 231 h 322"/>
                <a:gd name="T76" fmla="*/ 125 w 219"/>
                <a:gd name="T77" fmla="*/ 227 h 322"/>
                <a:gd name="T78" fmla="*/ 125 w 219"/>
                <a:gd name="T79" fmla="*/ 218 h 322"/>
                <a:gd name="T80" fmla="*/ 140 w 219"/>
                <a:gd name="T81" fmla="*/ 206 h 322"/>
                <a:gd name="T82" fmla="*/ 121 w 219"/>
                <a:gd name="T83" fmla="*/ 189 h 322"/>
                <a:gd name="T84" fmla="*/ 108 w 219"/>
                <a:gd name="T85" fmla="*/ 182 h 322"/>
                <a:gd name="T86" fmla="*/ 108 w 219"/>
                <a:gd name="T87" fmla="*/ 163 h 322"/>
                <a:gd name="T88" fmla="*/ 108 w 219"/>
                <a:gd name="T89" fmla="*/ 150 h 322"/>
                <a:gd name="T90" fmla="*/ 117 w 219"/>
                <a:gd name="T91" fmla="*/ 137 h 322"/>
                <a:gd name="T92" fmla="*/ 127 w 219"/>
                <a:gd name="T93" fmla="*/ 137 h 322"/>
                <a:gd name="T94" fmla="*/ 145 w 219"/>
                <a:gd name="T95" fmla="*/ 122 h 322"/>
                <a:gd name="T96" fmla="*/ 162 w 219"/>
                <a:gd name="T97" fmla="*/ 115 h 322"/>
                <a:gd name="T98" fmla="*/ 170 w 219"/>
                <a:gd name="T99" fmla="*/ 90 h 322"/>
                <a:gd name="T100" fmla="*/ 181 w 219"/>
                <a:gd name="T101" fmla="*/ 81 h 322"/>
                <a:gd name="T102" fmla="*/ 189 w 219"/>
                <a:gd name="T103" fmla="*/ 71 h 322"/>
                <a:gd name="T104" fmla="*/ 202 w 219"/>
                <a:gd name="T105" fmla="*/ 70 h 322"/>
                <a:gd name="T106" fmla="*/ 219 w 219"/>
                <a:gd name="T107" fmla="*/ 70 h 322"/>
                <a:gd name="T108" fmla="*/ 155 w 219"/>
                <a:gd name="T109" fmla="*/ 184 h 322"/>
                <a:gd name="T110" fmla="*/ 153 w 219"/>
                <a:gd name="T111" fmla="*/ 188 h 322"/>
                <a:gd name="T112" fmla="*/ 157 w 219"/>
                <a:gd name="T113" fmla="*/ 186 h 322"/>
                <a:gd name="T114" fmla="*/ 155 w 219"/>
                <a:gd name="T115" fmla="*/ 18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322">
                  <a:moveTo>
                    <a:pt x="136" y="255"/>
                  </a:moveTo>
                  <a:lnTo>
                    <a:pt x="130" y="261"/>
                  </a:lnTo>
                  <a:lnTo>
                    <a:pt x="130" y="268"/>
                  </a:lnTo>
                  <a:lnTo>
                    <a:pt x="130" y="270"/>
                  </a:lnTo>
                  <a:lnTo>
                    <a:pt x="132" y="274"/>
                  </a:lnTo>
                  <a:lnTo>
                    <a:pt x="138" y="268"/>
                  </a:lnTo>
                  <a:lnTo>
                    <a:pt x="144" y="263"/>
                  </a:lnTo>
                  <a:lnTo>
                    <a:pt x="140" y="263"/>
                  </a:lnTo>
                  <a:lnTo>
                    <a:pt x="144" y="257"/>
                  </a:lnTo>
                  <a:lnTo>
                    <a:pt x="144" y="255"/>
                  </a:lnTo>
                  <a:lnTo>
                    <a:pt x="140" y="251"/>
                  </a:lnTo>
                  <a:lnTo>
                    <a:pt x="136" y="255"/>
                  </a:lnTo>
                  <a:lnTo>
                    <a:pt x="136" y="255"/>
                  </a:lnTo>
                  <a:lnTo>
                    <a:pt x="136" y="255"/>
                  </a:lnTo>
                  <a:lnTo>
                    <a:pt x="136" y="255"/>
                  </a:lnTo>
                  <a:lnTo>
                    <a:pt x="136" y="255"/>
                  </a:lnTo>
                  <a:lnTo>
                    <a:pt x="136" y="255"/>
                  </a:lnTo>
                  <a:lnTo>
                    <a:pt x="136" y="255"/>
                  </a:lnTo>
                  <a:lnTo>
                    <a:pt x="136" y="255"/>
                  </a:lnTo>
                  <a:close/>
                  <a:moveTo>
                    <a:pt x="132" y="276"/>
                  </a:moveTo>
                  <a:lnTo>
                    <a:pt x="132" y="274"/>
                  </a:lnTo>
                  <a:lnTo>
                    <a:pt x="130" y="276"/>
                  </a:lnTo>
                  <a:lnTo>
                    <a:pt x="132" y="276"/>
                  </a:lnTo>
                  <a:lnTo>
                    <a:pt x="132" y="276"/>
                  </a:lnTo>
                  <a:lnTo>
                    <a:pt x="132" y="276"/>
                  </a:lnTo>
                  <a:lnTo>
                    <a:pt x="132" y="276"/>
                  </a:lnTo>
                  <a:lnTo>
                    <a:pt x="132" y="276"/>
                  </a:lnTo>
                  <a:lnTo>
                    <a:pt x="132" y="276"/>
                  </a:lnTo>
                  <a:lnTo>
                    <a:pt x="132" y="276"/>
                  </a:lnTo>
                  <a:lnTo>
                    <a:pt x="132" y="276"/>
                  </a:lnTo>
                  <a:close/>
                  <a:moveTo>
                    <a:pt x="68" y="319"/>
                  </a:moveTo>
                  <a:lnTo>
                    <a:pt x="68" y="322"/>
                  </a:lnTo>
                  <a:lnTo>
                    <a:pt x="70" y="322"/>
                  </a:lnTo>
                  <a:lnTo>
                    <a:pt x="74" y="322"/>
                  </a:lnTo>
                  <a:lnTo>
                    <a:pt x="74" y="319"/>
                  </a:lnTo>
                  <a:lnTo>
                    <a:pt x="68" y="317"/>
                  </a:lnTo>
                  <a:lnTo>
                    <a:pt x="68" y="319"/>
                  </a:lnTo>
                  <a:lnTo>
                    <a:pt x="68" y="319"/>
                  </a:lnTo>
                  <a:lnTo>
                    <a:pt x="68" y="319"/>
                  </a:lnTo>
                  <a:lnTo>
                    <a:pt x="68" y="319"/>
                  </a:lnTo>
                  <a:lnTo>
                    <a:pt x="68" y="319"/>
                  </a:lnTo>
                  <a:lnTo>
                    <a:pt x="68" y="319"/>
                  </a:lnTo>
                  <a:lnTo>
                    <a:pt x="68" y="319"/>
                  </a:lnTo>
                  <a:lnTo>
                    <a:pt x="68" y="319"/>
                  </a:lnTo>
                  <a:close/>
                  <a:moveTo>
                    <a:pt x="132" y="218"/>
                  </a:moveTo>
                  <a:lnTo>
                    <a:pt x="132" y="219"/>
                  </a:lnTo>
                  <a:lnTo>
                    <a:pt x="136" y="219"/>
                  </a:lnTo>
                  <a:lnTo>
                    <a:pt x="132" y="218"/>
                  </a:lnTo>
                  <a:lnTo>
                    <a:pt x="132" y="218"/>
                  </a:lnTo>
                  <a:lnTo>
                    <a:pt x="132" y="218"/>
                  </a:lnTo>
                  <a:lnTo>
                    <a:pt x="132" y="218"/>
                  </a:lnTo>
                  <a:lnTo>
                    <a:pt x="132" y="218"/>
                  </a:lnTo>
                  <a:lnTo>
                    <a:pt x="132" y="218"/>
                  </a:lnTo>
                  <a:lnTo>
                    <a:pt x="132" y="218"/>
                  </a:lnTo>
                  <a:lnTo>
                    <a:pt x="132" y="218"/>
                  </a:lnTo>
                  <a:close/>
                  <a:moveTo>
                    <a:pt x="219" y="70"/>
                  </a:moveTo>
                  <a:lnTo>
                    <a:pt x="211" y="60"/>
                  </a:lnTo>
                  <a:lnTo>
                    <a:pt x="211" y="58"/>
                  </a:lnTo>
                  <a:lnTo>
                    <a:pt x="211" y="53"/>
                  </a:lnTo>
                  <a:lnTo>
                    <a:pt x="211" y="51"/>
                  </a:lnTo>
                  <a:lnTo>
                    <a:pt x="213" y="47"/>
                  </a:lnTo>
                  <a:lnTo>
                    <a:pt x="211" y="45"/>
                  </a:lnTo>
                  <a:lnTo>
                    <a:pt x="208" y="42"/>
                  </a:lnTo>
                  <a:lnTo>
                    <a:pt x="208" y="40"/>
                  </a:lnTo>
                  <a:lnTo>
                    <a:pt x="208" y="38"/>
                  </a:lnTo>
                  <a:lnTo>
                    <a:pt x="208" y="34"/>
                  </a:lnTo>
                  <a:lnTo>
                    <a:pt x="206" y="34"/>
                  </a:lnTo>
                  <a:lnTo>
                    <a:pt x="202" y="28"/>
                  </a:lnTo>
                  <a:lnTo>
                    <a:pt x="202" y="27"/>
                  </a:lnTo>
                  <a:lnTo>
                    <a:pt x="206" y="23"/>
                  </a:lnTo>
                  <a:lnTo>
                    <a:pt x="202" y="21"/>
                  </a:lnTo>
                  <a:lnTo>
                    <a:pt x="198" y="19"/>
                  </a:lnTo>
                  <a:lnTo>
                    <a:pt x="194" y="15"/>
                  </a:lnTo>
                  <a:lnTo>
                    <a:pt x="183" y="10"/>
                  </a:lnTo>
                  <a:lnTo>
                    <a:pt x="164" y="0"/>
                  </a:lnTo>
                  <a:lnTo>
                    <a:pt x="157" y="0"/>
                  </a:lnTo>
                  <a:lnTo>
                    <a:pt x="157" y="0"/>
                  </a:lnTo>
                  <a:lnTo>
                    <a:pt x="157" y="0"/>
                  </a:lnTo>
                  <a:lnTo>
                    <a:pt x="155" y="0"/>
                  </a:lnTo>
                  <a:lnTo>
                    <a:pt x="145" y="0"/>
                  </a:lnTo>
                  <a:lnTo>
                    <a:pt x="149" y="2"/>
                  </a:lnTo>
                  <a:lnTo>
                    <a:pt x="149" y="4"/>
                  </a:lnTo>
                  <a:lnTo>
                    <a:pt x="144" y="10"/>
                  </a:lnTo>
                  <a:lnTo>
                    <a:pt x="149" y="10"/>
                  </a:lnTo>
                  <a:lnTo>
                    <a:pt x="144" y="13"/>
                  </a:lnTo>
                  <a:lnTo>
                    <a:pt x="136" y="13"/>
                  </a:lnTo>
                  <a:lnTo>
                    <a:pt x="125" y="10"/>
                  </a:lnTo>
                  <a:lnTo>
                    <a:pt x="119" y="10"/>
                  </a:lnTo>
                  <a:lnTo>
                    <a:pt x="117" y="10"/>
                  </a:lnTo>
                  <a:lnTo>
                    <a:pt x="113" y="10"/>
                  </a:lnTo>
                  <a:lnTo>
                    <a:pt x="113" y="13"/>
                  </a:lnTo>
                  <a:lnTo>
                    <a:pt x="113" y="19"/>
                  </a:lnTo>
                  <a:lnTo>
                    <a:pt x="112" y="21"/>
                  </a:lnTo>
                  <a:lnTo>
                    <a:pt x="108" y="21"/>
                  </a:lnTo>
                  <a:lnTo>
                    <a:pt x="102" y="21"/>
                  </a:lnTo>
                  <a:lnTo>
                    <a:pt x="96" y="21"/>
                  </a:lnTo>
                  <a:lnTo>
                    <a:pt x="89" y="28"/>
                  </a:lnTo>
                  <a:lnTo>
                    <a:pt x="81" y="34"/>
                  </a:lnTo>
                  <a:lnTo>
                    <a:pt x="83" y="38"/>
                  </a:lnTo>
                  <a:lnTo>
                    <a:pt x="87" y="40"/>
                  </a:lnTo>
                  <a:lnTo>
                    <a:pt x="87" y="42"/>
                  </a:lnTo>
                  <a:lnTo>
                    <a:pt x="74" y="53"/>
                  </a:lnTo>
                  <a:lnTo>
                    <a:pt x="70" y="53"/>
                  </a:lnTo>
                  <a:lnTo>
                    <a:pt x="70" y="56"/>
                  </a:lnTo>
                  <a:lnTo>
                    <a:pt x="70" y="58"/>
                  </a:lnTo>
                  <a:lnTo>
                    <a:pt x="70" y="60"/>
                  </a:lnTo>
                  <a:lnTo>
                    <a:pt x="63" y="64"/>
                  </a:lnTo>
                  <a:lnTo>
                    <a:pt x="55" y="64"/>
                  </a:lnTo>
                  <a:lnTo>
                    <a:pt x="57" y="71"/>
                  </a:lnTo>
                  <a:lnTo>
                    <a:pt x="57" y="77"/>
                  </a:lnTo>
                  <a:lnTo>
                    <a:pt x="55" y="83"/>
                  </a:lnTo>
                  <a:lnTo>
                    <a:pt x="49" y="90"/>
                  </a:lnTo>
                  <a:lnTo>
                    <a:pt x="40" y="100"/>
                  </a:lnTo>
                  <a:lnTo>
                    <a:pt x="46" y="100"/>
                  </a:lnTo>
                  <a:lnTo>
                    <a:pt x="49" y="101"/>
                  </a:lnTo>
                  <a:lnTo>
                    <a:pt x="49" y="103"/>
                  </a:lnTo>
                  <a:lnTo>
                    <a:pt x="49" y="107"/>
                  </a:lnTo>
                  <a:lnTo>
                    <a:pt x="46" y="109"/>
                  </a:lnTo>
                  <a:lnTo>
                    <a:pt x="40" y="109"/>
                  </a:lnTo>
                  <a:lnTo>
                    <a:pt x="32" y="109"/>
                  </a:lnTo>
                  <a:lnTo>
                    <a:pt x="25" y="113"/>
                  </a:lnTo>
                  <a:lnTo>
                    <a:pt x="19" y="115"/>
                  </a:lnTo>
                  <a:lnTo>
                    <a:pt x="15" y="118"/>
                  </a:lnTo>
                  <a:lnTo>
                    <a:pt x="15" y="120"/>
                  </a:lnTo>
                  <a:lnTo>
                    <a:pt x="14" y="122"/>
                  </a:lnTo>
                  <a:lnTo>
                    <a:pt x="14" y="128"/>
                  </a:lnTo>
                  <a:lnTo>
                    <a:pt x="15" y="133"/>
                  </a:lnTo>
                  <a:lnTo>
                    <a:pt x="14" y="137"/>
                  </a:lnTo>
                  <a:lnTo>
                    <a:pt x="14" y="139"/>
                  </a:lnTo>
                  <a:lnTo>
                    <a:pt x="15" y="145"/>
                  </a:lnTo>
                  <a:lnTo>
                    <a:pt x="15" y="150"/>
                  </a:lnTo>
                  <a:lnTo>
                    <a:pt x="15" y="158"/>
                  </a:lnTo>
                  <a:lnTo>
                    <a:pt x="15" y="163"/>
                  </a:lnTo>
                  <a:lnTo>
                    <a:pt x="21" y="165"/>
                  </a:lnTo>
                  <a:lnTo>
                    <a:pt x="27" y="169"/>
                  </a:lnTo>
                  <a:lnTo>
                    <a:pt x="27" y="171"/>
                  </a:lnTo>
                  <a:lnTo>
                    <a:pt x="31" y="174"/>
                  </a:lnTo>
                  <a:lnTo>
                    <a:pt x="27" y="176"/>
                  </a:lnTo>
                  <a:lnTo>
                    <a:pt x="21" y="180"/>
                  </a:lnTo>
                  <a:lnTo>
                    <a:pt x="19" y="182"/>
                  </a:lnTo>
                  <a:lnTo>
                    <a:pt x="19" y="184"/>
                  </a:lnTo>
                  <a:lnTo>
                    <a:pt x="21" y="188"/>
                  </a:lnTo>
                  <a:lnTo>
                    <a:pt x="25" y="193"/>
                  </a:lnTo>
                  <a:lnTo>
                    <a:pt x="21" y="201"/>
                  </a:lnTo>
                  <a:lnTo>
                    <a:pt x="19" y="203"/>
                  </a:lnTo>
                  <a:lnTo>
                    <a:pt x="15" y="203"/>
                  </a:lnTo>
                  <a:lnTo>
                    <a:pt x="14" y="206"/>
                  </a:lnTo>
                  <a:lnTo>
                    <a:pt x="12" y="208"/>
                  </a:lnTo>
                  <a:lnTo>
                    <a:pt x="12" y="212"/>
                  </a:lnTo>
                  <a:lnTo>
                    <a:pt x="8" y="214"/>
                  </a:lnTo>
                  <a:lnTo>
                    <a:pt x="12" y="218"/>
                  </a:lnTo>
                  <a:lnTo>
                    <a:pt x="12" y="225"/>
                  </a:lnTo>
                  <a:lnTo>
                    <a:pt x="8" y="227"/>
                  </a:lnTo>
                  <a:lnTo>
                    <a:pt x="6" y="231"/>
                  </a:lnTo>
                  <a:lnTo>
                    <a:pt x="2" y="227"/>
                  </a:lnTo>
                  <a:lnTo>
                    <a:pt x="2" y="225"/>
                  </a:lnTo>
                  <a:lnTo>
                    <a:pt x="0" y="225"/>
                  </a:lnTo>
                  <a:lnTo>
                    <a:pt x="0" y="225"/>
                  </a:lnTo>
                  <a:lnTo>
                    <a:pt x="0" y="227"/>
                  </a:lnTo>
                  <a:lnTo>
                    <a:pt x="0" y="233"/>
                  </a:lnTo>
                  <a:lnTo>
                    <a:pt x="0" y="238"/>
                  </a:lnTo>
                  <a:lnTo>
                    <a:pt x="0" y="242"/>
                  </a:lnTo>
                  <a:lnTo>
                    <a:pt x="2" y="242"/>
                  </a:lnTo>
                  <a:lnTo>
                    <a:pt x="6" y="244"/>
                  </a:lnTo>
                  <a:lnTo>
                    <a:pt x="6" y="242"/>
                  </a:lnTo>
                  <a:lnTo>
                    <a:pt x="8" y="242"/>
                  </a:lnTo>
                  <a:lnTo>
                    <a:pt x="6" y="244"/>
                  </a:lnTo>
                  <a:lnTo>
                    <a:pt x="8" y="244"/>
                  </a:lnTo>
                  <a:lnTo>
                    <a:pt x="14" y="244"/>
                  </a:lnTo>
                  <a:lnTo>
                    <a:pt x="12" y="249"/>
                  </a:lnTo>
                  <a:lnTo>
                    <a:pt x="12" y="255"/>
                  </a:lnTo>
                  <a:lnTo>
                    <a:pt x="12" y="257"/>
                  </a:lnTo>
                  <a:lnTo>
                    <a:pt x="14" y="261"/>
                  </a:lnTo>
                  <a:lnTo>
                    <a:pt x="14" y="264"/>
                  </a:lnTo>
                  <a:lnTo>
                    <a:pt x="15" y="264"/>
                  </a:lnTo>
                  <a:lnTo>
                    <a:pt x="19" y="270"/>
                  </a:lnTo>
                  <a:lnTo>
                    <a:pt x="27" y="279"/>
                  </a:lnTo>
                  <a:lnTo>
                    <a:pt x="32" y="283"/>
                  </a:lnTo>
                  <a:lnTo>
                    <a:pt x="32" y="287"/>
                  </a:lnTo>
                  <a:lnTo>
                    <a:pt x="27" y="287"/>
                  </a:lnTo>
                  <a:lnTo>
                    <a:pt x="31" y="292"/>
                  </a:lnTo>
                  <a:lnTo>
                    <a:pt x="25" y="292"/>
                  </a:lnTo>
                  <a:lnTo>
                    <a:pt x="27" y="298"/>
                  </a:lnTo>
                  <a:lnTo>
                    <a:pt x="32" y="304"/>
                  </a:lnTo>
                  <a:lnTo>
                    <a:pt x="36" y="307"/>
                  </a:lnTo>
                  <a:lnTo>
                    <a:pt x="32" y="313"/>
                  </a:lnTo>
                  <a:lnTo>
                    <a:pt x="51" y="311"/>
                  </a:lnTo>
                  <a:lnTo>
                    <a:pt x="57" y="313"/>
                  </a:lnTo>
                  <a:lnTo>
                    <a:pt x="59" y="313"/>
                  </a:lnTo>
                  <a:lnTo>
                    <a:pt x="59" y="311"/>
                  </a:lnTo>
                  <a:lnTo>
                    <a:pt x="57" y="306"/>
                  </a:lnTo>
                  <a:lnTo>
                    <a:pt x="57" y="304"/>
                  </a:lnTo>
                  <a:lnTo>
                    <a:pt x="59" y="300"/>
                  </a:lnTo>
                  <a:lnTo>
                    <a:pt x="63" y="298"/>
                  </a:lnTo>
                  <a:lnTo>
                    <a:pt x="68" y="298"/>
                  </a:lnTo>
                  <a:lnTo>
                    <a:pt x="68" y="294"/>
                  </a:lnTo>
                  <a:lnTo>
                    <a:pt x="74" y="294"/>
                  </a:lnTo>
                  <a:lnTo>
                    <a:pt x="78" y="294"/>
                  </a:lnTo>
                  <a:lnTo>
                    <a:pt x="83" y="294"/>
                  </a:lnTo>
                  <a:lnTo>
                    <a:pt x="89" y="294"/>
                  </a:lnTo>
                  <a:lnTo>
                    <a:pt x="93" y="289"/>
                  </a:lnTo>
                  <a:lnTo>
                    <a:pt x="96" y="281"/>
                  </a:lnTo>
                  <a:lnTo>
                    <a:pt x="96" y="276"/>
                  </a:lnTo>
                  <a:lnTo>
                    <a:pt x="100" y="274"/>
                  </a:lnTo>
                  <a:lnTo>
                    <a:pt x="100" y="268"/>
                  </a:lnTo>
                  <a:lnTo>
                    <a:pt x="102" y="264"/>
                  </a:lnTo>
                  <a:lnTo>
                    <a:pt x="102" y="263"/>
                  </a:lnTo>
                  <a:lnTo>
                    <a:pt x="100" y="261"/>
                  </a:lnTo>
                  <a:lnTo>
                    <a:pt x="102" y="257"/>
                  </a:lnTo>
                  <a:lnTo>
                    <a:pt x="100" y="255"/>
                  </a:lnTo>
                  <a:lnTo>
                    <a:pt x="96" y="251"/>
                  </a:lnTo>
                  <a:lnTo>
                    <a:pt x="102" y="255"/>
                  </a:lnTo>
                  <a:lnTo>
                    <a:pt x="102" y="251"/>
                  </a:lnTo>
                  <a:lnTo>
                    <a:pt x="100" y="251"/>
                  </a:lnTo>
                  <a:lnTo>
                    <a:pt x="102" y="249"/>
                  </a:lnTo>
                  <a:lnTo>
                    <a:pt x="102" y="244"/>
                  </a:lnTo>
                  <a:lnTo>
                    <a:pt x="95" y="238"/>
                  </a:lnTo>
                  <a:lnTo>
                    <a:pt x="100" y="242"/>
                  </a:lnTo>
                  <a:lnTo>
                    <a:pt x="106" y="238"/>
                  </a:lnTo>
                  <a:lnTo>
                    <a:pt x="100" y="236"/>
                  </a:lnTo>
                  <a:lnTo>
                    <a:pt x="102" y="236"/>
                  </a:lnTo>
                  <a:lnTo>
                    <a:pt x="106" y="236"/>
                  </a:lnTo>
                  <a:lnTo>
                    <a:pt x="108" y="236"/>
                  </a:lnTo>
                  <a:lnTo>
                    <a:pt x="108" y="233"/>
                  </a:lnTo>
                  <a:lnTo>
                    <a:pt x="112" y="233"/>
                  </a:lnTo>
                  <a:lnTo>
                    <a:pt x="117" y="233"/>
                  </a:lnTo>
                  <a:lnTo>
                    <a:pt x="113" y="231"/>
                  </a:lnTo>
                  <a:lnTo>
                    <a:pt x="117" y="231"/>
                  </a:lnTo>
                  <a:lnTo>
                    <a:pt x="117" y="227"/>
                  </a:lnTo>
                  <a:lnTo>
                    <a:pt x="119" y="231"/>
                  </a:lnTo>
                  <a:lnTo>
                    <a:pt x="117" y="225"/>
                  </a:lnTo>
                  <a:lnTo>
                    <a:pt x="119" y="227"/>
                  </a:lnTo>
                  <a:lnTo>
                    <a:pt x="121" y="231"/>
                  </a:lnTo>
                  <a:lnTo>
                    <a:pt x="125" y="227"/>
                  </a:lnTo>
                  <a:lnTo>
                    <a:pt x="127" y="225"/>
                  </a:lnTo>
                  <a:lnTo>
                    <a:pt x="132" y="221"/>
                  </a:lnTo>
                  <a:lnTo>
                    <a:pt x="132" y="219"/>
                  </a:lnTo>
                  <a:lnTo>
                    <a:pt x="130" y="219"/>
                  </a:lnTo>
                  <a:lnTo>
                    <a:pt x="127" y="219"/>
                  </a:lnTo>
                  <a:lnTo>
                    <a:pt x="125" y="218"/>
                  </a:lnTo>
                  <a:lnTo>
                    <a:pt x="130" y="218"/>
                  </a:lnTo>
                  <a:lnTo>
                    <a:pt x="136" y="214"/>
                  </a:lnTo>
                  <a:lnTo>
                    <a:pt x="138" y="212"/>
                  </a:lnTo>
                  <a:lnTo>
                    <a:pt x="144" y="208"/>
                  </a:lnTo>
                  <a:lnTo>
                    <a:pt x="138" y="206"/>
                  </a:lnTo>
                  <a:lnTo>
                    <a:pt x="140" y="206"/>
                  </a:lnTo>
                  <a:lnTo>
                    <a:pt x="140" y="203"/>
                  </a:lnTo>
                  <a:lnTo>
                    <a:pt x="138" y="201"/>
                  </a:lnTo>
                  <a:lnTo>
                    <a:pt x="132" y="199"/>
                  </a:lnTo>
                  <a:lnTo>
                    <a:pt x="127" y="195"/>
                  </a:lnTo>
                  <a:lnTo>
                    <a:pt x="121" y="193"/>
                  </a:lnTo>
                  <a:lnTo>
                    <a:pt x="121" y="189"/>
                  </a:lnTo>
                  <a:lnTo>
                    <a:pt x="119" y="189"/>
                  </a:lnTo>
                  <a:lnTo>
                    <a:pt x="117" y="189"/>
                  </a:lnTo>
                  <a:lnTo>
                    <a:pt x="113" y="188"/>
                  </a:lnTo>
                  <a:lnTo>
                    <a:pt x="108" y="188"/>
                  </a:lnTo>
                  <a:lnTo>
                    <a:pt x="112" y="184"/>
                  </a:lnTo>
                  <a:lnTo>
                    <a:pt x="108" y="182"/>
                  </a:lnTo>
                  <a:lnTo>
                    <a:pt x="106" y="176"/>
                  </a:lnTo>
                  <a:lnTo>
                    <a:pt x="106" y="174"/>
                  </a:lnTo>
                  <a:lnTo>
                    <a:pt x="106" y="171"/>
                  </a:lnTo>
                  <a:lnTo>
                    <a:pt x="106" y="169"/>
                  </a:lnTo>
                  <a:lnTo>
                    <a:pt x="106" y="165"/>
                  </a:lnTo>
                  <a:lnTo>
                    <a:pt x="108" y="163"/>
                  </a:lnTo>
                  <a:lnTo>
                    <a:pt x="112" y="165"/>
                  </a:lnTo>
                  <a:lnTo>
                    <a:pt x="112" y="163"/>
                  </a:lnTo>
                  <a:lnTo>
                    <a:pt x="108" y="158"/>
                  </a:lnTo>
                  <a:lnTo>
                    <a:pt x="112" y="156"/>
                  </a:lnTo>
                  <a:lnTo>
                    <a:pt x="113" y="152"/>
                  </a:lnTo>
                  <a:lnTo>
                    <a:pt x="108" y="150"/>
                  </a:lnTo>
                  <a:lnTo>
                    <a:pt x="108" y="145"/>
                  </a:lnTo>
                  <a:lnTo>
                    <a:pt x="112" y="146"/>
                  </a:lnTo>
                  <a:lnTo>
                    <a:pt x="117" y="145"/>
                  </a:lnTo>
                  <a:lnTo>
                    <a:pt x="119" y="145"/>
                  </a:lnTo>
                  <a:lnTo>
                    <a:pt x="119" y="139"/>
                  </a:lnTo>
                  <a:lnTo>
                    <a:pt x="117" y="137"/>
                  </a:lnTo>
                  <a:lnTo>
                    <a:pt x="113" y="131"/>
                  </a:lnTo>
                  <a:lnTo>
                    <a:pt x="117" y="133"/>
                  </a:lnTo>
                  <a:lnTo>
                    <a:pt x="117" y="137"/>
                  </a:lnTo>
                  <a:lnTo>
                    <a:pt x="121" y="137"/>
                  </a:lnTo>
                  <a:lnTo>
                    <a:pt x="125" y="137"/>
                  </a:lnTo>
                  <a:lnTo>
                    <a:pt x="127" y="137"/>
                  </a:lnTo>
                  <a:lnTo>
                    <a:pt x="127" y="133"/>
                  </a:lnTo>
                  <a:lnTo>
                    <a:pt x="125" y="133"/>
                  </a:lnTo>
                  <a:lnTo>
                    <a:pt x="130" y="131"/>
                  </a:lnTo>
                  <a:lnTo>
                    <a:pt x="138" y="128"/>
                  </a:lnTo>
                  <a:lnTo>
                    <a:pt x="144" y="122"/>
                  </a:lnTo>
                  <a:lnTo>
                    <a:pt x="145" y="122"/>
                  </a:lnTo>
                  <a:lnTo>
                    <a:pt x="149" y="122"/>
                  </a:lnTo>
                  <a:lnTo>
                    <a:pt x="151" y="120"/>
                  </a:lnTo>
                  <a:lnTo>
                    <a:pt x="155" y="120"/>
                  </a:lnTo>
                  <a:lnTo>
                    <a:pt x="159" y="115"/>
                  </a:lnTo>
                  <a:lnTo>
                    <a:pt x="159" y="118"/>
                  </a:lnTo>
                  <a:lnTo>
                    <a:pt x="162" y="115"/>
                  </a:lnTo>
                  <a:lnTo>
                    <a:pt x="168" y="109"/>
                  </a:lnTo>
                  <a:lnTo>
                    <a:pt x="174" y="103"/>
                  </a:lnTo>
                  <a:lnTo>
                    <a:pt x="177" y="101"/>
                  </a:lnTo>
                  <a:lnTo>
                    <a:pt x="174" y="96"/>
                  </a:lnTo>
                  <a:lnTo>
                    <a:pt x="174" y="94"/>
                  </a:lnTo>
                  <a:lnTo>
                    <a:pt x="170" y="90"/>
                  </a:lnTo>
                  <a:lnTo>
                    <a:pt x="174" y="90"/>
                  </a:lnTo>
                  <a:lnTo>
                    <a:pt x="177" y="88"/>
                  </a:lnTo>
                  <a:lnTo>
                    <a:pt x="177" y="85"/>
                  </a:lnTo>
                  <a:lnTo>
                    <a:pt x="177" y="83"/>
                  </a:lnTo>
                  <a:lnTo>
                    <a:pt x="176" y="81"/>
                  </a:lnTo>
                  <a:lnTo>
                    <a:pt x="181" y="81"/>
                  </a:lnTo>
                  <a:lnTo>
                    <a:pt x="183" y="77"/>
                  </a:lnTo>
                  <a:lnTo>
                    <a:pt x="181" y="77"/>
                  </a:lnTo>
                  <a:lnTo>
                    <a:pt x="185" y="75"/>
                  </a:lnTo>
                  <a:lnTo>
                    <a:pt x="192" y="77"/>
                  </a:lnTo>
                  <a:lnTo>
                    <a:pt x="189" y="75"/>
                  </a:lnTo>
                  <a:lnTo>
                    <a:pt x="189" y="71"/>
                  </a:lnTo>
                  <a:lnTo>
                    <a:pt x="189" y="70"/>
                  </a:lnTo>
                  <a:lnTo>
                    <a:pt x="192" y="70"/>
                  </a:lnTo>
                  <a:lnTo>
                    <a:pt x="194" y="71"/>
                  </a:lnTo>
                  <a:lnTo>
                    <a:pt x="198" y="70"/>
                  </a:lnTo>
                  <a:lnTo>
                    <a:pt x="206" y="71"/>
                  </a:lnTo>
                  <a:lnTo>
                    <a:pt x="202" y="70"/>
                  </a:lnTo>
                  <a:lnTo>
                    <a:pt x="208" y="71"/>
                  </a:lnTo>
                  <a:lnTo>
                    <a:pt x="211" y="71"/>
                  </a:lnTo>
                  <a:lnTo>
                    <a:pt x="219" y="70"/>
                  </a:lnTo>
                  <a:lnTo>
                    <a:pt x="219" y="70"/>
                  </a:lnTo>
                  <a:lnTo>
                    <a:pt x="219" y="70"/>
                  </a:lnTo>
                  <a:lnTo>
                    <a:pt x="219" y="70"/>
                  </a:lnTo>
                  <a:lnTo>
                    <a:pt x="219" y="70"/>
                  </a:lnTo>
                  <a:lnTo>
                    <a:pt x="219" y="70"/>
                  </a:lnTo>
                  <a:lnTo>
                    <a:pt x="219" y="70"/>
                  </a:lnTo>
                  <a:lnTo>
                    <a:pt x="219" y="70"/>
                  </a:lnTo>
                  <a:lnTo>
                    <a:pt x="219" y="70"/>
                  </a:lnTo>
                  <a:close/>
                  <a:moveTo>
                    <a:pt x="155" y="184"/>
                  </a:moveTo>
                  <a:lnTo>
                    <a:pt x="155" y="182"/>
                  </a:lnTo>
                  <a:lnTo>
                    <a:pt x="153" y="184"/>
                  </a:lnTo>
                  <a:lnTo>
                    <a:pt x="155" y="184"/>
                  </a:lnTo>
                  <a:lnTo>
                    <a:pt x="155" y="186"/>
                  </a:lnTo>
                  <a:lnTo>
                    <a:pt x="153" y="184"/>
                  </a:lnTo>
                  <a:lnTo>
                    <a:pt x="153" y="188"/>
                  </a:lnTo>
                  <a:lnTo>
                    <a:pt x="155" y="188"/>
                  </a:lnTo>
                  <a:lnTo>
                    <a:pt x="157" y="189"/>
                  </a:lnTo>
                  <a:lnTo>
                    <a:pt x="159" y="188"/>
                  </a:lnTo>
                  <a:lnTo>
                    <a:pt x="157" y="188"/>
                  </a:lnTo>
                  <a:lnTo>
                    <a:pt x="157" y="186"/>
                  </a:lnTo>
                  <a:lnTo>
                    <a:pt x="157" y="186"/>
                  </a:lnTo>
                  <a:lnTo>
                    <a:pt x="159" y="186"/>
                  </a:lnTo>
                  <a:lnTo>
                    <a:pt x="159" y="184"/>
                  </a:lnTo>
                  <a:lnTo>
                    <a:pt x="157" y="184"/>
                  </a:lnTo>
                  <a:lnTo>
                    <a:pt x="155" y="184"/>
                  </a:lnTo>
                  <a:lnTo>
                    <a:pt x="155" y="184"/>
                  </a:lnTo>
                  <a:lnTo>
                    <a:pt x="155" y="184"/>
                  </a:lnTo>
                  <a:lnTo>
                    <a:pt x="155" y="184"/>
                  </a:lnTo>
                  <a:lnTo>
                    <a:pt x="155" y="184"/>
                  </a:lnTo>
                  <a:lnTo>
                    <a:pt x="155" y="184"/>
                  </a:lnTo>
                  <a:lnTo>
                    <a:pt x="155" y="184"/>
                  </a:lnTo>
                  <a:lnTo>
                    <a:pt x="155" y="18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1" name="Freeform 175">
              <a:extLst>
                <a:ext uri="{FF2B5EF4-FFF2-40B4-BE49-F238E27FC236}">
                  <a16:creationId xmlns:a16="http://schemas.microsoft.com/office/drawing/2014/main" id="{C7926085-6E01-49D3-AA8D-C4D5453BAB6A}"/>
                </a:ext>
              </a:extLst>
            </p:cNvPr>
            <p:cNvSpPr>
              <a:spLocks/>
            </p:cNvSpPr>
            <p:nvPr/>
          </p:nvSpPr>
          <p:spPr bwMode="auto">
            <a:xfrm>
              <a:off x="3598" y="5325"/>
              <a:ext cx="13" cy="17"/>
            </a:xfrm>
            <a:custGeom>
              <a:avLst/>
              <a:gdLst>
                <a:gd name="T0" fmla="*/ 0 w 13"/>
                <a:gd name="T1" fmla="*/ 0 h 17"/>
                <a:gd name="T2" fmla="*/ 0 w 13"/>
                <a:gd name="T3" fmla="*/ 2 h 17"/>
                <a:gd name="T4" fmla="*/ 0 w 13"/>
                <a:gd name="T5" fmla="*/ 6 h 17"/>
                <a:gd name="T6" fmla="*/ 0 w 13"/>
                <a:gd name="T7" fmla="*/ 8 h 17"/>
                <a:gd name="T8" fmla="*/ 0 w 13"/>
                <a:gd name="T9" fmla="*/ 12 h 17"/>
                <a:gd name="T10" fmla="*/ 0 w 13"/>
                <a:gd name="T11" fmla="*/ 13 h 17"/>
                <a:gd name="T12" fmla="*/ 11 w 13"/>
                <a:gd name="T13" fmla="*/ 17 h 17"/>
                <a:gd name="T14" fmla="*/ 13 w 13"/>
                <a:gd name="T15" fmla="*/ 12 h 17"/>
                <a:gd name="T16" fmla="*/ 13 w 13"/>
                <a:gd name="T17" fmla="*/ 8 h 17"/>
                <a:gd name="T18" fmla="*/ 11 w 13"/>
                <a:gd name="T19" fmla="*/ 6 h 17"/>
                <a:gd name="T20" fmla="*/ 6 w 13"/>
                <a:gd name="T21" fmla="*/ 2 h 17"/>
                <a:gd name="T22" fmla="*/ 6 w 13"/>
                <a:gd name="T23" fmla="*/ 0 h 17"/>
                <a:gd name="T24" fmla="*/ 2 w 13"/>
                <a:gd name="T25" fmla="*/ 0 h 17"/>
                <a:gd name="T26" fmla="*/ 0 w 13"/>
                <a:gd name="T27" fmla="*/ 0 h 17"/>
                <a:gd name="T28" fmla="*/ 0 w 13"/>
                <a:gd name="T29" fmla="*/ 0 h 17"/>
                <a:gd name="T30" fmla="*/ 0 w 13"/>
                <a:gd name="T31" fmla="*/ 0 h 17"/>
                <a:gd name="T32" fmla="*/ 0 w 13"/>
                <a:gd name="T33" fmla="*/ 0 h 17"/>
                <a:gd name="T34" fmla="*/ 0 w 13"/>
                <a:gd name="T35" fmla="*/ 0 h 17"/>
                <a:gd name="T36" fmla="*/ 0 w 13"/>
                <a:gd name="T37" fmla="*/ 0 h 17"/>
                <a:gd name="T38" fmla="*/ 0 w 13"/>
                <a:gd name="T39" fmla="*/ 0 h 17"/>
                <a:gd name="T40" fmla="*/ 0 w 13"/>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7">
                  <a:moveTo>
                    <a:pt x="0" y="0"/>
                  </a:moveTo>
                  <a:lnTo>
                    <a:pt x="0" y="2"/>
                  </a:lnTo>
                  <a:lnTo>
                    <a:pt x="0" y="6"/>
                  </a:lnTo>
                  <a:lnTo>
                    <a:pt x="0" y="8"/>
                  </a:lnTo>
                  <a:lnTo>
                    <a:pt x="0" y="12"/>
                  </a:lnTo>
                  <a:lnTo>
                    <a:pt x="0" y="13"/>
                  </a:lnTo>
                  <a:lnTo>
                    <a:pt x="11" y="17"/>
                  </a:lnTo>
                  <a:lnTo>
                    <a:pt x="13" y="12"/>
                  </a:lnTo>
                  <a:lnTo>
                    <a:pt x="13" y="8"/>
                  </a:lnTo>
                  <a:lnTo>
                    <a:pt x="11" y="6"/>
                  </a:lnTo>
                  <a:lnTo>
                    <a:pt x="6" y="2"/>
                  </a:lnTo>
                  <a:lnTo>
                    <a:pt x="6" y="0"/>
                  </a:lnTo>
                  <a:lnTo>
                    <a:pt x="2" y="0"/>
                  </a:lnTo>
                  <a:lnTo>
                    <a:pt x="0" y="0"/>
                  </a:lnTo>
                  <a:lnTo>
                    <a:pt x="0" y="0"/>
                  </a:lnTo>
                  <a:lnTo>
                    <a:pt x="0" y="0"/>
                  </a:lnTo>
                  <a:lnTo>
                    <a:pt x="0" y="0"/>
                  </a:lnTo>
                  <a:lnTo>
                    <a:pt x="0" y="0"/>
                  </a:lnTo>
                  <a:lnTo>
                    <a:pt x="0" y="0"/>
                  </a:lnTo>
                  <a:lnTo>
                    <a:pt x="0" y="0"/>
                  </a:lnTo>
                  <a:lnTo>
                    <a:pt x="0" y="0"/>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2" name="Freeform 176">
              <a:extLst>
                <a:ext uri="{FF2B5EF4-FFF2-40B4-BE49-F238E27FC236}">
                  <a16:creationId xmlns:a16="http://schemas.microsoft.com/office/drawing/2014/main" id="{304F5643-BE9C-4A3A-8A7A-635215CFC70B}"/>
                </a:ext>
              </a:extLst>
            </p:cNvPr>
            <p:cNvSpPr>
              <a:spLocks noEditPoints="1"/>
            </p:cNvSpPr>
            <p:nvPr/>
          </p:nvSpPr>
          <p:spPr bwMode="auto">
            <a:xfrm>
              <a:off x="3385" y="5301"/>
              <a:ext cx="286" cy="245"/>
            </a:xfrm>
            <a:custGeom>
              <a:avLst/>
              <a:gdLst>
                <a:gd name="T0" fmla="*/ 268 w 286"/>
                <a:gd name="T1" fmla="*/ 217 h 245"/>
                <a:gd name="T2" fmla="*/ 269 w 286"/>
                <a:gd name="T3" fmla="*/ 228 h 245"/>
                <a:gd name="T4" fmla="*/ 277 w 286"/>
                <a:gd name="T5" fmla="*/ 245 h 245"/>
                <a:gd name="T6" fmla="*/ 283 w 286"/>
                <a:gd name="T7" fmla="*/ 202 h 245"/>
                <a:gd name="T8" fmla="*/ 283 w 286"/>
                <a:gd name="T9" fmla="*/ 202 h 245"/>
                <a:gd name="T10" fmla="*/ 239 w 286"/>
                <a:gd name="T11" fmla="*/ 49 h 245"/>
                <a:gd name="T12" fmla="*/ 230 w 286"/>
                <a:gd name="T13" fmla="*/ 43 h 245"/>
                <a:gd name="T14" fmla="*/ 194 w 286"/>
                <a:gd name="T15" fmla="*/ 32 h 245"/>
                <a:gd name="T16" fmla="*/ 183 w 286"/>
                <a:gd name="T17" fmla="*/ 26 h 245"/>
                <a:gd name="T18" fmla="*/ 175 w 286"/>
                <a:gd name="T19" fmla="*/ 19 h 245"/>
                <a:gd name="T20" fmla="*/ 162 w 286"/>
                <a:gd name="T21" fmla="*/ 11 h 245"/>
                <a:gd name="T22" fmla="*/ 149 w 286"/>
                <a:gd name="T23" fmla="*/ 0 h 245"/>
                <a:gd name="T24" fmla="*/ 130 w 286"/>
                <a:gd name="T25" fmla="*/ 19 h 245"/>
                <a:gd name="T26" fmla="*/ 107 w 286"/>
                <a:gd name="T27" fmla="*/ 32 h 245"/>
                <a:gd name="T28" fmla="*/ 107 w 286"/>
                <a:gd name="T29" fmla="*/ 41 h 245"/>
                <a:gd name="T30" fmla="*/ 75 w 286"/>
                <a:gd name="T31" fmla="*/ 43 h 245"/>
                <a:gd name="T32" fmla="*/ 64 w 286"/>
                <a:gd name="T33" fmla="*/ 36 h 245"/>
                <a:gd name="T34" fmla="*/ 68 w 286"/>
                <a:gd name="T35" fmla="*/ 47 h 245"/>
                <a:gd name="T36" fmla="*/ 59 w 286"/>
                <a:gd name="T37" fmla="*/ 60 h 245"/>
                <a:gd name="T38" fmla="*/ 49 w 286"/>
                <a:gd name="T39" fmla="*/ 60 h 245"/>
                <a:gd name="T40" fmla="*/ 27 w 286"/>
                <a:gd name="T41" fmla="*/ 56 h 245"/>
                <a:gd name="T42" fmla="*/ 0 w 286"/>
                <a:gd name="T43" fmla="*/ 67 h 245"/>
                <a:gd name="T44" fmla="*/ 8 w 286"/>
                <a:gd name="T45" fmla="*/ 69 h 245"/>
                <a:gd name="T46" fmla="*/ 15 w 286"/>
                <a:gd name="T47" fmla="*/ 80 h 245"/>
                <a:gd name="T48" fmla="*/ 32 w 286"/>
                <a:gd name="T49" fmla="*/ 84 h 245"/>
                <a:gd name="T50" fmla="*/ 38 w 286"/>
                <a:gd name="T51" fmla="*/ 88 h 245"/>
                <a:gd name="T52" fmla="*/ 45 w 286"/>
                <a:gd name="T53" fmla="*/ 94 h 245"/>
                <a:gd name="T54" fmla="*/ 51 w 286"/>
                <a:gd name="T55" fmla="*/ 105 h 245"/>
                <a:gd name="T56" fmla="*/ 70 w 286"/>
                <a:gd name="T57" fmla="*/ 118 h 245"/>
                <a:gd name="T58" fmla="*/ 72 w 286"/>
                <a:gd name="T59" fmla="*/ 137 h 245"/>
                <a:gd name="T60" fmla="*/ 70 w 286"/>
                <a:gd name="T61" fmla="*/ 159 h 245"/>
                <a:gd name="T62" fmla="*/ 59 w 286"/>
                <a:gd name="T63" fmla="*/ 187 h 245"/>
                <a:gd name="T64" fmla="*/ 59 w 286"/>
                <a:gd name="T65" fmla="*/ 198 h 245"/>
                <a:gd name="T66" fmla="*/ 81 w 286"/>
                <a:gd name="T67" fmla="*/ 208 h 245"/>
                <a:gd name="T68" fmla="*/ 94 w 286"/>
                <a:gd name="T69" fmla="*/ 210 h 245"/>
                <a:gd name="T70" fmla="*/ 113 w 286"/>
                <a:gd name="T71" fmla="*/ 210 h 245"/>
                <a:gd name="T72" fmla="*/ 124 w 286"/>
                <a:gd name="T73" fmla="*/ 215 h 245"/>
                <a:gd name="T74" fmla="*/ 143 w 286"/>
                <a:gd name="T75" fmla="*/ 217 h 245"/>
                <a:gd name="T76" fmla="*/ 151 w 286"/>
                <a:gd name="T77" fmla="*/ 204 h 245"/>
                <a:gd name="T78" fmla="*/ 168 w 286"/>
                <a:gd name="T79" fmla="*/ 191 h 245"/>
                <a:gd name="T80" fmla="*/ 188 w 286"/>
                <a:gd name="T81" fmla="*/ 191 h 245"/>
                <a:gd name="T82" fmla="*/ 194 w 286"/>
                <a:gd name="T83" fmla="*/ 191 h 245"/>
                <a:gd name="T84" fmla="*/ 205 w 286"/>
                <a:gd name="T85" fmla="*/ 198 h 245"/>
                <a:gd name="T86" fmla="*/ 226 w 286"/>
                <a:gd name="T87" fmla="*/ 193 h 245"/>
                <a:gd name="T88" fmla="*/ 245 w 286"/>
                <a:gd name="T89" fmla="*/ 178 h 245"/>
                <a:gd name="T90" fmla="*/ 237 w 286"/>
                <a:gd name="T91" fmla="*/ 172 h 245"/>
                <a:gd name="T92" fmla="*/ 234 w 286"/>
                <a:gd name="T93" fmla="*/ 155 h 245"/>
                <a:gd name="T94" fmla="*/ 237 w 286"/>
                <a:gd name="T95" fmla="*/ 140 h 245"/>
                <a:gd name="T96" fmla="*/ 232 w 286"/>
                <a:gd name="T97" fmla="*/ 124 h 245"/>
                <a:gd name="T98" fmla="*/ 220 w 286"/>
                <a:gd name="T99" fmla="*/ 116 h 245"/>
                <a:gd name="T100" fmla="*/ 215 w 286"/>
                <a:gd name="T101" fmla="*/ 112 h 245"/>
                <a:gd name="T102" fmla="*/ 237 w 286"/>
                <a:gd name="T103" fmla="*/ 92 h 245"/>
                <a:gd name="T104" fmla="*/ 243 w 286"/>
                <a:gd name="T105" fmla="*/ 88 h 245"/>
                <a:gd name="T106" fmla="*/ 245 w 286"/>
                <a:gd name="T107" fmla="*/ 80 h 245"/>
                <a:gd name="T108" fmla="*/ 258 w 286"/>
                <a:gd name="T109" fmla="*/ 51 h 245"/>
                <a:gd name="T110" fmla="*/ 252 w 286"/>
                <a:gd name="T111" fmla="*/ 5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45">
                  <a:moveTo>
                    <a:pt x="283" y="202"/>
                  </a:moveTo>
                  <a:lnTo>
                    <a:pt x="281" y="204"/>
                  </a:lnTo>
                  <a:lnTo>
                    <a:pt x="281" y="210"/>
                  </a:lnTo>
                  <a:lnTo>
                    <a:pt x="269" y="212"/>
                  </a:lnTo>
                  <a:lnTo>
                    <a:pt x="268" y="217"/>
                  </a:lnTo>
                  <a:lnTo>
                    <a:pt x="268" y="221"/>
                  </a:lnTo>
                  <a:lnTo>
                    <a:pt x="268" y="223"/>
                  </a:lnTo>
                  <a:lnTo>
                    <a:pt x="269" y="227"/>
                  </a:lnTo>
                  <a:lnTo>
                    <a:pt x="268" y="228"/>
                  </a:lnTo>
                  <a:lnTo>
                    <a:pt x="269" y="228"/>
                  </a:lnTo>
                  <a:lnTo>
                    <a:pt x="268" y="234"/>
                  </a:lnTo>
                  <a:lnTo>
                    <a:pt x="273" y="236"/>
                  </a:lnTo>
                  <a:lnTo>
                    <a:pt x="269" y="236"/>
                  </a:lnTo>
                  <a:lnTo>
                    <a:pt x="273" y="240"/>
                  </a:lnTo>
                  <a:lnTo>
                    <a:pt x="277" y="245"/>
                  </a:lnTo>
                  <a:lnTo>
                    <a:pt x="286" y="223"/>
                  </a:lnTo>
                  <a:lnTo>
                    <a:pt x="286" y="212"/>
                  </a:lnTo>
                  <a:lnTo>
                    <a:pt x="283" y="202"/>
                  </a:lnTo>
                  <a:lnTo>
                    <a:pt x="283" y="202"/>
                  </a:lnTo>
                  <a:lnTo>
                    <a:pt x="283" y="202"/>
                  </a:lnTo>
                  <a:lnTo>
                    <a:pt x="283" y="202"/>
                  </a:lnTo>
                  <a:lnTo>
                    <a:pt x="283" y="202"/>
                  </a:lnTo>
                  <a:lnTo>
                    <a:pt x="283" y="202"/>
                  </a:lnTo>
                  <a:lnTo>
                    <a:pt x="283" y="202"/>
                  </a:lnTo>
                  <a:lnTo>
                    <a:pt x="283" y="202"/>
                  </a:lnTo>
                  <a:close/>
                  <a:moveTo>
                    <a:pt x="252" y="51"/>
                  </a:moveTo>
                  <a:lnTo>
                    <a:pt x="249" y="49"/>
                  </a:lnTo>
                  <a:lnTo>
                    <a:pt x="245" y="49"/>
                  </a:lnTo>
                  <a:lnTo>
                    <a:pt x="243" y="49"/>
                  </a:lnTo>
                  <a:lnTo>
                    <a:pt x="239" y="49"/>
                  </a:lnTo>
                  <a:lnTo>
                    <a:pt x="237" y="49"/>
                  </a:lnTo>
                  <a:lnTo>
                    <a:pt x="237" y="47"/>
                  </a:lnTo>
                  <a:lnTo>
                    <a:pt x="234" y="47"/>
                  </a:lnTo>
                  <a:lnTo>
                    <a:pt x="232" y="49"/>
                  </a:lnTo>
                  <a:lnTo>
                    <a:pt x="230" y="43"/>
                  </a:lnTo>
                  <a:lnTo>
                    <a:pt x="224" y="41"/>
                  </a:lnTo>
                  <a:lnTo>
                    <a:pt x="213" y="37"/>
                  </a:lnTo>
                  <a:lnTo>
                    <a:pt x="205" y="37"/>
                  </a:lnTo>
                  <a:lnTo>
                    <a:pt x="202" y="36"/>
                  </a:lnTo>
                  <a:lnTo>
                    <a:pt x="194" y="32"/>
                  </a:lnTo>
                  <a:lnTo>
                    <a:pt x="194" y="26"/>
                  </a:lnTo>
                  <a:lnTo>
                    <a:pt x="194" y="22"/>
                  </a:lnTo>
                  <a:lnTo>
                    <a:pt x="188" y="26"/>
                  </a:lnTo>
                  <a:lnTo>
                    <a:pt x="187" y="26"/>
                  </a:lnTo>
                  <a:lnTo>
                    <a:pt x="183" y="26"/>
                  </a:lnTo>
                  <a:lnTo>
                    <a:pt x="181" y="26"/>
                  </a:lnTo>
                  <a:lnTo>
                    <a:pt x="181" y="22"/>
                  </a:lnTo>
                  <a:lnTo>
                    <a:pt x="181" y="19"/>
                  </a:lnTo>
                  <a:lnTo>
                    <a:pt x="177" y="19"/>
                  </a:lnTo>
                  <a:lnTo>
                    <a:pt x="175" y="19"/>
                  </a:lnTo>
                  <a:lnTo>
                    <a:pt x="172" y="19"/>
                  </a:lnTo>
                  <a:lnTo>
                    <a:pt x="170" y="17"/>
                  </a:lnTo>
                  <a:lnTo>
                    <a:pt x="168" y="13"/>
                  </a:lnTo>
                  <a:lnTo>
                    <a:pt x="164" y="13"/>
                  </a:lnTo>
                  <a:lnTo>
                    <a:pt x="162" y="11"/>
                  </a:lnTo>
                  <a:lnTo>
                    <a:pt x="153" y="7"/>
                  </a:lnTo>
                  <a:lnTo>
                    <a:pt x="151" y="6"/>
                  </a:lnTo>
                  <a:lnTo>
                    <a:pt x="151" y="4"/>
                  </a:lnTo>
                  <a:lnTo>
                    <a:pt x="151" y="0"/>
                  </a:lnTo>
                  <a:lnTo>
                    <a:pt x="149" y="0"/>
                  </a:lnTo>
                  <a:lnTo>
                    <a:pt x="145" y="0"/>
                  </a:lnTo>
                  <a:lnTo>
                    <a:pt x="140" y="0"/>
                  </a:lnTo>
                  <a:lnTo>
                    <a:pt x="132" y="6"/>
                  </a:lnTo>
                  <a:lnTo>
                    <a:pt x="130" y="13"/>
                  </a:lnTo>
                  <a:lnTo>
                    <a:pt x="130" y="19"/>
                  </a:lnTo>
                  <a:lnTo>
                    <a:pt x="132" y="22"/>
                  </a:lnTo>
                  <a:lnTo>
                    <a:pt x="130" y="22"/>
                  </a:lnTo>
                  <a:lnTo>
                    <a:pt x="126" y="24"/>
                  </a:lnTo>
                  <a:lnTo>
                    <a:pt x="121" y="26"/>
                  </a:lnTo>
                  <a:lnTo>
                    <a:pt x="107" y="32"/>
                  </a:lnTo>
                  <a:lnTo>
                    <a:pt x="102" y="36"/>
                  </a:lnTo>
                  <a:lnTo>
                    <a:pt x="100" y="37"/>
                  </a:lnTo>
                  <a:lnTo>
                    <a:pt x="100" y="41"/>
                  </a:lnTo>
                  <a:lnTo>
                    <a:pt x="106" y="41"/>
                  </a:lnTo>
                  <a:lnTo>
                    <a:pt x="107" y="41"/>
                  </a:lnTo>
                  <a:lnTo>
                    <a:pt x="100" y="43"/>
                  </a:lnTo>
                  <a:lnTo>
                    <a:pt x="94" y="43"/>
                  </a:lnTo>
                  <a:lnTo>
                    <a:pt x="89" y="43"/>
                  </a:lnTo>
                  <a:lnTo>
                    <a:pt x="81" y="43"/>
                  </a:lnTo>
                  <a:lnTo>
                    <a:pt x="75" y="43"/>
                  </a:lnTo>
                  <a:lnTo>
                    <a:pt x="72" y="41"/>
                  </a:lnTo>
                  <a:lnTo>
                    <a:pt x="72" y="37"/>
                  </a:lnTo>
                  <a:lnTo>
                    <a:pt x="72" y="36"/>
                  </a:lnTo>
                  <a:lnTo>
                    <a:pt x="68" y="36"/>
                  </a:lnTo>
                  <a:lnTo>
                    <a:pt x="64" y="36"/>
                  </a:lnTo>
                  <a:lnTo>
                    <a:pt x="59" y="32"/>
                  </a:lnTo>
                  <a:lnTo>
                    <a:pt x="62" y="37"/>
                  </a:lnTo>
                  <a:lnTo>
                    <a:pt x="62" y="41"/>
                  </a:lnTo>
                  <a:lnTo>
                    <a:pt x="64" y="43"/>
                  </a:lnTo>
                  <a:lnTo>
                    <a:pt x="68" y="47"/>
                  </a:lnTo>
                  <a:lnTo>
                    <a:pt x="64" y="54"/>
                  </a:lnTo>
                  <a:lnTo>
                    <a:pt x="68" y="60"/>
                  </a:lnTo>
                  <a:lnTo>
                    <a:pt x="70" y="60"/>
                  </a:lnTo>
                  <a:lnTo>
                    <a:pt x="62" y="62"/>
                  </a:lnTo>
                  <a:lnTo>
                    <a:pt x="59" y="60"/>
                  </a:lnTo>
                  <a:lnTo>
                    <a:pt x="57" y="60"/>
                  </a:lnTo>
                  <a:lnTo>
                    <a:pt x="57" y="62"/>
                  </a:lnTo>
                  <a:lnTo>
                    <a:pt x="53" y="62"/>
                  </a:lnTo>
                  <a:lnTo>
                    <a:pt x="51" y="60"/>
                  </a:lnTo>
                  <a:lnTo>
                    <a:pt x="49" y="60"/>
                  </a:lnTo>
                  <a:lnTo>
                    <a:pt x="43" y="62"/>
                  </a:lnTo>
                  <a:lnTo>
                    <a:pt x="38" y="60"/>
                  </a:lnTo>
                  <a:lnTo>
                    <a:pt x="34" y="54"/>
                  </a:lnTo>
                  <a:lnTo>
                    <a:pt x="32" y="54"/>
                  </a:lnTo>
                  <a:lnTo>
                    <a:pt x="27" y="56"/>
                  </a:lnTo>
                  <a:lnTo>
                    <a:pt x="21" y="60"/>
                  </a:lnTo>
                  <a:lnTo>
                    <a:pt x="8" y="60"/>
                  </a:lnTo>
                  <a:lnTo>
                    <a:pt x="2" y="62"/>
                  </a:lnTo>
                  <a:lnTo>
                    <a:pt x="2" y="66"/>
                  </a:lnTo>
                  <a:lnTo>
                    <a:pt x="0" y="67"/>
                  </a:lnTo>
                  <a:lnTo>
                    <a:pt x="2" y="67"/>
                  </a:lnTo>
                  <a:lnTo>
                    <a:pt x="6" y="67"/>
                  </a:lnTo>
                  <a:lnTo>
                    <a:pt x="8" y="67"/>
                  </a:lnTo>
                  <a:lnTo>
                    <a:pt x="10" y="69"/>
                  </a:lnTo>
                  <a:lnTo>
                    <a:pt x="8" y="69"/>
                  </a:lnTo>
                  <a:lnTo>
                    <a:pt x="10" y="73"/>
                  </a:lnTo>
                  <a:lnTo>
                    <a:pt x="2" y="75"/>
                  </a:lnTo>
                  <a:lnTo>
                    <a:pt x="6" y="79"/>
                  </a:lnTo>
                  <a:lnTo>
                    <a:pt x="10" y="80"/>
                  </a:lnTo>
                  <a:lnTo>
                    <a:pt x="15" y="80"/>
                  </a:lnTo>
                  <a:lnTo>
                    <a:pt x="19" y="80"/>
                  </a:lnTo>
                  <a:lnTo>
                    <a:pt x="25" y="84"/>
                  </a:lnTo>
                  <a:lnTo>
                    <a:pt x="28" y="80"/>
                  </a:lnTo>
                  <a:lnTo>
                    <a:pt x="28" y="84"/>
                  </a:lnTo>
                  <a:lnTo>
                    <a:pt x="32" y="84"/>
                  </a:lnTo>
                  <a:lnTo>
                    <a:pt x="32" y="86"/>
                  </a:lnTo>
                  <a:lnTo>
                    <a:pt x="32" y="88"/>
                  </a:lnTo>
                  <a:lnTo>
                    <a:pt x="38" y="86"/>
                  </a:lnTo>
                  <a:lnTo>
                    <a:pt x="40" y="86"/>
                  </a:lnTo>
                  <a:lnTo>
                    <a:pt x="38" y="88"/>
                  </a:lnTo>
                  <a:lnTo>
                    <a:pt x="40" y="88"/>
                  </a:lnTo>
                  <a:lnTo>
                    <a:pt x="43" y="88"/>
                  </a:lnTo>
                  <a:lnTo>
                    <a:pt x="45" y="88"/>
                  </a:lnTo>
                  <a:lnTo>
                    <a:pt x="45" y="92"/>
                  </a:lnTo>
                  <a:lnTo>
                    <a:pt x="45" y="94"/>
                  </a:lnTo>
                  <a:lnTo>
                    <a:pt x="49" y="94"/>
                  </a:lnTo>
                  <a:lnTo>
                    <a:pt x="51" y="94"/>
                  </a:lnTo>
                  <a:lnTo>
                    <a:pt x="51" y="97"/>
                  </a:lnTo>
                  <a:lnTo>
                    <a:pt x="53" y="99"/>
                  </a:lnTo>
                  <a:lnTo>
                    <a:pt x="51" y="105"/>
                  </a:lnTo>
                  <a:lnTo>
                    <a:pt x="53" y="110"/>
                  </a:lnTo>
                  <a:lnTo>
                    <a:pt x="57" y="112"/>
                  </a:lnTo>
                  <a:lnTo>
                    <a:pt x="64" y="118"/>
                  </a:lnTo>
                  <a:lnTo>
                    <a:pt x="68" y="118"/>
                  </a:lnTo>
                  <a:lnTo>
                    <a:pt x="70" y="118"/>
                  </a:lnTo>
                  <a:lnTo>
                    <a:pt x="70" y="127"/>
                  </a:lnTo>
                  <a:lnTo>
                    <a:pt x="70" y="131"/>
                  </a:lnTo>
                  <a:lnTo>
                    <a:pt x="68" y="131"/>
                  </a:lnTo>
                  <a:lnTo>
                    <a:pt x="68" y="135"/>
                  </a:lnTo>
                  <a:lnTo>
                    <a:pt x="72" y="137"/>
                  </a:lnTo>
                  <a:lnTo>
                    <a:pt x="75" y="140"/>
                  </a:lnTo>
                  <a:lnTo>
                    <a:pt x="70" y="137"/>
                  </a:lnTo>
                  <a:lnTo>
                    <a:pt x="68" y="150"/>
                  </a:lnTo>
                  <a:lnTo>
                    <a:pt x="68" y="159"/>
                  </a:lnTo>
                  <a:lnTo>
                    <a:pt x="70" y="159"/>
                  </a:lnTo>
                  <a:lnTo>
                    <a:pt x="68" y="161"/>
                  </a:lnTo>
                  <a:lnTo>
                    <a:pt x="64" y="167"/>
                  </a:lnTo>
                  <a:lnTo>
                    <a:pt x="64" y="169"/>
                  </a:lnTo>
                  <a:lnTo>
                    <a:pt x="62" y="184"/>
                  </a:lnTo>
                  <a:lnTo>
                    <a:pt x="59" y="187"/>
                  </a:lnTo>
                  <a:lnTo>
                    <a:pt x="57" y="191"/>
                  </a:lnTo>
                  <a:lnTo>
                    <a:pt x="53" y="193"/>
                  </a:lnTo>
                  <a:lnTo>
                    <a:pt x="57" y="193"/>
                  </a:lnTo>
                  <a:lnTo>
                    <a:pt x="62" y="197"/>
                  </a:lnTo>
                  <a:lnTo>
                    <a:pt x="59" y="198"/>
                  </a:lnTo>
                  <a:lnTo>
                    <a:pt x="62" y="202"/>
                  </a:lnTo>
                  <a:lnTo>
                    <a:pt x="64" y="202"/>
                  </a:lnTo>
                  <a:lnTo>
                    <a:pt x="68" y="202"/>
                  </a:lnTo>
                  <a:lnTo>
                    <a:pt x="72" y="204"/>
                  </a:lnTo>
                  <a:lnTo>
                    <a:pt x="81" y="208"/>
                  </a:lnTo>
                  <a:lnTo>
                    <a:pt x="83" y="208"/>
                  </a:lnTo>
                  <a:lnTo>
                    <a:pt x="87" y="210"/>
                  </a:lnTo>
                  <a:lnTo>
                    <a:pt x="89" y="210"/>
                  </a:lnTo>
                  <a:lnTo>
                    <a:pt x="91" y="210"/>
                  </a:lnTo>
                  <a:lnTo>
                    <a:pt x="94" y="210"/>
                  </a:lnTo>
                  <a:lnTo>
                    <a:pt x="102" y="210"/>
                  </a:lnTo>
                  <a:lnTo>
                    <a:pt x="102" y="208"/>
                  </a:lnTo>
                  <a:lnTo>
                    <a:pt x="106" y="208"/>
                  </a:lnTo>
                  <a:lnTo>
                    <a:pt x="107" y="208"/>
                  </a:lnTo>
                  <a:lnTo>
                    <a:pt x="113" y="210"/>
                  </a:lnTo>
                  <a:lnTo>
                    <a:pt x="115" y="210"/>
                  </a:lnTo>
                  <a:lnTo>
                    <a:pt x="119" y="210"/>
                  </a:lnTo>
                  <a:lnTo>
                    <a:pt x="119" y="212"/>
                  </a:lnTo>
                  <a:lnTo>
                    <a:pt x="119" y="215"/>
                  </a:lnTo>
                  <a:lnTo>
                    <a:pt x="124" y="215"/>
                  </a:lnTo>
                  <a:lnTo>
                    <a:pt x="132" y="217"/>
                  </a:lnTo>
                  <a:lnTo>
                    <a:pt x="134" y="217"/>
                  </a:lnTo>
                  <a:lnTo>
                    <a:pt x="138" y="217"/>
                  </a:lnTo>
                  <a:lnTo>
                    <a:pt x="140" y="217"/>
                  </a:lnTo>
                  <a:lnTo>
                    <a:pt x="143" y="217"/>
                  </a:lnTo>
                  <a:lnTo>
                    <a:pt x="145" y="217"/>
                  </a:lnTo>
                  <a:lnTo>
                    <a:pt x="149" y="215"/>
                  </a:lnTo>
                  <a:lnTo>
                    <a:pt x="153" y="215"/>
                  </a:lnTo>
                  <a:lnTo>
                    <a:pt x="156" y="217"/>
                  </a:lnTo>
                  <a:lnTo>
                    <a:pt x="151" y="204"/>
                  </a:lnTo>
                  <a:lnTo>
                    <a:pt x="153" y="202"/>
                  </a:lnTo>
                  <a:lnTo>
                    <a:pt x="153" y="198"/>
                  </a:lnTo>
                  <a:lnTo>
                    <a:pt x="156" y="197"/>
                  </a:lnTo>
                  <a:lnTo>
                    <a:pt x="162" y="193"/>
                  </a:lnTo>
                  <a:lnTo>
                    <a:pt x="168" y="191"/>
                  </a:lnTo>
                  <a:lnTo>
                    <a:pt x="172" y="187"/>
                  </a:lnTo>
                  <a:lnTo>
                    <a:pt x="181" y="191"/>
                  </a:lnTo>
                  <a:lnTo>
                    <a:pt x="187" y="191"/>
                  </a:lnTo>
                  <a:lnTo>
                    <a:pt x="187" y="187"/>
                  </a:lnTo>
                  <a:lnTo>
                    <a:pt x="188" y="191"/>
                  </a:lnTo>
                  <a:lnTo>
                    <a:pt x="192" y="191"/>
                  </a:lnTo>
                  <a:lnTo>
                    <a:pt x="194" y="191"/>
                  </a:lnTo>
                  <a:lnTo>
                    <a:pt x="194" y="187"/>
                  </a:lnTo>
                  <a:lnTo>
                    <a:pt x="196" y="191"/>
                  </a:lnTo>
                  <a:lnTo>
                    <a:pt x="194" y="191"/>
                  </a:lnTo>
                  <a:lnTo>
                    <a:pt x="194" y="193"/>
                  </a:lnTo>
                  <a:lnTo>
                    <a:pt x="196" y="193"/>
                  </a:lnTo>
                  <a:lnTo>
                    <a:pt x="200" y="193"/>
                  </a:lnTo>
                  <a:lnTo>
                    <a:pt x="200" y="197"/>
                  </a:lnTo>
                  <a:lnTo>
                    <a:pt x="205" y="198"/>
                  </a:lnTo>
                  <a:lnTo>
                    <a:pt x="213" y="198"/>
                  </a:lnTo>
                  <a:lnTo>
                    <a:pt x="215" y="198"/>
                  </a:lnTo>
                  <a:lnTo>
                    <a:pt x="219" y="198"/>
                  </a:lnTo>
                  <a:lnTo>
                    <a:pt x="226" y="197"/>
                  </a:lnTo>
                  <a:lnTo>
                    <a:pt x="226" y="193"/>
                  </a:lnTo>
                  <a:lnTo>
                    <a:pt x="237" y="187"/>
                  </a:lnTo>
                  <a:lnTo>
                    <a:pt x="243" y="184"/>
                  </a:lnTo>
                  <a:lnTo>
                    <a:pt x="243" y="182"/>
                  </a:lnTo>
                  <a:lnTo>
                    <a:pt x="245" y="180"/>
                  </a:lnTo>
                  <a:lnTo>
                    <a:pt x="245" y="178"/>
                  </a:lnTo>
                  <a:lnTo>
                    <a:pt x="249" y="174"/>
                  </a:lnTo>
                  <a:lnTo>
                    <a:pt x="249" y="172"/>
                  </a:lnTo>
                  <a:lnTo>
                    <a:pt x="245" y="172"/>
                  </a:lnTo>
                  <a:lnTo>
                    <a:pt x="239" y="172"/>
                  </a:lnTo>
                  <a:lnTo>
                    <a:pt x="237" y="172"/>
                  </a:lnTo>
                  <a:lnTo>
                    <a:pt x="234" y="169"/>
                  </a:lnTo>
                  <a:lnTo>
                    <a:pt x="232" y="167"/>
                  </a:lnTo>
                  <a:lnTo>
                    <a:pt x="234" y="161"/>
                  </a:lnTo>
                  <a:lnTo>
                    <a:pt x="234" y="159"/>
                  </a:lnTo>
                  <a:lnTo>
                    <a:pt x="234" y="155"/>
                  </a:lnTo>
                  <a:lnTo>
                    <a:pt x="230" y="154"/>
                  </a:lnTo>
                  <a:lnTo>
                    <a:pt x="226" y="150"/>
                  </a:lnTo>
                  <a:lnTo>
                    <a:pt x="232" y="148"/>
                  </a:lnTo>
                  <a:lnTo>
                    <a:pt x="237" y="142"/>
                  </a:lnTo>
                  <a:lnTo>
                    <a:pt x="237" y="140"/>
                  </a:lnTo>
                  <a:lnTo>
                    <a:pt x="234" y="137"/>
                  </a:lnTo>
                  <a:lnTo>
                    <a:pt x="232" y="131"/>
                  </a:lnTo>
                  <a:lnTo>
                    <a:pt x="234" y="129"/>
                  </a:lnTo>
                  <a:lnTo>
                    <a:pt x="234" y="127"/>
                  </a:lnTo>
                  <a:lnTo>
                    <a:pt x="232" y="124"/>
                  </a:lnTo>
                  <a:lnTo>
                    <a:pt x="232" y="118"/>
                  </a:lnTo>
                  <a:lnTo>
                    <a:pt x="230" y="116"/>
                  </a:lnTo>
                  <a:lnTo>
                    <a:pt x="226" y="116"/>
                  </a:lnTo>
                  <a:lnTo>
                    <a:pt x="224" y="116"/>
                  </a:lnTo>
                  <a:lnTo>
                    <a:pt x="220" y="116"/>
                  </a:lnTo>
                  <a:lnTo>
                    <a:pt x="220" y="118"/>
                  </a:lnTo>
                  <a:lnTo>
                    <a:pt x="219" y="122"/>
                  </a:lnTo>
                  <a:lnTo>
                    <a:pt x="213" y="124"/>
                  </a:lnTo>
                  <a:lnTo>
                    <a:pt x="215" y="118"/>
                  </a:lnTo>
                  <a:lnTo>
                    <a:pt x="215" y="112"/>
                  </a:lnTo>
                  <a:lnTo>
                    <a:pt x="219" y="110"/>
                  </a:lnTo>
                  <a:lnTo>
                    <a:pt x="220" y="107"/>
                  </a:lnTo>
                  <a:lnTo>
                    <a:pt x="224" y="105"/>
                  </a:lnTo>
                  <a:lnTo>
                    <a:pt x="230" y="99"/>
                  </a:lnTo>
                  <a:lnTo>
                    <a:pt x="237" y="92"/>
                  </a:lnTo>
                  <a:lnTo>
                    <a:pt x="234" y="92"/>
                  </a:lnTo>
                  <a:lnTo>
                    <a:pt x="234" y="88"/>
                  </a:lnTo>
                  <a:lnTo>
                    <a:pt x="237" y="88"/>
                  </a:lnTo>
                  <a:lnTo>
                    <a:pt x="239" y="92"/>
                  </a:lnTo>
                  <a:lnTo>
                    <a:pt x="243" y="88"/>
                  </a:lnTo>
                  <a:lnTo>
                    <a:pt x="245" y="88"/>
                  </a:lnTo>
                  <a:lnTo>
                    <a:pt x="249" y="86"/>
                  </a:lnTo>
                  <a:lnTo>
                    <a:pt x="245" y="86"/>
                  </a:lnTo>
                  <a:lnTo>
                    <a:pt x="245" y="84"/>
                  </a:lnTo>
                  <a:lnTo>
                    <a:pt x="245" y="80"/>
                  </a:lnTo>
                  <a:lnTo>
                    <a:pt x="249" y="75"/>
                  </a:lnTo>
                  <a:lnTo>
                    <a:pt x="251" y="67"/>
                  </a:lnTo>
                  <a:lnTo>
                    <a:pt x="252" y="60"/>
                  </a:lnTo>
                  <a:lnTo>
                    <a:pt x="262" y="51"/>
                  </a:lnTo>
                  <a:lnTo>
                    <a:pt x="258" y="51"/>
                  </a:lnTo>
                  <a:lnTo>
                    <a:pt x="252" y="51"/>
                  </a:lnTo>
                  <a:lnTo>
                    <a:pt x="252" y="51"/>
                  </a:lnTo>
                  <a:lnTo>
                    <a:pt x="252" y="51"/>
                  </a:lnTo>
                  <a:lnTo>
                    <a:pt x="252" y="51"/>
                  </a:lnTo>
                  <a:lnTo>
                    <a:pt x="252" y="51"/>
                  </a:lnTo>
                  <a:lnTo>
                    <a:pt x="252" y="51"/>
                  </a:lnTo>
                  <a:lnTo>
                    <a:pt x="252" y="51"/>
                  </a:lnTo>
                  <a:lnTo>
                    <a:pt x="252" y="5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3" name="Freeform 177">
              <a:extLst>
                <a:ext uri="{FF2B5EF4-FFF2-40B4-BE49-F238E27FC236}">
                  <a16:creationId xmlns:a16="http://schemas.microsoft.com/office/drawing/2014/main" id="{842AF83A-5DEF-4EC9-AB9A-0860BF2ACC53}"/>
                </a:ext>
              </a:extLst>
            </p:cNvPr>
            <p:cNvSpPr>
              <a:spLocks noEditPoints="1"/>
            </p:cNvSpPr>
            <p:nvPr/>
          </p:nvSpPr>
          <p:spPr bwMode="auto">
            <a:xfrm>
              <a:off x="3600" y="5207"/>
              <a:ext cx="181" cy="188"/>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4" name="Freeform 178">
              <a:extLst>
                <a:ext uri="{FF2B5EF4-FFF2-40B4-BE49-F238E27FC236}">
                  <a16:creationId xmlns:a16="http://schemas.microsoft.com/office/drawing/2014/main" id="{2A8B7362-1C3E-4B42-A61C-BBF14949E6CF}"/>
                </a:ext>
              </a:extLst>
            </p:cNvPr>
            <p:cNvSpPr>
              <a:spLocks/>
            </p:cNvSpPr>
            <p:nvPr/>
          </p:nvSpPr>
          <p:spPr bwMode="auto">
            <a:xfrm>
              <a:off x="3534" y="5290"/>
              <a:ext cx="75" cy="48"/>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5" name="Freeform 179">
              <a:extLst>
                <a:ext uri="{FF2B5EF4-FFF2-40B4-BE49-F238E27FC236}">
                  <a16:creationId xmlns:a16="http://schemas.microsoft.com/office/drawing/2014/main" id="{044ABC1B-31A0-4F81-A9AB-D7479A65E304}"/>
                </a:ext>
              </a:extLst>
            </p:cNvPr>
            <p:cNvSpPr>
              <a:spLocks/>
            </p:cNvSpPr>
            <p:nvPr/>
          </p:nvSpPr>
          <p:spPr bwMode="auto">
            <a:xfrm>
              <a:off x="3553" y="5243"/>
              <a:ext cx="75" cy="65"/>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6" name="Freeform 180">
              <a:extLst>
                <a:ext uri="{FF2B5EF4-FFF2-40B4-BE49-F238E27FC236}">
                  <a16:creationId xmlns:a16="http://schemas.microsoft.com/office/drawing/2014/main" id="{31C3C466-BA24-40E8-B221-60D26A90DBD3}"/>
                </a:ext>
              </a:extLst>
            </p:cNvPr>
            <p:cNvSpPr>
              <a:spLocks/>
            </p:cNvSpPr>
            <p:nvPr/>
          </p:nvSpPr>
          <p:spPr bwMode="auto">
            <a:xfrm>
              <a:off x="4664" y="5245"/>
              <a:ext cx="2" cy="2"/>
            </a:xfrm>
            <a:custGeom>
              <a:avLst/>
              <a:gdLst>
                <a:gd name="T0" fmla="*/ 0 w 2"/>
                <a:gd name="T1" fmla="*/ 2 h 2"/>
                <a:gd name="T2" fmla="*/ 2 w 2"/>
                <a:gd name="T3" fmla="*/ 2 h 2"/>
                <a:gd name="T4" fmla="*/ 0 w 2"/>
                <a:gd name="T5" fmla="*/ 0 h 2"/>
                <a:gd name="T6" fmla="*/ 0 w 2"/>
                <a:gd name="T7" fmla="*/ 0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2"/>
                  </a:moveTo>
                  <a:lnTo>
                    <a:pt x="2" y="2"/>
                  </a:lnTo>
                  <a:lnTo>
                    <a:pt x="0" y="0"/>
                  </a:lnTo>
                  <a:lnTo>
                    <a:pt x="0" y="0"/>
                  </a:lnTo>
                  <a:lnTo>
                    <a:pt x="0" y="2"/>
                  </a:lnTo>
                  <a:lnTo>
                    <a:pt x="0" y="2"/>
                  </a:lnTo>
                  <a:lnTo>
                    <a:pt x="0" y="2"/>
                  </a:lnTo>
                  <a:lnTo>
                    <a:pt x="0" y="2"/>
                  </a:lnTo>
                  <a:lnTo>
                    <a:pt x="0" y="2"/>
                  </a:lnTo>
                  <a:lnTo>
                    <a:pt x="0" y="2"/>
                  </a:lnTo>
                  <a:lnTo>
                    <a:pt x="0" y="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7" name="Freeform 181">
              <a:extLst>
                <a:ext uri="{FF2B5EF4-FFF2-40B4-BE49-F238E27FC236}">
                  <a16:creationId xmlns:a16="http://schemas.microsoft.com/office/drawing/2014/main" id="{7FF8B19F-6FF4-4451-8DE0-6B320C911ECC}"/>
                </a:ext>
              </a:extLst>
            </p:cNvPr>
            <p:cNvSpPr>
              <a:spLocks/>
            </p:cNvSpPr>
            <p:nvPr/>
          </p:nvSpPr>
          <p:spPr bwMode="auto">
            <a:xfrm>
              <a:off x="4653" y="5271"/>
              <a:ext cx="18" cy="17"/>
            </a:xfrm>
            <a:custGeom>
              <a:avLst/>
              <a:gdLst>
                <a:gd name="T0" fmla="*/ 9 w 18"/>
                <a:gd name="T1" fmla="*/ 4 h 17"/>
                <a:gd name="T2" fmla="*/ 0 w 18"/>
                <a:gd name="T3" fmla="*/ 9 h 17"/>
                <a:gd name="T4" fmla="*/ 0 w 18"/>
                <a:gd name="T5" fmla="*/ 11 h 17"/>
                <a:gd name="T6" fmla="*/ 3 w 18"/>
                <a:gd name="T7" fmla="*/ 11 h 17"/>
                <a:gd name="T8" fmla="*/ 9 w 18"/>
                <a:gd name="T9" fmla="*/ 15 h 17"/>
                <a:gd name="T10" fmla="*/ 15 w 18"/>
                <a:gd name="T11" fmla="*/ 17 h 17"/>
                <a:gd name="T12" fmla="*/ 16 w 18"/>
                <a:gd name="T13" fmla="*/ 17 h 17"/>
                <a:gd name="T14" fmla="*/ 18 w 18"/>
                <a:gd name="T15" fmla="*/ 17 h 17"/>
                <a:gd name="T16" fmla="*/ 15 w 18"/>
                <a:gd name="T17" fmla="*/ 0 h 17"/>
                <a:gd name="T18" fmla="*/ 11 w 18"/>
                <a:gd name="T19" fmla="*/ 4 h 17"/>
                <a:gd name="T20" fmla="*/ 9 w 18"/>
                <a:gd name="T21" fmla="*/ 4 h 17"/>
                <a:gd name="T22" fmla="*/ 9 w 18"/>
                <a:gd name="T23" fmla="*/ 4 h 17"/>
                <a:gd name="T24" fmla="*/ 9 w 18"/>
                <a:gd name="T25" fmla="*/ 4 h 17"/>
                <a:gd name="T26" fmla="*/ 9 w 18"/>
                <a:gd name="T27" fmla="*/ 4 h 17"/>
                <a:gd name="T28" fmla="*/ 9 w 18"/>
                <a:gd name="T29" fmla="*/ 4 h 17"/>
                <a:gd name="T30" fmla="*/ 9 w 18"/>
                <a:gd name="T31" fmla="*/ 4 h 17"/>
                <a:gd name="T32" fmla="*/ 9 w 18"/>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9" y="4"/>
                  </a:moveTo>
                  <a:lnTo>
                    <a:pt x="0" y="9"/>
                  </a:lnTo>
                  <a:lnTo>
                    <a:pt x="0" y="11"/>
                  </a:lnTo>
                  <a:lnTo>
                    <a:pt x="3" y="11"/>
                  </a:lnTo>
                  <a:lnTo>
                    <a:pt x="9" y="15"/>
                  </a:lnTo>
                  <a:lnTo>
                    <a:pt x="15" y="17"/>
                  </a:lnTo>
                  <a:lnTo>
                    <a:pt x="16" y="17"/>
                  </a:lnTo>
                  <a:lnTo>
                    <a:pt x="18" y="17"/>
                  </a:lnTo>
                  <a:lnTo>
                    <a:pt x="15" y="0"/>
                  </a:lnTo>
                  <a:lnTo>
                    <a:pt x="11" y="4"/>
                  </a:lnTo>
                  <a:lnTo>
                    <a:pt x="9" y="4"/>
                  </a:lnTo>
                  <a:lnTo>
                    <a:pt x="9" y="4"/>
                  </a:lnTo>
                  <a:lnTo>
                    <a:pt x="9" y="4"/>
                  </a:lnTo>
                  <a:lnTo>
                    <a:pt x="9" y="4"/>
                  </a:lnTo>
                  <a:lnTo>
                    <a:pt x="9" y="4"/>
                  </a:lnTo>
                  <a:lnTo>
                    <a:pt x="9" y="4"/>
                  </a:lnTo>
                  <a:lnTo>
                    <a:pt x="9" y="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8" name="Freeform 182">
              <a:extLst>
                <a:ext uri="{FF2B5EF4-FFF2-40B4-BE49-F238E27FC236}">
                  <a16:creationId xmlns:a16="http://schemas.microsoft.com/office/drawing/2014/main" id="{297420D4-08CE-44BD-9816-F76277A7847C}"/>
                </a:ext>
              </a:extLst>
            </p:cNvPr>
            <p:cNvSpPr>
              <a:spLocks/>
            </p:cNvSpPr>
            <p:nvPr/>
          </p:nvSpPr>
          <p:spPr bwMode="auto">
            <a:xfrm>
              <a:off x="4662" y="5252"/>
              <a:ext cx="6" cy="15"/>
            </a:xfrm>
            <a:custGeom>
              <a:avLst/>
              <a:gdLst>
                <a:gd name="T0" fmla="*/ 2 w 6"/>
                <a:gd name="T1" fmla="*/ 4 h 15"/>
                <a:gd name="T2" fmla="*/ 2 w 6"/>
                <a:gd name="T3" fmla="*/ 6 h 15"/>
                <a:gd name="T4" fmla="*/ 0 w 6"/>
                <a:gd name="T5" fmla="*/ 10 h 15"/>
                <a:gd name="T6" fmla="*/ 6 w 6"/>
                <a:gd name="T7" fmla="*/ 15 h 15"/>
                <a:gd name="T8" fmla="*/ 4 w 6"/>
                <a:gd name="T9" fmla="*/ 0 h 15"/>
                <a:gd name="T10" fmla="*/ 2 w 6"/>
                <a:gd name="T11" fmla="*/ 0 h 15"/>
                <a:gd name="T12" fmla="*/ 2 w 6"/>
                <a:gd name="T13" fmla="*/ 4 h 15"/>
                <a:gd name="T14" fmla="*/ 2 w 6"/>
                <a:gd name="T15" fmla="*/ 4 h 15"/>
                <a:gd name="T16" fmla="*/ 2 w 6"/>
                <a:gd name="T17" fmla="*/ 4 h 15"/>
                <a:gd name="T18" fmla="*/ 2 w 6"/>
                <a:gd name="T19" fmla="*/ 4 h 15"/>
                <a:gd name="T20" fmla="*/ 2 w 6"/>
                <a:gd name="T21" fmla="*/ 4 h 15"/>
                <a:gd name="T22" fmla="*/ 2 w 6"/>
                <a:gd name="T23" fmla="*/ 4 h 15"/>
                <a:gd name="T24" fmla="*/ 2 w 6"/>
                <a:gd name="T2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5">
                  <a:moveTo>
                    <a:pt x="2" y="4"/>
                  </a:moveTo>
                  <a:lnTo>
                    <a:pt x="2" y="6"/>
                  </a:lnTo>
                  <a:lnTo>
                    <a:pt x="0" y="10"/>
                  </a:lnTo>
                  <a:lnTo>
                    <a:pt x="6" y="15"/>
                  </a:lnTo>
                  <a:lnTo>
                    <a:pt x="4" y="0"/>
                  </a:lnTo>
                  <a:lnTo>
                    <a:pt x="2" y="0"/>
                  </a:lnTo>
                  <a:lnTo>
                    <a:pt x="2" y="4"/>
                  </a:lnTo>
                  <a:lnTo>
                    <a:pt x="2" y="4"/>
                  </a:lnTo>
                  <a:lnTo>
                    <a:pt x="2" y="4"/>
                  </a:lnTo>
                  <a:lnTo>
                    <a:pt x="2" y="4"/>
                  </a:lnTo>
                  <a:lnTo>
                    <a:pt x="2" y="4"/>
                  </a:lnTo>
                  <a:lnTo>
                    <a:pt x="2" y="4"/>
                  </a:lnTo>
                  <a:lnTo>
                    <a:pt x="2" y="4"/>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09" name="Freeform 183">
              <a:extLst>
                <a:ext uri="{FF2B5EF4-FFF2-40B4-BE49-F238E27FC236}">
                  <a16:creationId xmlns:a16="http://schemas.microsoft.com/office/drawing/2014/main" id="{6E0FD2CD-8794-4295-A24C-DB7374C0B61E}"/>
                </a:ext>
              </a:extLst>
            </p:cNvPr>
            <p:cNvSpPr>
              <a:spLocks noEditPoints="1"/>
            </p:cNvSpPr>
            <p:nvPr/>
          </p:nvSpPr>
          <p:spPr bwMode="auto">
            <a:xfrm>
              <a:off x="4594" y="4705"/>
              <a:ext cx="2170" cy="808"/>
            </a:xfrm>
            <a:custGeom>
              <a:avLst/>
              <a:gdLst>
                <a:gd name="T0" fmla="*/ 1141 w 1152"/>
                <a:gd name="T1" fmla="*/ 127 h 431"/>
                <a:gd name="T2" fmla="*/ 1101 w 1152"/>
                <a:gd name="T3" fmla="*/ 126 h 431"/>
                <a:gd name="T4" fmla="*/ 985 w 1152"/>
                <a:gd name="T5" fmla="*/ 90 h 431"/>
                <a:gd name="T6" fmla="*/ 903 w 1152"/>
                <a:gd name="T7" fmla="*/ 93 h 431"/>
                <a:gd name="T8" fmla="*/ 738 w 1152"/>
                <a:gd name="T9" fmla="*/ 74 h 431"/>
                <a:gd name="T10" fmla="*/ 668 w 1152"/>
                <a:gd name="T11" fmla="*/ 59 h 431"/>
                <a:gd name="T12" fmla="*/ 608 w 1152"/>
                <a:gd name="T13" fmla="*/ 66 h 431"/>
                <a:gd name="T14" fmla="*/ 530 w 1152"/>
                <a:gd name="T15" fmla="*/ 66 h 431"/>
                <a:gd name="T16" fmla="*/ 505 w 1152"/>
                <a:gd name="T17" fmla="*/ 47 h 431"/>
                <a:gd name="T18" fmla="*/ 417 w 1152"/>
                <a:gd name="T19" fmla="*/ 47 h 431"/>
                <a:gd name="T20" fmla="*/ 338 w 1152"/>
                <a:gd name="T21" fmla="*/ 39 h 431"/>
                <a:gd name="T22" fmla="*/ 335 w 1152"/>
                <a:gd name="T23" fmla="*/ 34 h 431"/>
                <a:gd name="T24" fmla="*/ 325 w 1152"/>
                <a:gd name="T25" fmla="*/ 13 h 431"/>
                <a:gd name="T26" fmla="*/ 234 w 1152"/>
                <a:gd name="T27" fmla="*/ 4 h 431"/>
                <a:gd name="T28" fmla="*/ 203 w 1152"/>
                <a:gd name="T29" fmla="*/ 17 h 431"/>
                <a:gd name="T30" fmla="*/ 145 w 1152"/>
                <a:gd name="T31" fmla="*/ 36 h 431"/>
                <a:gd name="T32" fmla="*/ 125 w 1152"/>
                <a:gd name="T33" fmla="*/ 59 h 431"/>
                <a:gd name="T34" fmla="*/ 97 w 1152"/>
                <a:gd name="T35" fmla="*/ 69 h 431"/>
                <a:gd name="T36" fmla="*/ 52 w 1152"/>
                <a:gd name="T37" fmla="*/ 67 h 431"/>
                <a:gd name="T38" fmla="*/ 115 w 1152"/>
                <a:gd name="T39" fmla="*/ 110 h 431"/>
                <a:gd name="T40" fmla="*/ 76 w 1152"/>
                <a:gd name="T41" fmla="*/ 127 h 431"/>
                <a:gd name="T42" fmla="*/ 62 w 1152"/>
                <a:gd name="T43" fmla="*/ 93 h 431"/>
                <a:gd name="T44" fmla="*/ 11 w 1152"/>
                <a:gd name="T45" fmla="*/ 52 h 431"/>
                <a:gd name="T46" fmla="*/ 21 w 1152"/>
                <a:gd name="T47" fmla="*/ 89 h 431"/>
                <a:gd name="T48" fmla="*/ 32 w 1152"/>
                <a:gd name="T49" fmla="*/ 165 h 431"/>
                <a:gd name="T50" fmla="*/ 43 w 1152"/>
                <a:gd name="T51" fmla="*/ 248 h 431"/>
                <a:gd name="T52" fmla="*/ 57 w 1152"/>
                <a:gd name="T53" fmla="*/ 277 h 431"/>
                <a:gd name="T54" fmla="*/ 122 w 1152"/>
                <a:gd name="T55" fmla="*/ 264 h 431"/>
                <a:gd name="T56" fmla="*/ 159 w 1152"/>
                <a:gd name="T57" fmla="*/ 281 h 431"/>
                <a:gd name="T58" fmla="*/ 196 w 1152"/>
                <a:gd name="T59" fmla="*/ 282 h 431"/>
                <a:gd name="T60" fmla="*/ 268 w 1152"/>
                <a:gd name="T61" fmla="*/ 322 h 431"/>
                <a:gd name="T62" fmla="*/ 326 w 1152"/>
                <a:gd name="T63" fmla="*/ 342 h 431"/>
                <a:gd name="T64" fmla="*/ 370 w 1152"/>
                <a:gd name="T65" fmla="*/ 322 h 431"/>
                <a:gd name="T66" fmla="*/ 436 w 1152"/>
                <a:gd name="T67" fmla="*/ 332 h 431"/>
                <a:gd name="T68" fmla="*/ 490 w 1152"/>
                <a:gd name="T69" fmla="*/ 330 h 431"/>
                <a:gd name="T70" fmla="*/ 578 w 1152"/>
                <a:gd name="T71" fmla="*/ 343 h 431"/>
                <a:gd name="T72" fmla="*/ 654 w 1152"/>
                <a:gd name="T73" fmla="*/ 334 h 431"/>
                <a:gd name="T74" fmla="*/ 674 w 1152"/>
                <a:gd name="T75" fmla="*/ 287 h 431"/>
                <a:gd name="T76" fmla="*/ 750 w 1152"/>
                <a:gd name="T77" fmla="*/ 337 h 431"/>
                <a:gd name="T78" fmla="*/ 817 w 1152"/>
                <a:gd name="T79" fmla="*/ 363 h 431"/>
                <a:gd name="T80" fmla="*/ 843 w 1152"/>
                <a:gd name="T81" fmla="*/ 393 h 431"/>
                <a:gd name="T82" fmla="*/ 843 w 1152"/>
                <a:gd name="T83" fmla="*/ 427 h 431"/>
                <a:gd name="T84" fmla="*/ 884 w 1152"/>
                <a:gd name="T85" fmla="*/ 401 h 431"/>
                <a:gd name="T86" fmla="*/ 874 w 1152"/>
                <a:gd name="T87" fmla="*/ 324 h 431"/>
                <a:gd name="T88" fmla="*/ 833 w 1152"/>
                <a:gd name="T89" fmla="*/ 277 h 431"/>
                <a:gd name="T90" fmla="*/ 801 w 1152"/>
                <a:gd name="T91" fmla="*/ 277 h 431"/>
                <a:gd name="T92" fmla="*/ 797 w 1152"/>
                <a:gd name="T93" fmla="*/ 229 h 431"/>
                <a:gd name="T94" fmla="*/ 859 w 1152"/>
                <a:gd name="T95" fmla="*/ 211 h 431"/>
                <a:gd name="T96" fmla="*/ 920 w 1152"/>
                <a:gd name="T97" fmla="*/ 213 h 431"/>
                <a:gd name="T98" fmla="*/ 912 w 1152"/>
                <a:gd name="T99" fmla="*/ 181 h 431"/>
                <a:gd name="T100" fmla="*/ 959 w 1152"/>
                <a:gd name="T101" fmla="*/ 185 h 431"/>
                <a:gd name="T102" fmla="*/ 975 w 1152"/>
                <a:gd name="T103" fmla="*/ 182 h 431"/>
                <a:gd name="T104" fmla="*/ 972 w 1152"/>
                <a:gd name="T105" fmla="*/ 222 h 431"/>
                <a:gd name="T106" fmla="*/ 1021 w 1152"/>
                <a:gd name="T107" fmla="*/ 301 h 431"/>
                <a:gd name="T108" fmla="*/ 1042 w 1152"/>
                <a:gd name="T109" fmla="*/ 285 h 431"/>
                <a:gd name="T110" fmla="*/ 1044 w 1152"/>
                <a:gd name="T111" fmla="*/ 251 h 431"/>
                <a:gd name="T112" fmla="*/ 999 w 1152"/>
                <a:gd name="T113" fmla="*/ 211 h 431"/>
                <a:gd name="T114" fmla="*/ 1025 w 1152"/>
                <a:gd name="T115" fmla="*/ 199 h 431"/>
                <a:gd name="T116" fmla="*/ 1069 w 1152"/>
                <a:gd name="T117" fmla="*/ 182 h 431"/>
                <a:gd name="T118" fmla="*/ 1098 w 1152"/>
                <a:gd name="T119" fmla="*/ 165 h 431"/>
                <a:gd name="T120" fmla="*/ 1074 w 1152"/>
                <a:gd name="T121" fmla="*/ 139 h 431"/>
                <a:gd name="T122" fmla="*/ 1121 w 1152"/>
                <a:gd name="T123" fmla="*/ 14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431">
                  <a:moveTo>
                    <a:pt x="1150" y="149"/>
                  </a:moveTo>
                  <a:cubicBezTo>
                    <a:pt x="1152" y="149"/>
                    <a:pt x="1152" y="149"/>
                    <a:pt x="1152" y="149"/>
                  </a:cubicBezTo>
                  <a:cubicBezTo>
                    <a:pt x="1148" y="146"/>
                    <a:pt x="1148" y="146"/>
                    <a:pt x="1148" y="146"/>
                  </a:cubicBezTo>
                  <a:cubicBezTo>
                    <a:pt x="1145" y="146"/>
                    <a:pt x="1145" y="146"/>
                    <a:pt x="1145" y="146"/>
                  </a:cubicBezTo>
                  <a:cubicBezTo>
                    <a:pt x="1142" y="146"/>
                    <a:pt x="1142" y="146"/>
                    <a:pt x="1142" y="146"/>
                  </a:cubicBezTo>
                  <a:cubicBezTo>
                    <a:pt x="1142" y="145"/>
                    <a:pt x="1142" y="145"/>
                    <a:pt x="1142" y="145"/>
                  </a:cubicBezTo>
                  <a:cubicBezTo>
                    <a:pt x="1140" y="145"/>
                    <a:pt x="1140" y="145"/>
                    <a:pt x="1140" y="145"/>
                  </a:cubicBezTo>
                  <a:cubicBezTo>
                    <a:pt x="1141" y="143"/>
                    <a:pt x="1141" y="143"/>
                    <a:pt x="1141" y="143"/>
                  </a:cubicBezTo>
                  <a:cubicBezTo>
                    <a:pt x="1144" y="143"/>
                    <a:pt x="1144" y="143"/>
                    <a:pt x="1144" y="143"/>
                  </a:cubicBezTo>
                  <a:cubicBezTo>
                    <a:pt x="1144" y="142"/>
                    <a:pt x="1144" y="142"/>
                    <a:pt x="1144" y="142"/>
                  </a:cubicBezTo>
                  <a:cubicBezTo>
                    <a:pt x="1141" y="140"/>
                    <a:pt x="1141" y="140"/>
                    <a:pt x="1141" y="140"/>
                  </a:cubicBezTo>
                  <a:cubicBezTo>
                    <a:pt x="1137" y="139"/>
                    <a:pt x="1137" y="139"/>
                    <a:pt x="1137" y="139"/>
                  </a:cubicBezTo>
                  <a:cubicBezTo>
                    <a:pt x="1141" y="139"/>
                    <a:pt x="1141" y="139"/>
                    <a:pt x="1141" y="139"/>
                  </a:cubicBezTo>
                  <a:cubicBezTo>
                    <a:pt x="1137" y="136"/>
                    <a:pt x="1137" y="136"/>
                    <a:pt x="1137" y="136"/>
                  </a:cubicBezTo>
                  <a:cubicBezTo>
                    <a:pt x="1134" y="136"/>
                    <a:pt x="1134" y="136"/>
                    <a:pt x="1134" y="136"/>
                  </a:cubicBezTo>
                  <a:cubicBezTo>
                    <a:pt x="1131" y="135"/>
                    <a:pt x="1131" y="135"/>
                    <a:pt x="1131" y="135"/>
                  </a:cubicBezTo>
                  <a:cubicBezTo>
                    <a:pt x="1134" y="135"/>
                    <a:pt x="1134" y="135"/>
                    <a:pt x="1134" y="135"/>
                  </a:cubicBezTo>
                  <a:cubicBezTo>
                    <a:pt x="1138" y="136"/>
                    <a:pt x="1138" y="136"/>
                    <a:pt x="1138" y="136"/>
                  </a:cubicBezTo>
                  <a:cubicBezTo>
                    <a:pt x="1142" y="136"/>
                    <a:pt x="1142" y="136"/>
                    <a:pt x="1142" y="136"/>
                  </a:cubicBezTo>
                  <a:cubicBezTo>
                    <a:pt x="1147" y="136"/>
                    <a:pt x="1147" y="136"/>
                    <a:pt x="1147" y="136"/>
                  </a:cubicBezTo>
                  <a:cubicBezTo>
                    <a:pt x="1144" y="135"/>
                    <a:pt x="1144" y="135"/>
                    <a:pt x="1144" y="135"/>
                  </a:cubicBezTo>
                  <a:cubicBezTo>
                    <a:pt x="1142" y="133"/>
                    <a:pt x="1142" y="133"/>
                    <a:pt x="1142" y="133"/>
                  </a:cubicBezTo>
                  <a:cubicBezTo>
                    <a:pt x="1148" y="135"/>
                    <a:pt x="1148" y="135"/>
                    <a:pt x="1148" y="135"/>
                  </a:cubicBezTo>
                  <a:cubicBezTo>
                    <a:pt x="1145" y="132"/>
                    <a:pt x="1145" y="132"/>
                    <a:pt x="1145" y="132"/>
                  </a:cubicBezTo>
                  <a:cubicBezTo>
                    <a:pt x="1145" y="130"/>
                    <a:pt x="1145" y="130"/>
                    <a:pt x="1145" y="130"/>
                  </a:cubicBezTo>
                  <a:cubicBezTo>
                    <a:pt x="1147" y="129"/>
                    <a:pt x="1147" y="129"/>
                    <a:pt x="1147" y="129"/>
                  </a:cubicBezTo>
                  <a:cubicBezTo>
                    <a:pt x="1144" y="129"/>
                    <a:pt x="1144" y="129"/>
                    <a:pt x="1144" y="129"/>
                  </a:cubicBezTo>
                  <a:cubicBezTo>
                    <a:pt x="1141" y="127"/>
                    <a:pt x="1141" y="127"/>
                    <a:pt x="1141" y="127"/>
                  </a:cubicBezTo>
                  <a:cubicBezTo>
                    <a:pt x="1138" y="126"/>
                    <a:pt x="1138" y="126"/>
                    <a:pt x="1138" y="126"/>
                  </a:cubicBezTo>
                  <a:cubicBezTo>
                    <a:pt x="1137" y="127"/>
                    <a:pt x="1137" y="127"/>
                    <a:pt x="1137" y="127"/>
                  </a:cubicBezTo>
                  <a:cubicBezTo>
                    <a:pt x="1135" y="126"/>
                    <a:pt x="1135" y="126"/>
                    <a:pt x="1135" y="126"/>
                  </a:cubicBezTo>
                  <a:cubicBezTo>
                    <a:pt x="1132" y="125"/>
                    <a:pt x="1132" y="125"/>
                    <a:pt x="1132" y="125"/>
                  </a:cubicBezTo>
                  <a:cubicBezTo>
                    <a:pt x="1125" y="123"/>
                    <a:pt x="1125" y="123"/>
                    <a:pt x="1125" y="123"/>
                  </a:cubicBezTo>
                  <a:cubicBezTo>
                    <a:pt x="1118" y="120"/>
                    <a:pt x="1118" y="120"/>
                    <a:pt x="1118" y="120"/>
                  </a:cubicBezTo>
                  <a:cubicBezTo>
                    <a:pt x="1111" y="119"/>
                    <a:pt x="1111" y="119"/>
                    <a:pt x="1111" y="119"/>
                  </a:cubicBezTo>
                  <a:cubicBezTo>
                    <a:pt x="1108" y="119"/>
                    <a:pt x="1108" y="119"/>
                    <a:pt x="1108" y="119"/>
                  </a:cubicBezTo>
                  <a:cubicBezTo>
                    <a:pt x="1102" y="117"/>
                    <a:pt x="1102" y="117"/>
                    <a:pt x="1102" y="117"/>
                  </a:cubicBezTo>
                  <a:cubicBezTo>
                    <a:pt x="1105" y="119"/>
                    <a:pt x="1105" y="119"/>
                    <a:pt x="1105" y="119"/>
                  </a:cubicBezTo>
                  <a:cubicBezTo>
                    <a:pt x="1102" y="119"/>
                    <a:pt x="1102" y="119"/>
                    <a:pt x="1102" y="119"/>
                  </a:cubicBezTo>
                  <a:cubicBezTo>
                    <a:pt x="1104" y="120"/>
                    <a:pt x="1104" y="120"/>
                    <a:pt x="1104" y="120"/>
                  </a:cubicBezTo>
                  <a:cubicBezTo>
                    <a:pt x="1101" y="119"/>
                    <a:pt x="1101" y="119"/>
                    <a:pt x="1101" y="119"/>
                  </a:cubicBezTo>
                  <a:cubicBezTo>
                    <a:pt x="1099" y="117"/>
                    <a:pt x="1099" y="117"/>
                    <a:pt x="1099" y="117"/>
                  </a:cubicBezTo>
                  <a:cubicBezTo>
                    <a:pt x="1097" y="117"/>
                    <a:pt x="1097" y="117"/>
                    <a:pt x="1097" y="117"/>
                  </a:cubicBezTo>
                  <a:cubicBezTo>
                    <a:pt x="1095" y="117"/>
                    <a:pt x="1095" y="117"/>
                    <a:pt x="1095" y="117"/>
                  </a:cubicBezTo>
                  <a:cubicBezTo>
                    <a:pt x="1087" y="117"/>
                    <a:pt x="1087" y="117"/>
                    <a:pt x="1087" y="117"/>
                  </a:cubicBezTo>
                  <a:cubicBezTo>
                    <a:pt x="1094" y="119"/>
                    <a:pt x="1094" y="119"/>
                    <a:pt x="1094" y="119"/>
                  </a:cubicBezTo>
                  <a:cubicBezTo>
                    <a:pt x="1098" y="122"/>
                    <a:pt x="1098" y="122"/>
                    <a:pt x="1098" y="122"/>
                  </a:cubicBezTo>
                  <a:cubicBezTo>
                    <a:pt x="1099" y="122"/>
                    <a:pt x="1099" y="122"/>
                    <a:pt x="1099" y="122"/>
                  </a:cubicBezTo>
                  <a:cubicBezTo>
                    <a:pt x="1098" y="123"/>
                    <a:pt x="1098" y="123"/>
                    <a:pt x="1098" y="123"/>
                  </a:cubicBezTo>
                  <a:cubicBezTo>
                    <a:pt x="1101" y="123"/>
                    <a:pt x="1101" y="123"/>
                    <a:pt x="1101" y="123"/>
                  </a:cubicBezTo>
                  <a:cubicBezTo>
                    <a:pt x="1104" y="125"/>
                    <a:pt x="1104" y="125"/>
                    <a:pt x="1104" y="125"/>
                  </a:cubicBezTo>
                  <a:cubicBezTo>
                    <a:pt x="1107" y="126"/>
                    <a:pt x="1107" y="126"/>
                    <a:pt x="1107" y="126"/>
                  </a:cubicBezTo>
                  <a:cubicBezTo>
                    <a:pt x="1107" y="127"/>
                    <a:pt x="1107" y="127"/>
                    <a:pt x="1107" y="127"/>
                  </a:cubicBezTo>
                  <a:cubicBezTo>
                    <a:pt x="1104" y="126"/>
                    <a:pt x="1104" y="126"/>
                    <a:pt x="1104" y="126"/>
                  </a:cubicBezTo>
                  <a:cubicBezTo>
                    <a:pt x="1102" y="125"/>
                    <a:pt x="1102" y="125"/>
                    <a:pt x="1102" y="125"/>
                  </a:cubicBezTo>
                  <a:cubicBezTo>
                    <a:pt x="1101" y="126"/>
                    <a:pt x="1101" y="126"/>
                    <a:pt x="1101" y="126"/>
                  </a:cubicBezTo>
                  <a:cubicBezTo>
                    <a:pt x="1098" y="125"/>
                    <a:pt x="1098" y="125"/>
                    <a:pt x="1098" y="125"/>
                  </a:cubicBezTo>
                  <a:cubicBezTo>
                    <a:pt x="1094" y="123"/>
                    <a:pt x="1094" y="123"/>
                    <a:pt x="1094" y="123"/>
                  </a:cubicBezTo>
                  <a:cubicBezTo>
                    <a:pt x="1091" y="122"/>
                    <a:pt x="1091" y="122"/>
                    <a:pt x="1091" y="122"/>
                  </a:cubicBezTo>
                  <a:cubicBezTo>
                    <a:pt x="1092" y="122"/>
                    <a:pt x="1092" y="122"/>
                    <a:pt x="1092" y="122"/>
                  </a:cubicBezTo>
                  <a:cubicBezTo>
                    <a:pt x="1084" y="116"/>
                    <a:pt x="1084" y="116"/>
                    <a:pt x="1084" y="116"/>
                  </a:cubicBezTo>
                  <a:cubicBezTo>
                    <a:pt x="1079" y="115"/>
                    <a:pt x="1079" y="115"/>
                    <a:pt x="1079" y="115"/>
                  </a:cubicBezTo>
                  <a:cubicBezTo>
                    <a:pt x="1077" y="113"/>
                    <a:pt x="1077" y="113"/>
                    <a:pt x="1077" y="113"/>
                  </a:cubicBezTo>
                  <a:cubicBezTo>
                    <a:pt x="1075" y="113"/>
                    <a:pt x="1075" y="113"/>
                    <a:pt x="1075" y="113"/>
                  </a:cubicBezTo>
                  <a:cubicBezTo>
                    <a:pt x="1072" y="112"/>
                    <a:pt x="1072" y="112"/>
                    <a:pt x="1072" y="112"/>
                  </a:cubicBezTo>
                  <a:cubicBezTo>
                    <a:pt x="1068" y="110"/>
                    <a:pt x="1068" y="110"/>
                    <a:pt x="1068" y="110"/>
                  </a:cubicBezTo>
                  <a:cubicBezTo>
                    <a:pt x="1056" y="107"/>
                    <a:pt x="1056" y="107"/>
                    <a:pt x="1056" y="107"/>
                  </a:cubicBezTo>
                  <a:cubicBezTo>
                    <a:pt x="1049" y="105"/>
                    <a:pt x="1049" y="105"/>
                    <a:pt x="1049" y="105"/>
                  </a:cubicBezTo>
                  <a:cubicBezTo>
                    <a:pt x="1045" y="105"/>
                    <a:pt x="1045" y="105"/>
                    <a:pt x="1045" y="105"/>
                  </a:cubicBezTo>
                  <a:cubicBezTo>
                    <a:pt x="1044" y="105"/>
                    <a:pt x="1044" y="105"/>
                    <a:pt x="1044" y="105"/>
                  </a:cubicBezTo>
                  <a:cubicBezTo>
                    <a:pt x="1041" y="103"/>
                    <a:pt x="1041" y="103"/>
                    <a:pt x="1041" y="103"/>
                  </a:cubicBezTo>
                  <a:cubicBezTo>
                    <a:pt x="1031" y="100"/>
                    <a:pt x="1031" y="100"/>
                    <a:pt x="1031" y="100"/>
                  </a:cubicBezTo>
                  <a:cubicBezTo>
                    <a:pt x="1038" y="103"/>
                    <a:pt x="1038" y="103"/>
                    <a:pt x="1038" y="103"/>
                  </a:cubicBezTo>
                  <a:cubicBezTo>
                    <a:pt x="1036" y="103"/>
                    <a:pt x="1036" y="103"/>
                    <a:pt x="1036" y="103"/>
                  </a:cubicBezTo>
                  <a:cubicBezTo>
                    <a:pt x="1035" y="103"/>
                    <a:pt x="1035" y="103"/>
                    <a:pt x="1035" y="103"/>
                  </a:cubicBezTo>
                  <a:cubicBezTo>
                    <a:pt x="1031" y="102"/>
                    <a:pt x="1031" y="102"/>
                    <a:pt x="1031" y="102"/>
                  </a:cubicBezTo>
                  <a:cubicBezTo>
                    <a:pt x="1026" y="100"/>
                    <a:pt x="1026" y="100"/>
                    <a:pt x="1026" y="100"/>
                  </a:cubicBezTo>
                  <a:cubicBezTo>
                    <a:pt x="1013" y="96"/>
                    <a:pt x="1013" y="96"/>
                    <a:pt x="1013" y="96"/>
                  </a:cubicBezTo>
                  <a:cubicBezTo>
                    <a:pt x="1001" y="93"/>
                    <a:pt x="1001" y="93"/>
                    <a:pt x="1001" y="93"/>
                  </a:cubicBezTo>
                  <a:cubicBezTo>
                    <a:pt x="996" y="92"/>
                    <a:pt x="996" y="92"/>
                    <a:pt x="996" y="92"/>
                  </a:cubicBezTo>
                  <a:cubicBezTo>
                    <a:pt x="992" y="92"/>
                    <a:pt x="992" y="92"/>
                    <a:pt x="992" y="92"/>
                  </a:cubicBezTo>
                  <a:cubicBezTo>
                    <a:pt x="989" y="92"/>
                    <a:pt x="989" y="92"/>
                    <a:pt x="989" y="92"/>
                  </a:cubicBezTo>
                  <a:cubicBezTo>
                    <a:pt x="988" y="90"/>
                    <a:pt x="988" y="90"/>
                    <a:pt x="988" y="90"/>
                  </a:cubicBezTo>
                  <a:cubicBezTo>
                    <a:pt x="985" y="90"/>
                    <a:pt x="985" y="90"/>
                    <a:pt x="985" y="90"/>
                  </a:cubicBezTo>
                  <a:cubicBezTo>
                    <a:pt x="976" y="89"/>
                    <a:pt x="976" y="89"/>
                    <a:pt x="976" y="89"/>
                  </a:cubicBezTo>
                  <a:cubicBezTo>
                    <a:pt x="960" y="86"/>
                    <a:pt x="960" y="86"/>
                    <a:pt x="960" y="86"/>
                  </a:cubicBezTo>
                  <a:cubicBezTo>
                    <a:pt x="953" y="84"/>
                    <a:pt x="953" y="84"/>
                    <a:pt x="953" y="84"/>
                  </a:cubicBezTo>
                  <a:cubicBezTo>
                    <a:pt x="946" y="84"/>
                    <a:pt x="946" y="84"/>
                    <a:pt x="946" y="84"/>
                  </a:cubicBezTo>
                  <a:cubicBezTo>
                    <a:pt x="939" y="84"/>
                    <a:pt x="939" y="84"/>
                    <a:pt x="939" y="84"/>
                  </a:cubicBezTo>
                  <a:cubicBezTo>
                    <a:pt x="935" y="84"/>
                    <a:pt x="935" y="84"/>
                    <a:pt x="935" y="84"/>
                  </a:cubicBezTo>
                  <a:cubicBezTo>
                    <a:pt x="932" y="84"/>
                    <a:pt x="932" y="84"/>
                    <a:pt x="932" y="84"/>
                  </a:cubicBezTo>
                  <a:cubicBezTo>
                    <a:pt x="935" y="86"/>
                    <a:pt x="935" y="86"/>
                    <a:pt x="935" y="86"/>
                  </a:cubicBezTo>
                  <a:cubicBezTo>
                    <a:pt x="933" y="86"/>
                    <a:pt x="933" y="86"/>
                    <a:pt x="933" y="86"/>
                  </a:cubicBezTo>
                  <a:cubicBezTo>
                    <a:pt x="932" y="86"/>
                    <a:pt x="932" y="86"/>
                    <a:pt x="932" y="86"/>
                  </a:cubicBezTo>
                  <a:cubicBezTo>
                    <a:pt x="929" y="84"/>
                    <a:pt x="929" y="84"/>
                    <a:pt x="929" y="84"/>
                  </a:cubicBezTo>
                  <a:cubicBezTo>
                    <a:pt x="923" y="83"/>
                    <a:pt x="923" y="83"/>
                    <a:pt x="923" y="83"/>
                  </a:cubicBezTo>
                  <a:cubicBezTo>
                    <a:pt x="913" y="83"/>
                    <a:pt x="913" y="83"/>
                    <a:pt x="913" y="83"/>
                  </a:cubicBezTo>
                  <a:cubicBezTo>
                    <a:pt x="903" y="82"/>
                    <a:pt x="903" y="82"/>
                    <a:pt x="903" y="82"/>
                  </a:cubicBezTo>
                  <a:cubicBezTo>
                    <a:pt x="907" y="83"/>
                    <a:pt x="907" y="83"/>
                    <a:pt x="907" y="83"/>
                  </a:cubicBezTo>
                  <a:cubicBezTo>
                    <a:pt x="910" y="86"/>
                    <a:pt x="910" y="86"/>
                    <a:pt x="910" y="86"/>
                  </a:cubicBezTo>
                  <a:cubicBezTo>
                    <a:pt x="909" y="87"/>
                    <a:pt x="909" y="87"/>
                    <a:pt x="909" y="87"/>
                  </a:cubicBezTo>
                  <a:cubicBezTo>
                    <a:pt x="910" y="89"/>
                    <a:pt x="910" y="89"/>
                    <a:pt x="910" y="89"/>
                  </a:cubicBezTo>
                  <a:cubicBezTo>
                    <a:pt x="916" y="89"/>
                    <a:pt x="916" y="89"/>
                    <a:pt x="916" y="89"/>
                  </a:cubicBezTo>
                  <a:cubicBezTo>
                    <a:pt x="922" y="92"/>
                    <a:pt x="922" y="92"/>
                    <a:pt x="922" y="92"/>
                  </a:cubicBezTo>
                  <a:cubicBezTo>
                    <a:pt x="926" y="95"/>
                    <a:pt x="926" y="95"/>
                    <a:pt x="926" y="95"/>
                  </a:cubicBezTo>
                  <a:cubicBezTo>
                    <a:pt x="926" y="96"/>
                    <a:pt x="926" y="96"/>
                    <a:pt x="926" y="96"/>
                  </a:cubicBezTo>
                  <a:cubicBezTo>
                    <a:pt x="927" y="97"/>
                    <a:pt x="927" y="97"/>
                    <a:pt x="927" y="97"/>
                  </a:cubicBezTo>
                  <a:cubicBezTo>
                    <a:pt x="923" y="97"/>
                    <a:pt x="923" y="97"/>
                    <a:pt x="923" y="97"/>
                  </a:cubicBezTo>
                  <a:cubicBezTo>
                    <a:pt x="917" y="97"/>
                    <a:pt x="917" y="97"/>
                    <a:pt x="917" y="97"/>
                  </a:cubicBezTo>
                  <a:cubicBezTo>
                    <a:pt x="915" y="96"/>
                    <a:pt x="915" y="96"/>
                    <a:pt x="915" y="96"/>
                  </a:cubicBezTo>
                  <a:cubicBezTo>
                    <a:pt x="912" y="95"/>
                    <a:pt x="912" y="95"/>
                    <a:pt x="912" y="95"/>
                  </a:cubicBezTo>
                  <a:cubicBezTo>
                    <a:pt x="903" y="93"/>
                    <a:pt x="903" y="93"/>
                    <a:pt x="903" y="93"/>
                  </a:cubicBezTo>
                  <a:cubicBezTo>
                    <a:pt x="900" y="92"/>
                    <a:pt x="900" y="92"/>
                    <a:pt x="900" y="92"/>
                  </a:cubicBezTo>
                  <a:cubicBezTo>
                    <a:pt x="896" y="90"/>
                    <a:pt x="896" y="90"/>
                    <a:pt x="896" y="90"/>
                  </a:cubicBezTo>
                  <a:cubicBezTo>
                    <a:pt x="890" y="87"/>
                    <a:pt x="890" y="87"/>
                    <a:pt x="890" y="87"/>
                  </a:cubicBezTo>
                  <a:cubicBezTo>
                    <a:pt x="887" y="86"/>
                    <a:pt x="887" y="86"/>
                    <a:pt x="887" y="86"/>
                  </a:cubicBezTo>
                  <a:cubicBezTo>
                    <a:pt x="886" y="87"/>
                    <a:pt x="886" y="87"/>
                    <a:pt x="886" y="87"/>
                  </a:cubicBezTo>
                  <a:cubicBezTo>
                    <a:pt x="883" y="89"/>
                    <a:pt x="883" y="89"/>
                    <a:pt x="883" y="89"/>
                  </a:cubicBezTo>
                  <a:cubicBezTo>
                    <a:pt x="882" y="89"/>
                    <a:pt x="882" y="89"/>
                    <a:pt x="882" y="89"/>
                  </a:cubicBezTo>
                  <a:cubicBezTo>
                    <a:pt x="876" y="89"/>
                    <a:pt x="876" y="89"/>
                    <a:pt x="876" y="89"/>
                  </a:cubicBezTo>
                  <a:cubicBezTo>
                    <a:pt x="866" y="89"/>
                    <a:pt x="866" y="89"/>
                    <a:pt x="866" y="89"/>
                  </a:cubicBezTo>
                  <a:cubicBezTo>
                    <a:pt x="857" y="87"/>
                    <a:pt x="857" y="87"/>
                    <a:pt x="857" y="87"/>
                  </a:cubicBezTo>
                  <a:cubicBezTo>
                    <a:pt x="853" y="87"/>
                    <a:pt x="853" y="87"/>
                    <a:pt x="853" y="87"/>
                  </a:cubicBezTo>
                  <a:cubicBezTo>
                    <a:pt x="847" y="87"/>
                    <a:pt x="847" y="87"/>
                    <a:pt x="847" y="87"/>
                  </a:cubicBezTo>
                  <a:cubicBezTo>
                    <a:pt x="839" y="87"/>
                    <a:pt x="839" y="87"/>
                    <a:pt x="839" y="87"/>
                  </a:cubicBezTo>
                  <a:cubicBezTo>
                    <a:pt x="834" y="89"/>
                    <a:pt x="834" y="89"/>
                    <a:pt x="834" y="89"/>
                  </a:cubicBezTo>
                  <a:cubicBezTo>
                    <a:pt x="830" y="89"/>
                    <a:pt x="830" y="89"/>
                    <a:pt x="830" y="89"/>
                  </a:cubicBezTo>
                  <a:cubicBezTo>
                    <a:pt x="821" y="86"/>
                    <a:pt x="821" y="86"/>
                    <a:pt x="821" y="86"/>
                  </a:cubicBezTo>
                  <a:cubicBezTo>
                    <a:pt x="818" y="86"/>
                    <a:pt x="818" y="86"/>
                    <a:pt x="818" y="86"/>
                  </a:cubicBezTo>
                  <a:cubicBezTo>
                    <a:pt x="814" y="84"/>
                    <a:pt x="814" y="84"/>
                    <a:pt x="814" y="84"/>
                  </a:cubicBezTo>
                  <a:cubicBezTo>
                    <a:pt x="814" y="83"/>
                    <a:pt x="814" y="83"/>
                    <a:pt x="814" y="83"/>
                  </a:cubicBezTo>
                  <a:cubicBezTo>
                    <a:pt x="811" y="82"/>
                    <a:pt x="811" y="82"/>
                    <a:pt x="811" y="82"/>
                  </a:cubicBezTo>
                  <a:cubicBezTo>
                    <a:pt x="813" y="82"/>
                    <a:pt x="813" y="82"/>
                    <a:pt x="813" y="82"/>
                  </a:cubicBezTo>
                  <a:cubicBezTo>
                    <a:pt x="810" y="79"/>
                    <a:pt x="810" y="79"/>
                    <a:pt x="810" y="79"/>
                  </a:cubicBezTo>
                  <a:cubicBezTo>
                    <a:pt x="804" y="76"/>
                    <a:pt x="804" y="76"/>
                    <a:pt x="804" y="76"/>
                  </a:cubicBezTo>
                  <a:cubicBezTo>
                    <a:pt x="794" y="73"/>
                    <a:pt x="794" y="73"/>
                    <a:pt x="794" y="73"/>
                  </a:cubicBezTo>
                  <a:cubicBezTo>
                    <a:pt x="771" y="72"/>
                    <a:pt x="771" y="72"/>
                    <a:pt x="771" y="72"/>
                  </a:cubicBezTo>
                  <a:cubicBezTo>
                    <a:pt x="760" y="72"/>
                    <a:pt x="760" y="72"/>
                    <a:pt x="760" y="72"/>
                  </a:cubicBezTo>
                  <a:cubicBezTo>
                    <a:pt x="748" y="73"/>
                    <a:pt x="748" y="73"/>
                    <a:pt x="748" y="73"/>
                  </a:cubicBezTo>
                  <a:cubicBezTo>
                    <a:pt x="738" y="74"/>
                    <a:pt x="738" y="74"/>
                    <a:pt x="738" y="74"/>
                  </a:cubicBezTo>
                  <a:cubicBezTo>
                    <a:pt x="728" y="72"/>
                    <a:pt x="728" y="72"/>
                    <a:pt x="728" y="72"/>
                  </a:cubicBezTo>
                  <a:cubicBezTo>
                    <a:pt x="732" y="72"/>
                    <a:pt x="732" y="72"/>
                    <a:pt x="732" y="72"/>
                  </a:cubicBezTo>
                  <a:cubicBezTo>
                    <a:pt x="727" y="70"/>
                    <a:pt x="727" y="70"/>
                    <a:pt x="727" y="70"/>
                  </a:cubicBezTo>
                  <a:cubicBezTo>
                    <a:pt x="722" y="69"/>
                    <a:pt x="722" y="69"/>
                    <a:pt x="722" y="69"/>
                  </a:cubicBezTo>
                  <a:cubicBezTo>
                    <a:pt x="718" y="67"/>
                    <a:pt x="718" y="67"/>
                    <a:pt x="718" y="67"/>
                  </a:cubicBezTo>
                  <a:cubicBezTo>
                    <a:pt x="715" y="69"/>
                    <a:pt x="715" y="69"/>
                    <a:pt x="715" y="69"/>
                  </a:cubicBezTo>
                  <a:cubicBezTo>
                    <a:pt x="711" y="70"/>
                    <a:pt x="711" y="70"/>
                    <a:pt x="711" y="70"/>
                  </a:cubicBezTo>
                  <a:cubicBezTo>
                    <a:pt x="712" y="67"/>
                    <a:pt x="712" y="67"/>
                    <a:pt x="712" y="67"/>
                  </a:cubicBezTo>
                  <a:cubicBezTo>
                    <a:pt x="711" y="66"/>
                    <a:pt x="711" y="66"/>
                    <a:pt x="711" y="66"/>
                  </a:cubicBezTo>
                  <a:cubicBezTo>
                    <a:pt x="707" y="66"/>
                    <a:pt x="707" y="66"/>
                    <a:pt x="707" y="66"/>
                  </a:cubicBezTo>
                  <a:cubicBezTo>
                    <a:pt x="705" y="66"/>
                    <a:pt x="705" y="66"/>
                    <a:pt x="705" y="66"/>
                  </a:cubicBezTo>
                  <a:cubicBezTo>
                    <a:pt x="702" y="64"/>
                    <a:pt x="702" y="64"/>
                    <a:pt x="702" y="64"/>
                  </a:cubicBezTo>
                  <a:cubicBezTo>
                    <a:pt x="698" y="64"/>
                    <a:pt x="698" y="64"/>
                    <a:pt x="698" y="64"/>
                  </a:cubicBezTo>
                  <a:cubicBezTo>
                    <a:pt x="695" y="64"/>
                    <a:pt x="695" y="64"/>
                    <a:pt x="695" y="64"/>
                  </a:cubicBezTo>
                  <a:cubicBezTo>
                    <a:pt x="692" y="63"/>
                    <a:pt x="692" y="63"/>
                    <a:pt x="692" y="63"/>
                  </a:cubicBezTo>
                  <a:cubicBezTo>
                    <a:pt x="695" y="63"/>
                    <a:pt x="695" y="63"/>
                    <a:pt x="695" y="63"/>
                  </a:cubicBezTo>
                  <a:cubicBezTo>
                    <a:pt x="699" y="63"/>
                    <a:pt x="699" y="63"/>
                    <a:pt x="699" y="63"/>
                  </a:cubicBezTo>
                  <a:cubicBezTo>
                    <a:pt x="701" y="63"/>
                    <a:pt x="701" y="63"/>
                    <a:pt x="701" y="63"/>
                  </a:cubicBezTo>
                  <a:cubicBezTo>
                    <a:pt x="699" y="62"/>
                    <a:pt x="699" y="62"/>
                    <a:pt x="699" y="62"/>
                  </a:cubicBezTo>
                  <a:cubicBezTo>
                    <a:pt x="698" y="60"/>
                    <a:pt x="698" y="60"/>
                    <a:pt x="698" y="60"/>
                  </a:cubicBezTo>
                  <a:cubicBezTo>
                    <a:pt x="689" y="59"/>
                    <a:pt x="689" y="59"/>
                    <a:pt x="689" y="59"/>
                  </a:cubicBezTo>
                  <a:cubicBezTo>
                    <a:pt x="682" y="57"/>
                    <a:pt x="682" y="57"/>
                    <a:pt x="682" y="57"/>
                  </a:cubicBezTo>
                  <a:cubicBezTo>
                    <a:pt x="672" y="57"/>
                    <a:pt x="672" y="57"/>
                    <a:pt x="672" y="57"/>
                  </a:cubicBezTo>
                  <a:cubicBezTo>
                    <a:pt x="671" y="57"/>
                    <a:pt x="671" y="57"/>
                    <a:pt x="671" y="57"/>
                  </a:cubicBezTo>
                  <a:cubicBezTo>
                    <a:pt x="669" y="59"/>
                    <a:pt x="669" y="59"/>
                    <a:pt x="669" y="59"/>
                  </a:cubicBezTo>
                  <a:cubicBezTo>
                    <a:pt x="669" y="62"/>
                    <a:pt x="669" y="62"/>
                    <a:pt x="669" y="62"/>
                  </a:cubicBezTo>
                  <a:cubicBezTo>
                    <a:pt x="668" y="63"/>
                    <a:pt x="668" y="63"/>
                    <a:pt x="668" y="63"/>
                  </a:cubicBezTo>
                  <a:cubicBezTo>
                    <a:pt x="668" y="59"/>
                    <a:pt x="668" y="59"/>
                    <a:pt x="668" y="59"/>
                  </a:cubicBezTo>
                  <a:cubicBezTo>
                    <a:pt x="667" y="57"/>
                    <a:pt x="667" y="57"/>
                    <a:pt x="667" y="57"/>
                  </a:cubicBezTo>
                  <a:cubicBezTo>
                    <a:pt x="659" y="56"/>
                    <a:pt x="659" y="56"/>
                    <a:pt x="659" y="56"/>
                  </a:cubicBezTo>
                  <a:cubicBezTo>
                    <a:pt x="652" y="54"/>
                    <a:pt x="652" y="54"/>
                    <a:pt x="652" y="54"/>
                  </a:cubicBezTo>
                  <a:cubicBezTo>
                    <a:pt x="636" y="53"/>
                    <a:pt x="636" y="53"/>
                    <a:pt x="636" y="53"/>
                  </a:cubicBezTo>
                  <a:cubicBezTo>
                    <a:pt x="621" y="53"/>
                    <a:pt x="621" y="53"/>
                    <a:pt x="621" y="53"/>
                  </a:cubicBezTo>
                  <a:cubicBezTo>
                    <a:pt x="613" y="52"/>
                    <a:pt x="613" y="52"/>
                    <a:pt x="613" y="52"/>
                  </a:cubicBezTo>
                  <a:cubicBezTo>
                    <a:pt x="606" y="52"/>
                    <a:pt x="606" y="52"/>
                    <a:pt x="606" y="52"/>
                  </a:cubicBezTo>
                  <a:cubicBezTo>
                    <a:pt x="611" y="53"/>
                    <a:pt x="611" y="53"/>
                    <a:pt x="611" y="53"/>
                  </a:cubicBezTo>
                  <a:cubicBezTo>
                    <a:pt x="613" y="54"/>
                    <a:pt x="613" y="54"/>
                    <a:pt x="613" y="54"/>
                  </a:cubicBezTo>
                  <a:cubicBezTo>
                    <a:pt x="615" y="54"/>
                    <a:pt x="615" y="54"/>
                    <a:pt x="615" y="54"/>
                  </a:cubicBezTo>
                  <a:cubicBezTo>
                    <a:pt x="609" y="56"/>
                    <a:pt x="609" y="56"/>
                    <a:pt x="609" y="56"/>
                  </a:cubicBezTo>
                  <a:cubicBezTo>
                    <a:pt x="603" y="56"/>
                    <a:pt x="603" y="56"/>
                    <a:pt x="603" y="56"/>
                  </a:cubicBezTo>
                  <a:cubicBezTo>
                    <a:pt x="603" y="57"/>
                    <a:pt x="603" y="57"/>
                    <a:pt x="603" y="57"/>
                  </a:cubicBezTo>
                  <a:cubicBezTo>
                    <a:pt x="606" y="60"/>
                    <a:pt x="606" y="60"/>
                    <a:pt x="606" y="60"/>
                  </a:cubicBezTo>
                  <a:cubicBezTo>
                    <a:pt x="606" y="59"/>
                    <a:pt x="606" y="59"/>
                    <a:pt x="606" y="59"/>
                  </a:cubicBezTo>
                  <a:cubicBezTo>
                    <a:pt x="609" y="59"/>
                    <a:pt x="609" y="59"/>
                    <a:pt x="609" y="59"/>
                  </a:cubicBezTo>
                  <a:cubicBezTo>
                    <a:pt x="611" y="59"/>
                    <a:pt x="611" y="59"/>
                    <a:pt x="611" y="59"/>
                  </a:cubicBezTo>
                  <a:cubicBezTo>
                    <a:pt x="611" y="60"/>
                    <a:pt x="611" y="60"/>
                    <a:pt x="611" y="60"/>
                  </a:cubicBezTo>
                  <a:cubicBezTo>
                    <a:pt x="612" y="62"/>
                    <a:pt x="612" y="62"/>
                    <a:pt x="612" y="62"/>
                  </a:cubicBezTo>
                  <a:cubicBezTo>
                    <a:pt x="609" y="62"/>
                    <a:pt x="609" y="62"/>
                    <a:pt x="609" y="62"/>
                  </a:cubicBezTo>
                  <a:cubicBezTo>
                    <a:pt x="616" y="63"/>
                    <a:pt x="616" y="63"/>
                    <a:pt x="616" y="63"/>
                  </a:cubicBezTo>
                  <a:cubicBezTo>
                    <a:pt x="622" y="67"/>
                    <a:pt x="622" y="67"/>
                    <a:pt x="622" y="67"/>
                  </a:cubicBezTo>
                  <a:cubicBezTo>
                    <a:pt x="618" y="67"/>
                    <a:pt x="618" y="67"/>
                    <a:pt x="618" y="67"/>
                  </a:cubicBezTo>
                  <a:cubicBezTo>
                    <a:pt x="615" y="67"/>
                    <a:pt x="615" y="67"/>
                    <a:pt x="615" y="67"/>
                  </a:cubicBezTo>
                  <a:cubicBezTo>
                    <a:pt x="613" y="66"/>
                    <a:pt x="613" y="66"/>
                    <a:pt x="613" y="66"/>
                  </a:cubicBezTo>
                  <a:cubicBezTo>
                    <a:pt x="611" y="66"/>
                    <a:pt x="611" y="66"/>
                    <a:pt x="611" y="66"/>
                  </a:cubicBezTo>
                  <a:cubicBezTo>
                    <a:pt x="609" y="64"/>
                    <a:pt x="609" y="64"/>
                    <a:pt x="609" y="64"/>
                  </a:cubicBezTo>
                  <a:cubicBezTo>
                    <a:pt x="608" y="66"/>
                    <a:pt x="608" y="66"/>
                    <a:pt x="608" y="66"/>
                  </a:cubicBezTo>
                  <a:cubicBezTo>
                    <a:pt x="606" y="66"/>
                    <a:pt x="606" y="66"/>
                    <a:pt x="606" y="66"/>
                  </a:cubicBezTo>
                  <a:cubicBezTo>
                    <a:pt x="605" y="66"/>
                    <a:pt x="605" y="66"/>
                    <a:pt x="605" y="66"/>
                  </a:cubicBezTo>
                  <a:cubicBezTo>
                    <a:pt x="606" y="67"/>
                    <a:pt x="606" y="67"/>
                    <a:pt x="606" y="67"/>
                  </a:cubicBezTo>
                  <a:cubicBezTo>
                    <a:pt x="611" y="69"/>
                    <a:pt x="611" y="69"/>
                    <a:pt x="611" y="69"/>
                  </a:cubicBezTo>
                  <a:cubicBezTo>
                    <a:pt x="608" y="69"/>
                    <a:pt x="608" y="69"/>
                    <a:pt x="608" y="69"/>
                  </a:cubicBezTo>
                  <a:cubicBezTo>
                    <a:pt x="609" y="70"/>
                    <a:pt x="609" y="70"/>
                    <a:pt x="609" y="70"/>
                  </a:cubicBezTo>
                  <a:cubicBezTo>
                    <a:pt x="599" y="69"/>
                    <a:pt x="599" y="69"/>
                    <a:pt x="599" y="69"/>
                  </a:cubicBezTo>
                  <a:cubicBezTo>
                    <a:pt x="589" y="66"/>
                    <a:pt x="589" y="66"/>
                    <a:pt x="589" y="66"/>
                  </a:cubicBezTo>
                  <a:cubicBezTo>
                    <a:pt x="583" y="64"/>
                    <a:pt x="583" y="64"/>
                    <a:pt x="583" y="64"/>
                  </a:cubicBezTo>
                  <a:cubicBezTo>
                    <a:pt x="579" y="67"/>
                    <a:pt x="579" y="67"/>
                    <a:pt x="579" y="67"/>
                  </a:cubicBezTo>
                  <a:cubicBezTo>
                    <a:pt x="578" y="67"/>
                    <a:pt x="578" y="67"/>
                    <a:pt x="578" y="67"/>
                  </a:cubicBezTo>
                  <a:cubicBezTo>
                    <a:pt x="575" y="67"/>
                    <a:pt x="575" y="67"/>
                    <a:pt x="575" y="67"/>
                  </a:cubicBezTo>
                  <a:cubicBezTo>
                    <a:pt x="570" y="67"/>
                    <a:pt x="570" y="67"/>
                    <a:pt x="570" y="67"/>
                  </a:cubicBezTo>
                  <a:cubicBezTo>
                    <a:pt x="565" y="66"/>
                    <a:pt x="565" y="66"/>
                    <a:pt x="565" y="66"/>
                  </a:cubicBezTo>
                  <a:cubicBezTo>
                    <a:pt x="559" y="64"/>
                    <a:pt x="559" y="64"/>
                    <a:pt x="559" y="64"/>
                  </a:cubicBezTo>
                  <a:cubicBezTo>
                    <a:pt x="555" y="63"/>
                    <a:pt x="555" y="63"/>
                    <a:pt x="555" y="63"/>
                  </a:cubicBezTo>
                  <a:cubicBezTo>
                    <a:pt x="553" y="63"/>
                    <a:pt x="553" y="63"/>
                    <a:pt x="553" y="63"/>
                  </a:cubicBezTo>
                  <a:cubicBezTo>
                    <a:pt x="553" y="64"/>
                    <a:pt x="553" y="64"/>
                    <a:pt x="553" y="64"/>
                  </a:cubicBezTo>
                  <a:cubicBezTo>
                    <a:pt x="555" y="67"/>
                    <a:pt x="555" y="67"/>
                    <a:pt x="555" y="67"/>
                  </a:cubicBezTo>
                  <a:cubicBezTo>
                    <a:pt x="558" y="70"/>
                    <a:pt x="558" y="70"/>
                    <a:pt x="558" y="70"/>
                  </a:cubicBezTo>
                  <a:cubicBezTo>
                    <a:pt x="558" y="72"/>
                    <a:pt x="558" y="72"/>
                    <a:pt x="558" y="72"/>
                  </a:cubicBezTo>
                  <a:cubicBezTo>
                    <a:pt x="558" y="73"/>
                    <a:pt x="558" y="73"/>
                    <a:pt x="558" y="73"/>
                  </a:cubicBezTo>
                  <a:cubicBezTo>
                    <a:pt x="556" y="74"/>
                    <a:pt x="556" y="74"/>
                    <a:pt x="556" y="74"/>
                  </a:cubicBezTo>
                  <a:cubicBezTo>
                    <a:pt x="555" y="74"/>
                    <a:pt x="555" y="74"/>
                    <a:pt x="555" y="74"/>
                  </a:cubicBezTo>
                  <a:cubicBezTo>
                    <a:pt x="545" y="72"/>
                    <a:pt x="545" y="72"/>
                    <a:pt x="545" y="72"/>
                  </a:cubicBezTo>
                  <a:cubicBezTo>
                    <a:pt x="538" y="70"/>
                    <a:pt x="538" y="70"/>
                    <a:pt x="538" y="70"/>
                  </a:cubicBezTo>
                  <a:cubicBezTo>
                    <a:pt x="532" y="67"/>
                    <a:pt x="532" y="67"/>
                    <a:pt x="532" y="67"/>
                  </a:cubicBezTo>
                  <a:cubicBezTo>
                    <a:pt x="530" y="66"/>
                    <a:pt x="530" y="66"/>
                    <a:pt x="530" y="66"/>
                  </a:cubicBezTo>
                  <a:cubicBezTo>
                    <a:pt x="527" y="66"/>
                    <a:pt x="527" y="66"/>
                    <a:pt x="527" y="66"/>
                  </a:cubicBezTo>
                  <a:cubicBezTo>
                    <a:pt x="526" y="66"/>
                    <a:pt x="526" y="66"/>
                    <a:pt x="526" y="66"/>
                  </a:cubicBezTo>
                  <a:cubicBezTo>
                    <a:pt x="525" y="64"/>
                    <a:pt x="525" y="64"/>
                    <a:pt x="525" y="64"/>
                  </a:cubicBezTo>
                  <a:cubicBezTo>
                    <a:pt x="526" y="64"/>
                    <a:pt x="526" y="64"/>
                    <a:pt x="526" y="64"/>
                  </a:cubicBezTo>
                  <a:cubicBezTo>
                    <a:pt x="529" y="64"/>
                    <a:pt x="529" y="64"/>
                    <a:pt x="529" y="64"/>
                  </a:cubicBezTo>
                  <a:cubicBezTo>
                    <a:pt x="522" y="62"/>
                    <a:pt x="522" y="62"/>
                    <a:pt x="522" y="62"/>
                  </a:cubicBezTo>
                  <a:cubicBezTo>
                    <a:pt x="525" y="63"/>
                    <a:pt x="525" y="63"/>
                    <a:pt x="525" y="63"/>
                  </a:cubicBezTo>
                  <a:cubicBezTo>
                    <a:pt x="523" y="63"/>
                    <a:pt x="523" y="63"/>
                    <a:pt x="523" y="63"/>
                  </a:cubicBezTo>
                  <a:cubicBezTo>
                    <a:pt x="519" y="63"/>
                    <a:pt x="519" y="63"/>
                    <a:pt x="519" y="63"/>
                  </a:cubicBezTo>
                  <a:cubicBezTo>
                    <a:pt x="512" y="59"/>
                    <a:pt x="512" y="59"/>
                    <a:pt x="512" y="59"/>
                  </a:cubicBezTo>
                  <a:cubicBezTo>
                    <a:pt x="517" y="60"/>
                    <a:pt x="517" y="60"/>
                    <a:pt x="517" y="60"/>
                  </a:cubicBezTo>
                  <a:cubicBezTo>
                    <a:pt x="520" y="60"/>
                    <a:pt x="520" y="60"/>
                    <a:pt x="520" y="60"/>
                  </a:cubicBezTo>
                  <a:cubicBezTo>
                    <a:pt x="523" y="60"/>
                    <a:pt x="523" y="60"/>
                    <a:pt x="523" y="60"/>
                  </a:cubicBezTo>
                  <a:cubicBezTo>
                    <a:pt x="522" y="59"/>
                    <a:pt x="522" y="59"/>
                    <a:pt x="522" y="59"/>
                  </a:cubicBezTo>
                  <a:cubicBezTo>
                    <a:pt x="523" y="59"/>
                    <a:pt x="523" y="59"/>
                    <a:pt x="523" y="59"/>
                  </a:cubicBezTo>
                  <a:cubicBezTo>
                    <a:pt x="516" y="56"/>
                    <a:pt x="516" y="56"/>
                    <a:pt x="516" y="56"/>
                  </a:cubicBezTo>
                  <a:cubicBezTo>
                    <a:pt x="513" y="56"/>
                    <a:pt x="513" y="56"/>
                    <a:pt x="513" y="56"/>
                  </a:cubicBezTo>
                  <a:cubicBezTo>
                    <a:pt x="509" y="54"/>
                    <a:pt x="509" y="54"/>
                    <a:pt x="509" y="54"/>
                  </a:cubicBezTo>
                  <a:cubicBezTo>
                    <a:pt x="512" y="54"/>
                    <a:pt x="512" y="54"/>
                    <a:pt x="512" y="54"/>
                  </a:cubicBezTo>
                  <a:cubicBezTo>
                    <a:pt x="513" y="54"/>
                    <a:pt x="513" y="54"/>
                    <a:pt x="513" y="54"/>
                  </a:cubicBezTo>
                  <a:cubicBezTo>
                    <a:pt x="512" y="53"/>
                    <a:pt x="512" y="53"/>
                    <a:pt x="512" y="53"/>
                  </a:cubicBezTo>
                  <a:cubicBezTo>
                    <a:pt x="509" y="53"/>
                    <a:pt x="509" y="53"/>
                    <a:pt x="509" y="53"/>
                  </a:cubicBezTo>
                  <a:cubicBezTo>
                    <a:pt x="513" y="52"/>
                    <a:pt x="513" y="52"/>
                    <a:pt x="513" y="52"/>
                  </a:cubicBezTo>
                  <a:cubicBezTo>
                    <a:pt x="505" y="52"/>
                    <a:pt x="505" y="52"/>
                    <a:pt x="505" y="52"/>
                  </a:cubicBezTo>
                  <a:cubicBezTo>
                    <a:pt x="507" y="50"/>
                    <a:pt x="507" y="50"/>
                    <a:pt x="507" y="50"/>
                  </a:cubicBezTo>
                  <a:cubicBezTo>
                    <a:pt x="507" y="49"/>
                    <a:pt x="507" y="49"/>
                    <a:pt x="507" y="49"/>
                  </a:cubicBezTo>
                  <a:cubicBezTo>
                    <a:pt x="506" y="49"/>
                    <a:pt x="506" y="49"/>
                    <a:pt x="506" y="49"/>
                  </a:cubicBezTo>
                  <a:cubicBezTo>
                    <a:pt x="505" y="47"/>
                    <a:pt x="505" y="47"/>
                    <a:pt x="505" y="47"/>
                  </a:cubicBezTo>
                  <a:cubicBezTo>
                    <a:pt x="497" y="46"/>
                    <a:pt x="497" y="46"/>
                    <a:pt x="497" y="46"/>
                  </a:cubicBezTo>
                  <a:cubicBezTo>
                    <a:pt x="493" y="44"/>
                    <a:pt x="493" y="44"/>
                    <a:pt x="493" y="44"/>
                  </a:cubicBezTo>
                  <a:cubicBezTo>
                    <a:pt x="489" y="44"/>
                    <a:pt x="489" y="44"/>
                    <a:pt x="489" y="44"/>
                  </a:cubicBezTo>
                  <a:cubicBezTo>
                    <a:pt x="484" y="44"/>
                    <a:pt x="484" y="44"/>
                    <a:pt x="484" y="44"/>
                  </a:cubicBezTo>
                  <a:cubicBezTo>
                    <a:pt x="486" y="46"/>
                    <a:pt x="486" y="46"/>
                    <a:pt x="486" y="46"/>
                  </a:cubicBezTo>
                  <a:cubicBezTo>
                    <a:pt x="482" y="46"/>
                    <a:pt x="482" y="46"/>
                    <a:pt x="482" y="46"/>
                  </a:cubicBezTo>
                  <a:cubicBezTo>
                    <a:pt x="479" y="46"/>
                    <a:pt x="479" y="46"/>
                    <a:pt x="479" y="46"/>
                  </a:cubicBezTo>
                  <a:cubicBezTo>
                    <a:pt x="479" y="44"/>
                    <a:pt x="479" y="44"/>
                    <a:pt x="479" y="44"/>
                  </a:cubicBezTo>
                  <a:cubicBezTo>
                    <a:pt x="477" y="44"/>
                    <a:pt x="477" y="44"/>
                    <a:pt x="477" y="44"/>
                  </a:cubicBezTo>
                  <a:cubicBezTo>
                    <a:pt x="474" y="46"/>
                    <a:pt x="474" y="46"/>
                    <a:pt x="474" y="46"/>
                  </a:cubicBezTo>
                  <a:cubicBezTo>
                    <a:pt x="473" y="44"/>
                    <a:pt x="473" y="44"/>
                    <a:pt x="473" y="44"/>
                  </a:cubicBezTo>
                  <a:cubicBezTo>
                    <a:pt x="470" y="43"/>
                    <a:pt x="470" y="43"/>
                    <a:pt x="470" y="43"/>
                  </a:cubicBezTo>
                  <a:cubicBezTo>
                    <a:pt x="463" y="41"/>
                    <a:pt x="463" y="41"/>
                    <a:pt x="463" y="41"/>
                  </a:cubicBezTo>
                  <a:cubicBezTo>
                    <a:pt x="459" y="41"/>
                    <a:pt x="459" y="41"/>
                    <a:pt x="459" y="41"/>
                  </a:cubicBezTo>
                  <a:cubicBezTo>
                    <a:pt x="456" y="41"/>
                    <a:pt x="456" y="41"/>
                    <a:pt x="456" y="41"/>
                  </a:cubicBezTo>
                  <a:cubicBezTo>
                    <a:pt x="457" y="43"/>
                    <a:pt x="457" y="43"/>
                    <a:pt x="457" y="43"/>
                  </a:cubicBezTo>
                  <a:cubicBezTo>
                    <a:pt x="456" y="43"/>
                    <a:pt x="456" y="43"/>
                    <a:pt x="456" y="43"/>
                  </a:cubicBezTo>
                  <a:cubicBezTo>
                    <a:pt x="454" y="41"/>
                    <a:pt x="454" y="41"/>
                    <a:pt x="454" y="41"/>
                  </a:cubicBezTo>
                  <a:cubicBezTo>
                    <a:pt x="454" y="44"/>
                    <a:pt x="454" y="44"/>
                    <a:pt x="454" y="44"/>
                  </a:cubicBezTo>
                  <a:cubicBezTo>
                    <a:pt x="456" y="46"/>
                    <a:pt x="456" y="46"/>
                    <a:pt x="456" y="46"/>
                  </a:cubicBezTo>
                  <a:cubicBezTo>
                    <a:pt x="460" y="47"/>
                    <a:pt x="460" y="47"/>
                    <a:pt x="460" y="47"/>
                  </a:cubicBezTo>
                  <a:cubicBezTo>
                    <a:pt x="460" y="49"/>
                    <a:pt x="460" y="49"/>
                    <a:pt x="460" y="49"/>
                  </a:cubicBezTo>
                  <a:cubicBezTo>
                    <a:pt x="460" y="50"/>
                    <a:pt x="460" y="50"/>
                    <a:pt x="460" y="50"/>
                  </a:cubicBezTo>
                  <a:cubicBezTo>
                    <a:pt x="454" y="50"/>
                    <a:pt x="454" y="50"/>
                    <a:pt x="454" y="50"/>
                  </a:cubicBezTo>
                  <a:cubicBezTo>
                    <a:pt x="440" y="50"/>
                    <a:pt x="440" y="50"/>
                    <a:pt x="440" y="50"/>
                  </a:cubicBezTo>
                  <a:cubicBezTo>
                    <a:pt x="426" y="49"/>
                    <a:pt x="426" y="49"/>
                    <a:pt x="426" y="49"/>
                  </a:cubicBezTo>
                  <a:cubicBezTo>
                    <a:pt x="420" y="49"/>
                    <a:pt x="420" y="49"/>
                    <a:pt x="420" y="49"/>
                  </a:cubicBezTo>
                  <a:cubicBezTo>
                    <a:pt x="417" y="47"/>
                    <a:pt x="417" y="47"/>
                    <a:pt x="417" y="47"/>
                  </a:cubicBezTo>
                  <a:cubicBezTo>
                    <a:pt x="414" y="46"/>
                    <a:pt x="414" y="46"/>
                    <a:pt x="414" y="46"/>
                  </a:cubicBezTo>
                  <a:cubicBezTo>
                    <a:pt x="416" y="44"/>
                    <a:pt x="416" y="44"/>
                    <a:pt x="416" y="44"/>
                  </a:cubicBezTo>
                  <a:cubicBezTo>
                    <a:pt x="419" y="44"/>
                    <a:pt x="419" y="44"/>
                    <a:pt x="419" y="44"/>
                  </a:cubicBezTo>
                  <a:cubicBezTo>
                    <a:pt x="414" y="43"/>
                    <a:pt x="414" y="43"/>
                    <a:pt x="414" y="43"/>
                  </a:cubicBezTo>
                  <a:cubicBezTo>
                    <a:pt x="410" y="43"/>
                    <a:pt x="410" y="43"/>
                    <a:pt x="410" y="43"/>
                  </a:cubicBezTo>
                  <a:cubicBezTo>
                    <a:pt x="401" y="43"/>
                    <a:pt x="401" y="43"/>
                    <a:pt x="401" y="43"/>
                  </a:cubicBezTo>
                  <a:cubicBezTo>
                    <a:pt x="387" y="43"/>
                    <a:pt x="387" y="43"/>
                    <a:pt x="387" y="43"/>
                  </a:cubicBezTo>
                  <a:cubicBezTo>
                    <a:pt x="373" y="44"/>
                    <a:pt x="373" y="44"/>
                    <a:pt x="373" y="44"/>
                  </a:cubicBezTo>
                  <a:cubicBezTo>
                    <a:pt x="376" y="46"/>
                    <a:pt x="376" y="46"/>
                    <a:pt x="376" y="46"/>
                  </a:cubicBezTo>
                  <a:cubicBezTo>
                    <a:pt x="373" y="46"/>
                    <a:pt x="373" y="46"/>
                    <a:pt x="373" y="46"/>
                  </a:cubicBezTo>
                  <a:cubicBezTo>
                    <a:pt x="371" y="44"/>
                    <a:pt x="371" y="44"/>
                    <a:pt x="371" y="44"/>
                  </a:cubicBezTo>
                  <a:cubicBezTo>
                    <a:pt x="371" y="43"/>
                    <a:pt x="371" y="43"/>
                    <a:pt x="371" y="43"/>
                  </a:cubicBezTo>
                  <a:cubicBezTo>
                    <a:pt x="367" y="41"/>
                    <a:pt x="367" y="41"/>
                    <a:pt x="367" y="41"/>
                  </a:cubicBezTo>
                  <a:cubicBezTo>
                    <a:pt x="363" y="39"/>
                    <a:pt x="363" y="39"/>
                    <a:pt x="363" y="39"/>
                  </a:cubicBezTo>
                  <a:cubicBezTo>
                    <a:pt x="365" y="41"/>
                    <a:pt x="365" y="41"/>
                    <a:pt x="365" y="41"/>
                  </a:cubicBezTo>
                  <a:cubicBezTo>
                    <a:pt x="364" y="43"/>
                    <a:pt x="364" y="43"/>
                    <a:pt x="364" y="43"/>
                  </a:cubicBezTo>
                  <a:cubicBezTo>
                    <a:pt x="361" y="43"/>
                    <a:pt x="361" y="43"/>
                    <a:pt x="361" y="43"/>
                  </a:cubicBezTo>
                  <a:cubicBezTo>
                    <a:pt x="357" y="43"/>
                    <a:pt x="357" y="43"/>
                    <a:pt x="357" y="43"/>
                  </a:cubicBezTo>
                  <a:cubicBezTo>
                    <a:pt x="353" y="40"/>
                    <a:pt x="353" y="40"/>
                    <a:pt x="353" y="40"/>
                  </a:cubicBezTo>
                  <a:cubicBezTo>
                    <a:pt x="350" y="40"/>
                    <a:pt x="350" y="40"/>
                    <a:pt x="350" y="40"/>
                  </a:cubicBezTo>
                  <a:cubicBezTo>
                    <a:pt x="351" y="39"/>
                    <a:pt x="351" y="39"/>
                    <a:pt x="351" y="39"/>
                  </a:cubicBezTo>
                  <a:cubicBezTo>
                    <a:pt x="350" y="39"/>
                    <a:pt x="350" y="39"/>
                    <a:pt x="350" y="39"/>
                  </a:cubicBezTo>
                  <a:cubicBezTo>
                    <a:pt x="348" y="39"/>
                    <a:pt x="348" y="39"/>
                    <a:pt x="348" y="39"/>
                  </a:cubicBezTo>
                  <a:cubicBezTo>
                    <a:pt x="348" y="40"/>
                    <a:pt x="348" y="40"/>
                    <a:pt x="348" y="40"/>
                  </a:cubicBezTo>
                  <a:cubicBezTo>
                    <a:pt x="347" y="40"/>
                    <a:pt x="347" y="40"/>
                    <a:pt x="347" y="40"/>
                  </a:cubicBezTo>
                  <a:cubicBezTo>
                    <a:pt x="344" y="39"/>
                    <a:pt x="344" y="39"/>
                    <a:pt x="344" y="39"/>
                  </a:cubicBezTo>
                  <a:cubicBezTo>
                    <a:pt x="341" y="39"/>
                    <a:pt x="341" y="39"/>
                    <a:pt x="341" y="39"/>
                  </a:cubicBezTo>
                  <a:cubicBezTo>
                    <a:pt x="338" y="39"/>
                    <a:pt x="338" y="39"/>
                    <a:pt x="338" y="39"/>
                  </a:cubicBezTo>
                  <a:cubicBezTo>
                    <a:pt x="338" y="40"/>
                    <a:pt x="338" y="40"/>
                    <a:pt x="338" y="40"/>
                  </a:cubicBezTo>
                  <a:cubicBezTo>
                    <a:pt x="337" y="41"/>
                    <a:pt x="337" y="41"/>
                    <a:pt x="337" y="41"/>
                  </a:cubicBezTo>
                  <a:cubicBezTo>
                    <a:pt x="338" y="41"/>
                    <a:pt x="338" y="41"/>
                    <a:pt x="338" y="41"/>
                  </a:cubicBezTo>
                  <a:cubicBezTo>
                    <a:pt x="340" y="43"/>
                    <a:pt x="340" y="43"/>
                    <a:pt x="340" y="43"/>
                  </a:cubicBezTo>
                  <a:cubicBezTo>
                    <a:pt x="343" y="41"/>
                    <a:pt x="343" y="41"/>
                    <a:pt x="343" y="41"/>
                  </a:cubicBezTo>
                  <a:cubicBezTo>
                    <a:pt x="347" y="41"/>
                    <a:pt x="347" y="41"/>
                    <a:pt x="347" y="41"/>
                  </a:cubicBezTo>
                  <a:cubicBezTo>
                    <a:pt x="350" y="43"/>
                    <a:pt x="350" y="43"/>
                    <a:pt x="350" y="43"/>
                  </a:cubicBezTo>
                  <a:cubicBezTo>
                    <a:pt x="344" y="44"/>
                    <a:pt x="344" y="44"/>
                    <a:pt x="344" y="44"/>
                  </a:cubicBezTo>
                  <a:cubicBezTo>
                    <a:pt x="337" y="44"/>
                    <a:pt x="337" y="44"/>
                    <a:pt x="337" y="44"/>
                  </a:cubicBezTo>
                  <a:cubicBezTo>
                    <a:pt x="340" y="46"/>
                    <a:pt x="340" y="46"/>
                    <a:pt x="340" y="46"/>
                  </a:cubicBezTo>
                  <a:cubicBezTo>
                    <a:pt x="337" y="46"/>
                    <a:pt x="337" y="46"/>
                    <a:pt x="337" y="46"/>
                  </a:cubicBezTo>
                  <a:cubicBezTo>
                    <a:pt x="335" y="46"/>
                    <a:pt x="335" y="46"/>
                    <a:pt x="335" y="46"/>
                  </a:cubicBezTo>
                  <a:cubicBezTo>
                    <a:pt x="331" y="47"/>
                    <a:pt x="331" y="47"/>
                    <a:pt x="331" y="47"/>
                  </a:cubicBezTo>
                  <a:cubicBezTo>
                    <a:pt x="328" y="49"/>
                    <a:pt x="328" y="49"/>
                    <a:pt x="328" y="49"/>
                  </a:cubicBezTo>
                  <a:cubicBezTo>
                    <a:pt x="321" y="49"/>
                    <a:pt x="321" y="49"/>
                    <a:pt x="321" y="49"/>
                  </a:cubicBezTo>
                  <a:cubicBezTo>
                    <a:pt x="317" y="47"/>
                    <a:pt x="317" y="47"/>
                    <a:pt x="317" y="47"/>
                  </a:cubicBezTo>
                  <a:cubicBezTo>
                    <a:pt x="318" y="46"/>
                    <a:pt x="318" y="46"/>
                    <a:pt x="318" y="46"/>
                  </a:cubicBezTo>
                  <a:cubicBezTo>
                    <a:pt x="320" y="44"/>
                    <a:pt x="320" y="44"/>
                    <a:pt x="320" y="44"/>
                  </a:cubicBezTo>
                  <a:cubicBezTo>
                    <a:pt x="321" y="43"/>
                    <a:pt x="321" y="43"/>
                    <a:pt x="321" y="43"/>
                  </a:cubicBezTo>
                  <a:cubicBezTo>
                    <a:pt x="327" y="43"/>
                    <a:pt x="327" y="43"/>
                    <a:pt x="327" y="43"/>
                  </a:cubicBezTo>
                  <a:cubicBezTo>
                    <a:pt x="328" y="41"/>
                    <a:pt x="328" y="41"/>
                    <a:pt x="328" y="41"/>
                  </a:cubicBezTo>
                  <a:cubicBezTo>
                    <a:pt x="328" y="40"/>
                    <a:pt x="328" y="40"/>
                    <a:pt x="328" y="40"/>
                  </a:cubicBezTo>
                  <a:cubicBezTo>
                    <a:pt x="333" y="39"/>
                    <a:pt x="333" y="39"/>
                    <a:pt x="333" y="39"/>
                  </a:cubicBezTo>
                  <a:cubicBezTo>
                    <a:pt x="334" y="37"/>
                    <a:pt x="334" y="37"/>
                    <a:pt x="334" y="37"/>
                  </a:cubicBezTo>
                  <a:cubicBezTo>
                    <a:pt x="335" y="36"/>
                    <a:pt x="335" y="36"/>
                    <a:pt x="335" y="36"/>
                  </a:cubicBezTo>
                  <a:cubicBezTo>
                    <a:pt x="331" y="36"/>
                    <a:pt x="331" y="36"/>
                    <a:pt x="331" y="36"/>
                  </a:cubicBezTo>
                  <a:cubicBezTo>
                    <a:pt x="337" y="34"/>
                    <a:pt x="337" y="34"/>
                    <a:pt x="337" y="34"/>
                  </a:cubicBezTo>
                  <a:cubicBezTo>
                    <a:pt x="335" y="34"/>
                    <a:pt x="335" y="34"/>
                    <a:pt x="335" y="34"/>
                  </a:cubicBezTo>
                  <a:cubicBezTo>
                    <a:pt x="341" y="31"/>
                    <a:pt x="341" y="31"/>
                    <a:pt x="341" y="31"/>
                  </a:cubicBezTo>
                  <a:cubicBezTo>
                    <a:pt x="344" y="31"/>
                    <a:pt x="344" y="31"/>
                    <a:pt x="344" y="31"/>
                  </a:cubicBezTo>
                  <a:cubicBezTo>
                    <a:pt x="345" y="31"/>
                    <a:pt x="345" y="31"/>
                    <a:pt x="345" y="31"/>
                  </a:cubicBezTo>
                  <a:cubicBezTo>
                    <a:pt x="345" y="30"/>
                    <a:pt x="345" y="30"/>
                    <a:pt x="345" y="30"/>
                  </a:cubicBezTo>
                  <a:cubicBezTo>
                    <a:pt x="347" y="29"/>
                    <a:pt x="347" y="29"/>
                    <a:pt x="347" y="29"/>
                  </a:cubicBezTo>
                  <a:cubicBezTo>
                    <a:pt x="348" y="29"/>
                    <a:pt x="348" y="29"/>
                    <a:pt x="348" y="29"/>
                  </a:cubicBezTo>
                  <a:cubicBezTo>
                    <a:pt x="350" y="29"/>
                    <a:pt x="350" y="29"/>
                    <a:pt x="350" y="29"/>
                  </a:cubicBezTo>
                  <a:cubicBezTo>
                    <a:pt x="353" y="27"/>
                    <a:pt x="353" y="27"/>
                    <a:pt x="353" y="27"/>
                  </a:cubicBezTo>
                  <a:cubicBezTo>
                    <a:pt x="353" y="24"/>
                    <a:pt x="353" y="24"/>
                    <a:pt x="353" y="24"/>
                  </a:cubicBezTo>
                  <a:cubicBezTo>
                    <a:pt x="351" y="23"/>
                    <a:pt x="351" y="23"/>
                    <a:pt x="351" y="23"/>
                  </a:cubicBezTo>
                  <a:cubicBezTo>
                    <a:pt x="347" y="21"/>
                    <a:pt x="347" y="21"/>
                    <a:pt x="347" y="21"/>
                  </a:cubicBezTo>
                  <a:cubicBezTo>
                    <a:pt x="344" y="21"/>
                    <a:pt x="344" y="21"/>
                    <a:pt x="344" y="21"/>
                  </a:cubicBezTo>
                  <a:cubicBezTo>
                    <a:pt x="343" y="21"/>
                    <a:pt x="343" y="21"/>
                    <a:pt x="343" y="21"/>
                  </a:cubicBezTo>
                  <a:cubicBezTo>
                    <a:pt x="340" y="20"/>
                    <a:pt x="340" y="20"/>
                    <a:pt x="340" y="20"/>
                  </a:cubicBezTo>
                  <a:cubicBezTo>
                    <a:pt x="343" y="20"/>
                    <a:pt x="343" y="20"/>
                    <a:pt x="343" y="20"/>
                  </a:cubicBezTo>
                  <a:cubicBezTo>
                    <a:pt x="350" y="21"/>
                    <a:pt x="350" y="21"/>
                    <a:pt x="350" y="21"/>
                  </a:cubicBezTo>
                  <a:cubicBezTo>
                    <a:pt x="348" y="20"/>
                    <a:pt x="348" y="20"/>
                    <a:pt x="348" y="20"/>
                  </a:cubicBezTo>
                  <a:cubicBezTo>
                    <a:pt x="347" y="19"/>
                    <a:pt x="347" y="19"/>
                    <a:pt x="347" y="19"/>
                  </a:cubicBezTo>
                  <a:cubicBezTo>
                    <a:pt x="344" y="19"/>
                    <a:pt x="344" y="19"/>
                    <a:pt x="344" y="19"/>
                  </a:cubicBezTo>
                  <a:cubicBezTo>
                    <a:pt x="340" y="16"/>
                    <a:pt x="340" y="16"/>
                    <a:pt x="340" y="16"/>
                  </a:cubicBezTo>
                  <a:cubicBezTo>
                    <a:pt x="338" y="16"/>
                    <a:pt x="338" y="16"/>
                    <a:pt x="338" y="16"/>
                  </a:cubicBezTo>
                  <a:cubicBezTo>
                    <a:pt x="337" y="17"/>
                    <a:pt x="337" y="17"/>
                    <a:pt x="337" y="17"/>
                  </a:cubicBezTo>
                  <a:cubicBezTo>
                    <a:pt x="334" y="16"/>
                    <a:pt x="334" y="16"/>
                    <a:pt x="334" y="16"/>
                  </a:cubicBezTo>
                  <a:cubicBezTo>
                    <a:pt x="333" y="14"/>
                    <a:pt x="333" y="14"/>
                    <a:pt x="333" y="14"/>
                  </a:cubicBezTo>
                  <a:cubicBezTo>
                    <a:pt x="330" y="13"/>
                    <a:pt x="330" y="13"/>
                    <a:pt x="330" y="13"/>
                  </a:cubicBezTo>
                  <a:cubicBezTo>
                    <a:pt x="328" y="13"/>
                    <a:pt x="328" y="13"/>
                    <a:pt x="328" y="13"/>
                  </a:cubicBezTo>
                  <a:cubicBezTo>
                    <a:pt x="327" y="14"/>
                    <a:pt x="327" y="14"/>
                    <a:pt x="327" y="14"/>
                  </a:cubicBezTo>
                  <a:cubicBezTo>
                    <a:pt x="325" y="13"/>
                    <a:pt x="325" y="13"/>
                    <a:pt x="325" y="13"/>
                  </a:cubicBezTo>
                  <a:cubicBezTo>
                    <a:pt x="324" y="11"/>
                    <a:pt x="324" y="11"/>
                    <a:pt x="324" y="11"/>
                  </a:cubicBezTo>
                  <a:cubicBezTo>
                    <a:pt x="320" y="10"/>
                    <a:pt x="320" y="10"/>
                    <a:pt x="320" y="10"/>
                  </a:cubicBezTo>
                  <a:cubicBezTo>
                    <a:pt x="311" y="10"/>
                    <a:pt x="311" y="10"/>
                    <a:pt x="311" y="10"/>
                  </a:cubicBezTo>
                  <a:cubicBezTo>
                    <a:pt x="301" y="10"/>
                    <a:pt x="301" y="10"/>
                    <a:pt x="301" y="10"/>
                  </a:cubicBezTo>
                  <a:cubicBezTo>
                    <a:pt x="291" y="10"/>
                    <a:pt x="291" y="10"/>
                    <a:pt x="291" y="10"/>
                  </a:cubicBezTo>
                  <a:cubicBezTo>
                    <a:pt x="291" y="11"/>
                    <a:pt x="291" y="11"/>
                    <a:pt x="291" y="11"/>
                  </a:cubicBezTo>
                  <a:cubicBezTo>
                    <a:pt x="288" y="13"/>
                    <a:pt x="288" y="13"/>
                    <a:pt x="288" y="13"/>
                  </a:cubicBezTo>
                  <a:cubicBezTo>
                    <a:pt x="284" y="13"/>
                    <a:pt x="284" y="13"/>
                    <a:pt x="284" y="13"/>
                  </a:cubicBezTo>
                  <a:cubicBezTo>
                    <a:pt x="279" y="13"/>
                    <a:pt x="279" y="13"/>
                    <a:pt x="279" y="13"/>
                  </a:cubicBezTo>
                  <a:cubicBezTo>
                    <a:pt x="281" y="11"/>
                    <a:pt x="281" y="11"/>
                    <a:pt x="281" y="11"/>
                  </a:cubicBezTo>
                  <a:cubicBezTo>
                    <a:pt x="282" y="10"/>
                    <a:pt x="282" y="10"/>
                    <a:pt x="282" y="10"/>
                  </a:cubicBezTo>
                  <a:cubicBezTo>
                    <a:pt x="282" y="9"/>
                    <a:pt x="282" y="9"/>
                    <a:pt x="282" y="9"/>
                  </a:cubicBezTo>
                  <a:cubicBezTo>
                    <a:pt x="281" y="7"/>
                    <a:pt x="281" y="7"/>
                    <a:pt x="281" y="7"/>
                  </a:cubicBezTo>
                  <a:cubicBezTo>
                    <a:pt x="274" y="7"/>
                    <a:pt x="274" y="7"/>
                    <a:pt x="274" y="7"/>
                  </a:cubicBezTo>
                  <a:cubicBezTo>
                    <a:pt x="267" y="9"/>
                    <a:pt x="267" y="9"/>
                    <a:pt x="267" y="9"/>
                  </a:cubicBezTo>
                  <a:cubicBezTo>
                    <a:pt x="268" y="7"/>
                    <a:pt x="268" y="7"/>
                    <a:pt x="268" y="7"/>
                  </a:cubicBezTo>
                  <a:cubicBezTo>
                    <a:pt x="268" y="6"/>
                    <a:pt x="268" y="6"/>
                    <a:pt x="268" y="6"/>
                  </a:cubicBezTo>
                  <a:cubicBezTo>
                    <a:pt x="255" y="7"/>
                    <a:pt x="255" y="7"/>
                    <a:pt x="255" y="7"/>
                  </a:cubicBezTo>
                  <a:cubicBezTo>
                    <a:pt x="262" y="6"/>
                    <a:pt x="262" y="6"/>
                    <a:pt x="262" y="6"/>
                  </a:cubicBezTo>
                  <a:cubicBezTo>
                    <a:pt x="265" y="4"/>
                    <a:pt x="265" y="4"/>
                    <a:pt x="265" y="4"/>
                  </a:cubicBezTo>
                  <a:cubicBezTo>
                    <a:pt x="268" y="4"/>
                    <a:pt x="268" y="4"/>
                    <a:pt x="268" y="4"/>
                  </a:cubicBezTo>
                  <a:cubicBezTo>
                    <a:pt x="264" y="3"/>
                    <a:pt x="264" y="3"/>
                    <a:pt x="264" y="3"/>
                  </a:cubicBezTo>
                  <a:cubicBezTo>
                    <a:pt x="258" y="1"/>
                    <a:pt x="258" y="1"/>
                    <a:pt x="258" y="1"/>
                  </a:cubicBezTo>
                  <a:cubicBezTo>
                    <a:pt x="249" y="0"/>
                    <a:pt x="249" y="0"/>
                    <a:pt x="249" y="0"/>
                  </a:cubicBezTo>
                  <a:cubicBezTo>
                    <a:pt x="245" y="0"/>
                    <a:pt x="245" y="0"/>
                    <a:pt x="245" y="0"/>
                  </a:cubicBezTo>
                  <a:cubicBezTo>
                    <a:pt x="241" y="1"/>
                    <a:pt x="241" y="1"/>
                    <a:pt x="241" y="1"/>
                  </a:cubicBezTo>
                  <a:cubicBezTo>
                    <a:pt x="238" y="3"/>
                    <a:pt x="238" y="3"/>
                    <a:pt x="238" y="3"/>
                  </a:cubicBezTo>
                  <a:cubicBezTo>
                    <a:pt x="234" y="4"/>
                    <a:pt x="234" y="4"/>
                    <a:pt x="234" y="4"/>
                  </a:cubicBezTo>
                  <a:cubicBezTo>
                    <a:pt x="236" y="4"/>
                    <a:pt x="236" y="4"/>
                    <a:pt x="236" y="4"/>
                  </a:cubicBezTo>
                  <a:cubicBezTo>
                    <a:pt x="232" y="7"/>
                    <a:pt x="232" y="7"/>
                    <a:pt x="232" y="7"/>
                  </a:cubicBezTo>
                  <a:cubicBezTo>
                    <a:pt x="232" y="9"/>
                    <a:pt x="232" y="9"/>
                    <a:pt x="232" y="9"/>
                  </a:cubicBezTo>
                  <a:cubicBezTo>
                    <a:pt x="234" y="10"/>
                    <a:pt x="234" y="10"/>
                    <a:pt x="234" y="10"/>
                  </a:cubicBezTo>
                  <a:cubicBezTo>
                    <a:pt x="236" y="10"/>
                    <a:pt x="236" y="10"/>
                    <a:pt x="236" y="10"/>
                  </a:cubicBezTo>
                  <a:cubicBezTo>
                    <a:pt x="236" y="11"/>
                    <a:pt x="236" y="11"/>
                    <a:pt x="236" y="11"/>
                  </a:cubicBezTo>
                  <a:cubicBezTo>
                    <a:pt x="242" y="13"/>
                    <a:pt x="242" y="13"/>
                    <a:pt x="242" y="13"/>
                  </a:cubicBezTo>
                  <a:cubicBezTo>
                    <a:pt x="249" y="14"/>
                    <a:pt x="249" y="14"/>
                    <a:pt x="249" y="14"/>
                  </a:cubicBezTo>
                  <a:cubicBezTo>
                    <a:pt x="241" y="13"/>
                    <a:pt x="241" y="13"/>
                    <a:pt x="241" y="13"/>
                  </a:cubicBezTo>
                  <a:cubicBezTo>
                    <a:pt x="236" y="13"/>
                    <a:pt x="236" y="13"/>
                    <a:pt x="236" y="13"/>
                  </a:cubicBezTo>
                  <a:cubicBezTo>
                    <a:pt x="229" y="13"/>
                    <a:pt x="229" y="13"/>
                    <a:pt x="229" y="13"/>
                  </a:cubicBezTo>
                  <a:cubicBezTo>
                    <a:pt x="222" y="13"/>
                    <a:pt x="222" y="13"/>
                    <a:pt x="222" y="13"/>
                  </a:cubicBezTo>
                  <a:cubicBezTo>
                    <a:pt x="224" y="14"/>
                    <a:pt x="224" y="14"/>
                    <a:pt x="224" y="14"/>
                  </a:cubicBezTo>
                  <a:cubicBezTo>
                    <a:pt x="228" y="14"/>
                    <a:pt x="228" y="14"/>
                    <a:pt x="228" y="14"/>
                  </a:cubicBezTo>
                  <a:cubicBezTo>
                    <a:pt x="231" y="16"/>
                    <a:pt x="231" y="16"/>
                    <a:pt x="231" y="16"/>
                  </a:cubicBezTo>
                  <a:cubicBezTo>
                    <a:pt x="234" y="17"/>
                    <a:pt x="234" y="17"/>
                    <a:pt x="234" y="17"/>
                  </a:cubicBezTo>
                  <a:cubicBezTo>
                    <a:pt x="225" y="16"/>
                    <a:pt x="225" y="16"/>
                    <a:pt x="225" y="16"/>
                  </a:cubicBezTo>
                  <a:cubicBezTo>
                    <a:pt x="222" y="16"/>
                    <a:pt x="222" y="16"/>
                    <a:pt x="222" y="16"/>
                  </a:cubicBezTo>
                  <a:cubicBezTo>
                    <a:pt x="218" y="16"/>
                    <a:pt x="218" y="16"/>
                    <a:pt x="218" y="16"/>
                  </a:cubicBezTo>
                  <a:cubicBezTo>
                    <a:pt x="219" y="17"/>
                    <a:pt x="219" y="17"/>
                    <a:pt x="219" y="17"/>
                  </a:cubicBezTo>
                  <a:cubicBezTo>
                    <a:pt x="218" y="17"/>
                    <a:pt x="218" y="17"/>
                    <a:pt x="218" y="17"/>
                  </a:cubicBezTo>
                  <a:cubicBezTo>
                    <a:pt x="214" y="19"/>
                    <a:pt x="214" y="19"/>
                    <a:pt x="214" y="19"/>
                  </a:cubicBezTo>
                  <a:cubicBezTo>
                    <a:pt x="211" y="19"/>
                    <a:pt x="211" y="19"/>
                    <a:pt x="211" y="19"/>
                  </a:cubicBezTo>
                  <a:cubicBezTo>
                    <a:pt x="209" y="19"/>
                    <a:pt x="209" y="19"/>
                    <a:pt x="209" y="19"/>
                  </a:cubicBezTo>
                  <a:cubicBezTo>
                    <a:pt x="208" y="19"/>
                    <a:pt x="208" y="19"/>
                    <a:pt x="208" y="19"/>
                  </a:cubicBezTo>
                  <a:cubicBezTo>
                    <a:pt x="205" y="19"/>
                    <a:pt x="205" y="19"/>
                    <a:pt x="205" y="19"/>
                  </a:cubicBezTo>
                  <a:cubicBezTo>
                    <a:pt x="202" y="19"/>
                    <a:pt x="202" y="19"/>
                    <a:pt x="202" y="19"/>
                  </a:cubicBezTo>
                  <a:cubicBezTo>
                    <a:pt x="203" y="17"/>
                    <a:pt x="203" y="17"/>
                    <a:pt x="203" y="17"/>
                  </a:cubicBezTo>
                  <a:cubicBezTo>
                    <a:pt x="199" y="16"/>
                    <a:pt x="199" y="16"/>
                    <a:pt x="199" y="16"/>
                  </a:cubicBezTo>
                  <a:cubicBezTo>
                    <a:pt x="193" y="16"/>
                    <a:pt x="193" y="16"/>
                    <a:pt x="193" y="16"/>
                  </a:cubicBezTo>
                  <a:cubicBezTo>
                    <a:pt x="183" y="17"/>
                    <a:pt x="183" y="17"/>
                    <a:pt x="183" y="17"/>
                  </a:cubicBezTo>
                  <a:cubicBezTo>
                    <a:pt x="182" y="17"/>
                    <a:pt x="182" y="17"/>
                    <a:pt x="182" y="17"/>
                  </a:cubicBezTo>
                  <a:cubicBezTo>
                    <a:pt x="179" y="17"/>
                    <a:pt x="179" y="17"/>
                    <a:pt x="179" y="17"/>
                  </a:cubicBezTo>
                  <a:cubicBezTo>
                    <a:pt x="179" y="19"/>
                    <a:pt x="179" y="19"/>
                    <a:pt x="179" y="19"/>
                  </a:cubicBezTo>
                  <a:cubicBezTo>
                    <a:pt x="181" y="19"/>
                    <a:pt x="181" y="19"/>
                    <a:pt x="181" y="19"/>
                  </a:cubicBezTo>
                  <a:cubicBezTo>
                    <a:pt x="183" y="19"/>
                    <a:pt x="183" y="19"/>
                    <a:pt x="183" y="19"/>
                  </a:cubicBezTo>
                  <a:cubicBezTo>
                    <a:pt x="189" y="19"/>
                    <a:pt x="189" y="19"/>
                    <a:pt x="189" y="19"/>
                  </a:cubicBezTo>
                  <a:cubicBezTo>
                    <a:pt x="182" y="20"/>
                    <a:pt x="182" y="20"/>
                    <a:pt x="182" y="20"/>
                  </a:cubicBezTo>
                  <a:cubicBezTo>
                    <a:pt x="175" y="20"/>
                    <a:pt x="175" y="20"/>
                    <a:pt x="175" y="20"/>
                  </a:cubicBezTo>
                  <a:cubicBezTo>
                    <a:pt x="159" y="23"/>
                    <a:pt x="159" y="23"/>
                    <a:pt x="159" y="23"/>
                  </a:cubicBezTo>
                  <a:cubicBezTo>
                    <a:pt x="156" y="24"/>
                    <a:pt x="156" y="24"/>
                    <a:pt x="156" y="24"/>
                  </a:cubicBezTo>
                  <a:cubicBezTo>
                    <a:pt x="153" y="24"/>
                    <a:pt x="153" y="24"/>
                    <a:pt x="153" y="24"/>
                  </a:cubicBezTo>
                  <a:cubicBezTo>
                    <a:pt x="150" y="26"/>
                    <a:pt x="150" y="26"/>
                    <a:pt x="150" y="26"/>
                  </a:cubicBezTo>
                  <a:cubicBezTo>
                    <a:pt x="148" y="27"/>
                    <a:pt x="148" y="27"/>
                    <a:pt x="148" y="27"/>
                  </a:cubicBezTo>
                  <a:cubicBezTo>
                    <a:pt x="143" y="27"/>
                    <a:pt x="143" y="27"/>
                    <a:pt x="143" y="27"/>
                  </a:cubicBezTo>
                  <a:cubicBezTo>
                    <a:pt x="145" y="29"/>
                    <a:pt x="145" y="29"/>
                    <a:pt x="145" y="29"/>
                  </a:cubicBezTo>
                  <a:cubicBezTo>
                    <a:pt x="143" y="29"/>
                    <a:pt x="143" y="29"/>
                    <a:pt x="143" y="29"/>
                  </a:cubicBezTo>
                  <a:cubicBezTo>
                    <a:pt x="143" y="30"/>
                    <a:pt x="143" y="30"/>
                    <a:pt x="143" y="30"/>
                  </a:cubicBezTo>
                  <a:cubicBezTo>
                    <a:pt x="142" y="30"/>
                    <a:pt x="142" y="30"/>
                    <a:pt x="142" y="30"/>
                  </a:cubicBezTo>
                  <a:cubicBezTo>
                    <a:pt x="143" y="31"/>
                    <a:pt x="143" y="31"/>
                    <a:pt x="143" y="31"/>
                  </a:cubicBezTo>
                  <a:cubicBezTo>
                    <a:pt x="140" y="33"/>
                    <a:pt x="140" y="33"/>
                    <a:pt x="140" y="33"/>
                  </a:cubicBezTo>
                  <a:cubicBezTo>
                    <a:pt x="142" y="33"/>
                    <a:pt x="142" y="33"/>
                    <a:pt x="142" y="33"/>
                  </a:cubicBezTo>
                  <a:cubicBezTo>
                    <a:pt x="145" y="34"/>
                    <a:pt x="145" y="34"/>
                    <a:pt x="145" y="34"/>
                  </a:cubicBezTo>
                  <a:cubicBezTo>
                    <a:pt x="148" y="34"/>
                    <a:pt x="148" y="34"/>
                    <a:pt x="148" y="34"/>
                  </a:cubicBezTo>
                  <a:cubicBezTo>
                    <a:pt x="146" y="36"/>
                    <a:pt x="146" y="36"/>
                    <a:pt x="146" y="36"/>
                  </a:cubicBezTo>
                  <a:cubicBezTo>
                    <a:pt x="145" y="36"/>
                    <a:pt x="145" y="36"/>
                    <a:pt x="145" y="36"/>
                  </a:cubicBezTo>
                  <a:cubicBezTo>
                    <a:pt x="143" y="34"/>
                    <a:pt x="143" y="34"/>
                    <a:pt x="143" y="34"/>
                  </a:cubicBezTo>
                  <a:cubicBezTo>
                    <a:pt x="138" y="34"/>
                    <a:pt x="138" y="34"/>
                    <a:pt x="138" y="34"/>
                  </a:cubicBezTo>
                  <a:cubicBezTo>
                    <a:pt x="140" y="36"/>
                    <a:pt x="140" y="36"/>
                    <a:pt x="140" y="36"/>
                  </a:cubicBezTo>
                  <a:cubicBezTo>
                    <a:pt x="145" y="37"/>
                    <a:pt x="145" y="37"/>
                    <a:pt x="145" y="37"/>
                  </a:cubicBezTo>
                  <a:cubicBezTo>
                    <a:pt x="152" y="39"/>
                    <a:pt x="152" y="39"/>
                    <a:pt x="152" y="39"/>
                  </a:cubicBezTo>
                  <a:cubicBezTo>
                    <a:pt x="149" y="39"/>
                    <a:pt x="149" y="39"/>
                    <a:pt x="149" y="39"/>
                  </a:cubicBezTo>
                  <a:cubicBezTo>
                    <a:pt x="152" y="40"/>
                    <a:pt x="152" y="40"/>
                    <a:pt x="152" y="40"/>
                  </a:cubicBezTo>
                  <a:cubicBezTo>
                    <a:pt x="148" y="40"/>
                    <a:pt x="148" y="40"/>
                    <a:pt x="148" y="40"/>
                  </a:cubicBezTo>
                  <a:cubicBezTo>
                    <a:pt x="142" y="40"/>
                    <a:pt x="142" y="40"/>
                    <a:pt x="142" y="40"/>
                  </a:cubicBezTo>
                  <a:cubicBezTo>
                    <a:pt x="138" y="43"/>
                    <a:pt x="138" y="43"/>
                    <a:pt x="138" y="43"/>
                  </a:cubicBezTo>
                  <a:cubicBezTo>
                    <a:pt x="130" y="41"/>
                    <a:pt x="130" y="41"/>
                    <a:pt x="130" y="41"/>
                  </a:cubicBezTo>
                  <a:cubicBezTo>
                    <a:pt x="122" y="43"/>
                    <a:pt x="122" y="43"/>
                    <a:pt x="122" y="43"/>
                  </a:cubicBezTo>
                  <a:cubicBezTo>
                    <a:pt x="113" y="43"/>
                    <a:pt x="113" y="43"/>
                    <a:pt x="113" y="43"/>
                  </a:cubicBezTo>
                  <a:cubicBezTo>
                    <a:pt x="106" y="43"/>
                    <a:pt x="106" y="43"/>
                    <a:pt x="106" y="43"/>
                  </a:cubicBezTo>
                  <a:cubicBezTo>
                    <a:pt x="102" y="43"/>
                    <a:pt x="102" y="43"/>
                    <a:pt x="102" y="43"/>
                  </a:cubicBezTo>
                  <a:cubicBezTo>
                    <a:pt x="100" y="44"/>
                    <a:pt x="100" y="44"/>
                    <a:pt x="100" y="44"/>
                  </a:cubicBezTo>
                  <a:cubicBezTo>
                    <a:pt x="100" y="46"/>
                    <a:pt x="100" y="46"/>
                    <a:pt x="100" y="46"/>
                  </a:cubicBezTo>
                  <a:cubicBezTo>
                    <a:pt x="99" y="46"/>
                    <a:pt x="99" y="46"/>
                    <a:pt x="99" y="46"/>
                  </a:cubicBezTo>
                  <a:cubicBezTo>
                    <a:pt x="100" y="47"/>
                    <a:pt x="100" y="47"/>
                    <a:pt x="100" y="47"/>
                  </a:cubicBezTo>
                  <a:cubicBezTo>
                    <a:pt x="102" y="47"/>
                    <a:pt x="102" y="47"/>
                    <a:pt x="102" y="47"/>
                  </a:cubicBezTo>
                  <a:cubicBezTo>
                    <a:pt x="100" y="49"/>
                    <a:pt x="100" y="49"/>
                    <a:pt x="100" y="49"/>
                  </a:cubicBezTo>
                  <a:cubicBezTo>
                    <a:pt x="105" y="49"/>
                    <a:pt x="105" y="49"/>
                    <a:pt x="105" y="49"/>
                  </a:cubicBezTo>
                  <a:cubicBezTo>
                    <a:pt x="107" y="53"/>
                    <a:pt x="107" y="53"/>
                    <a:pt x="107" y="53"/>
                  </a:cubicBezTo>
                  <a:cubicBezTo>
                    <a:pt x="107" y="54"/>
                    <a:pt x="107" y="54"/>
                    <a:pt x="107" y="54"/>
                  </a:cubicBezTo>
                  <a:cubicBezTo>
                    <a:pt x="110" y="56"/>
                    <a:pt x="110" y="56"/>
                    <a:pt x="110" y="56"/>
                  </a:cubicBezTo>
                  <a:cubicBezTo>
                    <a:pt x="115" y="57"/>
                    <a:pt x="115" y="57"/>
                    <a:pt x="115" y="57"/>
                  </a:cubicBezTo>
                  <a:cubicBezTo>
                    <a:pt x="120" y="57"/>
                    <a:pt x="120" y="57"/>
                    <a:pt x="120" y="57"/>
                  </a:cubicBezTo>
                  <a:cubicBezTo>
                    <a:pt x="125" y="59"/>
                    <a:pt x="125" y="59"/>
                    <a:pt x="125" y="59"/>
                  </a:cubicBezTo>
                  <a:cubicBezTo>
                    <a:pt x="129" y="62"/>
                    <a:pt x="129" y="62"/>
                    <a:pt x="129" y="62"/>
                  </a:cubicBezTo>
                  <a:cubicBezTo>
                    <a:pt x="132" y="63"/>
                    <a:pt x="132" y="63"/>
                    <a:pt x="132" y="63"/>
                  </a:cubicBezTo>
                  <a:cubicBezTo>
                    <a:pt x="126" y="64"/>
                    <a:pt x="126" y="64"/>
                    <a:pt x="126" y="64"/>
                  </a:cubicBezTo>
                  <a:cubicBezTo>
                    <a:pt x="120" y="63"/>
                    <a:pt x="120" y="63"/>
                    <a:pt x="120" y="63"/>
                  </a:cubicBezTo>
                  <a:cubicBezTo>
                    <a:pt x="112" y="60"/>
                    <a:pt x="112" y="60"/>
                    <a:pt x="112" y="60"/>
                  </a:cubicBezTo>
                  <a:cubicBezTo>
                    <a:pt x="106" y="59"/>
                    <a:pt x="106" y="59"/>
                    <a:pt x="106" y="59"/>
                  </a:cubicBezTo>
                  <a:cubicBezTo>
                    <a:pt x="99" y="57"/>
                    <a:pt x="99" y="57"/>
                    <a:pt x="99" y="57"/>
                  </a:cubicBezTo>
                  <a:cubicBezTo>
                    <a:pt x="90" y="57"/>
                    <a:pt x="90" y="57"/>
                    <a:pt x="90" y="57"/>
                  </a:cubicBezTo>
                  <a:cubicBezTo>
                    <a:pt x="87" y="59"/>
                    <a:pt x="87" y="59"/>
                    <a:pt x="87" y="59"/>
                  </a:cubicBezTo>
                  <a:cubicBezTo>
                    <a:pt x="86" y="59"/>
                    <a:pt x="86" y="59"/>
                    <a:pt x="86" y="59"/>
                  </a:cubicBezTo>
                  <a:cubicBezTo>
                    <a:pt x="85" y="59"/>
                    <a:pt x="85" y="59"/>
                    <a:pt x="85" y="59"/>
                  </a:cubicBezTo>
                  <a:cubicBezTo>
                    <a:pt x="85" y="60"/>
                    <a:pt x="85" y="60"/>
                    <a:pt x="85" y="60"/>
                  </a:cubicBezTo>
                  <a:cubicBezTo>
                    <a:pt x="87" y="60"/>
                    <a:pt x="87" y="60"/>
                    <a:pt x="87" y="60"/>
                  </a:cubicBezTo>
                  <a:cubicBezTo>
                    <a:pt x="90" y="60"/>
                    <a:pt x="90" y="60"/>
                    <a:pt x="90" y="60"/>
                  </a:cubicBezTo>
                  <a:cubicBezTo>
                    <a:pt x="92" y="62"/>
                    <a:pt x="92" y="62"/>
                    <a:pt x="92" y="62"/>
                  </a:cubicBezTo>
                  <a:cubicBezTo>
                    <a:pt x="90" y="63"/>
                    <a:pt x="90" y="63"/>
                    <a:pt x="90" y="63"/>
                  </a:cubicBezTo>
                  <a:cubicBezTo>
                    <a:pt x="87" y="63"/>
                    <a:pt x="87" y="63"/>
                    <a:pt x="87" y="63"/>
                  </a:cubicBezTo>
                  <a:cubicBezTo>
                    <a:pt x="83" y="62"/>
                    <a:pt x="83" y="62"/>
                    <a:pt x="83" y="62"/>
                  </a:cubicBezTo>
                  <a:cubicBezTo>
                    <a:pt x="79" y="62"/>
                    <a:pt x="79" y="62"/>
                    <a:pt x="79" y="62"/>
                  </a:cubicBezTo>
                  <a:cubicBezTo>
                    <a:pt x="74" y="62"/>
                    <a:pt x="74" y="62"/>
                    <a:pt x="74" y="62"/>
                  </a:cubicBezTo>
                  <a:cubicBezTo>
                    <a:pt x="76" y="64"/>
                    <a:pt x="76" y="64"/>
                    <a:pt x="76" y="64"/>
                  </a:cubicBezTo>
                  <a:cubicBezTo>
                    <a:pt x="80" y="66"/>
                    <a:pt x="80" y="66"/>
                    <a:pt x="80" y="66"/>
                  </a:cubicBezTo>
                  <a:cubicBezTo>
                    <a:pt x="85" y="67"/>
                    <a:pt x="85" y="67"/>
                    <a:pt x="85" y="67"/>
                  </a:cubicBezTo>
                  <a:cubicBezTo>
                    <a:pt x="89" y="69"/>
                    <a:pt x="89" y="69"/>
                    <a:pt x="89" y="69"/>
                  </a:cubicBezTo>
                  <a:cubicBezTo>
                    <a:pt x="92" y="69"/>
                    <a:pt x="92" y="69"/>
                    <a:pt x="92" y="69"/>
                  </a:cubicBezTo>
                  <a:cubicBezTo>
                    <a:pt x="95" y="69"/>
                    <a:pt x="95" y="69"/>
                    <a:pt x="95" y="69"/>
                  </a:cubicBezTo>
                  <a:cubicBezTo>
                    <a:pt x="96" y="69"/>
                    <a:pt x="96" y="69"/>
                    <a:pt x="96" y="69"/>
                  </a:cubicBezTo>
                  <a:cubicBezTo>
                    <a:pt x="97" y="69"/>
                    <a:pt x="97" y="69"/>
                    <a:pt x="97" y="69"/>
                  </a:cubicBezTo>
                  <a:cubicBezTo>
                    <a:pt x="99" y="72"/>
                    <a:pt x="99" y="72"/>
                    <a:pt x="99" y="72"/>
                  </a:cubicBezTo>
                  <a:cubicBezTo>
                    <a:pt x="102" y="72"/>
                    <a:pt x="102" y="72"/>
                    <a:pt x="102" y="72"/>
                  </a:cubicBezTo>
                  <a:cubicBezTo>
                    <a:pt x="102" y="73"/>
                    <a:pt x="102" y="73"/>
                    <a:pt x="102" y="73"/>
                  </a:cubicBezTo>
                  <a:cubicBezTo>
                    <a:pt x="96" y="72"/>
                    <a:pt x="96" y="72"/>
                    <a:pt x="96" y="72"/>
                  </a:cubicBezTo>
                  <a:cubicBezTo>
                    <a:pt x="90" y="70"/>
                    <a:pt x="90" y="70"/>
                    <a:pt x="90" y="70"/>
                  </a:cubicBezTo>
                  <a:cubicBezTo>
                    <a:pt x="89" y="70"/>
                    <a:pt x="89" y="70"/>
                    <a:pt x="89" y="70"/>
                  </a:cubicBezTo>
                  <a:cubicBezTo>
                    <a:pt x="87" y="72"/>
                    <a:pt x="87" y="72"/>
                    <a:pt x="87" y="72"/>
                  </a:cubicBezTo>
                  <a:cubicBezTo>
                    <a:pt x="86" y="70"/>
                    <a:pt x="86" y="70"/>
                    <a:pt x="86" y="70"/>
                  </a:cubicBezTo>
                  <a:cubicBezTo>
                    <a:pt x="83" y="70"/>
                    <a:pt x="83" y="70"/>
                    <a:pt x="83" y="70"/>
                  </a:cubicBezTo>
                  <a:cubicBezTo>
                    <a:pt x="79" y="70"/>
                    <a:pt x="79" y="70"/>
                    <a:pt x="79" y="70"/>
                  </a:cubicBezTo>
                  <a:cubicBezTo>
                    <a:pt x="74" y="69"/>
                    <a:pt x="74" y="69"/>
                    <a:pt x="74" y="69"/>
                  </a:cubicBezTo>
                  <a:cubicBezTo>
                    <a:pt x="70" y="67"/>
                    <a:pt x="70" y="67"/>
                    <a:pt x="70" y="67"/>
                  </a:cubicBezTo>
                  <a:cubicBezTo>
                    <a:pt x="72" y="67"/>
                    <a:pt x="72" y="67"/>
                    <a:pt x="72" y="67"/>
                  </a:cubicBezTo>
                  <a:cubicBezTo>
                    <a:pt x="72" y="66"/>
                    <a:pt x="72" y="66"/>
                    <a:pt x="72" y="66"/>
                  </a:cubicBezTo>
                  <a:cubicBezTo>
                    <a:pt x="70" y="64"/>
                    <a:pt x="70" y="64"/>
                    <a:pt x="70" y="64"/>
                  </a:cubicBezTo>
                  <a:cubicBezTo>
                    <a:pt x="69" y="63"/>
                    <a:pt x="69" y="63"/>
                    <a:pt x="69" y="63"/>
                  </a:cubicBezTo>
                  <a:cubicBezTo>
                    <a:pt x="69" y="60"/>
                    <a:pt x="69" y="60"/>
                    <a:pt x="69" y="60"/>
                  </a:cubicBezTo>
                  <a:cubicBezTo>
                    <a:pt x="67" y="57"/>
                    <a:pt x="67" y="57"/>
                    <a:pt x="67" y="57"/>
                  </a:cubicBezTo>
                  <a:cubicBezTo>
                    <a:pt x="64" y="53"/>
                    <a:pt x="64" y="53"/>
                    <a:pt x="64" y="53"/>
                  </a:cubicBezTo>
                  <a:cubicBezTo>
                    <a:pt x="60" y="52"/>
                    <a:pt x="60" y="52"/>
                    <a:pt x="60" y="52"/>
                  </a:cubicBezTo>
                  <a:cubicBezTo>
                    <a:pt x="57" y="52"/>
                    <a:pt x="57" y="52"/>
                    <a:pt x="57" y="52"/>
                  </a:cubicBezTo>
                  <a:cubicBezTo>
                    <a:pt x="62" y="56"/>
                    <a:pt x="62" y="56"/>
                    <a:pt x="62" y="56"/>
                  </a:cubicBezTo>
                  <a:cubicBezTo>
                    <a:pt x="63" y="59"/>
                    <a:pt x="63" y="59"/>
                    <a:pt x="63" y="59"/>
                  </a:cubicBezTo>
                  <a:cubicBezTo>
                    <a:pt x="62" y="60"/>
                    <a:pt x="62" y="60"/>
                    <a:pt x="62" y="60"/>
                  </a:cubicBezTo>
                  <a:cubicBezTo>
                    <a:pt x="59" y="62"/>
                    <a:pt x="59" y="62"/>
                    <a:pt x="59" y="62"/>
                  </a:cubicBezTo>
                  <a:cubicBezTo>
                    <a:pt x="54" y="63"/>
                    <a:pt x="54" y="63"/>
                    <a:pt x="54" y="63"/>
                  </a:cubicBezTo>
                  <a:cubicBezTo>
                    <a:pt x="54" y="64"/>
                    <a:pt x="54" y="64"/>
                    <a:pt x="54" y="64"/>
                  </a:cubicBezTo>
                  <a:cubicBezTo>
                    <a:pt x="52" y="67"/>
                    <a:pt x="52" y="67"/>
                    <a:pt x="52" y="67"/>
                  </a:cubicBezTo>
                  <a:cubicBezTo>
                    <a:pt x="59" y="70"/>
                    <a:pt x="59" y="70"/>
                    <a:pt x="59" y="70"/>
                  </a:cubicBezTo>
                  <a:cubicBezTo>
                    <a:pt x="64" y="74"/>
                    <a:pt x="64" y="74"/>
                    <a:pt x="64" y="74"/>
                  </a:cubicBezTo>
                  <a:cubicBezTo>
                    <a:pt x="67" y="76"/>
                    <a:pt x="67" y="76"/>
                    <a:pt x="67" y="76"/>
                  </a:cubicBezTo>
                  <a:cubicBezTo>
                    <a:pt x="69" y="77"/>
                    <a:pt x="69" y="77"/>
                    <a:pt x="69" y="77"/>
                  </a:cubicBezTo>
                  <a:cubicBezTo>
                    <a:pt x="67" y="80"/>
                    <a:pt x="67" y="80"/>
                    <a:pt x="67" y="80"/>
                  </a:cubicBezTo>
                  <a:cubicBezTo>
                    <a:pt x="67" y="84"/>
                    <a:pt x="67" y="84"/>
                    <a:pt x="67" y="84"/>
                  </a:cubicBezTo>
                  <a:cubicBezTo>
                    <a:pt x="69" y="87"/>
                    <a:pt x="69" y="87"/>
                    <a:pt x="69" y="87"/>
                  </a:cubicBezTo>
                  <a:cubicBezTo>
                    <a:pt x="72" y="89"/>
                    <a:pt x="72" y="89"/>
                    <a:pt x="72" y="89"/>
                  </a:cubicBezTo>
                  <a:cubicBezTo>
                    <a:pt x="73" y="92"/>
                    <a:pt x="73" y="92"/>
                    <a:pt x="73" y="92"/>
                  </a:cubicBezTo>
                  <a:cubicBezTo>
                    <a:pt x="74" y="93"/>
                    <a:pt x="74" y="93"/>
                    <a:pt x="74" y="93"/>
                  </a:cubicBezTo>
                  <a:cubicBezTo>
                    <a:pt x="85" y="93"/>
                    <a:pt x="85" y="93"/>
                    <a:pt x="85" y="93"/>
                  </a:cubicBezTo>
                  <a:cubicBezTo>
                    <a:pt x="87" y="92"/>
                    <a:pt x="87" y="92"/>
                    <a:pt x="87" y="92"/>
                  </a:cubicBezTo>
                  <a:cubicBezTo>
                    <a:pt x="92" y="92"/>
                    <a:pt x="92" y="92"/>
                    <a:pt x="92" y="92"/>
                  </a:cubicBezTo>
                  <a:cubicBezTo>
                    <a:pt x="100" y="93"/>
                    <a:pt x="100" y="93"/>
                    <a:pt x="100" y="93"/>
                  </a:cubicBezTo>
                  <a:cubicBezTo>
                    <a:pt x="107" y="96"/>
                    <a:pt x="107" y="96"/>
                    <a:pt x="107" y="96"/>
                  </a:cubicBezTo>
                  <a:cubicBezTo>
                    <a:pt x="110" y="97"/>
                    <a:pt x="110" y="97"/>
                    <a:pt x="110" y="97"/>
                  </a:cubicBezTo>
                  <a:cubicBezTo>
                    <a:pt x="113" y="100"/>
                    <a:pt x="113" y="100"/>
                    <a:pt x="113" y="100"/>
                  </a:cubicBezTo>
                  <a:cubicBezTo>
                    <a:pt x="116" y="103"/>
                    <a:pt x="116" y="103"/>
                    <a:pt x="116" y="103"/>
                  </a:cubicBezTo>
                  <a:cubicBezTo>
                    <a:pt x="116" y="105"/>
                    <a:pt x="116" y="105"/>
                    <a:pt x="116" y="105"/>
                  </a:cubicBezTo>
                  <a:cubicBezTo>
                    <a:pt x="113" y="105"/>
                    <a:pt x="113" y="105"/>
                    <a:pt x="113" y="105"/>
                  </a:cubicBezTo>
                  <a:cubicBezTo>
                    <a:pt x="115" y="107"/>
                    <a:pt x="115" y="107"/>
                    <a:pt x="115" y="107"/>
                  </a:cubicBezTo>
                  <a:cubicBezTo>
                    <a:pt x="116" y="109"/>
                    <a:pt x="116" y="109"/>
                    <a:pt x="116" y="109"/>
                  </a:cubicBezTo>
                  <a:cubicBezTo>
                    <a:pt x="125" y="110"/>
                    <a:pt x="125" y="110"/>
                    <a:pt x="125" y="110"/>
                  </a:cubicBezTo>
                  <a:cubicBezTo>
                    <a:pt x="126" y="110"/>
                    <a:pt x="126" y="110"/>
                    <a:pt x="126" y="110"/>
                  </a:cubicBezTo>
                  <a:cubicBezTo>
                    <a:pt x="128" y="110"/>
                    <a:pt x="128" y="110"/>
                    <a:pt x="128" y="110"/>
                  </a:cubicBezTo>
                  <a:cubicBezTo>
                    <a:pt x="129" y="112"/>
                    <a:pt x="129" y="112"/>
                    <a:pt x="129" y="112"/>
                  </a:cubicBezTo>
                  <a:cubicBezTo>
                    <a:pt x="120" y="112"/>
                    <a:pt x="120" y="112"/>
                    <a:pt x="120" y="112"/>
                  </a:cubicBezTo>
                  <a:cubicBezTo>
                    <a:pt x="115" y="110"/>
                    <a:pt x="115" y="110"/>
                    <a:pt x="115" y="110"/>
                  </a:cubicBezTo>
                  <a:cubicBezTo>
                    <a:pt x="112" y="109"/>
                    <a:pt x="112" y="109"/>
                    <a:pt x="112" y="109"/>
                  </a:cubicBezTo>
                  <a:cubicBezTo>
                    <a:pt x="112" y="107"/>
                    <a:pt x="112" y="107"/>
                    <a:pt x="112" y="107"/>
                  </a:cubicBezTo>
                  <a:cubicBezTo>
                    <a:pt x="112" y="106"/>
                    <a:pt x="112" y="106"/>
                    <a:pt x="112" y="106"/>
                  </a:cubicBezTo>
                  <a:cubicBezTo>
                    <a:pt x="110" y="103"/>
                    <a:pt x="110" y="103"/>
                    <a:pt x="110" y="103"/>
                  </a:cubicBezTo>
                  <a:cubicBezTo>
                    <a:pt x="107" y="100"/>
                    <a:pt x="107" y="100"/>
                    <a:pt x="107" y="100"/>
                  </a:cubicBezTo>
                  <a:cubicBezTo>
                    <a:pt x="105" y="99"/>
                    <a:pt x="105" y="99"/>
                    <a:pt x="105" y="99"/>
                  </a:cubicBezTo>
                  <a:cubicBezTo>
                    <a:pt x="99" y="96"/>
                    <a:pt x="99" y="96"/>
                    <a:pt x="99" y="96"/>
                  </a:cubicBezTo>
                  <a:cubicBezTo>
                    <a:pt x="93" y="96"/>
                    <a:pt x="93" y="96"/>
                    <a:pt x="93" y="96"/>
                  </a:cubicBezTo>
                  <a:cubicBezTo>
                    <a:pt x="87" y="97"/>
                    <a:pt x="87" y="97"/>
                    <a:pt x="87" y="97"/>
                  </a:cubicBezTo>
                  <a:cubicBezTo>
                    <a:pt x="85" y="97"/>
                    <a:pt x="85" y="97"/>
                    <a:pt x="85" y="97"/>
                  </a:cubicBezTo>
                  <a:cubicBezTo>
                    <a:pt x="83" y="97"/>
                    <a:pt x="83" y="97"/>
                    <a:pt x="83" y="97"/>
                  </a:cubicBezTo>
                  <a:cubicBezTo>
                    <a:pt x="83" y="99"/>
                    <a:pt x="83" y="99"/>
                    <a:pt x="83" y="99"/>
                  </a:cubicBezTo>
                  <a:cubicBezTo>
                    <a:pt x="83" y="102"/>
                    <a:pt x="83" y="102"/>
                    <a:pt x="83" y="102"/>
                  </a:cubicBezTo>
                  <a:cubicBezTo>
                    <a:pt x="85" y="103"/>
                    <a:pt x="85" y="103"/>
                    <a:pt x="85" y="103"/>
                  </a:cubicBezTo>
                  <a:cubicBezTo>
                    <a:pt x="90" y="107"/>
                    <a:pt x="90" y="107"/>
                    <a:pt x="90" y="107"/>
                  </a:cubicBezTo>
                  <a:cubicBezTo>
                    <a:pt x="92" y="109"/>
                    <a:pt x="92" y="109"/>
                    <a:pt x="92" y="109"/>
                  </a:cubicBezTo>
                  <a:cubicBezTo>
                    <a:pt x="89" y="112"/>
                    <a:pt x="89" y="112"/>
                    <a:pt x="89" y="112"/>
                  </a:cubicBezTo>
                  <a:cubicBezTo>
                    <a:pt x="87" y="113"/>
                    <a:pt x="87" y="113"/>
                    <a:pt x="87" y="113"/>
                  </a:cubicBezTo>
                  <a:cubicBezTo>
                    <a:pt x="87" y="115"/>
                    <a:pt x="87" y="115"/>
                    <a:pt x="87" y="115"/>
                  </a:cubicBezTo>
                  <a:cubicBezTo>
                    <a:pt x="87" y="117"/>
                    <a:pt x="87" y="117"/>
                    <a:pt x="87" y="117"/>
                  </a:cubicBezTo>
                  <a:cubicBezTo>
                    <a:pt x="86" y="119"/>
                    <a:pt x="86" y="119"/>
                    <a:pt x="86" y="119"/>
                  </a:cubicBezTo>
                  <a:cubicBezTo>
                    <a:pt x="85" y="120"/>
                    <a:pt x="85" y="120"/>
                    <a:pt x="85" y="120"/>
                  </a:cubicBezTo>
                  <a:cubicBezTo>
                    <a:pt x="82" y="122"/>
                    <a:pt x="82" y="122"/>
                    <a:pt x="82" y="122"/>
                  </a:cubicBezTo>
                  <a:cubicBezTo>
                    <a:pt x="79" y="123"/>
                    <a:pt x="79" y="123"/>
                    <a:pt x="79" y="123"/>
                  </a:cubicBezTo>
                  <a:cubicBezTo>
                    <a:pt x="77" y="123"/>
                    <a:pt x="77" y="123"/>
                    <a:pt x="77" y="123"/>
                  </a:cubicBezTo>
                  <a:cubicBezTo>
                    <a:pt x="77" y="125"/>
                    <a:pt x="77" y="125"/>
                    <a:pt x="77" y="125"/>
                  </a:cubicBezTo>
                  <a:cubicBezTo>
                    <a:pt x="77" y="126"/>
                    <a:pt x="77" y="126"/>
                    <a:pt x="77" y="126"/>
                  </a:cubicBezTo>
                  <a:cubicBezTo>
                    <a:pt x="76" y="127"/>
                    <a:pt x="76" y="127"/>
                    <a:pt x="76" y="127"/>
                  </a:cubicBezTo>
                  <a:cubicBezTo>
                    <a:pt x="70" y="126"/>
                    <a:pt x="70" y="126"/>
                    <a:pt x="70" y="126"/>
                  </a:cubicBezTo>
                  <a:cubicBezTo>
                    <a:pt x="62" y="126"/>
                    <a:pt x="62" y="126"/>
                    <a:pt x="62" y="126"/>
                  </a:cubicBezTo>
                  <a:cubicBezTo>
                    <a:pt x="52" y="125"/>
                    <a:pt x="52" y="125"/>
                    <a:pt x="52" y="125"/>
                  </a:cubicBezTo>
                  <a:cubicBezTo>
                    <a:pt x="49" y="123"/>
                    <a:pt x="49" y="123"/>
                    <a:pt x="49" y="123"/>
                  </a:cubicBezTo>
                  <a:cubicBezTo>
                    <a:pt x="44" y="120"/>
                    <a:pt x="44" y="120"/>
                    <a:pt x="44" y="120"/>
                  </a:cubicBezTo>
                  <a:cubicBezTo>
                    <a:pt x="49" y="120"/>
                    <a:pt x="49" y="120"/>
                    <a:pt x="49" y="120"/>
                  </a:cubicBezTo>
                  <a:cubicBezTo>
                    <a:pt x="53" y="120"/>
                    <a:pt x="53" y="120"/>
                    <a:pt x="53" y="120"/>
                  </a:cubicBezTo>
                  <a:cubicBezTo>
                    <a:pt x="56" y="122"/>
                    <a:pt x="56" y="122"/>
                    <a:pt x="56" y="122"/>
                  </a:cubicBezTo>
                  <a:cubicBezTo>
                    <a:pt x="59" y="122"/>
                    <a:pt x="59" y="122"/>
                    <a:pt x="59" y="122"/>
                  </a:cubicBezTo>
                  <a:cubicBezTo>
                    <a:pt x="66" y="119"/>
                    <a:pt x="66" y="119"/>
                    <a:pt x="66" y="119"/>
                  </a:cubicBezTo>
                  <a:cubicBezTo>
                    <a:pt x="70" y="119"/>
                    <a:pt x="70" y="119"/>
                    <a:pt x="70" y="119"/>
                  </a:cubicBezTo>
                  <a:cubicBezTo>
                    <a:pt x="70" y="117"/>
                    <a:pt x="70" y="117"/>
                    <a:pt x="70" y="117"/>
                  </a:cubicBezTo>
                  <a:cubicBezTo>
                    <a:pt x="72" y="116"/>
                    <a:pt x="72" y="116"/>
                    <a:pt x="72" y="116"/>
                  </a:cubicBezTo>
                  <a:cubicBezTo>
                    <a:pt x="70" y="116"/>
                    <a:pt x="70" y="116"/>
                    <a:pt x="70" y="116"/>
                  </a:cubicBezTo>
                  <a:cubicBezTo>
                    <a:pt x="72" y="115"/>
                    <a:pt x="72" y="115"/>
                    <a:pt x="72" y="115"/>
                  </a:cubicBezTo>
                  <a:cubicBezTo>
                    <a:pt x="73" y="112"/>
                    <a:pt x="73" y="112"/>
                    <a:pt x="73" y="112"/>
                  </a:cubicBezTo>
                  <a:cubicBezTo>
                    <a:pt x="74" y="110"/>
                    <a:pt x="74" y="110"/>
                    <a:pt x="74" y="110"/>
                  </a:cubicBezTo>
                  <a:cubicBezTo>
                    <a:pt x="76" y="110"/>
                    <a:pt x="76" y="110"/>
                    <a:pt x="76" y="110"/>
                  </a:cubicBezTo>
                  <a:cubicBezTo>
                    <a:pt x="76" y="107"/>
                    <a:pt x="76" y="107"/>
                    <a:pt x="76" y="107"/>
                  </a:cubicBezTo>
                  <a:cubicBezTo>
                    <a:pt x="74" y="106"/>
                    <a:pt x="74" y="106"/>
                    <a:pt x="74" y="106"/>
                  </a:cubicBezTo>
                  <a:cubicBezTo>
                    <a:pt x="74" y="105"/>
                    <a:pt x="74" y="105"/>
                    <a:pt x="74" y="105"/>
                  </a:cubicBezTo>
                  <a:cubicBezTo>
                    <a:pt x="74" y="103"/>
                    <a:pt x="74" y="103"/>
                    <a:pt x="74" y="103"/>
                  </a:cubicBezTo>
                  <a:cubicBezTo>
                    <a:pt x="76" y="102"/>
                    <a:pt x="76" y="102"/>
                    <a:pt x="76" y="102"/>
                  </a:cubicBezTo>
                  <a:cubicBezTo>
                    <a:pt x="74" y="100"/>
                    <a:pt x="74" y="100"/>
                    <a:pt x="74" y="100"/>
                  </a:cubicBezTo>
                  <a:cubicBezTo>
                    <a:pt x="70" y="99"/>
                    <a:pt x="70" y="99"/>
                    <a:pt x="70" y="99"/>
                  </a:cubicBezTo>
                  <a:cubicBezTo>
                    <a:pt x="66" y="96"/>
                    <a:pt x="66" y="96"/>
                    <a:pt x="66" y="96"/>
                  </a:cubicBezTo>
                  <a:cubicBezTo>
                    <a:pt x="63" y="95"/>
                    <a:pt x="63" y="95"/>
                    <a:pt x="63" y="95"/>
                  </a:cubicBezTo>
                  <a:cubicBezTo>
                    <a:pt x="62" y="93"/>
                    <a:pt x="62" y="93"/>
                    <a:pt x="62" y="93"/>
                  </a:cubicBezTo>
                  <a:cubicBezTo>
                    <a:pt x="62" y="92"/>
                    <a:pt x="62" y="92"/>
                    <a:pt x="62" y="92"/>
                  </a:cubicBezTo>
                  <a:cubicBezTo>
                    <a:pt x="62" y="89"/>
                    <a:pt x="62" y="89"/>
                    <a:pt x="62" y="89"/>
                  </a:cubicBezTo>
                  <a:cubicBezTo>
                    <a:pt x="60" y="87"/>
                    <a:pt x="60" y="87"/>
                    <a:pt x="60" y="87"/>
                  </a:cubicBezTo>
                  <a:cubicBezTo>
                    <a:pt x="60" y="86"/>
                    <a:pt x="60" y="86"/>
                    <a:pt x="60" y="86"/>
                  </a:cubicBezTo>
                  <a:cubicBezTo>
                    <a:pt x="57" y="83"/>
                    <a:pt x="57" y="83"/>
                    <a:pt x="57" y="83"/>
                  </a:cubicBezTo>
                  <a:cubicBezTo>
                    <a:pt x="54" y="80"/>
                    <a:pt x="54" y="80"/>
                    <a:pt x="54" y="80"/>
                  </a:cubicBezTo>
                  <a:cubicBezTo>
                    <a:pt x="56" y="79"/>
                    <a:pt x="56" y="79"/>
                    <a:pt x="56" y="79"/>
                  </a:cubicBezTo>
                  <a:cubicBezTo>
                    <a:pt x="56" y="77"/>
                    <a:pt x="56" y="77"/>
                    <a:pt x="56" y="77"/>
                  </a:cubicBezTo>
                  <a:cubicBezTo>
                    <a:pt x="54" y="74"/>
                    <a:pt x="54" y="74"/>
                    <a:pt x="54" y="74"/>
                  </a:cubicBezTo>
                  <a:cubicBezTo>
                    <a:pt x="52" y="72"/>
                    <a:pt x="52" y="72"/>
                    <a:pt x="52" y="72"/>
                  </a:cubicBezTo>
                  <a:cubicBezTo>
                    <a:pt x="47" y="70"/>
                    <a:pt x="47" y="70"/>
                    <a:pt x="47" y="70"/>
                  </a:cubicBezTo>
                  <a:cubicBezTo>
                    <a:pt x="44" y="69"/>
                    <a:pt x="44" y="69"/>
                    <a:pt x="44" y="69"/>
                  </a:cubicBezTo>
                  <a:cubicBezTo>
                    <a:pt x="42" y="66"/>
                    <a:pt x="42" y="66"/>
                    <a:pt x="42" y="66"/>
                  </a:cubicBezTo>
                  <a:cubicBezTo>
                    <a:pt x="43" y="66"/>
                    <a:pt x="43" y="66"/>
                    <a:pt x="43" y="66"/>
                  </a:cubicBezTo>
                  <a:cubicBezTo>
                    <a:pt x="43" y="64"/>
                    <a:pt x="43" y="64"/>
                    <a:pt x="43" y="64"/>
                  </a:cubicBezTo>
                  <a:cubicBezTo>
                    <a:pt x="43" y="63"/>
                    <a:pt x="43" y="63"/>
                    <a:pt x="43" y="63"/>
                  </a:cubicBezTo>
                  <a:cubicBezTo>
                    <a:pt x="44" y="60"/>
                    <a:pt x="44" y="60"/>
                    <a:pt x="44" y="60"/>
                  </a:cubicBezTo>
                  <a:cubicBezTo>
                    <a:pt x="44" y="59"/>
                    <a:pt x="44" y="59"/>
                    <a:pt x="44" y="59"/>
                  </a:cubicBezTo>
                  <a:cubicBezTo>
                    <a:pt x="43" y="56"/>
                    <a:pt x="43" y="56"/>
                    <a:pt x="43" y="56"/>
                  </a:cubicBezTo>
                  <a:cubicBezTo>
                    <a:pt x="42" y="54"/>
                    <a:pt x="42" y="54"/>
                    <a:pt x="42" y="54"/>
                  </a:cubicBezTo>
                  <a:cubicBezTo>
                    <a:pt x="37" y="52"/>
                    <a:pt x="37" y="52"/>
                    <a:pt x="37" y="52"/>
                  </a:cubicBezTo>
                  <a:cubicBezTo>
                    <a:pt x="31" y="52"/>
                    <a:pt x="31" y="52"/>
                    <a:pt x="31" y="52"/>
                  </a:cubicBezTo>
                  <a:cubicBezTo>
                    <a:pt x="26" y="52"/>
                    <a:pt x="26" y="52"/>
                    <a:pt x="26" y="52"/>
                  </a:cubicBezTo>
                  <a:cubicBezTo>
                    <a:pt x="19" y="52"/>
                    <a:pt x="19" y="52"/>
                    <a:pt x="19" y="52"/>
                  </a:cubicBezTo>
                  <a:cubicBezTo>
                    <a:pt x="13" y="52"/>
                    <a:pt x="13" y="52"/>
                    <a:pt x="13" y="52"/>
                  </a:cubicBezTo>
                  <a:cubicBezTo>
                    <a:pt x="14" y="50"/>
                    <a:pt x="14" y="50"/>
                    <a:pt x="14" y="50"/>
                  </a:cubicBezTo>
                  <a:cubicBezTo>
                    <a:pt x="13" y="50"/>
                    <a:pt x="13" y="50"/>
                    <a:pt x="13" y="50"/>
                  </a:cubicBezTo>
                  <a:cubicBezTo>
                    <a:pt x="11" y="52"/>
                    <a:pt x="11" y="52"/>
                    <a:pt x="11" y="52"/>
                  </a:cubicBezTo>
                  <a:cubicBezTo>
                    <a:pt x="10" y="54"/>
                    <a:pt x="10" y="54"/>
                    <a:pt x="10" y="54"/>
                  </a:cubicBezTo>
                  <a:cubicBezTo>
                    <a:pt x="10" y="60"/>
                    <a:pt x="10" y="60"/>
                    <a:pt x="10" y="60"/>
                  </a:cubicBezTo>
                  <a:cubicBezTo>
                    <a:pt x="10" y="63"/>
                    <a:pt x="10" y="63"/>
                    <a:pt x="10" y="63"/>
                  </a:cubicBezTo>
                  <a:cubicBezTo>
                    <a:pt x="10" y="64"/>
                    <a:pt x="10" y="64"/>
                    <a:pt x="10" y="64"/>
                  </a:cubicBezTo>
                  <a:cubicBezTo>
                    <a:pt x="7" y="67"/>
                    <a:pt x="7" y="67"/>
                    <a:pt x="7" y="67"/>
                  </a:cubicBezTo>
                  <a:cubicBezTo>
                    <a:pt x="3" y="69"/>
                    <a:pt x="3" y="69"/>
                    <a:pt x="3" y="69"/>
                  </a:cubicBezTo>
                  <a:cubicBezTo>
                    <a:pt x="0" y="70"/>
                    <a:pt x="0" y="70"/>
                    <a:pt x="0" y="70"/>
                  </a:cubicBezTo>
                  <a:cubicBezTo>
                    <a:pt x="0" y="72"/>
                    <a:pt x="0" y="72"/>
                    <a:pt x="0" y="72"/>
                  </a:cubicBezTo>
                  <a:cubicBezTo>
                    <a:pt x="1" y="72"/>
                    <a:pt x="1" y="72"/>
                    <a:pt x="1" y="72"/>
                  </a:cubicBezTo>
                  <a:cubicBezTo>
                    <a:pt x="1" y="73"/>
                    <a:pt x="1" y="73"/>
                    <a:pt x="1" y="73"/>
                  </a:cubicBezTo>
                  <a:cubicBezTo>
                    <a:pt x="1" y="74"/>
                    <a:pt x="1" y="74"/>
                    <a:pt x="1" y="74"/>
                  </a:cubicBezTo>
                  <a:cubicBezTo>
                    <a:pt x="4" y="74"/>
                    <a:pt x="4" y="74"/>
                    <a:pt x="4" y="74"/>
                  </a:cubicBezTo>
                  <a:cubicBezTo>
                    <a:pt x="6" y="74"/>
                    <a:pt x="6" y="74"/>
                    <a:pt x="6" y="74"/>
                  </a:cubicBezTo>
                  <a:cubicBezTo>
                    <a:pt x="7" y="74"/>
                    <a:pt x="7" y="74"/>
                    <a:pt x="7" y="74"/>
                  </a:cubicBezTo>
                  <a:cubicBezTo>
                    <a:pt x="9" y="79"/>
                    <a:pt x="9" y="79"/>
                    <a:pt x="9" y="79"/>
                  </a:cubicBezTo>
                  <a:cubicBezTo>
                    <a:pt x="9" y="80"/>
                    <a:pt x="9" y="80"/>
                    <a:pt x="9" y="80"/>
                  </a:cubicBezTo>
                  <a:cubicBezTo>
                    <a:pt x="11" y="82"/>
                    <a:pt x="11" y="82"/>
                    <a:pt x="11" y="82"/>
                  </a:cubicBezTo>
                  <a:cubicBezTo>
                    <a:pt x="11" y="83"/>
                    <a:pt x="11" y="83"/>
                    <a:pt x="11" y="83"/>
                  </a:cubicBezTo>
                  <a:cubicBezTo>
                    <a:pt x="10" y="83"/>
                    <a:pt x="10" y="83"/>
                    <a:pt x="10" y="83"/>
                  </a:cubicBezTo>
                  <a:cubicBezTo>
                    <a:pt x="9" y="83"/>
                    <a:pt x="9" y="83"/>
                    <a:pt x="9" y="83"/>
                  </a:cubicBezTo>
                  <a:cubicBezTo>
                    <a:pt x="9" y="86"/>
                    <a:pt x="9" y="86"/>
                    <a:pt x="9" y="86"/>
                  </a:cubicBezTo>
                  <a:cubicBezTo>
                    <a:pt x="9" y="87"/>
                    <a:pt x="9" y="87"/>
                    <a:pt x="9" y="87"/>
                  </a:cubicBezTo>
                  <a:cubicBezTo>
                    <a:pt x="10" y="89"/>
                    <a:pt x="10" y="89"/>
                    <a:pt x="10" y="89"/>
                  </a:cubicBezTo>
                  <a:cubicBezTo>
                    <a:pt x="11" y="87"/>
                    <a:pt x="11" y="87"/>
                    <a:pt x="11" y="87"/>
                  </a:cubicBezTo>
                  <a:cubicBezTo>
                    <a:pt x="13" y="87"/>
                    <a:pt x="13" y="87"/>
                    <a:pt x="13" y="87"/>
                  </a:cubicBezTo>
                  <a:cubicBezTo>
                    <a:pt x="16" y="89"/>
                    <a:pt x="16" y="89"/>
                    <a:pt x="16" y="89"/>
                  </a:cubicBezTo>
                  <a:cubicBezTo>
                    <a:pt x="19" y="89"/>
                    <a:pt x="19" y="89"/>
                    <a:pt x="19" y="89"/>
                  </a:cubicBezTo>
                  <a:cubicBezTo>
                    <a:pt x="21" y="89"/>
                    <a:pt x="21" y="89"/>
                    <a:pt x="21" y="89"/>
                  </a:cubicBezTo>
                  <a:cubicBezTo>
                    <a:pt x="21" y="90"/>
                    <a:pt x="21" y="90"/>
                    <a:pt x="21" y="90"/>
                  </a:cubicBezTo>
                  <a:cubicBezTo>
                    <a:pt x="23" y="92"/>
                    <a:pt x="23" y="92"/>
                    <a:pt x="23" y="92"/>
                  </a:cubicBezTo>
                  <a:cubicBezTo>
                    <a:pt x="27" y="95"/>
                    <a:pt x="27" y="95"/>
                    <a:pt x="27" y="95"/>
                  </a:cubicBezTo>
                  <a:cubicBezTo>
                    <a:pt x="30" y="96"/>
                    <a:pt x="30" y="96"/>
                    <a:pt x="30" y="96"/>
                  </a:cubicBezTo>
                  <a:cubicBezTo>
                    <a:pt x="31" y="96"/>
                    <a:pt x="31" y="96"/>
                    <a:pt x="31" y="96"/>
                  </a:cubicBezTo>
                  <a:cubicBezTo>
                    <a:pt x="33" y="96"/>
                    <a:pt x="33" y="96"/>
                    <a:pt x="33" y="96"/>
                  </a:cubicBezTo>
                  <a:cubicBezTo>
                    <a:pt x="33" y="97"/>
                    <a:pt x="33" y="97"/>
                    <a:pt x="33" y="97"/>
                  </a:cubicBezTo>
                  <a:cubicBezTo>
                    <a:pt x="34" y="99"/>
                    <a:pt x="34" y="99"/>
                    <a:pt x="34" y="99"/>
                  </a:cubicBezTo>
                  <a:cubicBezTo>
                    <a:pt x="33" y="100"/>
                    <a:pt x="33" y="100"/>
                    <a:pt x="33" y="100"/>
                  </a:cubicBezTo>
                  <a:cubicBezTo>
                    <a:pt x="33" y="102"/>
                    <a:pt x="33" y="102"/>
                    <a:pt x="33" y="102"/>
                  </a:cubicBezTo>
                  <a:cubicBezTo>
                    <a:pt x="33" y="105"/>
                    <a:pt x="33" y="105"/>
                    <a:pt x="33" y="105"/>
                  </a:cubicBezTo>
                  <a:cubicBezTo>
                    <a:pt x="30" y="103"/>
                    <a:pt x="30" y="103"/>
                    <a:pt x="30" y="103"/>
                  </a:cubicBezTo>
                  <a:cubicBezTo>
                    <a:pt x="30" y="103"/>
                    <a:pt x="30" y="104"/>
                    <a:pt x="31" y="105"/>
                  </a:cubicBezTo>
                  <a:cubicBezTo>
                    <a:pt x="31" y="105"/>
                    <a:pt x="31" y="105"/>
                    <a:pt x="31" y="105"/>
                  </a:cubicBezTo>
                  <a:cubicBezTo>
                    <a:pt x="31" y="106"/>
                    <a:pt x="31" y="106"/>
                    <a:pt x="31" y="107"/>
                  </a:cubicBezTo>
                  <a:cubicBezTo>
                    <a:pt x="31" y="107"/>
                    <a:pt x="31" y="107"/>
                    <a:pt x="31" y="107"/>
                  </a:cubicBezTo>
                  <a:cubicBezTo>
                    <a:pt x="33" y="107"/>
                    <a:pt x="33" y="107"/>
                    <a:pt x="33" y="107"/>
                  </a:cubicBezTo>
                  <a:cubicBezTo>
                    <a:pt x="34" y="110"/>
                    <a:pt x="34" y="110"/>
                    <a:pt x="34" y="110"/>
                  </a:cubicBezTo>
                  <a:cubicBezTo>
                    <a:pt x="37" y="121"/>
                    <a:pt x="37" y="121"/>
                    <a:pt x="37" y="121"/>
                  </a:cubicBezTo>
                  <a:cubicBezTo>
                    <a:pt x="35" y="130"/>
                    <a:pt x="35" y="130"/>
                    <a:pt x="35" y="130"/>
                  </a:cubicBezTo>
                  <a:cubicBezTo>
                    <a:pt x="35" y="130"/>
                    <a:pt x="35" y="130"/>
                    <a:pt x="34" y="132"/>
                  </a:cubicBezTo>
                  <a:cubicBezTo>
                    <a:pt x="34" y="134"/>
                    <a:pt x="33" y="136"/>
                    <a:pt x="31" y="139"/>
                  </a:cubicBezTo>
                  <a:cubicBezTo>
                    <a:pt x="27" y="144"/>
                    <a:pt x="28" y="145"/>
                    <a:pt x="28" y="149"/>
                  </a:cubicBezTo>
                  <a:cubicBezTo>
                    <a:pt x="27" y="153"/>
                    <a:pt x="31" y="158"/>
                    <a:pt x="31" y="158"/>
                  </a:cubicBezTo>
                  <a:cubicBezTo>
                    <a:pt x="32" y="163"/>
                    <a:pt x="32" y="163"/>
                    <a:pt x="32" y="163"/>
                  </a:cubicBezTo>
                  <a:cubicBezTo>
                    <a:pt x="32" y="164"/>
                    <a:pt x="32" y="165"/>
                    <a:pt x="32" y="165"/>
                  </a:cubicBezTo>
                  <a:cubicBezTo>
                    <a:pt x="32" y="165"/>
                    <a:pt x="32" y="165"/>
                    <a:pt x="32" y="165"/>
                  </a:cubicBezTo>
                  <a:cubicBezTo>
                    <a:pt x="32" y="165"/>
                    <a:pt x="32" y="165"/>
                    <a:pt x="32" y="165"/>
                  </a:cubicBezTo>
                  <a:cubicBezTo>
                    <a:pt x="34" y="172"/>
                    <a:pt x="34" y="172"/>
                    <a:pt x="34" y="172"/>
                  </a:cubicBezTo>
                  <a:cubicBezTo>
                    <a:pt x="36" y="176"/>
                    <a:pt x="36" y="176"/>
                    <a:pt x="36" y="176"/>
                  </a:cubicBezTo>
                  <a:cubicBezTo>
                    <a:pt x="37" y="180"/>
                    <a:pt x="37" y="180"/>
                    <a:pt x="37" y="180"/>
                  </a:cubicBezTo>
                  <a:cubicBezTo>
                    <a:pt x="36" y="181"/>
                    <a:pt x="36" y="183"/>
                    <a:pt x="36" y="185"/>
                  </a:cubicBezTo>
                  <a:cubicBezTo>
                    <a:pt x="36" y="186"/>
                    <a:pt x="36" y="188"/>
                    <a:pt x="35" y="190"/>
                  </a:cubicBezTo>
                  <a:cubicBezTo>
                    <a:pt x="35" y="192"/>
                    <a:pt x="35" y="192"/>
                    <a:pt x="35" y="192"/>
                  </a:cubicBezTo>
                  <a:cubicBezTo>
                    <a:pt x="34" y="200"/>
                    <a:pt x="38" y="198"/>
                    <a:pt x="38" y="198"/>
                  </a:cubicBezTo>
                  <a:cubicBezTo>
                    <a:pt x="39" y="202"/>
                    <a:pt x="39" y="202"/>
                    <a:pt x="39" y="202"/>
                  </a:cubicBezTo>
                  <a:cubicBezTo>
                    <a:pt x="42" y="210"/>
                    <a:pt x="42" y="210"/>
                    <a:pt x="42" y="210"/>
                  </a:cubicBezTo>
                  <a:cubicBezTo>
                    <a:pt x="43" y="212"/>
                    <a:pt x="43" y="212"/>
                    <a:pt x="43" y="212"/>
                  </a:cubicBezTo>
                  <a:cubicBezTo>
                    <a:pt x="39" y="211"/>
                    <a:pt x="39" y="211"/>
                    <a:pt x="39" y="211"/>
                  </a:cubicBezTo>
                  <a:cubicBezTo>
                    <a:pt x="39" y="211"/>
                    <a:pt x="38" y="218"/>
                    <a:pt x="41" y="223"/>
                  </a:cubicBezTo>
                  <a:cubicBezTo>
                    <a:pt x="43" y="226"/>
                    <a:pt x="41" y="226"/>
                    <a:pt x="39" y="225"/>
                  </a:cubicBezTo>
                  <a:cubicBezTo>
                    <a:pt x="40" y="226"/>
                    <a:pt x="41" y="227"/>
                    <a:pt x="42" y="227"/>
                  </a:cubicBezTo>
                  <a:cubicBezTo>
                    <a:pt x="48" y="228"/>
                    <a:pt x="48" y="228"/>
                    <a:pt x="48" y="228"/>
                  </a:cubicBezTo>
                  <a:cubicBezTo>
                    <a:pt x="51" y="230"/>
                    <a:pt x="51" y="230"/>
                    <a:pt x="51" y="230"/>
                  </a:cubicBezTo>
                  <a:cubicBezTo>
                    <a:pt x="49" y="230"/>
                    <a:pt x="49" y="230"/>
                    <a:pt x="49" y="230"/>
                  </a:cubicBezTo>
                  <a:cubicBezTo>
                    <a:pt x="44" y="234"/>
                    <a:pt x="44" y="234"/>
                    <a:pt x="44" y="234"/>
                  </a:cubicBezTo>
                  <a:cubicBezTo>
                    <a:pt x="43" y="234"/>
                    <a:pt x="42" y="233"/>
                    <a:pt x="41" y="233"/>
                  </a:cubicBezTo>
                  <a:cubicBezTo>
                    <a:pt x="39" y="233"/>
                    <a:pt x="38" y="232"/>
                    <a:pt x="38" y="233"/>
                  </a:cubicBezTo>
                  <a:cubicBezTo>
                    <a:pt x="33" y="234"/>
                    <a:pt x="33" y="234"/>
                    <a:pt x="33" y="234"/>
                  </a:cubicBezTo>
                  <a:cubicBezTo>
                    <a:pt x="33" y="235"/>
                    <a:pt x="32" y="236"/>
                    <a:pt x="32" y="237"/>
                  </a:cubicBezTo>
                  <a:cubicBezTo>
                    <a:pt x="31" y="239"/>
                    <a:pt x="31" y="239"/>
                    <a:pt x="31" y="239"/>
                  </a:cubicBezTo>
                  <a:cubicBezTo>
                    <a:pt x="29" y="242"/>
                    <a:pt x="28" y="244"/>
                    <a:pt x="28" y="244"/>
                  </a:cubicBezTo>
                  <a:cubicBezTo>
                    <a:pt x="30" y="250"/>
                    <a:pt x="30" y="250"/>
                    <a:pt x="30" y="250"/>
                  </a:cubicBezTo>
                  <a:cubicBezTo>
                    <a:pt x="31" y="250"/>
                    <a:pt x="33" y="250"/>
                    <a:pt x="34" y="250"/>
                  </a:cubicBezTo>
                  <a:cubicBezTo>
                    <a:pt x="38" y="250"/>
                    <a:pt x="38" y="250"/>
                    <a:pt x="38" y="250"/>
                  </a:cubicBezTo>
                  <a:cubicBezTo>
                    <a:pt x="43" y="248"/>
                    <a:pt x="43" y="248"/>
                    <a:pt x="43" y="248"/>
                  </a:cubicBezTo>
                  <a:cubicBezTo>
                    <a:pt x="47" y="247"/>
                    <a:pt x="47" y="247"/>
                    <a:pt x="47" y="247"/>
                  </a:cubicBezTo>
                  <a:cubicBezTo>
                    <a:pt x="50" y="246"/>
                    <a:pt x="53" y="244"/>
                    <a:pt x="53" y="244"/>
                  </a:cubicBezTo>
                  <a:cubicBezTo>
                    <a:pt x="55" y="249"/>
                    <a:pt x="55" y="249"/>
                    <a:pt x="55" y="249"/>
                  </a:cubicBezTo>
                  <a:cubicBezTo>
                    <a:pt x="48" y="256"/>
                    <a:pt x="48" y="256"/>
                    <a:pt x="48" y="256"/>
                  </a:cubicBezTo>
                  <a:cubicBezTo>
                    <a:pt x="46" y="262"/>
                    <a:pt x="46" y="262"/>
                    <a:pt x="46" y="262"/>
                  </a:cubicBezTo>
                  <a:cubicBezTo>
                    <a:pt x="46" y="262"/>
                    <a:pt x="46" y="262"/>
                    <a:pt x="46" y="262"/>
                  </a:cubicBezTo>
                  <a:cubicBezTo>
                    <a:pt x="48" y="266"/>
                    <a:pt x="48" y="266"/>
                    <a:pt x="48" y="266"/>
                  </a:cubicBezTo>
                  <a:cubicBezTo>
                    <a:pt x="52" y="268"/>
                    <a:pt x="52" y="268"/>
                    <a:pt x="52" y="268"/>
                  </a:cubicBezTo>
                  <a:cubicBezTo>
                    <a:pt x="52" y="268"/>
                    <a:pt x="52" y="269"/>
                    <a:pt x="51" y="269"/>
                  </a:cubicBezTo>
                  <a:cubicBezTo>
                    <a:pt x="51" y="269"/>
                    <a:pt x="51" y="269"/>
                    <a:pt x="51" y="269"/>
                  </a:cubicBezTo>
                  <a:cubicBezTo>
                    <a:pt x="51" y="269"/>
                    <a:pt x="51" y="269"/>
                    <a:pt x="52" y="271"/>
                  </a:cubicBezTo>
                  <a:cubicBezTo>
                    <a:pt x="52" y="271"/>
                    <a:pt x="52" y="271"/>
                    <a:pt x="52" y="271"/>
                  </a:cubicBezTo>
                  <a:cubicBezTo>
                    <a:pt x="52" y="271"/>
                    <a:pt x="52" y="271"/>
                    <a:pt x="52" y="272"/>
                  </a:cubicBezTo>
                  <a:cubicBezTo>
                    <a:pt x="52" y="272"/>
                    <a:pt x="52" y="272"/>
                    <a:pt x="53" y="273"/>
                  </a:cubicBezTo>
                  <a:cubicBezTo>
                    <a:pt x="53" y="273"/>
                    <a:pt x="53" y="273"/>
                    <a:pt x="54" y="272"/>
                  </a:cubicBezTo>
                  <a:cubicBezTo>
                    <a:pt x="54" y="272"/>
                    <a:pt x="54" y="272"/>
                    <a:pt x="54" y="272"/>
                  </a:cubicBezTo>
                  <a:cubicBezTo>
                    <a:pt x="54" y="272"/>
                    <a:pt x="54" y="272"/>
                    <a:pt x="55" y="272"/>
                  </a:cubicBezTo>
                  <a:cubicBezTo>
                    <a:pt x="55" y="272"/>
                    <a:pt x="55" y="272"/>
                    <a:pt x="55" y="273"/>
                  </a:cubicBezTo>
                  <a:cubicBezTo>
                    <a:pt x="55" y="273"/>
                    <a:pt x="55" y="273"/>
                    <a:pt x="54" y="273"/>
                  </a:cubicBezTo>
                  <a:cubicBezTo>
                    <a:pt x="54" y="273"/>
                    <a:pt x="54" y="273"/>
                    <a:pt x="54" y="274"/>
                  </a:cubicBezTo>
                  <a:cubicBezTo>
                    <a:pt x="54" y="274"/>
                    <a:pt x="54" y="274"/>
                    <a:pt x="53" y="274"/>
                  </a:cubicBezTo>
                  <a:cubicBezTo>
                    <a:pt x="53" y="274"/>
                    <a:pt x="53" y="274"/>
                    <a:pt x="54" y="275"/>
                  </a:cubicBezTo>
                  <a:cubicBezTo>
                    <a:pt x="54" y="275"/>
                    <a:pt x="54" y="275"/>
                    <a:pt x="57" y="274"/>
                  </a:cubicBezTo>
                  <a:cubicBezTo>
                    <a:pt x="57" y="274"/>
                    <a:pt x="57" y="274"/>
                    <a:pt x="58" y="274"/>
                  </a:cubicBezTo>
                  <a:cubicBezTo>
                    <a:pt x="58" y="274"/>
                    <a:pt x="58" y="274"/>
                    <a:pt x="59" y="275"/>
                  </a:cubicBezTo>
                  <a:cubicBezTo>
                    <a:pt x="59" y="275"/>
                    <a:pt x="59" y="275"/>
                    <a:pt x="59" y="276"/>
                  </a:cubicBezTo>
                  <a:cubicBezTo>
                    <a:pt x="59" y="276"/>
                    <a:pt x="59" y="276"/>
                    <a:pt x="58" y="277"/>
                  </a:cubicBezTo>
                  <a:cubicBezTo>
                    <a:pt x="58" y="277"/>
                    <a:pt x="58" y="277"/>
                    <a:pt x="57" y="277"/>
                  </a:cubicBezTo>
                  <a:cubicBezTo>
                    <a:pt x="59" y="277"/>
                    <a:pt x="59" y="277"/>
                    <a:pt x="59" y="277"/>
                  </a:cubicBezTo>
                  <a:cubicBezTo>
                    <a:pt x="63" y="277"/>
                    <a:pt x="63" y="277"/>
                    <a:pt x="63" y="277"/>
                  </a:cubicBezTo>
                  <a:cubicBezTo>
                    <a:pt x="63" y="275"/>
                    <a:pt x="63" y="275"/>
                    <a:pt x="63" y="275"/>
                  </a:cubicBezTo>
                  <a:cubicBezTo>
                    <a:pt x="64" y="275"/>
                    <a:pt x="64" y="275"/>
                    <a:pt x="64" y="275"/>
                  </a:cubicBezTo>
                  <a:cubicBezTo>
                    <a:pt x="69" y="275"/>
                    <a:pt x="69" y="275"/>
                    <a:pt x="69" y="275"/>
                  </a:cubicBezTo>
                  <a:cubicBezTo>
                    <a:pt x="70" y="275"/>
                    <a:pt x="70" y="275"/>
                    <a:pt x="70" y="275"/>
                  </a:cubicBezTo>
                  <a:cubicBezTo>
                    <a:pt x="72" y="275"/>
                    <a:pt x="72" y="275"/>
                    <a:pt x="72" y="275"/>
                  </a:cubicBezTo>
                  <a:cubicBezTo>
                    <a:pt x="73" y="275"/>
                    <a:pt x="73" y="275"/>
                    <a:pt x="73" y="275"/>
                  </a:cubicBezTo>
                  <a:cubicBezTo>
                    <a:pt x="73" y="274"/>
                    <a:pt x="73" y="274"/>
                    <a:pt x="73" y="274"/>
                  </a:cubicBezTo>
                  <a:cubicBezTo>
                    <a:pt x="74" y="272"/>
                    <a:pt x="74" y="272"/>
                    <a:pt x="74" y="272"/>
                  </a:cubicBezTo>
                  <a:cubicBezTo>
                    <a:pt x="79" y="271"/>
                    <a:pt x="79" y="271"/>
                    <a:pt x="79" y="271"/>
                  </a:cubicBezTo>
                  <a:cubicBezTo>
                    <a:pt x="86" y="271"/>
                    <a:pt x="86" y="271"/>
                    <a:pt x="86" y="271"/>
                  </a:cubicBezTo>
                  <a:cubicBezTo>
                    <a:pt x="93" y="269"/>
                    <a:pt x="93" y="269"/>
                    <a:pt x="93" y="269"/>
                  </a:cubicBezTo>
                  <a:cubicBezTo>
                    <a:pt x="97" y="268"/>
                    <a:pt x="97" y="268"/>
                    <a:pt x="97" y="268"/>
                  </a:cubicBezTo>
                  <a:cubicBezTo>
                    <a:pt x="102" y="267"/>
                    <a:pt x="102" y="267"/>
                    <a:pt x="102" y="267"/>
                  </a:cubicBezTo>
                  <a:cubicBezTo>
                    <a:pt x="100" y="265"/>
                    <a:pt x="100" y="265"/>
                    <a:pt x="100" y="265"/>
                  </a:cubicBezTo>
                  <a:cubicBezTo>
                    <a:pt x="102" y="265"/>
                    <a:pt x="102" y="265"/>
                    <a:pt x="102" y="265"/>
                  </a:cubicBezTo>
                  <a:cubicBezTo>
                    <a:pt x="103" y="264"/>
                    <a:pt x="103" y="264"/>
                    <a:pt x="103" y="264"/>
                  </a:cubicBezTo>
                  <a:cubicBezTo>
                    <a:pt x="105" y="264"/>
                    <a:pt x="105" y="264"/>
                    <a:pt x="105" y="264"/>
                  </a:cubicBezTo>
                  <a:cubicBezTo>
                    <a:pt x="105" y="262"/>
                    <a:pt x="105" y="262"/>
                    <a:pt x="105" y="262"/>
                  </a:cubicBezTo>
                  <a:cubicBezTo>
                    <a:pt x="107" y="262"/>
                    <a:pt x="107" y="262"/>
                    <a:pt x="107" y="262"/>
                  </a:cubicBezTo>
                  <a:cubicBezTo>
                    <a:pt x="106" y="261"/>
                    <a:pt x="106" y="261"/>
                    <a:pt x="106" y="261"/>
                  </a:cubicBezTo>
                  <a:cubicBezTo>
                    <a:pt x="109" y="262"/>
                    <a:pt x="109" y="262"/>
                    <a:pt x="109" y="262"/>
                  </a:cubicBezTo>
                  <a:cubicBezTo>
                    <a:pt x="110" y="262"/>
                    <a:pt x="110" y="262"/>
                    <a:pt x="110" y="262"/>
                  </a:cubicBezTo>
                  <a:cubicBezTo>
                    <a:pt x="115" y="262"/>
                    <a:pt x="115" y="262"/>
                    <a:pt x="115" y="262"/>
                  </a:cubicBezTo>
                  <a:cubicBezTo>
                    <a:pt x="117" y="264"/>
                    <a:pt x="117" y="264"/>
                    <a:pt x="117" y="264"/>
                  </a:cubicBezTo>
                  <a:cubicBezTo>
                    <a:pt x="120" y="265"/>
                    <a:pt x="120" y="265"/>
                    <a:pt x="120" y="265"/>
                  </a:cubicBezTo>
                  <a:cubicBezTo>
                    <a:pt x="122" y="264"/>
                    <a:pt x="122" y="264"/>
                    <a:pt x="122" y="264"/>
                  </a:cubicBezTo>
                  <a:cubicBezTo>
                    <a:pt x="125" y="262"/>
                    <a:pt x="125" y="262"/>
                    <a:pt x="125" y="262"/>
                  </a:cubicBezTo>
                  <a:cubicBezTo>
                    <a:pt x="126" y="264"/>
                    <a:pt x="126" y="264"/>
                    <a:pt x="126" y="264"/>
                  </a:cubicBezTo>
                  <a:cubicBezTo>
                    <a:pt x="129" y="265"/>
                    <a:pt x="129" y="265"/>
                    <a:pt x="129" y="265"/>
                  </a:cubicBezTo>
                  <a:cubicBezTo>
                    <a:pt x="130" y="268"/>
                    <a:pt x="130" y="268"/>
                    <a:pt x="130" y="268"/>
                  </a:cubicBezTo>
                  <a:cubicBezTo>
                    <a:pt x="132" y="269"/>
                    <a:pt x="132" y="269"/>
                    <a:pt x="132" y="269"/>
                  </a:cubicBezTo>
                  <a:cubicBezTo>
                    <a:pt x="133" y="271"/>
                    <a:pt x="133" y="271"/>
                    <a:pt x="133" y="271"/>
                  </a:cubicBezTo>
                  <a:cubicBezTo>
                    <a:pt x="133" y="272"/>
                    <a:pt x="133" y="272"/>
                    <a:pt x="133" y="272"/>
                  </a:cubicBezTo>
                  <a:cubicBezTo>
                    <a:pt x="135" y="274"/>
                    <a:pt x="135" y="274"/>
                    <a:pt x="135" y="274"/>
                  </a:cubicBezTo>
                  <a:cubicBezTo>
                    <a:pt x="135" y="275"/>
                    <a:pt x="135" y="275"/>
                    <a:pt x="135" y="275"/>
                  </a:cubicBezTo>
                  <a:cubicBezTo>
                    <a:pt x="133" y="277"/>
                    <a:pt x="133" y="277"/>
                    <a:pt x="133" y="277"/>
                  </a:cubicBezTo>
                  <a:cubicBezTo>
                    <a:pt x="135" y="278"/>
                    <a:pt x="135" y="278"/>
                    <a:pt x="135" y="278"/>
                  </a:cubicBezTo>
                  <a:cubicBezTo>
                    <a:pt x="136" y="278"/>
                    <a:pt x="136" y="278"/>
                    <a:pt x="136" y="278"/>
                  </a:cubicBezTo>
                  <a:cubicBezTo>
                    <a:pt x="139" y="278"/>
                    <a:pt x="139" y="278"/>
                    <a:pt x="139" y="278"/>
                  </a:cubicBezTo>
                  <a:cubicBezTo>
                    <a:pt x="140" y="278"/>
                    <a:pt x="140" y="278"/>
                    <a:pt x="140" y="278"/>
                  </a:cubicBezTo>
                  <a:cubicBezTo>
                    <a:pt x="142" y="277"/>
                    <a:pt x="142" y="277"/>
                    <a:pt x="142" y="277"/>
                  </a:cubicBezTo>
                  <a:cubicBezTo>
                    <a:pt x="143" y="277"/>
                    <a:pt x="143" y="277"/>
                    <a:pt x="143" y="277"/>
                  </a:cubicBezTo>
                  <a:cubicBezTo>
                    <a:pt x="145" y="277"/>
                    <a:pt x="145" y="277"/>
                    <a:pt x="145" y="277"/>
                  </a:cubicBezTo>
                  <a:cubicBezTo>
                    <a:pt x="145" y="275"/>
                    <a:pt x="145" y="275"/>
                    <a:pt x="145" y="275"/>
                  </a:cubicBezTo>
                  <a:cubicBezTo>
                    <a:pt x="146" y="277"/>
                    <a:pt x="146" y="277"/>
                    <a:pt x="146" y="277"/>
                  </a:cubicBezTo>
                  <a:cubicBezTo>
                    <a:pt x="149" y="278"/>
                    <a:pt x="149" y="278"/>
                    <a:pt x="149" y="278"/>
                  </a:cubicBezTo>
                  <a:cubicBezTo>
                    <a:pt x="149" y="279"/>
                    <a:pt x="149" y="279"/>
                    <a:pt x="149" y="279"/>
                  </a:cubicBezTo>
                  <a:cubicBezTo>
                    <a:pt x="149" y="281"/>
                    <a:pt x="149" y="281"/>
                    <a:pt x="149" y="281"/>
                  </a:cubicBezTo>
                  <a:cubicBezTo>
                    <a:pt x="152" y="279"/>
                    <a:pt x="152" y="279"/>
                    <a:pt x="152" y="279"/>
                  </a:cubicBezTo>
                  <a:cubicBezTo>
                    <a:pt x="150" y="279"/>
                    <a:pt x="150" y="279"/>
                    <a:pt x="150" y="279"/>
                  </a:cubicBezTo>
                  <a:cubicBezTo>
                    <a:pt x="150" y="278"/>
                    <a:pt x="150" y="278"/>
                    <a:pt x="150" y="278"/>
                  </a:cubicBezTo>
                  <a:cubicBezTo>
                    <a:pt x="152" y="278"/>
                    <a:pt x="152" y="278"/>
                    <a:pt x="152" y="278"/>
                  </a:cubicBezTo>
                  <a:cubicBezTo>
                    <a:pt x="155" y="279"/>
                    <a:pt x="155" y="279"/>
                    <a:pt x="155" y="279"/>
                  </a:cubicBezTo>
                  <a:cubicBezTo>
                    <a:pt x="159" y="281"/>
                    <a:pt x="159" y="281"/>
                    <a:pt x="159" y="281"/>
                  </a:cubicBezTo>
                  <a:cubicBezTo>
                    <a:pt x="160" y="279"/>
                    <a:pt x="160" y="279"/>
                    <a:pt x="160" y="279"/>
                  </a:cubicBezTo>
                  <a:cubicBezTo>
                    <a:pt x="162" y="278"/>
                    <a:pt x="162" y="278"/>
                    <a:pt x="162" y="278"/>
                  </a:cubicBezTo>
                  <a:cubicBezTo>
                    <a:pt x="163" y="281"/>
                    <a:pt x="163" y="281"/>
                    <a:pt x="163" y="281"/>
                  </a:cubicBezTo>
                  <a:cubicBezTo>
                    <a:pt x="160" y="282"/>
                    <a:pt x="160" y="282"/>
                    <a:pt x="160" y="282"/>
                  </a:cubicBezTo>
                  <a:cubicBezTo>
                    <a:pt x="159" y="284"/>
                    <a:pt x="159" y="284"/>
                    <a:pt x="159" y="284"/>
                  </a:cubicBezTo>
                  <a:cubicBezTo>
                    <a:pt x="160" y="285"/>
                    <a:pt x="160" y="285"/>
                    <a:pt x="160" y="285"/>
                  </a:cubicBezTo>
                  <a:cubicBezTo>
                    <a:pt x="162" y="287"/>
                    <a:pt x="162" y="287"/>
                    <a:pt x="162" y="287"/>
                  </a:cubicBezTo>
                  <a:cubicBezTo>
                    <a:pt x="165" y="285"/>
                    <a:pt x="165" y="285"/>
                    <a:pt x="165" y="285"/>
                  </a:cubicBezTo>
                  <a:cubicBezTo>
                    <a:pt x="168" y="284"/>
                    <a:pt x="168" y="284"/>
                    <a:pt x="168" y="284"/>
                  </a:cubicBezTo>
                  <a:cubicBezTo>
                    <a:pt x="169" y="285"/>
                    <a:pt x="169" y="285"/>
                    <a:pt x="169" y="285"/>
                  </a:cubicBezTo>
                  <a:cubicBezTo>
                    <a:pt x="171" y="285"/>
                    <a:pt x="171" y="285"/>
                    <a:pt x="171" y="285"/>
                  </a:cubicBezTo>
                  <a:cubicBezTo>
                    <a:pt x="172" y="287"/>
                    <a:pt x="172" y="287"/>
                    <a:pt x="172" y="287"/>
                  </a:cubicBezTo>
                  <a:cubicBezTo>
                    <a:pt x="172" y="285"/>
                    <a:pt x="172" y="285"/>
                    <a:pt x="172" y="285"/>
                  </a:cubicBezTo>
                  <a:cubicBezTo>
                    <a:pt x="173" y="284"/>
                    <a:pt x="173" y="284"/>
                    <a:pt x="173" y="284"/>
                  </a:cubicBezTo>
                  <a:cubicBezTo>
                    <a:pt x="176" y="282"/>
                    <a:pt x="176" y="282"/>
                    <a:pt x="176" y="282"/>
                  </a:cubicBezTo>
                  <a:cubicBezTo>
                    <a:pt x="179" y="281"/>
                    <a:pt x="179" y="281"/>
                    <a:pt x="179" y="281"/>
                  </a:cubicBezTo>
                  <a:cubicBezTo>
                    <a:pt x="179" y="279"/>
                    <a:pt x="179" y="279"/>
                    <a:pt x="179" y="279"/>
                  </a:cubicBezTo>
                  <a:cubicBezTo>
                    <a:pt x="179" y="278"/>
                    <a:pt x="179" y="278"/>
                    <a:pt x="179" y="278"/>
                  </a:cubicBezTo>
                  <a:cubicBezTo>
                    <a:pt x="185" y="277"/>
                    <a:pt x="185" y="277"/>
                    <a:pt x="185" y="277"/>
                  </a:cubicBezTo>
                  <a:cubicBezTo>
                    <a:pt x="186" y="275"/>
                    <a:pt x="186" y="275"/>
                    <a:pt x="186" y="275"/>
                  </a:cubicBezTo>
                  <a:cubicBezTo>
                    <a:pt x="189" y="275"/>
                    <a:pt x="189" y="275"/>
                    <a:pt x="189" y="275"/>
                  </a:cubicBezTo>
                  <a:cubicBezTo>
                    <a:pt x="192" y="274"/>
                    <a:pt x="192" y="274"/>
                    <a:pt x="192" y="274"/>
                  </a:cubicBezTo>
                  <a:cubicBezTo>
                    <a:pt x="191" y="275"/>
                    <a:pt x="191" y="275"/>
                    <a:pt x="191" y="275"/>
                  </a:cubicBezTo>
                  <a:cubicBezTo>
                    <a:pt x="192" y="277"/>
                    <a:pt x="192" y="277"/>
                    <a:pt x="192" y="277"/>
                  </a:cubicBezTo>
                  <a:cubicBezTo>
                    <a:pt x="192" y="278"/>
                    <a:pt x="192" y="278"/>
                    <a:pt x="192" y="278"/>
                  </a:cubicBezTo>
                  <a:cubicBezTo>
                    <a:pt x="191" y="278"/>
                    <a:pt x="191" y="278"/>
                    <a:pt x="191" y="278"/>
                  </a:cubicBezTo>
                  <a:cubicBezTo>
                    <a:pt x="189" y="278"/>
                    <a:pt x="189" y="278"/>
                    <a:pt x="189" y="278"/>
                  </a:cubicBezTo>
                  <a:cubicBezTo>
                    <a:pt x="196" y="282"/>
                    <a:pt x="196" y="282"/>
                    <a:pt x="196" y="282"/>
                  </a:cubicBezTo>
                  <a:cubicBezTo>
                    <a:pt x="205" y="287"/>
                    <a:pt x="205" y="287"/>
                    <a:pt x="205" y="287"/>
                  </a:cubicBezTo>
                  <a:cubicBezTo>
                    <a:pt x="212" y="292"/>
                    <a:pt x="212" y="292"/>
                    <a:pt x="212" y="292"/>
                  </a:cubicBezTo>
                  <a:cubicBezTo>
                    <a:pt x="219" y="298"/>
                    <a:pt x="219" y="298"/>
                    <a:pt x="219" y="298"/>
                  </a:cubicBezTo>
                  <a:cubicBezTo>
                    <a:pt x="221" y="300"/>
                    <a:pt x="221" y="300"/>
                    <a:pt x="221" y="300"/>
                  </a:cubicBezTo>
                  <a:cubicBezTo>
                    <a:pt x="234" y="312"/>
                    <a:pt x="234" y="312"/>
                    <a:pt x="234" y="312"/>
                  </a:cubicBezTo>
                  <a:cubicBezTo>
                    <a:pt x="239" y="318"/>
                    <a:pt x="239" y="318"/>
                    <a:pt x="239" y="318"/>
                  </a:cubicBezTo>
                  <a:cubicBezTo>
                    <a:pt x="242" y="321"/>
                    <a:pt x="242" y="321"/>
                    <a:pt x="242" y="321"/>
                  </a:cubicBezTo>
                  <a:cubicBezTo>
                    <a:pt x="245" y="322"/>
                    <a:pt x="245" y="322"/>
                    <a:pt x="245" y="322"/>
                  </a:cubicBezTo>
                  <a:cubicBezTo>
                    <a:pt x="245" y="321"/>
                    <a:pt x="245" y="321"/>
                    <a:pt x="245" y="321"/>
                  </a:cubicBezTo>
                  <a:cubicBezTo>
                    <a:pt x="247" y="320"/>
                    <a:pt x="247" y="320"/>
                    <a:pt x="247" y="320"/>
                  </a:cubicBezTo>
                  <a:cubicBezTo>
                    <a:pt x="247" y="318"/>
                    <a:pt x="247" y="318"/>
                    <a:pt x="247" y="318"/>
                  </a:cubicBezTo>
                  <a:cubicBezTo>
                    <a:pt x="247" y="317"/>
                    <a:pt x="247" y="317"/>
                    <a:pt x="247" y="317"/>
                  </a:cubicBezTo>
                  <a:cubicBezTo>
                    <a:pt x="247" y="315"/>
                    <a:pt x="247" y="315"/>
                    <a:pt x="247" y="315"/>
                  </a:cubicBezTo>
                  <a:cubicBezTo>
                    <a:pt x="248" y="315"/>
                    <a:pt x="248" y="315"/>
                    <a:pt x="248" y="315"/>
                  </a:cubicBezTo>
                  <a:cubicBezTo>
                    <a:pt x="251" y="315"/>
                    <a:pt x="251" y="315"/>
                    <a:pt x="251" y="315"/>
                  </a:cubicBezTo>
                  <a:cubicBezTo>
                    <a:pt x="252" y="317"/>
                    <a:pt x="252" y="317"/>
                    <a:pt x="252" y="317"/>
                  </a:cubicBezTo>
                  <a:cubicBezTo>
                    <a:pt x="254" y="317"/>
                    <a:pt x="254" y="317"/>
                    <a:pt x="254" y="317"/>
                  </a:cubicBezTo>
                  <a:cubicBezTo>
                    <a:pt x="254" y="320"/>
                    <a:pt x="254" y="320"/>
                    <a:pt x="254" y="320"/>
                  </a:cubicBezTo>
                  <a:cubicBezTo>
                    <a:pt x="255" y="320"/>
                    <a:pt x="255" y="320"/>
                    <a:pt x="255" y="320"/>
                  </a:cubicBezTo>
                  <a:cubicBezTo>
                    <a:pt x="257" y="320"/>
                    <a:pt x="257" y="320"/>
                    <a:pt x="257" y="320"/>
                  </a:cubicBezTo>
                  <a:cubicBezTo>
                    <a:pt x="258" y="320"/>
                    <a:pt x="258" y="320"/>
                    <a:pt x="258" y="320"/>
                  </a:cubicBezTo>
                  <a:cubicBezTo>
                    <a:pt x="258" y="321"/>
                    <a:pt x="258" y="321"/>
                    <a:pt x="258" y="321"/>
                  </a:cubicBezTo>
                  <a:cubicBezTo>
                    <a:pt x="261" y="322"/>
                    <a:pt x="261" y="322"/>
                    <a:pt x="261" y="322"/>
                  </a:cubicBezTo>
                  <a:cubicBezTo>
                    <a:pt x="262" y="322"/>
                    <a:pt x="262" y="322"/>
                    <a:pt x="262" y="322"/>
                  </a:cubicBezTo>
                  <a:cubicBezTo>
                    <a:pt x="264" y="322"/>
                    <a:pt x="264" y="322"/>
                    <a:pt x="264" y="322"/>
                  </a:cubicBezTo>
                  <a:cubicBezTo>
                    <a:pt x="265" y="322"/>
                    <a:pt x="265" y="322"/>
                    <a:pt x="265" y="322"/>
                  </a:cubicBezTo>
                  <a:cubicBezTo>
                    <a:pt x="267" y="322"/>
                    <a:pt x="267" y="322"/>
                    <a:pt x="267" y="322"/>
                  </a:cubicBezTo>
                  <a:cubicBezTo>
                    <a:pt x="268" y="322"/>
                    <a:pt x="268" y="322"/>
                    <a:pt x="268" y="322"/>
                  </a:cubicBezTo>
                  <a:cubicBezTo>
                    <a:pt x="269" y="322"/>
                    <a:pt x="269" y="322"/>
                    <a:pt x="269" y="322"/>
                  </a:cubicBezTo>
                  <a:cubicBezTo>
                    <a:pt x="271" y="321"/>
                    <a:pt x="271" y="321"/>
                    <a:pt x="271" y="321"/>
                  </a:cubicBezTo>
                  <a:cubicBezTo>
                    <a:pt x="272" y="320"/>
                    <a:pt x="272" y="320"/>
                    <a:pt x="272" y="320"/>
                  </a:cubicBezTo>
                  <a:cubicBezTo>
                    <a:pt x="274" y="320"/>
                    <a:pt x="274" y="320"/>
                    <a:pt x="274" y="320"/>
                  </a:cubicBezTo>
                  <a:cubicBezTo>
                    <a:pt x="275" y="318"/>
                    <a:pt x="275" y="318"/>
                    <a:pt x="275" y="318"/>
                  </a:cubicBezTo>
                  <a:cubicBezTo>
                    <a:pt x="279" y="320"/>
                    <a:pt x="279" y="320"/>
                    <a:pt x="279" y="320"/>
                  </a:cubicBezTo>
                  <a:cubicBezTo>
                    <a:pt x="284" y="321"/>
                    <a:pt x="284" y="321"/>
                    <a:pt x="284" y="321"/>
                  </a:cubicBezTo>
                  <a:cubicBezTo>
                    <a:pt x="288" y="325"/>
                    <a:pt x="288" y="325"/>
                    <a:pt x="288" y="325"/>
                  </a:cubicBezTo>
                  <a:cubicBezTo>
                    <a:pt x="291" y="327"/>
                    <a:pt x="291" y="327"/>
                    <a:pt x="291" y="327"/>
                  </a:cubicBezTo>
                  <a:cubicBezTo>
                    <a:pt x="292" y="328"/>
                    <a:pt x="292" y="328"/>
                    <a:pt x="292" y="328"/>
                  </a:cubicBezTo>
                  <a:cubicBezTo>
                    <a:pt x="295" y="330"/>
                    <a:pt x="295" y="330"/>
                    <a:pt x="295" y="330"/>
                  </a:cubicBezTo>
                  <a:cubicBezTo>
                    <a:pt x="298" y="330"/>
                    <a:pt x="298" y="330"/>
                    <a:pt x="298" y="330"/>
                  </a:cubicBezTo>
                  <a:cubicBezTo>
                    <a:pt x="300" y="331"/>
                    <a:pt x="300" y="331"/>
                    <a:pt x="300" y="331"/>
                  </a:cubicBezTo>
                  <a:cubicBezTo>
                    <a:pt x="301" y="332"/>
                    <a:pt x="301" y="332"/>
                    <a:pt x="301" y="332"/>
                  </a:cubicBezTo>
                  <a:cubicBezTo>
                    <a:pt x="302" y="334"/>
                    <a:pt x="302" y="334"/>
                    <a:pt x="302" y="334"/>
                  </a:cubicBezTo>
                  <a:cubicBezTo>
                    <a:pt x="304" y="337"/>
                    <a:pt x="304" y="337"/>
                    <a:pt x="304" y="337"/>
                  </a:cubicBezTo>
                  <a:cubicBezTo>
                    <a:pt x="310" y="338"/>
                    <a:pt x="310" y="338"/>
                    <a:pt x="310" y="338"/>
                  </a:cubicBezTo>
                  <a:cubicBezTo>
                    <a:pt x="312" y="338"/>
                    <a:pt x="312" y="338"/>
                    <a:pt x="312" y="338"/>
                  </a:cubicBezTo>
                  <a:cubicBezTo>
                    <a:pt x="314" y="338"/>
                    <a:pt x="314" y="338"/>
                    <a:pt x="314" y="338"/>
                  </a:cubicBezTo>
                  <a:cubicBezTo>
                    <a:pt x="315" y="338"/>
                    <a:pt x="315" y="338"/>
                    <a:pt x="315" y="338"/>
                  </a:cubicBezTo>
                  <a:cubicBezTo>
                    <a:pt x="317" y="337"/>
                    <a:pt x="317" y="337"/>
                    <a:pt x="317" y="337"/>
                  </a:cubicBezTo>
                  <a:cubicBezTo>
                    <a:pt x="318" y="335"/>
                    <a:pt x="318" y="335"/>
                    <a:pt x="318" y="335"/>
                  </a:cubicBezTo>
                  <a:cubicBezTo>
                    <a:pt x="320" y="335"/>
                    <a:pt x="320" y="335"/>
                    <a:pt x="320" y="335"/>
                  </a:cubicBezTo>
                  <a:cubicBezTo>
                    <a:pt x="320" y="337"/>
                    <a:pt x="320" y="337"/>
                    <a:pt x="320" y="337"/>
                  </a:cubicBezTo>
                  <a:cubicBezTo>
                    <a:pt x="321" y="338"/>
                    <a:pt x="321" y="338"/>
                    <a:pt x="321" y="338"/>
                  </a:cubicBezTo>
                  <a:cubicBezTo>
                    <a:pt x="322" y="338"/>
                    <a:pt x="322" y="338"/>
                    <a:pt x="322" y="338"/>
                  </a:cubicBezTo>
                  <a:cubicBezTo>
                    <a:pt x="324" y="341"/>
                    <a:pt x="324" y="341"/>
                    <a:pt x="324" y="341"/>
                  </a:cubicBezTo>
                  <a:cubicBezTo>
                    <a:pt x="326" y="342"/>
                    <a:pt x="326" y="342"/>
                    <a:pt x="326" y="342"/>
                  </a:cubicBezTo>
                  <a:cubicBezTo>
                    <a:pt x="327" y="343"/>
                    <a:pt x="327" y="343"/>
                    <a:pt x="327" y="343"/>
                  </a:cubicBezTo>
                  <a:cubicBezTo>
                    <a:pt x="328" y="343"/>
                    <a:pt x="328" y="343"/>
                    <a:pt x="328" y="343"/>
                  </a:cubicBezTo>
                  <a:cubicBezTo>
                    <a:pt x="330" y="344"/>
                    <a:pt x="330" y="344"/>
                    <a:pt x="330" y="344"/>
                  </a:cubicBezTo>
                  <a:cubicBezTo>
                    <a:pt x="334" y="344"/>
                    <a:pt x="334" y="344"/>
                    <a:pt x="334" y="344"/>
                  </a:cubicBezTo>
                  <a:cubicBezTo>
                    <a:pt x="335" y="343"/>
                    <a:pt x="335" y="343"/>
                    <a:pt x="335" y="343"/>
                  </a:cubicBezTo>
                  <a:cubicBezTo>
                    <a:pt x="337" y="341"/>
                    <a:pt x="337" y="341"/>
                    <a:pt x="337" y="341"/>
                  </a:cubicBezTo>
                  <a:cubicBezTo>
                    <a:pt x="337" y="340"/>
                    <a:pt x="337" y="340"/>
                    <a:pt x="337" y="340"/>
                  </a:cubicBezTo>
                  <a:cubicBezTo>
                    <a:pt x="338" y="338"/>
                    <a:pt x="338" y="338"/>
                    <a:pt x="338" y="338"/>
                  </a:cubicBezTo>
                  <a:cubicBezTo>
                    <a:pt x="341" y="338"/>
                    <a:pt x="341" y="338"/>
                    <a:pt x="341" y="338"/>
                  </a:cubicBezTo>
                  <a:cubicBezTo>
                    <a:pt x="343" y="340"/>
                    <a:pt x="343" y="340"/>
                    <a:pt x="343" y="340"/>
                  </a:cubicBezTo>
                  <a:cubicBezTo>
                    <a:pt x="343" y="338"/>
                    <a:pt x="343" y="338"/>
                    <a:pt x="343" y="338"/>
                  </a:cubicBezTo>
                  <a:cubicBezTo>
                    <a:pt x="345" y="338"/>
                    <a:pt x="345" y="338"/>
                    <a:pt x="345" y="338"/>
                  </a:cubicBezTo>
                  <a:cubicBezTo>
                    <a:pt x="347" y="338"/>
                    <a:pt x="347" y="338"/>
                    <a:pt x="347" y="338"/>
                  </a:cubicBezTo>
                  <a:cubicBezTo>
                    <a:pt x="345" y="337"/>
                    <a:pt x="345" y="337"/>
                    <a:pt x="345" y="337"/>
                  </a:cubicBezTo>
                  <a:cubicBezTo>
                    <a:pt x="351" y="335"/>
                    <a:pt x="351" y="335"/>
                    <a:pt x="351" y="335"/>
                  </a:cubicBezTo>
                  <a:cubicBezTo>
                    <a:pt x="350" y="334"/>
                    <a:pt x="350" y="334"/>
                    <a:pt x="350" y="334"/>
                  </a:cubicBezTo>
                  <a:cubicBezTo>
                    <a:pt x="351" y="332"/>
                    <a:pt x="351" y="332"/>
                    <a:pt x="351" y="332"/>
                  </a:cubicBezTo>
                  <a:cubicBezTo>
                    <a:pt x="353" y="332"/>
                    <a:pt x="353" y="332"/>
                    <a:pt x="353" y="332"/>
                  </a:cubicBezTo>
                  <a:cubicBezTo>
                    <a:pt x="353" y="331"/>
                    <a:pt x="353" y="331"/>
                    <a:pt x="353" y="331"/>
                  </a:cubicBezTo>
                  <a:cubicBezTo>
                    <a:pt x="354" y="330"/>
                    <a:pt x="354" y="330"/>
                    <a:pt x="354" y="330"/>
                  </a:cubicBezTo>
                  <a:cubicBezTo>
                    <a:pt x="355" y="330"/>
                    <a:pt x="355" y="330"/>
                    <a:pt x="355" y="330"/>
                  </a:cubicBezTo>
                  <a:cubicBezTo>
                    <a:pt x="358" y="330"/>
                    <a:pt x="358" y="330"/>
                    <a:pt x="358" y="330"/>
                  </a:cubicBezTo>
                  <a:cubicBezTo>
                    <a:pt x="360" y="328"/>
                    <a:pt x="360" y="328"/>
                    <a:pt x="360" y="328"/>
                  </a:cubicBezTo>
                  <a:cubicBezTo>
                    <a:pt x="363" y="327"/>
                    <a:pt x="363" y="327"/>
                    <a:pt x="363" y="327"/>
                  </a:cubicBezTo>
                  <a:cubicBezTo>
                    <a:pt x="364" y="325"/>
                    <a:pt x="364" y="325"/>
                    <a:pt x="364" y="325"/>
                  </a:cubicBezTo>
                  <a:cubicBezTo>
                    <a:pt x="365" y="324"/>
                    <a:pt x="365" y="324"/>
                    <a:pt x="365" y="324"/>
                  </a:cubicBezTo>
                  <a:cubicBezTo>
                    <a:pt x="367" y="324"/>
                    <a:pt x="367" y="324"/>
                    <a:pt x="367" y="324"/>
                  </a:cubicBezTo>
                  <a:cubicBezTo>
                    <a:pt x="370" y="322"/>
                    <a:pt x="370" y="322"/>
                    <a:pt x="370" y="322"/>
                  </a:cubicBezTo>
                  <a:cubicBezTo>
                    <a:pt x="371" y="322"/>
                    <a:pt x="371" y="322"/>
                    <a:pt x="371" y="322"/>
                  </a:cubicBezTo>
                  <a:cubicBezTo>
                    <a:pt x="371" y="321"/>
                    <a:pt x="371" y="321"/>
                    <a:pt x="371" y="321"/>
                  </a:cubicBezTo>
                  <a:cubicBezTo>
                    <a:pt x="374" y="322"/>
                    <a:pt x="374" y="322"/>
                    <a:pt x="374" y="322"/>
                  </a:cubicBezTo>
                  <a:cubicBezTo>
                    <a:pt x="376" y="322"/>
                    <a:pt x="376" y="322"/>
                    <a:pt x="376" y="322"/>
                  </a:cubicBezTo>
                  <a:cubicBezTo>
                    <a:pt x="377" y="322"/>
                    <a:pt x="377" y="322"/>
                    <a:pt x="377" y="322"/>
                  </a:cubicBezTo>
                  <a:cubicBezTo>
                    <a:pt x="378" y="322"/>
                    <a:pt x="378" y="322"/>
                    <a:pt x="378" y="322"/>
                  </a:cubicBezTo>
                  <a:cubicBezTo>
                    <a:pt x="380" y="322"/>
                    <a:pt x="380" y="322"/>
                    <a:pt x="380" y="322"/>
                  </a:cubicBezTo>
                  <a:cubicBezTo>
                    <a:pt x="380" y="324"/>
                    <a:pt x="380" y="324"/>
                    <a:pt x="380" y="324"/>
                  </a:cubicBezTo>
                  <a:cubicBezTo>
                    <a:pt x="381" y="324"/>
                    <a:pt x="381" y="324"/>
                    <a:pt x="381" y="324"/>
                  </a:cubicBezTo>
                  <a:cubicBezTo>
                    <a:pt x="383" y="324"/>
                    <a:pt x="383" y="324"/>
                    <a:pt x="383" y="324"/>
                  </a:cubicBezTo>
                  <a:cubicBezTo>
                    <a:pt x="387" y="324"/>
                    <a:pt x="387" y="324"/>
                    <a:pt x="387" y="324"/>
                  </a:cubicBezTo>
                  <a:cubicBezTo>
                    <a:pt x="388" y="324"/>
                    <a:pt x="388" y="324"/>
                    <a:pt x="388" y="324"/>
                  </a:cubicBezTo>
                  <a:cubicBezTo>
                    <a:pt x="390" y="324"/>
                    <a:pt x="390" y="324"/>
                    <a:pt x="390" y="324"/>
                  </a:cubicBezTo>
                  <a:cubicBezTo>
                    <a:pt x="393" y="324"/>
                    <a:pt x="393" y="324"/>
                    <a:pt x="393" y="324"/>
                  </a:cubicBezTo>
                  <a:cubicBezTo>
                    <a:pt x="396" y="327"/>
                    <a:pt x="396" y="327"/>
                    <a:pt x="396" y="327"/>
                  </a:cubicBezTo>
                  <a:cubicBezTo>
                    <a:pt x="398" y="330"/>
                    <a:pt x="398" y="330"/>
                    <a:pt x="398" y="330"/>
                  </a:cubicBezTo>
                  <a:cubicBezTo>
                    <a:pt x="401" y="331"/>
                    <a:pt x="401" y="331"/>
                    <a:pt x="401" y="331"/>
                  </a:cubicBezTo>
                  <a:cubicBezTo>
                    <a:pt x="407" y="332"/>
                    <a:pt x="407" y="332"/>
                    <a:pt x="407" y="332"/>
                  </a:cubicBezTo>
                  <a:cubicBezTo>
                    <a:pt x="408" y="332"/>
                    <a:pt x="408" y="332"/>
                    <a:pt x="408" y="332"/>
                  </a:cubicBezTo>
                  <a:cubicBezTo>
                    <a:pt x="410" y="332"/>
                    <a:pt x="410" y="332"/>
                    <a:pt x="410" y="332"/>
                  </a:cubicBezTo>
                  <a:cubicBezTo>
                    <a:pt x="414" y="332"/>
                    <a:pt x="414" y="332"/>
                    <a:pt x="414" y="332"/>
                  </a:cubicBezTo>
                  <a:cubicBezTo>
                    <a:pt x="416" y="332"/>
                    <a:pt x="416" y="332"/>
                    <a:pt x="416" y="332"/>
                  </a:cubicBezTo>
                  <a:cubicBezTo>
                    <a:pt x="417" y="332"/>
                    <a:pt x="417" y="332"/>
                    <a:pt x="417" y="332"/>
                  </a:cubicBezTo>
                  <a:cubicBezTo>
                    <a:pt x="426" y="334"/>
                    <a:pt x="426" y="334"/>
                    <a:pt x="426" y="334"/>
                  </a:cubicBezTo>
                  <a:cubicBezTo>
                    <a:pt x="430" y="335"/>
                    <a:pt x="430" y="335"/>
                    <a:pt x="430" y="335"/>
                  </a:cubicBezTo>
                  <a:cubicBezTo>
                    <a:pt x="431" y="335"/>
                    <a:pt x="431" y="335"/>
                    <a:pt x="431" y="335"/>
                  </a:cubicBezTo>
                  <a:cubicBezTo>
                    <a:pt x="433" y="332"/>
                    <a:pt x="433" y="332"/>
                    <a:pt x="433" y="332"/>
                  </a:cubicBezTo>
                  <a:cubicBezTo>
                    <a:pt x="436" y="332"/>
                    <a:pt x="436" y="332"/>
                    <a:pt x="436" y="332"/>
                  </a:cubicBezTo>
                  <a:cubicBezTo>
                    <a:pt x="437" y="331"/>
                    <a:pt x="437" y="331"/>
                    <a:pt x="437" y="331"/>
                  </a:cubicBezTo>
                  <a:cubicBezTo>
                    <a:pt x="437" y="328"/>
                    <a:pt x="437" y="328"/>
                    <a:pt x="437" y="328"/>
                  </a:cubicBezTo>
                  <a:cubicBezTo>
                    <a:pt x="436" y="325"/>
                    <a:pt x="436" y="325"/>
                    <a:pt x="436" y="325"/>
                  </a:cubicBezTo>
                  <a:cubicBezTo>
                    <a:pt x="434" y="325"/>
                    <a:pt x="434" y="325"/>
                    <a:pt x="434" y="325"/>
                  </a:cubicBezTo>
                  <a:cubicBezTo>
                    <a:pt x="431" y="322"/>
                    <a:pt x="431" y="322"/>
                    <a:pt x="431" y="322"/>
                  </a:cubicBezTo>
                  <a:cubicBezTo>
                    <a:pt x="429" y="320"/>
                    <a:pt x="429" y="320"/>
                    <a:pt x="429" y="320"/>
                  </a:cubicBezTo>
                  <a:cubicBezTo>
                    <a:pt x="427" y="315"/>
                    <a:pt x="427" y="315"/>
                    <a:pt x="427" y="315"/>
                  </a:cubicBezTo>
                  <a:cubicBezTo>
                    <a:pt x="427" y="314"/>
                    <a:pt x="427" y="314"/>
                    <a:pt x="427" y="314"/>
                  </a:cubicBezTo>
                  <a:cubicBezTo>
                    <a:pt x="429" y="312"/>
                    <a:pt x="429" y="312"/>
                    <a:pt x="429" y="312"/>
                  </a:cubicBezTo>
                  <a:cubicBezTo>
                    <a:pt x="429" y="311"/>
                    <a:pt x="429" y="311"/>
                    <a:pt x="429" y="311"/>
                  </a:cubicBezTo>
                  <a:cubicBezTo>
                    <a:pt x="430" y="310"/>
                    <a:pt x="430" y="310"/>
                    <a:pt x="430" y="310"/>
                  </a:cubicBezTo>
                  <a:cubicBezTo>
                    <a:pt x="431" y="308"/>
                    <a:pt x="431" y="308"/>
                    <a:pt x="431" y="308"/>
                  </a:cubicBezTo>
                  <a:cubicBezTo>
                    <a:pt x="431" y="307"/>
                    <a:pt x="431" y="307"/>
                    <a:pt x="431" y="307"/>
                  </a:cubicBezTo>
                  <a:cubicBezTo>
                    <a:pt x="431" y="304"/>
                    <a:pt x="431" y="304"/>
                    <a:pt x="431" y="304"/>
                  </a:cubicBezTo>
                  <a:cubicBezTo>
                    <a:pt x="444" y="308"/>
                    <a:pt x="444" y="308"/>
                    <a:pt x="444" y="308"/>
                  </a:cubicBezTo>
                  <a:cubicBezTo>
                    <a:pt x="451" y="310"/>
                    <a:pt x="451" y="310"/>
                    <a:pt x="451" y="310"/>
                  </a:cubicBezTo>
                  <a:cubicBezTo>
                    <a:pt x="457" y="311"/>
                    <a:pt x="457" y="311"/>
                    <a:pt x="457" y="311"/>
                  </a:cubicBezTo>
                  <a:cubicBezTo>
                    <a:pt x="463" y="312"/>
                    <a:pt x="463" y="312"/>
                    <a:pt x="463" y="312"/>
                  </a:cubicBezTo>
                  <a:cubicBezTo>
                    <a:pt x="466" y="312"/>
                    <a:pt x="466" y="312"/>
                    <a:pt x="466" y="312"/>
                  </a:cubicBezTo>
                  <a:cubicBezTo>
                    <a:pt x="470" y="314"/>
                    <a:pt x="470" y="314"/>
                    <a:pt x="470" y="314"/>
                  </a:cubicBezTo>
                  <a:cubicBezTo>
                    <a:pt x="472" y="315"/>
                    <a:pt x="472" y="315"/>
                    <a:pt x="472" y="315"/>
                  </a:cubicBezTo>
                  <a:cubicBezTo>
                    <a:pt x="473" y="318"/>
                    <a:pt x="473" y="318"/>
                    <a:pt x="473" y="318"/>
                  </a:cubicBezTo>
                  <a:cubicBezTo>
                    <a:pt x="474" y="321"/>
                    <a:pt x="474" y="321"/>
                    <a:pt x="474" y="321"/>
                  </a:cubicBezTo>
                  <a:cubicBezTo>
                    <a:pt x="477" y="322"/>
                    <a:pt x="477" y="322"/>
                    <a:pt x="477" y="322"/>
                  </a:cubicBezTo>
                  <a:cubicBezTo>
                    <a:pt x="480" y="325"/>
                    <a:pt x="480" y="325"/>
                    <a:pt x="480" y="325"/>
                  </a:cubicBezTo>
                  <a:cubicBezTo>
                    <a:pt x="483" y="327"/>
                    <a:pt x="483" y="327"/>
                    <a:pt x="483" y="327"/>
                  </a:cubicBezTo>
                  <a:cubicBezTo>
                    <a:pt x="486" y="328"/>
                    <a:pt x="486" y="328"/>
                    <a:pt x="486" y="328"/>
                  </a:cubicBezTo>
                  <a:cubicBezTo>
                    <a:pt x="490" y="330"/>
                    <a:pt x="490" y="330"/>
                    <a:pt x="490" y="330"/>
                  </a:cubicBezTo>
                  <a:cubicBezTo>
                    <a:pt x="492" y="330"/>
                    <a:pt x="492" y="330"/>
                    <a:pt x="492" y="330"/>
                  </a:cubicBezTo>
                  <a:cubicBezTo>
                    <a:pt x="494" y="330"/>
                    <a:pt x="494" y="330"/>
                    <a:pt x="494" y="330"/>
                  </a:cubicBezTo>
                  <a:cubicBezTo>
                    <a:pt x="496" y="330"/>
                    <a:pt x="496" y="330"/>
                    <a:pt x="496" y="330"/>
                  </a:cubicBezTo>
                  <a:cubicBezTo>
                    <a:pt x="497" y="330"/>
                    <a:pt x="497" y="330"/>
                    <a:pt x="497" y="330"/>
                  </a:cubicBezTo>
                  <a:cubicBezTo>
                    <a:pt x="500" y="328"/>
                    <a:pt x="500" y="328"/>
                    <a:pt x="500" y="328"/>
                  </a:cubicBezTo>
                  <a:cubicBezTo>
                    <a:pt x="507" y="327"/>
                    <a:pt x="507" y="327"/>
                    <a:pt x="507" y="327"/>
                  </a:cubicBezTo>
                  <a:cubicBezTo>
                    <a:pt x="509" y="327"/>
                    <a:pt x="509" y="327"/>
                    <a:pt x="509" y="327"/>
                  </a:cubicBezTo>
                  <a:cubicBezTo>
                    <a:pt x="513" y="327"/>
                    <a:pt x="513" y="327"/>
                    <a:pt x="513" y="327"/>
                  </a:cubicBezTo>
                  <a:cubicBezTo>
                    <a:pt x="516" y="327"/>
                    <a:pt x="516" y="327"/>
                    <a:pt x="516" y="327"/>
                  </a:cubicBezTo>
                  <a:cubicBezTo>
                    <a:pt x="517" y="327"/>
                    <a:pt x="517" y="327"/>
                    <a:pt x="517" y="327"/>
                  </a:cubicBezTo>
                  <a:cubicBezTo>
                    <a:pt x="525" y="327"/>
                    <a:pt x="525" y="327"/>
                    <a:pt x="525" y="327"/>
                  </a:cubicBezTo>
                  <a:cubicBezTo>
                    <a:pt x="527" y="328"/>
                    <a:pt x="527" y="328"/>
                    <a:pt x="527" y="328"/>
                  </a:cubicBezTo>
                  <a:cubicBezTo>
                    <a:pt x="530" y="331"/>
                    <a:pt x="530" y="331"/>
                    <a:pt x="530" y="331"/>
                  </a:cubicBezTo>
                  <a:cubicBezTo>
                    <a:pt x="535" y="332"/>
                    <a:pt x="535" y="332"/>
                    <a:pt x="535" y="332"/>
                  </a:cubicBezTo>
                  <a:cubicBezTo>
                    <a:pt x="538" y="332"/>
                    <a:pt x="538" y="332"/>
                    <a:pt x="538" y="332"/>
                  </a:cubicBezTo>
                  <a:cubicBezTo>
                    <a:pt x="539" y="332"/>
                    <a:pt x="539" y="332"/>
                    <a:pt x="539" y="332"/>
                  </a:cubicBezTo>
                  <a:cubicBezTo>
                    <a:pt x="542" y="334"/>
                    <a:pt x="542" y="334"/>
                    <a:pt x="542" y="334"/>
                  </a:cubicBezTo>
                  <a:cubicBezTo>
                    <a:pt x="543" y="335"/>
                    <a:pt x="543" y="335"/>
                    <a:pt x="543" y="335"/>
                  </a:cubicBezTo>
                  <a:cubicBezTo>
                    <a:pt x="545" y="337"/>
                    <a:pt x="545" y="337"/>
                    <a:pt x="545" y="337"/>
                  </a:cubicBezTo>
                  <a:cubicBezTo>
                    <a:pt x="548" y="338"/>
                    <a:pt x="548" y="338"/>
                    <a:pt x="548" y="338"/>
                  </a:cubicBezTo>
                  <a:cubicBezTo>
                    <a:pt x="552" y="341"/>
                    <a:pt x="552" y="341"/>
                    <a:pt x="552" y="341"/>
                  </a:cubicBezTo>
                  <a:cubicBezTo>
                    <a:pt x="555" y="341"/>
                    <a:pt x="555" y="341"/>
                    <a:pt x="555" y="341"/>
                  </a:cubicBezTo>
                  <a:cubicBezTo>
                    <a:pt x="560" y="341"/>
                    <a:pt x="560" y="341"/>
                    <a:pt x="560" y="341"/>
                  </a:cubicBezTo>
                  <a:cubicBezTo>
                    <a:pt x="562" y="341"/>
                    <a:pt x="562" y="341"/>
                    <a:pt x="562" y="341"/>
                  </a:cubicBezTo>
                  <a:cubicBezTo>
                    <a:pt x="566" y="343"/>
                    <a:pt x="566" y="343"/>
                    <a:pt x="566" y="343"/>
                  </a:cubicBezTo>
                  <a:cubicBezTo>
                    <a:pt x="572" y="343"/>
                    <a:pt x="572" y="343"/>
                    <a:pt x="572" y="343"/>
                  </a:cubicBezTo>
                  <a:cubicBezTo>
                    <a:pt x="575" y="343"/>
                    <a:pt x="575" y="343"/>
                    <a:pt x="575" y="343"/>
                  </a:cubicBezTo>
                  <a:cubicBezTo>
                    <a:pt x="578" y="343"/>
                    <a:pt x="578" y="343"/>
                    <a:pt x="578" y="343"/>
                  </a:cubicBezTo>
                  <a:cubicBezTo>
                    <a:pt x="581" y="341"/>
                    <a:pt x="581" y="341"/>
                    <a:pt x="581" y="341"/>
                  </a:cubicBezTo>
                  <a:cubicBezTo>
                    <a:pt x="583" y="340"/>
                    <a:pt x="583" y="340"/>
                    <a:pt x="583" y="340"/>
                  </a:cubicBezTo>
                  <a:cubicBezTo>
                    <a:pt x="591" y="338"/>
                    <a:pt x="591" y="338"/>
                    <a:pt x="591" y="338"/>
                  </a:cubicBezTo>
                  <a:cubicBezTo>
                    <a:pt x="592" y="338"/>
                    <a:pt x="592" y="338"/>
                    <a:pt x="592" y="338"/>
                  </a:cubicBezTo>
                  <a:cubicBezTo>
                    <a:pt x="593" y="338"/>
                    <a:pt x="593" y="338"/>
                    <a:pt x="593" y="338"/>
                  </a:cubicBezTo>
                  <a:cubicBezTo>
                    <a:pt x="595" y="338"/>
                    <a:pt x="595" y="338"/>
                    <a:pt x="595" y="338"/>
                  </a:cubicBezTo>
                  <a:cubicBezTo>
                    <a:pt x="596" y="335"/>
                    <a:pt x="596" y="335"/>
                    <a:pt x="596" y="335"/>
                  </a:cubicBezTo>
                  <a:cubicBezTo>
                    <a:pt x="598" y="332"/>
                    <a:pt x="598" y="332"/>
                    <a:pt x="598" y="332"/>
                  </a:cubicBezTo>
                  <a:cubicBezTo>
                    <a:pt x="601" y="331"/>
                    <a:pt x="601" y="331"/>
                    <a:pt x="601" y="331"/>
                  </a:cubicBezTo>
                  <a:cubicBezTo>
                    <a:pt x="603" y="330"/>
                    <a:pt x="603" y="330"/>
                    <a:pt x="603" y="330"/>
                  </a:cubicBezTo>
                  <a:cubicBezTo>
                    <a:pt x="606" y="328"/>
                    <a:pt x="606" y="328"/>
                    <a:pt x="606" y="328"/>
                  </a:cubicBezTo>
                  <a:cubicBezTo>
                    <a:pt x="609" y="328"/>
                    <a:pt x="609" y="328"/>
                    <a:pt x="609" y="328"/>
                  </a:cubicBezTo>
                  <a:cubicBezTo>
                    <a:pt x="613" y="330"/>
                    <a:pt x="613" y="330"/>
                    <a:pt x="613" y="330"/>
                  </a:cubicBezTo>
                  <a:cubicBezTo>
                    <a:pt x="618" y="332"/>
                    <a:pt x="618" y="332"/>
                    <a:pt x="618" y="332"/>
                  </a:cubicBezTo>
                  <a:cubicBezTo>
                    <a:pt x="621" y="334"/>
                    <a:pt x="621" y="334"/>
                    <a:pt x="621" y="334"/>
                  </a:cubicBezTo>
                  <a:cubicBezTo>
                    <a:pt x="624" y="334"/>
                    <a:pt x="624" y="334"/>
                    <a:pt x="624" y="334"/>
                  </a:cubicBezTo>
                  <a:cubicBezTo>
                    <a:pt x="626" y="332"/>
                    <a:pt x="626" y="332"/>
                    <a:pt x="626" y="332"/>
                  </a:cubicBezTo>
                  <a:cubicBezTo>
                    <a:pt x="628" y="332"/>
                    <a:pt x="628" y="332"/>
                    <a:pt x="628" y="332"/>
                  </a:cubicBezTo>
                  <a:cubicBezTo>
                    <a:pt x="631" y="332"/>
                    <a:pt x="631" y="332"/>
                    <a:pt x="631" y="332"/>
                  </a:cubicBezTo>
                  <a:cubicBezTo>
                    <a:pt x="634" y="334"/>
                    <a:pt x="634" y="334"/>
                    <a:pt x="634" y="334"/>
                  </a:cubicBezTo>
                  <a:cubicBezTo>
                    <a:pt x="635" y="335"/>
                    <a:pt x="635" y="335"/>
                    <a:pt x="635" y="335"/>
                  </a:cubicBezTo>
                  <a:cubicBezTo>
                    <a:pt x="638" y="337"/>
                    <a:pt x="638" y="337"/>
                    <a:pt x="638" y="337"/>
                  </a:cubicBezTo>
                  <a:cubicBezTo>
                    <a:pt x="642" y="337"/>
                    <a:pt x="642" y="337"/>
                    <a:pt x="642" y="337"/>
                  </a:cubicBezTo>
                  <a:cubicBezTo>
                    <a:pt x="645" y="338"/>
                    <a:pt x="645" y="338"/>
                    <a:pt x="645" y="338"/>
                  </a:cubicBezTo>
                  <a:cubicBezTo>
                    <a:pt x="648" y="338"/>
                    <a:pt x="648" y="338"/>
                    <a:pt x="648" y="338"/>
                  </a:cubicBezTo>
                  <a:cubicBezTo>
                    <a:pt x="649" y="338"/>
                    <a:pt x="649" y="338"/>
                    <a:pt x="649" y="338"/>
                  </a:cubicBezTo>
                  <a:cubicBezTo>
                    <a:pt x="651" y="335"/>
                    <a:pt x="651" y="335"/>
                    <a:pt x="651" y="335"/>
                  </a:cubicBezTo>
                  <a:cubicBezTo>
                    <a:pt x="654" y="334"/>
                    <a:pt x="654" y="334"/>
                    <a:pt x="654" y="334"/>
                  </a:cubicBezTo>
                  <a:cubicBezTo>
                    <a:pt x="656" y="332"/>
                    <a:pt x="656" y="332"/>
                    <a:pt x="656" y="332"/>
                  </a:cubicBezTo>
                  <a:cubicBezTo>
                    <a:pt x="658" y="331"/>
                    <a:pt x="658" y="331"/>
                    <a:pt x="658" y="331"/>
                  </a:cubicBezTo>
                  <a:cubicBezTo>
                    <a:pt x="658" y="330"/>
                    <a:pt x="658" y="330"/>
                    <a:pt x="658" y="330"/>
                  </a:cubicBezTo>
                  <a:cubicBezTo>
                    <a:pt x="656" y="328"/>
                    <a:pt x="656" y="328"/>
                    <a:pt x="656" y="328"/>
                  </a:cubicBezTo>
                  <a:cubicBezTo>
                    <a:pt x="655" y="327"/>
                    <a:pt x="655" y="327"/>
                    <a:pt x="655" y="327"/>
                  </a:cubicBezTo>
                  <a:cubicBezTo>
                    <a:pt x="655" y="322"/>
                    <a:pt x="655" y="322"/>
                    <a:pt x="655" y="322"/>
                  </a:cubicBezTo>
                  <a:cubicBezTo>
                    <a:pt x="655" y="321"/>
                    <a:pt x="655" y="321"/>
                    <a:pt x="655" y="321"/>
                  </a:cubicBezTo>
                  <a:cubicBezTo>
                    <a:pt x="655" y="320"/>
                    <a:pt x="655" y="320"/>
                    <a:pt x="655" y="320"/>
                  </a:cubicBezTo>
                  <a:cubicBezTo>
                    <a:pt x="655" y="317"/>
                    <a:pt x="655" y="317"/>
                    <a:pt x="655" y="317"/>
                  </a:cubicBezTo>
                  <a:cubicBezTo>
                    <a:pt x="655" y="314"/>
                    <a:pt x="655" y="314"/>
                    <a:pt x="655" y="314"/>
                  </a:cubicBezTo>
                  <a:cubicBezTo>
                    <a:pt x="655" y="310"/>
                    <a:pt x="655" y="310"/>
                    <a:pt x="655" y="310"/>
                  </a:cubicBezTo>
                  <a:cubicBezTo>
                    <a:pt x="656" y="308"/>
                    <a:pt x="656" y="308"/>
                    <a:pt x="656" y="308"/>
                  </a:cubicBezTo>
                  <a:cubicBezTo>
                    <a:pt x="656" y="307"/>
                    <a:pt x="656" y="307"/>
                    <a:pt x="656" y="307"/>
                  </a:cubicBezTo>
                  <a:cubicBezTo>
                    <a:pt x="656" y="305"/>
                    <a:pt x="656" y="305"/>
                    <a:pt x="656" y="305"/>
                  </a:cubicBezTo>
                  <a:cubicBezTo>
                    <a:pt x="655" y="302"/>
                    <a:pt x="655" y="302"/>
                    <a:pt x="655" y="302"/>
                  </a:cubicBezTo>
                  <a:cubicBezTo>
                    <a:pt x="654" y="300"/>
                    <a:pt x="654" y="300"/>
                    <a:pt x="654" y="300"/>
                  </a:cubicBezTo>
                  <a:cubicBezTo>
                    <a:pt x="651" y="298"/>
                    <a:pt x="651" y="298"/>
                    <a:pt x="651" y="298"/>
                  </a:cubicBezTo>
                  <a:cubicBezTo>
                    <a:pt x="648" y="298"/>
                    <a:pt x="648" y="298"/>
                    <a:pt x="648" y="298"/>
                  </a:cubicBezTo>
                  <a:cubicBezTo>
                    <a:pt x="645" y="298"/>
                    <a:pt x="645" y="298"/>
                    <a:pt x="645" y="298"/>
                  </a:cubicBezTo>
                  <a:cubicBezTo>
                    <a:pt x="644" y="297"/>
                    <a:pt x="644" y="297"/>
                    <a:pt x="644" y="297"/>
                  </a:cubicBezTo>
                  <a:cubicBezTo>
                    <a:pt x="645" y="294"/>
                    <a:pt x="645" y="294"/>
                    <a:pt x="645" y="294"/>
                  </a:cubicBezTo>
                  <a:cubicBezTo>
                    <a:pt x="646" y="292"/>
                    <a:pt x="646" y="292"/>
                    <a:pt x="646" y="292"/>
                  </a:cubicBezTo>
                  <a:cubicBezTo>
                    <a:pt x="648" y="289"/>
                    <a:pt x="648" y="289"/>
                    <a:pt x="648" y="289"/>
                  </a:cubicBezTo>
                  <a:cubicBezTo>
                    <a:pt x="651" y="289"/>
                    <a:pt x="651" y="289"/>
                    <a:pt x="651" y="289"/>
                  </a:cubicBezTo>
                  <a:cubicBezTo>
                    <a:pt x="656" y="288"/>
                    <a:pt x="656" y="288"/>
                    <a:pt x="656" y="288"/>
                  </a:cubicBezTo>
                  <a:cubicBezTo>
                    <a:pt x="664" y="287"/>
                    <a:pt x="664" y="287"/>
                    <a:pt x="664" y="287"/>
                  </a:cubicBezTo>
                  <a:cubicBezTo>
                    <a:pt x="671" y="287"/>
                    <a:pt x="671" y="287"/>
                    <a:pt x="671" y="287"/>
                  </a:cubicBezTo>
                  <a:cubicBezTo>
                    <a:pt x="674" y="287"/>
                    <a:pt x="674" y="287"/>
                    <a:pt x="674" y="287"/>
                  </a:cubicBezTo>
                  <a:cubicBezTo>
                    <a:pt x="678" y="287"/>
                    <a:pt x="678" y="287"/>
                    <a:pt x="678" y="287"/>
                  </a:cubicBezTo>
                  <a:cubicBezTo>
                    <a:pt x="681" y="288"/>
                    <a:pt x="681" y="288"/>
                    <a:pt x="681" y="288"/>
                  </a:cubicBezTo>
                  <a:cubicBezTo>
                    <a:pt x="684" y="289"/>
                    <a:pt x="684" y="289"/>
                    <a:pt x="684" y="289"/>
                  </a:cubicBezTo>
                  <a:cubicBezTo>
                    <a:pt x="691" y="292"/>
                    <a:pt x="691" y="292"/>
                    <a:pt x="691" y="292"/>
                  </a:cubicBezTo>
                  <a:cubicBezTo>
                    <a:pt x="691" y="291"/>
                    <a:pt x="691" y="291"/>
                    <a:pt x="691" y="291"/>
                  </a:cubicBezTo>
                  <a:cubicBezTo>
                    <a:pt x="692" y="291"/>
                    <a:pt x="692" y="291"/>
                    <a:pt x="692" y="291"/>
                  </a:cubicBezTo>
                  <a:cubicBezTo>
                    <a:pt x="694" y="291"/>
                    <a:pt x="694" y="291"/>
                    <a:pt x="694" y="291"/>
                  </a:cubicBezTo>
                  <a:cubicBezTo>
                    <a:pt x="697" y="292"/>
                    <a:pt x="697" y="292"/>
                    <a:pt x="697" y="292"/>
                  </a:cubicBezTo>
                  <a:cubicBezTo>
                    <a:pt x="699" y="292"/>
                    <a:pt x="699" y="292"/>
                    <a:pt x="699" y="292"/>
                  </a:cubicBezTo>
                  <a:cubicBezTo>
                    <a:pt x="701" y="295"/>
                    <a:pt x="701" y="295"/>
                    <a:pt x="701" y="295"/>
                  </a:cubicBezTo>
                  <a:cubicBezTo>
                    <a:pt x="704" y="295"/>
                    <a:pt x="704" y="295"/>
                    <a:pt x="704" y="295"/>
                  </a:cubicBezTo>
                  <a:cubicBezTo>
                    <a:pt x="707" y="298"/>
                    <a:pt x="707" y="298"/>
                    <a:pt x="707" y="298"/>
                  </a:cubicBezTo>
                  <a:cubicBezTo>
                    <a:pt x="708" y="298"/>
                    <a:pt x="708" y="298"/>
                    <a:pt x="708" y="298"/>
                  </a:cubicBezTo>
                  <a:cubicBezTo>
                    <a:pt x="710" y="300"/>
                    <a:pt x="710" y="300"/>
                    <a:pt x="710" y="300"/>
                  </a:cubicBezTo>
                  <a:cubicBezTo>
                    <a:pt x="715" y="304"/>
                    <a:pt x="715" y="304"/>
                    <a:pt x="715" y="304"/>
                  </a:cubicBezTo>
                  <a:cubicBezTo>
                    <a:pt x="717" y="305"/>
                    <a:pt x="717" y="305"/>
                    <a:pt x="717" y="305"/>
                  </a:cubicBezTo>
                  <a:cubicBezTo>
                    <a:pt x="720" y="308"/>
                    <a:pt x="720" y="308"/>
                    <a:pt x="720" y="308"/>
                  </a:cubicBezTo>
                  <a:cubicBezTo>
                    <a:pt x="724" y="312"/>
                    <a:pt x="724" y="312"/>
                    <a:pt x="724" y="312"/>
                  </a:cubicBezTo>
                  <a:cubicBezTo>
                    <a:pt x="728" y="315"/>
                    <a:pt x="728" y="315"/>
                    <a:pt x="728" y="315"/>
                  </a:cubicBezTo>
                  <a:cubicBezTo>
                    <a:pt x="731" y="318"/>
                    <a:pt x="731" y="318"/>
                    <a:pt x="731" y="318"/>
                  </a:cubicBezTo>
                  <a:cubicBezTo>
                    <a:pt x="734" y="320"/>
                    <a:pt x="734" y="320"/>
                    <a:pt x="734" y="320"/>
                  </a:cubicBezTo>
                  <a:cubicBezTo>
                    <a:pt x="737" y="322"/>
                    <a:pt x="737" y="322"/>
                    <a:pt x="737" y="322"/>
                  </a:cubicBezTo>
                  <a:cubicBezTo>
                    <a:pt x="738" y="325"/>
                    <a:pt x="738" y="325"/>
                    <a:pt x="738" y="325"/>
                  </a:cubicBezTo>
                  <a:cubicBezTo>
                    <a:pt x="741" y="328"/>
                    <a:pt x="741" y="328"/>
                    <a:pt x="741" y="328"/>
                  </a:cubicBezTo>
                  <a:cubicBezTo>
                    <a:pt x="744" y="330"/>
                    <a:pt x="744" y="330"/>
                    <a:pt x="744" y="330"/>
                  </a:cubicBezTo>
                  <a:cubicBezTo>
                    <a:pt x="745" y="331"/>
                    <a:pt x="745" y="331"/>
                    <a:pt x="745" y="331"/>
                  </a:cubicBezTo>
                  <a:cubicBezTo>
                    <a:pt x="747" y="334"/>
                    <a:pt x="747" y="334"/>
                    <a:pt x="747" y="334"/>
                  </a:cubicBezTo>
                  <a:cubicBezTo>
                    <a:pt x="750" y="337"/>
                    <a:pt x="750" y="337"/>
                    <a:pt x="750" y="337"/>
                  </a:cubicBezTo>
                  <a:cubicBezTo>
                    <a:pt x="753" y="338"/>
                    <a:pt x="753" y="338"/>
                    <a:pt x="753" y="338"/>
                  </a:cubicBezTo>
                  <a:cubicBezTo>
                    <a:pt x="760" y="338"/>
                    <a:pt x="760" y="338"/>
                    <a:pt x="760" y="338"/>
                  </a:cubicBezTo>
                  <a:cubicBezTo>
                    <a:pt x="763" y="338"/>
                    <a:pt x="763" y="338"/>
                    <a:pt x="763" y="338"/>
                  </a:cubicBezTo>
                  <a:cubicBezTo>
                    <a:pt x="764" y="340"/>
                    <a:pt x="764" y="340"/>
                    <a:pt x="764" y="340"/>
                  </a:cubicBezTo>
                  <a:cubicBezTo>
                    <a:pt x="767" y="340"/>
                    <a:pt x="767" y="340"/>
                    <a:pt x="767" y="340"/>
                  </a:cubicBezTo>
                  <a:cubicBezTo>
                    <a:pt x="770" y="341"/>
                    <a:pt x="770" y="341"/>
                    <a:pt x="770" y="341"/>
                  </a:cubicBezTo>
                  <a:cubicBezTo>
                    <a:pt x="770" y="340"/>
                    <a:pt x="770" y="340"/>
                    <a:pt x="770" y="340"/>
                  </a:cubicBezTo>
                  <a:cubicBezTo>
                    <a:pt x="771" y="340"/>
                    <a:pt x="771" y="340"/>
                    <a:pt x="771" y="340"/>
                  </a:cubicBezTo>
                  <a:cubicBezTo>
                    <a:pt x="773" y="341"/>
                    <a:pt x="773" y="341"/>
                    <a:pt x="773" y="341"/>
                  </a:cubicBezTo>
                  <a:cubicBezTo>
                    <a:pt x="777" y="344"/>
                    <a:pt x="777" y="344"/>
                    <a:pt x="777" y="344"/>
                  </a:cubicBezTo>
                  <a:cubicBezTo>
                    <a:pt x="781" y="347"/>
                    <a:pt x="781" y="347"/>
                    <a:pt x="781" y="347"/>
                  </a:cubicBezTo>
                  <a:cubicBezTo>
                    <a:pt x="786" y="347"/>
                    <a:pt x="786" y="347"/>
                    <a:pt x="786" y="347"/>
                  </a:cubicBezTo>
                  <a:cubicBezTo>
                    <a:pt x="788" y="347"/>
                    <a:pt x="788" y="347"/>
                    <a:pt x="788" y="347"/>
                  </a:cubicBezTo>
                  <a:cubicBezTo>
                    <a:pt x="788" y="348"/>
                    <a:pt x="788" y="348"/>
                    <a:pt x="788" y="348"/>
                  </a:cubicBezTo>
                  <a:cubicBezTo>
                    <a:pt x="788" y="350"/>
                    <a:pt x="788" y="350"/>
                    <a:pt x="788" y="350"/>
                  </a:cubicBezTo>
                  <a:cubicBezTo>
                    <a:pt x="790" y="351"/>
                    <a:pt x="790" y="351"/>
                    <a:pt x="790" y="351"/>
                  </a:cubicBezTo>
                  <a:cubicBezTo>
                    <a:pt x="793" y="354"/>
                    <a:pt x="793" y="354"/>
                    <a:pt x="793" y="354"/>
                  </a:cubicBezTo>
                  <a:cubicBezTo>
                    <a:pt x="794" y="355"/>
                    <a:pt x="794" y="355"/>
                    <a:pt x="794" y="355"/>
                  </a:cubicBezTo>
                  <a:cubicBezTo>
                    <a:pt x="794" y="357"/>
                    <a:pt x="794" y="357"/>
                    <a:pt x="794" y="357"/>
                  </a:cubicBezTo>
                  <a:cubicBezTo>
                    <a:pt x="796" y="358"/>
                    <a:pt x="796" y="358"/>
                    <a:pt x="796" y="358"/>
                  </a:cubicBezTo>
                  <a:cubicBezTo>
                    <a:pt x="798" y="361"/>
                    <a:pt x="798" y="361"/>
                    <a:pt x="798" y="361"/>
                  </a:cubicBezTo>
                  <a:cubicBezTo>
                    <a:pt x="803" y="363"/>
                    <a:pt x="803" y="363"/>
                    <a:pt x="803" y="363"/>
                  </a:cubicBezTo>
                  <a:cubicBezTo>
                    <a:pt x="806" y="363"/>
                    <a:pt x="806" y="363"/>
                    <a:pt x="806" y="363"/>
                  </a:cubicBezTo>
                  <a:cubicBezTo>
                    <a:pt x="807" y="363"/>
                    <a:pt x="807" y="363"/>
                    <a:pt x="807" y="363"/>
                  </a:cubicBezTo>
                  <a:cubicBezTo>
                    <a:pt x="808" y="363"/>
                    <a:pt x="808" y="363"/>
                    <a:pt x="808" y="363"/>
                  </a:cubicBezTo>
                  <a:cubicBezTo>
                    <a:pt x="810" y="363"/>
                    <a:pt x="810" y="363"/>
                    <a:pt x="810" y="363"/>
                  </a:cubicBezTo>
                  <a:cubicBezTo>
                    <a:pt x="814" y="363"/>
                    <a:pt x="814" y="363"/>
                    <a:pt x="814" y="363"/>
                  </a:cubicBezTo>
                  <a:cubicBezTo>
                    <a:pt x="817" y="363"/>
                    <a:pt x="817" y="363"/>
                    <a:pt x="817" y="363"/>
                  </a:cubicBezTo>
                  <a:cubicBezTo>
                    <a:pt x="817" y="361"/>
                    <a:pt x="817" y="361"/>
                    <a:pt x="817" y="361"/>
                  </a:cubicBezTo>
                  <a:cubicBezTo>
                    <a:pt x="818" y="360"/>
                    <a:pt x="818" y="360"/>
                    <a:pt x="818" y="360"/>
                  </a:cubicBezTo>
                  <a:cubicBezTo>
                    <a:pt x="820" y="358"/>
                    <a:pt x="820" y="358"/>
                    <a:pt x="820" y="358"/>
                  </a:cubicBezTo>
                  <a:cubicBezTo>
                    <a:pt x="824" y="358"/>
                    <a:pt x="824" y="358"/>
                    <a:pt x="824" y="358"/>
                  </a:cubicBezTo>
                  <a:cubicBezTo>
                    <a:pt x="827" y="355"/>
                    <a:pt x="827" y="355"/>
                    <a:pt x="827" y="355"/>
                  </a:cubicBezTo>
                  <a:cubicBezTo>
                    <a:pt x="831" y="354"/>
                    <a:pt x="831" y="354"/>
                    <a:pt x="831" y="354"/>
                  </a:cubicBezTo>
                  <a:cubicBezTo>
                    <a:pt x="834" y="354"/>
                    <a:pt x="834" y="354"/>
                    <a:pt x="834" y="354"/>
                  </a:cubicBezTo>
                  <a:cubicBezTo>
                    <a:pt x="836" y="355"/>
                    <a:pt x="836" y="355"/>
                    <a:pt x="836" y="355"/>
                  </a:cubicBezTo>
                  <a:cubicBezTo>
                    <a:pt x="837" y="357"/>
                    <a:pt x="837" y="357"/>
                    <a:pt x="837" y="357"/>
                  </a:cubicBezTo>
                  <a:cubicBezTo>
                    <a:pt x="837" y="360"/>
                    <a:pt x="837" y="360"/>
                    <a:pt x="837" y="360"/>
                  </a:cubicBezTo>
                  <a:cubicBezTo>
                    <a:pt x="840" y="361"/>
                    <a:pt x="840" y="361"/>
                    <a:pt x="840" y="361"/>
                  </a:cubicBezTo>
                  <a:cubicBezTo>
                    <a:pt x="841" y="364"/>
                    <a:pt x="841" y="364"/>
                    <a:pt x="841" y="364"/>
                  </a:cubicBezTo>
                  <a:cubicBezTo>
                    <a:pt x="841" y="365"/>
                    <a:pt x="841" y="365"/>
                    <a:pt x="841" y="365"/>
                  </a:cubicBezTo>
                  <a:cubicBezTo>
                    <a:pt x="839" y="367"/>
                    <a:pt x="839" y="367"/>
                    <a:pt x="839" y="367"/>
                  </a:cubicBezTo>
                  <a:cubicBezTo>
                    <a:pt x="840" y="368"/>
                    <a:pt x="840" y="368"/>
                    <a:pt x="840" y="368"/>
                  </a:cubicBezTo>
                  <a:cubicBezTo>
                    <a:pt x="840" y="370"/>
                    <a:pt x="840" y="370"/>
                    <a:pt x="840" y="370"/>
                  </a:cubicBezTo>
                  <a:cubicBezTo>
                    <a:pt x="840" y="373"/>
                    <a:pt x="840" y="373"/>
                    <a:pt x="840" y="373"/>
                  </a:cubicBezTo>
                  <a:cubicBezTo>
                    <a:pt x="843" y="377"/>
                    <a:pt x="843" y="377"/>
                    <a:pt x="843" y="377"/>
                  </a:cubicBezTo>
                  <a:cubicBezTo>
                    <a:pt x="843" y="380"/>
                    <a:pt x="843" y="380"/>
                    <a:pt x="843" y="380"/>
                  </a:cubicBezTo>
                  <a:cubicBezTo>
                    <a:pt x="844" y="381"/>
                    <a:pt x="844" y="381"/>
                    <a:pt x="844" y="381"/>
                  </a:cubicBezTo>
                  <a:cubicBezTo>
                    <a:pt x="844" y="383"/>
                    <a:pt x="844" y="383"/>
                    <a:pt x="844" y="383"/>
                  </a:cubicBezTo>
                  <a:cubicBezTo>
                    <a:pt x="843" y="384"/>
                    <a:pt x="843" y="384"/>
                    <a:pt x="843" y="384"/>
                  </a:cubicBezTo>
                  <a:cubicBezTo>
                    <a:pt x="844" y="384"/>
                    <a:pt x="844" y="384"/>
                    <a:pt x="844" y="384"/>
                  </a:cubicBezTo>
                  <a:cubicBezTo>
                    <a:pt x="844" y="386"/>
                    <a:pt x="844" y="386"/>
                    <a:pt x="844" y="386"/>
                  </a:cubicBezTo>
                  <a:cubicBezTo>
                    <a:pt x="844" y="388"/>
                    <a:pt x="844" y="388"/>
                    <a:pt x="844" y="388"/>
                  </a:cubicBezTo>
                  <a:cubicBezTo>
                    <a:pt x="844" y="390"/>
                    <a:pt x="844" y="390"/>
                    <a:pt x="844" y="390"/>
                  </a:cubicBezTo>
                  <a:cubicBezTo>
                    <a:pt x="844" y="391"/>
                    <a:pt x="844" y="391"/>
                    <a:pt x="844" y="391"/>
                  </a:cubicBezTo>
                  <a:cubicBezTo>
                    <a:pt x="843" y="393"/>
                    <a:pt x="843" y="393"/>
                    <a:pt x="843" y="393"/>
                  </a:cubicBezTo>
                  <a:cubicBezTo>
                    <a:pt x="843" y="394"/>
                    <a:pt x="843" y="394"/>
                    <a:pt x="843" y="394"/>
                  </a:cubicBezTo>
                  <a:cubicBezTo>
                    <a:pt x="844" y="397"/>
                    <a:pt x="844" y="397"/>
                    <a:pt x="844" y="397"/>
                  </a:cubicBezTo>
                  <a:cubicBezTo>
                    <a:pt x="844" y="398"/>
                    <a:pt x="844" y="398"/>
                    <a:pt x="844" y="398"/>
                  </a:cubicBezTo>
                  <a:cubicBezTo>
                    <a:pt x="841" y="398"/>
                    <a:pt x="841" y="398"/>
                    <a:pt x="841" y="398"/>
                  </a:cubicBezTo>
                  <a:cubicBezTo>
                    <a:pt x="837" y="397"/>
                    <a:pt x="837" y="397"/>
                    <a:pt x="837" y="397"/>
                  </a:cubicBezTo>
                  <a:cubicBezTo>
                    <a:pt x="834" y="396"/>
                    <a:pt x="834" y="396"/>
                    <a:pt x="834" y="396"/>
                  </a:cubicBezTo>
                  <a:cubicBezTo>
                    <a:pt x="830" y="396"/>
                    <a:pt x="830" y="396"/>
                    <a:pt x="830" y="396"/>
                  </a:cubicBezTo>
                  <a:cubicBezTo>
                    <a:pt x="830" y="397"/>
                    <a:pt x="830" y="397"/>
                    <a:pt x="830" y="397"/>
                  </a:cubicBezTo>
                  <a:cubicBezTo>
                    <a:pt x="829" y="398"/>
                    <a:pt x="829" y="398"/>
                    <a:pt x="829" y="398"/>
                  </a:cubicBezTo>
                  <a:cubicBezTo>
                    <a:pt x="827" y="400"/>
                    <a:pt x="827" y="400"/>
                    <a:pt x="827" y="400"/>
                  </a:cubicBezTo>
                  <a:cubicBezTo>
                    <a:pt x="824" y="400"/>
                    <a:pt x="824" y="400"/>
                    <a:pt x="824" y="400"/>
                  </a:cubicBezTo>
                  <a:cubicBezTo>
                    <a:pt x="824" y="401"/>
                    <a:pt x="824" y="401"/>
                    <a:pt x="824" y="401"/>
                  </a:cubicBezTo>
                  <a:cubicBezTo>
                    <a:pt x="826" y="403"/>
                    <a:pt x="826" y="403"/>
                    <a:pt x="826" y="403"/>
                  </a:cubicBezTo>
                  <a:cubicBezTo>
                    <a:pt x="827" y="404"/>
                    <a:pt x="827" y="404"/>
                    <a:pt x="827" y="404"/>
                  </a:cubicBezTo>
                  <a:cubicBezTo>
                    <a:pt x="831" y="410"/>
                    <a:pt x="831" y="410"/>
                    <a:pt x="831" y="410"/>
                  </a:cubicBezTo>
                  <a:cubicBezTo>
                    <a:pt x="836" y="416"/>
                    <a:pt x="836" y="416"/>
                    <a:pt x="836" y="416"/>
                  </a:cubicBezTo>
                  <a:cubicBezTo>
                    <a:pt x="839" y="420"/>
                    <a:pt x="839" y="420"/>
                    <a:pt x="839" y="420"/>
                  </a:cubicBezTo>
                  <a:cubicBezTo>
                    <a:pt x="840" y="423"/>
                    <a:pt x="840" y="423"/>
                    <a:pt x="840" y="423"/>
                  </a:cubicBezTo>
                  <a:cubicBezTo>
                    <a:pt x="840" y="426"/>
                    <a:pt x="840" y="426"/>
                    <a:pt x="840" y="426"/>
                  </a:cubicBezTo>
                  <a:cubicBezTo>
                    <a:pt x="840" y="427"/>
                    <a:pt x="840" y="427"/>
                    <a:pt x="840" y="427"/>
                  </a:cubicBezTo>
                  <a:cubicBezTo>
                    <a:pt x="837" y="429"/>
                    <a:pt x="837" y="429"/>
                    <a:pt x="837" y="429"/>
                  </a:cubicBezTo>
                  <a:cubicBezTo>
                    <a:pt x="834" y="430"/>
                    <a:pt x="834" y="430"/>
                    <a:pt x="834" y="430"/>
                  </a:cubicBezTo>
                  <a:cubicBezTo>
                    <a:pt x="835" y="430"/>
                    <a:pt x="835" y="430"/>
                    <a:pt x="835" y="430"/>
                  </a:cubicBezTo>
                  <a:cubicBezTo>
                    <a:pt x="839" y="431"/>
                    <a:pt x="839" y="431"/>
                    <a:pt x="839" y="431"/>
                  </a:cubicBezTo>
                  <a:cubicBezTo>
                    <a:pt x="841" y="430"/>
                    <a:pt x="841" y="430"/>
                    <a:pt x="841" y="430"/>
                  </a:cubicBezTo>
                  <a:cubicBezTo>
                    <a:pt x="844" y="431"/>
                    <a:pt x="844" y="431"/>
                    <a:pt x="844" y="431"/>
                  </a:cubicBezTo>
                  <a:cubicBezTo>
                    <a:pt x="844" y="429"/>
                    <a:pt x="844" y="429"/>
                    <a:pt x="844" y="429"/>
                  </a:cubicBezTo>
                  <a:cubicBezTo>
                    <a:pt x="843" y="427"/>
                    <a:pt x="843" y="427"/>
                    <a:pt x="843" y="427"/>
                  </a:cubicBezTo>
                  <a:cubicBezTo>
                    <a:pt x="844" y="426"/>
                    <a:pt x="844" y="426"/>
                    <a:pt x="844" y="426"/>
                  </a:cubicBezTo>
                  <a:cubicBezTo>
                    <a:pt x="844" y="424"/>
                    <a:pt x="844" y="424"/>
                    <a:pt x="844" y="424"/>
                  </a:cubicBezTo>
                  <a:cubicBezTo>
                    <a:pt x="846" y="423"/>
                    <a:pt x="846" y="423"/>
                    <a:pt x="846" y="423"/>
                  </a:cubicBezTo>
                  <a:cubicBezTo>
                    <a:pt x="846" y="421"/>
                    <a:pt x="846" y="421"/>
                    <a:pt x="846" y="421"/>
                  </a:cubicBezTo>
                  <a:cubicBezTo>
                    <a:pt x="847" y="423"/>
                    <a:pt x="847" y="423"/>
                    <a:pt x="847" y="423"/>
                  </a:cubicBezTo>
                  <a:cubicBezTo>
                    <a:pt x="847" y="424"/>
                    <a:pt x="847" y="424"/>
                    <a:pt x="847" y="424"/>
                  </a:cubicBezTo>
                  <a:cubicBezTo>
                    <a:pt x="849" y="426"/>
                    <a:pt x="849" y="426"/>
                    <a:pt x="849" y="426"/>
                  </a:cubicBezTo>
                  <a:cubicBezTo>
                    <a:pt x="850" y="424"/>
                    <a:pt x="850" y="424"/>
                    <a:pt x="850" y="424"/>
                  </a:cubicBezTo>
                  <a:cubicBezTo>
                    <a:pt x="850" y="421"/>
                    <a:pt x="850" y="421"/>
                    <a:pt x="850" y="421"/>
                  </a:cubicBezTo>
                  <a:cubicBezTo>
                    <a:pt x="853" y="424"/>
                    <a:pt x="853" y="424"/>
                    <a:pt x="853" y="424"/>
                  </a:cubicBezTo>
                  <a:cubicBezTo>
                    <a:pt x="854" y="427"/>
                    <a:pt x="854" y="427"/>
                    <a:pt x="854" y="427"/>
                  </a:cubicBezTo>
                  <a:cubicBezTo>
                    <a:pt x="856" y="427"/>
                    <a:pt x="856" y="427"/>
                    <a:pt x="856" y="427"/>
                  </a:cubicBezTo>
                  <a:cubicBezTo>
                    <a:pt x="859" y="429"/>
                    <a:pt x="859" y="429"/>
                    <a:pt x="859" y="429"/>
                  </a:cubicBezTo>
                  <a:cubicBezTo>
                    <a:pt x="863" y="429"/>
                    <a:pt x="863" y="429"/>
                    <a:pt x="863" y="429"/>
                  </a:cubicBezTo>
                  <a:cubicBezTo>
                    <a:pt x="864" y="430"/>
                    <a:pt x="864" y="430"/>
                    <a:pt x="864" y="430"/>
                  </a:cubicBezTo>
                  <a:cubicBezTo>
                    <a:pt x="867" y="429"/>
                    <a:pt x="867" y="429"/>
                    <a:pt x="867" y="429"/>
                  </a:cubicBezTo>
                  <a:cubicBezTo>
                    <a:pt x="873" y="426"/>
                    <a:pt x="873" y="426"/>
                    <a:pt x="873" y="426"/>
                  </a:cubicBezTo>
                  <a:cubicBezTo>
                    <a:pt x="879" y="421"/>
                    <a:pt x="879" y="421"/>
                    <a:pt x="879" y="421"/>
                  </a:cubicBezTo>
                  <a:cubicBezTo>
                    <a:pt x="880" y="417"/>
                    <a:pt x="880" y="417"/>
                    <a:pt x="880" y="417"/>
                  </a:cubicBezTo>
                  <a:cubicBezTo>
                    <a:pt x="882" y="414"/>
                    <a:pt x="882" y="414"/>
                    <a:pt x="882" y="414"/>
                  </a:cubicBezTo>
                  <a:cubicBezTo>
                    <a:pt x="880" y="413"/>
                    <a:pt x="880" y="413"/>
                    <a:pt x="880" y="413"/>
                  </a:cubicBezTo>
                  <a:cubicBezTo>
                    <a:pt x="882" y="411"/>
                    <a:pt x="882" y="411"/>
                    <a:pt x="882" y="411"/>
                  </a:cubicBezTo>
                  <a:cubicBezTo>
                    <a:pt x="882" y="408"/>
                    <a:pt x="882" y="408"/>
                    <a:pt x="882" y="408"/>
                  </a:cubicBezTo>
                  <a:cubicBezTo>
                    <a:pt x="882" y="407"/>
                    <a:pt x="882" y="407"/>
                    <a:pt x="882" y="407"/>
                  </a:cubicBezTo>
                  <a:cubicBezTo>
                    <a:pt x="883" y="406"/>
                    <a:pt x="883" y="406"/>
                    <a:pt x="883" y="406"/>
                  </a:cubicBezTo>
                  <a:cubicBezTo>
                    <a:pt x="883" y="404"/>
                    <a:pt x="883" y="404"/>
                    <a:pt x="883" y="404"/>
                  </a:cubicBezTo>
                  <a:cubicBezTo>
                    <a:pt x="883" y="403"/>
                    <a:pt x="883" y="403"/>
                    <a:pt x="883" y="403"/>
                  </a:cubicBezTo>
                  <a:cubicBezTo>
                    <a:pt x="884" y="401"/>
                    <a:pt x="884" y="401"/>
                    <a:pt x="884" y="401"/>
                  </a:cubicBezTo>
                  <a:cubicBezTo>
                    <a:pt x="884" y="398"/>
                    <a:pt x="884" y="398"/>
                    <a:pt x="884" y="398"/>
                  </a:cubicBezTo>
                  <a:cubicBezTo>
                    <a:pt x="886" y="394"/>
                    <a:pt x="886" y="394"/>
                    <a:pt x="886" y="394"/>
                  </a:cubicBezTo>
                  <a:cubicBezTo>
                    <a:pt x="887" y="391"/>
                    <a:pt x="887" y="391"/>
                    <a:pt x="887" y="391"/>
                  </a:cubicBezTo>
                  <a:cubicBezTo>
                    <a:pt x="889" y="387"/>
                    <a:pt x="889" y="387"/>
                    <a:pt x="889" y="387"/>
                  </a:cubicBezTo>
                  <a:cubicBezTo>
                    <a:pt x="889" y="381"/>
                    <a:pt x="889" y="381"/>
                    <a:pt x="889" y="381"/>
                  </a:cubicBezTo>
                  <a:cubicBezTo>
                    <a:pt x="889" y="378"/>
                    <a:pt x="889" y="378"/>
                    <a:pt x="889" y="378"/>
                  </a:cubicBezTo>
                  <a:cubicBezTo>
                    <a:pt x="889" y="375"/>
                    <a:pt x="889" y="375"/>
                    <a:pt x="889" y="375"/>
                  </a:cubicBezTo>
                  <a:cubicBezTo>
                    <a:pt x="887" y="373"/>
                    <a:pt x="887" y="373"/>
                    <a:pt x="887" y="373"/>
                  </a:cubicBezTo>
                  <a:cubicBezTo>
                    <a:pt x="889" y="370"/>
                    <a:pt x="889" y="370"/>
                    <a:pt x="889" y="370"/>
                  </a:cubicBezTo>
                  <a:cubicBezTo>
                    <a:pt x="889" y="367"/>
                    <a:pt x="889" y="367"/>
                    <a:pt x="889" y="367"/>
                  </a:cubicBezTo>
                  <a:cubicBezTo>
                    <a:pt x="889" y="364"/>
                    <a:pt x="889" y="364"/>
                    <a:pt x="889" y="364"/>
                  </a:cubicBezTo>
                  <a:cubicBezTo>
                    <a:pt x="889" y="363"/>
                    <a:pt x="889" y="363"/>
                    <a:pt x="889" y="363"/>
                  </a:cubicBezTo>
                  <a:cubicBezTo>
                    <a:pt x="889" y="360"/>
                    <a:pt x="889" y="360"/>
                    <a:pt x="889" y="360"/>
                  </a:cubicBezTo>
                  <a:cubicBezTo>
                    <a:pt x="892" y="355"/>
                    <a:pt x="892" y="355"/>
                    <a:pt x="892" y="355"/>
                  </a:cubicBezTo>
                  <a:cubicBezTo>
                    <a:pt x="892" y="353"/>
                    <a:pt x="892" y="353"/>
                    <a:pt x="892" y="353"/>
                  </a:cubicBezTo>
                  <a:cubicBezTo>
                    <a:pt x="892" y="350"/>
                    <a:pt x="892" y="350"/>
                    <a:pt x="892" y="350"/>
                  </a:cubicBezTo>
                  <a:cubicBezTo>
                    <a:pt x="890" y="347"/>
                    <a:pt x="890" y="347"/>
                    <a:pt x="890" y="347"/>
                  </a:cubicBezTo>
                  <a:cubicBezTo>
                    <a:pt x="889" y="345"/>
                    <a:pt x="889" y="345"/>
                    <a:pt x="889" y="345"/>
                  </a:cubicBezTo>
                  <a:cubicBezTo>
                    <a:pt x="889" y="344"/>
                    <a:pt x="889" y="344"/>
                    <a:pt x="889" y="344"/>
                  </a:cubicBezTo>
                  <a:cubicBezTo>
                    <a:pt x="886" y="343"/>
                    <a:pt x="886" y="343"/>
                    <a:pt x="886" y="343"/>
                  </a:cubicBezTo>
                  <a:cubicBezTo>
                    <a:pt x="887" y="340"/>
                    <a:pt x="887" y="340"/>
                    <a:pt x="887" y="340"/>
                  </a:cubicBezTo>
                  <a:cubicBezTo>
                    <a:pt x="886" y="338"/>
                    <a:pt x="886" y="338"/>
                    <a:pt x="886" y="338"/>
                  </a:cubicBezTo>
                  <a:cubicBezTo>
                    <a:pt x="883" y="335"/>
                    <a:pt x="883" y="335"/>
                    <a:pt x="883" y="335"/>
                  </a:cubicBezTo>
                  <a:cubicBezTo>
                    <a:pt x="882" y="332"/>
                    <a:pt x="882" y="332"/>
                    <a:pt x="882" y="332"/>
                  </a:cubicBezTo>
                  <a:cubicBezTo>
                    <a:pt x="883" y="331"/>
                    <a:pt x="883" y="331"/>
                    <a:pt x="883" y="331"/>
                  </a:cubicBezTo>
                  <a:cubicBezTo>
                    <a:pt x="880" y="331"/>
                    <a:pt x="880" y="331"/>
                    <a:pt x="880" y="331"/>
                  </a:cubicBezTo>
                  <a:cubicBezTo>
                    <a:pt x="879" y="328"/>
                    <a:pt x="879" y="328"/>
                    <a:pt x="879" y="328"/>
                  </a:cubicBezTo>
                  <a:cubicBezTo>
                    <a:pt x="874" y="324"/>
                    <a:pt x="874" y="324"/>
                    <a:pt x="874" y="324"/>
                  </a:cubicBezTo>
                  <a:cubicBezTo>
                    <a:pt x="874" y="321"/>
                    <a:pt x="874" y="321"/>
                    <a:pt x="874" y="321"/>
                  </a:cubicBezTo>
                  <a:cubicBezTo>
                    <a:pt x="873" y="318"/>
                    <a:pt x="873" y="318"/>
                    <a:pt x="873" y="318"/>
                  </a:cubicBezTo>
                  <a:cubicBezTo>
                    <a:pt x="872" y="317"/>
                    <a:pt x="872" y="317"/>
                    <a:pt x="872" y="317"/>
                  </a:cubicBezTo>
                  <a:cubicBezTo>
                    <a:pt x="872" y="315"/>
                    <a:pt x="872" y="315"/>
                    <a:pt x="872" y="315"/>
                  </a:cubicBezTo>
                  <a:cubicBezTo>
                    <a:pt x="872" y="314"/>
                    <a:pt x="872" y="314"/>
                    <a:pt x="872" y="314"/>
                  </a:cubicBezTo>
                  <a:cubicBezTo>
                    <a:pt x="870" y="312"/>
                    <a:pt x="870" y="312"/>
                    <a:pt x="870" y="312"/>
                  </a:cubicBezTo>
                  <a:cubicBezTo>
                    <a:pt x="870" y="311"/>
                    <a:pt x="870" y="311"/>
                    <a:pt x="870" y="311"/>
                  </a:cubicBezTo>
                  <a:cubicBezTo>
                    <a:pt x="872" y="308"/>
                    <a:pt x="872" y="308"/>
                    <a:pt x="872" y="308"/>
                  </a:cubicBezTo>
                  <a:cubicBezTo>
                    <a:pt x="872" y="307"/>
                    <a:pt x="872" y="307"/>
                    <a:pt x="872" y="307"/>
                  </a:cubicBezTo>
                  <a:cubicBezTo>
                    <a:pt x="870" y="305"/>
                    <a:pt x="870" y="305"/>
                    <a:pt x="870" y="305"/>
                  </a:cubicBezTo>
                  <a:cubicBezTo>
                    <a:pt x="870" y="304"/>
                    <a:pt x="870" y="304"/>
                    <a:pt x="870" y="304"/>
                  </a:cubicBezTo>
                  <a:cubicBezTo>
                    <a:pt x="869" y="302"/>
                    <a:pt x="869" y="302"/>
                    <a:pt x="869" y="302"/>
                  </a:cubicBezTo>
                  <a:cubicBezTo>
                    <a:pt x="866" y="302"/>
                    <a:pt x="866" y="302"/>
                    <a:pt x="866" y="302"/>
                  </a:cubicBezTo>
                  <a:cubicBezTo>
                    <a:pt x="864" y="301"/>
                    <a:pt x="864" y="301"/>
                    <a:pt x="864" y="301"/>
                  </a:cubicBezTo>
                  <a:cubicBezTo>
                    <a:pt x="864" y="300"/>
                    <a:pt x="864" y="300"/>
                    <a:pt x="864" y="300"/>
                  </a:cubicBezTo>
                  <a:cubicBezTo>
                    <a:pt x="863" y="297"/>
                    <a:pt x="863" y="297"/>
                    <a:pt x="863" y="297"/>
                  </a:cubicBezTo>
                  <a:cubicBezTo>
                    <a:pt x="859" y="295"/>
                    <a:pt x="859" y="295"/>
                    <a:pt x="859" y="295"/>
                  </a:cubicBezTo>
                  <a:cubicBezTo>
                    <a:pt x="853" y="291"/>
                    <a:pt x="853" y="291"/>
                    <a:pt x="853" y="291"/>
                  </a:cubicBezTo>
                  <a:cubicBezTo>
                    <a:pt x="856" y="292"/>
                    <a:pt x="856" y="292"/>
                    <a:pt x="856" y="292"/>
                  </a:cubicBezTo>
                  <a:cubicBezTo>
                    <a:pt x="859" y="294"/>
                    <a:pt x="859" y="294"/>
                    <a:pt x="859" y="294"/>
                  </a:cubicBezTo>
                  <a:cubicBezTo>
                    <a:pt x="859" y="292"/>
                    <a:pt x="859" y="292"/>
                    <a:pt x="859" y="292"/>
                  </a:cubicBezTo>
                  <a:cubicBezTo>
                    <a:pt x="859" y="289"/>
                    <a:pt x="859" y="289"/>
                    <a:pt x="859" y="289"/>
                  </a:cubicBezTo>
                  <a:cubicBezTo>
                    <a:pt x="856" y="289"/>
                    <a:pt x="856" y="289"/>
                    <a:pt x="856" y="289"/>
                  </a:cubicBezTo>
                  <a:cubicBezTo>
                    <a:pt x="851" y="288"/>
                    <a:pt x="851" y="288"/>
                    <a:pt x="851" y="288"/>
                  </a:cubicBezTo>
                  <a:cubicBezTo>
                    <a:pt x="846" y="284"/>
                    <a:pt x="846" y="284"/>
                    <a:pt x="846" y="284"/>
                  </a:cubicBezTo>
                  <a:cubicBezTo>
                    <a:pt x="840" y="282"/>
                    <a:pt x="840" y="282"/>
                    <a:pt x="840" y="282"/>
                  </a:cubicBezTo>
                  <a:cubicBezTo>
                    <a:pt x="836" y="278"/>
                    <a:pt x="836" y="278"/>
                    <a:pt x="836" y="278"/>
                  </a:cubicBezTo>
                  <a:cubicBezTo>
                    <a:pt x="833" y="277"/>
                    <a:pt x="833" y="277"/>
                    <a:pt x="833" y="277"/>
                  </a:cubicBezTo>
                  <a:cubicBezTo>
                    <a:pt x="830" y="277"/>
                    <a:pt x="830" y="277"/>
                    <a:pt x="830" y="277"/>
                  </a:cubicBezTo>
                  <a:cubicBezTo>
                    <a:pt x="827" y="277"/>
                    <a:pt x="827" y="277"/>
                    <a:pt x="827" y="277"/>
                  </a:cubicBezTo>
                  <a:cubicBezTo>
                    <a:pt x="824" y="277"/>
                    <a:pt x="824" y="277"/>
                    <a:pt x="824" y="277"/>
                  </a:cubicBezTo>
                  <a:cubicBezTo>
                    <a:pt x="821" y="277"/>
                    <a:pt x="821" y="277"/>
                    <a:pt x="821" y="277"/>
                  </a:cubicBezTo>
                  <a:cubicBezTo>
                    <a:pt x="820" y="277"/>
                    <a:pt x="820" y="277"/>
                    <a:pt x="820" y="277"/>
                  </a:cubicBezTo>
                  <a:cubicBezTo>
                    <a:pt x="821" y="279"/>
                    <a:pt x="821" y="279"/>
                    <a:pt x="821" y="279"/>
                  </a:cubicBezTo>
                  <a:cubicBezTo>
                    <a:pt x="823" y="281"/>
                    <a:pt x="823" y="281"/>
                    <a:pt x="823" y="281"/>
                  </a:cubicBezTo>
                  <a:cubicBezTo>
                    <a:pt x="821" y="281"/>
                    <a:pt x="821" y="281"/>
                    <a:pt x="821" y="281"/>
                  </a:cubicBezTo>
                  <a:cubicBezTo>
                    <a:pt x="820" y="282"/>
                    <a:pt x="820" y="282"/>
                    <a:pt x="820" y="282"/>
                  </a:cubicBezTo>
                  <a:cubicBezTo>
                    <a:pt x="820" y="284"/>
                    <a:pt x="820" y="284"/>
                    <a:pt x="820" y="284"/>
                  </a:cubicBezTo>
                  <a:cubicBezTo>
                    <a:pt x="820" y="285"/>
                    <a:pt x="820" y="285"/>
                    <a:pt x="820" y="285"/>
                  </a:cubicBezTo>
                  <a:cubicBezTo>
                    <a:pt x="816" y="287"/>
                    <a:pt x="816" y="287"/>
                    <a:pt x="816" y="287"/>
                  </a:cubicBezTo>
                  <a:cubicBezTo>
                    <a:pt x="813" y="285"/>
                    <a:pt x="813" y="285"/>
                    <a:pt x="813" y="285"/>
                  </a:cubicBezTo>
                  <a:cubicBezTo>
                    <a:pt x="813" y="284"/>
                    <a:pt x="813" y="284"/>
                    <a:pt x="813" y="284"/>
                  </a:cubicBezTo>
                  <a:cubicBezTo>
                    <a:pt x="814" y="281"/>
                    <a:pt x="814" y="281"/>
                    <a:pt x="814" y="281"/>
                  </a:cubicBezTo>
                  <a:cubicBezTo>
                    <a:pt x="810" y="279"/>
                    <a:pt x="810" y="279"/>
                    <a:pt x="810" y="279"/>
                  </a:cubicBezTo>
                  <a:cubicBezTo>
                    <a:pt x="807" y="278"/>
                    <a:pt x="807" y="278"/>
                    <a:pt x="807" y="278"/>
                  </a:cubicBezTo>
                  <a:cubicBezTo>
                    <a:pt x="808" y="278"/>
                    <a:pt x="808" y="278"/>
                    <a:pt x="808" y="278"/>
                  </a:cubicBezTo>
                  <a:cubicBezTo>
                    <a:pt x="810" y="275"/>
                    <a:pt x="810" y="275"/>
                    <a:pt x="810" y="275"/>
                  </a:cubicBezTo>
                  <a:cubicBezTo>
                    <a:pt x="806" y="277"/>
                    <a:pt x="806" y="277"/>
                    <a:pt x="806" y="277"/>
                  </a:cubicBezTo>
                  <a:cubicBezTo>
                    <a:pt x="806" y="278"/>
                    <a:pt x="806" y="278"/>
                    <a:pt x="806" y="278"/>
                  </a:cubicBezTo>
                  <a:cubicBezTo>
                    <a:pt x="806" y="279"/>
                    <a:pt x="806" y="279"/>
                    <a:pt x="806" y="279"/>
                  </a:cubicBezTo>
                  <a:cubicBezTo>
                    <a:pt x="807" y="279"/>
                    <a:pt x="807" y="279"/>
                    <a:pt x="807" y="279"/>
                  </a:cubicBezTo>
                  <a:cubicBezTo>
                    <a:pt x="808" y="282"/>
                    <a:pt x="808" y="282"/>
                    <a:pt x="808" y="282"/>
                  </a:cubicBezTo>
                  <a:cubicBezTo>
                    <a:pt x="806" y="282"/>
                    <a:pt x="806" y="282"/>
                    <a:pt x="806" y="282"/>
                  </a:cubicBezTo>
                  <a:cubicBezTo>
                    <a:pt x="804" y="282"/>
                    <a:pt x="804" y="282"/>
                    <a:pt x="804" y="282"/>
                  </a:cubicBezTo>
                  <a:cubicBezTo>
                    <a:pt x="803" y="281"/>
                    <a:pt x="803" y="281"/>
                    <a:pt x="803" y="281"/>
                  </a:cubicBezTo>
                  <a:cubicBezTo>
                    <a:pt x="801" y="277"/>
                    <a:pt x="801" y="277"/>
                    <a:pt x="801" y="277"/>
                  </a:cubicBezTo>
                  <a:cubicBezTo>
                    <a:pt x="798" y="275"/>
                    <a:pt x="798" y="275"/>
                    <a:pt x="798" y="275"/>
                  </a:cubicBezTo>
                  <a:cubicBezTo>
                    <a:pt x="798" y="272"/>
                    <a:pt x="798" y="272"/>
                    <a:pt x="798" y="272"/>
                  </a:cubicBezTo>
                  <a:cubicBezTo>
                    <a:pt x="796" y="272"/>
                    <a:pt x="796" y="272"/>
                    <a:pt x="796" y="272"/>
                  </a:cubicBezTo>
                  <a:cubicBezTo>
                    <a:pt x="791" y="272"/>
                    <a:pt x="791" y="272"/>
                    <a:pt x="791" y="272"/>
                  </a:cubicBezTo>
                  <a:cubicBezTo>
                    <a:pt x="787" y="272"/>
                    <a:pt x="787" y="272"/>
                    <a:pt x="787" y="272"/>
                  </a:cubicBezTo>
                  <a:cubicBezTo>
                    <a:pt x="781" y="271"/>
                    <a:pt x="781" y="271"/>
                    <a:pt x="781" y="271"/>
                  </a:cubicBezTo>
                  <a:cubicBezTo>
                    <a:pt x="778" y="269"/>
                    <a:pt x="778" y="269"/>
                    <a:pt x="778" y="269"/>
                  </a:cubicBezTo>
                  <a:cubicBezTo>
                    <a:pt x="777" y="268"/>
                    <a:pt x="777" y="268"/>
                    <a:pt x="777" y="268"/>
                  </a:cubicBezTo>
                  <a:cubicBezTo>
                    <a:pt x="778" y="265"/>
                    <a:pt x="778" y="265"/>
                    <a:pt x="778" y="265"/>
                  </a:cubicBezTo>
                  <a:cubicBezTo>
                    <a:pt x="783" y="262"/>
                    <a:pt x="783" y="262"/>
                    <a:pt x="783" y="262"/>
                  </a:cubicBezTo>
                  <a:cubicBezTo>
                    <a:pt x="783" y="259"/>
                    <a:pt x="783" y="259"/>
                    <a:pt x="783" y="259"/>
                  </a:cubicBezTo>
                  <a:cubicBezTo>
                    <a:pt x="784" y="259"/>
                    <a:pt x="784" y="259"/>
                    <a:pt x="784" y="259"/>
                  </a:cubicBezTo>
                  <a:cubicBezTo>
                    <a:pt x="786" y="258"/>
                    <a:pt x="786" y="258"/>
                    <a:pt x="786" y="258"/>
                  </a:cubicBezTo>
                  <a:cubicBezTo>
                    <a:pt x="787" y="255"/>
                    <a:pt x="787" y="255"/>
                    <a:pt x="787" y="255"/>
                  </a:cubicBezTo>
                  <a:cubicBezTo>
                    <a:pt x="788" y="251"/>
                    <a:pt x="788" y="251"/>
                    <a:pt x="788" y="251"/>
                  </a:cubicBezTo>
                  <a:cubicBezTo>
                    <a:pt x="790" y="249"/>
                    <a:pt x="790" y="249"/>
                    <a:pt x="790" y="249"/>
                  </a:cubicBezTo>
                  <a:cubicBezTo>
                    <a:pt x="791" y="248"/>
                    <a:pt x="791" y="248"/>
                    <a:pt x="791" y="248"/>
                  </a:cubicBezTo>
                  <a:cubicBezTo>
                    <a:pt x="790" y="248"/>
                    <a:pt x="790" y="248"/>
                    <a:pt x="790" y="248"/>
                  </a:cubicBezTo>
                  <a:cubicBezTo>
                    <a:pt x="790" y="246"/>
                    <a:pt x="790" y="246"/>
                    <a:pt x="790" y="246"/>
                  </a:cubicBezTo>
                  <a:cubicBezTo>
                    <a:pt x="790" y="244"/>
                    <a:pt x="790" y="244"/>
                    <a:pt x="790" y="244"/>
                  </a:cubicBezTo>
                  <a:cubicBezTo>
                    <a:pt x="790" y="242"/>
                    <a:pt x="790" y="242"/>
                    <a:pt x="790" y="242"/>
                  </a:cubicBezTo>
                  <a:cubicBezTo>
                    <a:pt x="791" y="238"/>
                    <a:pt x="791" y="238"/>
                    <a:pt x="791" y="238"/>
                  </a:cubicBezTo>
                  <a:cubicBezTo>
                    <a:pt x="794" y="236"/>
                    <a:pt x="794" y="236"/>
                    <a:pt x="794" y="236"/>
                  </a:cubicBezTo>
                  <a:cubicBezTo>
                    <a:pt x="794" y="235"/>
                    <a:pt x="794" y="235"/>
                    <a:pt x="794" y="235"/>
                  </a:cubicBezTo>
                  <a:cubicBezTo>
                    <a:pt x="794" y="234"/>
                    <a:pt x="794" y="234"/>
                    <a:pt x="794" y="234"/>
                  </a:cubicBezTo>
                  <a:cubicBezTo>
                    <a:pt x="796" y="232"/>
                    <a:pt x="796" y="232"/>
                    <a:pt x="796" y="232"/>
                  </a:cubicBezTo>
                  <a:cubicBezTo>
                    <a:pt x="797" y="231"/>
                    <a:pt x="797" y="231"/>
                    <a:pt x="797" y="231"/>
                  </a:cubicBezTo>
                  <a:cubicBezTo>
                    <a:pt x="797" y="229"/>
                    <a:pt x="797" y="229"/>
                    <a:pt x="797" y="229"/>
                  </a:cubicBezTo>
                  <a:cubicBezTo>
                    <a:pt x="796" y="226"/>
                    <a:pt x="796" y="226"/>
                    <a:pt x="796" y="226"/>
                  </a:cubicBezTo>
                  <a:cubicBezTo>
                    <a:pt x="796" y="225"/>
                    <a:pt x="796" y="225"/>
                    <a:pt x="796" y="225"/>
                  </a:cubicBezTo>
                  <a:cubicBezTo>
                    <a:pt x="797" y="222"/>
                    <a:pt x="797" y="222"/>
                    <a:pt x="797" y="222"/>
                  </a:cubicBezTo>
                  <a:cubicBezTo>
                    <a:pt x="800" y="221"/>
                    <a:pt x="800" y="221"/>
                    <a:pt x="800" y="221"/>
                  </a:cubicBezTo>
                  <a:cubicBezTo>
                    <a:pt x="800" y="218"/>
                    <a:pt x="800" y="218"/>
                    <a:pt x="800" y="218"/>
                  </a:cubicBezTo>
                  <a:cubicBezTo>
                    <a:pt x="800" y="215"/>
                    <a:pt x="800" y="215"/>
                    <a:pt x="800" y="215"/>
                  </a:cubicBezTo>
                  <a:cubicBezTo>
                    <a:pt x="801" y="213"/>
                    <a:pt x="801" y="213"/>
                    <a:pt x="801" y="213"/>
                  </a:cubicBezTo>
                  <a:cubicBezTo>
                    <a:pt x="804" y="212"/>
                    <a:pt x="804" y="212"/>
                    <a:pt x="804" y="212"/>
                  </a:cubicBezTo>
                  <a:cubicBezTo>
                    <a:pt x="810" y="212"/>
                    <a:pt x="810" y="212"/>
                    <a:pt x="810" y="212"/>
                  </a:cubicBezTo>
                  <a:cubicBezTo>
                    <a:pt x="816" y="211"/>
                    <a:pt x="816" y="211"/>
                    <a:pt x="816" y="211"/>
                  </a:cubicBezTo>
                  <a:cubicBezTo>
                    <a:pt x="823" y="211"/>
                    <a:pt x="823" y="211"/>
                    <a:pt x="823" y="211"/>
                  </a:cubicBezTo>
                  <a:cubicBezTo>
                    <a:pt x="830" y="211"/>
                    <a:pt x="830" y="211"/>
                    <a:pt x="830" y="211"/>
                  </a:cubicBezTo>
                  <a:cubicBezTo>
                    <a:pt x="831" y="212"/>
                    <a:pt x="831" y="212"/>
                    <a:pt x="831" y="212"/>
                  </a:cubicBezTo>
                  <a:cubicBezTo>
                    <a:pt x="834" y="213"/>
                    <a:pt x="834" y="213"/>
                    <a:pt x="834" y="213"/>
                  </a:cubicBezTo>
                  <a:cubicBezTo>
                    <a:pt x="836" y="213"/>
                    <a:pt x="836" y="213"/>
                    <a:pt x="836" y="213"/>
                  </a:cubicBezTo>
                  <a:cubicBezTo>
                    <a:pt x="839" y="213"/>
                    <a:pt x="839" y="213"/>
                    <a:pt x="839" y="213"/>
                  </a:cubicBezTo>
                  <a:cubicBezTo>
                    <a:pt x="837" y="212"/>
                    <a:pt x="837" y="212"/>
                    <a:pt x="837" y="212"/>
                  </a:cubicBezTo>
                  <a:cubicBezTo>
                    <a:pt x="837" y="211"/>
                    <a:pt x="837" y="211"/>
                    <a:pt x="837" y="211"/>
                  </a:cubicBezTo>
                  <a:cubicBezTo>
                    <a:pt x="843" y="212"/>
                    <a:pt x="843" y="212"/>
                    <a:pt x="843" y="212"/>
                  </a:cubicBezTo>
                  <a:cubicBezTo>
                    <a:pt x="847" y="212"/>
                    <a:pt x="847" y="212"/>
                    <a:pt x="847" y="212"/>
                  </a:cubicBezTo>
                  <a:cubicBezTo>
                    <a:pt x="850" y="212"/>
                    <a:pt x="850" y="212"/>
                    <a:pt x="850" y="212"/>
                  </a:cubicBezTo>
                  <a:cubicBezTo>
                    <a:pt x="854" y="211"/>
                    <a:pt x="854" y="211"/>
                    <a:pt x="854" y="211"/>
                  </a:cubicBezTo>
                  <a:cubicBezTo>
                    <a:pt x="859" y="212"/>
                    <a:pt x="859" y="212"/>
                    <a:pt x="859" y="212"/>
                  </a:cubicBezTo>
                  <a:cubicBezTo>
                    <a:pt x="860" y="212"/>
                    <a:pt x="860" y="212"/>
                    <a:pt x="860" y="212"/>
                  </a:cubicBezTo>
                  <a:cubicBezTo>
                    <a:pt x="863" y="213"/>
                    <a:pt x="863" y="213"/>
                    <a:pt x="863" y="213"/>
                  </a:cubicBezTo>
                  <a:cubicBezTo>
                    <a:pt x="861" y="212"/>
                    <a:pt x="861" y="212"/>
                    <a:pt x="861" y="212"/>
                  </a:cubicBezTo>
                  <a:cubicBezTo>
                    <a:pt x="860" y="211"/>
                    <a:pt x="860" y="211"/>
                    <a:pt x="860" y="211"/>
                  </a:cubicBezTo>
                  <a:cubicBezTo>
                    <a:pt x="859" y="211"/>
                    <a:pt x="859" y="211"/>
                    <a:pt x="859" y="211"/>
                  </a:cubicBezTo>
                  <a:cubicBezTo>
                    <a:pt x="859" y="209"/>
                    <a:pt x="859" y="209"/>
                    <a:pt x="859" y="209"/>
                  </a:cubicBezTo>
                  <a:cubicBezTo>
                    <a:pt x="860" y="209"/>
                    <a:pt x="860" y="209"/>
                    <a:pt x="860" y="209"/>
                  </a:cubicBezTo>
                  <a:cubicBezTo>
                    <a:pt x="860" y="208"/>
                    <a:pt x="860" y="208"/>
                    <a:pt x="860" y="208"/>
                  </a:cubicBezTo>
                  <a:cubicBezTo>
                    <a:pt x="860" y="206"/>
                    <a:pt x="860" y="206"/>
                    <a:pt x="860" y="206"/>
                  </a:cubicBezTo>
                  <a:cubicBezTo>
                    <a:pt x="863" y="206"/>
                    <a:pt x="863" y="206"/>
                    <a:pt x="863" y="206"/>
                  </a:cubicBezTo>
                  <a:cubicBezTo>
                    <a:pt x="864" y="206"/>
                    <a:pt x="864" y="206"/>
                    <a:pt x="864" y="206"/>
                  </a:cubicBezTo>
                  <a:cubicBezTo>
                    <a:pt x="870" y="208"/>
                    <a:pt x="870" y="208"/>
                    <a:pt x="870" y="208"/>
                  </a:cubicBezTo>
                  <a:cubicBezTo>
                    <a:pt x="876" y="209"/>
                    <a:pt x="876" y="209"/>
                    <a:pt x="876" y="209"/>
                  </a:cubicBezTo>
                  <a:cubicBezTo>
                    <a:pt x="879" y="209"/>
                    <a:pt x="879" y="209"/>
                    <a:pt x="879" y="209"/>
                  </a:cubicBezTo>
                  <a:cubicBezTo>
                    <a:pt x="884" y="209"/>
                    <a:pt x="884" y="209"/>
                    <a:pt x="884" y="209"/>
                  </a:cubicBezTo>
                  <a:cubicBezTo>
                    <a:pt x="889" y="212"/>
                    <a:pt x="889" y="212"/>
                    <a:pt x="889" y="212"/>
                  </a:cubicBezTo>
                  <a:cubicBezTo>
                    <a:pt x="893" y="212"/>
                    <a:pt x="893" y="212"/>
                    <a:pt x="893" y="212"/>
                  </a:cubicBezTo>
                  <a:cubicBezTo>
                    <a:pt x="896" y="213"/>
                    <a:pt x="896" y="213"/>
                    <a:pt x="896" y="213"/>
                  </a:cubicBezTo>
                  <a:cubicBezTo>
                    <a:pt x="893" y="213"/>
                    <a:pt x="893" y="213"/>
                    <a:pt x="893" y="213"/>
                  </a:cubicBezTo>
                  <a:cubicBezTo>
                    <a:pt x="890" y="213"/>
                    <a:pt x="890" y="213"/>
                    <a:pt x="890" y="213"/>
                  </a:cubicBezTo>
                  <a:cubicBezTo>
                    <a:pt x="886" y="215"/>
                    <a:pt x="886" y="215"/>
                    <a:pt x="886" y="215"/>
                  </a:cubicBezTo>
                  <a:cubicBezTo>
                    <a:pt x="892" y="218"/>
                    <a:pt x="892" y="218"/>
                    <a:pt x="892" y="218"/>
                  </a:cubicBezTo>
                  <a:cubicBezTo>
                    <a:pt x="899" y="218"/>
                    <a:pt x="899" y="218"/>
                    <a:pt x="899" y="218"/>
                  </a:cubicBezTo>
                  <a:cubicBezTo>
                    <a:pt x="897" y="216"/>
                    <a:pt x="897" y="216"/>
                    <a:pt x="897" y="216"/>
                  </a:cubicBezTo>
                  <a:cubicBezTo>
                    <a:pt x="902" y="216"/>
                    <a:pt x="902" y="216"/>
                    <a:pt x="902" y="216"/>
                  </a:cubicBezTo>
                  <a:cubicBezTo>
                    <a:pt x="906" y="218"/>
                    <a:pt x="906" y="218"/>
                    <a:pt x="906" y="218"/>
                  </a:cubicBezTo>
                  <a:cubicBezTo>
                    <a:pt x="906" y="215"/>
                    <a:pt x="906" y="215"/>
                    <a:pt x="906" y="215"/>
                  </a:cubicBezTo>
                  <a:cubicBezTo>
                    <a:pt x="907" y="213"/>
                    <a:pt x="907" y="213"/>
                    <a:pt x="907" y="213"/>
                  </a:cubicBezTo>
                  <a:cubicBezTo>
                    <a:pt x="910" y="213"/>
                    <a:pt x="910" y="213"/>
                    <a:pt x="910" y="213"/>
                  </a:cubicBezTo>
                  <a:cubicBezTo>
                    <a:pt x="915" y="215"/>
                    <a:pt x="915" y="215"/>
                    <a:pt x="915" y="215"/>
                  </a:cubicBezTo>
                  <a:cubicBezTo>
                    <a:pt x="916" y="215"/>
                    <a:pt x="916" y="215"/>
                    <a:pt x="916" y="215"/>
                  </a:cubicBezTo>
                  <a:cubicBezTo>
                    <a:pt x="916" y="213"/>
                    <a:pt x="916" y="213"/>
                    <a:pt x="916" y="213"/>
                  </a:cubicBezTo>
                  <a:cubicBezTo>
                    <a:pt x="920" y="213"/>
                    <a:pt x="920" y="213"/>
                    <a:pt x="920" y="213"/>
                  </a:cubicBezTo>
                  <a:cubicBezTo>
                    <a:pt x="922" y="213"/>
                    <a:pt x="922" y="213"/>
                    <a:pt x="922" y="213"/>
                  </a:cubicBezTo>
                  <a:cubicBezTo>
                    <a:pt x="925" y="213"/>
                    <a:pt x="925" y="213"/>
                    <a:pt x="925" y="213"/>
                  </a:cubicBezTo>
                  <a:cubicBezTo>
                    <a:pt x="919" y="211"/>
                    <a:pt x="919" y="211"/>
                    <a:pt x="919" y="211"/>
                  </a:cubicBezTo>
                  <a:cubicBezTo>
                    <a:pt x="916" y="209"/>
                    <a:pt x="916" y="209"/>
                    <a:pt x="916" y="209"/>
                  </a:cubicBezTo>
                  <a:cubicBezTo>
                    <a:pt x="913" y="209"/>
                    <a:pt x="913" y="209"/>
                    <a:pt x="913" y="209"/>
                  </a:cubicBezTo>
                  <a:cubicBezTo>
                    <a:pt x="915" y="211"/>
                    <a:pt x="915" y="211"/>
                    <a:pt x="915" y="211"/>
                  </a:cubicBezTo>
                  <a:cubicBezTo>
                    <a:pt x="912" y="211"/>
                    <a:pt x="912" y="211"/>
                    <a:pt x="912" y="211"/>
                  </a:cubicBezTo>
                  <a:cubicBezTo>
                    <a:pt x="910" y="209"/>
                    <a:pt x="910" y="209"/>
                    <a:pt x="910" y="209"/>
                  </a:cubicBezTo>
                  <a:cubicBezTo>
                    <a:pt x="910" y="208"/>
                    <a:pt x="910" y="208"/>
                    <a:pt x="910" y="208"/>
                  </a:cubicBezTo>
                  <a:cubicBezTo>
                    <a:pt x="912" y="208"/>
                    <a:pt x="912" y="208"/>
                    <a:pt x="912" y="208"/>
                  </a:cubicBezTo>
                  <a:cubicBezTo>
                    <a:pt x="907" y="206"/>
                    <a:pt x="907" y="206"/>
                    <a:pt x="907" y="206"/>
                  </a:cubicBezTo>
                  <a:cubicBezTo>
                    <a:pt x="907" y="205"/>
                    <a:pt x="907" y="205"/>
                    <a:pt x="907" y="205"/>
                  </a:cubicBezTo>
                  <a:cubicBezTo>
                    <a:pt x="909" y="205"/>
                    <a:pt x="909" y="205"/>
                    <a:pt x="909" y="205"/>
                  </a:cubicBezTo>
                  <a:cubicBezTo>
                    <a:pt x="907" y="202"/>
                    <a:pt x="907" y="202"/>
                    <a:pt x="907" y="202"/>
                  </a:cubicBezTo>
                  <a:cubicBezTo>
                    <a:pt x="906" y="201"/>
                    <a:pt x="906" y="201"/>
                    <a:pt x="906" y="201"/>
                  </a:cubicBezTo>
                  <a:cubicBezTo>
                    <a:pt x="907" y="198"/>
                    <a:pt x="907" y="198"/>
                    <a:pt x="907" y="198"/>
                  </a:cubicBezTo>
                  <a:cubicBezTo>
                    <a:pt x="909" y="196"/>
                    <a:pt x="909" y="196"/>
                    <a:pt x="909" y="196"/>
                  </a:cubicBezTo>
                  <a:cubicBezTo>
                    <a:pt x="910" y="195"/>
                    <a:pt x="910" y="195"/>
                    <a:pt x="910" y="195"/>
                  </a:cubicBezTo>
                  <a:cubicBezTo>
                    <a:pt x="910" y="193"/>
                    <a:pt x="910" y="193"/>
                    <a:pt x="910" y="193"/>
                  </a:cubicBezTo>
                  <a:cubicBezTo>
                    <a:pt x="909" y="191"/>
                    <a:pt x="909" y="191"/>
                    <a:pt x="909" y="191"/>
                  </a:cubicBezTo>
                  <a:cubicBezTo>
                    <a:pt x="909" y="189"/>
                    <a:pt x="909" y="189"/>
                    <a:pt x="909" y="189"/>
                  </a:cubicBezTo>
                  <a:cubicBezTo>
                    <a:pt x="910" y="188"/>
                    <a:pt x="910" y="188"/>
                    <a:pt x="910" y="188"/>
                  </a:cubicBezTo>
                  <a:cubicBezTo>
                    <a:pt x="910" y="186"/>
                    <a:pt x="910" y="186"/>
                    <a:pt x="910" y="186"/>
                  </a:cubicBezTo>
                  <a:cubicBezTo>
                    <a:pt x="909" y="185"/>
                    <a:pt x="909" y="185"/>
                    <a:pt x="909" y="185"/>
                  </a:cubicBezTo>
                  <a:cubicBezTo>
                    <a:pt x="910" y="183"/>
                    <a:pt x="910" y="183"/>
                    <a:pt x="910" y="183"/>
                  </a:cubicBezTo>
                  <a:cubicBezTo>
                    <a:pt x="910" y="182"/>
                    <a:pt x="910" y="182"/>
                    <a:pt x="910" y="182"/>
                  </a:cubicBezTo>
                  <a:cubicBezTo>
                    <a:pt x="912" y="182"/>
                    <a:pt x="912" y="182"/>
                    <a:pt x="912" y="182"/>
                  </a:cubicBezTo>
                  <a:cubicBezTo>
                    <a:pt x="912" y="181"/>
                    <a:pt x="912" y="181"/>
                    <a:pt x="912" y="181"/>
                  </a:cubicBezTo>
                  <a:cubicBezTo>
                    <a:pt x="917" y="182"/>
                    <a:pt x="917" y="182"/>
                    <a:pt x="917" y="182"/>
                  </a:cubicBezTo>
                  <a:cubicBezTo>
                    <a:pt x="922" y="181"/>
                    <a:pt x="922" y="181"/>
                    <a:pt x="922" y="181"/>
                  </a:cubicBezTo>
                  <a:cubicBezTo>
                    <a:pt x="926" y="179"/>
                    <a:pt x="926" y="179"/>
                    <a:pt x="926" y="179"/>
                  </a:cubicBezTo>
                  <a:cubicBezTo>
                    <a:pt x="929" y="181"/>
                    <a:pt x="929" y="181"/>
                    <a:pt x="929" y="181"/>
                  </a:cubicBezTo>
                  <a:cubicBezTo>
                    <a:pt x="930" y="181"/>
                    <a:pt x="930" y="181"/>
                    <a:pt x="930" y="181"/>
                  </a:cubicBezTo>
                  <a:cubicBezTo>
                    <a:pt x="933" y="182"/>
                    <a:pt x="933" y="182"/>
                    <a:pt x="933" y="182"/>
                  </a:cubicBezTo>
                  <a:cubicBezTo>
                    <a:pt x="935" y="182"/>
                    <a:pt x="935" y="182"/>
                    <a:pt x="935" y="182"/>
                  </a:cubicBezTo>
                  <a:cubicBezTo>
                    <a:pt x="936" y="179"/>
                    <a:pt x="936" y="179"/>
                    <a:pt x="936" y="179"/>
                  </a:cubicBezTo>
                  <a:cubicBezTo>
                    <a:pt x="937" y="181"/>
                    <a:pt x="937" y="181"/>
                    <a:pt x="937" y="181"/>
                  </a:cubicBezTo>
                  <a:cubicBezTo>
                    <a:pt x="940" y="183"/>
                    <a:pt x="940" y="183"/>
                    <a:pt x="940" y="183"/>
                  </a:cubicBezTo>
                  <a:cubicBezTo>
                    <a:pt x="940" y="185"/>
                    <a:pt x="940" y="185"/>
                    <a:pt x="940" y="185"/>
                  </a:cubicBezTo>
                  <a:cubicBezTo>
                    <a:pt x="942" y="186"/>
                    <a:pt x="942" y="186"/>
                    <a:pt x="942" y="186"/>
                  </a:cubicBezTo>
                  <a:cubicBezTo>
                    <a:pt x="942" y="188"/>
                    <a:pt x="942" y="188"/>
                    <a:pt x="942" y="188"/>
                  </a:cubicBezTo>
                  <a:cubicBezTo>
                    <a:pt x="940" y="188"/>
                    <a:pt x="940" y="188"/>
                    <a:pt x="940" y="188"/>
                  </a:cubicBezTo>
                  <a:cubicBezTo>
                    <a:pt x="945" y="191"/>
                    <a:pt x="945" y="191"/>
                    <a:pt x="945" y="191"/>
                  </a:cubicBezTo>
                  <a:cubicBezTo>
                    <a:pt x="946" y="192"/>
                    <a:pt x="946" y="192"/>
                    <a:pt x="946" y="192"/>
                  </a:cubicBezTo>
                  <a:cubicBezTo>
                    <a:pt x="947" y="191"/>
                    <a:pt x="947" y="191"/>
                    <a:pt x="947" y="191"/>
                  </a:cubicBezTo>
                  <a:cubicBezTo>
                    <a:pt x="949" y="191"/>
                    <a:pt x="949" y="191"/>
                    <a:pt x="949" y="191"/>
                  </a:cubicBezTo>
                  <a:cubicBezTo>
                    <a:pt x="950" y="192"/>
                    <a:pt x="950" y="192"/>
                    <a:pt x="950" y="192"/>
                  </a:cubicBezTo>
                  <a:cubicBezTo>
                    <a:pt x="952" y="193"/>
                    <a:pt x="952" y="193"/>
                    <a:pt x="952" y="193"/>
                  </a:cubicBezTo>
                  <a:cubicBezTo>
                    <a:pt x="952" y="195"/>
                    <a:pt x="952" y="195"/>
                    <a:pt x="952" y="195"/>
                  </a:cubicBezTo>
                  <a:cubicBezTo>
                    <a:pt x="953" y="196"/>
                    <a:pt x="953" y="196"/>
                    <a:pt x="953" y="196"/>
                  </a:cubicBezTo>
                  <a:cubicBezTo>
                    <a:pt x="955" y="195"/>
                    <a:pt x="955" y="195"/>
                    <a:pt x="955" y="195"/>
                  </a:cubicBezTo>
                  <a:cubicBezTo>
                    <a:pt x="958" y="195"/>
                    <a:pt x="958" y="195"/>
                    <a:pt x="958" y="195"/>
                  </a:cubicBezTo>
                  <a:cubicBezTo>
                    <a:pt x="958" y="192"/>
                    <a:pt x="958" y="192"/>
                    <a:pt x="958" y="192"/>
                  </a:cubicBezTo>
                  <a:cubicBezTo>
                    <a:pt x="958" y="191"/>
                    <a:pt x="958" y="191"/>
                    <a:pt x="958" y="191"/>
                  </a:cubicBezTo>
                  <a:cubicBezTo>
                    <a:pt x="959" y="186"/>
                    <a:pt x="959" y="186"/>
                    <a:pt x="959" y="186"/>
                  </a:cubicBezTo>
                  <a:cubicBezTo>
                    <a:pt x="959" y="185"/>
                    <a:pt x="959" y="185"/>
                    <a:pt x="959" y="185"/>
                  </a:cubicBezTo>
                  <a:cubicBezTo>
                    <a:pt x="960" y="183"/>
                    <a:pt x="960" y="183"/>
                    <a:pt x="960" y="183"/>
                  </a:cubicBezTo>
                  <a:cubicBezTo>
                    <a:pt x="962" y="183"/>
                    <a:pt x="962" y="183"/>
                    <a:pt x="962" y="183"/>
                  </a:cubicBezTo>
                  <a:cubicBezTo>
                    <a:pt x="963" y="182"/>
                    <a:pt x="963" y="182"/>
                    <a:pt x="963" y="182"/>
                  </a:cubicBezTo>
                  <a:cubicBezTo>
                    <a:pt x="965" y="182"/>
                    <a:pt x="965" y="182"/>
                    <a:pt x="965" y="182"/>
                  </a:cubicBezTo>
                  <a:cubicBezTo>
                    <a:pt x="968" y="185"/>
                    <a:pt x="968" y="185"/>
                    <a:pt x="968" y="185"/>
                  </a:cubicBezTo>
                  <a:cubicBezTo>
                    <a:pt x="968" y="183"/>
                    <a:pt x="968" y="183"/>
                    <a:pt x="968" y="183"/>
                  </a:cubicBezTo>
                  <a:cubicBezTo>
                    <a:pt x="969" y="183"/>
                    <a:pt x="969" y="183"/>
                    <a:pt x="969" y="183"/>
                  </a:cubicBezTo>
                  <a:cubicBezTo>
                    <a:pt x="965" y="181"/>
                    <a:pt x="965" y="181"/>
                    <a:pt x="965" y="181"/>
                  </a:cubicBezTo>
                  <a:cubicBezTo>
                    <a:pt x="962" y="179"/>
                    <a:pt x="962" y="179"/>
                    <a:pt x="962" y="179"/>
                  </a:cubicBezTo>
                  <a:cubicBezTo>
                    <a:pt x="959" y="176"/>
                    <a:pt x="959" y="176"/>
                    <a:pt x="959" y="176"/>
                  </a:cubicBezTo>
                  <a:cubicBezTo>
                    <a:pt x="959" y="175"/>
                    <a:pt x="959" y="175"/>
                    <a:pt x="959" y="175"/>
                  </a:cubicBezTo>
                  <a:cubicBezTo>
                    <a:pt x="959" y="173"/>
                    <a:pt x="959" y="173"/>
                    <a:pt x="959" y="173"/>
                  </a:cubicBezTo>
                  <a:cubicBezTo>
                    <a:pt x="958" y="173"/>
                    <a:pt x="958" y="173"/>
                    <a:pt x="958" y="173"/>
                  </a:cubicBezTo>
                  <a:cubicBezTo>
                    <a:pt x="956" y="172"/>
                    <a:pt x="956" y="172"/>
                    <a:pt x="956" y="172"/>
                  </a:cubicBezTo>
                  <a:cubicBezTo>
                    <a:pt x="962" y="170"/>
                    <a:pt x="962" y="170"/>
                    <a:pt x="962" y="170"/>
                  </a:cubicBezTo>
                  <a:cubicBezTo>
                    <a:pt x="965" y="170"/>
                    <a:pt x="965" y="170"/>
                    <a:pt x="965" y="170"/>
                  </a:cubicBezTo>
                  <a:cubicBezTo>
                    <a:pt x="968" y="170"/>
                    <a:pt x="968" y="170"/>
                    <a:pt x="968" y="170"/>
                  </a:cubicBezTo>
                  <a:cubicBezTo>
                    <a:pt x="973" y="172"/>
                    <a:pt x="973" y="172"/>
                    <a:pt x="973" y="172"/>
                  </a:cubicBezTo>
                  <a:cubicBezTo>
                    <a:pt x="979" y="173"/>
                    <a:pt x="979" y="173"/>
                    <a:pt x="979" y="173"/>
                  </a:cubicBezTo>
                  <a:cubicBezTo>
                    <a:pt x="975" y="173"/>
                    <a:pt x="975" y="173"/>
                    <a:pt x="975" y="173"/>
                  </a:cubicBezTo>
                  <a:cubicBezTo>
                    <a:pt x="978" y="175"/>
                    <a:pt x="978" y="175"/>
                    <a:pt x="978" y="175"/>
                  </a:cubicBezTo>
                  <a:cubicBezTo>
                    <a:pt x="973" y="173"/>
                    <a:pt x="973" y="173"/>
                    <a:pt x="973" y="173"/>
                  </a:cubicBezTo>
                  <a:cubicBezTo>
                    <a:pt x="972" y="172"/>
                    <a:pt x="972" y="172"/>
                    <a:pt x="972" y="172"/>
                  </a:cubicBezTo>
                  <a:cubicBezTo>
                    <a:pt x="969" y="173"/>
                    <a:pt x="969" y="173"/>
                    <a:pt x="969" y="173"/>
                  </a:cubicBezTo>
                  <a:cubicBezTo>
                    <a:pt x="968" y="175"/>
                    <a:pt x="968" y="175"/>
                    <a:pt x="968" y="175"/>
                  </a:cubicBezTo>
                  <a:cubicBezTo>
                    <a:pt x="969" y="176"/>
                    <a:pt x="969" y="176"/>
                    <a:pt x="969" y="176"/>
                  </a:cubicBezTo>
                  <a:cubicBezTo>
                    <a:pt x="972" y="181"/>
                    <a:pt x="972" y="181"/>
                    <a:pt x="972" y="181"/>
                  </a:cubicBezTo>
                  <a:cubicBezTo>
                    <a:pt x="975" y="182"/>
                    <a:pt x="975" y="182"/>
                    <a:pt x="975" y="182"/>
                  </a:cubicBezTo>
                  <a:cubicBezTo>
                    <a:pt x="975" y="183"/>
                    <a:pt x="975" y="183"/>
                    <a:pt x="975" y="183"/>
                  </a:cubicBezTo>
                  <a:cubicBezTo>
                    <a:pt x="976" y="185"/>
                    <a:pt x="976" y="185"/>
                    <a:pt x="976" y="185"/>
                  </a:cubicBezTo>
                  <a:cubicBezTo>
                    <a:pt x="979" y="186"/>
                    <a:pt x="979" y="186"/>
                    <a:pt x="979" y="186"/>
                  </a:cubicBezTo>
                  <a:cubicBezTo>
                    <a:pt x="980" y="188"/>
                    <a:pt x="980" y="188"/>
                    <a:pt x="980" y="188"/>
                  </a:cubicBezTo>
                  <a:cubicBezTo>
                    <a:pt x="980" y="189"/>
                    <a:pt x="980" y="189"/>
                    <a:pt x="980" y="189"/>
                  </a:cubicBezTo>
                  <a:cubicBezTo>
                    <a:pt x="982" y="191"/>
                    <a:pt x="982" y="191"/>
                    <a:pt x="982" y="191"/>
                  </a:cubicBezTo>
                  <a:cubicBezTo>
                    <a:pt x="983" y="192"/>
                    <a:pt x="983" y="192"/>
                    <a:pt x="983" y="192"/>
                  </a:cubicBezTo>
                  <a:cubicBezTo>
                    <a:pt x="980" y="193"/>
                    <a:pt x="980" y="193"/>
                    <a:pt x="980" y="193"/>
                  </a:cubicBezTo>
                  <a:cubicBezTo>
                    <a:pt x="979" y="193"/>
                    <a:pt x="979" y="193"/>
                    <a:pt x="979" y="193"/>
                  </a:cubicBezTo>
                  <a:cubicBezTo>
                    <a:pt x="978" y="193"/>
                    <a:pt x="978" y="193"/>
                    <a:pt x="978" y="193"/>
                  </a:cubicBezTo>
                  <a:cubicBezTo>
                    <a:pt x="976" y="195"/>
                    <a:pt x="976" y="195"/>
                    <a:pt x="976" y="195"/>
                  </a:cubicBezTo>
                  <a:cubicBezTo>
                    <a:pt x="973" y="198"/>
                    <a:pt x="973" y="198"/>
                    <a:pt x="973" y="198"/>
                  </a:cubicBezTo>
                  <a:cubicBezTo>
                    <a:pt x="975" y="201"/>
                    <a:pt x="975" y="201"/>
                    <a:pt x="975" y="201"/>
                  </a:cubicBezTo>
                  <a:cubicBezTo>
                    <a:pt x="975" y="202"/>
                    <a:pt x="975" y="202"/>
                    <a:pt x="975" y="202"/>
                  </a:cubicBezTo>
                  <a:cubicBezTo>
                    <a:pt x="973" y="203"/>
                    <a:pt x="973" y="203"/>
                    <a:pt x="973" y="203"/>
                  </a:cubicBezTo>
                  <a:cubicBezTo>
                    <a:pt x="973" y="205"/>
                    <a:pt x="973" y="205"/>
                    <a:pt x="973" y="205"/>
                  </a:cubicBezTo>
                  <a:cubicBezTo>
                    <a:pt x="973" y="208"/>
                    <a:pt x="973" y="208"/>
                    <a:pt x="973" y="208"/>
                  </a:cubicBezTo>
                  <a:cubicBezTo>
                    <a:pt x="972" y="209"/>
                    <a:pt x="972" y="209"/>
                    <a:pt x="972" y="209"/>
                  </a:cubicBezTo>
                  <a:cubicBezTo>
                    <a:pt x="972" y="211"/>
                    <a:pt x="972" y="211"/>
                    <a:pt x="972" y="211"/>
                  </a:cubicBezTo>
                  <a:cubicBezTo>
                    <a:pt x="972" y="212"/>
                    <a:pt x="972" y="212"/>
                    <a:pt x="972" y="212"/>
                  </a:cubicBezTo>
                  <a:cubicBezTo>
                    <a:pt x="972" y="213"/>
                    <a:pt x="972" y="213"/>
                    <a:pt x="972" y="213"/>
                  </a:cubicBezTo>
                  <a:cubicBezTo>
                    <a:pt x="970" y="215"/>
                    <a:pt x="970" y="215"/>
                    <a:pt x="970" y="215"/>
                  </a:cubicBezTo>
                  <a:cubicBezTo>
                    <a:pt x="972" y="216"/>
                    <a:pt x="972" y="216"/>
                    <a:pt x="972" y="216"/>
                  </a:cubicBezTo>
                  <a:cubicBezTo>
                    <a:pt x="973" y="218"/>
                    <a:pt x="973" y="218"/>
                    <a:pt x="973" y="218"/>
                  </a:cubicBezTo>
                  <a:cubicBezTo>
                    <a:pt x="973" y="219"/>
                    <a:pt x="973" y="219"/>
                    <a:pt x="973" y="219"/>
                  </a:cubicBezTo>
                  <a:cubicBezTo>
                    <a:pt x="973" y="221"/>
                    <a:pt x="973" y="221"/>
                    <a:pt x="973" y="221"/>
                  </a:cubicBezTo>
                  <a:cubicBezTo>
                    <a:pt x="973" y="222"/>
                    <a:pt x="973" y="222"/>
                    <a:pt x="973" y="222"/>
                  </a:cubicBezTo>
                  <a:cubicBezTo>
                    <a:pt x="972" y="222"/>
                    <a:pt x="972" y="222"/>
                    <a:pt x="972" y="222"/>
                  </a:cubicBezTo>
                  <a:cubicBezTo>
                    <a:pt x="972" y="224"/>
                    <a:pt x="972" y="224"/>
                    <a:pt x="972" y="224"/>
                  </a:cubicBezTo>
                  <a:cubicBezTo>
                    <a:pt x="970" y="226"/>
                    <a:pt x="970" y="226"/>
                    <a:pt x="970" y="226"/>
                  </a:cubicBezTo>
                  <a:cubicBezTo>
                    <a:pt x="970" y="228"/>
                    <a:pt x="970" y="228"/>
                    <a:pt x="970" y="228"/>
                  </a:cubicBezTo>
                  <a:cubicBezTo>
                    <a:pt x="970" y="229"/>
                    <a:pt x="970" y="229"/>
                    <a:pt x="970" y="229"/>
                  </a:cubicBezTo>
                  <a:cubicBezTo>
                    <a:pt x="968" y="228"/>
                    <a:pt x="968" y="228"/>
                    <a:pt x="968" y="228"/>
                  </a:cubicBezTo>
                  <a:cubicBezTo>
                    <a:pt x="965" y="228"/>
                    <a:pt x="965" y="228"/>
                    <a:pt x="965" y="228"/>
                  </a:cubicBezTo>
                  <a:cubicBezTo>
                    <a:pt x="965" y="231"/>
                    <a:pt x="965" y="231"/>
                    <a:pt x="965" y="231"/>
                  </a:cubicBezTo>
                  <a:cubicBezTo>
                    <a:pt x="965" y="232"/>
                    <a:pt x="965" y="232"/>
                    <a:pt x="965" y="232"/>
                  </a:cubicBezTo>
                  <a:cubicBezTo>
                    <a:pt x="962" y="231"/>
                    <a:pt x="962" y="231"/>
                    <a:pt x="962" y="231"/>
                  </a:cubicBezTo>
                  <a:cubicBezTo>
                    <a:pt x="959" y="231"/>
                    <a:pt x="959" y="231"/>
                    <a:pt x="959" y="231"/>
                  </a:cubicBezTo>
                  <a:cubicBezTo>
                    <a:pt x="962" y="234"/>
                    <a:pt x="962" y="234"/>
                    <a:pt x="962" y="234"/>
                  </a:cubicBezTo>
                  <a:cubicBezTo>
                    <a:pt x="965" y="235"/>
                    <a:pt x="965" y="235"/>
                    <a:pt x="965" y="235"/>
                  </a:cubicBezTo>
                  <a:cubicBezTo>
                    <a:pt x="966" y="238"/>
                    <a:pt x="966" y="238"/>
                    <a:pt x="966" y="238"/>
                  </a:cubicBezTo>
                  <a:cubicBezTo>
                    <a:pt x="968" y="241"/>
                    <a:pt x="968" y="241"/>
                    <a:pt x="968" y="241"/>
                  </a:cubicBezTo>
                  <a:cubicBezTo>
                    <a:pt x="966" y="241"/>
                    <a:pt x="966" y="241"/>
                    <a:pt x="966" y="241"/>
                  </a:cubicBezTo>
                  <a:cubicBezTo>
                    <a:pt x="966" y="242"/>
                    <a:pt x="966" y="242"/>
                    <a:pt x="966" y="242"/>
                  </a:cubicBezTo>
                  <a:cubicBezTo>
                    <a:pt x="965" y="245"/>
                    <a:pt x="965" y="245"/>
                    <a:pt x="965" y="245"/>
                  </a:cubicBezTo>
                  <a:cubicBezTo>
                    <a:pt x="965" y="246"/>
                    <a:pt x="965" y="246"/>
                    <a:pt x="965" y="246"/>
                  </a:cubicBezTo>
                  <a:cubicBezTo>
                    <a:pt x="968" y="249"/>
                    <a:pt x="968" y="249"/>
                    <a:pt x="968" y="249"/>
                  </a:cubicBezTo>
                  <a:cubicBezTo>
                    <a:pt x="972" y="255"/>
                    <a:pt x="972" y="255"/>
                    <a:pt x="972" y="255"/>
                  </a:cubicBezTo>
                  <a:cubicBezTo>
                    <a:pt x="979" y="264"/>
                    <a:pt x="979" y="264"/>
                    <a:pt x="979" y="264"/>
                  </a:cubicBezTo>
                  <a:cubicBezTo>
                    <a:pt x="986" y="271"/>
                    <a:pt x="986" y="271"/>
                    <a:pt x="986" y="271"/>
                  </a:cubicBezTo>
                  <a:cubicBezTo>
                    <a:pt x="1005" y="287"/>
                    <a:pt x="1005" y="287"/>
                    <a:pt x="1005" y="287"/>
                  </a:cubicBezTo>
                  <a:cubicBezTo>
                    <a:pt x="1012" y="294"/>
                    <a:pt x="1012" y="294"/>
                    <a:pt x="1012" y="294"/>
                  </a:cubicBezTo>
                  <a:cubicBezTo>
                    <a:pt x="1016" y="298"/>
                    <a:pt x="1016" y="298"/>
                    <a:pt x="1016" y="298"/>
                  </a:cubicBezTo>
                  <a:cubicBezTo>
                    <a:pt x="1021" y="300"/>
                    <a:pt x="1021" y="300"/>
                    <a:pt x="1021" y="300"/>
                  </a:cubicBezTo>
                  <a:cubicBezTo>
                    <a:pt x="1019" y="300"/>
                    <a:pt x="1019" y="300"/>
                    <a:pt x="1019" y="300"/>
                  </a:cubicBezTo>
                  <a:cubicBezTo>
                    <a:pt x="1021" y="301"/>
                    <a:pt x="1021" y="301"/>
                    <a:pt x="1021" y="301"/>
                  </a:cubicBezTo>
                  <a:cubicBezTo>
                    <a:pt x="1023" y="304"/>
                    <a:pt x="1023" y="304"/>
                    <a:pt x="1023" y="304"/>
                  </a:cubicBezTo>
                  <a:cubicBezTo>
                    <a:pt x="1031" y="310"/>
                    <a:pt x="1031" y="310"/>
                    <a:pt x="1031" y="310"/>
                  </a:cubicBezTo>
                  <a:cubicBezTo>
                    <a:pt x="1032" y="312"/>
                    <a:pt x="1032" y="312"/>
                    <a:pt x="1032" y="312"/>
                  </a:cubicBezTo>
                  <a:cubicBezTo>
                    <a:pt x="1036" y="315"/>
                    <a:pt x="1036" y="315"/>
                    <a:pt x="1036" y="315"/>
                  </a:cubicBezTo>
                  <a:cubicBezTo>
                    <a:pt x="1039" y="317"/>
                    <a:pt x="1039" y="317"/>
                    <a:pt x="1039" y="317"/>
                  </a:cubicBezTo>
                  <a:cubicBezTo>
                    <a:pt x="1041" y="320"/>
                    <a:pt x="1041" y="320"/>
                    <a:pt x="1041" y="320"/>
                  </a:cubicBezTo>
                  <a:cubicBezTo>
                    <a:pt x="1044" y="315"/>
                    <a:pt x="1044" y="315"/>
                    <a:pt x="1044" y="315"/>
                  </a:cubicBezTo>
                  <a:cubicBezTo>
                    <a:pt x="1044" y="314"/>
                    <a:pt x="1044" y="314"/>
                    <a:pt x="1044" y="314"/>
                  </a:cubicBezTo>
                  <a:cubicBezTo>
                    <a:pt x="1044" y="312"/>
                    <a:pt x="1044" y="312"/>
                    <a:pt x="1044" y="312"/>
                  </a:cubicBezTo>
                  <a:cubicBezTo>
                    <a:pt x="1045" y="310"/>
                    <a:pt x="1045" y="310"/>
                    <a:pt x="1045" y="310"/>
                  </a:cubicBezTo>
                  <a:cubicBezTo>
                    <a:pt x="1045" y="307"/>
                    <a:pt x="1045" y="307"/>
                    <a:pt x="1045" y="307"/>
                  </a:cubicBezTo>
                  <a:cubicBezTo>
                    <a:pt x="1044" y="302"/>
                    <a:pt x="1044" y="302"/>
                    <a:pt x="1044" y="302"/>
                  </a:cubicBezTo>
                  <a:cubicBezTo>
                    <a:pt x="1041" y="298"/>
                    <a:pt x="1041" y="298"/>
                    <a:pt x="1041" y="298"/>
                  </a:cubicBezTo>
                  <a:cubicBezTo>
                    <a:pt x="1039" y="297"/>
                    <a:pt x="1039" y="297"/>
                    <a:pt x="1039" y="297"/>
                  </a:cubicBezTo>
                  <a:cubicBezTo>
                    <a:pt x="1038" y="295"/>
                    <a:pt x="1038" y="295"/>
                    <a:pt x="1038" y="295"/>
                  </a:cubicBezTo>
                  <a:cubicBezTo>
                    <a:pt x="1036" y="294"/>
                    <a:pt x="1036" y="294"/>
                    <a:pt x="1036" y="294"/>
                  </a:cubicBezTo>
                  <a:cubicBezTo>
                    <a:pt x="1035" y="292"/>
                    <a:pt x="1035" y="292"/>
                    <a:pt x="1035" y="292"/>
                  </a:cubicBezTo>
                  <a:cubicBezTo>
                    <a:pt x="1036" y="292"/>
                    <a:pt x="1036" y="292"/>
                    <a:pt x="1036" y="292"/>
                  </a:cubicBezTo>
                  <a:cubicBezTo>
                    <a:pt x="1038" y="294"/>
                    <a:pt x="1038" y="294"/>
                    <a:pt x="1038" y="294"/>
                  </a:cubicBezTo>
                  <a:cubicBezTo>
                    <a:pt x="1041" y="291"/>
                    <a:pt x="1041" y="291"/>
                    <a:pt x="1041" y="291"/>
                  </a:cubicBezTo>
                  <a:cubicBezTo>
                    <a:pt x="1044" y="289"/>
                    <a:pt x="1044" y="289"/>
                    <a:pt x="1044" y="289"/>
                  </a:cubicBezTo>
                  <a:cubicBezTo>
                    <a:pt x="1045" y="289"/>
                    <a:pt x="1045" y="289"/>
                    <a:pt x="1045" y="289"/>
                  </a:cubicBezTo>
                  <a:cubicBezTo>
                    <a:pt x="1046" y="289"/>
                    <a:pt x="1046" y="289"/>
                    <a:pt x="1046" y="289"/>
                  </a:cubicBezTo>
                  <a:cubicBezTo>
                    <a:pt x="1048" y="291"/>
                    <a:pt x="1048" y="291"/>
                    <a:pt x="1048" y="291"/>
                  </a:cubicBezTo>
                  <a:cubicBezTo>
                    <a:pt x="1049" y="291"/>
                    <a:pt x="1049" y="291"/>
                    <a:pt x="1049" y="291"/>
                  </a:cubicBezTo>
                  <a:cubicBezTo>
                    <a:pt x="1046" y="288"/>
                    <a:pt x="1046" y="288"/>
                    <a:pt x="1046" y="288"/>
                  </a:cubicBezTo>
                  <a:cubicBezTo>
                    <a:pt x="1044" y="287"/>
                    <a:pt x="1044" y="287"/>
                    <a:pt x="1044" y="287"/>
                  </a:cubicBezTo>
                  <a:cubicBezTo>
                    <a:pt x="1042" y="285"/>
                    <a:pt x="1042" y="285"/>
                    <a:pt x="1042" y="285"/>
                  </a:cubicBezTo>
                  <a:cubicBezTo>
                    <a:pt x="1039" y="282"/>
                    <a:pt x="1039" y="282"/>
                    <a:pt x="1039" y="282"/>
                  </a:cubicBezTo>
                  <a:cubicBezTo>
                    <a:pt x="1038" y="279"/>
                    <a:pt x="1038" y="279"/>
                    <a:pt x="1038" y="279"/>
                  </a:cubicBezTo>
                  <a:cubicBezTo>
                    <a:pt x="1038" y="278"/>
                    <a:pt x="1038" y="278"/>
                    <a:pt x="1038" y="278"/>
                  </a:cubicBezTo>
                  <a:cubicBezTo>
                    <a:pt x="1038" y="277"/>
                    <a:pt x="1038" y="277"/>
                    <a:pt x="1038" y="277"/>
                  </a:cubicBezTo>
                  <a:cubicBezTo>
                    <a:pt x="1039" y="274"/>
                    <a:pt x="1039" y="274"/>
                    <a:pt x="1039" y="274"/>
                  </a:cubicBezTo>
                  <a:cubicBezTo>
                    <a:pt x="1041" y="272"/>
                    <a:pt x="1041" y="272"/>
                    <a:pt x="1041" y="272"/>
                  </a:cubicBezTo>
                  <a:cubicBezTo>
                    <a:pt x="1042" y="272"/>
                    <a:pt x="1042" y="272"/>
                    <a:pt x="1042" y="272"/>
                  </a:cubicBezTo>
                  <a:cubicBezTo>
                    <a:pt x="1046" y="274"/>
                    <a:pt x="1046" y="274"/>
                    <a:pt x="1046" y="274"/>
                  </a:cubicBezTo>
                  <a:cubicBezTo>
                    <a:pt x="1049" y="274"/>
                    <a:pt x="1049" y="274"/>
                    <a:pt x="1049" y="274"/>
                  </a:cubicBezTo>
                  <a:cubicBezTo>
                    <a:pt x="1051" y="271"/>
                    <a:pt x="1051" y="271"/>
                    <a:pt x="1051" y="271"/>
                  </a:cubicBezTo>
                  <a:cubicBezTo>
                    <a:pt x="1051" y="269"/>
                    <a:pt x="1051" y="269"/>
                    <a:pt x="1051" y="269"/>
                  </a:cubicBezTo>
                  <a:cubicBezTo>
                    <a:pt x="1045" y="267"/>
                    <a:pt x="1045" y="267"/>
                    <a:pt x="1045" y="267"/>
                  </a:cubicBezTo>
                  <a:cubicBezTo>
                    <a:pt x="1041" y="264"/>
                    <a:pt x="1041" y="264"/>
                    <a:pt x="1041" y="264"/>
                  </a:cubicBezTo>
                  <a:cubicBezTo>
                    <a:pt x="1038" y="261"/>
                    <a:pt x="1038" y="261"/>
                    <a:pt x="1038" y="261"/>
                  </a:cubicBezTo>
                  <a:cubicBezTo>
                    <a:pt x="1035" y="258"/>
                    <a:pt x="1035" y="258"/>
                    <a:pt x="1035" y="258"/>
                  </a:cubicBezTo>
                  <a:cubicBezTo>
                    <a:pt x="1033" y="254"/>
                    <a:pt x="1033" y="254"/>
                    <a:pt x="1033" y="254"/>
                  </a:cubicBezTo>
                  <a:cubicBezTo>
                    <a:pt x="1033" y="252"/>
                    <a:pt x="1033" y="252"/>
                    <a:pt x="1033" y="252"/>
                  </a:cubicBezTo>
                  <a:cubicBezTo>
                    <a:pt x="1035" y="251"/>
                    <a:pt x="1035" y="251"/>
                    <a:pt x="1035" y="251"/>
                  </a:cubicBezTo>
                  <a:cubicBezTo>
                    <a:pt x="1033" y="249"/>
                    <a:pt x="1033" y="249"/>
                    <a:pt x="1033" y="249"/>
                  </a:cubicBezTo>
                  <a:cubicBezTo>
                    <a:pt x="1033" y="248"/>
                    <a:pt x="1033" y="248"/>
                    <a:pt x="1033" y="248"/>
                  </a:cubicBezTo>
                  <a:cubicBezTo>
                    <a:pt x="1036" y="248"/>
                    <a:pt x="1036" y="248"/>
                    <a:pt x="1036" y="248"/>
                  </a:cubicBezTo>
                  <a:cubicBezTo>
                    <a:pt x="1038" y="248"/>
                    <a:pt x="1038" y="248"/>
                    <a:pt x="1038" y="248"/>
                  </a:cubicBezTo>
                  <a:cubicBezTo>
                    <a:pt x="1036" y="249"/>
                    <a:pt x="1036" y="249"/>
                    <a:pt x="1036" y="249"/>
                  </a:cubicBezTo>
                  <a:cubicBezTo>
                    <a:pt x="1036" y="251"/>
                    <a:pt x="1036" y="251"/>
                    <a:pt x="1036" y="251"/>
                  </a:cubicBezTo>
                  <a:cubicBezTo>
                    <a:pt x="1039" y="254"/>
                    <a:pt x="1039" y="254"/>
                    <a:pt x="1039" y="254"/>
                  </a:cubicBezTo>
                  <a:cubicBezTo>
                    <a:pt x="1042" y="254"/>
                    <a:pt x="1042" y="254"/>
                    <a:pt x="1042" y="254"/>
                  </a:cubicBezTo>
                  <a:cubicBezTo>
                    <a:pt x="1044" y="252"/>
                    <a:pt x="1044" y="252"/>
                    <a:pt x="1044" y="252"/>
                  </a:cubicBezTo>
                  <a:cubicBezTo>
                    <a:pt x="1044" y="251"/>
                    <a:pt x="1044" y="251"/>
                    <a:pt x="1044" y="251"/>
                  </a:cubicBezTo>
                  <a:cubicBezTo>
                    <a:pt x="1041" y="248"/>
                    <a:pt x="1041" y="248"/>
                    <a:pt x="1041" y="248"/>
                  </a:cubicBezTo>
                  <a:cubicBezTo>
                    <a:pt x="1035" y="245"/>
                    <a:pt x="1035" y="245"/>
                    <a:pt x="1035" y="245"/>
                  </a:cubicBezTo>
                  <a:cubicBezTo>
                    <a:pt x="1032" y="244"/>
                    <a:pt x="1032" y="244"/>
                    <a:pt x="1032" y="244"/>
                  </a:cubicBezTo>
                  <a:cubicBezTo>
                    <a:pt x="1029" y="242"/>
                    <a:pt x="1029" y="242"/>
                    <a:pt x="1029" y="242"/>
                  </a:cubicBezTo>
                  <a:cubicBezTo>
                    <a:pt x="1025" y="239"/>
                    <a:pt x="1025" y="239"/>
                    <a:pt x="1025" y="239"/>
                  </a:cubicBezTo>
                  <a:cubicBezTo>
                    <a:pt x="1023" y="238"/>
                    <a:pt x="1023" y="238"/>
                    <a:pt x="1023" y="238"/>
                  </a:cubicBezTo>
                  <a:cubicBezTo>
                    <a:pt x="1023" y="236"/>
                    <a:pt x="1023" y="236"/>
                    <a:pt x="1023" y="236"/>
                  </a:cubicBezTo>
                  <a:cubicBezTo>
                    <a:pt x="1023" y="234"/>
                    <a:pt x="1023" y="234"/>
                    <a:pt x="1023" y="234"/>
                  </a:cubicBezTo>
                  <a:cubicBezTo>
                    <a:pt x="1023" y="232"/>
                    <a:pt x="1023" y="232"/>
                    <a:pt x="1023" y="232"/>
                  </a:cubicBezTo>
                  <a:cubicBezTo>
                    <a:pt x="1019" y="231"/>
                    <a:pt x="1019" y="231"/>
                    <a:pt x="1019" y="231"/>
                  </a:cubicBezTo>
                  <a:cubicBezTo>
                    <a:pt x="1016" y="229"/>
                    <a:pt x="1016" y="229"/>
                    <a:pt x="1016" y="229"/>
                  </a:cubicBezTo>
                  <a:cubicBezTo>
                    <a:pt x="1013" y="229"/>
                    <a:pt x="1013" y="229"/>
                    <a:pt x="1013" y="229"/>
                  </a:cubicBezTo>
                  <a:cubicBezTo>
                    <a:pt x="1015" y="232"/>
                    <a:pt x="1015" y="232"/>
                    <a:pt x="1015" y="232"/>
                  </a:cubicBezTo>
                  <a:cubicBezTo>
                    <a:pt x="1013" y="232"/>
                    <a:pt x="1013" y="232"/>
                    <a:pt x="1013" y="232"/>
                  </a:cubicBezTo>
                  <a:cubicBezTo>
                    <a:pt x="1012" y="231"/>
                    <a:pt x="1012" y="231"/>
                    <a:pt x="1012" y="231"/>
                  </a:cubicBezTo>
                  <a:cubicBezTo>
                    <a:pt x="1009" y="231"/>
                    <a:pt x="1009" y="231"/>
                    <a:pt x="1009" y="231"/>
                  </a:cubicBezTo>
                  <a:cubicBezTo>
                    <a:pt x="1006" y="228"/>
                    <a:pt x="1006" y="228"/>
                    <a:pt x="1006" y="228"/>
                  </a:cubicBezTo>
                  <a:cubicBezTo>
                    <a:pt x="1003" y="225"/>
                    <a:pt x="1003" y="225"/>
                    <a:pt x="1003" y="225"/>
                  </a:cubicBezTo>
                  <a:cubicBezTo>
                    <a:pt x="1002" y="221"/>
                    <a:pt x="1002" y="221"/>
                    <a:pt x="1002" y="221"/>
                  </a:cubicBezTo>
                  <a:cubicBezTo>
                    <a:pt x="1002" y="218"/>
                    <a:pt x="1002" y="218"/>
                    <a:pt x="1002" y="218"/>
                  </a:cubicBezTo>
                  <a:cubicBezTo>
                    <a:pt x="1002" y="216"/>
                    <a:pt x="1002" y="216"/>
                    <a:pt x="1002" y="216"/>
                  </a:cubicBezTo>
                  <a:cubicBezTo>
                    <a:pt x="1003" y="216"/>
                    <a:pt x="1003" y="216"/>
                    <a:pt x="1003" y="216"/>
                  </a:cubicBezTo>
                  <a:cubicBezTo>
                    <a:pt x="1001" y="215"/>
                    <a:pt x="1001" y="215"/>
                    <a:pt x="1001" y="215"/>
                  </a:cubicBezTo>
                  <a:cubicBezTo>
                    <a:pt x="1003" y="215"/>
                    <a:pt x="1003" y="215"/>
                    <a:pt x="1003" y="215"/>
                  </a:cubicBezTo>
                  <a:cubicBezTo>
                    <a:pt x="1001" y="213"/>
                    <a:pt x="1001" y="213"/>
                    <a:pt x="1001" y="213"/>
                  </a:cubicBezTo>
                  <a:cubicBezTo>
                    <a:pt x="1001" y="212"/>
                    <a:pt x="1001" y="212"/>
                    <a:pt x="1001" y="212"/>
                  </a:cubicBezTo>
                  <a:cubicBezTo>
                    <a:pt x="1002" y="212"/>
                    <a:pt x="1002" y="212"/>
                    <a:pt x="1002" y="212"/>
                  </a:cubicBezTo>
                  <a:cubicBezTo>
                    <a:pt x="999" y="211"/>
                    <a:pt x="999" y="211"/>
                    <a:pt x="999" y="211"/>
                  </a:cubicBezTo>
                  <a:cubicBezTo>
                    <a:pt x="998" y="209"/>
                    <a:pt x="998" y="209"/>
                    <a:pt x="998" y="209"/>
                  </a:cubicBezTo>
                  <a:cubicBezTo>
                    <a:pt x="998" y="208"/>
                    <a:pt x="998" y="208"/>
                    <a:pt x="998" y="208"/>
                  </a:cubicBezTo>
                  <a:cubicBezTo>
                    <a:pt x="996" y="206"/>
                    <a:pt x="996" y="206"/>
                    <a:pt x="996" y="206"/>
                  </a:cubicBezTo>
                  <a:cubicBezTo>
                    <a:pt x="995" y="205"/>
                    <a:pt x="995" y="205"/>
                    <a:pt x="995" y="205"/>
                  </a:cubicBezTo>
                  <a:cubicBezTo>
                    <a:pt x="996" y="205"/>
                    <a:pt x="996" y="205"/>
                    <a:pt x="996" y="205"/>
                  </a:cubicBezTo>
                  <a:cubicBezTo>
                    <a:pt x="998" y="203"/>
                    <a:pt x="998" y="203"/>
                    <a:pt x="998" y="203"/>
                  </a:cubicBezTo>
                  <a:cubicBezTo>
                    <a:pt x="999" y="203"/>
                    <a:pt x="999" y="203"/>
                    <a:pt x="999" y="203"/>
                  </a:cubicBezTo>
                  <a:cubicBezTo>
                    <a:pt x="1001" y="203"/>
                    <a:pt x="1001" y="203"/>
                    <a:pt x="1001" y="203"/>
                  </a:cubicBezTo>
                  <a:cubicBezTo>
                    <a:pt x="1002" y="203"/>
                    <a:pt x="1002" y="203"/>
                    <a:pt x="1002" y="203"/>
                  </a:cubicBezTo>
                  <a:cubicBezTo>
                    <a:pt x="1002" y="202"/>
                    <a:pt x="1002" y="202"/>
                    <a:pt x="1002" y="202"/>
                  </a:cubicBezTo>
                  <a:cubicBezTo>
                    <a:pt x="1005" y="203"/>
                    <a:pt x="1005" y="203"/>
                    <a:pt x="1005" y="203"/>
                  </a:cubicBezTo>
                  <a:cubicBezTo>
                    <a:pt x="1008" y="205"/>
                    <a:pt x="1008" y="205"/>
                    <a:pt x="1008" y="205"/>
                  </a:cubicBezTo>
                  <a:cubicBezTo>
                    <a:pt x="1011" y="205"/>
                    <a:pt x="1011" y="205"/>
                    <a:pt x="1011" y="205"/>
                  </a:cubicBezTo>
                  <a:cubicBezTo>
                    <a:pt x="1011" y="203"/>
                    <a:pt x="1011" y="203"/>
                    <a:pt x="1011" y="203"/>
                  </a:cubicBezTo>
                  <a:cubicBezTo>
                    <a:pt x="1009" y="202"/>
                    <a:pt x="1009" y="202"/>
                    <a:pt x="1009" y="202"/>
                  </a:cubicBezTo>
                  <a:cubicBezTo>
                    <a:pt x="1008" y="202"/>
                    <a:pt x="1008" y="202"/>
                    <a:pt x="1008" y="202"/>
                  </a:cubicBezTo>
                  <a:cubicBezTo>
                    <a:pt x="1011" y="201"/>
                    <a:pt x="1011" y="201"/>
                    <a:pt x="1011" y="201"/>
                  </a:cubicBezTo>
                  <a:cubicBezTo>
                    <a:pt x="1011" y="199"/>
                    <a:pt x="1011" y="199"/>
                    <a:pt x="1011" y="199"/>
                  </a:cubicBezTo>
                  <a:cubicBezTo>
                    <a:pt x="1012" y="198"/>
                    <a:pt x="1012" y="198"/>
                    <a:pt x="1012" y="198"/>
                  </a:cubicBezTo>
                  <a:cubicBezTo>
                    <a:pt x="1013" y="198"/>
                    <a:pt x="1013" y="198"/>
                    <a:pt x="1013" y="198"/>
                  </a:cubicBezTo>
                  <a:cubicBezTo>
                    <a:pt x="1015" y="198"/>
                    <a:pt x="1015" y="198"/>
                    <a:pt x="1015" y="198"/>
                  </a:cubicBezTo>
                  <a:cubicBezTo>
                    <a:pt x="1016" y="201"/>
                    <a:pt x="1016" y="201"/>
                    <a:pt x="1016" y="201"/>
                  </a:cubicBezTo>
                  <a:cubicBezTo>
                    <a:pt x="1019" y="203"/>
                    <a:pt x="1019" y="203"/>
                    <a:pt x="1019" y="203"/>
                  </a:cubicBezTo>
                  <a:cubicBezTo>
                    <a:pt x="1021" y="205"/>
                    <a:pt x="1021" y="205"/>
                    <a:pt x="1021" y="205"/>
                  </a:cubicBezTo>
                  <a:cubicBezTo>
                    <a:pt x="1022" y="205"/>
                    <a:pt x="1022" y="205"/>
                    <a:pt x="1022" y="205"/>
                  </a:cubicBezTo>
                  <a:cubicBezTo>
                    <a:pt x="1023" y="202"/>
                    <a:pt x="1023" y="202"/>
                    <a:pt x="1023" y="202"/>
                  </a:cubicBezTo>
                  <a:cubicBezTo>
                    <a:pt x="1023" y="199"/>
                    <a:pt x="1023" y="199"/>
                    <a:pt x="1023" y="199"/>
                  </a:cubicBezTo>
                  <a:cubicBezTo>
                    <a:pt x="1025" y="199"/>
                    <a:pt x="1025" y="199"/>
                    <a:pt x="1025" y="199"/>
                  </a:cubicBezTo>
                  <a:cubicBezTo>
                    <a:pt x="1023" y="198"/>
                    <a:pt x="1023" y="198"/>
                    <a:pt x="1023" y="198"/>
                  </a:cubicBezTo>
                  <a:cubicBezTo>
                    <a:pt x="1026" y="198"/>
                    <a:pt x="1026" y="198"/>
                    <a:pt x="1026" y="198"/>
                  </a:cubicBezTo>
                  <a:cubicBezTo>
                    <a:pt x="1028" y="198"/>
                    <a:pt x="1028" y="198"/>
                    <a:pt x="1028" y="198"/>
                  </a:cubicBezTo>
                  <a:cubicBezTo>
                    <a:pt x="1032" y="196"/>
                    <a:pt x="1032" y="196"/>
                    <a:pt x="1032" y="196"/>
                  </a:cubicBezTo>
                  <a:cubicBezTo>
                    <a:pt x="1041" y="196"/>
                    <a:pt x="1041" y="196"/>
                    <a:pt x="1041" y="196"/>
                  </a:cubicBezTo>
                  <a:cubicBezTo>
                    <a:pt x="1051" y="199"/>
                    <a:pt x="1051" y="199"/>
                    <a:pt x="1051" y="199"/>
                  </a:cubicBezTo>
                  <a:cubicBezTo>
                    <a:pt x="1061" y="205"/>
                    <a:pt x="1061" y="205"/>
                    <a:pt x="1061" y="205"/>
                  </a:cubicBezTo>
                  <a:cubicBezTo>
                    <a:pt x="1061" y="203"/>
                    <a:pt x="1061" y="203"/>
                    <a:pt x="1061" y="203"/>
                  </a:cubicBezTo>
                  <a:cubicBezTo>
                    <a:pt x="1059" y="201"/>
                    <a:pt x="1059" y="201"/>
                    <a:pt x="1059" y="201"/>
                  </a:cubicBezTo>
                  <a:cubicBezTo>
                    <a:pt x="1055" y="198"/>
                    <a:pt x="1055" y="198"/>
                    <a:pt x="1055" y="198"/>
                  </a:cubicBezTo>
                  <a:cubicBezTo>
                    <a:pt x="1056" y="198"/>
                    <a:pt x="1056" y="198"/>
                    <a:pt x="1056" y="198"/>
                  </a:cubicBezTo>
                  <a:cubicBezTo>
                    <a:pt x="1056" y="196"/>
                    <a:pt x="1056" y="196"/>
                    <a:pt x="1056" y="196"/>
                  </a:cubicBezTo>
                  <a:cubicBezTo>
                    <a:pt x="1059" y="196"/>
                    <a:pt x="1059" y="196"/>
                    <a:pt x="1059" y="196"/>
                  </a:cubicBezTo>
                  <a:cubicBezTo>
                    <a:pt x="1061" y="195"/>
                    <a:pt x="1061" y="195"/>
                    <a:pt x="1061" y="195"/>
                  </a:cubicBezTo>
                  <a:cubicBezTo>
                    <a:pt x="1059" y="195"/>
                    <a:pt x="1059" y="195"/>
                    <a:pt x="1059" y="195"/>
                  </a:cubicBezTo>
                  <a:cubicBezTo>
                    <a:pt x="1061" y="193"/>
                    <a:pt x="1061" y="193"/>
                    <a:pt x="1061" y="193"/>
                  </a:cubicBezTo>
                  <a:cubicBezTo>
                    <a:pt x="1062" y="192"/>
                    <a:pt x="1062" y="192"/>
                    <a:pt x="1062" y="192"/>
                  </a:cubicBezTo>
                  <a:cubicBezTo>
                    <a:pt x="1064" y="192"/>
                    <a:pt x="1064" y="192"/>
                    <a:pt x="1064" y="192"/>
                  </a:cubicBezTo>
                  <a:cubicBezTo>
                    <a:pt x="1062" y="191"/>
                    <a:pt x="1062" y="191"/>
                    <a:pt x="1062" y="191"/>
                  </a:cubicBezTo>
                  <a:cubicBezTo>
                    <a:pt x="1064" y="191"/>
                    <a:pt x="1064" y="191"/>
                    <a:pt x="1064" y="191"/>
                  </a:cubicBezTo>
                  <a:cubicBezTo>
                    <a:pt x="1062" y="189"/>
                    <a:pt x="1062" y="189"/>
                    <a:pt x="1062" y="189"/>
                  </a:cubicBezTo>
                  <a:cubicBezTo>
                    <a:pt x="1064" y="189"/>
                    <a:pt x="1064" y="189"/>
                    <a:pt x="1064" y="189"/>
                  </a:cubicBezTo>
                  <a:cubicBezTo>
                    <a:pt x="1064" y="188"/>
                    <a:pt x="1064" y="188"/>
                    <a:pt x="1064" y="188"/>
                  </a:cubicBezTo>
                  <a:cubicBezTo>
                    <a:pt x="1064" y="186"/>
                    <a:pt x="1064" y="186"/>
                    <a:pt x="1064" y="186"/>
                  </a:cubicBezTo>
                  <a:cubicBezTo>
                    <a:pt x="1066" y="185"/>
                    <a:pt x="1066" y="185"/>
                    <a:pt x="1066" y="185"/>
                  </a:cubicBezTo>
                  <a:cubicBezTo>
                    <a:pt x="1065" y="182"/>
                    <a:pt x="1065" y="182"/>
                    <a:pt x="1065" y="182"/>
                  </a:cubicBezTo>
                  <a:cubicBezTo>
                    <a:pt x="1068" y="182"/>
                    <a:pt x="1068" y="182"/>
                    <a:pt x="1068" y="182"/>
                  </a:cubicBezTo>
                  <a:cubicBezTo>
                    <a:pt x="1069" y="182"/>
                    <a:pt x="1069" y="182"/>
                    <a:pt x="1069" y="182"/>
                  </a:cubicBezTo>
                  <a:cubicBezTo>
                    <a:pt x="1068" y="181"/>
                    <a:pt x="1068" y="181"/>
                    <a:pt x="1068" y="181"/>
                  </a:cubicBezTo>
                  <a:cubicBezTo>
                    <a:pt x="1071" y="181"/>
                    <a:pt x="1071" y="181"/>
                    <a:pt x="1071" y="181"/>
                  </a:cubicBezTo>
                  <a:cubicBezTo>
                    <a:pt x="1074" y="181"/>
                    <a:pt x="1074" y="181"/>
                    <a:pt x="1074" y="181"/>
                  </a:cubicBezTo>
                  <a:cubicBezTo>
                    <a:pt x="1071" y="179"/>
                    <a:pt x="1071" y="179"/>
                    <a:pt x="1071" y="179"/>
                  </a:cubicBezTo>
                  <a:cubicBezTo>
                    <a:pt x="1074" y="179"/>
                    <a:pt x="1074" y="179"/>
                    <a:pt x="1074" y="179"/>
                  </a:cubicBezTo>
                  <a:cubicBezTo>
                    <a:pt x="1075" y="178"/>
                    <a:pt x="1075" y="178"/>
                    <a:pt x="1075" y="178"/>
                  </a:cubicBezTo>
                  <a:cubicBezTo>
                    <a:pt x="1078" y="176"/>
                    <a:pt x="1078" y="176"/>
                    <a:pt x="1078" y="176"/>
                  </a:cubicBezTo>
                  <a:cubicBezTo>
                    <a:pt x="1081" y="175"/>
                    <a:pt x="1081" y="175"/>
                    <a:pt x="1081" y="175"/>
                  </a:cubicBezTo>
                  <a:cubicBezTo>
                    <a:pt x="1084" y="172"/>
                    <a:pt x="1084" y="172"/>
                    <a:pt x="1084" y="172"/>
                  </a:cubicBezTo>
                  <a:cubicBezTo>
                    <a:pt x="1087" y="172"/>
                    <a:pt x="1087" y="172"/>
                    <a:pt x="1087" y="172"/>
                  </a:cubicBezTo>
                  <a:cubicBezTo>
                    <a:pt x="1084" y="170"/>
                    <a:pt x="1084" y="170"/>
                    <a:pt x="1084" y="170"/>
                  </a:cubicBezTo>
                  <a:cubicBezTo>
                    <a:pt x="1082" y="170"/>
                    <a:pt x="1082" y="170"/>
                    <a:pt x="1082" y="170"/>
                  </a:cubicBezTo>
                  <a:cubicBezTo>
                    <a:pt x="1079" y="168"/>
                    <a:pt x="1079" y="168"/>
                    <a:pt x="1079" y="168"/>
                  </a:cubicBezTo>
                  <a:cubicBezTo>
                    <a:pt x="1082" y="169"/>
                    <a:pt x="1082" y="169"/>
                    <a:pt x="1082" y="169"/>
                  </a:cubicBezTo>
                  <a:cubicBezTo>
                    <a:pt x="1085" y="170"/>
                    <a:pt x="1085" y="170"/>
                    <a:pt x="1085" y="170"/>
                  </a:cubicBezTo>
                  <a:cubicBezTo>
                    <a:pt x="1084" y="169"/>
                    <a:pt x="1084" y="169"/>
                    <a:pt x="1084" y="169"/>
                  </a:cubicBezTo>
                  <a:cubicBezTo>
                    <a:pt x="1085" y="169"/>
                    <a:pt x="1085" y="169"/>
                    <a:pt x="1085" y="169"/>
                  </a:cubicBezTo>
                  <a:cubicBezTo>
                    <a:pt x="1087" y="170"/>
                    <a:pt x="1087" y="170"/>
                    <a:pt x="1087" y="170"/>
                  </a:cubicBezTo>
                  <a:cubicBezTo>
                    <a:pt x="1091" y="172"/>
                    <a:pt x="1091" y="172"/>
                    <a:pt x="1091" y="172"/>
                  </a:cubicBezTo>
                  <a:cubicBezTo>
                    <a:pt x="1094" y="172"/>
                    <a:pt x="1094" y="172"/>
                    <a:pt x="1094" y="172"/>
                  </a:cubicBezTo>
                  <a:cubicBezTo>
                    <a:pt x="1101" y="173"/>
                    <a:pt x="1101" y="173"/>
                    <a:pt x="1101" y="173"/>
                  </a:cubicBezTo>
                  <a:cubicBezTo>
                    <a:pt x="1108" y="175"/>
                    <a:pt x="1108" y="175"/>
                    <a:pt x="1108" y="175"/>
                  </a:cubicBezTo>
                  <a:cubicBezTo>
                    <a:pt x="1105" y="173"/>
                    <a:pt x="1105" y="173"/>
                    <a:pt x="1105" y="173"/>
                  </a:cubicBezTo>
                  <a:cubicBezTo>
                    <a:pt x="1107" y="172"/>
                    <a:pt x="1107" y="172"/>
                    <a:pt x="1107" y="172"/>
                  </a:cubicBezTo>
                  <a:cubicBezTo>
                    <a:pt x="1107" y="169"/>
                    <a:pt x="1107" y="169"/>
                    <a:pt x="1107" y="169"/>
                  </a:cubicBezTo>
                  <a:cubicBezTo>
                    <a:pt x="1102" y="168"/>
                    <a:pt x="1102" y="168"/>
                    <a:pt x="1102" y="168"/>
                  </a:cubicBezTo>
                  <a:cubicBezTo>
                    <a:pt x="1099" y="166"/>
                    <a:pt x="1099" y="166"/>
                    <a:pt x="1099" y="166"/>
                  </a:cubicBezTo>
                  <a:cubicBezTo>
                    <a:pt x="1098" y="165"/>
                    <a:pt x="1098" y="165"/>
                    <a:pt x="1098" y="165"/>
                  </a:cubicBezTo>
                  <a:cubicBezTo>
                    <a:pt x="1095" y="163"/>
                    <a:pt x="1095" y="163"/>
                    <a:pt x="1095" y="163"/>
                  </a:cubicBezTo>
                  <a:cubicBezTo>
                    <a:pt x="1089" y="162"/>
                    <a:pt x="1089" y="162"/>
                    <a:pt x="1089" y="162"/>
                  </a:cubicBezTo>
                  <a:cubicBezTo>
                    <a:pt x="1091" y="162"/>
                    <a:pt x="1091" y="162"/>
                    <a:pt x="1091" y="162"/>
                  </a:cubicBezTo>
                  <a:cubicBezTo>
                    <a:pt x="1087" y="160"/>
                    <a:pt x="1087" y="160"/>
                    <a:pt x="1087" y="160"/>
                  </a:cubicBezTo>
                  <a:cubicBezTo>
                    <a:pt x="1085" y="160"/>
                    <a:pt x="1085" y="160"/>
                    <a:pt x="1085" y="160"/>
                  </a:cubicBezTo>
                  <a:cubicBezTo>
                    <a:pt x="1084" y="160"/>
                    <a:pt x="1084" y="160"/>
                    <a:pt x="1084" y="160"/>
                  </a:cubicBezTo>
                  <a:cubicBezTo>
                    <a:pt x="1082" y="159"/>
                    <a:pt x="1082" y="159"/>
                    <a:pt x="1082" y="159"/>
                  </a:cubicBezTo>
                  <a:cubicBezTo>
                    <a:pt x="1084" y="159"/>
                    <a:pt x="1084" y="159"/>
                    <a:pt x="1084" y="159"/>
                  </a:cubicBezTo>
                  <a:cubicBezTo>
                    <a:pt x="1082" y="158"/>
                    <a:pt x="1082" y="158"/>
                    <a:pt x="1082" y="158"/>
                  </a:cubicBezTo>
                  <a:cubicBezTo>
                    <a:pt x="1078" y="155"/>
                    <a:pt x="1078" y="155"/>
                    <a:pt x="1078" y="155"/>
                  </a:cubicBezTo>
                  <a:cubicBezTo>
                    <a:pt x="1075" y="155"/>
                    <a:pt x="1075" y="155"/>
                    <a:pt x="1075" y="155"/>
                  </a:cubicBezTo>
                  <a:cubicBezTo>
                    <a:pt x="1074" y="153"/>
                    <a:pt x="1074" y="153"/>
                    <a:pt x="1074" y="153"/>
                  </a:cubicBezTo>
                  <a:cubicBezTo>
                    <a:pt x="1075" y="153"/>
                    <a:pt x="1075" y="153"/>
                    <a:pt x="1075" y="153"/>
                  </a:cubicBezTo>
                  <a:cubicBezTo>
                    <a:pt x="1068" y="150"/>
                    <a:pt x="1068" y="150"/>
                    <a:pt x="1068" y="150"/>
                  </a:cubicBezTo>
                  <a:cubicBezTo>
                    <a:pt x="1069" y="152"/>
                    <a:pt x="1069" y="152"/>
                    <a:pt x="1069" y="152"/>
                  </a:cubicBezTo>
                  <a:cubicBezTo>
                    <a:pt x="1062" y="150"/>
                    <a:pt x="1062" y="150"/>
                    <a:pt x="1062" y="150"/>
                  </a:cubicBezTo>
                  <a:cubicBezTo>
                    <a:pt x="1058" y="149"/>
                    <a:pt x="1058" y="149"/>
                    <a:pt x="1058" y="149"/>
                  </a:cubicBezTo>
                  <a:cubicBezTo>
                    <a:pt x="1056" y="148"/>
                    <a:pt x="1056" y="148"/>
                    <a:pt x="1056" y="148"/>
                  </a:cubicBezTo>
                  <a:cubicBezTo>
                    <a:pt x="1054" y="145"/>
                    <a:pt x="1054" y="145"/>
                    <a:pt x="1054" y="145"/>
                  </a:cubicBezTo>
                  <a:cubicBezTo>
                    <a:pt x="1056" y="146"/>
                    <a:pt x="1056" y="146"/>
                    <a:pt x="1056" y="146"/>
                  </a:cubicBezTo>
                  <a:cubicBezTo>
                    <a:pt x="1059" y="146"/>
                    <a:pt x="1059" y="146"/>
                    <a:pt x="1059" y="146"/>
                  </a:cubicBezTo>
                  <a:cubicBezTo>
                    <a:pt x="1066" y="146"/>
                    <a:pt x="1066" y="146"/>
                    <a:pt x="1066" y="146"/>
                  </a:cubicBezTo>
                  <a:cubicBezTo>
                    <a:pt x="1066" y="148"/>
                    <a:pt x="1066" y="148"/>
                    <a:pt x="1066" y="148"/>
                  </a:cubicBezTo>
                  <a:cubicBezTo>
                    <a:pt x="1071" y="145"/>
                    <a:pt x="1071" y="145"/>
                    <a:pt x="1071" y="145"/>
                  </a:cubicBezTo>
                  <a:cubicBezTo>
                    <a:pt x="1071" y="142"/>
                    <a:pt x="1071" y="142"/>
                    <a:pt x="1071" y="142"/>
                  </a:cubicBezTo>
                  <a:cubicBezTo>
                    <a:pt x="1072" y="142"/>
                    <a:pt x="1072" y="142"/>
                    <a:pt x="1072" y="142"/>
                  </a:cubicBezTo>
                  <a:cubicBezTo>
                    <a:pt x="1074" y="140"/>
                    <a:pt x="1074" y="140"/>
                    <a:pt x="1074" y="140"/>
                  </a:cubicBezTo>
                  <a:cubicBezTo>
                    <a:pt x="1074" y="139"/>
                    <a:pt x="1074" y="139"/>
                    <a:pt x="1074" y="139"/>
                  </a:cubicBezTo>
                  <a:cubicBezTo>
                    <a:pt x="1071" y="138"/>
                    <a:pt x="1071" y="138"/>
                    <a:pt x="1071" y="138"/>
                  </a:cubicBezTo>
                  <a:cubicBezTo>
                    <a:pt x="1069" y="138"/>
                    <a:pt x="1069" y="138"/>
                    <a:pt x="1069" y="138"/>
                  </a:cubicBezTo>
                  <a:cubicBezTo>
                    <a:pt x="1071" y="136"/>
                    <a:pt x="1071" y="136"/>
                    <a:pt x="1071" y="136"/>
                  </a:cubicBezTo>
                  <a:cubicBezTo>
                    <a:pt x="1069" y="135"/>
                    <a:pt x="1069" y="135"/>
                    <a:pt x="1069" y="135"/>
                  </a:cubicBezTo>
                  <a:cubicBezTo>
                    <a:pt x="1066" y="133"/>
                    <a:pt x="1066" y="133"/>
                    <a:pt x="1066" y="133"/>
                  </a:cubicBezTo>
                  <a:cubicBezTo>
                    <a:pt x="1062" y="133"/>
                    <a:pt x="1062" y="133"/>
                    <a:pt x="1062" y="133"/>
                  </a:cubicBezTo>
                  <a:cubicBezTo>
                    <a:pt x="1059" y="130"/>
                    <a:pt x="1059" y="130"/>
                    <a:pt x="1059" y="130"/>
                  </a:cubicBezTo>
                  <a:cubicBezTo>
                    <a:pt x="1058" y="129"/>
                    <a:pt x="1058" y="129"/>
                    <a:pt x="1058" y="129"/>
                  </a:cubicBezTo>
                  <a:cubicBezTo>
                    <a:pt x="1061" y="127"/>
                    <a:pt x="1061" y="127"/>
                    <a:pt x="1061" y="127"/>
                  </a:cubicBezTo>
                  <a:cubicBezTo>
                    <a:pt x="1064" y="127"/>
                    <a:pt x="1064" y="127"/>
                    <a:pt x="1064" y="127"/>
                  </a:cubicBezTo>
                  <a:cubicBezTo>
                    <a:pt x="1064" y="126"/>
                    <a:pt x="1064" y="126"/>
                    <a:pt x="1064" y="126"/>
                  </a:cubicBezTo>
                  <a:cubicBezTo>
                    <a:pt x="1065" y="126"/>
                    <a:pt x="1065" y="126"/>
                    <a:pt x="1065" y="126"/>
                  </a:cubicBezTo>
                  <a:cubicBezTo>
                    <a:pt x="1066" y="127"/>
                    <a:pt x="1066" y="127"/>
                    <a:pt x="1066" y="127"/>
                  </a:cubicBezTo>
                  <a:cubicBezTo>
                    <a:pt x="1066" y="129"/>
                    <a:pt x="1066" y="129"/>
                    <a:pt x="1066" y="129"/>
                  </a:cubicBezTo>
                  <a:cubicBezTo>
                    <a:pt x="1066" y="130"/>
                    <a:pt x="1066" y="130"/>
                    <a:pt x="1066" y="130"/>
                  </a:cubicBezTo>
                  <a:cubicBezTo>
                    <a:pt x="1074" y="133"/>
                    <a:pt x="1074" y="133"/>
                    <a:pt x="1074" y="133"/>
                  </a:cubicBezTo>
                  <a:cubicBezTo>
                    <a:pt x="1077" y="135"/>
                    <a:pt x="1077" y="135"/>
                    <a:pt x="1077" y="135"/>
                  </a:cubicBezTo>
                  <a:cubicBezTo>
                    <a:pt x="1079" y="136"/>
                    <a:pt x="1079" y="136"/>
                    <a:pt x="1079" y="136"/>
                  </a:cubicBezTo>
                  <a:cubicBezTo>
                    <a:pt x="1084" y="136"/>
                    <a:pt x="1084" y="136"/>
                    <a:pt x="1084" y="136"/>
                  </a:cubicBezTo>
                  <a:cubicBezTo>
                    <a:pt x="1088" y="136"/>
                    <a:pt x="1088" y="136"/>
                    <a:pt x="1088" y="136"/>
                  </a:cubicBezTo>
                  <a:cubicBezTo>
                    <a:pt x="1091" y="135"/>
                    <a:pt x="1091" y="135"/>
                    <a:pt x="1091" y="135"/>
                  </a:cubicBezTo>
                  <a:cubicBezTo>
                    <a:pt x="1094" y="135"/>
                    <a:pt x="1094" y="135"/>
                    <a:pt x="1094" y="135"/>
                  </a:cubicBezTo>
                  <a:cubicBezTo>
                    <a:pt x="1102" y="138"/>
                    <a:pt x="1102" y="138"/>
                    <a:pt x="1102" y="138"/>
                  </a:cubicBezTo>
                  <a:cubicBezTo>
                    <a:pt x="1111" y="140"/>
                    <a:pt x="1111" y="140"/>
                    <a:pt x="1111" y="140"/>
                  </a:cubicBezTo>
                  <a:cubicBezTo>
                    <a:pt x="1118" y="143"/>
                    <a:pt x="1118" y="143"/>
                    <a:pt x="1118" y="143"/>
                  </a:cubicBezTo>
                  <a:cubicBezTo>
                    <a:pt x="1121" y="145"/>
                    <a:pt x="1121" y="145"/>
                    <a:pt x="1121" y="145"/>
                  </a:cubicBezTo>
                  <a:cubicBezTo>
                    <a:pt x="1122" y="145"/>
                    <a:pt x="1122" y="145"/>
                    <a:pt x="1122" y="145"/>
                  </a:cubicBezTo>
                  <a:cubicBezTo>
                    <a:pt x="1121" y="143"/>
                    <a:pt x="1121" y="143"/>
                    <a:pt x="1121" y="143"/>
                  </a:cubicBezTo>
                  <a:cubicBezTo>
                    <a:pt x="1128" y="146"/>
                    <a:pt x="1128" y="146"/>
                    <a:pt x="1128" y="146"/>
                  </a:cubicBezTo>
                  <a:cubicBezTo>
                    <a:pt x="1137" y="148"/>
                    <a:pt x="1137" y="148"/>
                    <a:pt x="1137" y="148"/>
                  </a:cubicBezTo>
                  <a:cubicBezTo>
                    <a:pt x="1142" y="149"/>
                    <a:pt x="1142" y="149"/>
                    <a:pt x="1142" y="149"/>
                  </a:cubicBezTo>
                  <a:cubicBezTo>
                    <a:pt x="1140" y="146"/>
                    <a:pt x="1140" y="146"/>
                    <a:pt x="1140" y="146"/>
                  </a:cubicBezTo>
                  <a:cubicBezTo>
                    <a:pt x="1142" y="148"/>
                    <a:pt x="1142" y="148"/>
                    <a:pt x="1142" y="148"/>
                  </a:cubicBezTo>
                  <a:cubicBezTo>
                    <a:pt x="1145" y="149"/>
                    <a:pt x="1145" y="149"/>
                    <a:pt x="1145" y="149"/>
                  </a:cubicBezTo>
                  <a:cubicBezTo>
                    <a:pt x="1147" y="150"/>
                    <a:pt x="1147" y="150"/>
                    <a:pt x="1147" y="150"/>
                  </a:cubicBezTo>
                  <a:cubicBezTo>
                    <a:pt x="1150" y="150"/>
                    <a:pt x="1150" y="150"/>
                    <a:pt x="1150" y="150"/>
                  </a:cubicBezTo>
                  <a:cubicBezTo>
                    <a:pt x="1148" y="149"/>
                    <a:pt x="1148" y="149"/>
                    <a:pt x="1148" y="149"/>
                  </a:cubicBezTo>
                  <a:cubicBezTo>
                    <a:pt x="1147" y="149"/>
                    <a:pt x="1147" y="149"/>
                    <a:pt x="1147" y="149"/>
                  </a:cubicBezTo>
                  <a:cubicBezTo>
                    <a:pt x="1148" y="148"/>
                    <a:pt x="1148" y="148"/>
                    <a:pt x="1148" y="148"/>
                  </a:cubicBezTo>
                  <a:lnTo>
                    <a:pt x="1150" y="149"/>
                  </a:lnTo>
                  <a:close/>
                  <a:moveTo>
                    <a:pt x="35" y="136"/>
                  </a:moveTo>
                  <a:cubicBezTo>
                    <a:pt x="35" y="135"/>
                    <a:pt x="35" y="134"/>
                    <a:pt x="34" y="133"/>
                  </a:cubicBezTo>
                  <a:cubicBezTo>
                    <a:pt x="35" y="134"/>
                    <a:pt x="35" y="135"/>
                    <a:pt x="35" y="136"/>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0" name="Freeform 184">
              <a:extLst>
                <a:ext uri="{FF2B5EF4-FFF2-40B4-BE49-F238E27FC236}">
                  <a16:creationId xmlns:a16="http://schemas.microsoft.com/office/drawing/2014/main" id="{0B604800-AB28-4436-816D-4F2512C6D782}"/>
                </a:ext>
              </a:extLst>
            </p:cNvPr>
            <p:cNvSpPr>
              <a:spLocks/>
            </p:cNvSpPr>
            <p:nvPr/>
          </p:nvSpPr>
          <p:spPr bwMode="auto">
            <a:xfrm>
              <a:off x="4619" y="5436"/>
              <a:ext cx="378" cy="219"/>
            </a:xfrm>
            <a:custGeom>
              <a:avLst/>
              <a:gdLst>
                <a:gd name="T0" fmla="*/ 310 w 378"/>
                <a:gd name="T1" fmla="*/ 93 h 219"/>
                <a:gd name="T2" fmla="*/ 292 w 378"/>
                <a:gd name="T3" fmla="*/ 107 h 219"/>
                <a:gd name="T4" fmla="*/ 282 w 378"/>
                <a:gd name="T5" fmla="*/ 120 h 219"/>
                <a:gd name="T6" fmla="*/ 275 w 378"/>
                <a:gd name="T7" fmla="*/ 123 h 219"/>
                <a:gd name="T8" fmla="*/ 254 w 378"/>
                <a:gd name="T9" fmla="*/ 114 h 219"/>
                <a:gd name="T10" fmla="*/ 235 w 378"/>
                <a:gd name="T11" fmla="*/ 95 h 219"/>
                <a:gd name="T12" fmla="*/ 220 w 378"/>
                <a:gd name="T13" fmla="*/ 88 h 219"/>
                <a:gd name="T14" fmla="*/ 211 w 378"/>
                <a:gd name="T15" fmla="*/ 67 h 219"/>
                <a:gd name="T16" fmla="*/ 194 w 378"/>
                <a:gd name="T17" fmla="*/ 52 h 219"/>
                <a:gd name="T18" fmla="*/ 173 w 378"/>
                <a:gd name="T19" fmla="*/ 52 h 219"/>
                <a:gd name="T20" fmla="*/ 137 w 378"/>
                <a:gd name="T21" fmla="*/ 52 h 219"/>
                <a:gd name="T22" fmla="*/ 120 w 378"/>
                <a:gd name="T23" fmla="*/ 49 h 219"/>
                <a:gd name="T24" fmla="*/ 94 w 378"/>
                <a:gd name="T25" fmla="*/ 34 h 219"/>
                <a:gd name="T26" fmla="*/ 69 w 378"/>
                <a:gd name="T27" fmla="*/ 43 h 219"/>
                <a:gd name="T28" fmla="*/ 54 w 378"/>
                <a:gd name="T29" fmla="*/ 34 h 219"/>
                <a:gd name="T30" fmla="*/ 45 w 378"/>
                <a:gd name="T31" fmla="*/ 19 h 219"/>
                <a:gd name="T32" fmla="*/ 45 w 378"/>
                <a:gd name="T33" fmla="*/ 2 h 219"/>
                <a:gd name="T34" fmla="*/ 26 w 378"/>
                <a:gd name="T35" fmla="*/ 110 h 219"/>
                <a:gd name="T36" fmla="*/ 39 w 378"/>
                <a:gd name="T37" fmla="*/ 107 h 219"/>
                <a:gd name="T38" fmla="*/ 45 w 378"/>
                <a:gd name="T39" fmla="*/ 88 h 219"/>
                <a:gd name="T40" fmla="*/ 54 w 378"/>
                <a:gd name="T41" fmla="*/ 80 h 219"/>
                <a:gd name="T42" fmla="*/ 62 w 378"/>
                <a:gd name="T43" fmla="*/ 75 h 219"/>
                <a:gd name="T44" fmla="*/ 73 w 378"/>
                <a:gd name="T45" fmla="*/ 77 h 219"/>
                <a:gd name="T46" fmla="*/ 92 w 378"/>
                <a:gd name="T47" fmla="*/ 86 h 219"/>
                <a:gd name="T48" fmla="*/ 99 w 378"/>
                <a:gd name="T49" fmla="*/ 93 h 219"/>
                <a:gd name="T50" fmla="*/ 107 w 378"/>
                <a:gd name="T51" fmla="*/ 110 h 219"/>
                <a:gd name="T52" fmla="*/ 131 w 378"/>
                <a:gd name="T53" fmla="*/ 110 h 219"/>
                <a:gd name="T54" fmla="*/ 158 w 378"/>
                <a:gd name="T55" fmla="*/ 142 h 219"/>
                <a:gd name="T56" fmla="*/ 194 w 378"/>
                <a:gd name="T57" fmla="*/ 163 h 219"/>
                <a:gd name="T58" fmla="*/ 231 w 378"/>
                <a:gd name="T59" fmla="*/ 185 h 219"/>
                <a:gd name="T60" fmla="*/ 250 w 378"/>
                <a:gd name="T61" fmla="*/ 191 h 219"/>
                <a:gd name="T62" fmla="*/ 258 w 378"/>
                <a:gd name="T63" fmla="*/ 206 h 219"/>
                <a:gd name="T64" fmla="*/ 276 w 378"/>
                <a:gd name="T65" fmla="*/ 213 h 219"/>
                <a:gd name="T66" fmla="*/ 293 w 378"/>
                <a:gd name="T67" fmla="*/ 219 h 219"/>
                <a:gd name="T68" fmla="*/ 288 w 378"/>
                <a:gd name="T69" fmla="*/ 204 h 219"/>
                <a:gd name="T70" fmla="*/ 292 w 378"/>
                <a:gd name="T71" fmla="*/ 185 h 219"/>
                <a:gd name="T72" fmla="*/ 282 w 378"/>
                <a:gd name="T73" fmla="*/ 168 h 219"/>
                <a:gd name="T74" fmla="*/ 267 w 378"/>
                <a:gd name="T75" fmla="*/ 161 h 219"/>
                <a:gd name="T76" fmla="*/ 288 w 378"/>
                <a:gd name="T77" fmla="*/ 155 h 219"/>
                <a:gd name="T78" fmla="*/ 293 w 378"/>
                <a:gd name="T79" fmla="*/ 144 h 219"/>
                <a:gd name="T80" fmla="*/ 293 w 378"/>
                <a:gd name="T81" fmla="*/ 138 h 219"/>
                <a:gd name="T82" fmla="*/ 293 w 378"/>
                <a:gd name="T83" fmla="*/ 137 h 219"/>
                <a:gd name="T84" fmla="*/ 299 w 378"/>
                <a:gd name="T85" fmla="*/ 129 h 219"/>
                <a:gd name="T86" fmla="*/ 310 w 378"/>
                <a:gd name="T87" fmla="*/ 125 h 219"/>
                <a:gd name="T88" fmla="*/ 329 w 378"/>
                <a:gd name="T89" fmla="*/ 125 h 219"/>
                <a:gd name="T90" fmla="*/ 329 w 378"/>
                <a:gd name="T91" fmla="*/ 137 h 219"/>
                <a:gd name="T92" fmla="*/ 344 w 378"/>
                <a:gd name="T93" fmla="*/ 137 h 219"/>
                <a:gd name="T94" fmla="*/ 354 w 378"/>
                <a:gd name="T95" fmla="*/ 138 h 219"/>
                <a:gd name="T96" fmla="*/ 367 w 378"/>
                <a:gd name="T97" fmla="*/ 133 h 219"/>
                <a:gd name="T98" fmla="*/ 378 w 378"/>
                <a:gd name="T99" fmla="*/ 123 h 219"/>
                <a:gd name="T100" fmla="*/ 357 w 378"/>
                <a:gd name="T101" fmla="*/ 118 h 219"/>
                <a:gd name="T102" fmla="*/ 344 w 378"/>
                <a:gd name="T103" fmla="*/ 107 h 219"/>
                <a:gd name="T104" fmla="*/ 339 w 378"/>
                <a:gd name="T105" fmla="*/ 114 h 219"/>
                <a:gd name="T106" fmla="*/ 325 w 378"/>
                <a:gd name="T107" fmla="*/ 110 h 219"/>
                <a:gd name="T108" fmla="*/ 316 w 378"/>
                <a:gd name="T109" fmla="*/ 99 h 219"/>
                <a:gd name="T110" fmla="*/ 320 w 378"/>
                <a:gd name="T111" fmla="*/ 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8" h="219">
                  <a:moveTo>
                    <a:pt x="318" y="92"/>
                  </a:moveTo>
                  <a:lnTo>
                    <a:pt x="316" y="92"/>
                  </a:lnTo>
                  <a:lnTo>
                    <a:pt x="312" y="92"/>
                  </a:lnTo>
                  <a:lnTo>
                    <a:pt x="310" y="93"/>
                  </a:lnTo>
                  <a:lnTo>
                    <a:pt x="310" y="95"/>
                  </a:lnTo>
                  <a:lnTo>
                    <a:pt x="305" y="99"/>
                  </a:lnTo>
                  <a:lnTo>
                    <a:pt x="297" y="105"/>
                  </a:lnTo>
                  <a:lnTo>
                    <a:pt x="292" y="107"/>
                  </a:lnTo>
                  <a:lnTo>
                    <a:pt x="292" y="110"/>
                  </a:lnTo>
                  <a:lnTo>
                    <a:pt x="292" y="112"/>
                  </a:lnTo>
                  <a:lnTo>
                    <a:pt x="286" y="114"/>
                  </a:lnTo>
                  <a:lnTo>
                    <a:pt x="282" y="120"/>
                  </a:lnTo>
                  <a:lnTo>
                    <a:pt x="282" y="123"/>
                  </a:lnTo>
                  <a:lnTo>
                    <a:pt x="286" y="129"/>
                  </a:lnTo>
                  <a:lnTo>
                    <a:pt x="276" y="125"/>
                  </a:lnTo>
                  <a:lnTo>
                    <a:pt x="275" y="123"/>
                  </a:lnTo>
                  <a:lnTo>
                    <a:pt x="273" y="120"/>
                  </a:lnTo>
                  <a:lnTo>
                    <a:pt x="273" y="114"/>
                  </a:lnTo>
                  <a:lnTo>
                    <a:pt x="267" y="112"/>
                  </a:lnTo>
                  <a:lnTo>
                    <a:pt x="254" y="114"/>
                  </a:lnTo>
                  <a:lnTo>
                    <a:pt x="250" y="114"/>
                  </a:lnTo>
                  <a:lnTo>
                    <a:pt x="244" y="114"/>
                  </a:lnTo>
                  <a:lnTo>
                    <a:pt x="239" y="112"/>
                  </a:lnTo>
                  <a:lnTo>
                    <a:pt x="235" y="95"/>
                  </a:lnTo>
                  <a:lnTo>
                    <a:pt x="231" y="93"/>
                  </a:lnTo>
                  <a:lnTo>
                    <a:pt x="229" y="93"/>
                  </a:lnTo>
                  <a:lnTo>
                    <a:pt x="224" y="92"/>
                  </a:lnTo>
                  <a:lnTo>
                    <a:pt x="220" y="88"/>
                  </a:lnTo>
                  <a:lnTo>
                    <a:pt x="218" y="80"/>
                  </a:lnTo>
                  <a:lnTo>
                    <a:pt x="218" y="67"/>
                  </a:lnTo>
                  <a:lnTo>
                    <a:pt x="212" y="69"/>
                  </a:lnTo>
                  <a:lnTo>
                    <a:pt x="211" y="67"/>
                  </a:lnTo>
                  <a:lnTo>
                    <a:pt x="205" y="62"/>
                  </a:lnTo>
                  <a:lnTo>
                    <a:pt x="201" y="58"/>
                  </a:lnTo>
                  <a:lnTo>
                    <a:pt x="197" y="54"/>
                  </a:lnTo>
                  <a:lnTo>
                    <a:pt x="194" y="52"/>
                  </a:lnTo>
                  <a:lnTo>
                    <a:pt x="188" y="49"/>
                  </a:lnTo>
                  <a:lnTo>
                    <a:pt x="186" y="50"/>
                  </a:lnTo>
                  <a:lnTo>
                    <a:pt x="180" y="52"/>
                  </a:lnTo>
                  <a:lnTo>
                    <a:pt x="173" y="52"/>
                  </a:lnTo>
                  <a:lnTo>
                    <a:pt x="163" y="52"/>
                  </a:lnTo>
                  <a:lnTo>
                    <a:pt x="150" y="50"/>
                  </a:lnTo>
                  <a:lnTo>
                    <a:pt x="143" y="52"/>
                  </a:lnTo>
                  <a:lnTo>
                    <a:pt x="137" y="52"/>
                  </a:lnTo>
                  <a:lnTo>
                    <a:pt x="131" y="52"/>
                  </a:lnTo>
                  <a:lnTo>
                    <a:pt x="126" y="52"/>
                  </a:lnTo>
                  <a:lnTo>
                    <a:pt x="124" y="49"/>
                  </a:lnTo>
                  <a:lnTo>
                    <a:pt x="120" y="49"/>
                  </a:lnTo>
                  <a:lnTo>
                    <a:pt x="105" y="32"/>
                  </a:lnTo>
                  <a:lnTo>
                    <a:pt x="96" y="28"/>
                  </a:lnTo>
                  <a:lnTo>
                    <a:pt x="94" y="26"/>
                  </a:lnTo>
                  <a:lnTo>
                    <a:pt x="94" y="34"/>
                  </a:lnTo>
                  <a:lnTo>
                    <a:pt x="86" y="39"/>
                  </a:lnTo>
                  <a:lnTo>
                    <a:pt x="81" y="39"/>
                  </a:lnTo>
                  <a:lnTo>
                    <a:pt x="73" y="39"/>
                  </a:lnTo>
                  <a:lnTo>
                    <a:pt x="69" y="43"/>
                  </a:lnTo>
                  <a:lnTo>
                    <a:pt x="67" y="39"/>
                  </a:lnTo>
                  <a:lnTo>
                    <a:pt x="67" y="37"/>
                  </a:lnTo>
                  <a:lnTo>
                    <a:pt x="64" y="34"/>
                  </a:lnTo>
                  <a:lnTo>
                    <a:pt x="54" y="34"/>
                  </a:lnTo>
                  <a:lnTo>
                    <a:pt x="50" y="34"/>
                  </a:lnTo>
                  <a:lnTo>
                    <a:pt x="49" y="32"/>
                  </a:lnTo>
                  <a:lnTo>
                    <a:pt x="49" y="24"/>
                  </a:lnTo>
                  <a:lnTo>
                    <a:pt x="45" y="19"/>
                  </a:lnTo>
                  <a:lnTo>
                    <a:pt x="45" y="11"/>
                  </a:lnTo>
                  <a:lnTo>
                    <a:pt x="49" y="5"/>
                  </a:lnTo>
                  <a:lnTo>
                    <a:pt x="49" y="0"/>
                  </a:lnTo>
                  <a:lnTo>
                    <a:pt x="45" y="2"/>
                  </a:lnTo>
                  <a:lnTo>
                    <a:pt x="0" y="15"/>
                  </a:lnTo>
                  <a:lnTo>
                    <a:pt x="18" y="110"/>
                  </a:lnTo>
                  <a:lnTo>
                    <a:pt x="20" y="110"/>
                  </a:lnTo>
                  <a:lnTo>
                    <a:pt x="26" y="110"/>
                  </a:lnTo>
                  <a:lnTo>
                    <a:pt x="34" y="110"/>
                  </a:lnTo>
                  <a:lnTo>
                    <a:pt x="39" y="110"/>
                  </a:lnTo>
                  <a:lnTo>
                    <a:pt x="43" y="110"/>
                  </a:lnTo>
                  <a:lnTo>
                    <a:pt x="39" y="107"/>
                  </a:lnTo>
                  <a:lnTo>
                    <a:pt x="37" y="99"/>
                  </a:lnTo>
                  <a:lnTo>
                    <a:pt x="37" y="95"/>
                  </a:lnTo>
                  <a:lnTo>
                    <a:pt x="43" y="88"/>
                  </a:lnTo>
                  <a:lnTo>
                    <a:pt x="45" y="88"/>
                  </a:lnTo>
                  <a:lnTo>
                    <a:pt x="49" y="88"/>
                  </a:lnTo>
                  <a:lnTo>
                    <a:pt x="50" y="86"/>
                  </a:lnTo>
                  <a:lnTo>
                    <a:pt x="54" y="82"/>
                  </a:lnTo>
                  <a:lnTo>
                    <a:pt x="54" y="80"/>
                  </a:lnTo>
                  <a:lnTo>
                    <a:pt x="58" y="80"/>
                  </a:lnTo>
                  <a:lnTo>
                    <a:pt x="56" y="77"/>
                  </a:lnTo>
                  <a:lnTo>
                    <a:pt x="58" y="77"/>
                  </a:lnTo>
                  <a:lnTo>
                    <a:pt x="62" y="75"/>
                  </a:lnTo>
                  <a:lnTo>
                    <a:pt x="64" y="75"/>
                  </a:lnTo>
                  <a:lnTo>
                    <a:pt x="67" y="75"/>
                  </a:lnTo>
                  <a:lnTo>
                    <a:pt x="69" y="77"/>
                  </a:lnTo>
                  <a:lnTo>
                    <a:pt x="73" y="77"/>
                  </a:lnTo>
                  <a:lnTo>
                    <a:pt x="77" y="80"/>
                  </a:lnTo>
                  <a:lnTo>
                    <a:pt x="81" y="82"/>
                  </a:lnTo>
                  <a:lnTo>
                    <a:pt x="82" y="86"/>
                  </a:lnTo>
                  <a:lnTo>
                    <a:pt x="92" y="86"/>
                  </a:lnTo>
                  <a:lnTo>
                    <a:pt x="96" y="86"/>
                  </a:lnTo>
                  <a:lnTo>
                    <a:pt x="96" y="92"/>
                  </a:lnTo>
                  <a:lnTo>
                    <a:pt x="96" y="93"/>
                  </a:lnTo>
                  <a:lnTo>
                    <a:pt x="99" y="93"/>
                  </a:lnTo>
                  <a:lnTo>
                    <a:pt x="101" y="99"/>
                  </a:lnTo>
                  <a:lnTo>
                    <a:pt x="101" y="105"/>
                  </a:lnTo>
                  <a:lnTo>
                    <a:pt x="105" y="110"/>
                  </a:lnTo>
                  <a:lnTo>
                    <a:pt x="107" y="110"/>
                  </a:lnTo>
                  <a:lnTo>
                    <a:pt x="118" y="112"/>
                  </a:lnTo>
                  <a:lnTo>
                    <a:pt x="126" y="112"/>
                  </a:lnTo>
                  <a:lnTo>
                    <a:pt x="130" y="112"/>
                  </a:lnTo>
                  <a:lnTo>
                    <a:pt x="131" y="110"/>
                  </a:lnTo>
                  <a:lnTo>
                    <a:pt x="137" y="112"/>
                  </a:lnTo>
                  <a:lnTo>
                    <a:pt x="143" y="114"/>
                  </a:lnTo>
                  <a:lnTo>
                    <a:pt x="148" y="123"/>
                  </a:lnTo>
                  <a:lnTo>
                    <a:pt x="158" y="142"/>
                  </a:lnTo>
                  <a:lnTo>
                    <a:pt x="163" y="144"/>
                  </a:lnTo>
                  <a:lnTo>
                    <a:pt x="169" y="150"/>
                  </a:lnTo>
                  <a:lnTo>
                    <a:pt x="180" y="155"/>
                  </a:lnTo>
                  <a:lnTo>
                    <a:pt x="194" y="163"/>
                  </a:lnTo>
                  <a:lnTo>
                    <a:pt x="201" y="168"/>
                  </a:lnTo>
                  <a:lnTo>
                    <a:pt x="212" y="174"/>
                  </a:lnTo>
                  <a:lnTo>
                    <a:pt x="224" y="180"/>
                  </a:lnTo>
                  <a:lnTo>
                    <a:pt x="231" y="185"/>
                  </a:lnTo>
                  <a:lnTo>
                    <a:pt x="237" y="187"/>
                  </a:lnTo>
                  <a:lnTo>
                    <a:pt x="243" y="187"/>
                  </a:lnTo>
                  <a:lnTo>
                    <a:pt x="244" y="187"/>
                  </a:lnTo>
                  <a:lnTo>
                    <a:pt x="250" y="191"/>
                  </a:lnTo>
                  <a:lnTo>
                    <a:pt x="258" y="193"/>
                  </a:lnTo>
                  <a:lnTo>
                    <a:pt x="258" y="195"/>
                  </a:lnTo>
                  <a:lnTo>
                    <a:pt x="258" y="200"/>
                  </a:lnTo>
                  <a:lnTo>
                    <a:pt x="258" y="206"/>
                  </a:lnTo>
                  <a:lnTo>
                    <a:pt x="261" y="210"/>
                  </a:lnTo>
                  <a:lnTo>
                    <a:pt x="269" y="210"/>
                  </a:lnTo>
                  <a:lnTo>
                    <a:pt x="275" y="211"/>
                  </a:lnTo>
                  <a:lnTo>
                    <a:pt x="276" y="213"/>
                  </a:lnTo>
                  <a:lnTo>
                    <a:pt x="280" y="213"/>
                  </a:lnTo>
                  <a:lnTo>
                    <a:pt x="286" y="213"/>
                  </a:lnTo>
                  <a:lnTo>
                    <a:pt x="292" y="219"/>
                  </a:lnTo>
                  <a:lnTo>
                    <a:pt x="293" y="219"/>
                  </a:lnTo>
                  <a:lnTo>
                    <a:pt x="288" y="211"/>
                  </a:lnTo>
                  <a:lnTo>
                    <a:pt x="288" y="210"/>
                  </a:lnTo>
                  <a:lnTo>
                    <a:pt x="288" y="206"/>
                  </a:lnTo>
                  <a:lnTo>
                    <a:pt x="288" y="204"/>
                  </a:lnTo>
                  <a:lnTo>
                    <a:pt x="293" y="195"/>
                  </a:lnTo>
                  <a:lnTo>
                    <a:pt x="293" y="193"/>
                  </a:lnTo>
                  <a:lnTo>
                    <a:pt x="293" y="191"/>
                  </a:lnTo>
                  <a:lnTo>
                    <a:pt x="292" y="185"/>
                  </a:lnTo>
                  <a:lnTo>
                    <a:pt x="288" y="181"/>
                  </a:lnTo>
                  <a:lnTo>
                    <a:pt x="288" y="176"/>
                  </a:lnTo>
                  <a:lnTo>
                    <a:pt x="286" y="172"/>
                  </a:lnTo>
                  <a:lnTo>
                    <a:pt x="282" y="168"/>
                  </a:lnTo>
                  <a:lnTo>
                    <a:pt x="276" y="168"/>
                  </a:lnTo>
                  <a:lnTo>
                    <a:pt x="275" y="166"/>
                  </a:lnTo>
                  <a:lnTo>
                    <a:pt x="273" y="163"/>
                  </a:lnTo>
                  <a:lnTo>
                    <a:pt x="267" y="161"/>
                  </a:lnTo>
                  <a:lnTo>
                    <a:pt x="269" y="155"/>
                  </a:lnTo>
                  <a:lnTo>
                    <a:pt x="269" y="153"/>
                  </a:lnTo>
                  <a:lnTo>
                    <a:pt x="273" y="153"/>
                  </a:lnTo>
                  <a:lnTo>
                    <a:pt x="288" y="155"/>
                  </a:lnTo>
                  <a:lnTo>
                    <a:pt x="292" y="153"/>
                  </a:lnTo>
                  <a:lnTo>
                    <a:pt x="292" y="150"/>
                  </a:lnTo>
                  <a:lnTo>
                    <a:pt x="292" y="148"/>
                  </a:lnTo>
                  <a:lnTo>
                    <a:pt x="293" y="144"/>
                  </a:lnTo>
                  <a:lnTo>
                    <a:pt x="297" y="144"/>
                  </a:lnTo>
                  <a:lnTo>
                    <a:pt x="293" y="142"/>
                  </a:lnTo>
                  <a:lnTo>
                    <a:pt x="297" y="142"/>
                  </a:lnTo>
                  <a:lnTo>
                    <a:pt x="293" y="138"/>
                  </a:lnTo>
                  <a:lnTo>
                    <a:pt x="292" y="138"/>
                  </a:lnTo>
                  <a:lnTo>
                    <a:pt x="288" y="138"/>
                  </a:lnTo>
                  <a:lnTo>
                    <a:pt x="292" y="137"/>
                  </a:lnTo>
                  <a:lnTo>
                    <a:pt x="293" y="137"/>
                  </a:lnTo>
                  <a:lnTo>
                    <a:pt x="297" y="137"/>
                  </a:lnTo>
                  <a:lnTo>
                    <a:pt x="301" y="137"/>
                  </a:lnTo>
                  <a:lnTo>
                    <a:pt x="301" y="133"/>
                  </a:lnTo>
                  <a:lnTo>
                    <a:pt x="299" y="129"/>
                  </a:lnTo>
                  <a:lnTo>
                    <a:pt x="299" y="125"/>
                  </a:lnTo>
                  <a:lnTo>
                    <a:pt x="301" y="123"/>
                  </a:lnTo>
                  <a:lnTo>
                    <a:pt x="305" y="123"/>
                  </a:lnTo>
                  <a:lnTo>
                    <a:pt x="310" y="125"/>
                  </a:lnTo>
                  <a:lnTo>
                    <a:pt x="316" y="123"/>
                  </a:lnTo>
                  <a:lnTo>
                    <a:pt x="320" y="118"/>
                  </a:lnTo>
                  <a:lnTo>
                    <a:pt x="325" y="123"/>
                  </a:lnTo>
                  <a:lnTo>
                    <a:pt x="329" y="125"/>
                  </a:lnTo>
                  <a:lnTo>
                    <a:pt x="325" y="129"/>
                  </a:lnTo>
                  <a:lnTo>
                    <a:pt x="324" y="131"/>
                  </a:lnTo>
                  <a:lnTo>
                    <a:pt x="325" y="133"/>
                  </a:lnTo>
                  <a:lnTo>
                    <a:pt x="329" y="137"/>
                  </a:lnTo>
                  <a:lnTo>
                    <a:pt x="331" y="138"/>
                  </a:lnTo>
                  <a:lnTo>
                    <a:pt x="337" y="137"/>
                  </a:lnTo>
                  <a:lnTo>
                    <a:pt x="342" y="137"/>
                  </a:lnTo>
                  <a:lnTo>
                    <a:pt x="344" y="137"/>
                  </a:lnTo>
                  <a:lnTo>
                    <a:pt x="348" y="137"/>
                  </a:lnTo>
                  <a:lnTo>
                    <a:pt x="350" y="138"/>
                  </a:lnTo>
                  <a:lnTo>
                    <a:pt x="354" y="137"/>
                  </a:lnTo>
                  <a:lnTo>
                    <a:pt x="354" y="138"/>
                  </a:lnTo>
                  <a:lnTo>
                    <a:pt x="357" y="137"/>
                  </a:lnTo>
                  <a:lnTo>
                    <a:pt x="357" y="133"/>
                  </a:lnTo>
                  <a:lnTo>
                    <a:pt x="361" y="133"/>
                  </a:lnTo>
                  <a:lnTo>
                    <a:pt x="367" y="133"/>
                  </a:lnTo>
                  <a:lnTo>
                    <a:pt x="363" y="129"/>
                  </a:lnTo>
                  <a:lnTo>
                    <a:pt x="369" y="129"/>
                  </a:lnTo>
                  <a:lnTo>
                    <a:pt x="374" y="125"/>
                  </a:lnTo>
                  <a:lnTo>
                    <a:pt x="378" y="123"/>
                  </a:lnTo>
                  <a:lnTo>
                    <a:pt x="369" y="120"/>
                  </a:lnTo>
                  <a:lnTo>
                    <a:pt x="363" y="118"/>
                  </a:lnTo>
                  <a:lnTo>
                    <a:pt x="361" y="118"/>
                  </a:lnTo>
                  <a:lnTo>
                    <a:pt x="357" y="118"/>
                  </a:lnTo>
                  <a:lnTo>
                    <a:pt x="356" y="114"/>
                  </a:lnTo>
                  <a:lnTo>
                    <a:pt x="356" y="112"/>
                  </a:lnTo>
                  <a:lnTo>
                    <a:pt x="350" y="110"/>
                  </a:lnTo>
                  <a:lnTo>
                    <a:pt x="344" y="107"/>
                  </a:lnTo>
                  <a:lnTo>
                    <a:pt x="342" y="105"/>
                  </a:lnTo>
                  <a:lnTo>
                    <a:pt x="342" y="110"/>
                  </a:lnTo>
                  <a:lnTo>
                    <a:pt x="339" y="110"/>
                  </a:lnTo>
                  <a:lnTo>
                    <a:pt x="339" y="114"/>
                  </a:lnTo>
                  <a:lnTo>
                    <a:pt x="337" y="112"/>
                  </a:lnTo>
                  <a:lnTo>
                    <a:pt x="331" y="112"/>
                  </a:lnTo>
                  <a:lnTo>
                    <a:pt x="329" y="112"/>
                  </a:lnTo>
                  <a:lnTo>
                    <a:pt x="325" y="110"/>
                  </a:lnTo>
                  <a:lnTo>
                    <a:pt x="324" y="107"/>
                  </a:lnTo>
                  <a:lnTo>
                    <a:pt x="318" y="107"/>
                  </a:lnTo>
                  <a:lnTo>
                    <a:pt x="312" y="105"/>
                  </a:lnTo>
                  <a:lnTo>
                    <a:pt x="316" y="99"/>
                  </a:lnTo>
                  <a:lnTo>
                    <a:pt x="320" y="93"/>
                  </a:lnTo>
                  <a:lnTo>
                    <a:pt x="329" y="88"/>
                  </a:lnTo>
                  <a:lnTo>
                    <a:pt x="325" y="86"/>
                  </a:lnTo>
                  <a:lnTo>
                    <a:pt x="320" y="88"/>
                  </a:lnTo>
                  <a:lnTo>
                    <a:pt x="318" y="92"/>
                  </a:lnTo>
                  <a:lnTo>
                    <a:pt x="318" y="92"/>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1" name="Freeform 185">
              <a:extLst>
                <a:ext uri="{FF2B5EF4-FFF2-40B4-BE49-F238E27FC236}">
                  <a16:creationId xmlns:a16="http://schemas.microsoft.com/office/drawing/2014/main" id="{4931CB53-693D-410A-847D-BAF2ABF53BDC}"/>
                </a:ext>
              </a:extLst>
            </p:cNvPr>
            <p:cNvSpPr>
              <a:spLocks noEditPoints="1"/>
            </p:cNvSpPr>
            <p:nvPr/>
          </p:nvSpPr>
          <p:spPr bwMode="auto">
            <a:xfrm>
              <a:off x="2464" y="4608"/>
              <a:ext cx="916" cy="478"/>
            </a:xfrm>
            <a:custGeom>
              <a:avLst/>
              <a:gdLst>
                <a:gd name="T0" fmla="*/ 791 w 916"/>
                <a:gd name="T1" fmla="*/ 148 h 478"/>
                <a:gd name="T2" fmla="*/ 705 w 916"/>
                <a:gd name="T3" fmla="*/ 191 h 478"/>
                <a:gd name="T4" fmla="*/ 793 w 916"/>
                <a:gd name="T5" fmla="*/ 146 h 478"/>
                <a:gd name="T6" fmla="*/ 194 w 916"/>
                <a:gd name="T7" fmla="*/ 227 h 478"/>
                <a:gd name="T8" fmla="*/ 162 w 916"/>
                <a:gd name="T9" fmla="*/ 270 h 478"/>
                <a:gd name="T10" fmla="*/ 213 w 916"/>
                <a:gd name="T11" fmla="*/ 264 h 478"/>
                <a:gd name="T12" fmla="*/ 769 w 916"/>
                <a:gd name="T13" fmla="*/ 32 h 478"/>
                <a:gd name="T14" fmla="*/ 754 w 916"/>
                <a:gd name="T15" fmla="*/ 9 h 478"/>
                <a:gd name="T16" fmla="*/ 569 w 916"/>
                <a:gd name="T17" fmla="*/ 9 h 478"/>
                <a:gd name="T18" fmla="*/ 454 w 916"/>
                <a:gd name="T19" fmla="*/ 9 h 478"/>
                <a:gd name="T20" fmla="*/ 364 w 916"/>
                <a:gd name="T21" fmla="*/ 24 h 478"/>
                <a:gd name="T22" fmla="*/ 236 w 916"/>
                <a:gd name="T23" fmla="*/ 36 h 478"/>
                <a:gd name="T24" fmla="*/ 45 w 916"/>
                <a:gd name="T25" fmla="*/ 81 h 478"/>
                <a:gd name="T26" fmla="*/ 81 w 916"/>
                <a:gd name="T27" fmla="*/ 105 h 478"/>
                <a:gd name="T28" fmla="*/ 57 w 916"/>
                <a:gd name="T29" fmla="*/ 129 h 478"/>
                <a:gd name="T30" fmla="*/ 174 w 916"/>
                <a:gd name="T31" fmla="*/ 137 h 478"/>
                <a:gd name="T32" fmla="*/ 192 w 916"/>
                <a:gd name="T33" fmla="*/ 180 h 478"/>
                <a:gd name="T34" fmla="*/ 192 w 916"/>
                <a:gd name="T35" fmla="*/ 217 h 478"/>
                <a:gd name="T36" fmla="*/ 230 w 916"/>
                <a:gd name="T37" fmla="*/ 228 h 478"/>
                <a:gd name="T38" fmla="*/ 189 w 916"/>
                <a:gd name="T39" fmla="*/ 247 h 478"/>
                <a:gd name="T40" fmla="*/ 217 w 916"/>
                <a:gd name="T41" fmla="*/ 275 h 478"/>
                <a:gd name="T42" fmla="*/ 211 w 916"/>
                <a:gd name="T43" fmla="*/ 298 h 478"/>
                <a:gd name="T44" fmla="*/ 157 w 916"/>
                <a:gd name="T45" fmla="*/ 298 h 478"/>
                <a:gd name="T46" fmla="*/ 140 w 916"/>
                <a:gd name="T47" fmla="*/ 322 h 478"/>
                <a:gd name="T48" fmla="*/ 157 w 916"/>
                <a:gd name="T49" fmla="*/ 341 h 478"/>
                <a:gd name="T50" fmla="*/ 155 w 916"/>
                <a:gd name="T51" fmla="*/ 369 h 478"/>
                <a:gd name="T52" fmla="*/ 145 w 916"/>
                <a:gd name="T53" fmla="*/ 388 h 478"/>
                <a:gd name="T54" fmla="*/ 155 w 916"/>
                <a:gd name="T55" fmla="*/ 425 h 478"/>
                <a:gd name="T56" fmla="*/ 170 w 916"/>
                <a:gd name="T57" fmla="*/ 446 h 478"/>
                <a:gd name="T58" fmla="*/ 217 w 916"/>
                <a:gd name="T59" fmla="*/ 451 h 478"/>
                <a:gd name="T60" fmla="*/ 226 w 916"/>
                <a:gd name="T61" fmla="*/ 478 h 478"/>
                <a:gd name="T62" fmla="*/ 262 w 916"/>
                <a:gd name="T63" fmla="*/ 464 h 478"/>
                <a:gd name="T64" fmla="*/ 283 w 916"/>
                <a:gd name="T65" fmla="*/ 433 h 478"/>
                <a:gd name="T66" fmla="*/ 319 w 916"/>
                <a:gd name="T67" fmla="*/ 403 h 478"/>
                <a:gd name="T68" fmla="*/ 341 w 916"/>
                <a:gd name="T69" fmla="*/ 375 h 478"/>
                <a:gd name="T70" fmla="*/ 388 w 916"/>
                <a:gd name="T71" fmla="*/ 345 h 478"/>
                <a:gd name="T72" fmla="*/ 441 w 916"/>
                <a:gd name="T73" fmla="*/ 333 h 478"/>
                <a:gd name="T74" fmla="*/ 516 w 916"/>
                <a:gd name="T75" fmla="*/ 296 h 478"/>
                <a:gd name="T76" fmla="*/ 580 w 916"/>
                <a:gd name="T77" fmla="*/ 288 h 478"/>
                <a:gd name="T78" fmla="*/ 674 w 916"/>
                <a:gd name="T79" fmla="*/ 258 h 478"/>
                <a:gd name="T80" fmla="*/ 642 w 916"/>
                <a:gd name="T81" fmla="*/ 228 h 478"/>
                <a:gd name="T82" fmla="*/ 691 w 916"/>
                <a:gd name="T83" fmla="*/ 242 h 478"/>
                <a:gd name="T84" fmla="*/ 697 w 916"/>
                <a:gd name="T85" fmla="*/ 215 h 478"/>
                <a:gd name="T86" fmla="*/ 641 w 916"/>
                <a:gd name="T87" fmla="*/ 184 h 478"/>
                <a:gd name="T88" fmla="*/ 686 w 916"/>
                <a:gd name="T89" fmla="*/ 178 h 478"/>
                <a:gd name="T90" fmla="*/ 737 w 916"/>
                <a:gd name="T91" fmla="*/ 170 h 478"/>
                <a:gd name="T92" fmla="*/ 731 w 916"/>
                <a:gd name="T93" fmla="*/ 137 h 478"/>
                <a:gd name="T94" fmla="*/ 729 w 916"/>
                <a:gd name="T95" fmla="*/ 118 h 478"/>
                <a:gd name="T96" fmla="*/ 784 w 916"/>
                <a:gd name="T97" fmla="*/ 94 h 478"/>
                <a:gd name="T98" fmla="*/ 804 w 916"/>
                <a:gd name="T99" fmla="*/ 60 h 478"/>
                <a:gd name="T100" fmla="*/ 893 w 916"/>
                <a:gd name="T101" fmla="*/ 36 h 478"/>
                <a:gd name="T102" fmla="*/ 149 w 916"/>
                <a:gd name="T103" fmla="*/ 365 h 478"/>
                <a:gd name="T104" fmla="*/ 157 w 916"/>
                <a:gd name="T105" fmla="*/ 331 h 478"/>
                <a:gd name="T106" fmla="*/ 189 w 916"/>
                <a:gd name="T107" fmla="*/ 315 h 478"/>
                <a:gd name="T108" fmla="*/ 200 w 916"/>
                <a:gd name="T109" fmla="*/ 309 h 478"/>
                <a:gd name="T110" fmla="*/ 531 w 916"/>
                <a:gd name="T111" fmla="*/ 13 h 478"/>
                <a:gd name="T112" fmla="*/ 648 w 916"/>
                <a:gd name="T113" fmla="*/ 6 h 478"/>
                <a:gd name="T114" fmla="*/ 618 w 916"/>
                <a:gd name="T115" fmla="*/ 234 h 478"/>
                <a:gd name="T116" fmla="*/ 607 w 916"/>
                <a:gd name="T117" fmla="*/ 11 h 478"/>
                <a:gd name="T118" fmla="*/ 658 w 916"/>
                <a:gd name="T119" fmla="*/ 24 h 478"/>
                <a:gd name="T120" fmla="*/ 183 w 916"/>
                <a:gd name="T121" fmla="*/ 16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6" h="478">
                  <a:moveTo>
                    <a:pt x="207" y="459"/>
                  </a:moveTo>
                  <a:lnTo>
                    <a:pt x="207" y="459"/>
                  </a:lnTo>
                  <a:lnTo>
                    <a:pt x="207" y="459"/>
                  </a:lnTo>
                  <a:lnTo>
                    <a:pt x="207" y="459"/>
                  </a:lnTo>
                  <a:lnTo>
                    <a:pt x="207" y="459"/>
                  </a:lnTo>
                  <a:lnTo>
                    <a:pt x="207" y="459"/>
                  </a:lnTo>
                  <a:lnTo>
                    <a:pt x="207" y="459"/>
                  </a:lnTo>
                  <a:lnTo>
                    <a:pt x="207" y="459"/>
                  </a:lnTo>
                  <a:lnTo>
                    <a:pt x="207" y="459"/>
                  </a:lnTo>
                  <a:close/>
                  <a:moveTo>
                    <a:pt x="294" y="414"/>
                  </a:moveTo>
                  <a:lnTo>
                    <a:pt x="292" y="414"/>
                  </a:lnTo>
                  <a:lnTo>
                    <a:pt x="288" y="416"/>
                  </a:lnTo>
                  <a:lnTo>
                    <a:pt x="294" y="414"/>
                  </a:lnTo>
                  <a:lnTo>
                    <a:pt x="294" y="414"/>
                  </a:lnTo>
                  <a:lnTo>
                    <a:pt x="294" y="414"/>
                  </a:lnTo>
                  <a:lnTo>
                    <a:pt x="294" y="414"/>
                  </a:lnTo>
                  <a:lnTo>
                    <a:pt x="294" y="414"/>
                  </a:lnTo>
                  <a:lnTo>
                    <a:pt x="294" y="414"/>
                  </a:lnTo>
                  <a:close/>
                  <a:moveTo>
                    <a:pt x="206" y="463"/>
                  </a:moveTo>
                  <a:lnTo>
                    <a:pt x="207" y="459"/>
                  </a:lnTo>
                  <a:lnTo>
                    <a:pt x="202" y="463"/>
                  </a:lnTo>
                  <a:lnTo>
                    <a:pt x="206" y="463"/>
                  </a:lnTo>
                  <a:lnTo>
                    <a:pt x="206" y="463"/>
                  </a:lnTo>
                  <a:lnTo>
                    <a:pt x="206" y="463"/>
                  </a:lnTo>
                  <a:lnTo>
                    <a:pt x="206" y="463"/>
                  </a:lnTo>
                  <a:lnTo>
                    <a:pt x="206" y="463"/>
                  </a:lnTo>
                  <a:lnTo>
                    <a:pt x="206" y="463"/>
                  </a:lnTo>
                  <a:close/>
                  <a:moveTo>
                    <a:pt x="793" y="148"/>
                  </a:moveTo>
                  <a:lnTo>
                    <a:pt x="791" y="148"/>
                  </a:lnTo>
                  <a:lnTo>
                    <a:pt x="787" y="146"/>
                  </a:lnTo>
                  <a:lnTo>
                    <a:pt x="784" y="142"/>
                  </a:lnTo>
                  <a:lnTo>
                    <a:pt x="778" y="146"/>
                  </a:lnTo>
                  <a:lnTo>
                    <a:pt x="774" y="152"/>
                  </a:lnTo>
                  <a:lnTo>
                    <a:pt x="791" y="152"/>
                  </a:lnTo>
                  <a:lnTo>
                    <a:pt x="797" y="152"/>
                  </a:lnTo>
                  <a:lnTo>
                    <a:pt x="799" y="148"/>
                  </a:lnTo>
                  <a:lnTo>
                    <a:pt x="797" y="148"/>
                  </a:lnTo>
                  <a:lnTo>
                    <a:pt x="793" y="148"/>
                  </a:lnTo>
                  <a:lnTo>
                    <a:pt x="793" y="148"/>
                  </a:lnTo>
                  <a:lnTo>
                    <a:pt x="793" y="148"/>
                  </a:lnTo>
                  <a:lnTo>
                    <a:pt x="793" y="148"/>
                  </a:lnTo>
                  <a:lnTo>
                    <a:pt x="793" y="148"/>
                  </a:lnTo>
                  <a:lnTo>
                    <a:pt x="793" y="148"/>
                  </a:lnTo>
                  <a:close/>
                  <a:moveTo>
                    <a:pt x="705" y="191"/>
                  </a:moveTo>
                  <a:lnTo>
                    <a:pt x="693" y="189"/>
                  </a:lnTo>
                  <a:lnTo>
                    <a:pt x="684" y="189"/>
                  </a:lnTo>
                  <a:lnTo>
                    <a:pt x="674" y="195"/>
                  </a:lnTo>
                  <a:lnTo>
                    <a:pt x="686" y="191"/>
                  </a:lnTo>
                  <a:lnTo>
                    <a:pt x="697" y="195"/>
                  </a:lnTo>
                  <a:lnTo>
                    <a:pt x="703" y="197"/>
                  </a:lnTo>
                  <a:lnTo>
                    <a:pt x="712" y="197"/>
                  </a:lnTo>
                  <a:lnTo>
                    <a:pt x="710" y="195"/>
                  </a:lnTo>
                  <a:lnTo>
                    <a:pt x="716" y="195"/>
                  </a:lnTo>
                  <a:lnTo>
                    <a:pt x="705" y="191"/>
                  </a:lnTo>
                  <a:lnTo>
                    <a:pt x="705" y="191"/>
                  </a:lnTo>
                  <a:lnTo>
                    <a:pt x="705" y="191"/>
                  </a:lnTo>
                  <a:lnTo>
                    <a:pt x="705" y="191"/>
                  </a:lnTo>
                  <a:lnTo>
                    <a:pt x="705" y="191"/>
                  </a:lnTo>
                  <a:lnTo>
                    <a:pt x="705" y="191"/>
                  </a:lnTo>
                  <a:close/>
                  <a:moveTo>
                    <a:pt x="674" y="199"/>
                  </a:moveTo>
                  <a:lnTo>
                    <a:pt x="680" y="202"/>
                  </a:lnTo>
                  <a:lnTo>
                    <a:pt x="691" y="204"/>
                  </a:lnTo>
                  <a:lnTo>
                    <a:pt x="699" y="210"/>
                  </a:lnTo>
                  <a:lnTo>
                    <a:pt x="705" y="210"/>
                  </a:lnTo>
                  <a:lnTo>
                    <a:pt x="706" y="208"/>
                  </a:lnTo>
                  <a:lnTo>
                    <a:pt x="703" y="204"/>
                  </a:lnTo>
                  <a:lnTo>
                    <a:pt x="699" y="204"/>
                  </a:lnTo>
                  <a:lnTo>
                    <a:pt x="699" y="202"/>
                  </a:lnTo>
                  <a:lnTo>
                    <a:pt x="710" y="204"/>
                  </a:lnTo>
                  <a:lnTo>
                    <a:pt x="706" y="199"/>
                  </a:lnTo>
                  <a:lnTo>
                    <a:pt x="703" y="199"/>
                  </a:lnTo>
                  <a:lnTo>
                    <a:pt x="699" y="199"/>
                  </a:lnTo>
                  <a:lnTo>
                    <a:pt x="693" y="195"/>
                  </a:lnTo>
                  <a:lnTo>
                    <a:pt x="688" y="195"/>
                  </a:lnTo>
                  <a:lnTo>
                    <a:pt x="684" y="195"/>
                  </a:lnTo>
                  <a:lnTo>
                    <a:pt x="674" y="195"/>
                  </a:lnTo>
                  <a:lnTo>
                    <a:pt x="673" y="197"/>
                  </a:lnTo>
                  <a:lnTo>
                    <a:pt x="674" y="199"/>
                  </a:lnTo>
                  <a:lnTo>
                    <a:pt x="674" y="199"/>
                  </a:lnTo>
                  <a:lnTo>
                    <a:pt x="674" y="199"/>
                  </a:lnTo>
                  <a:lnTo>
                    <a:pt x="674" y="199"/>
                  </a:lnTo>
                  <a:lnTo>
                    <a:pt x="674" y="199"/>
                  </a:lnTo>
                  <a:lnTo>
                    <a:pt x="674" y="199"/>
                  </a:lnTo>
                  <a:close/>
                  <a:moveTo>
                    <a:pt x="791" y="142"/>
                  </a:moveTo>
                  <a:lnTo>
                    <a:pt x="787" y="142"/>
                  </a:lnTo>
                  <a:lnTo>
                    <a:pt x="787" y="146"/>
                  </a:lnTo>
                  <a:lnTo>
                    <a:pt x="793" y="146"/>
                  </a:lnTo>
                  <a:lnTo>
                    <a:pt x="791" y="142"/>
                  </a:lnTo>
                  <a:lnTo>
                    <a:pt x="791" y="142"/>
                  </a:lnTo>
                  <a:lnTo>
                    <a:pt x="791" y="142"/>
                  </a:lnTo>
                  <a:lnTo>
                    <a:pt x="791" y="142"/>
                  </a:lnTo>
                  <a:lnTo>
                    <a:pt x="791" y="142"/>
                  </a:lnTo>
                  <a:lnTo>
                    <a:pt x="791" y="142"/>
                  </a:lnTo>
                  <a:close/>
                  <a:moveTo>
                    <a:pt x="787" y="118"/>
                  </a:moveTo>
                  <a:lnTo>
                    <a:pt x="786" y="116"/>
                  </a:lnTo>
                  <a:lnTo>
                    <a:pt x="784" y="118"/>
                  </a:lnTo>
                  <a:lnTo>
                    <a:pt x="784" y="122"/>
                  </a:lnTo>
                  <a:lnTo>
                    <a:pt x="786" y="133"/>
                  </a:lnTo>
                  <a:lnTo>
                    <a:pt x="786" y="127"/>
                  </a:lnTo>
                  <a:lnTo>
                    <a:pt x="787" y="118"/>
                  </a:lnTo>
                  <a:lnTo>
                    <a:pt x="787" y="118"/>
                  </a:lnTo>
                  <a:lnTo>
                    <a:pt x="787" y="118"/>
                  </a:lnTo>
                  <a:lnTo>
                    <a:pt x="787" y="118"/>
                  </a:lnTo>
                  <a:lnTo>
                    <a:pt x="787" y="118"/>
                  </a:lnTo>
                  <a:lnTo>
                    <a:pt x="787" y="118"/>
                  </a:lnTo>
                  <a:close/>
                  <a:moveTo>
                    <a:pt x="140" y="346"/>
                  </a:moveTo>
                  <a:lnTo>
                    <a:pt x="142" y="345"/>
                  </a:lnTo>
                  <a:lnTo>
                    <a:pt x="136" y="346"/>
                  </a:lnTo>
                  <a:lnTo>
                    <a:pt x="140" y="346"/>
                  </a:lnTo>
                  <a:lnTo>
                    <a:pt x="140" y="346"/>
                  </a:lnTo>
                  <a:lnTo>
                    <a:pt x="140" y="346"/>
                  </a:lnTo>
                  <a:lnTo>
                    <a:pt x="140" y="346"/>
                  </a:lnTo>
                  <a:lnTo>
                    <a:pt x="140" y="346"/>
                  </a:lnTo>
                  <a:lnTo>
                    <a:pt x="140" y="346"/>
                  </a:lnTo>
                  <a:close/>
                  <a:moveTo>
                    <a:pt x="194" y="228"/>
                  </a:moveTo>
                  <a:lnTo>
                    <a:pt x="194" y="227"/>
                  </a:lnTo>
                  <a:lnTo>
                    <a:pt x="189" y="227"/>
                  </a:lnTo>
                  <a:lnTo>
                    <a:pt x="187" y="232"/>
                  </a:lnTo>
                  <a:lnTo>
                    <a:pt x="192" y="232"/>
                  </a:lnTo>
                  <a:lnTo>
                    <a:pt x="194" y="228"/>
                  </a:lnTo>
                  <a:lnTo>
                    <a:pt x="194" y="228"/>
                  </a:lnTo>
                  <a:lnTo>
                    <a:pt x="194" y="228"/>
                  </a:lnTo>
                  <a:lnTo>
                    <a:pt x="194" y="228"/>
                  </a:lnTo>
                  <a:lnTo>
                    <a:pt x="194" y="228"/>
                  </a:lnTo>
                  <a:lnTo>
                    <a:pt x="194" y="228"/>
                  </a:lnTo>
                  <a:close/>
                  <a:moveTo>
                    <a:pt x="149" y="302"/>
                  </a:moveTo>
                  <a:lnTo>
                    <a:pt x="149" y="303"/>
                  </a:lnTo>
                  <a:lnTo>
                    <a:pt x="151" y="302"/>
                  </a:lnTo>
                  <a:lnTo>
                    <a:pt x="149" y="302"/>
                  </a:lnTo>
                  <a:lnTo>
                    <a:pt x="149" y="302"/>
                  </a:lnTo>
                  <a:lnTo>
                    <a:pt x="149" y="302"/>
                  </a:lnTo>
                  <a:lnTo>
                    <a:pt x="149" y="302"/>
                  </a:lnTo>
                  <a:lnTo>
                    <a:pt x="149" y="302"/>
                  </a:lnTo>
                  <a:lnTo>
                    <a:pt x="149" y="302"/>
                  </a:lnTo>
                  <a:close/>
                  <a:moveTo>
                    <a:pt x="157" y="255"/>
                  </a:moveTo>
                  <a:lnTo>
                    <a:pt x="157" y="258"/>
                  </a:lnTo>
                  <a:lnTo>
                    <a:pt x="151" y="260"/>
                  </a:lnTo>
                  <a:lnTo>
                    <a:pt x="158" y="264"/>
                  </a:lnTo>
                  <a:lnTo>
                    <a:pt x="164" y="264"/>
                  </a:lnTo>
                  <a:lnTo>
                    <a:pt x="168" y="264"/>
                  </a:lnTo>
                  <a:lnTo>
                    <a:pt x="170" y="264"/>
                  </a:lnTo>
                  <a:lnTo>
                    <a:pt x="174" y="264"/>
                  </a:lnTo>
                  <a:lnTo>
                    <a:pt x="175" y="266"/>
                  </a:lnTo>
                  <a:lnTo>
                    <a:pt x="158" y="266"/>
                  </a:lnTo>
                  <a:lnTo>
                    <a:pt x="162" y="270"/>
                  </a:lnTo>
                  <a:lnTo>
                    <a:pt x="164" y="270"/>
                  </a:lnTo>
                  <a:lnTo>
                    <a:pt x="170" y="270"/>
                  </a:lnTo>
                  <a:lnTo>
                    <a:pt x="183" y="266"/>
                  </a:lnTo>
                  <a:lnTo>
                    <a:pt x="194" y="266"/>
                  </a:lnTo>
                  <a:lnTo>
                    <a:pt x="200" y="264"/>
                  </a:lnTo>
                  <a:lnTo>
                    <a:pt x="202" y="260"/>
                  </a:lnTo>
                  <a:lnTo>
                    <a:pt x="200" y="258"/>
                  </a:lnTo>
                  <a:lnTo>
                    <a:pt x="198" y="255"/>
                  </a:lnTo>
                  <a:lnTo>
                    <a:pt x="194" y="255"/>
                  </a:lnTo>
                  <a:lnTo>
                    <a:pt x="187" y="251"/>
                  </a:lnTo>
                  <a:lnTo>
                    <a:pt x="181" y="247"/>
                  </a:lnTo>
                  <a:lnTo>
                    <a:pt x="174" y="247"/>
                  </a:lnTo>
                  <a:lnTo>
                    <a:pt x="164" y="247"/>
                  </a:lnTo>
                  <a:lnTo>
                    <a:pt x="158" y="251"/>
                  </a:lnTo>
                  <a:lnTo>
                    <a:pt x="158" y="253"/>
                  </a:lnTo>
                  <a:lnTo>
                    <a:pt x="162" y="253"/>
                  </a:lnTo>
                  <a:lnTo>
                    <a:pt x="164" y="255"/>
                  </a:lnTo>
                  <a:lnTo>
                    <a:pt x="158" y="255"/>
                  </a:lnTo>
                  <a:lnTo>
                    <a:pt x="157" y="255"/>
                  </a:lnTo>
                  <a:lnTo>
                    <a:pt x="157" y="255"/>
                  </a:lnTo>
                  <a:lnTo>
                    <a:pt x="157" y="255"/>
                  </a:lnTo>
                  <a:lnTo>
                    <a:pt x="157" y="255"/>
                  </a:lnTo>
                  <a:lnTo>
                    <a:pt x="157" y="255"/>
                  </a:lnTo>
                  <a:lnTo>
                    <a:pt x="157" y="255"/>
                  </a:lnTo>
                  <a:close/>
                  <a:moveTo>
                    <a:pt x="217" y="255"/>
                  </a:moveTo>
                  <a:lnTo>
                    <a:pt x="213" y="258"/>
                  </a:lnTo>
                  <a:lnTo>
                    <a:pt x="211" y="260"/>
                  </a:lnTo>
                  <a:lnTo>
                    <a:pt x="211" y="264"/>
                  </a:lnTo>
                  <a:lnTo>
                    <a:pt x="213" y="264"/>
                  </a:lnTo>
                  <a:lnTo>
                    <a:pt x="217" y="260"/>
                  </a:lnTo>
                  <a:lnTo>
                    <a:pt x="219" y="258"/>
                  </a:lnTo>
                  <a:lnTo>
                    <a:pt x="224" y="258"/>
                  </a:lnTo>
                  <a:lnTo>
                    <a:pt x="219" y="255"/>
                  </a:lnTo>
                  <a:lnTo>
                    <a:pt x="217" y="255"/>
                  </a:lnTo>
                  <a:lnTo>
                    <a:pt x="217" y="255"/>
                  </a:lnTo>
                  <a:lnTo>
                    <a:pt x="217" y="255"/>
                  </a:lnTo>
                  <a:lnTo>
                    <a:pt x="217" y="255"/>
                  </a:lnTo>
                  <a:lnTo>
                    <a:pt x="217" y="255"/>
                  </a:lnTo>
                  <a:lnTo>
                    <a:pt x="217" y="255"/>
                  </a:lnTo>
                  <a:close/>
                  <a:moveTo>
                    <a:pt x="880" y="24"/>
                  </a:moveTo>
                  <a:lnTo>
                    <a:pt x="861" y="24"/>
                  </a:lnTo>
                  <a:lnTo>
                    <a:pt x="840" y="24"/>
                  </a:lnTo>
                  <a:lnTo>
                    <a:pt x="842" y="28"/>
                  </a:lnTo>
                  <a:lnTo>
                    <a:pt x="836" y="30"/>
                  </a:lnTo>
                  <a:lnTo>
                    <a:pt x="829" y="32"/>
                  </a:lnTo>
                  <a:lnTo>
                    <a:pt x="821" y="32"/>
                  </a:lnTo>
                  <a:lnTo>
                    <a:pt x="812" y="30"/>
                  </a:lnTo>
                  <a:lnTo>
                    <a:pt x="799" y="32"/>
                  </a:lnTo>
                  <a:lnTo>
                    <a:pt x="803" y="30"/>
                  </a:lnTo>
                  <a:lnTo>
                    <a:pt x="804" y="28"/>
                  </a:lnTo>
                  <a:lnTo>
                    <a:pt x="786" y="32"/>
                  </a:lnTo>
                  <a:lnTo>
                    <a:pt x="769" y="37"/>
                  </a:lnTo>
                  <a:lnTo>
                    <a:pt x="750" y="41"/>
                  </a:lnTo>
                  <a:lnTo>
                    <a:pt x="740" y="45"/>
                  </a:lnTo>
                  <a:lnTo>
                    <a:pt x="740" y="43"/>
                  </a:lnTo>
                  <a:lnTo>
                    <a:pt x="737" y="43"/>
                  </a:lnTo>
                  <a:lnTo>
                    <a:pt x="755" y="37"/>
                  </a:lnTo>
                  <a:lnTo>
                    <a:pt x="769" y="32"/>
                  </a:lnTo>
                  <a:lnTo>
                    <a:pt x="774" y="30"/>
                  </a:lnTo>
                  <a:lnTo>
                    <a:pt x="778" y="28"/>
                  </a:lnTo>
                  <a:lnTo>
                    <a:pt x="778" y="24"/>
                  </a:lnTo>
                  <a:lnTo>
                    <a:pt x="774" y="22"/>
                  </a:lnTo>
                  <a:lnTo>
                    <a:pt x="769" y="22"/>
                  </a:lnTo>
                  <a:lnTo>
                    <a:pt x="755" y="22"/>
                  </a:lnTo>
                  <a:lnTo>
                    <a:pt x="748" y="24"/>
                  </a:lnTo>
                  <a:lnTo>
                    <a:pt x="742" y="28"/>
                  </a:lnTo>
                  <a:lnTo>
                    <a:pt x="722" y="30"/>
                  </a:lnTo>
                  <a:lnTo>
                    <a:pt x="710" y="32"/>
                  </a:lnTo>
                  <a:lnTo>
                    <a:pt x="703" y="32"/>
                  </a:lnTo>
                  <a:lnTo>
                    <a:pt x="699" y="32"/>
                  </a:lnTo>
                  <a:lnTo>
                    <a:pt x="706" y="30"/>
                  </a:lnTo>
                  <a:lnTo>
                    <a:pt x="718" y="30"/>
                  </a:lnTo>
                  <a:lnTo>
                    <a:pt x="727" y="28"/>
                  </a:lnTo>
                  <a:lnTo>
                    <a:pt x="731" y="28"/>
                  </a:lnTo>
                  <a:lnTo>
                    <a:pt x="735" y="24"/>
                  </a:lnTo>
                  <a:lnTo>
                    <a:pt x="729" y="22"/>
                  </a:lnTo>
                  <a:lnTo>
                    <a:pt x="723" y="22"/>
                  </a:lnTo>
                  <a:lnTo>
                    <a:pt x="761" y="19"/>
                  </a:lnTo>
                  <a:lnTo>
                    <a:pt x="769" y="19"/>
                  </a:lnTo>
                  <a:lnTo>
                    <a:pt x="780" y="17"/>
                  </a:lnTo>
                  <a:lnTo>
                    <a:pt x="786" y="17"/>
                  </a:lnTo>
                  <a:lnTo>
                    <a:pt x="793" y="13"/>
                  </a:lnTo>
                  <a:lnTo>
                    <a:pt x="786" y="11"/>
                  </a:lnTo>
                  <a:lnTo>
                    <a:pt x="774" y="11"/>
                  </a:lnTo>
                  <a:lnTo>
                    <a:pt x="759" y="11"/>
                  </a:lnTo>
                  <a:lnTo>
                    <a:pt x="761" y="9"/>
                  </a:lnTo>
                  <a:lnTo>
                    <a:pt x="754" y="9"/>
                  </a:lnTo>
                  <a:lnTo>
                    <a:pt x="748" y="9"/>
                  </a:lnTo>
                  <a:lnTo>
                    <a:pt x="740" y="6"/>
                  </a:lnTo>
                  <a:lnTo>
                    <a:pt x="731" y="6"/>
                  </a:lnTo>
                  <a:lnTo>
                    <a:pt x="712" y="6"/>
                  </a:lnTo>
                  <a:lnTo>
                    <a:pt x="740" y="4"/>
                  </a:lnTo>
                  <a:lnTo>
                    <a:pt x="731" y="0"/>
                  </a:lnTo>
                  <a:lnTo>
                    <a:pt x="722" y="0"/>
                  </a:lnTo>
                  <a:lnTo>
                    <a:pt x="705" y="0"/>
                  </a:lnTo>
                  <a:lnTo>
                    <a:pt x="703" y="0"/>
                  </a:lnTo>
                  <a:lnTo>
                    <a:pt x="699" y="0"/>
                  </a:lnTo>
                  <a:lnTo>
                    <a:pt x="697" y="0"/>
                  </a:lnTo>
                  <a:lnTo>
                    <a:pt x="693" y="0"/>
                  </a:lnTo>
                  <a:lnTo>
                    <a:pt x="686" y="0"/>
                  </a:lnTo>
                  <a:lnTo>
                    <a:pt x="667" y="0"/>
                  </a:lnTo>
                  <a:lnTo>
                    <a:pt x="648" y="0"/>
                  </a:lnTo>
                  <a:lnTo>
                    <a:pt x="631" y="0"/>
                  </a:lnTo>
                  <a:lnTo>
                    <a:pt x="629" y="0"/>
                  </a:lnTo>
                  <a:lnTo>
                    <a:pt x="625" y="0"/>
                  </a:lnTo>
                  <a:lnTo>
                    <a:pt x="616" y="0"/>
                  </a:lnTo>
                  <a:lnTo>
                    <a:pt x="605" y="0"/>
                  </a:lnTo>
                  <a:lnTo>
                    <a:pt x="592" y="0"/>
                  </a:lnTo>
                  <a:lnTo>
                    <a:pt x="597" y="4"/>
                  </a:lnTo>
                  <a:lnTo>
                    <a:pt x="588" y="0"/>
                  </a:lnTo>
                  <a:lnTo>
                    <a:pt x="580" y="0"/>
                  </a:lnTo>
                  <a:lnTo>
                    <a:pt x="565" y="0"/>
                  </a:lnTo>
                  <a:lnTo>
                    <a:pt x="565" y="4"/>
                  </a:lnTo>
                  <a:lnTo>
                    <a:pt x="567" y="6"/>
                  </a:lnTo>
                  <a:lnTo>
                    <a:pt x="561" y="6"/>
                  </a:lnTo>
                  <a:lnTo>
                    <a:pt x="569" y="9"/>
                  </a:lnTo>
                  <a:lnTo>
                    <a:pt x="567" y="9"/>
                  </a:lnTo>
                  <a:lnTo>
                    <a:pt x="560" y="9"/>
                  </a:lnTo>
                  <a:lnTo>
                    <a:pt x="561" y="11"/>
                  </a:lnTo>
                  <a:lnTo>
                    <a:pt x="560" y="11"/>
                  </a:lnTo>
                  <a:lnTo>
                    <a:pt x="554" y="9"/>
                  </a:lnTo>
                  <a:lnTo>
                    <a:pt x="545" y="9"/>
                  </a:lnTo>
                  <a:lnTo>
                    <a:pt x="531" y="6"/>
                  </a:lnTo>
                  <a:lnTo>
                    <a:pt x="522" y="6"/>
                  </a:lnTo>
                  <a:lnTo>
                    <a:pt x="516" y="4"/>
                  </a:lnTo>
                  <a:lnTo>
                    <a:pt x="507" y="4"/>
                  </a:lnTo>
                  <a:lnTo>
                    <a:pt x="503" y="6"/>
                  </a:lnTo>
                  <a:lnTo>
                    <a:pt x="494" y="6"/>
                  </a:lnTo>
                  <a:lnTo>
                    <a:pt x="488" y="6"/>
                  </a:lnTo>
                  <a:lnTo>
                    <a:pt x="473" y="6"/>
                  </a:lnTo>
                  <a:lnTo>
                    <a:pt x="488" y="9"/>
                  </a:lnTo>
                  <a:lnTo>
                    <a:pt x="475" y="9"/>
                  </a:lnTo>
                  <a:lnTo>
                    <a:pt x="516" y="11"/>
                  </a:lnTo>
                  <a:lnTo>
                    <a:pt x="518" y="13"/>
                  </a:lnTo>
                  <a:lnTo>
                    <a:pt x="516" y="17"/>
                  </a:lnTo>
                  <a:lnTo>
                    <a:pt x="516" y="13"/>
                  </a:lnTo>
                  <a:lnTo>
                    <a:pt x="513" y="11"/>
                  </a:lnTo>
                  <a:lnTo>
                    <a:pt x="499" y="11"/>
                  </a:lnTo>
                  <a:lnTo>
                    <a:pt x="480" y="11"/>
                  </a:lnTo>
                  <a:lnTo>
                    <a:pt x="479" y="11"/>
                  </a:lnTo>
                  <a:lnTo>
                    <a:pt x="475" y="9"/>
                  </a:lnTo>
                  <a:lnTo>
                    <a:pt x="473" y="9"/>
                  </a:lnTo>
                  <a:lnTo>
                    <a:pt x="464" y="6"/>
                  </a:lnTo>
                  <a:lnTo>
                    <a:pt x="456" y="9"/>
                  </a:lnTo>
                  <a:lnTo>
                    <a:pt x="454" y="9"/>
                  </a:lnTo>
                  <a:lnTo>
                    <a:pt x="460" y="11"/>
                  </a:lnTo>
                  <a:lnTo>
                    <a:pt x="464" y="11"/>
                  </a:lnTo>
                  <a:lnTo>
                    <a:pt x="475" y="13"/>
                  </a:lnTo>
                  <a:lnTo>
                    <a:pt x="480" y="17"/>
                  </a:lnTo>
                  <a:lnTo>
                    <a:pt x="486" y="17"/>
                  </a:lnTo>
                  <a:lnTo>
                    <a:pt x="505" y="19"/>
                  </a:lnTo>
                  <a:lnTo>
                    <a:pt x="482" y="19"/>
                  </a:lnTo>
                  <a:lnTo>
                    <a:pt x="475" y="19"/>
                  </a:lnTo>
                  <a:lnTo>
                    <a:pt x="473" y="19"/>
                  </a:lnTo>
                  <a:lnTo>
                    <a:pt x="473" y="22"/>
                  </a:lnTo>
                  <a:lnTo>
                    <a:pt x="475" y="22"/>
                  </a:lnTo>
                  <a:lnTo>
                    <a:pt x="467" y="24"/>
                  </a:lnTo>
                  <a:lnTo>
                    <a:pt x="469" y="24"/>
                  </a:lnTo>
                  <a:lnTo>
                    <a:pt x="473" y="24"/>
                  </a:lnTo>
                  <a:lnTo>
                    <a:pt x="462" y="28"/>
                  </a:lnTo>
                  <a:lnTo>
                    <a:pt x="450" y="24"/>
                  </a:lnTo>
                  <a:lnTo>
                    <a:pt x="432" y="19"/>
                  </a:lnTo>
                  <a:lnTo>
                    <a:pt x="413" y="17"/>
                  </a:lnTo>
                  <a:lnTo>
                    <a:pt x="400" y="13"/>
                  </a:lnTo>
                  <a:lnTo>
                    <a:pt x="388" y="17"/>
                  </a:lnTo>
                  <a:lnTo>
                    <a:pt x="388" y="19"/>
                  </a:lnTo>
                  <a:lnTo>
                    <a:pt x="392" y="22"/>
                  </a:lnTo>
                  <a:lnTo>
                    <a:pt x="401" y="24"/>
                  </a:lnTo>
                  <a:lnTo>
                    <a:pt x="392" y="24"/>
                  </a:lnTo>
                  <a:lnTo>
                    <a:pt x="383" y="24"/>
                  </a:lnTo>
                  <a:lnTo>
                    <a:pt x="398" y="30"/>
                  </a:lnTo>
                  <a:lnTo>
                    <a:pt x="388" y="28"/>
                  </a:lnTo>
                  <a:lnTo>
                    <a:pt x="383" y="28"/>
                  </a:lnTo>
                  <a:lnTo>
                    <a:pt x="364" y="24"/>
                  </a:lnTo>
                  <a:lnTo>
                    <a:pt x="356" y="22"/>
                  </a:lnTo>
                  <a:lnTo>
                    <a:pt x="351" y="28"/>
                  </a:lnTo>
                  <a:lnTo>
                    <a:pt x="345" y="30"/>
                  </a:lnTo>
                  <a:lnTo>
                    <a:pt x="337" y="30"/>
                  </a:lnTo>
                  <a:lnTo>
                    <a:pt x="343" y="28"/>
                  </a:lnTo>
                  <a:lnTo>
                    <a:pt x="349" y="22"/>
                  </a:lnTo>
                  <a:lnTo>
                    <a:pt x="349" y="19"/>
                  </a:lnTo>
                  <a:lnTo>
                    <a:pt x="345" y="19"/>
                  </a:lnTo>
                  <a:lnTo>
                    <a:pt x="337" y="17"/>
                  </a:lnTo>
                  <a:lnTo>
                    <a:pt x="326" y="19"/>
                  </a:lnTo>
                  <a:lnTo>
                    <a:pt x="317" y="19"/>
                  </a:lnTo>
                  <a:lnTo>
                    <a:pt x="302" y="19"/>
                  </a:lnTo>
                  <a:lnTo>
                    <a:pt x="287" y="22"/>
                  </a:lnTo>
                  <a:lnTo>
                    <a:pt x="268" y="22"/>
                  </a:lnTo>
                  <a:lnTo>
                    <a:pt x="275" y="24"/>
                  </a:lnTo>
                  <a:lnTo>
                    <a:pt x="281" y="28"/>
                  </a:lnTo>
                  <a:lnTo>
                    <a:pt x="287" y="30"/>
                  </a:lnTo>
                  <a:lnTo>
                    <a:pt x="279" y="30"/>
                  </a:lnTo>
                  <a:lnTo>
                    <a:pt x="275" y="30"/>
                  </a:lnTo>
                  <a:lnTo>
                    <a:pt x="273" y="28"/>
                  </a:lnTo>
                  <a:lnTo>
                    <a:pt x="270" y="24"/>
                  </a:lnTo>
                  <a:lnTo>
                    <a:pt x="264" y="24"/>
                  </a:lnTo>
                  <a:lnTo>
                    <a:pt x="245" y="24"/>
                  </a:lnTo>
                  <a:lnTo>
                    <a:pt x="238" y="28"/>
                  </a:lnTo>
                  <a:lnTo>
                    <a:pt x="238" y="30"/>
                  </a:lnTo>
                  <a:lnTo>
                    <a:pt x="239" y="30"/>
                  </a:lnTo>
                  <a:lnTo>
                    <a:pt x="238" y="32"/>
                  </a:lnTo>
                  <a:lnTo>
                    <a:pt x="232" y="36"/>
                  </a:lnTo>
                  <a:lnTo>
                    <a:pt x="236" y="36"/>
                  </a:lnTo>
                  <a:lnTo>
                    <a:pt x="224" y="37"/>
                  </a:lnTo>
                  <a:lnTo>
                    <a:pt x="211" y="36"/>
                  </a:lnTo>
                  <a:lnTo>
                    <a:pt x="206" y="36"/>
                  </a:lnTo>
                  <a:lnTo>
                    <a:pt x="200" y="37"/>
                  </a:lnTo>
                  <a:lnTo>
                    <a:pt x="200" y="41"/>
                  </a:lnTo>
                  <a:lnTo>
                    <a:pt x="198" y="37"/>
                  </a:lnTo>
                  <a:lnTo>
                    <a:pt x="192" y="37"/>
                  </a:lnTo>
                  <a:lnTo>
                    <a:pt x="187" y="37"/>
                  </a:lnTo>
                  <a:lnTo>
                    <a:pt x="162" y="43"/>
                  </a:lnTo>
                  <a:lnTo>
                    <a:pt x="140" y="47"/>
                  </a:lnTo>
                  <a:lnTo>
                    <a:pt x="132" y="49"/>
                  </a:lnTo>
                  <a:lnTo>
                    <a:pt x="130" y="52"/>
                  </a:lnTo>
                  <a:lnTo>
                    <a:pt x="126" y="52"/>
                  </a:lnTo>
                  <a:lnTo>
                    <a:pt x="136" y="54"/>
                  </a:lnTo>
                  <a:lnTo>
                    <a:pt x="149" y="54"/>
                  </a:lnTo>
                  <a:lnTo>
                    <a:pt x="158" y="54"/>
                  </a:lnTo>
                  <a:lnTo>
                    <a:pt x="155" y="56"/>
                  </a:lnTo>
                  <a:lnTo>
                    <a:pt x="151" y="66"/>
                  </a:lnTo>
                  <a:lnTo>
                    <a:pt x="145" y="67"/>
                  </a:lnTo>
                  <a:lnTo>
                    <a:pt x="138" y="67"/>
                  </a:lnTo>
                  <a:lnTo>
                    <a:pt x="126" y="71"/>
                  </a:lnTo>
                  <a:lnTo>
                    <a:pt x="113" y="71"/>
                  </a:lnTo>
                  <a:lnTo>
                    <a:pt x="98" y="73"/>
                  </a:lnTo>
                  <a:lnTo>
                    <a:pt x="89" y="73"/>
                  </a:lnTo>
                  <a:lnTo>
                    <a:pt x="77" y="75"/>
                  </a:lnTo>
                  <a:lnTo>
                    <a:pt x="76" y="75"/>
                  </a:lnTo>
                  <a:lnTo>
                    <a:pt x="64" y="79"/>
                  </a:lnTo>
                  <a:lnTo>
                    <a:pt x="55" y="79"/>
                  </a:lnTo>
                  <a:lnTo>
                    <a:pt x="45" y="81"/>
                  </a:lnTo>
                  <a:lnTo>
                    <a:pt x="32" y="81"/>
                  </a:lnTo>
                  <a:lnTo>
                    <a:pt x="21" y="84"/>
                  </a:lnTo>
                  <a:lnTo>
                    <a:pt x="13" y="86"/>
                  </a:lnTo>
                  <a:lnTo>
                    <a:pt x="17" y="86"/>
                  </a:lnTo>
                  <a:lnTo>
                    <a:pt x="13" y="90"/>
                  </a:lnTo>
                  <a:lnTo>
                    <a:pt x="6" y="90"/>
                  </a:lnTo>
                  <a:lnTo>
                    <a:pt x="17" y="94"/>
                  </a:lnTo>
                  <a:lnTo>
                    <a:pt x="27" y="94"/>
                  </a:lnTo>
                  <a:lnTo>
                    <a:pt x="21" y="97"/>
                  </a:lnTo>
                  <a:lnTo>
                    <a:pt x="32" y="97"/>
                  </a:lnTo>
                  <a:lnTo>
                    <a:pt x="40" y="99"/>
                  </a:lnTo>
                  <a:lnTo>
                    <a:pt x="49" y="97"/>
                  </a:lnTo>
                  <a:lnTo>
                    <a:pt x="44" y="99"/>
                  </a:lnTo>
                  <a:lnTo>
                    <a:pt x="40" y="99"/>
                  </a:lnTo>
                  <a:lnTo>
                    <a:pt x="36" y="99"/>
                  </a:lnTo>
                  <a:lnTo>
                    <a:pt x="45" y="103"/>
                  </a:lnTo>
                  <a:lnTo>
                    <a:pt x="55" y="103"/>
                  </a:lnTo>
                  <a:lnTo>
                    <a:pt x="57" y="103"/>
                  </a:lnTo>
                  <a:lnTo>
                    <a:pt x="59" y="99"/>
                  </a:lnTo>
                  <a:lnTo>
                    <a:pt x="62" y="99"/>
                  </a:lnTo>
                  <a:lnTo>
                    <a:pt x="64" y="103"/>
                  </a:lnTo>
                  <a:lnTo>
                    <a:pt x="76" y="103"/>
                  </a:lnTo>
                  <a:lnTo>
                    <a:pt x="83" y="99"/>
                  </a:lnTo>
                  <a:lnTo>
                    <a:pt x="93" y="97"/>
                  </a:lnTo>
                  <a:lnTo>
                    <a:pt x="94" y="99"/>
                  </a:lnTo>
                  <a:lnTo>
                    <a:pt x="98" y="103"/>
                  </a:lnTo>
                  <a:lnTo>
                    <a:pt x="89" y="103"/>
                  </a:lnTo>
                  <a:lnTo>
                    <a:pt x="87" y="105"/>
                  </a:lnTo>
                  <a:lnTo>
                    <a:pt x="81" y="105"/>
                  </a:lnTo>
                  <a:lnTo>
                    <a:pt x="74" y="105"/>
                  </a:lnTo>
                  <a:lnTo>
                    <a:pt x="49" y="105"/>
                  </a:lnTo>
                  <a:lnTo>
                    <a:pt x="57" y="109"/>
                  </a:lnTo>
                  <a:lnTo>
                    <a:pt x="45" y="109"/>
                  </a:lnTo>
                  <a:lnTo>
                    <a:pt x="21" y="109"/>
                  </a:lnTo>
                  <a:lnTo>
                    <a:pt x="13" y="110"/>
                  </a:lnTo>
                  <a:lnTo>
                    <a:pt x="12" y="114"/>
                  </a:lnTo>
                  <a:lnTo>
                    <a:pt x="13" y="114"/>
                  </a:lnTo>
                  <a:lnTo>
                    <a:pt x="19" y="116"/>
                  </a:lnTo>
                  <a:lnTo>
                    <a:pt x="25" y="114"/>
                  </a:lnTo>
                  <a:lnTo>
                    <a:pt x="30" y="110"/>
                  </a:lnTo>
                  <a:lnTo>
                    <a:pt x="36" y="110"/>
                  </a:lnTo>
                  <a:lnTo>
                    <a:pt x="30" y="114"/>
                  </a:lnTo>
                  <a:lnTo>
                    <a:pt x="25" y="116"/>
                  </a:lnTo>
                  <a:lnTo>
                    <a:pt x="38" y="118"/>
                  </a:lnTo>
                  <a:lnTo>
                    <a:pt x="51" y="116"/>
                  </a:lnTo>
                  <a:lnTo>
                    <a:pt x="51" y="118"/>
                  </a:lnTo>
                  <a:lnTo>
                    <a:pt x="49" y="118"/>
                  </a:lnTo>
                  <a:lnTo>
                    <a:pt x="40" y="118"/>
                  </a:lnTo>
                  <a:lnTo>
                    <a:pt x="32" y="122"/>
                  </a:lnTo>
                  <a:lnTo>
                    <a:pt x="25" y="124"/>
                  </a:lnTo>
                  <a:lnTo>
                    <a:pt x="30" y="127"/>
                  </a:lnTo>
                  <a:lnTo>
                    <a:pt x="38" y="127"/>
                  </a:lnTo>
                  <a:lnTo>
                    <a:pt x="36" y="129"/>
                  </a:lnTo>
                  <a:lnTo>
                    <a:pt x="38" y="129"/>
                  </a:lnTo>
                  <a:lnTo>
                    <a:pt x="45" y="129"/>
                  </a:lnTo>
                  <a:lnTo>
                    <a:pt x="55" y="133"/>
                  </a:lnTo>
                  <a:lnTo>
                    <a:pt x="62" y="133"/>
                  </a:lnTo>
                  <a:lnTo>
                    <a:pt x="57" y="129"/>
                  </a:lnTo>
                  <a:lnTo>
                    <a:pt x="55" y="127"/>
                  </a:lnTo>
                  <a:lnTo>
                    <a:pt x="59" y="127"/>
                  </a:lnTo>
                  <a:lnTo>
                    <a:pt x="64" y="129"/>
                  </a:lnTo>
                  <a:lnTo>
                    <a:pt x="68" y="129"/>
                  </a:lnTo>
                  <a:lnTo>
                    <a:pt x="70" y="127"/>
                  </a:lnTo>
                  <a:lnTo>
                    <a:pt x="76" y="127"/>
                  </a:lnTo>
                  <a:lnTo>
                    <a:pt x="77" y="127"/>
                  </a:lnTo>
                  <a:lnTo>
                    <a:pt x="76" y="129"/>
                  </a:lnTo>
                  <a:lnTo>
                    <a:pt x="77" y="129"/>
                  </a:lnTo>
                  <a:lnTo>
                    <a:pt x="83" y="127"/>
                  </a:lnTo>
                  <a:lnTo>
                    <a:pt x="89" y="127"/>
                  </a:lnTo>
                  <a:lnTo>
                    <a:pt x="93" y="127"/>
                  </a:lnTo>
                  <a:lnTo>
                    <a:pt x="94" y="127"/>
                  </a:lnTo>
                  <a:lnTo>
                    <a:pt x="100" y="124"/>
                  </a:lnTo>
                  <a:lnTo>
                    <a:pt x="102" y="127"/>
                  </a:lnTo>
                  <a:lnTo>
                    <a:pt x="113" y="124"/>
                  </a:lnTo>
                  <a:lnTo>
                    <a:pt x="121" y="124"/>
                  </a:lnTo>
                  <a:lnTo>
                    <a:pt x="121" y="127"/>
                  </a:lnTo>
                  <a:lnTo>
                    <a:pt x="130" y="127"/>
                  </a:lnTo>
                  <a:lnTo>
                    <a:pt x="136" y="127"/>
                  </a:lnTo>
                  <a:lnTo>
                    <a:pt x="151" y="127"/>
                  </a:lnTo>
                  <a:lnTo>
                    <a:pt x="149" y="129"/>
                  </a:lnTo>
                  <a:lnTo>
                    <a:pt x="157" y="129"/>
                  </a:lnTo>
                  <a:lnTo>
                    <a:pt x="158" y="129"/>
                  </a:lnTo>
                  <a:lnTo>
                    <a:pt x="158" y="133"/>
                  </a:lnTo>
                  <a:lnTo>
                    <a:pt x="162" y="133"/>
                  </a:lnTo>
                  <a:lnTo>
                    <a:pt x="174" y="135"/>
                  </a:lnTo>
                  <a:lnTo>
                    <a:pt x="170" y="135"/>
                  </a:lnTo>
                  <a:lnTo>
                    <a:pt x="174" y="137"/>
                  </a:lnTo>
                  <a:lnTo>
                    <a:pt x="181" y="135"/>
                  </a:lnTo>
                  <a:lnTo>
                    <a:pt x="179" y="137"/>
                  </a:lnTo>
                  <a:lnTo>
                    <a:pt x="181" y="137"/>
                  </a:lnTo>
                  <a:lnTo>
                    <a:pt x="181" y="140"/>
                  </a:lnTo>
                  <a:lnTo>
                    <a:pt x="175" y="142"/>
                  </a:lnTo>
                  <a:lnTo>
                    <a:pt x="179" y="142"/>
                  </a:lnTo>
                  <a:lnTo>
                    <a:pt x="175" y="146"/>
                  </a:lnTo>
                  <a:lnTo>
                    <a:pt x="179" y="146"/>
                  </a:lnTo>
                  <a:lnTo>
                    <a:pt x="175" y="148"/>
                  </a:lnTo>
                  <a:lnTo>
                    <a:pt x="183" y="152"/>
                  </a:lnTo>
                  <a:lnTo>
                    <a:pt x="189" y="152"/>
                  </a:lnTo>
                  <a:lnTo>
                    <a:pt x="192" y="154"/>
                  </a:lnTo>
                  <a:lnTo>
                    <a:pt x="189" y="154"/>
                  </a:lnTo>
                  <a:lnTo>
                    <a:pt x="187" y="155"/>
                  </a:lnTo>
                  <a:lnTo>
                    <a:pt x="189" y="155"/>
                  </a:lnTo>
                  <a:lnTo>
                    <a:pt x="192" y="155"/>
                  </a:lnTo>
                  <a:lnTo>
                    <a:pt x="198" y="159"/>
                  </a:lnTo>
                  <a:lnTo>
                    <a:pt x="192" y="161"/>
                  </a:lnTo>
                  <a:lnTo>
                    <a:pt x="194" y="161"/>
                  </a:lnTo>
                  <a:lnTo>
                    <a:pt x="187" y="165"/>
                  </a:lnTo>
                  <a:lnTo>
                    <a:pt x="192" y="165"/>
                  </a:lnTo>
                  <a:lnTo>
                    <a:pt x="189" y="170"/>
                  </a:lnTo>
                  <a:lnTo>
                    <a:pt x="192" y="170"/>
                  </a:lnTo>
                  <a:lnTo>
                    <a:pt x="192" y="172"/>
                  </a:lnTo>
                  <a:lnTo>
                    <a:pt x="194" y="172"/>
                  </a:lnTo>
                  <a:lnTo>
                    <a:pt x="192" y="174"/>
                  </a:lnTo>
                  <a:lnTo>
                    <a:pt x="189" y="174"/>
                  </a:lnTo>
                  <a:lnTo>
                    <a:pt x="189" y="178"/>
                  </a:lnTo>
                  <a:lnTo>
                    <a:pt x="192" y="180"/>
                  </a:lnTo>
                  <a:lnTo>
                    <a:pt x="198" y="184"/>
                  </a:lnTo>
                  <a:lnTo>
                    <a:pt x="192" y="184"/>
                  </a:lnTo>
                  <a:lnTo>
                    <a:pt x="192" y="185"/>
                  </a:lnTo>
                  <a:lnTo>
                    <a:pt x="194" y="185"/>
                  </a:lnTo>
                  <a:lnTo>
                    <a:pt x="189" y="189"/>
                  </a:lnTo>
                  <a:lnTo>
                    <a:pt x="192" y="189"/>
                  </a:lnTo>
                  <a:lnTo>
                    <a:pt x="194" y="189"/>
                  </a:lnTo>
                  <a:lnTo>
                    <a:pt x="198" y="191"/>
                  </a:lnTo>
                  <a:lnTo>
                    <a:pt x="198" y="195"/>
                  </a:lnTo>
                  <a:lnTo>
                    <a:pt x="189" y="199"/>
                  </a:lnTo>
                  <a:lnTo>
                    <a:pt x="198" y="202"/>
                  </a:lnTo>
                  <a:lnTo>
                    <a:pt x="187" y="202"/>
                  </a:lnTo>
                  <a:lnTo>
                    <a:pt x="192" y="204"/>
                  </a:lnTo>
                  <a:lnTo>
                    <a:pt x="187" y="204"/>
                  </a:lnTo>
                  <a:lnTo>
                    <a:pt x="181" y="208"/>
                  </a:lnTo>
                  <a:lnTo>
                    <a:pt x="179" y="210"/>
                  </a:lnTo>
                  <a:lnTo>
                    <a:pt x="174" y="213"/>
                  </a:lnTo>
                  <a:lnTo>
                    <a:pt x="175" y="213"/>
                  </a:lnTo>
                  <a:lnTo>
                    <a:pt x="170" y="215"/>
                  </a:lnTo>
                  <a:lnTo>
                    <a:pt x="162" y="217"/>
                  </a:lnTo>
                  <a:lnTo>
                    <a:pt x="164" y="221"/>
                  </a:lnTo>
                  <a:lnTo>
                    <a:pt x="168" y="223"/>
                  </a:lnTo>
                  <a:lnTo>
                    <a:pt x="170" y="223"/>
                  </a:lnTo>
                  <a:lnTo>
                    <a:pt x="175" y="227"/>
                  </a:lnTo>
                  <a:lnTo>
                    <a:pt x="183" y="227"/>
                  </a:lnTo>
                  <a:lnTo>
                    <a:pt x="189" y="223"/>
                  </a:lnTo>
                  <a:lnTo>
                    <a:pt x="192" y="223"/>
                  </a:lnTo>
                  <a:lnTo>
                    <a:pt x="192" y="221"/>
                  </a:lnTo>
                  <a:lnTo>
                    <a:pt x="192" y="217"/>
                  </a:lnTo>
                  <a:lnTo>
                    <a:pt x="198" y="217"/>
                  </a:lnTo>
                  <a:lnTo>
                    <a:pt x="200" y="215"/>
                  </a:lnTo>
                  <a:lnTo>
                    <a:pt x="202" y="215"/>
                  </a:lnTo>
                  <a:lnTo>
                    <a:pt x="206" y="213"/>
                  </a:lnTo>
                  <a:lnTo>
                    <a:pt x="202" y="210"/>
                  </a:lnTo>
                  <a:lnTo>
                    <a:pt x="202" y="208"/>
                  </a:lnTo>
                  <a:lnTo>
                    <a:pt x="206" y="204"/>
                  </a:lnTo>
                  <a:lnTo>
                    <a:pt x="206" y="208"/>
                  </a:lnTo>
                  <a:lnTo>
                    <a:pt x="206" y="213"/>
                  </a:lnTo>
                  <a:lnTo>
                    <a:pt x="206" y="215"/>
                  </a:lnTo>
                  <a:lnTo>
                    <a:pt x="217" y="213"/>
                  </a:lnTo>
                  <a:lnTo>
                    <a:pt x="206" y="217"/>
                  </a:lnTo>
                  <a:lnTo>
                    <a:pt x="219" y="221"/>
                  </a:lnTo>
                  <a:lnTo>
                    <a:pt x="224" y="217"/>
                  </a:lnTo>
                  <a:lnTo>
                    <a:pt x="230" y="217"/>
                  </a:lnTo>
                  <a:lnTo>
                    <a:pt x="224" y="221"/>
                  </a:lnTo>
                  <a:lnTo>
                    <a:pt x="219" y="221"/>
                  </a:lnTo>
                  <a:lnTo>
                    <a:pt x="213" y="221"/>
                  </a:lnTo>
                  <a:lnTo>
                    <a:pt x="206" y="223"/>
                  </a:lnTo>
                  <a:lnTo>
                    <a:pt x="219" y="223"/>
                  </a:lnTo>
                  <a:lnTo>
                    <a:pt x="226" y="221"/>
                  </a:lnTo>
                  <a:lnTo>
                    <a:pt x="232" y="223"/>
                  </a:lnTo>
                  <a:lnTo>
                    <a:pt x="226" y="223"/>
                  </a:lnTo>
                  <a:lnTo>
                    <a:pt x="221" y="223"/>
                  </a:lnTo>
                  <a:lnTo>
                    <a:pt x="211" y="228"/>
                  </a:lnTo>
                  <a:lnTo>
                    <a:pt x="213" y="228"/>
                  </a:lnTo>
                  <a:lnTo>
                    <a:pt x="217" y="228"/>
                  </a:lnTo>
                  <a:lnTo>
                    <a:pt x="221" y="232"/>
                  </a:lnTo>
                  <a:lnTo>
                    <a:pt x="230" y="228"/>
                  </a:lnTo>
                  <a:lnTo>
                    <a:pt x="226" y="232"/>
                  </a:lnTo>
                  <a:lnTo>
                    <a:pt x="230" y="232"/>
                  </a:lnTo>
                  <a:lnTo>
                    <a:pt x="236" y="232"/>
                  </a:lnTo>
                  <a:lnTo>
                    <a:pt x="230" y="234"/>
                  </a:lnTo>
                  <a:lnTo>
                    <a:pt x="226" y="232"/>
                  </a:lnTo>
                  <a:lnTo>
                    <a:pt x="221" y="232"/>
                  </a:lnTo>
                  <a:lnTo>
                    <a:pt x="219" y="232"/>
                  </a:lnTo>
                  <a:lnTo>
                    <a:pt x="226" y="234"/>
                  </a:lnTo>
                  <a:lnTo>
                    <a:pt x="232" y="236"/>
                  </a:lnTo>
                  <a:lnTo>
                    <a:pt x="226" y="236"/>
                  </a:lnTo>
                  <a:lnTo>
                    <a:pt x="224" y="236"/>
                  </a:lnTo>
                  <a:lnTo>
                    <a:pt x="226" y="240"/>
                  </a:lnTo>
                  <a:lnTo>
                    <a:pt x="230" y="240"/>
                  </a:lnTo>
                  <a:lnTo>
                    <a:pt x="232" y="242"/>
                  </a:lnTo>
                  <a:lnTo>
                    <a:pt x="226" y="242"/>
                  </a:lnTo>
                  <a:lnTo>
                    <a:pt x="226" y="245"/>
                  </a:lnTo>
                  <a:lnTo>
                    <a:pt x="230" y="245"/>
                  </a:lnTo>
                  <a:lnTo>
                    <a:pt x="236" y="242"/>
                  </a:lnTo>
                  <a:lnTo>
                    <a:pt x="232" y="245"/>
                  </a:lnTo>
                  <a:lnTo>
                    <a:pt x="226" y="247"/>
                  </a:lnTo>
                  <a:lnTo>
                    <a:pt x="224" y="245"/>
                  </a:lnTo>
                  <a:lnTo>
                    <a:pt x="206" y="240"/>
                  </a:lnTo>
                  <a:lnTo>
                    <a:pt x="198" y="236"/>
                  </a:lnTo>
                  <a:lnTo>
                    <a:pt x="189" y="236"/>
                  </a:lnTo>
                  <a:lnTo>
                    <a:pt x="179" y="236"/>
                  </a:lnTo>
                  <a:lnTo>
                    <a:pt x="170" y="240"/>
                  </a:lnTo>
                  <a:lnTo>
                    <a:pt x="175" y="242"/>
                  </a:lnTo>
                  <a:lnTo>
                    <a:pt x="181" y="245"/>
                  </a:lnTo>
                  <a:lnTo>
                    <a:pt x="189" y="247"/>
                  </a:lnTo>
                  <a:lnTo>
                    <a:pt x="192" y="247"/>
                  </a:lnTo>
                  <a:lnTo>
                    <a:pt x="198" y="251"/>
                  </a:lnTo>
                  <a:lnTo>
                    <a:pt x="202" y="253"/>
                  </a:lnTo>
                  <a:lnTo>
                    <a:pt x="207" y="253"/>
                  </a:lnTo>
                  <a:lnTo>
                    <a:pt x="213" y="255"/>
                  </a:lnTo>
                  <a:lnTo>
                    <a:pt x="217" y="253"/>
                  </a:lnTo>
                  <a:lnTo>
                    <a:pt x="221" y="253"/>
                  </a:lnTo>
                  <a:lnTo>
                    <a:pt x="217" y="255"/>
                  </a:lnTo>
                  <a:lnTo>
                    <a:pt x="224" y="253"/>
                  </a:lnTo>
                  <a:lnTo>
                    <a:pt x="232" y="253"/>
                  </a:lnTo>
                  <a:lnTo>
                    <a:pt x="226" y="255"/>
                  </a:lnTo>
                  <a:lnTo>
                    <a:pt x="230" y="255"/>
                  </a:lnTo>
                  <a:lnTo>
                    <a:pt x="230" y="258"/>
                  </a:lnTo>
                  <a:lnTo>
                    <a:pt x="224" y="258"/>
                  </a:lnTo>
                  <a:lnTo>
                    <a:pt x="221" y="260"/>
                  </a:lnTo>
                  <a:lnTo>
                    <a:pt x="219" y="260"/>
                  </a:lnTo>
                  <a:lnTo>
                    <a:pt x="219" y="264"/>
                  </a:lnTo>
                  <a:lnTo>
                    <a:pt x="221" y="264"/>
                  </a:lnTo>
                  <a:lnTo>
                    <a:pt x="226" y="264"/>
                  </a:lnTo>
                  <a:lnTo>
                    <a:pt x="219" y="266"/>
                  </a:lnTo>
                  <a:lnTo>
                    <a:pt x="211" y="272"/>
                  </a:lnTo>
                  <a:lnTo>
                    <a:pt x="217" y="270"/>
                  </a:lnTo>
                  <a:lnTo>
                    <a:pt x="219" y="270"/>
                  </a:lnTo>
                  <a:lnTo>
                    <a:pt x="224" y="272"/>
                  </a:lnTo>
                  <a:lnTo>
                    <a:pt x="221" y="272"/>
                  </a:lnTo>
                  <a:lnTo>
                    <a:pt x="217" y="275"/>
                  </a:lnTo>
                  <a:lnTo>
                    <a:pt x="221" y="275"/>
                  </a:lnTo>
                  <a:lnTo>
                    <a:pt x="217" y="277"/>
                  </a:lnTo>
                  <a:lnTo>
                    <a:pt x="217" y="275"/>
                  </a:lnTo>
                  <a:lnTo>
                    <a:pt x="213" y="275"/>
                  </a:lnTo>
                  <a:lnTo>
                    <a:pt x="211" y="275"/>
                  </a:lnTo>
                  <a:lnTo>
                    <a:pt x="213" y="272"/>
                  </a:lnTo>
                  <a:lnTo>
                    <a:pt x="207" y="275"/>
                  </a:lnTo>
                  <a:lnTo>
                    <a:pt x="207" y="277"/>
                  </a:lnTo>
                  <a:lnTo>
                    <a:pt x="206" y="279"/>
                  </a:lnTo>
                  <a:lnTo>
                    <a:pt x="207" y="279"/>
                  </a:lnTo>
                  <a:lnTo>
                    <a:pt x="206" y="283"/>
                  </a:lnTo>
                  <a:lnTo>
                    <a:pt x="202" y="285"/>
                  </a:lnTo>
                  <a:lnTo>
                    <a:pt x="198" y="285"/>
                  </a:lnTo>
                  <a:lnTo>
                    <a:pt x="187" y="285"/>
                  </a:lnTo>
                  <a:lnTo>
                    <a:pt x="189" y="283"/>
                  </a:lnTo>
                  <a:lnTo>
                    <a:pt x="187" y="283"/>
                  </a:lnTo>
                  <a:lnTo>
                    <a:pt x="181" y="285"/>
                  </a:lnTo>
                  <a:lnTo>
                    <a:pt x="179" y="285"/>
                  </a:lnTo>
                  <a:lnTo>
                    <a:pt x="179" y="288"/>
                  </a:lnTo>
                  <a:lnTo>
                    <a:pt x="174" y="288"/>
                  </a:lnTo>
                  <a:lnTo>
                    <a:pt x="162" y="290"/>
                  </a:lnTo>
                  <a:lnTo>
                    <a:pt x="168" y="290"/>
                  </a:lnTo>
                  <a:lnTo>
                    <a:pt x="174" y="290"/>
                  </a:lnTo>
                  <a:lnTo>
                    <a:pt x="170" y="294"/>
                  </a:lnTo>
                  <a:lnTo>
                    <a:pt x="175" y="290"/>
                  </a:lnTo>
                  <a:lnTo>
                    <a:pt x="183" y="294"/>
                  </a:lnTo>
                  <a:lnTo>
                    <a:pt x="189" y="290"/>
                  </a:lnTo>
                  <a:lnTo>
                    <a:pt x="194" y="290"/>
                  </a:lnTo>
                  <a:lnTo>
                    <a:pt x="200" y="294"/>
                  </a:lnTo>
                  <a:lnTo>
                    <a:pt x="192" y="294"/>
                  </a:lnTo>
                  <a:lnTo>
                    <a:pt x="202" y="296"/>
                  </a:lnTo>
                  <a:lnTo>
                    <a:pt x="211" y="298"/>
                  </a:lnTo>
                  <a:lnTo>
                    <a:pt x="200" y="298"/>
                  </a:lnTo>
                  <a:lnTo>
                    <a:pt x="207" y="302"/>
                  </a:lnTo>
                  <a:lnTo>
                    <a:pt x="189" y="303"/>
                  </a:lnTo>
                  <a:lnTo>
                    <a:pt x="192" y="303"/>
                  </a:lnTo>
                  <a:lnTo>
                    <a:pt x="198" y="303"/>
                  </a:lnTo>
                  <a:lnTo>
                    <a:pt x="206" y="303"/>
                  </a:lnTo>
                  <a:lnTo>
                    <a:pt x="196" y="307"/>
                  </a:lnTo>
                  <a:lnTo>
                    <a:pt x="187" y="303"/>
                  </a:lnTo>
                  <a:lnTo>
                    <a:pt x="185" y="303"/>
                  </a:lnTo>
                  <a:lnTo>
                    <a:pt x="189" y="302"/>
                  </a:lnTo>
                  <a:lnTo>
                    <a:pt x="187" y="298"/>
                  </a:lnTo>
                  <a:lnTo>
                    <a:pt x="189" y="298"/>
                  </a:lnTo>
                  <a:lnTo>
                    <a:pt x="192" y="302"/>
                  </a:lnTo>
                  <a:lnTo>
                    <a:pt x="194" y="302"/>
                  </a:lnTo>
                  <a:lnTo>
                    <a:pt x="198" y="302"/>
                  </a:lnTo>
                  <a:lnTo>
                    <a:pt x="198" y="298"/>
                  </a:lnTo>
                  <a:lnTo>
                    <a:pt x="200" y="298"/>
                  </a:lnTo>
                  <a:lnTo>
                    <a:pt x="192" y="296"/>
                  </a:lnTo>
                  <a:lnTo>
                    <a:pt x="181" y="296"/>
                  </a:lnTo>
                  <a:lnTo>
                    <a:pt x="175" y="294"/>
                  </a:lnTo>
                  <a:lnTo>
                    <a:pt x="170" y="294"/>
                  </a:lnTo>
                  <a:lnTo>
                    <a:pt x="175" y="296"/>
                  </a:lnTo>
                  <a:lnTo>
                    <a:pt x="168" y="294"/>
                  </a:lnTo>
                  <a:lnTo>
                    <a:pt x="162" y="294"/>
                  </a:lnTo>
                  <a:lnTo>
                    <a:pt x="164" y="296"/>
                  </a:lnTo>
                  <a:lnTo>
                    <a:pt x="170" y="298"/>
                  </a:lnTo>
                  <a:lnTo>
                    <a:pt x="168" y="298"/>
                  </a:lnTo>
                  <a:lnTo>
                    <a:pt x="162" y="296"/>
                  </a:lnTo>
                  <a:lnTo>
                    <a:pt x="157" y="298"/>
                  </a:lnTo>
                  <a:lnTo>
                    <a:pt x="157" y="302"/>
                  </a:lnTo>
                  <a:lnTo>
                    <a:pt x="155" y="302"/>
                  </a:lnTo>
                  <a:lnTo>
                    <a:pt x="151" y="302"/>
                  </a:lnTo>
                  <a:lnTo>
                    <a:pt x="151" y="303"/>
                  </a:lnTo>
                  <a:lnTo>
                    <a:pt x="149" y="303"/>
                  </a:lnTo>
                  <a:lnTo>
                    <a:pt x="145" y="307"/>
                  </a:lnTo>
                  <a:lnTo>
                    <a:pt x="155" y="303"/>
                  </a:lnTo>
                  <a:lnTo>
                    <a:pt x="164" y="302"/>
                  </a:lnTo>
                  <a:lnTo>
                    <a:pt x="177" y="300"/>
                  </a:lnTo>
                  <a:lnTo>
                    <a:pt x="174" y="302"/>
                  </a:lnTo>
                  <a:lnTo>
                    <a:pt x="179" y="302"/>
                  </a:lnTo>
                  <a:lnTo>
                    <a:pt x="181" y="302"/>
                  </a:lnTo>
                  <a:lnTo>
                    <a:pt x="183" y="303"/>
                  </a:lnTo>
                  <a:lnTo>
                    <a:pt x="168" y="302"/>
                  </a:lnTo>
                  <a:lnTo>
                    <a:pt x="164" y="303"/>
                  </a:lnTo>
                  <a:lnTo>
                    <a:pt x="158" y="303"/>
                  </a:lnTo>
                  <a:lnTo>
                    <a:pt x="157" y="303"/>
                  </a:lnTo>
                  <a:lnTo>
                    <a:pt x="149" y="307"/>
                  </a:lnTo>
                  <a:lnTo>
                    <a:pt x="143" y="309"/>
                  </a:lnTo>
                  <a:lnTo>
                    <a:pt x="140" y="313"/>
                  </a:lnTo>
                  <a:lnTo>
                    <a:pt x="140" y="315"/>
                  </a:lnTo>
                  <a:lnTo>
                    <a:pt x="151" y="313"/>
                  </a:lnTo>
                  <a:lnTo>
                    <a:pt x="145" y="315"/>
                  </a:lnTo>
                  <a:lnTo>
                    <a:pt x="143" y="315"/>
                  </a:lnTo>
                  <a:lnTo>
                    <a:pt x="138" y="317"/>
                  </a:lnTo>
                  <a:lnTo>
                    <a:pt x="140" y="317"/>
                  </a:lnTo>
                  <a:lnTo>
                    <a:pt x="143" y="317"/>
                  </a:lnTo>
                  <a:lnTo>
                    <a:pt x="145" y="320"/>
                  </a:lnTo>
                  <a:lnTo>
                    <a:pt x="140" y="322"/>
                  </a:lnTo>
                  <a:lnTo>
                    <a:pt x="151" y="320"/>
                  </a:lnTo>
                  <a:lnTo>
                    <a:pt x="155" y="320"/>
                  </a:lnTo>
                  <a:lnTo>
                    <a:pt x="158" y="320"/>
                  </a:lnTo>
                  <a:lnTo>
                    <a:pt x="162" y="320"/>
                  </a:lnTo>
                  <a:lnTo>
                    <a:pt x="158" y="322"/>
                  </a:lnTo>
                  <a:lnTo>
                    <a:pt x="157" y="322"/>
                  </a:lnTo>
                  <a:lnTo>
                    <a:pt x="155" y="322"/>
                  </a:lnTo>
                  <a:lnTo>
                    <a:pt x="151" y="326"/>
                  </a:lnTo>
                  <a:lnTo>
                    <a:pt x="149" y="326"/>
                  </a:lnTo>
                  <a:lnTo>
                    <a:pt x="140" y="326"/>
                  </a:lnTo>
                  <a:lnTo>
                    <a:pt x="143" y="328"/>
                  </a:lnTo>
                  <a:lnTo>
                    <a:pt x="149" y="328"/>
                  </a:lnTo>
                  <a:lnTo>
                    <a:pt x="157" y="328"/>
                  </a:lnTo>
                  <a:lnTo>
                    <a:pt x="140" y="331"/>
                  </a:lnTo>
                  <a:lnTo>
                    <a:pt x="138" y="328"/>
                  </a:lnTo>
                  <a:lnTo>
                    <a:pt x="132" y="333"/>
                  </a:lnTo>
                  <a:lnTo>
                    <a:pt x="136" y="335"/>
                  </a:lnTo>
                  <a:lnTo>
                    <a:pt x="132" y="339"/>
                  </a:lnTo>
                  <a:lnTo>
                    <a:pt x="138" y="341"/>
                  </a:lnTo>
                  <a:lnTo>
                    <a:pt x="136" y="341"/>
                  </a:lnTo>
                  <a:lnTo>
                    <a:pt x="138" y="345"/>
                  </a:lnTo>
                  <a:lnTo>
                    <a:pt x="142" y="345"/>
                  </a:lnTo>
                  <a:lnTo>
                    <a:pt x="143" y="345"/>
                  </a:lnTo>
                  <a:lnTo>
                    <a:pt x="149" y="341"/>
                  </a:lnTo>
                  <a:lnTo>
                    <a:pt x="151" y="341"/>
                  </a:lnTo>
                  <a:lnTo>
                    <a:pt x="155" y="341"/>
                  </a:lnTo>
                  <a:lnTo>
                    <a:pt x="162" y="339"/>
                  </a:lnTo>
                  <a:lnTo>
                    <a:pt x="158" y="341"/>
                  </a:lnTo>
                  <a:lnTo>
                    <a:pt x="157" y="341"/>
                  </a:lnTo>
                  <a:lnTo>
                    <a:pt x="151" y="345"/>
                  </a:lnTo>
                  <a:lnTo>
                    <a:pt x="145" y="345"/>
                  </a:lnTo>
                  <a:lnTo>
                    <a:pt x="143" y="345"/>
                  </a:lnTo>
                  <a:lnTo>
                    <a:pt x="143" y="346"/>
                  </a:lnTo>
                  <a:lnTo>
                    <a:pt x="140" y="350"/>
                  </a:lnTo>
                  <a:lnTo>
                    <a:pt x="143" y="350"/>
                  </a:lnTo>
                  <a:lnTo>
                    <a:pt x="145" y="350"/>
                  </a:lnTo>
                  <a:lnTo>
                    <a:pt x="140" y="352"/>
                  </a:lnTo>
                  <a:lnTo>
                    <a:pt x="143" y="352"/>
                  </a:lnTo>
                  <a:lnTo>
                    <a:pt x="143" y="356"/>
                  </a:lnTo>
                  <a:lnTo>
                    <a:pt x="145" y="352"/>
                  </a:lnTo>
                  <a:lnTo>
                    <a:pt x="155" y="350"/>
                  </a:lnTo>
                  <a:lnTo>
                    <a:pt x="158" y="348"/>
                  </a:lnTo>
                  <a:lnTo>
                    <a:pt x="157" y="350"/>
                  </a:lnTo>
                  <a:lnTo>
                    <a:pt x="149" y="352"/>
                  </a:lnTo>
                  <a:lnTo>
                    <a:pt x="143" y="356"/>
                  </a:lnTo>
                  <a:lnTo>
                    <a:pt x="140" y="360"/>
                  </a:lnTo>
                  <a:lnTo>
                    <a:pt x="143" y="358"/>
                  </a:lnTo>
                  <a:lnTo>
                    <a:pt x="145" y="358"/>
                  </a:lnTo>
                  <a:lnTo>
                    <a:pt x="149" y="358"/>
                  </a:lnTo>
                  <a:lnTo>
                    <a:pt x="145" y="360"/>
                  </a:lnTo>
                  <a:lnTo>
                    <a:pt x="145" y="365"/>
                  </a:lnTo>
                  <a:lnTo>
                    <a:pt x="143" y="365"/>
                  </a:lnTo>
                  <a:lnTo>
                    <a:pt x="143" y="369"/>
                  </a:lnTo>
                  <a:lnTo>
                    <a:pt x="140" y="371"/>
                  </a:lnTo>
                  <a:lnTo>
                    <a:pt x="138" y="382"/>
                  </a:lnTo>
                  <a:lnTo>
                    <a:pt x="143" y="378"/>
                  </a:lnTo>
                  <a:lnTo>
                    <a:pt x="149" y="375"/>
                  </a:lnTo>
                  <a:lnTo>
                    <a:pt x="155" y="369"/>
                  </a:lnTo>
                  <a:lnTo>
                    <a:pt x="158" y="369"/>
                  </a:lnTo>
                  <a:lnTo>
                    <a:pt x="157" y="371"/>
                  </a:lnTo>
                  <a:lnTo>
                    <a:pt x="162" y="371"/>
                  </a:lnTo>
                  <a:lnTo>
                    <a:pt x="164" y="369"/>
                  </a:lnTo>
                  <a:lnTo>
                    <a:pt x="168" y="365"/>
                  </a:lnTo>
                  <a:lnTo>
                    <a:pt x="170" y="369"/>
                  </a:lnTo>
                  <a:lnTo>
                    <a:pt x="174" y="369"/>
                  </a:lnTo>
                  <a:lnTo>
                    <a:pt x="179" y="365"/>
                  </a:lnTo>
                  <a:lnTo>
                    <a:pt x="175" y="369"/>
                  </a:lnTo>
                  <a:lnTo>
                    <a:pt x="175" y="371"/>
                  </a:lnTo>
                  <a:lnTo>
                    <a:pt x="179" y="371"/>
                  </a:lnTo>
                  <a:lnTo>
                    <a:pt x="175" y="375"/>
                  </a:lnTo>
                  <a:lnTo>
                    <a:pt x="179" y="376"/>
                  </a:lnTo>
                  <a:lnTo>
                    <a:pt x="181" y="378"/>
                  </a:lnTo>
                  <a:lnTo>
                    <a:pt x="175" y="376"/>
                  </a:lnTo>
                  <a:lnTo>
                    <a:pt x="174" y="375"/>
                  </a:lnTo>
                  <a:lnTo>
                    <a:pt x="170" y="371"/>
                  </a:lnTo>
                  <a:lnTo>
                    <a:pt x="168" y="371"/>
                  </a:lnTo>
                  <a:lnTo>
                    <a:pt x="162" y="371"/>
                  </a:lnTo>
                  <a:lnTo>
                    <a:pt x="168" y="375"/>
                  </a:lnTo>
                  <a:lnTo>
                    <a:pt x="164" y="375"/>
                  </a:lnTo>
                  <a:lnTo>
                    <a:pt x="168" y="376"/>
                  </a:lnTo>
                  <a:lnTo>
                    <a:pt x="162" y="376"/>
                  </a:lnTo>
                  <a:lnTo>
                    <a:pt x="157" y="378"/>
                  </a:lnTo>
                  <a:lnTo>
                    <a:pt x="155" y="382"/>
                  </a:lnTo>
                  <a:lnTo>
                    <a:pt x="151" y="382"/>
                  </a:lnTo>
                  <a:lnTo>
                    <a:pt x="145" y="382"/>
                  </a:lnTo>
                  <a:lnTo>
                    <a:pt x="143" y="384"/>
                  </a:lnTo>
                  <a:lnTo>
                    <a:pt x="145" y="388"/>
                  </a:lnTo>
                  <a:lnTo>
                    <a:pt x="143" y="390"/>
                  </a:lnTo>
                  <a:lnTo>
                    <a:pt x="145" y="390"/>
                  </a:lnTo>
                  <a:lnTo>
                    <a:pt x="140" y="393"/>
                  </a:lnTo>
                  <a:lnTo>
                    <a:pt x="140" y="395"/>
                  </a:lnTo>
                  <a:lnTo>
                    <a:pt x="143" y="397"/>
                  </a:lnTo>
                  <a:lnTo>
                    <a:pt x="145" y="395"/>
                  </a:lnTo>
                  <a:lnTo>
                    <a:pt x="149" y="393"/>
                  </a:lnTo>
                  <a:lnTo>
                    <a:pt x="157" y="393"/>
                  </a:lnTo>
                  <a:lnTo>
                    <a:pt x="151" y="395"/>
                  </a:lnTo>
                  <a:lnTo>
                    <a:pt x="145" y="395"/>
                  </a:lnTo>
                  <a:lnTo>
                    <a:pt x="145" y="397"/>
                  </a:lnTo>
                  <a:lnTo>
                    <a:pt x="143" y="397"/>
                  </a:lnTo>
                  <a:lnTo>
                    <a:pt x="149" y="401"/>
                  </a:lnTo>
                  <a:lnTo>
                    <a:pt x="143" y="401"/>
                  </a:lnTo>
                  <a:lnTo>
                    <a:pt x="143" y="403"/>
                  </a:lnTo>
                  <a:lnTo>
                    <a:pt x="145" y="403"/>
                  </a:lnTo>
                  <a:lnTo>
                    <a:pt x="145" y="406"/>
                  </a:lnTo>
                  <a:lnTo>
                    <a:pt x="151" y="403"/>
                  </a:lnTo>
                  <a:lnTo>
                    <a:pt x="158" y="403"/>
                  </a:lnTo>
                  <a:lnTo>
                    <a:pt x="155" y="406"/>
                  </a:lnTo>
                  <a:lnTo>
                    <a:pt x="151" y="406"/>
                  </a:lnTo>
                  <a:lnTo>
                    <a:pt x="149" y="408"/>
                  </a:lnTo>
                  <a:lnTo>
                    <a:pt x="151" y="408"/>
                  </a:lnTo>
                  <a:lnTo>
                    <a:pt x="155" y="408"/>
                  </a:lnTo>
                  <a:lnTo>
                    <a:pt x="151" y="414"/>
                  </a:lnTo>
                  <a:lnTo>
                    <a:pt x="155" y="414"/>
                  </a:lnTo>
                  <a:lnTo>
                    <a:pt x="149" y="420"/>
                  </a:lnTo>
                  <a:lnTo>
                    <a:pt x="149" y="421"/>
                  </a:lnTo>
                  <a:lnTo>
                    <a:pt x="155" y="425"/>
                  </a:lnTo>
                  <a:lnTo>
                    <a:pt x="162" y="427"/>
                  </a:lnTo>
                  <a:lnTo>
                    <a:pt x="157" y="427"/>
                  </a:lnTo>
                  <a:lnTo>
                    <a:pt x="162" y="431"/>
                  </a:lnTo>
                  <a:lnTo>
                    <a:pt x="158" y="431"/>
                  </a:lnTo>
                  <a:lnTo>
                    <a:pt x="157" y="431"/>
                  </a:lnTo>
                  <a:lnTo>
                    <a:pt x="155" y="433"/>
                  </a:lnTo>
                  <a:lnTo>
                    <a:pt x="162" y="433"/>
                  </a:lnTo>
                  <a:lnTo>
                    <a:pt x="168" y="427"/>
                  </a:lnTo>
                  <a:lnTo>
                    <a:pt x="168" y="431"/>
                  </a:lnTo>
                  <a:lnTo>
                    <a:pt x="170" y="431"/>
                  </a:lnTo>
                  <a:lnTo>
                    <a:pt x="162" y="433"/>
                  </a:lnTo>
                  <a:lnTo>
                    <a:pt x="158" y="436"/>
                  </a:lnTo>
                  <a:lnTo>
                    <a:pt x="158" y="438"/>
                  </a:lnTo>
                  <a:lnTo>
                    <a:pt x="164" y="436"/>
                  </a:lnTo>
                  <a:lnTo>
                    <a:pt x="164" y="433"/>
                  </a:lnTo>
                  <a:lnTo>
                    <a:pt x="170" y="433"/>
                  </a:lnTo>
                  <a:lnTo>
                    <a:pt x="164" y="436"/>
                  </a:lnTo>
                  <a:lnTo>
                    <a:pt x="162" y="438"/>
                  </a:lnTo>
                  <a:lnTo>
                    <a:pt x="164" y="438"/>
                  </a:lnTo>
                  <a:lnTo>
                    <a:pt x="162" y="440"/>
                  </a:lnTo>
                  <a:lnTo>
                    <a:pt x="157" y="444"/>
                  </a:lnTo>
                  <a:lnTo>
                    <a:pt x="162" y="444"/>
                  </a:lnTo>
                  <a:lnTo>
                    <a:pt x="164" y="444"/>
                  </a:lnTo>
                  <a:lnTo>
                    <a:pt x="174" y="440"/>
                  </a:lnTo>
                  <a:lnTo>
                    <a:pt x="170" y="444"/>
                  </a:lnTo>
                  <a:lnTo>
                    <a:pt x="168" y="444"/>
                  </a:lnTo>
                  <a:lnTo>
                    <a:pt x="158" y="446"/>
                  </a:lnTo>
                  <a:lnTo>
                    <a:pt x="164" y="446"/>
                  </a:lnTo>
                  <a:lnTo>
                    <a:pt x="170" y="446"/>
                  </a:lnTo>
                  <a:lnTo>
                    <a:pt x="168" y="449"/>
                  </a:lnTo>
                  <a:lnTo>
                    <a:pt x="168" y="451"/>
                  </a:lnTo>
                  <a:lnTo>
                    <a:pt x="170" y="449"/>
                  </a:lnTo>
                  <a:lnTo>
                    <a:pt x="170" y="451"/>
                  </a:lnTo>
                  <a:lnTo>
                    <a:pt x="174" y="449"/>
                  </a:lnTo>
                  <a:lnTo>
                    <a:pt x="175" y="449"/>
                  </a:lnTo>
                  <a:lnTo>
                    <a:pt x="174" y="451"/>
                  </a:lnTo>
                  <a:lnTo>
                    <a:pt x="175" y="451"/>
                  </a:lnTo>
                  <a:lnTo>
                    <a:pt x="179" y="451"/>
                  </a:lnTo>
                  <a:lnTo>
                    <a:pt x="175" y="455"/>
                  </a:lnTo>
                  <a:lnTo>
                    <a:pt x="179" y="455"/>
                  </a:lnTo>
                  <a:lnTo>
                    <a:pt x="168" y="459"/>
                  </a:lnTo>
                  <a:lnTo>
                    <a:pt x="175" y="459"/>
                  </a:lnTo>
                  <a:lnTo>
                    <a:pt x="183" y="457"/>
                  </a:lnTo>
                  <a:lnTo>
                    <a:pt x="192" y="457"/>
                  </a:lnTo>
                  <a:lnTo>
                    <a:pt x="189" y="459"/>
                  </a:lnTo>
                  <a:lnTo>
                    <a:pt x="194" y="459"/>
                  </a:lnTo>
                  <a:lnTo>
                    <a:pt x="194" y="457"/>
                  </a:lnTo>
                  <a:lnTo>
                    <a:pt x="200" y="455"/>
                  </a:lnTo>
                  <a:lnTo>
                    <a:pt x="202" y="455"/>
                  </a:lnTo>
                  <a:lnTo>
                    <a:pt x="206" y="457"/>
                  </a:lnTo>
                  <a:lnTo>
                    <a:pt x="207" y="455"/>
                  </a:lnTo>
                  <a:lnTo>
                    <a:pt x="206" y="455"/>
                  </a:lnTo>
                  <a:lnTo>
                    <a:pt x="211" y="451"/>
                  </a:lnTo>
                  <a:lnTo>
                    <a:pt x="213" y="451"/>
                  </a:lnTo>
                  <a:lnTo>
                    <a:pt x="211" y="449"/>
                  </a:lnTo>
                  <a:lnTo>
                    <a:pt x="213" y="449"/>
                  </a:lnTo>
                  <a:lnTo>
                    <a:pt x="217" y="449"/>
                  </a:lnTo>
                  <a:lnTo>
                    <a:pt x="217" y="451"/>
                  </a:lnTo>
                  <a:lnTo>
                    <a:pt x="213" y="455"/>
                  </a:lnTo>
                  <a:lnTo>
                    <a:pt x="211" y="455"/>
                  </a:lnTo>
                  <a:lnTo>
                    <a:pt x="207" y="457"/>
                  </a:lnTo>
                  <a:lnTo>
                    <a:pt x="217" y="455"/>
                  </a:lnTo>
                  <a:lnTo>
                    <a:pt x="211" y="457"/>
                  </a:lnTo>
                  <a:lnTo>
                    <a:pt x="207" y="459"/>
                  </a:lnTo>
                  <a:lnTo>
                    <a:pt x="211" y="459"/>
                  </a:lnTo>
                  <a:lnTo>
                    <a:pt x="213" y="459"/>
                  </a:lnTo>
                  <a:lnTo>
                    <a:pt x="211" y="463"/>
                  </a:lnTo>
                  <a:lnTo>
                    <a:pt x="213" y="463"/>
                  </a:lnTo>
                  <a:lnTo>
                    <a:pt x="206" y="464"/>
                  </a:lnTo>
                  <a:lnTo>
                    <a:pt x="211" y="464"/>
                  </a:lnTo>
                  <a:lnTo>
                    <a:pt x="213" y="464"/>
                  </a:lnTo>
                  <a:lnTo>
                    <a:pt x="213" y="468"/>
                  </a:lnTo>
                  <a:lnTo>
                    <a:pt x="217" y="464"/>
                  </a:lnTo>
                  <a:lnTo>
                    <a:pt x="221" y="463"/>
                  </a:lnTo>
                  <a:lnTo>
                    <a:pt x="217" y="468"/>
                  </a:lnTo>
                  <a:lnTo>
                    <a:pt x="221" y="464"/>
                  </a:lnTo>
                  <a:lnTo>
                    <a:pt x="219" y="468"/>
                  </a:lnTo>
                  <a:lnTo>
                    <a:pt x="224" y="464"/>
                  </a:lnTo>
                  <a:lnTo>
                    <a:pt x="230" y="463"/>
                  </a:lnTo>
                  <a:lnTo>
                    <a:pt x="224" y="468"/>
                  </a:lnTo>
                  <a:lnTo>
                    <a:pt x="221" y="470"/>
                  </a:lnTo>
                  <a:lnTo>
                    <a:pt x="221" y="474"/>
                  </a:lnTo>
                  <a:lnTo>
                    <a:pt x="217" y="476"/>
                  </a:lnTo>
                  <a:lnTo>
                    <a:pt x="219" y="478"/>
                  </a:lnTo>
                  <a:lnTo>
                    <a:pt x="221" y="476"/>
                  </a:lnTo>
                  <a:lnTo>
                    <a:pt x="224" y="478"/>
                  </a:lnTo>
                  <a:lnTo>
                    <a:pt x="226" y="478"/>
                  </a:lnTo>
                  <a:lnTo>
                    <a:pt x="230" y="476"/>
                  </a:lnTo>
                  <a:lnTo>
                    <a:pt x="232" y="474"/>
                  </a:lnTo>
                  <a:lnTo>
                    <a:pt x="236" y="470"/>
                  </a:lnTo>
                  <a:lnTo>
                    <a:pt x="238" y="470"/>
                  </a:lnTo>
                  <a:lnTo>
                    <a:pt x="238" y="474"/>
                  </a:lnTo>
                  <a:lnTo>
                    <a:pt x="239" y="476"/>
                  </a:lnTo>
                  <a:lnTo>
                    <a:pt x="236" y="476"/>
                  </a:lnTo>
                  <a:lnTo>
                    <a:pt x="239" y="478"/>
                  </a:lnTo>
                  <a:lnTo>
                    <a:pt x="243" y="478"/>
                  </a:lnTo>
                  <a:lnTo>
                    <a:pt x="245" y="478"/>
                  </a:lnTo>
                  <a:lnTo>
                    <a:pt x="245" y="476"/>
                  </a:lnTo>
                  <a:lnTo>
                    <a:pt x="251" y="478"/>
                  </a:lnTo>
                  <a:lnTo>
                    <a:pt x="251" y="476"/>
                  </a:lnTo>
                  <a:lnTo>
                    <a:pt x="255" y="476"/>
                  </a:lnTo>
                  <a:lnTo>
                    <a:pt x="255" y="474"/>
                  </a:lnTo>
                  <a:lnTo>
                    <a:pt x="256" y="474"/>
                  </a:lnTo>
                  <a:lnTo>
                    <a:pt x="255" y="470"/>
                  </a:lnTo>
                  <a:lnTo>
                    <a:pt x="251" y="470"/>
                  </a:lnTo>
                  <a:lnTo>
                    <a:pt x="255" y="468"/>
                  </a:lnTo>
                  <a:lnTo>
                    <a:pt x="249" y="470"/>
                  </a:lnTo>
                  <a:lnTo>
                    <a:pt x="251" y="468"/>
                  </a:lnTo>
                  <a:lnTo>
                    <a:pt x="245" y="464"/>
                  </a:lnTo>
                  <a:lnTo>
                    <a:pt x="249" y="463"/>
                  </a:lnTo>
                  <a:lnTo>
                    <a:pt x="251" y="464"/>
                  </a:lnTo>
                  <a:lnTo>
                    <a:pt x="255" y="468"/>
                  </a:lnTo>
                  <a:lnTo>
                    <a:pt x="256" y="468"/>
                  </a:lnTo>
                  <a:lnTo>
                    <a:pt x="255" y="464"/>
                  </a:lnTo>
                  <a:lnTo>
                    <a:pt x="260" y="464"/>
                  </a:lnTo>
                  <a:lnTo>
                    <a:pt x="262" y="464"/>
                  </a:lnTo>
                  <a:lnTo>
                    <a:pt x="264" y="463"/>
                  </a:lnTo>
                  <a:lnTo>
                    <a:pt x="262" y="463"/>
                  </a:lnTo>
                  <a:lnTo>
                    <a:pt x="264" y="459"/>
                  </a:lnTo>
                  <a:lnTo>
                    <a:pt x="268" y="459"/>
                  </a:lnTo>
                  <a:lnTo>
                    <a:pt x="255" y="457"/>
                  </a:lnTo>
                  <a:lnTo>
                    <a:pt x="264" y="457"/>
                  </a:lnTo>
                  <a:lnTo>
                    <a:pt x="268" y="457"/>
                  </a:lnTo>
                  <a:lnTo>
                    <a:pt x="270" y="455"/>
                  </a:lnTo>
                  <a:lnTo>
                    <a:pt x="262" y="455"/>
                  </a:lnTo>
                  <a:lnTo>
                    <a:pt x="255" y="451"/>
                  </a:lnTo>
                  <a:lnTo>
                    <a:pt x="262" y="451"/>
                  </a:lnTo>
                  <a:lnTo>
                    <a:pt x="268" y="451"/>
                  </a:lnTo>
                  <a:lnTo>
                    <a:pt x="273" y="449"/>
                  </a:lnTo>
                  <a:lnTo>
                    <a:pt x="270" y="449"/>
                  </a:lnTo>
                  <a:lnTo>
                    <a:pt x="268" y="449"/>
                  </a:lnTo>
                  <a:lnTo>
                    <a:pt x="264" y="446"/>
                  </a:lnTo>
                  <a:lnTo>
                    <a:pt x="273" y="446"/>
                  </a:lnTo>
                  <a:lnTo>
                    <a:pt x="275" y="446"/>
                  </a:lnTo>
                  <a:lnTo>
                    <a:pt x="275" y="444"/>
                  </a:lnTo>
                  <a:lnTo>
                    <a:pt x="273" y="444"/>
                  </a:lnTo>
                  <a:lnTo>
                    <a:pt x="268" y="440"/>
                  </a:lnTo>
                  <a:lnTo>
                    <a:pt x="279" y="440"/>
                  </a:lnTo>
                  <a:lnTo>
                    <a:pt x="283" y="438"/>
                  </a:lnTo>
                  <a:lnTo>
                    <a:pt x="281" y="438"/>
                  </a:lnTo>
                  <a:lnTo>
                    <a:pt x="279" y="438"/>
                  </a:lnTo>
                  <a:lnTo>
                    <a:pt x="275" y="436"/>
                  </a:lnTo>
                  <a:lnTo>
                    <a:pt x="281" y="438"/>
                  </a:lnTo>
                  <a:lnTo>
                    <a:pt x="287" y="436"/>
                  </a:lnTo>
                  <a:lnTo>
                    <a:pt x="283" y="433"/>
                  </a:lnTo>
                  <a:lnTo>
                    <a:pt x="287" y="433"/>
                  </a:lnTo>
                  <a:lnTo>
                    <a:pt x="287" y="431"/>
                  </a:lnTo>
                  <a:lnTo>
                    <a:pt x="288" y="427"/>
                  </a:lnTo>
                  <a:lnTo>
                    <a:pt x="288" y="425"/>
                  </a:lnTo>
                  <a:lnTo>
                    <a:pt x="283" y="421"/>
                  </a:lnTo>
                  <a:lnTo>
                    <a:pt x="292" y="421"/>
                  </a:lnTo>
                  <a:lnTo>
                    <a:pt x="287" y="420"/>
                  </a:lnTo>
                  <a:lnTo>
                    <a:pt x="281" y="416"/>
                  </a:lnTo>
                  <a:lnTo>
                    <a:pt x="279" y="414"/>
                  </a:lnTo>
                  <a:lnTo>
                    <a:pt x="287" y="416"/>
                  </a:lnTo>
                  <a:lnTo>
                    <a:pt x="288" y="414"/>
                  </a:lnTo>
                  <a:lnTo>
                    <a:pt x="292" y="414"/>
                  </a:lnTo>
                  <a:lnTo>
                    <a:pt x="288" y="412"/>
                  </a:lnTo>
                  <a:lnTo>
                    <a:pt x="292" y="412"/>
                  </a:lnTo>
                  <a:lnTo>
                    <a:pt x="298" y="414"/>
                  </a:lnTo>
                  <a:lnTo>
                    <a:pt x="300" y="414"/>
                  </a:lnTo>
                  <a:lnTo>
                    <a:pt x="305" y="412"/>
                  </a:lnTo>
                  <a:lnTo>
                    <a:pt x="305" y="408"/>
                  </a:lnTo>
                  <a:lnTo>
                    <a:pt x="307" y="408"/>
                  </a:lnTo>
                  <a:lnTo>
                    <a:pt x="305" y="403"/>
                  </a:lnTo>
                  <a:lnTo>
                    <a:pt x="307" y="406"/>
                  </a:lnTo>
                  <a:lnTo>
                    <a:pt x="311" y="406"/>
                  </a:lnTo>
                  <a:lnTo>
                    <a:pt x="311" y="403"/>
                  </a:lnTo>
                  <a:lnTo>
                    <a:pt x="307" y="403"/>
                  </a:lnTo>
                  <a:lnTo>
                    <a:pt x="307" y="401"/>
                  </a:lnTo>
                  <a:lnTo>
                    <a:pt x="307" y="397"/>
                  </a:lnTo>
                  <a:lnTo>
                    <a:pt x="313" y="403"/>
                  </a:lnTo>
                  <a:lnTo>
                    <a:pt x="317" y="403"/>
                  </a:lnTo>
                  <a:lnTo>
                    <a:pt x="319" y="403"/>
                  </a:lnTo>
                  <a:lnTo>
                    <a:pt x="311" y="397"/>
                  </a:lnTo>
                  <a:lnTo>
                    <a:pt x="315" y="399"/>
                  </a:lnTo>
                  <a:lnTo>
                    <a:pt x="317" y="401"/>
                  </a:lnTo>
                  <a:lnTo>
                    <a:pt x="317" y="399"/>
                  </a:lnTo>
                  <a:lnTo>
                    <a:pt x="317" y="397"/>
                  </a:lnTo>
                  <a:lnTo>
                    <a:pt x="319" y="401"/>
                  </a:lnTo>
                  <a:lnTo>
                    <a:pt x="320" y="401"/>
                  </a:lnTo>
                  <a:lnTo>
                    <a:pt x="319" y="397"/>
                  </a:lnTo>
                  <a:lnTo>
                    <a:pt x="320" y="397"/>
                  </a:lnTo>
                  <a:lnTo>
                    <a:pt x="326" y="397"/>
                  </a:lnTo>
                  <a:lnTo>
                    <a:pt x="324" y="395"/>
                  </a:lnTo>
                  <a:lnTo>
                    <a:pt x="320" y="393"/>
                  </a:lnTo>
                  <a:lnTo>
                    <a:pt x="313" y="393"/>
                  </a:lnTo>
                  <a:lnTo>
                    <a:pt x="319" y="390"/>
                  </a:lnTo>
                  <a:lnTo>
                    <a:pt x="320" y="393"/>
                  </a:lnTo>
                  <a:lnTo>
                    <a:pt x="332" y="393"/>
                  </a:lnTo>
                  <a:lnTo>
                    <a:pt x="332" y="390"/>
                  </a:lnTo>
                  <a:lnTo>
                    <a:pt x="330" y="388"/>
                  </a:lnTo>
                  <a:lnTo>
                    <a:pt x="335" y="384"/>
                  </a:lnTo>
                  <a:lnTo>
                    <a:pt x="332" y="382"/>
                  </a:lnTo>
                  <a:lnTo>
                    <a:pt x="326" y="382"/>
                  </a:lnTo>
                  <a:lnTo>
                    <a:pt x="320" y="378"/>
                  </a:lnTo>
                  <a:lnTo>
                    <a:pt x="326" y="378"/>
                  </a:lnTo>
                  <a:lnTo>
                    <a:pt x="332" y="378"/>
                  </a:lnTo>
                  <a:lnTo>
                    <a:pt x="335" y="378"/>
                  </a:lnTo>
                  <a:lnTo>
                    <a:pt x="341" y="378"/>
                  </a:lnTo>
                  <a:lnTo>
                    <a:pt x="341" y="376"/>
                  </a:lnTo>
                  <a:lnTo>
                    <a:pt x="337" y="376"/>
                  </a:lnTo>
                  <a:lnTo>
                    <a:pt x="341" y="375"/>
                  </a:lnTo>
                  <a:lnTo>
                    <a:pt x="337" y="371"/>
                  </a:lnTo>
                  <a:lnTo>
                    <a:pt x="335" y="365"/>
                  </a:lnTo>
                  <a:lnTo>
                    <a:pt x="335" y="363"/>
                  </a:lnTo>
                  <a:lnTo>
                    <a:pt x="341" y="360"/>
                  </a:lnTo>
                  <a:lnTo>
                    <a:pt x="343" y="360"/>
                  </a:lnTo>
                  <a:lnTo>
                    <a:pt x="349" y="363"/>
                  </a:lnTo>
                  <a:lnTo>
                    <a:pt x="351" y="363"/>
                  </a:lnTo>
                  <a:lnTo>
                    <a:pt x="354" y="363"/>
                  </a:lnTo>
                  <a:lnTo>
                    <a:pt x="354" y="360"/>
                  </a:lnTo>
                  <a:lnTo>
                    <a:pt x="356" y="358"/>
                  </a:lnTo>
                  <a:lnTo>
                    <a:pt x="360" y="358"/>
                  </a:lnTo>
                  <a:lnTo>
                    <a:pt x="360" y="356"/>
                  </a:lnTo>
                  <a:lnTo>
                    <a:pt x="356" y="352"/>
                  </a:lnTo>
                  <a:lnTo>
                    <a:pt x="362" y="352"/>
                  </a:lnTo>
                  <a:lnTo>
                    <a:pt x="362" y="350"/>
                  </a:lnTo>
                  <a:lnTo>
                    <a:pt x="364" y="350"/>
                  </a:lnTo>
                  <a:lnTo>
                    <a:pt x="367" y="350"/>
                  </a:lnTo>
                  <a:lnTo>
                    <a:pt x="367" y="352"/>
                  </a:lnTo>
                  <a:lnTo>
                    <a:pt x="369" y="350"/>
                  </a:lnTo>
                  <a:lnTo>
                    <a:pt x="373" y="346"/>
                  </a:lnTo>
                  <a:lnTo>
                    <a:pt x="379" y="350"/>
                  </a:lnTo>
                  <a:lnTo>
                    <a:pt x="383" y="350"/>
                  </a:lnTo>
                  <a:lnTo>
                    <a:pt x="381" y="346"/>
                  </a:lnTo>
                  <a:lnTo>
                    <a:pt x="383" y="346"/>
                  </a:lnTo>
                  <a:lnTo>
                    <a:pt x="383" y="350"/>
                  </a:lnTo>
                  <a:lnTo>
                    <a:pt x="388" y="350"/>
                  </a:lnTo>
                  <a:lnTo>
                    <a:pt x="392" y="346"/>
                  </a:lnTo>
                  <a:lnTo>
                    <a:pt x="392" y="345"/>
                  </a:lnTo>
                  <a:lnTo>
                    <a:pt x="388" y="345"/>
                  </a:lnTo>
                  <a:lnTo>
                    <a:pt x="388" y="341"/>
                  </a:lnTo>
                  <a:lnTo>
                    <a:pt x="392" y="341"/>
                  </a:lnTo>
                  <a:lnTo>
                    <a:pt x="392" y="345"/>
                  </a:lnTo>
                  <a:lnTo>
                    <a:pt x="398" y="341"/>
                  </a:lnTo>
                  <a:lnTo>
                    <a:pt x="398" y="339"/>
                  </a:lnTo>
                  <a:lnTo>
                    <a:pt x="400" y="335"/>
                  </a:lnTo>
                  <a:lnTo>
                    <a:pt x="401" y="333"/>
                  </a:lnTo>
                  <a:lnTo>
                    <a:pt x="413" y="333"/>
                  </a:lnTo>
                  <a:lnTo>
                    <a:pt x="405" y="335"/>
                  </a:lnTo>
                  <a:lnTo>
                    <a:pt x="401" y="339"/>
                  </a:lnTo>
                  <a:lnTo>
                    <a:pt x="400" y="345"/>
                  </a:lnTo>
                  <a:lnTo>
                    <a:pt x="405" y="345"/>
                  </a:lnTo>
                  <a:lnTo>
                    <a:pt x="407" y="345"/>
                  </a:lnTo>
                  <a:lnTo>
                    <a:pt x="411" y="345"/>
                  </a:lnTo>
                  <a:lnTo>
                    <a:pt x="411" y="341"/>
                  </a:lnTo>
                  <a:lnTo>
                    <a:pt x="413" y="341"/>
                  </a:lnTo>
                  <a:lnTo>
                    <a:pt x="413" y="345"/>
                  </a:lnTo>
                  <a:lnTo>
                    <a:pt x="416" y="345"/>
                  </a:lnTo>
                  <a:lnTo>
                    <a:pt x="418" y="341"/>
                  </a:lnTo>
                  <a:lnTo>
                    <a:pt x="422" y="341"/>
                  </a:lnTo>
                  <a:lnTo>
                    <a:pt x="422" y="339"/>
                  </a:lnTo>
                  <a:lnTo>
                    <a:pt x="424" y="341"/>
                  </a:lnTo>
                  <a:lnTo>
                    <a:pt x="424" y="345"/>
                  </a:lnTo>
                  <a:lnTo>
                    <a:pt x="426" y="341"/>
                  </a:lnTo>
                  <a:lnTo>
                    <a:pt x="432" y="341"/>
                  </a:lnTo>
                  <a:lnTo>
                    <a:pt x="435" y="339"/>
                  </a:lnTo>
                  <a:lnTo>
                    <a:pt x="441" y="339"/>
                  </a:lnTo>
                  <a:lnTo>
                    <a:pt x="437" y="333"/>
                  </a:lnTo>
                  <a:lnTo>
                    <a:pt x="441" y="333"/>
                  </a:lnTo>
                  <a:lnTo>
                    <a:pt x="443" y="333"/>
                  </a:lnTo>
                  <a:lnTo>
                    <a:pt x="448" y="335"/>
                  </a:lnTo>
                  <a:lnTo>
                    <a:pt x="448" y="333"/>
                  </a:lnTo>
                  <a:lnTo>
                    <a:pt x="448" y="331"/>
                  </a:lnTo>
                  <a:lnTo>
                    <a:pt x="450" y="333"/>
                  </a:lnTo>
                  <a:lnTo>
                    <a:pt x="454" y="333"/>
                  </a:lnTo>
                  <a:lnTo>
                    <a:pt x="462" y="328"/>
                  </a:lnTo>
                  <a:lnTo>
                    <a:pt x="462" y="326"/>
                  </a:lnTo>
                  <a:lnTo>
                    <a:pt x="464" y="326"/>
                  </a:lnTo>
                  <a:lnTo>
                    <a:pt x="464" y="328"/>
                  </a:lnTo>
                  <a:lnTo>
                    <a:pt x="467" y="326"/>
                  </a:lnTo>
                  <a:lnTo>
                    <a:pt x="469" y="322"/>
                  </a:lnTo>
                  <a:lnTo>
                    <a:pt x="473" y="326"/>
                  </a:lnTo>
                  <a:lnTo>
                    <a:pt x="473" y="320"/>
                  </a:lnTo>
                  <a:lnTo>
                    <a:pt x="475" y="320"/>
                  </a:lnTo>
                  <a:lnTo>
                    <a:pt x="475" y="317"/>
                  </a:lnTo>
                  <a:lnTo>
                    <a:pt x="479" y="317"/>
                  </a:lnTo>
                  <a:lnTo>
                    <a:pt x="480" y="317"/>
                  </a:lnTo>
                  <a:lnTo>
                    <a:pt x="482" y="315"/>
                  </a:lnTo>
                  <a:lnTo>
                    <a:pt x="482" y="313"/>
                  </a:lnTo>
                  <a:lnTo>
                    <a:pt x="488" y="309"/>
                  </a:lnTo>
                  <a:lnTo>
                    <a:pt x="488" y="307"/>
                  </a:lnTo>
                  <a:lnTo>
                    <a:pt x="492" y="307"/>
                  </a:lnTo>
                  <a:lnTo>
                    <a:pt x="494" y="303"/>
                  </a:lnTo>
                  <a:lnTo>
                    <a:pt x="505" y="302"/>
                  </a:lnTo>
                  <a:lnTo>
                    <a:pt x="507" y="302"/>
                  </a:lnTo>
                  <a:lnTo>
                    <a:pt x="513" y="298"/>
                  </a:lnTo>
                  <a:lnTo>
                    <a:pt x="513" y="296"/>
                  </a:lnTo>
                  <a:lnTo>
                    <a:pt x="516" y="296"/>
                  </a:lnTo>
                  <a:lnTo>
                    <a:pt x="513" y="294"/>
                  </a:lnTo>
                  <a:lnTo>
                    <a:pt x="511" y="294"/>
                  </a:lnTo>
                  <a:lnTo>
                    <a:pt x="513" y="290"/>
                  </a:lnTo>
                  <a:lnTo>
                    <a:pt x="511" y="288"/>
                  </a:lnTo>
                  <a:lnTo>
                    <a:pt x="511" y="285"/>
                  </a:lnTo>
                  <a:lnTo>
                    <a:pt x="513" y="283"/>
                  </a:lnTo>
                  <a:lnTo>
                    <a:pt x="513" y="288"/>
                  </a:lnTo>
                  <a:lnTo>
                    <a:pt x="516" y="288"/>
                  </a:lnTo>
                  <a:lnTo>
                    <a:pt x="516" y="290"/>
                  </a:lnTo>
                  <a:lnTo>
                    <a:pt x="518" y="290"/>
                  </a:lnTo>
                  <a:lnTo>
                    <a:pt x="524" y="294"/>
                  </a:lnTo>
                  <a:lnTo>
                    <a:pt x="522" y="294"/>
                  </a:lnTo>
                  <a:lnTo>
                    <a:pt x="526" y="296"/>
                  </a:lnTo>
                  <a:lnTo>
                    <a:pt x="543" y="296"/>
                  </a:lnTo>
                  <a:lnTo>
                    <a:pt x="537" y="290"/>
                  </a:lnTo>
                  <a:lnTo>
                    <a:pt x="543" y="294"/>
                  </a:lnTo>
                  <a:lnTo>
                    <a:pt x="548" y="294"/>
                  </a:lnTo>
                  <a:lnTo>
                    <a:pt x="545" y="290"/>
                  </a:lnTo>
                  <a:lnTo>
                    <a:pt x="548" y="290"/>
                  </a:lnTo>
                  <a:lnTo>
                    <a:pt x="550" y="290"/>
                  </a:lnTo>
                  <a:lnTo>
                    <a:pt x="550" y="288"/>
                  </a:lnTo>
                  <a:lnTo>
                    <a:pt x="554" y="290"/>
                  </a:lnTo>
                  <a:lnTo>
                    <a:pt x="556" y="290"/>
                  </a:lnTo>
                  <a:lnTo>
                    <a:pt x="561" y="290"/>
                  </a:lnTo>
                  <a:lnTo>
                    <a:pt x="565" y="290"/>
                  </a:lnTo>
                  <a:lnTo>
                    <a:pt x="565" y="288"/>
                  </a:lnTo>
                  <a:lnTo>
                    <a:pt x="569" y="290"/>
                  </a:lnTo>
                  <a:lnTo>
                    <a:pt x="578" y="288"/>
                  </a:lnTo>
                  <a:lnTo>
                    <a:pt x="580" y="288"/>
                  </a:lnTo>
                  <a:lnTo>
                    <a:pt x="584" y="288"/>
                  </a:lnTo>
                  <a:lnTo>
                    <a:pt x="586" y="285"/>
                  </a:lnTo>
                  <a:lnTo>
                    <a:pt x="592" y="285"/>
                  </a:lnTo>
                  <a:lnTo>
                    <a:pt x="593" y="285"/>
                  </a:lnTo>
                  <a:lnTo>
                    <a:pt x="605" y="283"/>
                  </a:lnTo>
                  <a:lnTo>
                    <a:pt x="612" y="283"/>
                  </a:lnTo>
                  <a:lnTo>
                    <a:pt x="618" y="279"/>
                  </a:lnTo>
                  <a:lnTo>
                    <a:pt x="624" y="277"/>
                  </a:lnTo>
                  <a:lnTo>
                    <a:pt x="629" y="275"/>
                  </a:lnTo>
                  <a:lnTo>
                    <a:pt x="635" y="275"/>
                  </a:lnTo>
                  <a:lnTo>
                    <a:pt x="635" y="272"/>
                  </a:lnTo>
                  <a:lnTo>
                    <a:pt x="637" y="272"/>
                  </a:lnTo>
                  <a:lnTo>
                    <a:pt x="641" y="272"/>
                  </a:lnTo>
                  <a:lnTo>
                    <a:pt x="637" y="270"/>
                  </a:lnTo>
                  <a:lnTo>
                    <a:pt x="641" y="270"/>
                  </a:lnTo>
                  <a:lnTo>
                    <a:pt x="642" y="270"/>
                  </a:lnTo>
                  <a:lnTo>
                    <a:pt x="646" y="270"/>
                  </a:lnTo>
                  <a:lnTo>
                    <a:pt x="646" y="266"/>
                  </a:lnTo>
                  <a:lnTo>
                    <a:pt x="650" y="266"/>
                  </a:lnTo>
                  <a:lnTo>
                    <a:pt x="656" y="266"/>
                  </a:lnTo>
                  <a:lnTo>
                    <a:pt x="656" y="264"/>
                  </a:lnTo>
                  <a:lnTo>
                    <a:pt x="659" y="264"/>
                  </a:lnTo>
                  <a:lnTo>
                    <a:pt x="665" y="264"/>
                  </a:lnTo>
                  <a:lnTo>
                    <a:pt x="665" y="260"/>
                  </a:lnTo>
                  <a:lnTo>
                    <a:pt x="661" y="258"/>
                  </a:lnTo>
                  <a:lnTo>
                    <a:pt x="667" y="258"/>
                  </a:lnTo>
                  <a:lnTo>
                    <a:pt x="669" y="258"/>
                  </a:lnTo>
                  <a:lnTo>
                    <a:pt x="669" y="255"/>
                  </a:lnTo>
                  <a:lnTo>
                    <a:pt x="674" y="258"/>
                  </a:lnTo>
                  <a:lnTo>
                    <a:pt x="678" y="258"/>
                  </a:lnTo>
                  <a:lnTo>
                    <a:pt x="673" y="255"/>
                  </a:lnTo>
                  <a:lnTo>
                    <a:pt x="684" y="255"/>
                  </a:lnTo>
                  <a:lnTo>
                    <a:pt x="691" y="253"/>
                  </a:lnTo>
                  <a:lnTo>
                    <a:pt x="686" y="251"/>
                  </a:lnTo>
                  <a:lnTo>
                    <a:pt x="680" y="253"/>
                  </a:lnTo>
                  <a:lnTo>
                    <a:pt x="667" y="251"/>
                  </a:lnTo>
                  <a:lnTo>
                    <a:pt x="661" y="251"/>
                  </a:lnTo>
                  <a:lnTo>
                    <a:pt x="654" y="247"/>
                  </a:lnTo>
                  <a:lnTo>
                    <a:pt x="648" y="247"/>
                  </a:lnTo>
                  <a:lnTo>
                    <a:pt x="642" y="247"/>
                  </a:lnTo>
                  <a:lnTo>
                    <a:pt x="642" y="245"/>
                  </a:lnTo>
                  <a:lnTo>
                    <a:pt x="637" y="245"/>
                  </a:lnTo>
                  <a:lnTo>
                    <a:pt x="629" y="247"/>
                  </a:lnTo>
                  <a:lnTo>
                    <a:pt x="622" y="247"/>
                  </a:lnTo>
                  <a:lnTo>
                    <a:pt x="625" y="245"/>
                  </a:lnTo>
                  <a:lnTo>
                    <a:pt x="622" y="242"/>
                  </a:lnTo>
                  <a:lnTo>
                    <a:pt x="631" y="242"/>
                  </a:lnTo>
                  <a:lnTo>
                    <a:pt x="646" y="240"/>
                  </a:lnTo>
                  <a:lnTo>
                    <a:pt x="642" y="236"/>
                  </a:lnTo>
                  <a:lnTo>
                    <a:pt x="646" y="236"/>
                  </a:lnTo>
                  <a:lnTo>
                    <a:pt x="646" y="234"/>
                  </a:lnTo>
                  <a:lnTo>
                    <a:pt x="641" y="234"/>
                  </a:lnTo>
                  <a:lnTo>
                    <a:pt x="642" y="232"/>
                  </a:lnTo>
                  <a:lnTo>
                    <a:pt x="631" y="234"/>
                  </a:lnTo>
                  <a:lnTo>
                    <a:pt x="622" y="234"/>
                  </a:lnTo>
                  <a:lnTo>
                    <a:pt x="631" y="232"/>
                  </a:lnTo>
                  <a:lnTo>
                    <a:pt x="641" y="232"/>
                  </a:lnTo>
                  <a:lnTo>
                    <a:pt x="642" y="228"/>
                  </a:lnTo>
                  <a:lnTo>
                    <a:pt x="646" y="228"/>
                  </a:lnTo>
                  <a:lnTo>
                    <a:pt x="646" y="227"/>
                  </a:lnTo>
                  <a:lnTo>
                    <a:pt x="648" y="227"/>
                  </a:lnTo>
                  <a:lnTo>
                    <a:pt x="646" y="223"/>
                  </a:lnTo>
                  <a:lnTo>
                    <a:pt x="642" y="223"/>
                  </a:lnTo>
                  <a:lnTo>
                    <a:pt x="635" y="223"/>
                  </a:lnTo>
                  <a:lnTo>
                    <a:pt x="618" y="221"/>
                  </a:lnTo>
                  <a:lnTo>
                    <a:pt x="616" y="221"/>
                  </a:lnTo>
                  <a:lnTo>
                    <a:pt x="618" y="217"/>
                  </a:lnTo>
                  <a:lnTo>
                    <a:pt x="612" y="215"/>
                  </a:lnTo>
                  <a:lnTo>
                    <a:pt x="610" y="213"/>
                  </a:lnTo>
                  <a:lnTo>
                    <a:pt x="616" y="215"/>
                  </a:lnTo>
                  <a:lnTo>
                    <a:pt x="622" y="217"/>
                  </a:lnTo>
                  <a:lnTo>
                    <a:pt x="629" y="221"/>
                  </a:lnTo>
                  <a:lnTo>
                    <a:pt x="631" y="221"/>
                  </a:lnTo>
                  <a:lnTo>
                    <a:pt x="641" y="221"/>
                  </a:lnTo>
                  <a:lnTo>
                    <a:pt x="648" y="223"/>
                  </a:lnTo>
                  <a:lnTo>
                    <a:pt x="656" y="227"/>
                  </a:lnTo>
                  <a:lnTo>
                    <a:pt x="661" y="228"/>
                  </a:lnTo>
                  <a:lnTo>
                    <a:pt x="665" y="234"/>
                  </a:lnTo>
                  <a:lnTo>
                    <a:pt x="665" y="236"/>
                  </a:lnTo>
                  <a:lnTo>
                    <a:pt x="667" y="240"/>
                  </a:lnTo>
                  <a:lnTo>
                    <a:pt x="674" y="242"/>
                  </a:lnTo>
                  <a:lnTo>
                    <a:pt x="680" y="245"/>
                  </a:lnTo>
                  <a:lnTo>
                    <a:pt x="686" y="245"/>
                  </a:lnTo>
                  <a:lnTo>
                    <a:pt x="688" y="240"/>
                  </a:lnTo>
                  <a:lnTo>
                    <a:pt x="688" y="236"/>
                  </a:lnTo>
                  <a:lnTo>
                    <a:pt x="691" y="236"/>
                  </a:lnTo>
                  <a:lnTo>
                    <a:pt x="691" y="242"/>
                  </a:lnTo>
                  <a:lnTo>
                    <a:pt x="693" y="242"/>
                  </a:lnTo>
                  <a:lnTo>
                    <a:pt x="697" y="245"/>
                  </a:lnTo>
                  <a:lnTo>
                    <a:pt x="699" y="245"/>
                  </a:lnTo>
                  <a:lnTo>
                    <a:pt x="703" y="245"/>
                  </a:lnTo>
                  <a:lnTo>
                    <a:pt x="705" y="242"/>
                  </a:lnTo>
                  <a:lnTo>
                    <a:pt x="703" y="242"/>
                  </a:lnTo>
                  <a:lnTo>
                    <a:pt x="703" y="240"/>
                  </a:lnTo>
                  <a:lnTo>
                    <a:pt x="705" y="236"/>
                  </a:lnTo>
                  <a:lnTo>
                    <a:pt x="706" y="234"/>
                  </a:lnTo>
                  <a:lnTo>
                    <a:pt x="703" y="234"/>
                  </a:lnTo>
                  <a:lnTo>
                    <a:pt x="705" y="232"/>
                  </a:lnTo>
                  <a:lnTo>
                    <a:pt x="697" y="232"/>
                  </a:lnTo>
                  <a:lnTo>
                    <a:pt x="703" y="228"/>
                  </a:lnTo>
                  <a:lnTo>
                    <a:pt x="706" y="228"/>
                  </a:lnTo>
                  <a:lnTo>
                    <a:pt x="705" y="227"/>
                  </a:lnTo>
                  <a:lnTo>
                    <a:pt x="706" y="227"/>
                  </a:lnTo>
                  <a:lnTo>
                    <a:pt x="705" y="223"/>
                  </a:lnTo>
                  <a:lnTo>
                    <a:pt x="703" y="223"/>
                  </a:lnTo>
                  <a:lnTo>
                    <a:pt x="693" y="227"/>
                  </a:lnTo>
                  <a:lnTo>
                    <a:pt x="697" y="223"/>
                  </a:lnTo>
                  <a:lnTo>
                    <a:pt x="699" y="221"/>
                  </a:lnTo>
                  <a:lnTo>
                    <a:pt x="705" y="217"/>
                  </a:lnTo>
                  <a:lnTo>
                    <a:pt x="699" y="217"/>
                  </a:lnTo>
                  <a:lnTo>
                    <a:pt x="693" y="221"/>
                  </a:lnTo>
                  <a:lnTo>
                    <a:pt x="693" y="217"/>
                  </a:lnTo>
                  <a:lnTo>
                    <a:pt x="691" y="217"/>
                  </a:lnTo>
                  <a:lnTo>
                    <a:pt x="688" y="217"/>
                  </a:lnTo>
                  <a:lnTo>
                    <a:pt x="691" y="215"/>
                  </a:lnTo>
                  <a:lnTo>
                    <a:pt x="697" y="215"/>
                  </a:lnTo>
                  <a:lnTo>
                    <a:pt x="693" y="213"/>
                  </a:lnTo>
                  <a:lnTo>
                    <a:pt x="688" y="210"/>
                  </a:lnTo>
                  <a:lnTo>
                    <a:pt x="684" y="210"/>
                  </a:lnTo>
                  <a:lnTo>
                    <a:pt x="680" y="208"/>
                  </a:lnTo>
                  <a:lnTo>
                    <a:pt x="674" y="204"/>
                  </a:lnTo>
                  <a:lnTo>
                    <a:pt x="667" y="202"/>
                  </a:lnTo>
                  <a:lnTo>
                    <a:pt x="667" y="199"/>
                  </a:lnTo>
                  <a:lnTo>
                    <a:pt x="667" y="197"/>
                  </a:lnTo>
                  <a:lnTo>
                    <a:pt x="665" y="195"/>
                  </a:lnTo>
                  <a:lnTo>
                    <a:pt x="656" y="195"/>
                  </a:lnTo>
                  <a:lnTo>
                    <a:pt x="642" y="199"/>
                  </a:lnTo>
                  <a:lnTo>
                    <a:pt x="642" y="197"/>
                  </a:lnTo>
                  <a:lnTo>
                    <a:pt x="635" y="195"/>
                  </a:lnTo>
                  <a:lnTo>
                    <a:pt x="637" y="195"/>
                  </a:lnTo>
                  <a:lnTo>
                    <a:pt x="648" y="197"/>
                  </a:lnTo>
                  <a:lnTo>
                    <a:pt x="656" y="195"/>
                  </a:lnTo>
                  <a:lnTo>
                    <a:pt x="661" y="191"/>
                  </a:lnTo>
                  <a:lnTo>
                    <a:pt x="667" y="191"/>
                  </a:lnTo>
                  <a:lnTo>
                    <a:pt x="661" y="189"/>
                  </a:lnTo>
                  <a:lnTo>
                    <a:pt x="656" y="189"/>
                  </a:lnTo>
                  <a:lnTo>
                    <a:pt x="650" y="185"/>
                  </a:lnTo>
                  <a:lnTo>
                    <a:pt x="642" y="189"/>
                  </a:lnTo>
                  <a:lnTo>
                    <a:pt x="641" y="189"/>
                  </a:lnTo>
                  <a:lnTo>
                    <a:pt x="646" y="185"/>
                  </a:lnTo>
                  <a:lnTo>
                    <a:pt x="637" y="184"/>
                  </a:lnTo>
                  <a:lnTo>
                    <a:pt x="631" y="180"/>
                  </a:lnTo>
                  <a:lnTo>
                    <a:pt x="635" y="180"/>
                  </a:lnTo>
                  <a:lnTo>
                    <a:pt x="637" y="184"/>
                  </a:lnTo>
                  <a:lnTo>
                    <a:pt x="641" y="184"/>
                  </a:lnTo>
                  <a:lnTo>
                    <a:pt x="654" y="185"/>
                  </a:lnTo>
                  <a:lnTo>
                    <a:pt x="659" y="185"/>
                  </a:lnTo>
                  <a:lnTo>
                    <a:pt x="665" y="184"/>
                  </a:lnTo>
                  <a:lnTo>
                    <a:pt x="669" y="180"/>
                  </a:lnTo>
                  <a:lnTo>
                    <a:pt x="673" y="180"/>
                  </a:lnTo>
                  <a:lnTo>
                    <a:pt x="665" y="184"/>
                  </a:lnTo>
                  <a:lnTo>
                    <a:pt x="669" y="184"/>
                  </a:lnTo>
                  <a:lnTo>
                    <a:pt x="674" y="184"/>
                  </a:lnTo>
                  <a:lnTo>
                    <a:pt x="684" y="185"/>
                  </a:lnTo>
                  <a:lnTo>
                    <a:pt x="688" y="185"/>
                  </a:lnTo>
                  <a:lnTo>
                    <a:pt x="693" y="185"/>
                  </a:lnTo>
                  <a:lnTo>
                    <a:pt x="680" y="180"/>
                  </a:lnTo>
                  <a:lnTo>
                    <a:pt x="674" y="180"/>
                  </a:lnTo>
                  <a:lnTo>
                    <a:pt x="667" y="178"/>
                  </a:lnTo>
                  <a:lnTo>
                    <a:pt x="661" y="172"/>
                  </a:lnTo>
                  <a:lnTo>
                    <a:pt x="665" y="172"/>
                  </a:lnTo>
                  <a:lnTo>
                    <a:pt x="667" y="174"/>
                  </a:lnTo>
                  <a:lnTo>
                    <a:pt x="673" y="178"/>
                  </a:lnTo>
                  <a:lnTo>
                    <a:pt x="674" y="180"/>
                  </a:lnTo>
                  <a:lnTo>
                    <a:pt x="678" y="178"/>
                  </a:lnTo>
                  <a:lnTo>
                    <a:pt x="684" y="174"/>
                  </a:lnTo>
                  <a:lnTo>
                    <a:pt x="688" y="174"/>
                  </a:lnTo>
                  <a:lnTo>
                    <a:pt x="691" y="174"/>
                  </a:lnTo>
                  <a:lnTo>
                    <a:pt x="697" y="174"/>
                  </a:lnTo>
                  <a:lnTo>
                    <a:pt x="705" y="178"/>
                  </a:lnTo>
                  <a:lnTo>
                    <a:pt x="697" y="178"/>
                  </a:lnTo>
                  <a:lnTo>
                    <a:pt x="691" y="174"/>
                  </a:lnTo>
                  <a:lnTo>
                    <a:pt x="688" y="178"/>
                  </a:lnTo>
                  <a:lnTo>
                    <a:pt x="686" y="178"/>
                  </a:lnTo>
                  <a:lnTo>
                    <a:pt x="703" y="185"/>
                  </a:lnTo>
                  <a:lnTo>
                    <a:pt x="712" y="185"/>
                  </a:lnTo>
                  <a:lnTo>
                    <a:pt x="722" y="184"/>
                  </a:lnTo>
                  <a:lnTo>
                    <a:pt x="729" y="180"/>
                  </a:lnTo>
                  <a:lnTo>
                    <a:pt x="737" y="184"/>
                  </a:lnTo>
                  <a:lnTo>
                    <a:pt x="740" y="180"/>
                  </a:lnTo>
                  <a:lnTo>
                    <a:pt x="740" y="178"/>
                  </a:lnTo>
                  <a:lnTo>
                    <a:pt x="742" y="174"/>
                  </a:lnTo>
                  <a:lnTo>
                    <a:pt x="746" y="172"/>
                  </a:lnTo>
                  <a:lnTo>
                    <a:pt x="735" y="170"/>
                  </a:lnTo>
                  <a:lnTo>
                    <a:pt x="727" y="170"/>
                  </a:lnTo>
                  <a:lnTo>
                    <a:pt x="722" y="170"/>
                  </a:lnTo>
                  <a:lnTo>
                    <a:pt x="722" y="172"/>
                  </a:lnTo>
                  <a:lnTo>
                    <a:pt x="723" y="174"/>
                  </a:lnTo>
                  <a:lnTo>
                    <a:pt x="722" y="178"/>
                  </a:lnTo>
                  <a:lnTo>
                    <a:pt x="718" y="172"/>
                  </a:lnTo>
                  <a:lnTo>
                    <a:pt x="712" y="170"/>
                  </a:lnTo>
                  <a:lnTo>
                    <a:pt x="716" y="170"/>
                  </a:lnTo>
                  <a:lnTo>
                    <a:pt x="722" y="167"/>
                  </a:lnTo>
                  <a:lnTo>
                    <a:pt x="716" y="165"/>
                  </a:lnTo>
                  <a:lnTo>
                    <a:pt x="722" y="165"/>
                  </a:lnTo>
                  <a:lnTo>
                    <a:pt x="727" y="161"/>
                  </a:lnTo>
                  <a:lnTo>
                    <a:pt x="723" y="159"/>
                  </a:lnTo>
                  <a:lnTo>
                    <a:pt x="727" y="159"/>
                  </a:lnTo>
                  <a:lnTo>
                    <a:pt x="729" y="161"/>
                  </a:lnTo>
                  <a:lnTo>
                    <a:pt x="723" y="165"/>
                  </a:lnTo>
                  <a:lnTo>
                    <a:pt x="723" y="167"/>
                  </a:lnTo>
                  <a:lnTo>
                    <a:pt x="729" y="167"/>
                  </a:lnTo>
                  <a:lnTo>
                    <a:pt x="737" y="170"/>
                  </a:lnTo>
                  <a:lnTo>
                    <a:pt x="750" y="167"/>
                  </a:lnTo>
                  <a:lnTo>
                    <a:pt x="746" y="161"/>
                  </a:lnTo>
                  <a:lnTo>
                    <a:pt x="748" y="161"/>
                  </a:lnTo>
                  <a:lnTo>
                    <a:pt x="750" y="165"/>
                  </a:lnTo>
                  <a:lnTo>
                    <a:pt x="759" y="165"/>
                  </a:lnTo>
                  <a:lnTo>
                    <a:pt x="765" y="165"/>
                  </a:lnTo>
                  <a:lnTo>
                    <a:pt x="769" y="161"/>
                  </a:lnTo>
                  <a:lnTo>
                    <a:pt x="767" y="159"/>
                  </a:lnTo>
                  <a:lnTo>
                    <a:pt x="767" y="155"/>
                  </a:lnTo>
                  <a:lnTo>
                    <a:pt x="759" y="159"/>
                  </a:lnTo>
                  <a:lnTo>
                    <a:pt x="754" y="155"/>
                  </a:lnTo>
                  <a:lnTo>
                    <a:pt x="755" y="155"/>
                  </a:lnTo>
                  <a:lnTo>
                    <a:pt x="761" y="154"/>
                  </a:lnTo>
                  <a:lnTo>
                    <a:pt x="759" y="152"/>
                  </a:lnTo>
                  <a:lnTo>
                    <a:pt x="750" y="148"/>
                  </a:lnTo>
                  <a:lnTo>
                    <a:pt x="746" y="154"/>
                  </a:lnTo>
                  <a:lnTo>
                    <a:pt x="750" y="155"/>
                  </a:lnTo>
                  <a:lnTo>
                    <a:pt x="748" y="155"/>
                  </a:lnTo>
                  <a:lnTo>
                    <a:pt x="746" y="155"/>
                  </a:lnTo>
                  <a:lnTo>
                    <a:pt x="746" y="154"/>
                  </a:lnTo>
                  <a:lnTo>
                    <a:pt x="746" y="152"/>
                  </a:lnTo>
                  <a:lnTo>
                    <a:pt x="748" y="148"/>
                  </a:lnTo>
                  <a:lnTo>
                    <a:pt x="750" y="148"/>
                  </a:lnTo>
                  <a:lnTo>
                    <a:pt x="746" y="146"/>
                  </a:lnTo>
                  <a:lnTo>
                    <a:pt x="740" y="142"/>
                  </a:lnTo>
                  <a:lnTo>
                    <a:pt x="729" y="140"/>
                  </a:lnTo>
                  <a:lnTo>
                    <a:pt x="735" y="140"/>
                  </a:lnTo>
                  <a:lnTo>
                    <a:pt x="729" y="137"/>
                  </a:lnTo>
                  <a:lnTo>
                    <a:pt x="731" y="137"/>
                  </a:lnTo>
                  <a:lnTo>
                    <a:pt x="737" y="137"/>
                  </a:lnTo>
                  <a:lnTo>
                    <a:pt x="746" y="142"/>
                  </a:lnTo>
                  <a:lnTo>
                    <a:pt x="754" y="142"/>
                  </a:lnTo>
                  <a:lnTo>
                    <a:pt x="759" y="146"/>
                  </a:lnTo>
                  <a:lnTo>
                    <a:pt x="765" y="148"/>
                  </a:lnTo>
                  <a:lnTo>
                    <a:pt x="767" y="146"/>
                  </a:lnTo>
                  <a:lnTo>
                    <a:pt x="769" y="142"/>
                  </a:lnTo>
                  <a:lnTo>
                    <a:pt x="769" y="140"/>
                  </a:lnTo>
                  <a:lnTo>
                    <a:pt x="769" y="137"/>
                  </a:lnTo>
                  <a:lnTo>
                    <a:pt x="769" y="135"/>
                  </a:lnTo>
                  <a:lnTo>
                    <a:pt x="765" y="133"/>
                  </a:lnTo>
                  <a:lnTo>
                    <a:pt x="759" y="131"/>
                  </a:lnTo>
                  <a:lnTo>
                    <a:pt x="767" y="129"/>
                  </a:lnTo>
                  <a:lnTo>
                    <a:pt x="769" y="129"/>
                  </a:lnTo>
                  <a:lnTo>
                    <a:pt x="769" y="127"/>
                  </a:lnTo>
                  <a:lnTo>
                    <a:pt x="765" y="127"/>
                  </a:lnTo>
                  <a:lnTo>
                    <a:pt x="759" y="124"/>
                  </a:lnTo>
                  <a:lnTo>
                    <a:pt x="750" y="124"/>
                  </a:lnTo>
                  <a:lnTo>
                    <a:pt x="759" y="127"/>
                  </a:lnTo>
                  <a:lnTo>
                    <a:pt x="754" y="127"/>
                  </a:lnTo>
                  <a:lnTo>
                    <a:pt x="750" y="127"/>
                  </a:lnTo>
                  <a:lnTo>
                    <a:pt x="740" y="127"/>
                  </a:lnTo>
                  <a:lnTo>
                    <a:pt x="742" y="124"/>
                  </a:lnTo>
                  <a:lnTo>
                    <a:pt x="737" y="122"/>
                  </a:lnTo>
                  <a:lnTo>
                    <a:pt x="740" y="118"/>
                  </a:lnTo>
                  <a:lnTo>
                    <a:pt x="737" y="118"/>
                  </a:lnTo>
                  <a:lnTo>
                    <a:pt x="735" y="118"/>
                  </a:lnTo>
                  <a:lnTo>
                    <a:pt x="735" y="122"/>
                  </a:lnTo>
                  <a:lnTo>
                    <a:pt x="729" y="118"/>
                  </a:lnTo>
                  <a:lnTo>
                    <a:pt x="737" y="114"/>
                  </a:lnTo>
                  <a:lnTo>
                    <a:pt x="740" y="116"/>
                  </a:lnTo>
                  <a:lnTo>
                    <a:pt x="742" y="118"/>
                  </a:lnTo>
                  <a:lnTo>
                    <a:pt x="750" y="116"/>
                  </a:lnTo>
                  <a:lnTo>
                    <a:pt x="755" y="116"/>
                  </a:lnTo>
                  <a:lnTo>
                    <a:pt x="750" y="114"/>
                  </a:lnTo>
                  <a:lnTo>
                    <a:pt x="754" y="114"/>
                  </a:lnTo>
                  <a:lnTo>
                    <a:pt x="755" y="114"/>
                  </a:lnTo>
                  <a:lnTo>
                    <a:pt x="767" y="110"/>
                  </a:lnTo>
                  <a:lnTo>
                    <a:pt x="780" y="114"/>
                  </a:lnTo>
                  <a:lnTo>
                    <a:pt x="787" y="116"/>
                  </a:lnTo>
                  <a:lnTo>
                    <a:pt x="793" y="116"/>
                  </a:lnTo>
                  <a:lnTo>
                    <a:pt x="797" y="114"/>
                  </a:lnTo>
                  <a:lnTo>
                    <a:pt x="799" y="110"/>
                  </a:lnTo>
                  <a:lnTo>
                    <a:pt x="797" y="105"/>
                  </a:lnTo>
                  <a:lnTo>
                    <a:pt x="791" y="105"/>
                  </a:lnTo>
                  <a:lnTo>
                    <a:pt x="786" y="105"/>
                  </a:lnTo>
                  <a:lnTo>
                    <a:pt x="784" y="109"/>
                  </a:lnTo>
                  <a:lnTo>
                    <a:pt x="780" y="105"/>
                  </a:lnTo>
                  <a:lnTo>
                    <a:pt x="772" y="103"/>
                  </a:lnTo>
                  <a:lnTo>
                    <a:pt x="774" y="103"/>
                  </a:lnTo>
                  <a:lnTo>
                    <a:pt x="769" y="101"/>
                  </a:lnTo>
                  <a:lnTo>
                    <a:pt x="767" y="99"/>
                  </a:lnTo>
                  <a:lnTo>
                    <a:pt x="761" y="99"/>
                  </a:lnTo>
                  <a:lnTo>
                    <a:pt x="769" y="97"/>
                  </a:lnTo>
                  <a:lnTo>
                    <a:pt x="774" y="97"/>
                  </a:lnTo>
                  <a:lnTo>
                    <a:pt x="791" y="99"/>
                  </a:lnTo>
                  <a:lnTo>
                    <a:pt x="787" y="97"/>
                  </a:lnTo>
                  <a:lnTo>
                    <a:pt x="784" y="94"/>
                  </a:lnTo>
                  <a:lnTo>
                    <a:pt x="772" y="94"/>
                  </a:lnTo>
                  <a:lnTo>
                    <a:pt x="767" y="94"/>
                  </a:lnTo>
                  <a:lnTo>
                    <a:pt x="761" y="94"/>
                  </a:lnTo>
                  <a:lnTo>
                    <a:pt x="755" y="97"/>
                  </a:lnTo>
                  <a:lnTo>
                    <a:pt x="750" y="99"/>
                  </a:lnTo>
                  <a:lnTo>
                    <a:pt x="746" y="97"/>
                  </a:lnTo>
                  <a:lnTo>
                    <a:pt x="759" y="92"/>
                  </a:lnTo>
                  <a:lnTo>
                    <a:pt x="754" y="90"/>
                  </a:lnTo>
                  <a:lnTo>
                    <a:pt x="759" y="90"/>
                  </a:lnTo>
                  <a:lnTo>
                    <a:pt x="761" y="90"/>
                  </a:lnTo>
                  <a:lnTo>
                    <a:pt x="761" y="86"/>
                  </a:lnTo>
                  <a:lnTo>
                    <a:pt x="765" y="84"/>
                  </a:lnTo>
                  <a:lnTo>
                    <a:pt x="767" y="81"/>
                  </a:lnTo>
                  <a:lnTo>
                    <a:pt x="765" y="81"/>
                  </a:lnTo>
                  <a:lnTo>
                    <a:pt x="767" y="79"/>
                  </a:lnTo>
                  <a:lnTo>
                    <a:pt x="778" y="75"/>
                  </a:lnTo>
                  <a:lnTo>
                    <a:pt x="780" y="75"/>
                  </a:lnTo>
                  <a:lnTo>
                    <a:pt x="786" y="75"/>
                  </a:lnTo>
                  <a:lnTo>
                    <a:pt x="787" y="73"/>
                  </a:lnTo>
                  <a:lnTo>
                    <a:pt x="791" y="73"/>
                  </a:lnTo>
                  <a:lnTo>
                    <a:pt x="797" y="71"/>
                  </a:lnTo>
                  <a:lnTo>
                    <a:pt x="799" y="71"/>
                  </a:lnTo>
                  <a:lnTo>
                    <a:pt x="803" y="67"/>
                  </a:lnTo>
                  <a:lnTo>
                    <a:pt x="797" y="67"/>
                  </a:lnTo>
                  <a:lnTo>
                    <a:pt x="791" y="71"/>
                  </a:lnTo>
                  <a:lnTo>
                    <a:pt x="793" y="67"/>
                  </a:lnTo>
                  <a:lnTo>
                    <a:pt x="793" y="66"/>
                  </a:lnTo>
                  <a:lnTo>
                    <a:pt x="799" y="62"/>
                  </a:lnTo>
                  <a:lnTo>
                    <a:pt x="804" y="60"/>
                  </a:lnTo>
                  <a:lnTo>
                    <a:pt x="818" y="60"/>
                  </a:lnTo>
                  <a:lnTo>
                    <a:pt x="831" y="54"/>
                  </a:lnTo>
                  <a:lnTo>
                    <a:pt x="827" y="54"/>
                  </a:lnTo>
                  <a:lnTo>
                    <a:pt x="818" y="54"/>
                  </a:lnTo>
                  <a:lnTo>
                    <a:pt x="808" y="54"/>
                  </a:lnTo>
                  <a:lnTo>
                    <a:pt x="797" y="54"/>
                  </a:lnTo>
                  <a:lnTo>
                    <a:pt x="791" y="56"/>
                  </a:lnTo>
                  <a:lnTo>
                    <a:pt x="791" y="60"/>
                  </a:lnTo>
                  <a:lnTo>
                    <a:pt x="786" y="60"/>
                  </a:lnTo>
                  <a:lnTo>
                    <a:pt x="784" y="56"/>
                  </a:lnTo>
                  <a:lnTo>
                    <a:pt x="786" y="56"/>
                  </a:lnTo>
                  <a:lnTo>
                    <a:pt x="787" y="54"/>
                  </a:lnTo>
                  <a:lnTo>
                    <a:pt x="786" y="54"/>
                  </a:lnTo>
                  <a:lnTo>
                    <a:pt x="803" y="52"/>
                  </a:lnTo>
                  <a:lnTo>
                    <a:pt x="821" y="52"/>
                  </a:lnTo>
                  <a:lnTo>
                    <a:pt x="836" y="52"/>
                  </a:lnTo>
                  <a:lnTo>
                    <a:pt x="853" y="47"/>
                  </a:lnTo>
                  <a:lnTo>
                    <a:pt x="842" y="47"/>
                  </a:lnTo>
                  <a:lnTo>
                    <a:pt x="835" y="47"/>
                  </a:lnTo>
                  <a:lnTo>
                    <a:pt x="821" y="47"/>
                  </a:lnTo>
                  <a:lnTo>
                    <a:pt x="829" y="43"/>
                  </a:lnTo>
                  <a:lnTo>
                    <a:pt x="840" y="43"/>
                  </a:lnTo>
                  <a:lnTo>
                    <a:pt x="853" y="43"/>
                  </a:lnTo>
                  <a:lnTo>
                    <a:pt x="865" y="41"/>
                  </a:lnTo>
                  <a:lnTo>
                    <a:pt x="868" y="41"/>
                  </a:lnTo>
                  <a:lnTo>
                    <a:pt x="874" y="37"/>
                  </a:lnTo>
                  <a:lnTo>
                    <a:pt x="878" y="37"/>
                  </a:lnTo>
                  <a:lnTo>
                    <a:pt x="883" y="37"/>
                  </a:lnTo>
                  <a:lnTo>
                    <a:pt x="893" y="36"/>
                  </a:lnTo>
                  <a:lnTo>
                    <a:pt x="904" y="32"/>
                  </a:lnTo>
                  <a:lnTo>
                    <a:pt x="910" y="32"/>
                  </a:lnTo>
                  <a:lnTo>
                    <a:pt x="916" y="30"/>
                  </a:lnTo>
                  <a:lnTo>
                    <a:pt x="880" y="24"/>
                  </a:lnTo>
                  <a:lnTo>
                    <a:pt x="880" y="24"/>
                  </a:lnTo>
                  <a:lnTo>
                    <a:pt x="880" y="24"/>
                  </a:lnTo>
                  <a:lnTo>
                    <a:pt x="880" y="24"/>
                  </a:lnTo>
                  <a:lnTo>
                    <a:pt x="880" y="24"/>
                  </a:lnTo>
                  <a:lnTo>
                    <a:pt x="880" y="24"/>
                  </a:lnTo>
                  <a:close/>
                  <a:moveTo>
                    <a:pt x="187" y="213"/>
                  </a:moveTo>
                  <a:lnTo>
                    <a:pt x="183" y="213"/>
                  </a:lnTo>
                  <a:lnTo>
                    <a:pt x="192" y="208"/>
                  </a:lnTo>
                  <a:lnTo>
                    <a:pt x="187" y="213"/>
                  </a:lnTo>
                  <a:lnTo>
                    <a:pt x="187" y="213"/>
                  </a:lnTo>
                  <a:lnTo>
                    <a:pt x="187" y="213"/>
                  </a:lnTo>
                  <a:lnTo>
                    <a:pt x="187" y="213"/>
                  </a:lnTo>
                  <a:lnTo>
                    <a:pt x="187" y="213"/>
                  </a:lnTo>
                  <a:lnTo>
                    <a:pt x="187" y="213"/>
                  </a:lnTo>
                  <a:close/>
                  <a:moveTo>
                    <a:pt x="198" y="290"/>
                  </a:moveTo>
                  <a:lnTo>
                    <a:pt x="192" y="288"/>
                  </a:lnTo>
                  <a:lnTo>
                    <a:pt x="200" y="288"/>
                  </a:lnTo>
                  <a:lnTo>
                    <a:pt x="198" y="290"/>
                  </a:lnTo>
                  <a:lnTo>
                    <a:pt x="198" y="290"/>
                  </a:lnTo>
                  <a:lnTo>
                    <a:pt x="198" y="290"/>
                  </a:lnTo>
                  <a:lnTo>
                    <a:pt x="198" y="290"/>
                  </a:lnTo>
                  <a:lnTo>
                    <a:pt x="198" y="290"/>
                  </a:lnTo>
                  <a:lnTo>
                    <a:pt x="198" y="290"/>
                  </a:lnTo>
                  <a:close/>
                  <a:moveTo>
                    <a:pt x="153" y="365"/>
                  </a:moveTo>
                  <a:lnTo>
                    <a:pt x="149" y="365"/>
                  </a:lnTo>
                  <a:lnTo>
                    <a:pt x="151" y="363"/>
                  </a:lnTo>
                  <a:lnTo>
                    <a:pt x="155" y="363"/>
                  </a:lnTo>
                  <a:lnTo>
                    <a:pt x="153" y="365"/>
                  </a:lnTo>
                  <a:lnTo>
                    <a:pt x="153" y="365"/>
                  </a:lnTo>
                  <a:lnTo>
                    <a:pt x="153" y="365"/>
                  </a:lnTo>
                  <a:lnTo>
                    <a:pt x="153" y="365"/>
                  </a:lnTo>
                  <a:lnTo>
                    <a:pt x="153" y="365"/>
                  </a:lnTo>
                  <a:lnTo>
                    <a:pt x="153" y="365"/>
                  </a:lnTo>
                  <a:close/>
                  <a:moveTo>
                    <a:pt x="162" y="382"/>
                  </a:moveTo>
                  <a:lnTo>
                    <a:pt x="160" y="382"/>
                  </a:lnTo>
                  <a:lnTo>
                    <a:pt x="168" y="378"/>
                  </a:lnTo>
                  <a:lnTo>
                    <a:pt x="162" y="382"/>
                  </a:lnTo>
                  <a:lnTo>
                    <a:pt x="162" y="382"/>
                  </a:lnTo>
                  <a:lnTo>
                    <a:pt x="162" y="382"/>
                  </a:lnTo>
                  <a:lnTo>
                    <a:pt x="162" y="382"/>
                  </a:lnTo>
                  <a:lnTo>
                    <a:pt x="162" y="382"/>
                  </a:lnTo>
                  <a:lnTo>
                    <a:pt x="162" y="382"/>
                  </a:lnTo>
                  <a:close/>
                  <a:moveTo>
                    <a:pt x="168" y="363"/>
                  </a:moveTo>
                  <a:lnTo>
                    <a:pt x="164" y="360"/>
                  </a:lnTo>
                  <a:lnTo>
                    <a:pt x="168" y="358"/>
                  </a:lnTo>
                  <a:lnTo>
                    <a:pt x="170" y="360"/>
                  </a:lnTo>
                  <a:lnTo>
                    <a:pt x="168" y="363"/>
                  </a:lnTo>
                  <a:lnTo>
                    <a:pt x="168" y="363"/>
                  </a:lnTo>
                  <a:lnTo>
                    <a:pt x="168" y="363"/>
                  </a:lnTo>
                  <a:lnTo>
                    <a:pt x="168" y="363"/>
                  </a:lnTo>
                  <a:lnTo>
                    <a:pt x="168" y="363"/>
                  </a:lnTo>
                  <a:lnTo>
                    <a:pt x="168" y="363"/>
                  </a:lnTo>
                  <a:close/>
                  <a:moveTo>
                    <a:pt x="164" y="328"/>
                  </a:moveTo>
                  <a:lnTo>
                    <a:pt x="157" y="331"/>
                  </a:lnTo>
                  <a:lnTo>
                    <a:pt x="149" y="333"/>
                  </a:lnTo>
                  <a:lnTo>
                    <a:pt x="140" y="339"/>
                  </a:lnTo>
                  <a:lnTo>
                    <a:pt x="145" y="333"/>
                  </a:lnTo>
                  <a:lnTo>
                    <a:pt x="155" y="331"/>
                  </a:lnTo>
                  <a:lnTo>
                    <a:pt x="162" y="328"/>
                  </a:lnTo>
                  <a:lnTo>
                    <a:pt x="170" y="326"/>
                  </a:lnTo>
                  <a:lnTo>
                    <a:pt x="164" y="328"/>
                  </a:lnTo>
                  <a:lnTo>
                    <a:pt x="164" y="328"/>
                  </a:lnTo>
                  <a:lnTo>
                    <a:pt x="164" y="328"/>
                  </a:lnTo>
                  <a:lnTo>
                    <a:pt x="164" y="328"/>
                  </a:lnTo>
                  <a:lnTo>
                    <a:pt x="164" y="328"/>
                  </a:lnTo>
                  <a:lnTo>
                    <a:pt x="164" y="328"/>
                  </a:lnTo>
                  <a:close/>
                  <a:moveTo>
                    <a:pt x="175" y="313"/>
                  </a:moveTo>
                  <a:lnTo>
                    <a:pt x="162" y="313"/>
                  </a:lnTo>
                  <a:lnTo>
                    <a:pt x="175" y="309"/>
                  </a:lnTo>
                  <a:lnTo>
                    <a:pt x="189" y="309"/>
                  </a:lnTo>
                  <a:lnTo>
                    <a:pt x="181" y="313"/>
                  </a:lnTo>
                  <a:lnTo>
                    <a:pt x="175" y="313"/>
                  </a:lnTo>
                  <a:lnTo>
                    <a:pt x="175" y="313"/>
                  </a:lnTo>
                  <a:lnTo>
                    <a:pt x="175" y="313"/>
                  </a:lnTo>
                  <a:lnTo>
                    <a:pt x="175" y="313"/>
                  </a:lnTo>
                  <a:lnTo>
                    <a:pt x="175" y="313"/>
                  </a:lnTo>
                  <a:lnTo>
                    <a:pt x="175" y="313"/>
                  </a:lnTo>
                  <a:close/>
                  <a:moveTo>
                    <a:pt x="189" y="315"/>
                  </a:moveTo>
                  <a:lnTo>
                    <a:pt x="187" y="317"/>
                  </a:lnTo>
                  <a:lnTo>
                    <a:pt x="183" y="315"/>
                  </a:lnTo>
                  <a:lnTo>
                    <a:pt x="189" y="315"/>
                  </a:lnTo>
                  <a:lnTo>
                    <a:pt x="189" y="315"/>
                  </a:lnTo>
                  <a:lnTo>
                    <a:pt x="189" y="315"/>
                  </a:lnTo>
                  <a:lnTo>
                    <a:pt x="189" y="315"/>
                  </a:lnTo>
                  <a:lnTo>
                    <a:pt x="189" y="315"/>
                  </a:lnTo>
                  <a:lnTo>
                    <a:pt x="189" y="315"/>
                  </a:lnTo>
                  <a:close/>
                  <a:moveTo>
                    <a:pt x="187" y="322"/>
                  </a:moveTo>
                  <a:lnTo>
                    <a:pt x="179" y="322"/>
                  </a:lnTo>
                  <a:lnTo>
                    <a:pt x="187" y="320"/>
                  </a:lnTo>
                  <a:lnTo>
                    <a:pt x="189" y="322"/>
                  </a:lnTo>
                  <a:lnTo>
                    <a:pt x="187" y="322"/>
                  </a:lnTo>
                  <a:lnTo>
                    <a:pt x="187" y="322"/>
                  </a:lnTo>
                  <a:lnTo>
                    <a:pt x="187" y="322"/>
                  </a:lnTo>
                  <a:lnTo>
                    <a:pt x="187" y="322"/>
                  </a:lnTo>
                  <a:lnTo>
                    <a:pt x="187" y="322"/>
                  </a:lnTo>
                  <a:lnTo>
                    <a:pt x="187" y="322"/>
                  </a:lnTo>
                  <a:close/>
                  <a:moveTo>
                    <a:pt x="194" y="320"/>
                  </a:moveTo>
                  <a:lnTo>
                    <a:pt x="189" y="320"/>
                  </a:lnTo>
                  <a:lnTo>
                    <a:pt x="196" y="318"/>
                  </a:lnTo>
                  <a:lnTo>
                    <a:pt x="200" y="320"/>
                  </a:lnTo>
                  <a:lnTo>
                    <a:pt x="194" y="320"/>
                  </a:lnTo>
                  <a:lnTo>
                    <a:pt x="194" y="320"/>
                  </a:lnTo>
                  <a:lnTo>
                    <a:pt x="194" y="320"/>
                  </a:lnTo>
                  <a:lnTo>
                    <a:pt x="194" y="320"/>
                  </a:lnTo>
                  <a:lnTo>
                    <a:pt x="194" y="320"/>
                  </a:lnTo>
                  <a:lnTo>
                    <a:pt x="194" y="320"/>
                  </a:lnTo>
                  <a:close/>
                  <a:moveTo>
                    <a:pt x="200" y="309"/>
                  </a:moveTo>
                  <a:lnTo>
                    <a:pt x="198" y="307"/>
                  </a:lnTo>
                  <a:lnTo>
                    <a:pt x="200" y="307"/>
                  </a:lnTo>
                  <a:lnTo>
                    <a:pt x="206" y="307"/>
                  </a:lnTo>
                  <a:lnTo>
                    <a:pt x="200" y="309"/>
                  </a:lnTo>
                  <a:lnTo>
                    <a:pt x="200" y="309"/>
                  </a:lnTo>
                  <a:lnTo>
                    <a:pt x="200" y="309"/>
                  </a:lnTo>
                  <a:lnTo>
                    <a:pt x="200" y="309"/>
                  </a:lnTo>
                  <a:lnTo>
                    <a:pt x="200" y="309"/>
                  </a:lnTo>
                  <a:lnTo>
                    <a:pt x="200" y="309"/>
                  </a:lnTo>
                  <a:close/>
                  <a:moveTo>
                    <a:pt x="221" y="455"/>
                  </a:moveTo>
                  <a:lnTo>
                    <a:pt x="221" y="457"/>
                  </a:lnTo>
                  <a:lnTo>
                    <a:pt x="217" y="459"/>
                  </a:lnTo>
                  <a:lnTo>
                    <a:pt x="221" y="455"/>
                  </a:lnTo>
                  <a:lnTo>
                    <a:pt x="219" y="455"/>
                  </a:lnTo>
                  <a:lnTo>
                    <a:pt x="221" y="449"/>
                  </a:lnTo>
                  <a:lnTo>
                    <a:pt x="224" y="451"/>
                  </a:lnTo>
                  <a:lnTo>
                    <a:pt x="226" y="451"/>
                  </a:lnTo>
                  <a:lnTo>
                    <a:pt x="221" y="455"/>
                  </a:lnTo>
                  <a:lnTo>
                    <a:pt x="221" y="455"/>
                  </a:lnTo>
                  <a:lnTo>
                    <a:pt x="221" y="455"/>
                  </a:lnTo>
                  <a:lnTo>
                    <a:pt x="221" y="455"/>
                  </a:lnTo>
                  <a:lnTo>
                    <a:pt x="221" y="455"/>
                  </a:lnTo>
                  <a:lnTo>
                    <a:pt x="221" y="455"/>
                  </a:lnTo>
                  <a:close/>
                  <a:moveTo>
                    <a:pt x="300" y="406"/>
                  </a:moveTo>
                  <a:lnTo>
                    <a:pt x="300" y="403"/>
                  </a:lnTo>
                  <a:lnTo>
                    <a:pt x="302" y="408"/>
                  </a:lnTo>
                  <a:lnTo>
                    <a:pt x="300" y="406"/>
                  </a:lnTo>
                  <a:lnTo>
                    <a:pt x="300" y="406"/>
                  </a:lnTo>
                  <a:lnTo>
                    <a:pt x="300" y="406"/>
                  </a:lnTo>
                  <a:lnTo>
                    <a:pt x="300" y="406"/>
                  </a:lnTo>
                  <a:lnTo>
                    <a:pt x="300" y="406"/>
                  </a:lnTo>
                  <a:lnTo>
                    <a:pt x="300" y="406"/>
                  </a:lnTo>
                  <a:close/>
                  <a:moveTo>
                    <a:pt x="541" y="17"/>
                  </a:moveTo>
                  <a:lnTo>
                    <a:pt x="531" y="13"/>
                  </a:lnTo>
                  <a:lnTo>
                    <a:pt x="524" y="11"/>
                  </a:lnTo>
                  <a:lnTo>
                    <a:pt x="529" y="11"/>
                  </a:lnTo>
                  <a:lnTo>
                    <a:pt x="537" y="11"/>
                  </a:lnTo>
                  <a:lnTo>
                    <a:pt x="541" y="13"/>
                  </a:lnTo>
                  <a:lnTo>
                    <a:pt x="543" y="17"/>
                  </a:lnTo>
                  <a:lnTo>
                    <a:pt x="541" y="17"/>
                  </a:lnTo>
                  <a:lnTo>
                    <a:pt x="541" y="17"/>
                  </a:lnTo>
                  <a:lnTo>
                    <a:pt x="541" y="17"/>
                  </a:lnTo>
                  <a:lnTo>
                    <a:pt x="541" y="17"/>
                  </a:lnTo>
                  <a:lnTo>
                    <a:pt x="541" y="17"/>
                  </a:lnTo>
                  <a:lnTo>
                    <a:pt x="541" y="17"/>
                  </a:lnTo>
                  <a:close/>
                  <a:moveTo>
                    <a:pt x="656" y="202"/>
                  </a:moveTo>
                  <a:lnTo>
                    <a:pt x="659" y="202"/>
                  </a:lnTo>
                  <a:lnTo>
                    <a:pt x="665" y="202"/>
                  </a:lnTo>
                  <a:lnTo>
                    <a:pt x="659" y="204"/>
                  </a:lnTo>
                  <a:lnTo>
                    <a:pt x="654" y="208"/>
                  </a:lnTo>
                  <a:lnTo>
                    <a:pt x="656" y="202"/>
                  </a:lnTo>
                  <a:lnTo>
                    <a:pt x="656" y="202"/>
                  </a:lnTo>
                  <a:lnTo>
                    <a:pt x="656" y="202"/>
                  </a:lnTo>
                  <a:lnTo>
                    <a:pt x="656" y="202"/>
                  </a:lnTo>
                  <a:lnTo>
                    <a:pt x="656" y="202"/>
                  </a:lnTo>
                  <a:lnTo>
                    <a:pt x="656" y="202"/>
                  </a:lnTo>
                  <a:close/>
                  <a:moveTo>
                    <a:pt x="648" y="6"/>
                  </a:moveTo>
                  <a:lnTo>
                    <a:pt x="659" y="6"/>
                  </a:lnTo>
                  <a:lnTo>
                    <a:pt x="673" y="6"/>
                  </a:lnTo>
                  <a:lnTo>
                    <a:pt x="644" y="7"/>
                  </a:lnTo>
                  <a:lnTo>
                    <a:pt x="641" y="6"/>
                  </a:lnTo>
                  <a:lnTo>
                    <a:pt x="648" y="6"/>
                  </a:lnTo>
                  <a:lnTo>
                    <a:pt x="648" y="6"/>
                  </a:lnTo>
                  <a:lnTo>
                    <a:pt x="648" y="6"/>
                  </a:lnTo>
                  <a:lnTo>
                    <a:pt x="648" y="6"/>
                  </a:lnTo>
                  <a:lnTo>
                    <a:pt x="648" y="6"/>
                  </a:lnTo>
                  <a:lnTo>
                    <a:pt x="648" y="6"/>
                  </a:lnTo>
                  <a:close/>
                  <a:moveTo>
                    <a:pt x="605" y="212"/>
                  </a:moveTo>
                  <a:lnTo>
                    <a:pt x="609" y="213"/>
                  </a:lnTo>
                  <a:lnTo>
                    <a:pt x="605" y="213"/>
                  </a:lnTo>
                  <a:lnTo>
                    <a:pt x="605" y="212"/>
                  </a:lnTo>
                  <a:lnTo>
                    <a:pt x="605" y="212"/>
                  </a:lnTo>
                  <a:lnTo>
                    <a:pt x="605" y="212"/>
                  </a:lnTo>
                  <a:lnTo>
                    <a:pt x="605" y="212"/>
                  </a:lnTo>
                  <a:lnTo>
                    <a:pt x="605" y="212"/>
                  </a:lnTo>
                  <a:lnTo>
                    <a:pt x="605" y="212"/>
                  </a:lnTo>
                  <a:close/>
                  <a:moveTo>
                    <a:pt x="616" y="251"/>
                  </a:moveTo>
                  <a:lnTo>
                    <a:pt x="610" y="251"/>
                  </a:lnTo>
                  <a:lnTo>
                    <a:pt x="607" y="253"/>
                  </a:lnTo>
                  <a:lnTo>
                    <a:pt x="603" y="253"/>
                  </a:lnTo>
                  <a:lnTo>
                    <a:pt x="597" y="253"/>
                  </a:lnTo>
                  <a:lnTo>
                    <a:pt x="605" y="251"/>
                  </a:lnTo>
                  <a:lnTo>
                    <a:pt x="616" y="247"/>
                  </a:lnTo>
                  <a:lnTo>
                    <a:pt x="618" y="247"/>
                  </a:lnTo>
                  <a:lnTo>
                    <a:pt x="616" y="251"/>
                  </a:lnTo>
                  <a:lnTo>
                    <a:pt x="616" y="251"/>
                  </a:lnTo>
                  <a:lnTo>
                    <a:pt x="616" y="251"/>
                  </a:lnTo>
                  <a:lnTo>
                    <a:pt x="616" y="251"/>
                  </a:lnTo>
                  <a:lnTo>
                    <a:pt x="616" y="251"/>
                  </a:lnTo>
                  <a:lnTo>
                    <a:pt x="616" y="251"/>
                  </a:lnTo>
                  <a:close/>
                  <a:moveTo>
                    <a:pt x="616" y="234"/>
                  </a:moveTo>
                  <a:lnTo>
                    <a:pt x="618" y="234"/>
                  </a:lnTo>
                  <a:lnTo>
                    <a:pt x="607" y="240"/>
                  </a:lnTo>
                  <a:lnTo>
                    <a:pt x="603" y="240"/>
                  </a:lnTo>
                  <a:lnTo>
                    <a:pt x="597" y="245"/>
                  </a:lnTo>
                  <a:lnTo>
                    <a:pt x="593" y="245"/>
                  </a:lnTo>
                  <a:lnTo>
                    <a:pt x="592" y="243"/>
                  </a:lnTo>
                  <a:lnTo>
                    <a:pt x="593" y="242"/>
                  </a:lnTo>
                  <a:lnTo>
                    <a:pt x="603" y="236"/>
                  </a:lnTo>
                  <a:lnTo>
                    <a:pt x="603" y="234"/>
                  </a:lnTo>
                  <a:lnTo>
                    <a:pt x="610" y="234"/>
                  </a:lnTo>
                  <a:lnTo>
                    <a:pt x="605" y="228"/>
                  </a:lnTo>
                  <a:lnTo>
                    <a:pt x="610" y="232"/>
                  </a:lnTo>
                  <a:lnTo>
                    <a:pt x="616" y="234"/>
                  </a:lnTo>
                  <a:lnTo>
                    <a:pt x="616" y="234"/>
                  </a:lnTo>
                  <a:lnTo>
                    <a:pt x="616" y="234"/>
                  </a:lnTo>
                  <a:lnTo>
                    <a:pt x="616" y="234"/>
                  </a:lnTo>
                  <a:lnTo>
                    <a:pt x="616" y="234"/>
                  </a:lnTo>
                  <a:lnTo>
                    <a:pt x="616" y="234"/>
                  </a:lnTo>
                  <a:close/>
                  <a:moveTo>
                    <a:pt x="607" y="11"/>
                  </a:moveTo>
                  <a:lnTo>
                    <a:pt x="605" y="9"/>
                  </a:lnTo>
                  <a:lnTo>
                    <a:pt x="622" y="9"/>
                  </a:lnTo>
                  <a:lnTo>
                    <a:pt x="629" y="9"/>
                  </a:lnTo>
                  <a:lnTo>
                    <a:pt x="625" y="11"/>
                  </a:lnTo>
                  <a:lnTo>
                    <a:pt x="622" y="9"/>
                  </a:lnTo>
                  <a:lnTo>
                    <a:pt x="607" y="11"/>
                  </a:lnTo>
                  <a:lnTo>
                    <a:pt x="607" y="11"/>
                  </a:lnTo>
                  <a:lnTo>
                    <a:pt x="607" y="11"/>
                  </a:lnTo>
                  <a:lnTo>
                    <a:pt x="607" y="11"/>
                  </a:lnTo>
                  <a:lnTo>
                    <a:pt x="607" y="11"/>
                  </a:lnTo>
                  <a:lnTo>
                    <a:pt x="607" y="11"/>
                  </a:lnTo>
                  <a:close/>
                  <a:moveTo>
                    <a:pt x="629" y="191"/>
                  </a:moveTo>
                  <a:lnTo>
                    <a:pt x="625" y="191"/>
                  </a:lnTo>
                  <a:lnTo>
                    <a:pt x="629" y="189"/>
                  </a:lnTo>
                  <a:lnTo>
                    <a:pt x="631" y="189"/>
                  </a:lnTo>
                  <a:lnTo>
                    <a:pt x="629" y="191"/>
                  </a:lnTo>
                  <a:lnTo>
                    <a:pt x="629" y="191"/>
                  </a:lnTo>
                  <a:lnTo>
                    <a:pt x="629" y="191"/>
                  </a:lnTo>
                  <a:lnTo>
                    <a:pt x="629" y="191"/>
                  </a:lnTo>
                  <a:lnTo>
                    <a:pt x="629" y="191"/>
                  </a:lnTo>
                  <a:lnTo>
                    <a:pt x="629" y="191"/>
                  </a:lnTo>
                  <a:close/>
                  <a:moveTo>
                    <a:pt x="625" y="28"/>
                  </a:moveTo>
                  <a:lnTo>
                    <a:pt x="629" y="24"/>
                  </a:lnTo>
                  <a:lnTo>
                    <a:pt x="631" y="24"/>
                  </a:lnTo>
                  <a:lnTo>
                    <a:pt x="642" y="24"/>
                  </a:lnTo>
                  <a:lnTo>
                    <a:pt x="656" y="24"/>
                  </a:lnTo>
                  <a:lnTo>
                    <a:pt x="625" y="28"/>
                  </a:lnTo>
                  <a:lnTo>
                    <a:pt x="625" y="28"/>
                  </a:lnTo>
                  <a:lnTo>
                    <a:pt x="625" y="28"/>
                  </a:lnTo>
                  <a:lnTo>
                    <a:pt x="625" y="28"/>
                  </a:lnTo>
                  <a:lnTo>
                    <a:pt x="625" y="28"/>
                  </a:lnTo>
                  <a:lnTo>
                    <a:pt x="625" y="28"/>
                  </a:lnTo>
                  <a:close/>
                  <a:moveTo>
                    <a:pt x="658" y="24"/>
                  </a:moveTo>
                  <a:lnTo>
                    <a:pt x="669" y="22"/>
                  </a:lnTo>
                  <a:lnTo>
                    <a:pt x="667" y="19"/>
                  </a:lnTo>
                  <a:lnTo>
                    <a:pt x="684" y="22"/>
                  </a:lnTo>
                  <a:lnTo>
                    <a:pt x="658" y="24"/>
                  </a:lnTo>
                  <a:lnTo>
                    <a:pt x="658" y="24"/>
                  </a:lnTo>
                  <a:lnTo>
                    <a:pt x="658" y="24"/>
                  </a:lnTo>
                  <a:lnTo>
                    <a:pt x="658" y="24"/>
                  </a:lnTo>
                  <a:lnTo>
                    <a:pt x="658" y="24"/>
                  </a:lnTo>
                  <a:lnTo>
                    <a:pt x="658" y="24"/>
                  </a:lnTo>
                  <a:close/>
                  <a:moveTo>
                    <a:pt x="735" y="152"/>
                  </a:moveTo>
                  <a:lnTo>
                    <a:pt x="729" y="152"/>
                  </a:lnTo>
                  <a:lnTo>
                    <a:pt x="723" y="148"/>
                  </a:lnTo>
                  <a:lnTo>
                    <a:pt x="729" y="148"/>
                  </a:lnTo>
                  <a:lnTo>
                    <a:pt x="735" y="152"/>
                  </a:lnTo>
                  <a:lnTo>
                    <a:pt x="735" y="152"/>
                  </a:lnTo>
                  <a:lnTo>
                    <a:pt x="735" y="152"/>
                  </a:lnTo>
                  <a:lnTo>
                    <a:pt x="735" y="152"/>
                  </a:lnTo>
                  <a:lnTo>
                    <a:pt x="735" y="152"/>
                  </a:lnTo>
                  <a:lnTo>
                    <a:pt x="735" y="152"/>
                  </a:lnTo>
                  <a:close/>
                  <a:moveTo>
                    <a:pt x="183" y="202"/>
                  </a:moveTo>
                  <a:lnTo>
                    <a:pt x="181" y="202"/>
                  </a:lnTo>
                  <a:lnTo>
                    <a:pt x="179" y="202"/>
                  </a:lnTo>
                  <a:lnTo>
                    <a:pt x="181" y="204"/>
                  </a:lnTo>
                  <a:lnTo>
                    <a:pt x="183" y="202"/>
                  </a:lnTo>
                  <a:lnTo>
                    <a:pt x="183" y="202"/>
                  </a:lnTo>
                  <a:lnTo>
                    <a:pt x="183" y="202"/>
                  </a:lnTo>
                  <a:lnTo>
                    <a:pt x="183" y="202"/>
                  </a:lnTo>
                  <a:lnTo>
                    <a:pt x="183" y="202"/>
                  </a:lnTo>
                  <a:lnTo>
                    <a:pt x="183" y="202"/>
                  </a:lnTo>
                  <a:close/>
                  <a:moveTo>
                    <a:pt x="183" y="167"/>
                  </a:moveTo>
                  <a:lnTo>
                    <a:pt x="192" y="165"/>
                  </a:lnTo>
                  <a:lnTo>
                    <a:pt x="174" y="167"/>
                  </a:lnTo>
                  <a:lnTo>
                    <a:pt x="183" y="167"/>
                  </a:lnTo>
                  <a:lnTo>
                    <a:pt x="183" y="167"/>
                  </a:lnTo>
                  <a:lnTo>
                    <a:pt x="183" y="167"/>
                  </a:lnTo>
                  <a:lnTo>
                    <a:pt x="183" y="167"/>
                  </a:lnTo>
                  <a:lnTo>
                    <a:pt x="183" y="167"/>
                  </a:lnTo>
                  <a:lnTo>
                    <a:pt x="183" y="167"/>
                  </a:lnTo>
                  <a:close/>
                  <a:moveTo>
                    <a:pt x="27" y="105"/>
                  </a:moveTo>
                  <a:lnTo>
                    <a:pt x="36" y="103"/>
                  </a:lnTo>
                  <a:lnTo>
                    <a:pt x="27" y="103"/>
                  </a:lnTo>
                  <a:lnTo>
                    <a:pt x="19" y="103"/>
                  </a:lnTo>
                  <a:lnTo>
                    <a:pt x="21" y="105"/>
                  </a:lnTo>
                  <a:lnTo>
                    <a:pt x="27" y="105"/>
                  </a:lnTo>
                  <a:lnTo>
                    <a:pt x="27" y="105"/>
                  </a:lnTo>
                  <a:lnTo>
                    <a:pt x="27" y="105"/>
                  </a:lnTo>
                  <a:lnTo>
                    <a:pt x="27" y="105"/>
                  </a:lnTo>
                  <a:lnTo>
                    <a:pt x="27" y="105"/>
                  </a:lnTo>
                  <a:lnTo>
                    <a:pt x="27" y="105"/>
                  </a:lnTo>
                  <a:close/>
                  <a:moveTo>
                    <a:pt x="6" y="103"/>
                  </a:moveTo>
                  <a:lnTo>
                    <a:pt x="0" y="105"/>
                  </a:lnTo>
                  <a:lnTo>
                    <a:pt x="8" y="105"/>
                  </a:lnTo>
                  <a:lnTo>
                    <a:pt x="17" y="105"/>
                  </a:lnTo>
                  <a:lnTo>
                    <a:pt x="6" y="103"/>
                  </a:lnTo>
                  <a:lnTo>
                    <a:pt x="6" y="103"/>
                  </a:lnTo>
                  <a:lnTo>
                    <a:pt x="6" y="103"/>
                  </a:lnTo>
                  <a:lnTo>
                    <a:pt x="6" y="103"/>
                  </a:lnTo>
                  <a:lnTo>
                    <a:pt x="6" y="103"/>
                  </a:lnTo>
                  <a:lnTo>
                    <a:pt x="6" y="10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2" name="Freeform 186">
              <a:extLst>
                <a:ext uri="{FF2B5EF4-FFF2-40B4-BE49-F238E27FC236}">
                  <a16:creationId xmlns:a16="http://schemas.microsoft.com/office/drawing/2014/main" id="{394BC4E0-B81B-4269-AD77-7D01AE68C36E}"/>
                </a:ext>
              </a:extLst>
            </p:cNvPr>
            <p:cNvSpPr>
              <a:spLocks noEditPoints="1"/>
            </p:cNvSpPr>
            <p:nvPr/>
          </p:nvSpPr>
          <p:spPr bwMode="auto">
            <a:xfrm>
              <a:off x="933" y="4614"/>
              <a:ext cx="1780" cy="915"/>
            </a:xfrm>
            <a:custGeom>
              <a:avLst/>
              <a:gdLst>
                <a:gd name="T0" fmla="*/ 522 w 945"/>
                <a:gd name="T1" fmla="*/ 68 h 489"/>
                <a:gd name="T2" fmla="*/ 502 w 945"/>
                <a:gd name="T3" fmla="*/ 145 h 489"/>
                <a:gd name="T4" fmla="*/ 442 w 945"/>
                <a:gd name="T5" fmla="*/ 60 h 489"/>
                <a:gd name="T6" fmla="*/ 400 w 945"/>
                <a:gd name="T7" fmla="*/ 86 h 489"/>
                <a:gd name="T8" fmla="*/ 605 w 945"/>
                <a:gd name="T9" fmla="*/ 80 h 489"/>
                <a:gd name="T10" fmla="*/ 563 w 945"/>
                <a:gd name="T11" fmla="*/ 75 h 489"/>
                <a:gd name="T12" fmla="*/ 628 w 945"/>
                <a:gd name="T13" fmla="*/ 46 h 489"/>
                <a:gd name="T14" fmla="*/ 675 w 945"/>
                <a:gd name="T15" fmla="*/ 83 h 489"/>
                <a:gd name="T16" fmla="*/ 641 w 945"/>
                <a:gd name="T17" fmla="*/ 59 h 489"/>
                <a:gd name="T18" fmla="*/ 459 w 945"/>
                <a:gd name="T19" fmla="*/ 99 h 489"/>
                <a:gd name="T20" fmla="*/ 407 w 945"/>
                <a:gd name="T21" fmla="*/ 129 h 489"/>
                <a:gd name="T22" fmla="*/ 499 w 945"/>
                <a:gd name="T23" fmla="*/ 90 h 489"/>
                <a:gd name="T24" fmla="*/ 548 w 945"/>
                <a:gd name="T25" fmla="*/ 113 h 489"/>
                <a:gd name="T26" fmla="*/ 811 w 945"/>
                <a:gd name="T27" fmla="*/ 169 h 489"/>
                <a:gd name="T28" fmla="*/ 789 w 945"/>
                <a:gd name="T29" fmla="*/ 142 h 489"/>
                <a:gd name="T30" fmla="*/ 741 w 945"/>
                <a:gd name="T31" fmla="*/ 113 h 489"/>
                <a:gd name="T32" fmla="*/ 662 w 945"/>
                <a:gd name="T33" fmla="*/ 98 h 489"/>
                <a:gd name="T34" fmla="*/ 625 w 945"/>
                <a:gd name="T35" fmla="*/ 128 h 489"/>
                <a:gd name="T36" fmla="*/ 718 w 945"/>
                <a:gd name="T37" fmla="*/ 149 h 489"/>
                <a:gd name="T38" fmla="*/ 691 w 945"/>
                <a:gd name="T39" fmla="*/ 201 h 489"/>
                <a:gd name="T40" fmla="*/ 758 w 945"/>
                <a:gd name="T41" fmla="*/ 217 h 489"/>
                <a:gd name="T42" fmla="*/ 768 w 945"/>
                <a:gd name="T43" fmla="*/ 174 h 489"/>
                <a:gd name="T44" fmla="*/ 747 w 945"/>
                <a:gd name="T45" fmla="*/ 112 h 489"/>
                <a:gd name="T46" fmla="*/ 768 w 945"/>
                <a:gd name="T47" fmla="*/ 363 h 489"/>
                <a:gd name="T48" fmla="*/ 774 w 945"/>
                <a:gd name="T49" fmla="*/ 413 h 489"/>
                <a:gd name="T50" fmla="*/ 929 w 945"/>
                <a:gd name="T51" fmla="*/ 3 h 489"/>
                <a:gd name="T52" fmla="*/ 714 w 945"/>
                <a:gd name="T53" fmla="*/ 13 h 489"/>
                <a:gd name="T54" fmla="*/ 731 w 945"/>
                <a:gd name="T55" fmla="*/ 37 h 489"/>
                <a:gd name="T56" fmla="*/ 714 w 945"/>
                <a:gd name="T57" fmla="*/ 62 h 489"/>
                <a:gd name="T58" fmla="*/ 822 w 945"/>
                <a:gd name="T59" fmla="*/ 29 h 489"/>
                <a:gd name="T60" fmla="*/ 708 w 945"/>
                <a:gd name="T61" fmla="*/ 17 h 489"/>
                <a:gd name="T62" fmla="*/ 704 w 945"/>
                <a:gd name="T63" fmla="*/ 42 h 489"/>
                <a:gd name="T64" fmla="*/ 691 w 945"/>
                <a:gd name="T65" fmla="*/ 384 h 489"/>
                <a:gd name="T66" fmla="*/ 768 w 945"/>
                <a:gd name="T67" fmla="*/ 318 h 489"/>
                <a:gd name="T68" fmla="*/ 746 w 945"/>
                <a:gd name="T69" fmla="*/ 265 h 489"/>
                <a:gd name="T70" fmla="*/ 690 w 945"/>
                <a:gd name="T71" fmla="*/ 262 h 489"/>
                <a:gd name="T72" fmla="*/ 614 w 945"/>
                <a:gd name="T73" fmla="*/ 255 h 489"/>
                <a:gd name="T74" fmla="*/ 520 w 945"/>
                <a:gd name="T75" fmla="*/ 356 h 489"/>
                <a:gd name="T76" fmla="*/ 475 w 945"/>
                <a:gd name="T77" fmla="*/ 232 h 489"/>
                <a:gd name="T78" fmla="*/ 586 w 945"/>
                <a:gd name="T79" fmla="*/ 179 h 489"/>
                <a:gd name="T80" fmla="*/ 627 w 945"/>
                <a:gd name="T81" fmla="*/ 144 h 489"/>
                <a:gd name="T82" fmla="*/ 578 w 945"/>
                <a:gd name="T83" fmla="*/ 128 h 489"/>
                <a:gd name="T84" fmla="*/ 549 w 945"/>
                <a:gd name="T85" fmla="*/ 119 h 489"/>
                <a:gd name="T86" fmla="*/ 498 w 945"/>
                <a:gd name="T87" fmla="*/ 158 h 489"/>
                <a:gd name="T88" fmla="*/ 399 w 945"/>
                <a:gd name="T89" fmla="*/ 171 h 489"/>
                <a:gd name="T90" fmla="*/ 271 w 945"/>
                <a:gd name="T91" fmla="*/ 135 h 489"/>
                <a:gd name="T92" fmla="*/ 23 w 945"/>
                <a:gd name="T93" fmla="*/ 251 h 489"/>
                <a:gd name="T94" fmla="*/ 45 w 945"/>
                <a:gd name="T95" fmla="*/ 334 h 489"/>
                <a:gd name="T96" fmla="*/ 53 w 945"/>
                <a:gd name="T97" fmla="*/ 387 h 489"/>
                <a:gd name="T98" fmla="*/ 449 w 945"/>
                <a:gd name="T99" fmla="*/ 412 h 489"/>
                <a:gd name="T100" fmla="*/ 439 w 945"/>
                <a:gd name="T101" fmla="*/ 488 h 489"/>
                <a:gd name="T102" fmla="*/ 651 w 945"/>
                <a:gd name="T103" fmla="*/ 440 h 489"/>
                <a:gd name="T104" fmla="*/ 705 w 945"/>
                <a:gd name="T105" fmla="*/ 432 h 489"/>
                <a:gd name="T106" fmla="*/ 596 w 945"/>
                <a:gd name="T107" fmla="*/ 420 h 489"/>
                <a:gd name="T108" fmla="*/ 201 w 945"/>
                <a:gd name="T109" fmla="*/ 199 h 489"/>
                <a:gd name="T110" fmla="*/ 215 w 945"/>
                <a:gd name="T111" fmla="*/ 184 h 489"/>
                <a:gd name="T112" fmla="*/ 240 w 945"/>
                <a:gd name="T113" fmla="*/ 254 h 489"/>
                <a:gd name="T114" fmla="*/ 273 w 945"/>
                <a:gd name="T115" fmla="*/ 238 h 489"/>
                <a:gd name="T116" fmla="*/ 327 w 945"/>
                <a:gd name="T117" fmla="*/ 350 h 489"/>
                <a:gd name="T118" fmla="*/ 338 w 945"/>
                <a:gd name="T119" fmla="*/ 330 h 489"/>
                <a:gd name="T120" fmla="*/ 596 w 945"/>
                <a:gd name="T121" fmla="*/ 184 h 489"/>
                <a:gd name="T122" fmla="*/ 700 w 945"/>
                <a:gd name="T123" fmla="*/ 218 h 489"/>
                <a:gd name="T124" fmla="*/ 24 w 945"/>
                <a:gd name="T125" fmla="*/ 3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5" h="489">
                  <a:moveTo>
                    <a:pt x="499" y="72"/>
                  </a:moveTo>
                  <a:cubicBezTo>
                    <a:pt x="495" y="72"/>
                    <a:pt x="495" y="72"/>
                    <a:pt x="495" y="72"/>
                  </a:cubicBezTo>
                  <a:cubicBezTo>
                    <a:pt x="482" y="72"/>
                    <a:pt x="482" y="72"/>
                    <a:pt x="482" y="72"/>
                  </a:cubicBezTo>
                  <a:cubicBezTo>
                    <a:pt x="483" y="69"/>
                    <a:pt x="483" y="69"/>
                    <a:pt x="483" y="69"/>
                  </a:cubicBezTo>
                  <a:cubicBezTo>
                    <a:pt x="477" y="69"/>
                    <a:pt x="477" y="69"/>
                    <a:pt x="477" y="69"/>
                  </a:cubicBezTo>
                  <a:cubicBezTo>
                    <a:pt x="483" y="68"/>
                    <a:pt x="483" y="68"/>
                    <a:pt x="483" y="68"/>
                  </a:cubicBezTo>
                  <a:cubicBezTo>
                    <a:pt x="480" y="66"/>
                    <a:pt x="480" y="66"/>
                    <a:pt x="480" y="66"/>
                  </a:cubicBezTo>
                  <a:cubicBezTo>
                    <a:pt x="477" y="65"/>
                    <a:pt x="477" y="65"/>
                    <a:pt x="477" y="65"/>
                  </a:cubicBezTo>
                  <a:cubicBezTo>
                    <a:pt x="469" y="65"/>
                    <a:pt x="469" y="65"/>
                    <a:pt x="469" y="65"/>
                  </a:cubicBezTo>
                  <a:cubicBezTo>
                    <a:pt x="472" y="63"/>
                    <a:pt x="472" y="63"/>
                    <a:pt x="472" y="63"/>
                  </a:cubicBezTo>
                  <a:cubicBezTo>
                    <a:pt x="470" y="62"/>
                    <a:pt x="470" y="62"/>
                    <a:pt x="470" y="62"/>
                  </a:cubicBezTo>
                  <a:cubicBezTo>
                    <a:pt x="469" y="62"/>
                    <a:pt x="469" y="62"/>
                    <a:pt x="469" y="62"/>
                  </a:cubicBezTo>
                  <a:cubicBezTo>
                    <a:pt x="463" y="62"/>
                    <a:pt x="463" y="62"/>
                    <a:pt x="463" y="62"/>
                  </a:cubicBezTo>
                  <a:cubicBezTo>
                    <a:pt x="456" y="63"/>
                    <a:pt x="456" y="63"/>
                    <a:pt x="456" y="63"/>
                  </a:cubicBezTo>
                  <a:cubicBezTo>
                    <a:pt x="459" y="65"/>
                    <a:pt x="459" y="65"/>
                    <a:pt x="459" y="65"/>
                  </a:cubicBezTo>
                  <a:cubicBezTo>
                    <a:pt x="453" y="65"/>
                    <a:pt x="453" y="65"/>
                    <a:pt x="453" y="65"/>
                  </a:cubicBezTo>
                  <a:cubicBezTo>
                    <a:pt x="449" y="66"/>
                    <a:pt x="449" y="66"/>
                    <a:pt x="449" y="66"/>
                  </a:cubicBezTo>
                  <a:cubicBezTo>
                    <a:pt x="443" y="68"/>
                    <a:pt x="443" y="68"/>
                    <a:pt x="443" y="68"/>
                  </a:cubicBezTo>
                  <a:cubicBezTo>
                    <a:pt x="446" y="69"/>
                    <a:pt x="446" y="69"/>
                    <a:pt x="446" y="69"/>
                  </a:cubicBezTo>
                  <a:cubicBezTo>
                    <a:pt x="440" y="69"/>
                    <a:pt x="440" y="69"/>
                    <a:pt x="440" y="69"/>
                  </a:cubicBezTo>
                  <a:cubicBezTo>
                    <a:pt x="434" y="70"/>
                    <a:pt x="434" y="70"/>
                    <a:pt x="434" y="70"/>
                  </a:cubicBezTo>
                  <a:cubicBezTo>
                    <a:pt x="437" y="72"/>
                    <a:pt x="437" y="72"/>
                    <a:pt x="437" y="72"/>
                  </a:cubicBezTo>
                  <a:cubicBezTo>
                    <a:pt x="439" y="72"/>
                    <a:pt x="439" y="72"/>
                    <a:pt x="439" y="72"/>
                  </a:cubicBezTo>
                  <a:cubicBezTo>
                    <a:pt x="433" y="73"/>
                    <a:pt x="433" y="73"/>
                    <a:pt x="433" y="73"/>
                  </a:cubicBezTo>
                  <a:cubicBezTo>
                    <a:pt x="426" y="75"/>
                    <a:pt x="426" y="75"/>
                    <a:pt x="426" y="75"/>
                  </a:cubicBezTo>
                  <a:cubicBezTo>
                    <a:pt x="427" y="76"/>
                    <a:pt x="427" y="76"/>
                    <a:pt x="427" y="76"/>
                  </a:cubicBezTo>
                  <a:cubicBezTo>
                    <a:pt x="430" y="76"/>
                    <a:pt x="430" y="76"/>
                    <a:pt x="430" y="76"/>
                  </a:cubicBezTo>
                  <a:cubicBezTo>
                    <a:pt x="436" y="75"/>
                    <a:pt x="436" y="75"/>
                    <a:pt x="436" y="75"/>
                  </a:cubicBezTo>
                  <a:cubicBezTo>
                    <a:pt x="434" y="76"/>
                    <a:pt x="434" y="76"/>
                    <a:pt x="434" y="76"/>
                  </a:cubicBezTo>
                  <a:cubicBezTo>
                    <a:pt x="437" y="78"/>
                    <a:pt x="437" y="78"/>
                    <a:pt x="437" y="78"/>
                  </a:cubicBezTo>
                  <a:cubicBezTo>
                    <a:pt x="439" y="78"/>
                    <a:pt x="439" y="78"/>
                    <a:pt x="439" y="78"/>
                  </a:cubicBezTo>
                  <a:cubicBezTo>
                    <a:pt x="440" y="76"/>
                    <a:pt x="440" y="76"/>
                    <a:pt x="440" y="76"/>
                  </a:cubicBezTo>
                  <a:cubicBezTo>
                    <a:pt x="442" y="76"/>
                    <a:pt x="442" y="76"/>
                    <a:pt x="442" y="76"/>
                  </a:cubicBezTo>
                  <a:cubicBezTo>
                    <a:pt x="443" y="76"/>
                    <a:pt x="443" y="76"/>
                    <a:pt x="443" y="76"/>
                  </a:cubicBezTo>
                  <a:cubicBezTo>
                    <a:pt x="444" y="78"/>
                    <a:pt x="444" y="78"/>
                    <a:pt x="444" y="78"/>
                  </a:cubicBezTo>
                  <a:cubicBezTo>
                    <a:pt x="447" y="78"/>
                    <a:pt x="447" y="78"/>
                    <a:pt x="447" y="78"/>
                  </a:cubicBezTo>
                  <a:cubicBezTo>
                    <a:pt x="450" y="76"/>
                    <a:pt x="450" y="76"/>
                    <a:pt x="450" y="76"/>
                  </a:cubicBezTo>
                  <a:cubicBezTo>
                    <a:pt x="452" y="75"/>
                    <a:pt x="452" y="75"/>
                    <a:pt x="452" y="75"/>
                  </a:cubicBezTo>
                  <a:cubicBezTo>
                    <a:pt x="453" y="75"/>
                    <a:pt x="453" y="75"/>
                    <a:pt x="453" y="75"/>
                  </a:cubicBezTo>
                  <a:cubicBezTo>
                    <a:pt x="455" y="75"/>
                    <a:pt x="455" y="75"/>
                    <a:pt x="455" y="75"/>
                  </a:cubicBezTo>
                  <a:cubicBezTo>
                    <a:pt x="456" y="73"/>
                    <a:pt x="456" y="73"/>
                    <a:pt x="456" y="73"/>
                  </a:cubicBezTo>
                  <a:cubicBezTo>
                    <a:pt x="457" y="72"/>
                    <a:pt x="457" y="72"/>
                    <a:pt x="457" y="72"/>
                  </a:cubicBezTo>
                  <a:cubicBezTo>
                    <a:pt x="459" y="73"/>
                    <a:pt x="459" y="73"/>
                    <a:pt x="459" y="73"/>
                  </a:cubicBezTo>
                  <a:cubicBezTo>
                    <a:pt x="456" y="75"/>
                    <a:pt x="456" y="75"/>
                    <a:pt x="456" y="75"/>
                  </a:cubicBezTo>
                  <a:cubicBezTo>
                    <a:pt x="455" y="76"/>
                    <a:pt x="455" y="76"/>
                    <a:pt x="455" y="76"/>
                  </a:cubicBezTo>
                  <a:cubicBezTo>
                    <a:pt x="457" y="76"/>
                    <a:pt x="457" y="76"/>
                    <a:pt x="457" y="76"/>
                  </a:cubicBezTo>
                  <a:cubicBezTo>
                    <a:pt x="460" y="76"/>
                    <a:pt x="460" y="76"/>
                    <a:pt x="460" y="76"/>
                  </a:cubicBezTo>
                  <a:cubicBezTo>
                    <a:pt x="465" y="75"/>
                    <a:pt x="465" y="75"/>
                    <a:pt x="465" y="75"/>
                  </a:cubicBezTo>
                  <a:cubicBezTo>
                    <a:pt x="467" y="75"/>
                    <a:pt x="467" y="75"/>
                    <a:pt x="467" y="75"/>
                  </a:cubicBezTo>
                  <a:cubicBezTo>
                    <a:pt x="466" y="76"/>
                    <a:pt x="466" y="76"/>
                    <a:pt x="466" y="76"/>
                  </a:cubicBezTo>
                  <a:cubicBezTo>
                    <a:pt x="470" y="76"/>
                    <a:pt x="470" y="76"/>
                    <a:pt x="470" y="76"/>
                  </a:cubicBezTo>
                  <a:cubicBezTo>
                    <a:pt x="462" y="78"/>
                    <a:pt x="462" y="78"/>
                    <a:pt x="462" y="78"/>
                  </a:cubicBezTo>
                  <a:cubicBezTo>
                    <a:pt x="452" y="79"/>
                    <a:pt x="452" y="79"/>
                    <a:pt x="452" y="79"/>
                  </a:cubicBezTo>
                  <a:cubicBezTo>
                    <a:pt x="443" y="80"/>
                    <a:pt x="443" y="80"/>
                    <a:pt x="443" y="80"/>
                  </a:cubicBezTo>
                  <a:cubicBezTo>
                    <a:pt x="444" y="83"/>
                    <a:pt x="444" y="83"/>
                    <a:pt x="444" y="83"/>
                  </a:cubicBezTo>
                  <a:cubicBezTo>
                    <a:pt x="447" y="83"/>
                    <a:pt x="447" y="83"/>
                    <a:pt x="447" y="83"/>
                  </a:cubicBezTo>
                  <a:cubicBezTo>
                    <a:pt x="455" y="85"/>
                    <a:pt x="455" y="85"/>
                    <a:pt x="455" y="85"/>
                  </a:cubicBezTo>
                  <a:cubicBezTo>
                    <a:pt x="467" y="82"/>
                    <a:pt x="467" y="82"/>
                    <a:pt x="467" y="82"/>
                  </a:cubicBezTo>
                  <a:cubicBezTo>
                    <a:pt x="475" y="80"/>
                    <a:pt x="475" y="80"/>
                    <a:pt x="475" y="80"/>
                  </a:cubicBezTo>
                  <a:cubicBezTo>
                    <a:pt x="482" y="79"/>
                    <a:pt x="482" y="79"/>
                    <a:pt x="482" y="79"/>
                  </a:cubicBezTo>
                  <a:cubicBezTo>
                    <a:pt x="489" y="78"/>
                    <a:pt x="489" y="78"/>
                    <a:pt x="489" y="78"/>
                  </a:cubicBezTo>
                  <a:cubicBezTo>
                    <a:pt x="495" y="76"/>
                    <a:pt x="495" y="76"/>
                    <a:pt x="495" y="76"/>
                  </a:cubicBezTo>
                  <a:cubicBezTo>
                    <a:pt x="495" y="78"/>
                    <a:pt x="495" y="78"/>
                    <a:pt x="495" y="78"/>
                  </a:cubicBezTo>
                  <a:cubicBezTo>
                    <a:pt x="498" y="78"/>
                    <a:pt x="498" y="78"/>
                    <a:pt x="498" y="78"/>
                  </a:cubicBezTo>
                  <a:cubicBezTo>
                    <a:pt x="500" y="78"/>
                    <a:pt x="500" y="78"/>
                    <a:pt x="500" y="78"/>
                  </a:cubicBezTo>
                  <a:cubicBezTo>
                    <a:pt x="503" y="76"/>
                    <a:pt x="503" y="76"/>
                    <a:pt x="503" y="76"/>
                  </a:cubicBezTo>
                  <a:cubicBezTo>
                    <a:pt x="503" y="78"/>
                    <a:pt x="503" y="78"/>
                    <a:pt x="503" y="78"/>
                  </a:cubicBezTo>
                  <a:cubicBezTo>
                    <a:pt x="505" y="79"/>
                    <a:pt x="505" y="79"/>
                    <a:pt x="505" y="79"/>
                  </a:cubicBezTo>
                  <a:cubicBezTo>
                    <a:pt x="509" y="78"/>
                    <a:pt x="509" y="78"/>
                    <a:pt x="509" y="78"/>
                  </a:cubicBezTo>
                  <a:cubicBezTo>
                    <a:pt x="515" y="78"/>
                    <a:pt x="515" y="78"/>
                    <a:pt x="515" y="78"/>
                  </a:cubicBezTo>
                  <a:cubicBezTo>
                    <a:pt x="520" y="75"/>
                    <a:pt x="520" y="75"/>
                    <a:pt x="520" y="75"/>
                  </a:cubicBezTo>
                  <a:cubicBezTo>
                    <a:pt x="526" y="72"/>
                    <a:pt x="526" y="72"/>
                    <a:pt x="526" y="72"/>
                  </a:cubicBezTo>
                  <a:cubicBezTo>
                    <a:pt x="530" y="70"/>
                    <a:pt x="530" y="70"/>
                    <a:pt x="530" y="70"/>
                  </a:cubicBezTo>
                  <a:cubicBezTo>
                    <a:pt x="532" y="69"/>
                    <a:pt x="532" y="69"/>
                    <a:pt x="532" y="69"/>
                  </a:cubicBezTo>
                  <a:cubicBezTo>
                    <a:pt x="532" y="68"/>
                    <a:pt x="532" y="68"/>
                    <a:pt x="532" y="68"/>
                  </a:cubicBezTo>
                  <a:cubicBezTo>
                    <a:pt x="530" y="66"/>
                    <a:pt x="530" y="66"/>
                    <a:pt x="530" y="66"/>
                  </a:cubicBezTo>
                  <a:cubicBezTo>
                    <a:pt x="526" y="66"/>
                    <a:pt x="526" y="66"/>
                    <a:pt x="526" y="66"/>
                  </a:cubicBezTo>
                  <a:cubicBezTo>
                    <a:pt x="523" y="68"/>
                    <a:pt x="523" y="68"/>
                    <a:pt x="523" y="68"/>
                  </a:cubicBezTo>
                  <a:cubicBezTo>
                    <a:pt x="522" y="68"/>
                    <a:pt x="522" y="68"/>
                    <a:pt x="522" y="68"/>
                  </a:cubicBezTo>
                  <a:cubicBezTo>
                    <a:pt x="522" y="69"/>
                    <a:pt x="522" y="69"/>
                    <a:pt x="522" y="69"/>
                  </a:cubicBezTo>
                  <a:cubicBezTo>
                    <a:pt x="519" y="70"/>
                    <a:pt x="519" y="70"/>
                    <a:pt x="519" y="70"/>
                  </a:cubicBezTo>
                  <a:cubicBezTo>
                    <a:pt x="520" y="68"/>
                    <a:pt x="520" y="68"/>
                    <a:pt x="520" y="68"/>
                  </a:cubicBezTo>
                  <a:cubicBezTo>
                    <a:pt x="516" y="68"/>
                    <a:pt x="516" y="68"/>
                    <a:pt x="516" y="68"/>
                  </a:cubicBezTo>
                  <a:cubicBezTo>
                    <a:pt x="515" y="66"/>
                    <a:pt x="515" y="66"/>
                    <a:pt x="515" y="66"/>
                  </a:cubicBezTo>
                  <a:cubicBezTo>
                    <a:pt x="512" y="66"/>
                    <a:pt x="512" y="66"/>
                    <a:pt x="512" y="66"/>
                  </a:cubicBezTo>
                  <a:cubicBezTo>
                    <a:pt x="516" y="65"/>
                    <a:pt x="516" y="65"/>
                    <a:pt x="516" y="65"/>
                  </a:cubicBezTo>
                  <a:cubicBezTo>
                    <a:pt x="518" y="63"/>
                    <a:pt x="518" y="63"/>
                    <a:pt x="518" y="63"/>
                  </a:cubicBezTo>
                  <a:cubicBezTo>
                    <a:pt x="516" y="63"/>
                    <a:pt x="516" y="63"/>
                    <a:pt x="516" y="63"/>
                  </a:cubicBezTo>
                  <a:cubicBezTo>
                    <a:pt x="519" y="60"/>
                    <a:pt x="519" y="60"/>
                    <a:pt x="519" y="60"/>
                  </a:cubicBezTo>
                  <a:cubicBezTo>
                    <a:pt x="520" y="59"/>
                    <a:pt x="520" y="59"/>
                    <a:pt x="520" y="59"/>
                  </a:cubicBezTo>
                  <a:cubicBezTo>
                    <a:pt x="516" y="59"/>
                    <a:pt x="516" y="59"/>
                    <a:pt x="516" y="59"/>
                  </a:cubicBezTo>
                  <a:cubicBezTo>
                    <a:pt x="513" y="59"/>
                    <a:pt x="513" y="59"/>
                    <a:pt x="513" y="59"/>
                  </a:cubicBezTo>
                  <a:cubicBezTo>
                    <a:pt x="506" y="62"/>
                    <a:pt x="506" y="62"/>
                    <a:pt x="506" y="62"/>
                  </a:cubicBezTo>
                  <a:cubicBezTo>
                    <a:pt x="503" y="62"/>
                    <a:pt x="503" y="62"/>
                    <a:pt x="503" y="62"/>
                  </a:cubicBezTo>
                  <a:cubicBezTo>
                    <a:pt x="500" y="63"/>
                    <a:pt x="500" y="63"/>
                    <a:pt x="500" y="63"/>
                  </a:cubicBezTo>
                  <a:cubicBezTo>
                    <a:pt x="502" y="65"/>
                    <a:pt x="502" y="65"/>
                    <a:pt x="502" y="65"/>
                  </a:cubicBezTo>
                  <a:cubicBezTo>
                    <a:pt x="503" y="65"/>
                    <a:pt x="503" y="65"/>
                    <a:pt x="503" y="65"/>
                  </a:cubicBezTo>
                  <a:cubicBezTo>
                    <a:pt x="505" y="66"/>
                    <a:pt x="505" y="66"/>
                    <a:pt x="505" y="66"/>
                  </a:cubicBezTo>
                  <a:cubicBezTo>
                    <a:pt x="500" y="68"/>
                    <a:pt x="500" y="68"/>
                    <a:pt x="500" y="68"/>
                  </a:cubicBezTo>
                  <a:cubicBezTo>
                    <a:pt x="499" y="68"/>
                    <a:pt x="499" y="68"/>
                    <a:pt x="499" y="68"/>
                  </a:cubicBezTo>
                  <a:cubicBezTo>
                    <a:pt x="496" y="68"/>
                    <a:pt x="496" y="68"/>
                    <a:pt x="496" y="68"/>
                  </a:cubicBezTo>
                  <a:cubicBezTo>
                    <a:pt x="500" y="69"/>
                    <a:pt x="500" y="69"/>
                    <a:pt x="500" y="69"/>
                  </a:cubicBezTo>
                  <a:cubicBezTo>
                    <a:pt x="503" y="70"/>
                    <a:pt x="503" y="70"/>
                    <a:pt x="503" y="70"/>
                  </a:cubicBezTo>
                  <a:cubicBezTo>
                    <a:pt x="500" y="72"/>
                    <a:pt x="500" y="72"/>
                    <a:pt x="500" y="72"/>
                  </a:cubicBezTo>
                  <a:lnTo>
                    <a:pt x="499" y="72"/>
                  </a:lnTo>
                  <a:close/>
                  <a:moveTo>
                    <a:pt x="476" y="59"/>
                  </a:moveTo>
                  <a:cubicBezTo>
                    <a:pt x="480" y="59"/>
                    <a:pt x="480" y="59"/>
                    <a:pt x="480" y="59"/>
                  </a:cubicBezTo>
                  <a:cubicBezTo>
                    <a:pt x="483" y="58"/>
                    <a:pt x="483" y="58"/>
                    <a:pt x="483" y="58"/>
                  </a:cubicBezTo>
                  <a:cubicBezTo>
                    <a:pt x="480" y="58"/>
                    <a:pt x="480" y="58"/>
                    <a:pt x="480" y="58"/>
                  </a:cubicBezTo>
                  <a:cubicBezTo>
                    <a:pt x="477" y="58"/>
                    <a:pt x="477" y="58"/>
                    <a:pt x="477" y="58"/>
                  </a:cubicBezTo>
                  <a:cubicBezTo>
                    <a:pt x="472" y="59"/>
                    <a:pt x="472" y="59"/>
                    <a:pt x="472" y="59"/>
                  </a:cubicBezTo>
                  <a:lnTo>
                    <a:pt x="476" y="59"/>
                  </a:lnTo>
                  <a:close/>
                  <a:moveTo>
                    <a:pt x="506" y="53"/>
                  </a:moveTo>
                  <a:cubicBezTo>
                    <a:pt x="515" y="52"/>
                    <a:pt x="515" y="52"/>
                    <a:pt x="515" y="52"/>
                  </a:cubicBezTo>
                  <a:cubicBezTo>
                    <a:pt x="519" y="52"/>
                    <a:pt x="519" y="52"/>
                    <a:pt x="519" y="52"/>
                  </a:cubicBezTo>
                  <a:cubicBezTo>
                    <a:pt x="523" y="49"/>
                    <a:pt x="523" y="49"/>
                    <a:pt x="523" y="49"/>
                  </a:cubicBezTo>
                  <a:cubicBezTo>
                    <a:pt x="520" y="49"/>
                    <a:pt x="520" y="49"/>
                    <a:pt x="520" y="49"/>
                  </a:cubicBezTo>
                  <a:cubicBezTo>
                    <a:pt x="519" y="49"/>
                    <a:pt x="519" y="49"/>
                    <a:pt x="519" y="49"/>
                  </a:cubicBezTo>
                  <a:cubicBezTo>
                    <a:pt x="520" y="47"/>
                    <a:pt x="520" y="47"/>
                    <a:pt x="520" y="47"/>
                  </a:cubicBezTo>
                  <a:cubicBezTo>
                    <a:pt x="522" y="47"/>
                    <a:pt x="522" y="47"/>
                    <a:pt x="522" y="47"/>
                  </a:cubicBezTo>
                  <a:cubicBezTo>
                    <a:pt x="526" y="47"/>
                    <a:pt x="526" y="47"/>
                    <a:pt x="526" y="47"/>
                  </a:cubicBezTo>
                  <a:cubicBezTo>
                    <a:pt x="532" y="46"/>
                    <a:pt x="532" y="46"/>
                    <a:pt x="532" y="46"/>
                  </a:cubicBezTo>
                  <a:cubicBezTo>
                    <a:pt x="528" y="45"/>
                    <a:pt x="528" y="45"/>
                    <a:pt x="528" y="45"/>
                  </a:cubicBezTo>
                  <a:cubicBezTo>
                    <a:pt x="525" y="46"/>
                    <a:pt x="525" y="46"/>
                    <a:pt x="525" y="46"/>
                  </a:cubicBezTo>
                  <a:cubicBezTo>
                    <a:pt x="515" y="46"/>
                    <a:pt x="515" y="46"/>
                    <a:pt x="515" y="46"/>
                  </a:cubicBezTo>
                  <a:cubicBezTo>
                    <a:pt x="505" y="47"/>
                    <a:pt x="505" y="47"/>
                    <a:pt x="505" y="47"/>
                  </a:cubicBezTo>
                  <a:cubicBezTo>
                    <a:pt x="499" y="49"/>
                    <a:pt x="499" y="49"/>
                    <a:pt x="499" y="49"/>
                  </a:cubicBezTo>
                  <a:cubicBezTo>
                    <a:pt x="498" y="49"/>
                    <a:pt x="498" y="49"/>
                    <a:pt x="498" y="49"/>
                  </a:cubicBezTo>
                  <a:cubicBezTo>
                    <a:pt x="498" y="52"/>
                    <a:pt x="498" y="52"/>
                    <a:pt x="498" y="52"/>
                  </a:cubicBezTo>
                  <a:cubicBezTo>
                    <a:pt x="500" y="53"/>
                    <a:pt x="500" y="53"/>
                    <a:pt x="500" y="53"/>
                  </a:cubicBezTo>
                  <a:lnTo>
                    <a:pt x="506" y="53"/>
                  </a:lnTo>
                  <a:close/>
                  <a:moveTo>
                    <a:pt x="535" y="76"/>
                  </a:moveTo>
                  <a:cubicBezTo>
                    <a:pt x="538" y="75"/>
                    <a:pt x="538" y="75"/>
                    <a:pt x="538" y="75"/>
                  </a:cubicBezTo>
                  <a:cubicBezTo>
                    <a:pt x="538" y="73"/>
                    <a:pt x="538" y="73"/>
                    <a:pt x="538" y="73"/>
                  </a:cubicBezTo>
                  <a:cubicBezTo>
                    <a:pt x="535" y="73"/>
                    <a:pt x="535" y="73"/>
                    <a:pt x="535" y="73"/>
                  </a:cubicBezTo>
                  <a:cubicBezTo>
                    <a:pt x="532" y="73"/>
                    <a:pt x="532" y="73"/>
                    <a:pt x="532" y="73"/>
                  </a:cubicBezTo>
                  <a:cubicBezTo>
                    <a:pt x="528" y="76"/>
                    <a:pt x="528" y="76"/>
                    <a:pt x="528" y="76"/>
                  </a:cubicBezTo>
                  <a:cubicBezTo>
                    <a:pt x="529" y="78"/>
                    <a:pt x="529" y="78"/>
                    <a:pt x="529" y="78"/>
                  </a:cubicBezTo>
                  <a:cubicBezTo>
                    <a:pt x="530" y="78"/>
                    <a:pt x="530" y="78"/>
                    <a:pt x="530" y="78"/>
                  </a:cubicBezTo>
                  <a:lnTo>
                    <a:pt x="535" y="76"/>
                  </a:lnTo>
                  <a:close/>
                  <a:moveTo>
                    <a:pt x="513" y="43"/>
                  </a:moveTo>
                  <a:cubicBezTo>
                    <a:pt x="518" y="43"/>
                    <a:pt x="518" y="43"/>
                    <a:pt x="518" y="43"/>
                  </a:cubicBezTo>
                  <a:cubicBezTo>
                    <a:pt x="520" y="43"/>
                    <a:pt x="520" y="43"/>
                    <a:pt x="520" y="43"/>
                  </a:cubicBezTo>
                  <a:cubicBezTo>
                    <a:pt x="523" y="43"/>
                    <a:pt x="523" y="43"/>
                    <a:pt x="523" y="43"/>
                  </a:cubicBezTo>
                  <a:cubicBezTo>
                    <a:pt x="526" y="43"/>
                    <a:pt x="526" y="43"/>
                    <a:pt x="526" y="43"/>
                  </a:cubicBezTo>
                  <a:cubicBezTo>
                    <a:pt x="529" y="43"/>
                    <a:pt x="529" y="43"/>
                    <a:pt x="529" y="43"/>
                  </a:cubicBezTo>
                  <a:cubicBezTo>
                    <a:pt x="533" y="43"/>
                    <a:pt x="533" y="43"/>
                    <a:pt x="533" y="43"/>
                  </a:cubicBezTo>
                  <a:cubicBezTo>
                    <a:pt x="536" y="43"/>
                    <a:pt x="536" y="43"/>
                    <a:pt x="536" y="43"/>
                  </a:cubicBezTo>
                  <a:cubicBezTo>
                    <a:pt x="539" y="43"/>
                    <a:pt x="539" y="43"/>
                    <a:pt x="539" y="43"/>
                  </a:cubicBezTo>
                  <a:cubicBezTo>
                    <a:pt x="541" y="40"/>
                    <a:pt x="541" y="40"/>
                    <a:pt x="541" y="40"/>
                  </a:cubicBezTo>
                  <a:cubicBezTo>
                    <a:pt x="539" y="40"/>
                    <a:pt x="539" y="40"/>
                    <a:pt x="539" y="40"/>
                  </a:cubicBezTo>
                  <a:cubicBezTo>
                    <a:pt x="533" y="39"/>
                    <a:pt x="533" y="39"/>
                    <a:pt x="533" y="39"/>
                  </a:cubicBezTo>
                  <a:cubicBezTo>
                    <a:pt x="522" y="40"/>
                    <a:pt x="522" y="40"/>
                    <a:pt x="522" y="40"/>
                  </a:cubicBezTo>
                  <a:cubicBezTo>
                    <a:pt x="515" y="42"/>
                    <a:pt x="515" y="42"/>
                    <a:pt x="515" y="42"/>
                  </a:cubicBezTo>
                  <a:cubicBezTo>
                    <a:pt x="509" y="43"/>
                    <a:pt x="509" y="43"/>
                    <a:pt x="509" y="43"/>
                  </a:cubicBezTo>
                  <a:cubicBezTo>
                    <a:pt x="510" y="43"/>
                    <a:pt x="510" y="43"/>
                    <a:pt x="510" y="43"/>
                  </a:cubicBezTo>
                  <a:lnTo>
                    <a:pt x="513" y="43"/>
                  </a:lnTo>
                  <a:close/>
                  <a:moveTo>
                    <a:pt x="502" y="145"/>
                  </a:moveTo>
                  <a:cubicBezTo>
                    <a:pt x="505" y="146"/>
                    <a:pt x="505" y="146"/>
                    <a:pt x="505" y="146"/>
                  </a:cubicBezTo>
                  <a:cubicBezTo>
                    <a:pt x="506" y="146"/>
                    <a:pt x="506" y="146"/>
                    <a:pt x="506" y="146"/>
                  </a:cubicBezTo>
                  <a:cubicBezTo>
                    <a:pt x="508" y="148"/>
                    <a:pt x="508" y="148"/>
                    <a:pt x="508" y="148"/>
                  </a:cubicBezTo>
                  <a:cubicBezTo>
                    <a:pt x="510" y="148"/>
                    <a:pt x="510" y="148"/>
                    <a:pt x="510" y="148"/>
                  </a:cubicBezTo>
                  <a:cubicBezTo>
                    <a:pt x="512" y="149"/>
                    <a:pt x="512" y="149"/>
                    <a:pt x="512" y="149"/>
                  </a:cubicBezTo>
                  <a:cubicBezTo>
                    <a:pt x="513" y="149"/>
                    <a:pt x="513" y="149"/>
                    <a:pt x="513" y="149"/>
                  </a:cubicBezTo>
                  <a:cubicBezTo>
                    <a:pt x="519" y="151"/>
                    <a:pt x="519" y="151"/>
                    <a:pt x="519" y="151"/>
                  </a:cubicBezTo>
                  <a:cubicBezTo>
                    <a:pt x="522" y="149"/>
                    <a:pt x="522" y="149"/>
                    <a:pt x="522" y="149"/>
                  </a:cubicBezTo>
                  <a:cubicBezTo>
                    <a:pt x="526" y="148"/>
                    <a:pt x="526" y="148"/>
                    <a:pt x="526" y="148"/>
                  </a:cubicBezTo>
                  <a:cubicBezTo>
                    <a:pt x="530" y="146"/>
                    <a:pt x="530" y="146"/>
                    <a:pt x="530" y="146"/>
                  </a:cubicBezTo>
                  <a:cubicBezTo>
                    <a:pt x="533" y="146"/>
                    <a:pt x="533" y="146"/>
                    <a:pt x="533" y="146"/>
                  </a:cubicBezTo>
                  <a:cubicBezTo>
                    <a:pt x="533" y="145"/>
                    <a:pt x="533" y="145"/>
                    <a:pt x="533" y="145"/>
                  </a:cubicBezTo>
                  <a:cubicBezTo>
                    <a:pt x="532" y="145"/>
                    <a:pt x="532" y="145"/>
                    <a:pt x="532" y="145"/>
                  </a:cubicBezTo>
                  <a:cubicBezTo>
                    <a:pt x="529" y="145"/>
                    <a:pt x="529" y="145"/>
                    <a:pt x="529" y="145"/>
                  </a:cubicBezTo>
                  <a:cubicBezTo>
                    <a:pt x="530" y="142"/>
                    <a:pt x="530" y="142"/>
                    <a:pt x="530" y="142"/>
                  </a:cubicBezTo>
                  <a:cubicBezTo>
                    <a:pt x="529" y="142"/>
                    <a:pt x="529" y="142"/>
                    <a:pt x="529" y="142"/>
                  </a:cubicBezTo>
                  <a:cubicBezTo>
                    <a:pt x="529" y="141"/>
                    <a:pt x="529" y="141"/>
                    <a:pt x="529" y="141"/>
                  </a:cubicBezTo>
                  <a:cubicBezTo>
                    <a:pt x="529" y="139"/>
                    <a:pt x="529" y="139"/>
                    <a:pt x="529" y="139"/>
                  </a:cubicBezTo>
                  <a:cubicBezTo>
                    <a:pt x="526" y="138"/>
                    <a:pt x="526" y="138"/>
                    <a:pt x="526" y="138"/>
                  </a:cubicBezTo>
                  <a:cubicBezTo>
                    <a:pt x="525" y="136"/>
                    <a:pt x="525" y="136"/>
                    <a:pt x="525" y="136"/>
                  </a:cubicBezTo>
                  <a:cubicBezTo>
                    <a:pt x="525" y="135"/>
                    <a:pt x="525" y="135"/>
                    <a:pt x="525" y="135"/>
                  </a:cubicBezTo>
                  <a:cubicBezTo>
                    <a:pt x="523" y="135"/>
                    <a:pt x="523" y="135"/>
                    <a:pt x="523" y="135"/>
                  </a:cubicBezTo>
                  <a:cubicBezTo>
                    <a:pt x="519" y="135"/>
                    <a:pt x="519" y="135"/>
                    <a:pt x="519" y="135"/>
                  </a:cubicBezTo>
                  <a:cubicBezTo>
                    <a:pt x="516" y="136"/>
                    <a:pt x="516" y="136"/>
                    <a:pt x="516" y="136"/>
                  </a:cubicBezTo>
                  <a:cubicBezTo>
                    <a:pt x="515" y="136"/>
                    <a:pt x="515" y="136"/>
                    <a:pt x="515" y="136"/>
                  </a:cubicBezTo>
                  <a:cubicBezTo>
                    <a:pt x="516" y="138"/>
                    <a:pt x="516" y="138"/>
                    <a:pt x="516" y="138"/>
                  </a:cubicBezTo>
                  <a:cubicBezTo>
                    <a:pt x="512" y="138"/>
                    <a:pt x="512" y="138"/>
                    <a:pt x="512" y="138"/>
                  </a:cubicBezTo>
                  <a:cubicBezTo>
                    <a:pt x="510" y="139"/>
                    <a:pt x="510" y="139"/>
                    <a:pt x="510" y="139"/>
                  </a:cubicBezTo>
                  <a:cubicBezTo>
                    <a:pt x="512" y="141"/>
                    <a:pt x="512" y="141"/>
                    <a:pt x="512" y="141"/>
                  </a:cubicBezTo>
                  <a:cubicBezTo>
                    <a:pt x="505" y="141"/>
                    <a:pt x="505" y="141"/>
                    <a:pt x="505" y="141"/>
                  </a:cubicBezTo>
                  <a:cubicBezTo>
                    <a:pt x="502" y="142"/>
                    <a:pt x="502" y="142"/>
                    <a:pt x="502" y="142"/>
                  </a:cubicBezTo>
                  <a:cubicBezTo>
                    <a:pt x="499" y="144"/>
                    <a:pt x="499" y="144"/>
                    <a:pt x="499" y="144"/>
                  </a:cubicBezTo>
                  <a:cubicBezTo>
                    <a:pt x="498" y="145"/>
                    <a:pt x="498" y="145"/>
                    <a:pt x="498" y="145"/>
                  </a:cubicBezTo>
                  <a:cubicBezTo>
                    <a:pt x="499" y="145"/>
                    <a:pt x="499" y="145"/>
                    <a:pt x="499" y="145"/>
                  </a:cubicBezTo>
                  <a:lnTo>
                    <a:pt x="502" y="145"/>
                  </a:lnTo>
                  <a:close/>
                  <a:moveTo>
                    <a:pt x="12" y="334"/>
                  </a:moveTo>
                  <a:cubicBezTo>
                    <a:pt x="16" y="331"/>
                    <a:pt x="16" y="331"/>
                    <a:pt x="16" y="331"/>
                  </a:cubicBezTo>
                  <a:cubicBezTo>
                    <a:pt x="22" y="327"/>
                    <a:pt x="22" y="327"/>
                    <a:pt x="22" y="327"/>
                  </a:cubicBezTo>
                  <a:cubicBezTo>
                    <a:pt x="17" y="328"/>
                    <a:pt x="17" y="328"/>
                    <a:pt x="17" y="328"/>
                  </a:cubicBezTo>
                  <a:cubicBezTo>
                    <a:pt x="14" y="330"/>
                    <a:pt x="14" y="330"/>
                    <a:pt x="14" y="330"/>
                  </a:cubicBezTo>
                  <a:cubicBezTo>
                    <a:pt x="14" y="328"/>
                    <a:pt x="14" y="328"/>
                    <a:pt x="14" y="328"/>
                  </a:cubicBezTo>
                  <a:cubicBezTo>
                    <a:pt x="13" y="328"/>
                    <a:pt x="13" y="328"/>
                    <a:pt x="13" y="328"/>
                  </a:cubicBezTo>
                  <a:cubicBezTo>
                    <a:pt x="10" y="330"/>
                    <a:pt x="10" y="330"/>
                    <a:pt x="10" y="330"/>
                  </a:cubicBezTo>
                  <a:cubicBezTo>
                    <a:pt x="12" y="327"/>
                    <a:pt x="12" y="327"/>
                    <a:pt x="12" y="327"/>
                  </a:cubicBezTo>
                  <a:cubicBezTo>
                    <a:pt x="9" y="327"/>
                    <a:pt x="9" y="327"/>
                    <a:pt x="9" y="327"/>
                  </a:cubicBezTo>
                  <a:cubicBezTo>
                    <a:pt x="6" y="328"/>
                    <a:pt x="6" y="328"/>
                    <a:pt x="6" y="328"/>
                  </a:cubicBezTo>
                  <a:cubicBezTo>
                    <a:pt x="3" y="331"/>
                    <a:pt x="3" y="331"/>
                    <a:pt x="3" y="331"/>
                  </a:cubicBezTo>
                  <a:cubicBezTo>
                    <a:pt x="3" y="334"/>
                    <a:pt x="3" y="334"/>
                    <a:pt x="3" y="334"/>
                  </a:cubicBezTo>
                  <a:cubicBezTo>
                    <a:pt x="2" y="334"/>
                    <a:pt x="2" y="334"/>
                    <a:pt x="2" y="334"/>
                  </a:cubicBezTo>
                  <a:cubicBezTo>
                    <a:pt x="3" y="336"/>
                    <a:pt x="3" y="336"/>
                    <a:pt x="3" y="336"/>
                  </a:cubicBezTo>
                  <a:cubicBezTo>
                    <a:pt x="4" y="337"/>
                    <a:pt x="4" y="337"/>
                    <a:pt x="4" y="337"/>
                  </a:cubicBezTo>
                  <a:cubicBezTo>
                    <a:pt x="3" y="337"/>
                    <a:pt x="3" y="337"/>
                    <a:pt x="3" y="337"/>
                  </a:cubicBezTo>
                  <a:cubicBezTo>
                    <a:pt x="2" y="338"/>
                    <a:pt x="2" y="338"/>
                    <a:pt x="2" y="338"/>
                  </a:cubicBezTo>
                  <a:cubicBezTo>
                    <a:pt x="2" y="340"/>
                    <a:pt x="2" y="340"/>
                    <a:pt x="2" y="340"/>
                  </a:cubicBezTo>
                  <a:cubicBezTo>
                    <a:pt x="7" y="338"/>
                    <a:pt x="7" y="338"/>
                    <a:pt x="7" y="338"/>
                  </a:cubicBezTo>
                  <a:cubicBezTo>
                    <a:pt x="12" y="334"/>
                    <a:pt x="12" y="334"/>
                    <a:pt x="12" y="334"/>
                  </a:cubicBezTo>
                  <a:close/>
                  <a:moveTo>
                    <a:pt x="399" y="68"/>
                  </a:moveTo>
                  <a:cubicBezTo>
                    <a:pt x="401" y="68"/>
                    <a:pt x="401" y="68"/>
                    <a:pt x="401" y="68"/>
                  </a:cubicBezTo>
                  <a:cubicBezTo>
                    <a:pt x="406" y="66"/>
                    <a:pt x="406" y="66"/>
                    <a:pt x="406" y="66"/>
                  </a:cubicBezTo>
                  <a:cubicBezTo>
                    <a:pt x="407" y="68"/>
                    <a:pt x="407" y="68"/>
                    <a:pt x="407" y="68"/>
                  </a:cubicBezTo>
                  <a:cubicBezTo>
                    <a:pt x="410" y="68"/>
                    <a:pt x="410" y="68"/>
                    <a:pt x="410" y="68"/>
                  </a:cubicBezTo>
                  <a:cubicBezTo>
                    <a:pt x="413" y="66"/>
                    <a:pt x="413" y="66"/>
                    <a:pt x="413" y="66"/>
                  </a:cubicBezTo>
                  <a:cubicBezTo>
                    <a:pt x="414" y="65"/>
                    <a:pt x="414" y="65"/>
                    <a:pt x="414" y="65"/>
                  </a:cubicBezTo>
                  <a:cubicBezTo>
                    <a:pt x="414" y="66"/>
                    <a:pt x="414" y="66"/>
                    <a:pt x="414" y="66"/>
                  </a:cubicBezTo>
                  <a:cubicBezTo>
                    <a:pt x="413" y="68"/>
                    <a:pt x="413" y="68"/>
                    <a:pt x="413" y="68"/>
                  </a:cubicBezTo>
                  <a:cubicBezTo>
                    <a:pt x="414" y="68"/>
                    <a:pt x="414" y="68"/>
                    <a:pt x="414" y="68"/>
                  </a:cubicBezTo>
                  <a:cubicBezTo>
                    <a:pt x="416" y="69"/>
                    <a:pt x="416" y="69"/>
                    <a:pt x="416" y="69"/>
                  </a:cubicBezTo>
                  <a:cubicBezTo>
                    <a:pt x="419" y="68"/>
                    <a:pt x="419" y="68"/>
                    <a:pt x="419" y="68"/>
                  </a:cubicBezTo>
                  <a:cubicBezTo>
                    <a:pt x="422" y="66"/>
                    <a:pt x="422" y="66"/>
                    <a:pt x="422" y="66"/>
                  </a:cubicBezTo>
                  <a:cubicBezTo>
                    <a:pt x="424" y="65"/>
                    <a:pt x="424" y="65"/>
                    <a:pt x="424" y="65"/>
                  </a:cubicBezTo>
                  <a:cubicBezTo>
                    <a:pt x="427" y="63"/>
                    <a:pt x="427" y="63"/>
                    <a:pt x="427" y="63"/>
                  </a:cubicBezTo>
                  <a:cubicBezTo>
                    <a:pt x="426" y="66"/>
                    <a:pt x="426" y="66"/>
                    <a:pt x="426" y="66"/>
                  </a:cubicBezTo>
                  <a:cubicBezTo>
                    <a:pt x="429" y="66"/>
                    <a:pt x="429" y="66"/>
                    <a:pt x="429" y="66"/>
                  </a:cubicBezTo>
                  <a:cubicBezTo>
                    <a:pt x="430" y="65"/>
                    <a:pt x="430" y="65"/>
                    <a:pt x="430" y="65"/>
                  </a:cubicBezTo>
                  <a:cubicBezTo>
                    <a:pt x="433" y="63"/>
                    <a:pt x="433" y="63"/>
                    <a:pt x="433" y="63"/>
                  </a:cubicBezTo>
                  <a:cubicBezTo>
                    <a:pt x="436" y="63"/>
                    <a:pt x="436" y="63"/>
                    <a:pt x="436" y="63"/>
                  </a:cubicBezTo>
                  <a:cubicBezTo>
                    <a:pt x="434" y="62"/>
                    <a:pt x="434" y="62"/>
                    <a:pt x="434" y="62"/>
                  </a:cubicBezTo>
                  <a:cubicBezTo>
                    <a:pt x="439" y="62"/>
                    <a:pt x="439" y="62"/>
                    <a:pt x="439" y="62"/>
                  </a:cubicBezTo>
                  <a:cubicBezTo>
                    <a:pt x="442" y="60"/>
                    <a:pt x="442" y="60"/>
                    <a:pt x="442" y="60"/>
                  </a:cubicBezTo>
                  <a:cubicBezTo>
                    <a:pt x="444" y="59"/>
                    <a:pt x="444" y="59"/>
                    <a:pt x="444" y="59"/>
                  </a:cubicBezTo>
                  <a:cubicBezTo>
                    <a:pt x="447" y="59"/>
                    <a:pt x="447" y="59"/>
                    <a:pt x="447" y="59"/>
                  </a:cubicBezTo>
                  <a:cubicBezTo>
                    <a:pt x="444" y="60"/>
                    <a:pt x="444" y="60"/>
                    <a:pt x="444" y="60"/>
                  </a:cubicBezTo>
                  <a:cubicBezTo>
                    <a:pt x="440" y="63"/>
                    <a:pt x="440" y="63"/>
                    <a:pt x="440" y="63"/>
                  </a:cubicBezTo>
                  <a:cubicBezTo>
                    <a:pt x="443" y="63"/>
                    <a:pt x="443" y="63"/>
                    <a:pt x="443" y="63"/>
                  </a:cubicBezTo>
                  <a:cubicBezTo>
                    <a:pt x="447" y="63"/>
                    <a:pt x="447" y="63"/>
                    <a:pt x="447" y="63"/>
                  </a:cubicBezTo>
                  <a:cubicBezTo>
                    <a:pt x="450" y="62"/>
                    <a:pt x="450" y="62"/>
                    <a:pt x="450" y="62"/>
                  </a:cubicBezTo>
                  <a:cubicBezTo>
                    <a:pt x="453" y="60"/>
                    <a:pt x="453" y="60"/>
                    <a:pt x="453" y="60"/>
                  </a:cubicBezTo>
                  <a:cubicBezTo>
                    <a:pt x="459" y="60"/>
                    <a:pt x="459" y="60"/>
                    <a:pt x="459" y="60"/>
                  </a:cubicBezTo>
                  <a:cubicBezTo>
                    <a:pt x="462" y="59"/>
                    <a:pt x="462" y="59"/>
                    <a:pt x="462" y="59"/>
                  </a:cubicBezTo>
                  <a:cubicBezTo>
                    <a:pt x="463" y="59"/>
                    <a:pt x="463" y="59"/>
                    <a:pt x="463" y="59"/>
                  </a:cubicBezTo>
                  <a:cubicBezTo>
                    <a:pt x="462" y="58"/>
                    <a:pt x="462" y="58"/>
                    <a:pt x="462" y="58"/>
                  </a:cubicBezTo>
                  <a:cubicBezTo>
                    <a:pt x="465" y="58"/>
                    <a:pt x="465" y="58"/>
                    <a:pt x="465" y="58"/>
                  </a:cubicBezTo>
                  <a:cubicBezTo>
                    <a:pt x="466" y="58"/>
                    <a:pt x="466" y="58"/>
                    <a:pt x="466" y="58"/>
                  </a:cubicBezTo>
                  <a:cubicBezTo>
                    <a:pt x="465" y="55"/>
                    <a:pt x="465" y="55"/>
                    <a:pt x="465" y="55"/>
                  </a:cubicBezTo>
                  <a:cubicBezTo>
                    <a:pt x="470" y="55"/>
                    <a:pt x="470" y="55"/>
                    <a:pt x="470" y="55"/>
                  </a:cubicBezTo>
                  <a:cubicBezTo>
                    <a:pt x="475" y="53"/>
                    <a:pt x="475" y="53"/>
                    <a:pt x="475" y="53"/>
                  </a:cubicBezTo>
                  <a:cubicBezTo>
                    <a:pt x="473" y="52"/>
                    <a:pt x="473" y="52"/>
                    <a:pt x="473" y="52"/>
                  </a:cubicBezTo>
                  <a:cubicBezTo>
                    <a:pt x="470" y="52"/>
                    <a:pt x="470" y="52"/>
                    <a:pt x="470" y="52"/>
                  </a:cubicBezTo>
                  <a:cubicBezTo>
                    <a:pt x="465" y="52"/>
                    <a:pt x="465" y="52"/>
                    <a:pt x="465" y="52"/>
                  </a:cubicBezTo>
                  <a:cubicBezTo>
                    <a:pt x="466" y="53"/>
                    <a:pt x="466" y="53"/>
                    <a:pt x="466" y="53"/>
                  </a:cubicBezTo>
                  <a:cubicBezTo>
                    <a:pt x="463" y="53"/>
                    <a:pt x="463" y="53"/>
                    <a:pt x="463" y="53"/>
                  </a:cubicBezTo>
                  <a:cubicBezTo>
                    <a:pt x="460" y="53"/>
                    <a:pt x="460" y="53"/>
                    <a:pt x="460" y="53"/>
                  </a:cubicBezTo>
                  <a:cubicBezTo>
                    <a:pt x="452" y="53"/>
                    <a:pt x="452" y="53"/>
                    <a:pt x="452" y="53"/>
                  </a:cubicBezTo>
                  <a:cubicBezTo>
                    <a:pt x="442" y="55"/>
                    <a:pt x="442" y="55"/>
                    <a:pt x="442" y="55"/>
                  </a:cubicBezTo>
                  <a:cubicBezTo>
                    <a:pt x="432" y="58"/>
                    <a:pt x="432" y="58"/>
                    <a:pt x="432" y="58"/>
                  </a:cubicBezTo>
                  <a:cubicBezTo>
                    <a:pt x="414" y="62"/>
                    <a:pt x="414" y="62"/>
                    <a:pt x="414" y="62"/>
                  </a:cubicBezTo>
                  <a:cubicBezTo>
                    <a:pt x="406" y="63"/>
                    <a:pt x="406" y="63"/>
                    <a:pt x="406" y="63"/>
                  </a:cubicBezTo>
                  <a:cubicBezTo>
                    <a:pt x="400" y="65"/>
                    <a:pt x="400" y="65"/>
                    <a:pt x="400" y="65"/>
                  </a:cubicBezTo>
                  <a:cubicBezTo>
                    <a:pt x="399" y="66"/>
                    <a:pt x="399" y="66"/>
                    <a:pt x="399" y="66"/>
                  </a:cubicBezTo>
                  <a:cubicBezTo>
                    <a:pt x="400" y="66"/>
                    <a:pt x="400" y="66"/>
                    <a:pt x="400" y="66"/>
                  </a:cubicBezTo>
                  <a:cubicBezTo>
                    <a:pt x="397" y="68"/>
                    <a:pt x="397" y="68"/>
                    <a:pt x="397" y="68"/>
                  </a:cubicBezTo>
                  <a:lnTo>
                    <a:pt x="399" y="68"/>
                  </a:lnTo>
                  <a:close/>
                  <a:moveTo>
                    <a:pt x="39" y="344"/>
                  </a:moveTo>
                  <a:cubicBezTo>
                    <a:pt x="39" y="343"/>
                    <a:pt x="39" y="343"/>
                    <a:pt x="39" y="343"/>
                  </a:cubicBezTo>
                  <a:cubicBezTo>
                    <a:pt x="36" y="346"/>
                    <a:pt x="36" y="346"/>
                    <a:pt x="36" y="346"/>
                  </a:cubicBezTo>
                  <a:lnTo>
                    <a:pt x="39" y="344"/>
                  </a:lnTo>
                  <a:close/>
                  <a:moveTo>
                    <a:pt x="27" y="340"/>
                  </a:moveTo>
                  <a:cubicBezTo>
                    <a:pt x="30" y="338"/>
                    <a:pt x="30" y="338"/>
                    <a:pt x="30" y="338"/>
                  </a:cubicBezTo>
                  <a:cubicBezTo>
                    <a:pt x="30" y="337"/>
                    <a:pt x="30" y="337"/>
                    <a:pt x="30" y="337"/>
                  </a:cubicBezTo>
                  <a:cubicBezTo>
                    <a:pt x="29" y="334"/>
                    <a:pt x="29" y="334"/>
                    <a:pt x="29" y="334"/>
                  </a:cubicBezTo>
                  <a:cubicBezTo>
                    <a:pt x="27" y="334"/>
                    <a:pt x="27" y="334"/>
                    <a:pt x="27" y="334"/>
                  </a:cubicBezTo>
                  <a:cubicBezTo>
                    <a:pt x="26" y="334"/>
                    <a:pt x="26" y="334"/>
                    <a:pt x="26" y="334"/>
                  </a:cubicBezTo>
                  <a:cubicBezTo>
                    <a:pt x="27" y="336"/>
                    <a:pt x="27" y="336"/>
                    <a:pt x="27" y="336"/>
                  </a:cubicBezTo>
                  <a:cubicBezTo>
                    <a:pt x="27" y="338"/>
                    <a:pt x="27" y="338"/>
                    <a:pt x="27" y="338"/>
                  </a:cubicBezTo>
                  <a:lnTo>
                    <a:pt x="27" y="340"/>
                  </a:lnTo>
                  <a:close/>
                  <a:moveTo>
                    <a:pt x="315" y="111"/>
                  </a:moveTo>
                  <a:cubicBezTo>
                    <a:pt x="315" y="112"/>
                    <a:pt x="315" y="112"/>
                    <a:pt x="315" y="112"/>
                  </a:cubicBezTo>
                  <a:cubicBezTo>
                    <a:pt x="318" y="112"/>
                    <a:pt x="318" y="112"/>
                    <a:pt x="318" y="112"/>
                  </a:cubicBezTo>
                  <a:cubicBezTo>
                    <a:pt x="320" y="113"/>
                    <a:pt x="320" y="113"/>
                    <a:pt x="320" y="113"/>
                  </a:cubicBezTo>
                  <a:cubicBezTo>
                    <a:pt x="321" y="115"/>
                    <a:pt x="321" y="115"/>
                    <a:pt x="321" y="115"/>
                  </a:cubicBezTo>
                  <a:cubicBezTo>
                    <a:pt x="320" y="118"/>
                    <a:pt x="320" y="118"/>
                    <a:pt x="320" y="118"/>
                  </a:cubicBezTo>
                  <a:cubicBezTo>
                    <a:pt x="320" y="119"/>
                    <a:pt x="320" y="119"/>
                    <a:pt x="320" y="119"/>
                  </a:cubicBezTo>
                  <a:cubicBezTo>
                    <a:pt x="321" y="121"/>
                    <a:pt x="321" y="121"/>
                    <a:pt x="321" y="121"/>
                  </a:cubicBezTo>
                  <a:cubicBezTo>
                    <a:pt x="324" y="121"/>
                    <a:pt x="324" y="121"/>
                    <a:pt x="324" y="121"/>
                  </a:cubicBezTo>
                  <a:cubicBezTo>
                    <a:pt x="328" y="119"/>
                    <a:pt x="328" y="119"/>
                    <a:pt x="328" y="119"/>
                  </a:cubicBezTo>
                  <a:cubicBezTo>
                    <a:pt x="336" y="116"/>
                    <a:pt x="336" y="116"/>
                    <a:pt x="336" y="116"/>
                  </a:cubicBezTo>
                  <a:cubicBezTo>
                    <a:pt x="340" y="116"/>
                    <a:pt x="340" y="116"/>
                    <a:pt x="340" y="116"/>
                  </a:cubicBezTo>
                  <a:cubicBezTo>
                    <a:pt x="344" y="116"/>
                    <a:pt x="344" y="116"/>
                    <a:pt x="344" y="116"/>
                  </a:cubicBezTo>
                  <a:cubicBezTo>
                    <a:pt x="348" y="115"/>
                    <a:pt x="348" y="115"/>
                    <a:pt x="348" y="115"/>
                  </a:cubicBezTo>
                  <a:cubicBezTo>
                    <a:pt x="353" y="112"/>
                    <a:pt x="353" y="112"/>
                    <a:pt x="353" y="112"/>
                  </a:cubicBezTo>
                  <a:cubicBezTo>
                    <a:pt x="357" y="109"/>
                    <a:pt x="357" y="109"/>
                    <a:pt x="357" y="109"/>
                  </a:cubicBezTo>
                  <a:cubicBezTo>
                    <a:pt x="363" y="108"/>
                    <a:pt x="363" y="108"/>
                    <a:pt x="363" y="108"/>
                  </a:cubicBezTo>
                  <a:cubicBezTo>
                    <a:pt x="369" y="106"/>
                    <a:pt x="369" y="106"/>
                    <a:pt x="369" y="106"/>
                  </a:cubicBezTo>
                  <a:cubicBezTo>
                    <a:pt x="373" y="105"/>
                    <a:pt x="373" y="105"/>
                    <a:pt x="373" y="105"/>
                  </a:cubicBezTo>
                  <a:cubicBezTo>
                    <a:pt x="379" y="102"/>
                    <a:pt x="379" y="102"/>
                    <a:pt x="379" y="102"/>
                  </a:cubicBezTo>
                  <a:cubicBezTo>
                    <a:pt x="384" y="101"/>
                    <a:pt x="384" y="101"/>
                    <a:pt x="384" y="101"/>
                  </a:cubicBezTo>
                  <a:cubicBezTo>
                    <a:pt x="389" y="99"/>
                    <a:pt x="389" y="99"/>
                    <a:pt x="389" y="99"/>
                  </a:cubicBezTo>
                  <a:cubicBezTo>
                    <a:pt x="394" y="99"/>
                    <a:pt x="394" y="99"/>
                    <a:pt x="394" y="99"/>
                  </a:cubicBezTo>
                  <a:cubicBezTo>
                    <a:pt x="406" y="96"/>
                    <a:pt x="406" y="96"/>
                    <a:pt x="406" y="96"/>
                  </a:cubicBezTo>
                  <a:cubicBezTo>
                    <a:pt x="416" y="95"/>
                    <a:pt x="416" y="95"/>
                    <a:pt x="416" y="95"/>
                  </a:cubicBezTo>
                  <a:cubicBezTo>
                    <a:pt x="419" y="93"/>
                    <a:pt x="419" y="93"/>
                    <a:pt x="419" y="93"/>
                  </a:cubicBezTo>
                  <a:cubicBezTo>
                    <a:pt x="420" y="92"/>
                    <a:pt x="420" y="92"/>
                    <a:pt x="420" y="92"/>
                  </a:cubicBezTo>
                  <a:cubicBezTo>
                    <a:pt x="417" y="90"/>
                    <a:pt x="417" y="90"/>
                    <a:pt x="417" y="90"/>
                  </a:cubicBezTo>
                  <a:cubicBezTo>
                    <a:pt x="414" y="88"/>
                    <a:pt x="414" y="88"/>
                    <a:pt x="414" y="88"/>
                  </a:cubicBezTo>
                  <a:cubicBezTo>
                    <a:pt x="413" y="86"/>
                    <a:pt x="413" y="86"/>
                    <a:pt x="413" y="86"/>
                  </a:cubicBezTo>
                  <a:cubicBezTo>
                    <a:pt x="410" y="85"/>
                    <a:pt x="410" y="85"/>
                    <a:pt x="410" y="85"/>
                  </a:cubicBezTo>
                  <a:cubicBezTo>
                    <a:pt x="406" y="85"/>
                    <a:pt x="406" y="85"/>
                    <a:pt x="406" y="85"/>
                  </a:cubicBezTo>
                  <a:cubicBezTo>
                    <a:pt x="400" y="86"/>
                    <a:pt x="400" y="86"/>
                    <a:pt x="400" y="86"/>
                  </a:cubicBezTo>
                  <a:cubicBezTo>
                    <a:pt x="398" y="87"/>
                    <a:pt x="398" y="87"/>
                    <a:pt x="398" y="87"/>
                  </a:cubicBezTo>
                  <a:cubicBezTo>
                    <a:pt x="399" y="86"/>
                    <a:pt x="399" y="86"/>
                    <a:pt x="399" y="86"/>
                  </a:cubicBezTo>
                  <a:cubicBezTo>
                    <a:pt x="396" y="86"/>
                    <a:pt x="396" y="86"/>
                    <a:pt x="396" y="86"/>
                  </a:cubicBezTo>
                  <a:cubicBezTo>
                    <a:pt x="390" y="85"/>
                    <a:pt x="390" y="85"/>
                    <a:pt x="390" y="85"/>
                  </a:cubicBezTo>
                  <a:cubicBezTo>
                    <a:pt x="386" y="83"/>
                    <a:pt x="386" y="83"/>
                    <a:pt x="386" y="83"/>
                  </a:cubicBezTo>
                  <a:cubicBezTo>
                    <a:pt x="383" y="82"/>
                    <a:pt x="383" y="82"/>
                    <a:pt x="383" y="82"/>
                  </a:cubicBezTo>
                  <a:cubicBezTo>
                    <a:pt x="379" y="82"/>
                    <a:pt x="379" y="82"/>
                    <a:pt x="379" y="82"/>
                  </a:cubicBezTo>
                  <a:cubicBezTo>
                    <a:pt x="371" y="83"/>
                    <a:pt x="371" y="83"/>
                    <a:pt x="371" y="83"/>
                  </a:cubicBezTo>
                  <a:cubicBezTo>
                    <a:pt x="364" y="83"/>
                    <a:pt x="364" y="83"/>
                    <a:pt x="364" y="83"/>
                  </a:cubicBezTo>
                  <a:cubicBezTo>
                    <a:pt x="357" y="85"/>
                    <a:pt x="357" y="85"/>
                    <a:pt x="357" y="85"/>
                  </a:cubicBezTo>
                  <a:cubicBezTo>
                    <a:pt x="353" y="88"/>
                    <a:pt x="353" y="88"/>
                    <a:pt x="353" y="88"/>
                  </a:cubicBezTo>
                  <a:cubicBezTo>
                    <a:pt x="351" y="89"/>
                    <a:pt x="351" y="89"/>
                    <a:pt x="351" y="89"/>
                  </a:cubicBezTo>
                  <a:cubicBezTo>
                    <a:pt x="353" y="90"/>
                    <a:pt x="353" y="90"/>
                    <a:pt x="353" y="90"/>
                  </a:cubicBezTo>
                  <a:cubicBezTo>
                    <a:pt x="348" y="93"/>
                    <a:pt x="348" y="93"/>
                    <a:pt x="348" y="93"/>
                  </a:cubicBezTo>
                  <a:cubicBezTo>
                    <a:pt x="343" y="95"/>
                    <a:pt x="343" y="95"/>
                    <a:pt x="343" y="95"/>
                  </a:cubicBezTo>
                  <a:cubicBezTo>
                    <a:pt x="338" y="96"/>
                    <a:pt x="338" y="96"/>
                    <a:pt x="338" y="96"/>
                  </a:cubicBezTo>
                  <a:cubicBezTo>
                    <a:pt x="334" y="99"/>
                    <a:pt x="334" y="99"/>
                    <a:pt x="334" y="99"/>
                  </a:cubicBezTo>
                  <a:cubicBezTo>
                    <a:pt x="336" y="99"/>
                    <a:pt x="336" y="99"/>
                    <a:pt x="336" y="99"/>
                  </a:cubicBezTo>
                  <a:cubicBezTo>
                    <a:pt x="333" y="101"/>
                    <a:pt x="333" y="101"/>
                    <a:pt x="333" y="101"/>
                  </a:cubicBezTo>
                  <a:cubicBezTo>
                    <a:pt x="330" y="101"/>
                    <a:pt x="330" y="101"/>
                    <a:pt x="330" y="101"/>
                  </a:cubicBezTo>
                  <a:cubicBezTo>
                    <a:pt x="328" y="102"/>
                    <a:pt x="328" y="102"/>
                    <a:pt x="328" y="102"/>
                  </a:cubicBezTo>
                  <a:cubicBezTo>
                    <a:pt x="327" y="103"/>
                    <a:pt x="327" y="103"/>
                    <a:pt x="327" y="103"/>
                  </a:cubicBezTo>
                  <a:cubicBezTo>
                    <a:pt x="323" y="105"/>
                    <a:pt x="323" y="105"/>
                    <a:pt x="323" y="105"/>
                  </a:cubicBezTo>
                  <a:cubicBezTo>
                    <a:pt x="320" y="106"/>
                    <a:pt x="320" y="106"/>
                    <a:pt x="320" y="106"/>
                  </a:cubicBezTo>
                  <a:cubicBezTo>
                    <a:pt x="315" y="108"/>
                    <a:pt x="315" y="108"/>
                    <a:pt x="315" y="108"/>
                  </a:cubicBezTo>
                  <a:cubicBezTo>
                    <a:pt x="313" y="109"/>
                    <a:pt x="313" y="109"/>
                    <a:pt x="313" y="109"/>
                  </a:cubicBezTo>
                  <a:cubicBezTo>
                    <a:pt x="308" y="111"/>
                    <a:pt x="308" y="111"/>
                    <a:pt x="308" y="111"/>
                  </a:cubicBezTo>
                  <a:cubicBezTo>
                    <a:pt x="313" y="111"/>
                    <a:pt x="313" y="111"/>
                    <a:pt x="313" y="111"/>
                  </a:cubicBezTo>
                  <a:lnTo>
                    <a:pt x="315" y="111"/>
                  </a:lnTo>
                  <a:close/>
                  <a:moveTo>
                    <a:pt x="3" y="341"/>
                  </a:moveTo>
                  <a:cubicBezTo>
                    <a:pt x="2" y="343"/>
                    <a:pt x="2" y="343"/>
                    <a:pt x="2" y="343"/>
                  </a:cubicBezTo>
                  <a:cubicBezTo>
                    <a:pt x="0" y="344"/>
                    <a:pt x="0" y="344"/>
                    <a:pt x="0" y="344"/>
                  </a:cubicBezTo>
                  <a:cubicBezTo>
                    <a:pt x="2" y="344"/>
                    <a:pt x="2" y="344"/>
                    <a:pt x="2" y="344"/>
                  </a:cubicBezTo>
                  <a:cubicBezTo>
                    <a:pt x="2" y="347"/>
                    <a:pt x="2" y="347"/>
                    <a:pt x="2" y="347"/>
                  </a:cubicBezTo>
                  <a:cubicBezTo>
                    <a:pt x="2" y="349"/>
                    <a:pt x="2" y="349"/>
                    <a:pt x="2" y="349"/>
                  </a:cubicBezTo>
                  <a:cubicBezTo>
                    <a:pt x="3" y="353"/>
                    <a:pt x="3" y="353"/>
                    <a:pt x="3" y="353"/>
                  </a:cubicBezTo>
                  <a:cubicBezTo>
                    <a:pt x="4" y="353"/>
                    <a:pt x="4" y="353"/>
                    <a:pt x="4" y="353"/>
                  </a:cubicBezTo>
                  <a:cubicBezTo>
                    <a:pt x="6" y="351"/>
                    <a:pt x="6" y="351"/>
                    <a:pt x="6" y="351"/>
                  </a:cubicBezTo>
                  <a:cubicBezTo>
                    <a:pt x="4" y="351"/>
                    <a:pt x="4" y="351"/>
                    <a:pt x="4" y="351"/>
                  </a:cubicBezTo>
                  <a:cubicBezTo>
                    <a:pt x="3" y="350"/>
                    <a:pt x="3" y="350"/>
                    <a:pt x="3" y="350"/>
                  </a:cubicBezTo>
                  <a:cubicBezTo>
                    <a:pt x="3" y="347"/>
                    <a:pt x="3" y="347"/>
                    <a:pt x="3" y="347"/>
                  </a:cubicBezTo>
                  <a:cubicBezTo>
                    <a:pt x="4" y="344"/>
                    <a:pt x="4" y="344"/>
                    <a:pt x="4" y="344"/>
                  </a:cubicBezTo>
                  <a:cubicBezTo>
                    <a:pt x="3" y="344"/>
                    <a:pt x="3" y="344"/>
                    <a:pt x="3" y="344"/>
                  </a:cubicBezTo>
                  <a:cubicBezTo>
                    <a:pt x="4" y="343"/>
                    <a:pt x="4" y="343"/>
                    <a:pt x="4" y="343"/>
                  </a:cubicBezTo>
                  <a:cubicBezTo>
                    <a:pt x="6" y="341"/>
                    <a:pt x="6" y="341"/>
                    <a:pt x="6" y="341"/>
                  </a:cubicBezTo>
                  <a:cubicBezTo>
                    <a:pt x="9" y="341"/>
                    <a:pt x="9" y="341"/>
                    <a:pt x="9" y="341"/>
                  </a:cubicBezTo>
                  <a:cubicBezTo>
                    <a:pt x="9" y="340"/>
                    <a:pt x="9" y="340"/>
                    <a:pt x="9" y="340"/>
                  </a:cubicBezTo>
                  <a:cubicBezTo>
                    <a:pt x="7" y="340"/>
                    <a:pt x="7" y="340"/>
                    <a:pt x="7" y="340"/>
                  </a:cubicBezTo>
                  <a:cubicBezTo>
                    <a:pt x="3" y="340"/>
                    <a:pt x="3" y="340"/>
                    <a:pt x="3" y="340"/>
                  </a:cubicBezTo>
                  <a:cubicBezTo>
                    <a:pt x="2" y="340"/>
                    <a:pt x="2" y="340"/>
                    <a:pt x="2" y="340"/>
                  </a:cubicBezTo>
                  <a:cubicBezTo>
                    <a:pt x="0" y="341"/>
                    <a:pt x="0" y="341"/>
                    <a:pt x="0" y="341"/>
                  </a:cubicBezTo>
                  <a:lnTo>
                    <a:pt x="3" y="341"/>
                  </a:lnTo>
                  <a:close/>
                  <a:moveTo>
                    <a:pt x="538" y="139"/>
                  </a:moveTo>
                  <a:cubicBezTo>
                    <a:pt x="539" y="138"/>
                    <a:pt x="539" y="138"/>
                    <a:pt x="539" y="138"/>
                  </a:cubicBezTo>
                  <a:cubicBezTo>
                    <a:pt x="538" y="136"/>
                    <a:pt x="538" y="136"/>
                    <a:pt x="538" y="136"/>
                  </a:cubicBezTo>
                  <a:cubicBezTo>
                    <a:pt x="536" y="138"/>
                    <a:pt x="536" y="138"/>
                    <a:pt x="536" y="138"/>
                  </a:cubicBezTo>
                  <a:cubicBezTo>
                    <a:pt x="538" y="138"/>
                    <a:pt x="538" y="138"/>
                    <a:pt x="538" y="138"/>
                  </a:cubicBezTo>
                  <a:cubicBezTo>
                    <a:pt x="536" y="141"/>
                    <a:pt x="536" y="141"/>
                    <a:pt x="536" y="141"/>
                  </a:cubicBezTo>
                  <a:lnTo>
                    <a:pt x="538" y="139"/>
                  </a:lnTo>
                  <a:close/>
                  <a:moveTo>
                    <a:pt x="558" y="55"/>
                  </a:moveTo>
                  <a:cubicBezTo>
                    <a:pt x="561" y="55"/>
                    <a:pt x="561" y="55"/>
                    <a:pt x="561" y="55"/>
                  </a:cubicBezTo>
                  <a:cubicBezTo>
                    <a:pt x="561" y="53"/>
                    <a:pt x="561" y="53"/>
                    <a:pt x="561" y="53"/>
                  </a:cubicBezTo>
                  <a:cubicBezTo>
                    <a:pt x="559" y="52"/>
                    <a:pt x="559" y="52"/>
                    <a:pt x="559" y="52"/>
                  </a:cubicBezTo>
                  <a:cubicBezTo>
                    <a:pt x="559" y="50"/>
                    <a:pt x="559" y="50"/>
                    <a:pt x="559" y="50"/>
                  </a:cubicBezTo>
                  <a:cubicBezTo>
                    <a:pt x="556" y="49"/>
                    <a:pt x="556" y="49"/>
                    <a:pt x="556" y="49"/>
                  </a:cubicBezTo>
                  <a:cubicBezTo>
                    <a:pt x="555" y="50"/>
                    <a:pt x="555" y="50"/>
                    <a:pt x="555" y="50"/>
                  </a:cubicBezTo>
                  <a:cubicBezTo>
                    <a:pt x="553" y="52"/>
                    <a:pt x="553" y="52"/>
                    <a:pt x="553" y="52"/>
                  </a:cubicBezTo>
                  <a:cubicBezTo>
                    <a:pt x="553" y="53"/>
                    <a:pt x="553" y="53"/>
                    <a:pt x="553" y="53"/>
                  </a:cubicBezTo>
                  <a:cubicBezTo>
                    <a:pt x="553" y="55"/>
                    <a:pt x="553" y="55"/>
                    <a:pt x="553" y="55"/>
                  </a:cubicBezTo>
                  <a:cubicBezTo>
                    <a:pt x="555" y="56"/>
                    <a:pt x="555" y="56"/>
                    <a:pt x="555" y="56"/>
                  </a:cubicBezTo>
                  <a:lnTo>
                    <a:pt x="558" y="55"/>
                  </a:lnTo>
                  <a:close/>
                  <a:moveTo>
                    <a:pt x="598" y="75"/>
                  </a:moveTo>
                  <a:cubicBezTo>
                    <a:pt x="595" y="76"/>
                    <a:pt x="595" y="76"/>
                    <a:pt x="595" y="76"/>
                  </a:cubicBezTo>
                  <a:cubicBezTo>
                    <a:pt x="594" y="78"/>
                    <a:pt x="594" y="78"/>
                    <a:pt x="594" y="78"/>
                  </a:cubicBezTo>
                  <a:cubicBezTo>
                    <a:pt x="595" y="78"/>
                    <a:pt x="595" y="78"/>
                    <a:pt x="595" y="78"/>
                  </a:cubicBezTo>
                  <a:cubicBezTo>
                    <a:pt x="596" y="78"/>
                    <a:pt x="596" y="78"/>
                    <a:pt x="596" y="78"/>
                  </a:cubicBezTo>
                  <a:cubicBezTo>
                    <a:pt x="598" y="79"/>
                    <a:pt x="598" y="79"/>
                    <a:pt x="598" y="79"/>
                  </a:cubicBezTo>
                  <a:cubicBezTo>
                    <a:pt x="601" y="80"/>
                    <a:pt x="601" y="80"/>
                    <a:pt x="601" y="80"/>
                  </a:cubicBezTo>
                  <a:cubicBezTo>
                    <a:pt x="605" y="80"/>
                    <a:pt x="605" y="80"/>
                    <a:pt x="605" y="80"/>
                  </a:cubicBezTo>
                  <a:cubicBezTo>
                    <a:pt x="611" y="80"/>
                    <a:pt x="611" y="80"/>
                    <a:pt x="611" y="80"/>
                  </a:cubicBezTo>
                  <a:cubicBezTo>
                    <a:pt x="615" y="79"/>
                    <a:pt x="615" y="79"/>
                    <a:pt x="615" y="79"/>
                  </a:cubicBezTo>
                  <a:cubicBezTo>
                    <a:pt x="619" y="76"/>
                    <a:pt x="619" y="76"/>
                    <a:pt x="619" y="76"/>
                  </a:cubicBezTo>
                  <a:cubicBezTo>
                    <a:pt x="619" y="75"/>
                    <a:pt x="619" y="75"/>
                    <a:pt x="619" y="75"/>
                  </a:cubicBezTo>
                  <a:cubicBezTo>
                    <a:pt x="619" y="73"/>
                    <a:pt x="619" y="73"/>
                    <a:pt x="619" y="73"/>
                  </a:cubicBezTo>
                  <a:cubicBezTo>
                    <a:pt x="618" y="72"/>
                    <a:pt x="618" y="72"/>
                    <a:pt x="618" y="72"/>
                  </a:cubicBezTo>
                  <a:cubicBezTo>
                    <a:pt x="615" y="70"/>
                    <a:pt x="615" y="70"/>
                    <a:pt x="615" y="70"/>
                  </a:cubicBezTo>
                  <a:cubicBezTo>
                    <a:pt x="602" y="73"/>
                    <a:pt x="602" y="73"/>
                    <a:pt x="602" y="73"/>
                  </a:cubicBezTo>
                  <a:cubicBezTo>
                    <a:pt x="604" y="73"/>
                    <a:pt x="604" y="73"/>
                    <a:pt x="604" y="73"/>
                  </a:cubicBezTo>
                  <a:cubicBezTo>
                    <a:pt x="601" y="75"/>
                    <a:pt x="601" y="75"/>
                    <a:pt x="601" y="75"/>
                  </a:cubicBezTo>
                  <a:lnTo>
                    <a:pt x="598" y="75"/>
                  </a:lnTo>
                  <a:close/>
                  <a:moveTo>
                    <a:pt x="581" y="43"/>
                  </a:moveTo>
                  <a:cubicBezTo>
                    <a:pt x="589" y="43"/>
                    <a:pt x="589" y="43"/>
                    <a:pt x="589" y="43"/>
                  </a:cubicBezTo>
                  <a:cubicBezTo>
                    <a:pt x="591" y="43"/>
                    <a:pt x="591" y="43"/>
                    <a:pt x="591" y="43"/>
                  </a:cubicBezTo>
                  <a:cubicBezTo>
                    <a:pt x="595" y="43"/>
                    <a:pt x="595" y="43"/>
                    <a:pt x="595" y="43"/>
                  </a:cubicBezTo>
                  <a:cubicBezTo>
                    <a:pt x="598" y="45"/>
                    <a:pt x="598" y="45"/>
                    <a:pt x="598" y="45"/>
                  </a:cubicBezTo>
                  <a:cubicBezTo>
                    <a:pt x="599" y="45"/>
                    <a:pt x="599" y="45"/>
                    <a:pt x="599" y="45"/>
                  </a:cubicBezTo>
                  <a:cubicBezTo>
                    <a:pt x="601" y="46"/>
                    <a:pt x="601" y="46"/>
                    <a:pt x="601" y="46"/>
                  </a:cubicBezTo>
                  <a:cubicBezTo>
                    <a:pt x="599" y="46"/>
                    <a:pt x="599" y="46"/>
                    <a:pt x="599" y="46"/>
                  </a:cubicBezTo>
                  <a:cubicBezTo>
                    <a:pt x="601" y="47"/>
                    <a:pt x="601" y="47"/>
                    <a:pt x="601" y="47"/>
                  </a:cubicBezTo>
                  <a:cubicBezTo>
                    <a:pt x="604" y="49"/>
                    <a:pt x="604" y="49"/>
                    <a:pt x="604" y="49"/>
                  </a:cubicBezTo>
                  <a:cubicBezTo>
                    <a:pt x="606" y="49"/>
                    <a:pt x="606" y="49"/>
                    <a:pt x="606" y="49"/>
                  </a:cubicBezTo>
                  <a:cubicBezTo>
                    <a:pt x="609" y="47"/>
                    <a:pt x="609" y="47"/>
                    <a:pt x="609" y="47"/>
                  </a:cubicBezTo>
                  <a:cubicBezTo>
                    <a:pt x="612" y="47"/>
                    <a:pt x="612" y="47"/>
                    <a:pt x="612" y="47"/>
                  </a:cubicBezTo>
                  <a:cubicBezTo>
                    <a:pt x="614" y="45"/>
                    <a:pt x="614" y="45"/>
                    <a:pt x="614" y="45"/>
                  </a:cubicBezTo>
                  <a:cubicBezTo>
                    <a:pt x="614" y="43"/>
                    <a:pt x="614" y="43"/>
                    <a:pt x="614" y="43"/>
                  </a:cubicBezTo>
                  <a:cubicBezTo>
                    <a:pt x="612" y="43"/>
                    <a:pt x="612" y="43"/>
                    <a:pt x="612" y="43"/>
                  </a:cubicBezTo>
                  <a:cubicBezTo>
                    <a:pt x="614" y="42"/>
                    <a:pt x="614" y="42"/>
                    <a:pt x="614" y="42"/>
                  </a:cubicBezTo>
                  <a:cubicBezTo>
                    <a:pt x="617" y="40"/>
                    <a:pt x="617" y="40"/>
                    <a:pt x="617" y="40"/>
                  </a:cubicBezTo>
                  <a:cubicBezTo>
                    <a:pt x="614" y="40"/>
                    <a:pt x="614" y="40"/>
                    <a:pt x="614" y="40"/>
                  </a:cubicBezTo>
                  <a:cubicBezTo>
                    <a:pt x="615" y="39"/>
                    <a:pt x="615" y="39"/>
                    <a:pt x="615" y="39"/>
                  </a:cubicBezTo>
                  <a:cubicBezTo>
                    <a:pt x="611" y="39"/>
                    <a:pt x="611" y="39"/>
                    <a:pt x="611" y="39"/>
                  </a:cubicBezTo>
                  <a:cubicBezTo>
                    <a:pt x="608" y="39"/>
                    <a:pt x="608" y="39"/>
                    <a:pt x="608" y="39"/>
                  </a:cubicBezTo>
                  <a:cubicBezTo>
                    <a:pt x="611" y="37"/>
                    <a:pt x="611" y="37"/>
                    <a:pt x="611" y="37"/>
                  </a:cubicBezTo>
                  <a:cubicBezTo>
                    <a:pt x="606" y="36"/>
                    <a:pt x="606" y="36"/>
                    <a:pt x="606" y="36"/>
                  </a:cubicBezTo>
                  <a:cubicBezTo>
                    <a:pt x="602" y="36"/>
                    <a:pt x="602" y="36"/>
                    <a:pt x="602" y="36"/>
                  </a:cubicBezTo>
                  <a:cubicBezTo>
                    <a:pt x="598" y="37"/>
                    <a:pt x="598" y="37"/>
                    <a:pt x="598" y="37"/>
                  </a:cubicBezTo>
                  <a:cubicBezTo>
                    <a:pt x="599" y="36"/>
                    <a:pt x="599" y="36"/>
                    <a:pt x="599" y="36"/>
                  </a:cubicBezTo>
                  <a:cubicBezTo>
                    <a:pt x="601" y="35"/>
                    <a:pt x="601" y="35"/>
                    <a:pt x="601" y="35"/>
                  </a:cubicBezTo>
                  <a:cubicBezTo>
                    <a:pt x="599" y="33"/>
                    <a:pt x="599" y="33"/>
                    <a:pt x="599" y="33"/>
                  </a:cubicBezTo>
                  <a:cubicBezTo>
                    <a:pt x="598" y="33"/>
                    <a:pt x="598" y="33"/>
                    <a:pt x="598" y="33"/>
                  </a:cubicBezTo>
                  <a:cubicBezTo>
                    <a:pt x="595" y="33"/>
                    <a:pt x="595" y="33"/>
                    <a:pt x="595" y="33"/>
                  </a:cubicBezTo>
                  <a:cubicBezTo>
                    <a:pt x="586" y="33"/>
                    <a:pt x="586" y="33"/>
                    <a:pt x="586" y="33"/>
                  </a:cubicBezTo>
                  <a:cubicBezTo>
                    <a:pt x="582" y="35"/>
                    <a:pt x="582" y="35"/>
                    <a:pt x="582" y="35"/>
                  </a:cubicBezTo>
                  <a:cubicBezTo>
                    <a:pt x="579" y="36"/>
                    <a:pt x="579" y="36"/>
                    <a:pt x="579" y="36"/>
                  </a:cubicBezTo>
                  <a:cubicBezTo>
                    <a:pt x="581" y="36"/>
                    <a:pt x="581" y="36"/>
                    <a:pt x="581" y="36"/>
                  </a:cubicBezTo>
                  <a:cubicBezTo>
                    <a:pt x="584" y="36"/>
                    <a:pt x="584" y="36"/>
                    <a:pt x="584" y="36"/>
                  </a:cubicBezTo>
                  <a:cubicBezTo>
                    <a:pt x="581" y="37"/>
                    <a:pt x="581" y="37"/>
                    <a:pt x="581" y="37"/>
                  </a:cubicBezTo>
                  <a:cubicBezTo>
                    <a:pt x="579" y="39"/>
                    <a:pt x="579" y="39"/>
                    <a:pt x="579" y="39"/>
                  </a:cubicBezTo>
                  <a:cubicBezTo>
                    <a:pt x="581" y="39"/>
                    <a:pt x="581" y="39"/>
                    <a:pt x="581" y="39"/>
                  </a:cubicBezTo>
                  <a:cubicBezTo>
                    <a:pt x="584" y="37"/>
                    <a:pt x="584" y="37"/>
                    <a:pt x="584" y="37"/>
                  </a:cubicBezTo>
                  <a:cubicBezTo>
                    <a:pt x="586" y="37"/>
                    <a:pt x="586" y="37"/>
                    <a:pt x="586" y="37"/>
                  </a:cubicBezTo>
                  <a:cubicBezTo>
                    <a:pt x="585" y="39"/>
                    <a:pt x="585" y="39"/>
                    <a:pt x="585" y="39"/>
                  </a:cubicBezTo>
                  <a:cubicBezTo>
                    <a:pt x="588" y="39"/>
                    <a:pt x="588" y="39"/>
                    <a:pt x="588" y="39"/>
                  </a:cubicBezTo>
                  <a:cubicBezTo>
                    <a:pt x="591" y="39"/>
                    <a:pt x="591" y="39"/>
                    <a:pt x="591" y="39"/>
                  </a:cubicBezTo>
                  <a:cubicBezTo>
                    <a:pt x="586" y="40"/>
                    <a:pt x="586" y="40"/>
                    <a:pt x="586" y="40"/>
                  </a:cubicBezTo>
                  <a:cubicBezTo>
                    <a:pt x="588" y="40"/>
                    <a:pt x="588" y="40"/>
                    <a:pt x="588" y="40"/>
                  </a:cubicBezTo>
                  <a:cubicBezTo>
                    <a:pt x="585" y="42"/>
                    <a:pt x="585" y="42"/>
                    <a:pt x="585" y="42"/>
                  </a:cubicBezTo>
                  <a:cubicBezTo>
                    <a:pt x="582" y="42"/>
                    <a:pt x="582" y="42"/>
                    <a:pt x="582" y="42"/>
                  </a:cubicBezTo>
                  <a:cubicBezTo>
                    <a:pt x="578" y="40"/>
                    <a:pt x="578" y="40"/>
                    <a:pt x="578" y="40"/>
                  </a:cubicBezTo>
                  <a:cubicBezTo>
                    <a:pt x="574" y="42"/>
                    <a:pt x="574" y="42"/>
                    <a:pt x="574" y="42"/>
                  </a:cubicBezTo>
                  <a:cubicBezTo>
                    <a:pt x="574" y="43"/>
                    <a:pt x="574" y="43"/>
                    <a:pt x="574" y="43"/>
                  </a:cubicBezTo>
                  <a:cubicBezTo>
                    <a:pt x="575" y="43"/>
                    <a:pt x="575" y="43"/>
                    <a:pt x="575" y="43"/>
                  </a:cubicBezTo>
                  <a:lnTo>
                    <a:pt x="581" y="43"/>
                  </a:lnTo>
                  <a:close/>
                  <a:moveTo>
                    <a:pt x="556" y="69"/>
                  </a:moveTo>
                  <a:cubicBezTo>
                    <a:pt x="555" y="70"/>
                    <a:pt x="555" y="70"/>
                    <a:pt x="555" y="70"/>
                  </a:cubicBezTo>
                  <a:cubicBezTo>
                    <a:pt x="552" y="70"/>
                    <a:pt x="552" y="70"/>
                    <a:pt x="552" y="70"/>
                  </a:cubicBezTo>
                  <a:cubicBezTo>
                    <a:pt x="551" y="70"/>
                    <a:pt x="551" y="70"/>
                    <a:pt x="551" y="70"/>
                  </a:cubicBezTo>
                  <a:cubicBezTo>
                    <a:pt x="551" y="72"/>
                    <a:pt x="551" y="72"/>
                    <a:pt x="551" y="72"/>
                  </a:cubicBezTo>
                  <a:cubicBezTo>
                    <a:pt x="558" y="72"/>
                    <a:pt x="558" y="72"/>
                    <a:pt x="558" y="72"/>
                  </a:cubicBezTo>
                  <a:cubicBezTo>
                    <a:pt x="565" y="70"/>
                    <a:pt x="565" y="70"/>
                    <a:pt x="565" y="70"/>
                  </a:cubicBezTo>
                  <a:cubicBezTo>
                    <a:pt x="574" y="70"/>
                    <a:pt x="574" y="70"/>
                    <a:pt x="574" y="70"/>
                  </a:cubicBezTo>
                  <a:cubicBezTo>
                    <a:pt x="572" y="72"/>
                    <a:pt x="572" y="72"/>
                    <a:pt x="572" y="72"/>
                  </a:cubicBezTo>
                  <a:cubicBezTo>
                    <a:pt x="569" y="72"/>
                    <a:pt x="569" y="72"/>
                    <a:pt x="569" y="72"/>
                  </a:cubicBezTo>
                  <a:cubicBezTo>
                    <a:pt x="565" y="73"/>
                    <a:pt x="565" y="73"/>
                    <a:pt x="565" y="73"/>
                  </a:cubicBezTo>
                  <a:cubicBezTo>
                    <a:pt x="563" y="73"/>
                    <a:pt x="563" y="73"/>
                    <a:pt x="563" y="73"/>
                  </a:cubicBezTo>
                  <a:cubicBezTo>
                    <a:pt x="566" y="75"/>
                    <a:pt x="566" y="75"/>
                    <a:pt x="566" y="75"/>
                  </a:cubicBezTo>
                  <a:cubicBezTo>
                    <a:pt x="565" y="75"/>
                    <a:pt x="565" y="75"/>
                    <a:pt x="565" y="75"/>
                  </a:cubicBezTo>
                  <a:cubicBezTo>
                    <a:pt x="563" y="75"/>
                    <a:pt x="563" y="75"/>
                    <a:pt x="563" y="75"/>
                  </a:cubicBezTo>
                  <a:cubicBezTo>
                    <a:pt x="563" y="76"/>
                    <a:pt x="563" y="76"/>
                    <a:pt x="563" y="76"/>
                  </a:cubicBezTo>
                  <a:cubicBezTo>
                    <a:pt x="565" y="78"/>
                    <a:pt x="565" y="78"/>
                    <a:pt x="565" y="78"/>
                  </a:cubicBezTo>
                  <a:cubicBezTo>
                    <a:pt x="571" y="76"/>
                    <a:pt x="571" y="76"/>
                    <a:pt x="571" y="76"/>
                  </a:cubicBezTo>
                  <a:cubicBezTo>
                    <a:pt x="572" y="78"/>
                    <a:pt x="572" y="78"/>
                    <a:pt x="572" y="78"/>
                  </a:cubicBezTo>
                  <a:cubicBezTo>
                    <a:pt x="575" y="76"/>
                    <a:pt x="575" y="76"/>
                    <a:pt x="575" y="76"/>
                  </a:cubicBezTo>
                  <a:cubicBezTo>
                    <a:pt x="578" y="78"/>
                    <a:pt x="578" y="78"/>
                    <a:pt x="578" y="78"/>
                  </a:cubicBezTo>
                  <a:cubicBezTo>
                    <a:pt x="582" y="78"/>
                    <a:pt x="582" y="78"/>
                    <a:pt x="582" y="78"/>
                  </a:cubicBezTo>
                  <a:cubicBezTo>
                    <a:pt x="584" y="75"/>
                    <a:pt x="584" y="75"/>
                    <a:pt x="584" y="75"/>
                  </a:cubicBezTo>
                  <a:cubicBezTo>
                    <a:pt x="584" y="76"/>
                    <a:pt x="584" y="76"/>
                    <a:pt x="584" y="76"/>
                  </a:cubicBezTo>
                  <a:cubicBezTo>
                    <a:pt x="585" y="76"/>
                    <a:pt x="585" y="76"/>
                    <a:pt x="585" y="76"/>
                  </a:cubicBezTo>
                  <a:cubicBezTo>
                    <a:pt x="586" y="76"/>
                    <a:pt x="586" y="76"/>
                    <a:pt x="586" y="76"/>
                  </a:cubicBezTo>
                  <a:cubicBezTo>
                    <a:pt x="585" y="75"/>
                    <a:pt x="585" y="75"/>
                    <a:pt x="585" y="75"/>
                  </a:cubicBezTo>
                  <a:cubicBezTo>
                    <a:pt x="586" y="73"/>
                    <a:pt x="586" y="73"/>
                    <a:pt x="586" y="73"/>
                  </a:cubicBezTo>
                  <a:cubicBezTo>
                    <a:pt x="589" y="73"/>
                    <a:pt x="589" y="73"/>
                    <a:pt x="589" y="73"/>
                  </a:cubicBezTo>
                  <a:cubicBezTo>
                    <a:pt x="588" y="72"/>
                    <a:pt x="588" y="72"/>
                    <a:pt x="588" y="72"/>
                  </a:cubicBezTo>
                  <a:cubicBezTo>
                    <a:pt x="591" y="72"/>
                    <a:pt x="591" y="72"/>
                    <a:pt x="591" y="72"/>
                  </a:cubicBezTo>
                  <a:cubicBezTo>
                    <a:pt x="592" y="72"/>
                    <a:pt x="592" y="72"/>
                    <a:pt x="592" y="72"/>
                  </a:cubicBezTo>
                  <a:cubicBezTo>
                    <a:pt x="595" y="70"/>
                    <a:pt x="595" y="70"/>
                    <a:pt x="595" y="70"/>
                  </a:cubicBezTo>
                  <a:cubicBezTo>
                    <a:pt x="592" y="69"/>
                    <a:pt x="592" y="69"/>
                    <a:pt x="592" y="69"/>
                  </a:cubicBezTo>
                  <a:cubicBezTo>
                    <a:pt x="596" y="68"/>
                    <a:pt x="596" y="68"/>
                    <a:pt x="596" y="68"/>
                  </a:cubicBezTo>
                  <a:cubicBezTo>
                    <a:pt x="598" y="66"/>
                    <a:pt x="598" y="66"/>
                    <a:pt x="598" y="66"/>
                  </a:cubicBezTo>
                  <a:cubicBezTo>
                    <a:pt x="601" y="65"/>
                    <a:pt x="601" y="65"/>
                    <a:pt x="601" y="65"/>
                  </a:cubicBezTo>
                  <a:cubicBezTo>
                    <a:pt x="601" y="63"/>
                    <a:pt x="601" y="63"/>
                    <a:pt x="601" y="63"/>
                  </a:cubicBezTo>
                  <a:cubicBezTo>
                    <a:pt x="602" y="63"/>
                    <a:pt x="602" y="63"/>
                    <a:pt x="602" y="63"/>
                  </a:cubicBezTo>
                  <a:cubicBezTo>
                    <a:pt x="601" y="62"/>
                    <a:pt x="601" y="62"/>
                    <a:pt x="601" y="62"/>
                  </a:cubicBezTo>
                  <a:cubicBezTo>
                    <a:pt x="599" y="60"/>
                    <a:pt x="599" y="60"/>
                    <a:pt x="599" y="60"/>
                  </a:cubicBezTo>
                  <a:cubicBezTo>
                    <a:pt x="596" y="60"/>
                    <a:pt x="596" y="60"/>
                    <a:pt x="596" y="60"/>
                  </a:cubicBezTo>
                  <a:cubicBezTo>
                    <a:pt x="594" y="60"/>
                    <a:pt x="594" y="60"/>
                    <a:pt x="594" y="60"/>
                  </a:cubicBezTo>
                  <a:cubicBezTo>
                    <a:pt x="592" y="62"/>
                    <a:pt x="592" y="62"/>
                    <a:pt x="592" y="62"/>
                  </a:cubicBezTo>
                  <a:cubicBezTo>
                    <a:pt x="591" y="62"/>
                    <a:pt x="591" y="62"/>
                    <a:pt x="591" y="62"/>
                  </a:cubicBezTo>
                  <a:cubicBezTo>
                    <a:pt x="586" y="60"/>
                    <a:pt x="586" y="60"/>
                    <a:pt x="586" y="60"/>
                  </a:cubicBezTo>
                  <a:cubicBezTo>
                    <a:pt x="581" y="60"/>
                    <a:pt x="581" y="60"/>
                    <a:pt x="581" y="60"/>
                  </a:cubicBezTo>
                  <a:cubicBezTo>
                    <a:pt x="579" y="62"/>
                    <a:pt x="579" y="62"/>
                    <a:pt x="579" y="62"/>
                  </a:cubicBezTo>
                  <a:cubicBezTo>
                    <a:pt x="578" y="62"/>
                    <a:pt x="578" y="62"/>
                    <a:pt x="578" y="62"/>
                  </a:cubicBezTo>
                  <a:cubicBezTo>
                    <a:pt x="578" y="63"/>
                    <a:pt x="578" y="63"/>
                    <a:pt x="578" y="63"/>
                  </a:cubicBezTo>
                  <a:cubicBezTo>
                    <a:pt x="581" y="65"/>
                    <a:pt x="581" y="65"/>
                    <a:pt x="581" y="65"/>
                  </a:cubicBezTo>
                  <a:cubicBezTo>
                    <a:pt x="584" y="65"/>
                    <a:pt x="584" y="65"/>
                    <a:pt x="584" y="65"/>
                  </a:cubicBezTo>
                  <a:cubicBezTo>
                    <a:pt x="581" y="66"/>
                    <a:pt x="581" y="66"/>
                    <a:pt x="581" y="66"/>
                  </a:cubicBezTo>
                  <a:cubicBezTo>
                    <a:pt x="579" y="66"/>
                    <a:pt x="579" y="66"/>
                    <a:pt x="579" y="66"/>
                  </a:cubicBezTo>
                  <a:cubicBezTo>
                    <a:pt x="578" y="66"/>
                    <a:pt x="578" y="66"/>
                    <a:pt x="578" y="66"/>
                  </a:cubicBezTo>
                  <a:cubicBezTo>
                    <a:pt x="581" y="68"/>
                    <a:pt x="581" y="68"/>
                    <a:pt x="581" y="68"/>
                  </a:cubicBezTo>
                  <a:cubicBezTo>
                    <a:pt x="576" y="68"/>
                    <a:pt x="576" y="68"/>
                    <a:pt x="576" y="68"/>
                  </a:cubicBezTo>
                  <a:cubicBezTo>
                    <a:pt x="576" y="66"/>
                    <a:pt x="576" y="66"/>
                    <a:pt x="576" y="66"/>
                  </a:cubicBezTo>
                  <a:cubicBezTo>
                    <a:pt x="575" y="66"/>
                    <a:pt x="575" y="66"/>
                    <a:pt x="575" y="66"/>
                  </a:cubicBezTo>
                  <a:cubicBezTo>
                    <a:pt x="574" y="66"/>
                    <a:pt x="574" y="66"/>
                    <a:pt x="574" y="66"/>
                  </a:cubicBezTo>
                  <a:cubicBezTo>
                    <a:pt x="575" y="65"/>
                    <a:pt x="575" y="65"/>
                    <a:pt x="575" y="65"/>
                  </a:cubicBezTo>
                  <a:cubicBezTo>
                    <a:pt x="574" y="65"/>
                    <a:pt x="574" y="65"/>
                    <a:pt x="574" y="65"/>
                  </a:cubicBezTo>
                  <a:cubicBezTo>
                    <a:pt x="574" y="63"/>
                    <a:pt x="574" y="63"/>
                    <a:pt x="574" y="63"/>
                  </a:cubicBezTo>
                  <a:cubicBezTo>
                    <a:pt x="572" y="62"/>
                    <a:pt x="572" y="62"/>
                    <a:pt x="572" y="62"/>
                  </a:cubicBezTo>
                  <a:cubicBezTo>
                    <a:pt x="568" y="63"/>
                    <a:pt x="568" y="63"/>
                    <a:pt x="568" y="63"/>
                  </a:cubicBezTo>
                  <a:cubicBezTo>
                    <a:pt x="565" y="65"/>
                    <a:pt x="565" y="65"/>
                    <a:pt x="565" y="65"/>
                  </a:cubicBezTo>
                  <a:cubicBezTo>
                    <a:pt x="566" y="65"/>
                    <a:pt x="566" y="65"/>
                    <a:pt x="566" y="65"/>
                  </a:cubicBezTo>
                  <a:cubicBezTo>
                    <a:pt x="565" y="66"/>
                    <a:pt x="565" y="66"/>
                    <a:pt x="565" y="66"/>
                  </a:cubicBezTo>
                  <a:cubicBezTo>
                    <a:pt x="566" y="68"/>
                    <a:pt x="566" y="68"/>
                    <a:pt x="566" y="68"/>
                  </a:cubicBezTo>
                  <a:cubicBezTo>
                    <a:pt x="565" y="68"/>
                    <a:pt x="565" y="68"/>
                    <a:pt x="565" y="68"/>
                  </a:cubicBezTo>
                  <a:cubicBezTo>
                    <a:pt x="566" y="69"/>
                    <a:pt x="566" y="69"/>
                    <a:pt x="566" y="69"/>
                  </a:cubicBezTo>
                  <a:cubicBezTo>
                    <a:pt x="565" y="69"/>
                    <a:pt x="565" y="69"/>
                    <a:pt x="565" y="69"/>
                  </a:cubicBezTo>
                  <a:cubicBezTo>
                    <a:pt x="562" y="69"/>
                    <a:pt x="562" y="69"/>
                    <a:pt x="562" y="69"/>
                  </a:cubicBezTo>
                  <a:cubicBezTo>
                    <a:pt x="559" y="68"/>
                    <a:pt x="559" y="68"/>
                    <a:pt x="559" y="68"/>
                  </a:cubicBezTo>
                  <a:lnTo>
                    <a:pt x="556" y="69"/>
                  </a:lnTo>
                  <a:close/>
                  <a:moveTo>
                    <a:pt x="586" y="47"/>
                  </a:moveTo>
                  <a:cubicBezTo>
                    <a:pt x="585" y="47"/>
                    <a:pt x="585" y="47"/>
                    <a:pt x="585" y="47"/>
                  </a:cubicBezTo>
                  <a:cubicBezTo>
                    <a:pt x="584" y="49"/>
                    <a:pt x="584" y="49"/>
                    <a:pt x="584" y="49"/>
                  </a:cubicBezTo>
                  <a:cubicBezTo>
                    <a:pt x="589" y="50"/>
                    <a:pt x="589" y="50"/>
                    <a:pt x="589" y="50"/>
                  </a:cubicBezTo>
                  <a:cubicBezTo>
                    <a:pt x="594" y="49"/>
                    <a:pt x="594" y="49"/>
                    <a:pt x="594" y="49"/>
                  </a:cubicBezTo>
                  <a:cubicBezTo>
                    <a:pt x="594" y="47"/>
                    <a:pt x="594" y="47"/>
                    <a:pt x="594" y="47"/>
                  </a:cubicBezTo>
                  <a:cubicBezTo>
                    <a:pt x="591" y="47"/>
                    <a:pt x="591" y="47"/>
                    <a:pt x="591" y="47"/>
                  </a:cubicBezTo>
                  <a:lnTo>
                    <a:pt x="586" y="47"/>
                  </a:lnTo>
                  <a:close/>
                  <a:moveTo>
                    <a:pt x="637" y="29"/>
                  </a:moveTo>
                  <a:cubicBezTo>
                    <a:pt x="638" y="29"/>
                    <a:pt x="638" y="29"/>
                    <a:pt x="638" y="29"/>
                  </a:cubicBezTo>
                  <a:cubicBezTo>
                    <a:pt x="641" y="29"/>
                    <a:pt x="641" y="29"/>
                    <a:pt x="641" y="29"/>
                  </a:cubicBezTo>
                  <a:cubicBezTo>
                    <a:pt x="644" y="27"/>
                    <a:pt x="644" y="27"/>
                    <a:pt x="644" y="27"/>
                  </a:cubicBezTo>
                  <a:cubicBezTo>
                    <a:pt x="642" y="26"/>
                    <a:pt x="642" y="26"/>
                    <a:pt x="642" y="26"/>
                  </a:cubicBezTo>
                  <a:cubicBezTo>
                    <a:pt x="639" y="26"/>
                    <a:pt x="639" y="26"/>
                    <a:pt x="639" y="26"/>
                  </a:cubicBezTo>
                  <a:cubicBezTo>
                    <a:pt x="635" y="26"/>
                    <a:pt x="635" y="26"/>
                    <a:pt x="635" y="26"/>
                  </a:cubicBezTo>
                  <a:cubicBezTo>
                    <a:pt x="632" y="27"/>
                    <a:pt x="632" y="27"/>
                    <a:pt x="632" y="27"/>
                  </a:cubicBezTo>
                  <a:cubicBezTo>
                    <a:pt x="635" y="27"/>
                    <a:pt x="635" y="27"/>
                    <a:pt x="635" y="27"/>
                  </a:cubicBezTo>
                  <a:lnTo>
                    <a:pt x="637" y="29"/>
                  </a:lnTo>
                  <a:close/>
                  <a:moveTo>
                    <a:pt x="628" y="46"/>
                  </a:moveTo>
                  <a:cubicBezTo>
                    <a:pt x="624" y="46"/>
                    <a:pt x="624" y="46"/>
                    <a:pt x="624" y="46"/>
                  </a:cubicBezTo>
                  <a:cubicBezTo>
                    <a:pt x="628" y="47"/>
                    <a:pt x="628" y="47"/>
                    <a:pt x="628" y="47"/>
                  </a:cubicBezTo>
                  <a:cubicBezTo>
                    <a:pt x="627" y="47"/>
                    <a:pt x="627" y="47"/>
                    <a:pt x="627" y="47"/>
                  </a:cubicBezTo>
                  <a:cubicBezTo>
                    <a:pt x="627" y="49"/>
                    <a:pt x="627" y="49"/>
                    <a:pt x="627" y="49"/>
                  </a:cubicBezTo>
                  <a:cubicBezTo>
                    <a:pt x="631" y="47"/>
                    <a:pt x="631" y="47"/>
                    <a:pt x="631" y="47"/>
                  </a:cubicBezTo>
                  <a:cubicBezTo>
                    <a:pt x="632" y="47"/>
                    <a:pt x="632" y="47"/>
                    <a:pt x="632" y="47"/>
                  </a:cubicBezTo>
                  <a:cubicBezTo>
                    <a:pt x="637" y="47"/>
                    <a:pt x="637" y="47"/>
                    <a:pt x="637" y="47"/>
                  </a:cubicBezTo>
                  <a:cubicBezTo>
                    <a:pt x="642" y="47"/>
                    <a:pt x="642" y="47"/>
                    <a:pt x="642" y="47"/>
                  </a:cubicBezTo>
                  <a:cubicBezTo>
                    <a:pt x="647" y="46"/>
                    <a:pt x="647" y="46"/>
                    <a:pt x="647" y="46"/>
                  </a:cubicBezTo>
                  <a:cubicBezTo>
                    <a:pt x="645" y="45"/>
                    <a:pt x="645" y="45"/>
                    <a:pt x="645" y="45"/>
                  </a:cubicBezTo>
                  <a:cubicBezTo>
                    <a:pt x="644" y="45"/>
                    <a:pt x="644" y="45"/>
                    <a:pt x="644" y="45"/>
                  </a:cubicBezTo>
                  <a:cubicBezTo>
                    <a:pt x="651" y="43"/>
                    <a:pt x="651" y="43"/>
                    <a:pt x="651" y="43"/>
                  </a:cubicBezTo>
                  <a:cubicBezTo>
                    <a:pt x="648" y="42"/>
                    <a:pt x="648" y="42"/>
                    <a:pt x="648" y="42"/>
                  </a:cubicBezTo>
                  <a:cubicBezTo>
                    <a:pt x="647" y="42"/>
                    <a:pt x="647" y="42"/>
                    <a:pt x="647" y="42"/>
                  </a:cubicBezTo>
                  <a:cubicBezTo>
                    <a:pt x="642" y="42"/>
                    <a:pt x="642" y="42"/>
                    <a:pt x="642" y="42"/>
                  </a:cubicBezTo>
                  <a:cubicBezTo>
                    <a:pt x="642" y="40"/>
                    <a:pt x="642" y="40"/>
                    <a:pt x="642" y="40"/>
                  </a:cubicBezTo>
                  <a:cubicBezTo>
                    <a:pt x="641" y="40"/>
                    <a:pt x="641" y="40"/>
                    <a:pt x="641" y="40"/>
                  </a:cubicBezTo>
                  <a:cubicBezTo>
                    <a:pt x="638" y="39"/>
                    <a:pt x="638" y="39"/>
                    <a:pt x="638" y="39"/>
                  </a:cubicBezTo>
                  <a:cubicBezTo>
                    <a:pt x="634" y="39"/>
                    <a:pt x="634" y="39"/>
                    <a:pt x="634" y="39"/>
                  </a:cubicBezTo>
                  <a:cubicBezTo>
                    <a:pt x="629" y="39"/>
                    <a:pt x="629" y="39"/>
                    <a:pt x="629" y="39"/>
                  </a:cubicBezTo>
                  <a:cubicBezTo>
                    <a:pt x="628" y="40"/>
                    <a:pt x="628" y="40"/>
                    <a:pt x="628" y="40"/>
                  </a:cubicBezTo>
                  <a:cubicBezTo>
                    <a:pt x="628" y="42"/>
                    <a:pt x="628" y="42"/>
                    <a:pt x="628" y="42"/>
                  </a:cubicBezTo>
                  <a:cubicBezTo>
                    <a:pt x="627" y="42"/>
                    <a:pt x="627" y="42"/>
                    <a:pt x="627" y="42"/>
                  </a:cubicBezTo>
                  <a:cubicBezTo>
                    <a:pt x="625" y="43"/>
                    <a:pt x="625" y="43"/>
                    <a:pt x="625" y="43"/>
                  </a:cubicBezTo>
                  <a:cubicBezTo>
                    <a:pt x="625" y="45"/>
                    <a:pt x="625" y="45"/>
                    <a:pt x="625" y="45"/>
                  </a:cubicBezTo>
                  <a:cubicBezTo>
                    <a:pt x="631" y="45"/>
                    <a:pt x="631" y="45"/>
                    <a:pt x="631" y="45"/>
                  </a:cubicBezTo>
                  <a:cubicBezTo>
                    <a:pt x="629" y="46"/>
                    <a:pt x="629" y="46"/>
                    <a:pt x="629" y="46"/>
                  </a:cubicBezTo>
                  <a:lnTo>
                    <a:pt x="628" y="46"/>
                  </a:lnTo>
                  <a:close/>
                  <a:moveTo>
                    <a:pt x="618" y="59"/>
                  </a:moveTo>
                  <a:cubicBezTo>
                    <a:pt x="612" y="59"/>
                    <a:pt x="612" y="59"/>
                    <a:pt x="612" y="59"/>
                  </a:cubicBezTo>
                  <a:cubicBezTo>
                    <a:pt x="617" y="60"/>
                    <a:pt x="617" y="60"/>
                    <a:pt x="617" y="60"/>
                  </a:cubicBezTo>
                  <a:cubicBezTo>
                    <a:pt x="621" y="60"/>
                    <a:pt x="621" y="60"/>
                    <a:pt x="621" y="60"/>
                  </a:cubicBezTo>
                  <a:cubicBezTo>
                    <a:pt x="619" y="62"/>
                    <a:pt x="619" y="62"/>
                    <a:pt x="619" y="62"/>
                  </a:cubicBezTo>
                  <a:cubicBezTo>
                    <a:pt x="617" y="62"/>
                    <a:pt x="617" y="62"/>
                    <a:pt x="617" y="62"/>
                  </a:cubicBezTo>
                  <a:cubicBezTo>
                    <a:pt x="618" y="63"/>
                    <a:pt x="618" y="63"/>
                    <a:pt x="618" y="63"/>
                  </a:cubicBezTo>
                  <a:cubicBezTo>
                    <a:pt x="619" y="63"/>
                    <a:pt x="619" y="63"/>
                    <a:pt x="619" y="63"/>
                  </a:cubicBezTo>
                  <a:cubicBezTo>
                    <a:pt x="621" y="65"/>
                    <a:pt x="621" y="65"/>
                    <a:pt x="621" y="65"/>
                  </a:cubicBezTo>
                  <a:cubicBezTo>
                    <a:pt x="624" y="63"/>
                    <a:pt x="624" y="63"/>
                    <a:pt x="624" y="63"/>
                  </a:cubicBezTo>
                  <a:cubicBezTo>
                    <a:pt x="631" y="65"/>
                    <a:pt x="631" y="65"/>
                    <a:pt x="631" y="65"/>
                  </a:cubicBezTo>
                  <a:cubicBezTo>
                    <a:pt x="634" y="63"/>
                    <a:pt x="634" y="63"/>
                    <a:pt x="634" y="63"/>
                  </a:cubicBezTo>
                  <a:cubicBezTo>
                    <a:pt x="637" y="63"/>
                    <a:pt x="637" y="63"/>
                    <a:pt x="637" y="63"/>
                  </a:cubicBezTo>
                  <a:cubicBezTo>
                    <a:pt x="638" y="63"/>
                    <a:pt x="638" y="63"/>
                    <a:pt x="638" y="63"/>
                  </a:cubicBezTo>
                  <a:cubicBezTo>
                    <a:pt x="638" y="65"/>
                    <a:pt x="638" y="65"/>
                    <a:pt x="638" y="65"/>
                  </a:cubicBezTo>
                  <a:cubicBezTo>
                    <a:pt x="638" y="66"/>
                    <a:pt x="638" y="66"/>
                    <a:pt x="638" y="66"/>
                  </a:cubicBezTo>
                  <a:cubicBezTo>
                    <a:pt x="638" y="68"/>
                    <a:pt x="638" y="68"/>
                    <a:pt x="638" y="68"/>
                  </a:cubicBezTo>
                  <a:cubicBezTo>
                    <a:pt x="639" y="68"/>
                    <a:pt x="639" y="68"/>
                    <a:pt x="639" y="68"/>
                  </a:cubicBezTo>
                  <a:cubicBezTo>
                    <a:pt x="638" y="70"/>
                    <a:pt x="638" y="70"/>
                    <a:pt x="638" y="70"/>
                  </a:cubicBezTo>
                  <a:cubicBezTo>
                    <a:pt x="635" y="72"/>
                    <a:pt x="635" y="72"/>
                    <a:pt x="635" y="72"/>
                  </a:cubicBezTo>
                  <a:cubicBezTo>
                    <a:pt x="632" y="73"/>
                    <a:pt x="632" y="73"/>
                    <a:pt x="632" y="73"/>
                  </a:cubicBezTo>
                  <a:cubicBezTo>
                    <a:pt x="629" y="75"/>
                    <a:pt x="629" y="75"/>
                    <a:pt x="629" y="75"/>
                  </a:cubicBezTo>
                  <a:cubicBezTo>
                    <a:pt x="632" y="76"/>
                    <a:pt x="632" y="76"/>
                    <a:pt x="632" y="76"/>
                  </a:cubicBezTo>
                  <a:cubicBezTo>
                    <a:pt x="628" y="78"/>
                    <a:pt x="628" y="78"/>
                    <a:pt x="628" y="78"/>
                  </a:cubicBezTo>
                  <a:cubicBezTo>
                    <a:pt x="628" y="79"/>
                    <a:pt x="628" y="79"/>
                    <a:pt x="628" y="79"/>
                  </a:cubicBezTo>
                  <a:cubicBezTo>
                    <a:pt x="629" y="80"/>
                    <a:pt x="629" y="80"/>
                    <a:pt x="629" y="80"/>
                  </a:cubicBezTo>
                  <a:cubicBezTo>
                    <a:pt x="632" y="80"/>
                    <a:pt x="632" y="80"/>
                    <a:pt x="632" y="80"/>
                  </a:cubicBezTo>
                  <a:cubicBezTo>
                    <a:pt x="634" y="80"/>
                    <a:pt x="634" y="80"/>
                    <a:pt x="634" y="80"/>
                  </a:cubicBezTo>
                  <a:cubicBezTo>
                    <a:pt x="638" y="79"/>
                    <a:pt x="638" y="79"/>
                    <a:pt x="638" y="79"/>
                  </a:cubicBezTo>
                  <a:cubicBezTo>
                    <a:pt x="635" y="80"/>
                    <a:pt x="635" y="80"/>
                    <a:pt x="635" y="80"/>
                  </a:cubicBezTo>
                  <a:cubicBezTo>
                    <a:pt x="637" y="80"/>
                    <a:pt x="637" y="80"/>
                    <a:pt x="637" y="80"/>
                  </a:cubicBezTo>
                  <a:cubicBezTo>
                    <a:pt x="637" y="82"/>
                    <a:pt x="637" y="82"/>
                    <a:pt x="637" y="82"/>
                  </a:cubicBezTo>
                  <a:cubicBezTo>
                    <a:pt x="641" y="82"/>
                    <a:pt x="641" y="82"/>
                    <a:pt x="641" y="82"/>
                  </a:cubicBezTo>
                  <a:cubicBezTo>
                    <a:pt x="645" y="82"/>
                    <a:pt x="645" y="82"/>
                    <a:pt x="645" y="82"/>
                  </a:cubicBezTo>
                  <a:cubicBezTo>
                    <a:pt x="648" y="82"/>
                    <a:pt x="648" y="82"/>
                    <a:pt x="648" y="82"/>
                  </a:cubicBezTo>
                  <a:cubicBezTo>
                    <a:pt x="652" y="79"/>
                    <a:pt x="652" y="79"/>
                    <a:pt x="652" y="79"/>
                  </a:cubicBezTo>
                  <a:cubicBezTo>
                    <a:pt x="652" y="80"/>
                    <a:pt x="652" y="80"/>
                    <a:pt x="652" y="80"/>
                  </a:cubicBezTo>
                  <a:cubicBezTo>
                    <a:pt x="655" y="79"/>
                    <a:pt x="655" y="79"/>
                    <a:pt x="655" y="79"/>
                  </a:cubicBezTo>
                  <a:cubicBezTo>
                    <a:pt x="657" y="79"/>
                    <a:pt x="657" y="79"/>
                    <a:pt x="657" y="79"/>
                  </a:cubicBezTo>
                  <a:cubicBezTo>
                    <a:pt x="658" y="79"/>
                    <a:pt x="658" y="79"/>
                    <a:pt x="658" y="79"/>
                  </a:cubicBezTo>
                  <a:cubicBezTo>
                    <a:pt x="655" y="80"/>
                    <a:pt x="655" y="80"/>
                    <a:pt x="655" y="80"/>
                  </a:cubicBezTo>
                  <a:cubicBezTo>
                    <a:pt x="652" y="82"/>
                    <a:pt x="652" y="82"/>
                    <a:pt x="652" y="82"/>
                  </a:cubicBezTo>
                  <a:cubicBezTo>
                    <a:pt x="658" y="83"/>
                    <a:pt x="658" y="83"/>
                    <a:pt x="658" y="83"/>
                  </a:cubicBezTo>
                  <a:cubicBezTo>
                    <a:pt x="662" y="82"/>
                    <a:pt x="662" y="82"/>
                    <a:pt x="662" y="82"/>
                  </a:cubicBezTo>
                  <a:cubicBezTo>
                    <a:pt x="665" y="83"/>
                    <a:pt x="665" y="83"/>
                    <a:pt x="665" y="83"/>
                  </a:cubicBezTo>
                  <a:cubicBezTo>
                    <a:pt x="667" y="83"/>
                    <a:pt x="667" y="83"/>
                    <a:pt x="667" y="83"/>
                  </a:cubicBezTo>
                  <a:cubicBezTo>
                    <a:pt x="668" y="82"/>
                    <a:pt x="668" y="82"/>
                    <a:pt x="668" y="82"/>
                  </a:cubicBezTo>
                  <a:cubicBezTo>
                    <a:pt x="671" y="83"/>
                    <a:pt x="671" y="83"/>
                    <a:pt x="671" y="83"/>
                  </a:cubicBezTo>
                  <a:cubicBezTo>
                    <a:pt x="672" y="82"/>
                    <a:pt x="672" y="82"/>
                    <a:pt x="672" y="82"/>
                  </a:cubicBezTo>
                  <a:cubicBezTo>
                    <a:pt x="674" y="83"/>
                    <a:pt x="674" y="83"/>
                    <a:pt x="674" y="83"/>
                  </a:cubicBezTo>
                  <a:cubicBezTo>
                    <a:pt x="675" y="83"/>
                    <a:pt x="675" y="83"/>
                    <a:pt x="675" y="83"/>
                  </a:cubicBezTo>
                  <a:cubicBezTo>
                    <a:pt x="678" y="82"/>
                    <a:pt x="678" y="82"/>
                    <a:pt x="678" y="82"/>
                  </a:cubicBezTo>
                  <a:cubicBezTo>
                    <a:pt x="680" y="83"/>
                    <a:pt x="680" y="83"/>
                    <a:pt x="680" y="83"/>
                  </a:cubicBezTo>
                  <a:cubicBezTo>
                    <a:pt x="681" y="82"/>
                    <a:pt x="681" y="82"/>
                    <a:pt x="681" y="82"/>
                  </a:cubicBezTo>
                  <a:cubicBezTo>
                    <a:pt x="684" y="80"/>
                    <a:pt x="684" y="80"/>
                    <a:pt x="684" y="80"/>
                  </a:cubicBezTo>
                  <a:cubicBezTo>
                    <a:pt x="682" y="82"/>
                    <a:pt x="682" y="82"/>
                    <a:pt x="682" y="82"/>
                  </a:cubicBezTo>
                  <a:cubicBezTo>
                    <a:pt x="685" y="83"/>
                    <a:pt x="685" y="83"/>
                    <a:pt x="685" y="83"/>
                  </a:cubicBezTo>
                  <a:cubicBezTo>
                    <a:pt x="688" y="83"/>
                    <a:pt x="688" y="83"/>
                    <a:pt x="688" y="83"/>
                  </a:cubicBezTo>
                  <a:cubicBezTo>
                    <a:pt x="694" y="82"/>
                    <a:pt x="694" y="82"/>
                    <a:pt x="694" y="82"/>
                  </a:cubicBezTo>
                  <a:cubicBezTo>
                    <a:pt x="697" y="80"/>
                    <a:pt x="697" y="80"/>
                    <a:pt x="697" y="80"/>
                  </a:cubicBezTo>
                  <a:cubicBezTo>
                    <a:pt x="698" y="79"/>
                    <a:pt x="698" y="79"/>
                    <a:pt x="698" y="79"/>
                  </a:cubicBezTo>
                  <a:cubicBezTo>
                    <a:pt x="700" y="79"/>
                    <a:pt x="700" y="79"/>
                    <a:pt x="700" y="79"/>
                  </a:cubicBezTo>
                  <a:cubicBezTo>
                    <a:pt x="700" y="80"/>
                    <a:pt x="700" y="80"/>
                    <a:pt x="700" y="80"/>
                  </a:cubicBezTo>
                  <a:cubicBezTo>
                    <a:pt x="700" y="82"/>
                    <a:pt x="700" y="82"/>
                    <a:pt x="700" y="82"/>
                  </a:cubicBezTo>
                  <a:cubicBezTo>
                    <a:pt x="703" y="83"/>
                    <a:pt x="703" y="83"/>
                    <a:pt x="703" y="83"/>
                  </a:cubicBezTo>
                  <a:cubicBezTo>
                    <a:pt x="708" y="83"/>
                    <a:pt x="708" y="83"/>
                    <a:pt x="708" y="83"/>
                  </a:cubicBezTo>
                  <a:cubicBezTo>
                    <a:pt x="713" y="82"/>
                    <a:pt x="713" y="82"/>
                    <a:pt x="713" y="82"/>
                  </a:cubicBezTo>
                  <a:cubicBezTo>
                    <a:pt x="717" y="82"/>
                    <a:pt x="717" y="82"/>
                    <a:pt x="717" y="82"/>
                  </a:cubicBezTo>
                  <a:cubicBezTo>
                    <a:pt x="721" y="82"/>
                    <a:pt x="721" y="82"/>
                    <a:pt x="721" y="82"/>
                  </a:cubicBezTo>
                  <a:cubicBezTo>
                    <a:pt x="724" y="79"/>
                    <a:pt x="724" y="79"/>
                    <a:pt x="724" y="79"/>
                  </a:cubicBezTo>
                  <a:cubicBezTo>
                    <a:pt x="725" y="78"/>
                    <a:pt x="725" y="78"/>
                    <a:pt x="725" y="78"/>
                  </a:cubicBezTo>
                  <a:cubicBezTo>
                    <a:pt x="727" y="76"/>
                    <a:pt x="727" y="76"/>
                    <a:pt x="727" y="76"/>
                  </a:cubicBezTo>
                  <a:cubicBezTo>
                    <a:pt x="730" y="75"/>
                    <a:pt x="730" y="75"/>
                    <a:pt x="730" y="75"/>
                  </a:cubicBezTo>
                  <a:cubicBezTo>
                    <a:pt x="734" y="75"/>
                    <a:pt x="734" y="75"/>
                    <a:pt x="734" y="75"/>
                  </a:cubicBezTo>
                  <a:cubicBezTo>
                    <a:pt x="735" y="73"/>
                    <a:pt x="735" y="73"/>
                    <a:pt x="735" y="73"/>
                  </a:cubicBezTo>
                  <a:cubicBezTo>
                    <a:pt x="733" y="72"/>
                    <a:pt x="733" y="72"/>
                    <a:pt x="733" y="72"/>
                  </a:cubicBezTo>
                  <a:cubicBezTo>
                    <a:pt x="734" y="72"/>
                    <a:pt x="734" y="72"/>
                    <a:pt x="734" y="72"/>
                  </a:cubicBezTo>
                  <a:cubicBezTo>
                    <a:pt x="731" y="70"/>
                    <a:pt x="731" y="70"/>
                    <a:pt x="731" y="70"/>
                  </a:cubicBezTo>
                  <a:cubicBezTo>
                    <a:pt x="730" y="70"/>
                    <a:pt x="730" y="70"/>
                    <a:pt x="730" y="70"/>
                  </a:cubicBezTo>
                  <a:cubicBezTo>
                    <a:pt x="725" y="70"/>
                    <a:pt x="725" y="70"/>
                    <a:pt x="725" y="70"/>
                  </a:cubicBezTo>
                  <a:cubicBezTo>
                    <a:pt x="725" y="69"/>
                    <a:pt x="725" y="69"/>
                    <a:pt x="725" y="69"/>
                  </a:cubicBezTo>
                  <a:cubicBezTo>
                    <a:pt x="723" y="68"/>
                    <a:pt x="723" y="68"/>
                    <a:pt x="723" y="68"/>
                  </a:cubicBezTo>
                  <a:cubicBezTo>
                    <a:pt x="717" y="69"/>
                    <a:pt x="717" y="69"/>
                    <a:pt x="717" y="69"/>
                  </a:cubicBezTo>
                  <a:cubicBezTo>
                    <a:pt x="713" y="69"/>
                    <a:pt x="713" y="69"/>
                    <a:pt x="713" y="69"/>
                  </a:cubicBezTo>
                  <a:cubicBezTo>
                    <a:pt x="708" y="69"/>
                    <a:pt x="708" y="69"/>
                    <a:pt x="708" y="69"/>
                  </a:cubicBezTo>
                  <a:cubicBezTo>
                    <a:pt x="703" y="69"/>
                    <a:pt x="703" y="69"/>
                    <a:pt x="703" y="69"/>
                  </a:cubicBezTo>
                  <a:cubicBezTo>
                    <a:pt x="697" y="70"/>
                    <a:pt x="697" y="70"/>
                    <a:pt x="697" y="70"/>
                  </a:cubicBezTo>
                  <a:cubicBezTo>
                    <a:pt x="684" y="72"/>
                    <a:pt x="684" y="72"/>
                    <a:pt x="684" y="72"/>
                  </a:cubicBezTo>
                  <a:cubicBezTo>
                    <a:pt x="687" y="73"/>
                    <a:pt x="687" y="73"/>
                    <a:pt x="687" y="73"/>
                  </a:cubicBezTo>
                  <a:cubicBezTo>
                    <a:pt x="680" y="73"/>
                    <a:pt x="680" y="73"/>
                    <a:pt x="680" y="73"/>
                  </a:cubicBezTo>
                  <a:cubicBezTo>
                    <a:pt x="680" y="72"/>
                    <a:pt x="680" y="72"/>
                    <a:pt x="680" y="72"/>
                  </a:cubicBezTo>
                  <a:cubicBezTo>
                    <a:pt x="677" y="70"/>
                    <a:pt x="677" y="70"/>
                    <a:pt x="677" y="70"/>
                  </a:cubicBezTo>
                  <a:cubicBezTo>
                    <a:pt x="674" y="70"/>
                    <a:pt x="674" y="70"/>
                    <a:pt x="674" y="70"/>
                  </a:cubicBezTo>
                  <a:cubicBezTo>
                    <a:pt x="672" y="72"/>
                    <a:pt x="672" y="72"/>
                    <a:pt x="672" y="72"/>
                  </a:cubicBezTo>
                  <a:cubicBezTo>
                    <a:pt x="671" y="72"/>
                    <a:pt x="671" y="72"/>
                    <a:pt x="671" y="72"/>
                  </a:cubicBezTo>
                  <a:cubicBezTo>
                    <a:pt x="670" y="72"/>
                    <a:pt x="670" y="72"/>
                    <a:pt x="670" y="72"/>
                  </a:cubicBezTo>
                  <a:cubicBezTo>
                    <a:pt x="667" y="72"/>
                    <a:pt x="667" y="72"/>
                    <a:pt x="667" y="72"/>
                  </a:cubicBezTo>
                  <a:cubicBezTo>
                    <a:pt x="665" y="70"/>
                    <a:pt x="665" y="70"/>
                    <a:pt x="665" y="70"/>
                  </a:cubicBezTo>
                  <a:cubicBezTo>
                    <a:pt x="664" y="70"/>
                    <a:pt x="664" y="70"/>
                    <a:pt x="664" y="70"/>
                  </a:cubicBezTo>
                  <a:cubicBezTo>
                    <a:pt x="662" y="70"/>
                    <a:pt x="662" y="70"/>
                    <a:pt x="662" y="70"/>
                  </a:cubicBezTo>
                  <a:cubicBezTo>
                    <a:pt x="662" y="72"/>
                    <a:pt x="662" y="72"/>
                    <a:pt x="662" y="72"/>
                  </a:cubicBezTo>
                  <a:cubicBezTo>
                    <a:pt x="661" y="72"/>
                    <a:pt x="661" y="72"/>
                    <a:pt x="661" y="72"/>
                  </a:cubicBezTo>
                  <a:cubicBezTo>
                    <a:pt x="660" y="72"/>
                    <a:pt x="660" y="72"/>
                    <a:pt x="660" y="72"/>
                  </a:cubicBezTo>
                  <a:cubicBezTo>
                    <a:pt x="658" y="70"/>
                    <a:pt x="658" y="70"/>
                    <a:pt x="658" y="70"/>
                  </a:cubicBezTo>
                  <a:cubicBezTo>
                    <a:pt x="660" y="70"/>
                    <a:pt x="660" y="70"/>
                    <a:pt x="660" y="70"/>
                  </a:cubicBezTo>
                  <a:cubicBezTo>
                    <a:pt x="662" y="69"/>
                    <a:pt x="662" y="69"/>
                    <a:pt x="662" y="69"/>
                  </a:cubicBezTo>
                  <a:cubicBezTo>
                    <a:pt x="661" y="69"/>
                    <a:pt x="661" y="69"/>
                    <a:pt x="661" y="69"/>
                  </a:cubicBezTo>
                  <a:cubicBezTo>
                    <a:pt x="658" y="69"/>
                    <a:pt x="658" y="69"/>
                    <a:pt x="658" y="69"/>
                  </a:cubicBezTo>
                  <a:cubicBezTo>
                    <a:pt x="660" y="68"/>
                    <a:pt x="660" y="68"/>
                    <a:pt x="660" y="68"/>
                  </a:cubicBezTo>
                  <a:cubicBezTo>
                    <a:pt x="658" y="68"/>
                    <a:pt x="658" y="68"/>
                    <a:pt x="658" y="68"/>
                  </a:cubicBezTo>
                  <a:cubicBezTo>
                    <a:pt x="657" y="68"/>
                    <a:pt x="657" y="68"/>
                    <a:pt x="657" y="68"/>
                  </a:cubicBezTo>
                  <a:cubicBezTo>
                    <a:pt x="652" y="68"/>
                    <a:pt x="652" y="68"/>
                    <a:pt x="652" y="68"/>
                  </a:cubicBezTo>
                  <a:cubicBezTo>
                    <a:pt x="648" y="69"/>
                    <a:pt x="648" y="69"/>
                    <a:pt x="648" y="69"/>
                  </a:cubicBezTo>
                  <a:cubicBezTo>
                    <a:pt x="649" y="68"/>
                    <a:pt x="649" y="68"/>
                    <a:pt x="649" y="68"/>
                  </a:cubicBezTo>
                  <a:cubicBezTo>
                    <a:pt x="652" y="66"/>
                    <a:pt x="652" y="66"/>
                    <a:pt x="652" y="66"/>
                  </a:cubicBezTo>
                  <a:cubicBezTo>
                    <a:pt x="649" y="65"/>
                    <a:pt x="649" y="65"/>
                    <a:pt x="649" y="65"/>
                  </a:cubicBezTo>
                  <a:cubicBezTo>
                    <a:pt x="651" y="65"/>
                    <a:pt x="651" y="65"/>
                    <a:pt x="651" y="65"/>
                  </a:cubicBezTo>
                  <a:cubicBezTo>
                    <a:pt x="654" y="65"/>
                    <a:pt x="654" y="65"/>
                    <a:pt x="654" y="65"/>
                  </a:cubicBezTo>
                  <a:cubicBezTo>
                    <a:pt x="658" y="66"/>
                    <a:pt x="658" y="66"/>
                    <a:pt x="658" y="66"/>
                  </a:cubicBezTo>
                  <a:cubicBezTo>
                    <a:pt x="658" y="65"/>
                    <a:pt x="658" y="65"/>
                    <a:pt x="658" y="65"/>
                  </a:cubicBezTo>
                  <a:cubicBezTo>
                    <a:pt x="661" y="65"/>
                    <a:pt x="661" y="65"/>
                    <a:pt x="661" y="65"/>
                  </a:cubicBezTo>
                  <a:cubicBezTo>
                    <a:pt x="667" y="65"/>
                    <a:pt x="667" y="65"/>
                    <a:pt x="667" y="65"/>
                  </a:cubicBezTo>
                  <a:cubicBezTo>
                    <a:pt x="664" y="63"/>
                    <a:pt x="664" y="63"/>
                    <a:pt x="664" y="63"/>
                  </a:cubicBezTo>
                  <a:cubicBezTo>
                    <a:pt x="661" y="62"/>
                    <a:pt x="661" y="62"/>
                    <a:pt x="661" y="62"/>
                  </a:cubicBezTo>
                  <a:cubicBezTo>
                    <a:pt x="658" y="60"/>
                    <a:pt x="658" y="60"/>
                    <a:pt x="658" y="60"/>
                  </a:cubicBezTo>
                  <a:cubicBezTo>
                    <a:pt x="655" y="59"/>
                    <a:pt x="655" y="59"/>
                    <a:pt x="655" y="59"/>
                  </a:cubicBezTo>
                  <a:cubicBezTo>
                    <a:pt x="649" y="60"/>
                    <a:pt x="649" y="60"/>
                    <a:pt x="649" y="60"/>
                  </a:cubicBezTo>
                  <a:cubicBezTo>
                    <a:pt x="642" y="60"/>
                    <a:pt x="642" y="60"/>
                    <a:pt x="642" y="60"/>
                  </a:cubicBezTo>
                  <a:cubicBezTo>
                    <a:pt x="641" y="60"/>
                    <a:pt x="641" y="60"/>
                    <a:pt x="641" y="60"/>
                  </a:cubicBezTo>
                  <a:cubicBezTo>
                    <a:pt x="641" y="59"/>
                    <a:pt x="641" y="59"/>
                    <a:pt x="641" y="59"/>
                  </a:cubicBezTo>
                  <a:cubicBezTo>
                    <a:pt x="639" y="58"/>
                    <a:pt x="639" y="58"/>
                    <a:pt x="639" y="58"/>
                  </a:cubicBezTo>
                  <a:cubicBezTo>
                    <a:pt x="635" y="58"/>
                    <a:pt x="635" y="58"/>
                    <a:pt x="635" y="58"/>
                  </a:cubicBezTo>
                  <a:cubicBezTo>
                    <a:pt x="629" y="56"/>
                    <a:pt x="629" y="56"/>
                    <a:pt x="629" y="56"/>
                  </a:cubicBezTo>
                  <a:cubicBezTo>
                    <a:pt x="625" y="56"/>
                    <a:pt x="625" y="56"/>
                    <a:pt x="625" y="56"/>
                  </a:cubicBezTo>
                  <a:cubicBezTo>
                    <a:pt x="618" y="56"/>
                    <a:pt x="618" y="56"/>
                    <a:pt x="618" y="56"/>
                  </a:cubicBezTo>
                  <a:cubicBezTo>
                    <a:pt x="617" y="58"/>
                    <a:pt x="617" y="58"/>
                    <a:pt x="617" y="58"/>
                  </a:cubicBezTo>
                  <a:lnTo>
                    <a:pt x="618" y="59"/>
                  </a:lnTo>
                  <a:close/>
                  <a:moveTo>
                    <a:pt x="733" y="79"/>
                  </a:moveTo>
                  <a:cubicBezTo>
                    <a:pt x="731" y="78"/>
                    <a:pt x="731" y="78"/>
                    <a:pt x="731" y="78"/>
                  </a:cubicBezTo>
                  <a:cubicBezTo>
                    <a:pt x="730" y="78"/>
                    <a:pt x="730" y="78"/>
                    <a:pt x="730" y="78"/>
                  </a:cubicBezTo>
                  <a:cubicBezTo>
                    <a:pt x="725" y="78"/>
                    <a:pt x="725" y="78"/>
                    <a:pt x="725" y="78"/>
                  </a:cubicBezTo>
                  <a:cubicBezTo>
                    <a:pt x="727" y="79"/>
                    <a:pt x="727" y="79"/>
                    <a:pt x="727" y="79"/>
                  </a:cubicBezTo>
                  <a:lnTo>
                    <a:pt x="733" y="79"/>
                  </a:lnTo>
                  <a:close/>
                  <a:moveTo>
                    <a:pt x="508" y="125"/>
                  </a:moveTo>
                  <a:cubicBezTo>
                    <a:pt x="506" y="126"/>
                    <a:pt x="506" y="126"/>
                    <a:pt x="506" y="126"/>
                  </a:cubicBezTo>
                  <a:cubicBezTo>
                    <a:pt x="509" y="126"/>
                    <a:pt x="509" y="126"/>
                    <a:pt x="509" y="126"/>
                  </a:cubicBezTo>
                  <a:cubicBezTo>
                    <a:pt x="510" y="126"/>
                    <a:pt x="510" y="126"/>
                    <a:pt x="510" y="126"/>
                  </a:cubicBezTo>
                  <a:cubicBezTo>
                    <a:pt x="509" y="125"/>
                    <a:pt x="509" y="125"/>
                    <a:pt x="509" y="125"/>
                  </a:cubicBezTo>
                  <a:lnTo>
                    <a:pt x="508" y="125"/>
                  </a:lnTo>
                  <a:close/>
                  <a:moveTo>
                    <a:pt x="430" y="69"/>
                  </a:moveTo>
                  <a:cubicBezTo>
                    <a:pt x="434" y="69"/>
                    <a:pt x="434" y="69"/>
                    <a:pt x="434" y="69"/>
                  </a:cubicBezTo>
                  <a:cubicBezTo>
                    <a:pt x="439" y="66"/>
                    <a:pt x="439" y="66"/>
                    <a:pt x="439" y="66"/>
                  </a:cubicBezTo>
                  <a:cubicBezTo>
                    <a:pt x="433" y="66"/>
                    <a:pt x="433" y="66"/>
                    <a:pt x="433" y="66"/>
                  </a:cubicBezTo>
                  <a:cubicBezTo>
                    <a:pt x="427" y="68"/>
                    <a:pt x="427" y="68"/>
                    <a:pt x="427" y="68"/>
                  </a:cubicBezTo>
                  <a:cubicBezTo>
                    <a:pt x="423" y="69"/>
                    <a:pt x="423" y="69"/>
                    <a:pt x="423" y="69"/>
                  </a:cubicBezTo>
                  <a:cubicBezTo>
                    <a:pt x="417" y="72"/>
                    <a:pt x="417" y="72"/>
                    <a:pt x="417" y="72"/>
                  </a:cubicBezTo>
                  <a:cubicBezTo>
                    <a:pt x="420" y="72"/>
                    <a:pt x="420" y="72"/>
                    <a:pt x="420" y="72"/>
                  </a:cubicBezTo>
                  <a:cubicBezTo>
                    <a:pt x="424" y="72"/>
                    <a:pt x="424" y="72"/>
                    <a:pt x="424" y="72"/>
                  </a:cubicBezTo>
                  <a:lnTo>
                    <a:pt x="430" y="69"/>
                  </a:lnTo>
                  <a:close/>
                  <a:moveTo>
                    <a:pt x="493" y="136"/>
                  </a:moveTo>
                  <a:cubicBezTo>
                    <a:pt x="496" y="135"/>
                    <a:pt x="496" y="135"/>
                    <a:pt x="496" y="135"/>
                  </a:cubicBezTo>
                  <a:cubicBezTo>
                    <a:pt x="498" y="131"/>
                    <a:pt x="498" y="131"/>
                    <a:pt x="498" y="131"/>
                  </a:cubicBezTo>
                  <a:cubicBezTo>
                    <a:pt x="495" y="131"/>
                    <a:pt x="495" y="131"/>
                    <a:pt x="495" y="131"/>
                  </a:cubicBezTo>
                  <a:cubicBezTo>
                    <a:pt x="493" y="131"/>
                    <a:pt x="493" y="131"/>
                    <a:pt x="493" y="131"/>
                  </a:cubicBezTo>
                  <a:cubicBezTo>
                    <a:pt x="493" y="129"/>
                    <a:pt x="493" y="129"/>
                    <a:pt x="493" y="129"/>
                  </a:cubicBezTo>
                  <a:cubicBezTo>
                    <a:pt x="492" y="129"/>
                    <a:pt x="492" y="129"/>
                    <a:pt x="492" y="129"/>
                  </a:cubicBezTo>
                  <a:cubicBezTo>
                    <a:pt x="487" y="126"/>
                    <a:pt x="487" y="126"/>
                    <a:pt x="487" y="126"/>
                  </a:cubicBezTo>
                  <a:cubicBezTo>
                    <a:pt x="486" y="125"/>
                    <a:pt x="486" y="125"/>
                    <a:pt x="486" y="125"/>
                  </a:cubicBezTo>
                  <a:cubicBezTo>
                    <a:pt x="485" y="126"/>
                    <a:pt x="485" y="126"/>
                    <a:pt x="485" y="126"/>
                  </a:cubicBezTo>
                  <a:cubicBezTo>
                    <a:pt x="483" y="126"/>
                    <a:pt x="483" y="126"/>
                    <a:pt x="483" y="126"/>
                  </a:cubicBezTo>
                  <a:cubicBezTo>
                    <a:pt x="482" y="125"/>
                    <a:pt x="482" y="125"/>
                    <a:pt x="482" y="125"/>
                  </a:cubicBezTo>
                  <a:cubicBezTo>
                    <a:pt x="480" y="123"/>
                    <a:pt x="480" y="123"/>
                    <a:pt x="480" y="123"/>
                  </a:cubicBezTo>
                  <a:cubicBezTo>
                    <a:pt x="480" y="122"/>
                    <a:pt x="480" y="122"/>
                    <a:pt x="480" y="122"/>
                  </a:cubicBezTo>
                  <a:cubicBezTo>
                    <a:pt x="479" y="122"/>
                    <a:pt x="479" y="122"/>
                    <a:pt x="479" y="122"/>
                  </a:cubicBezTo>
                  <a:cubicBezTo>
                    <a:pt x="479" y="121"/>
                    <a:pt x="479" y="121"/>
                    <a:pt x="479" y="121"/>
                  </a:cubicBezTo>
                  <a:cubicBezTo>
                    <a:pt x="479" y="119"/>
                    <a:pt x="479" y="119"/>
                    <a:pt x="479" y="119"/>
                  </a:cubicBezTo>
                  <a:cubicBezTo>
                    <a:pt x="483" y="118"/>
                    <a:pt x="483" y="118"/>
                    <a:pt x="483" y="118"/>
                  </a:cubicBezTo>
                  <a:cubicBezTo>
                    <a:pt x="486" y="116"/>
                    <a:pt x="486" y="116"/>
                    <a:pt x="486" y="116"/>
                  </a:cubicBezTo>
                  <a:cubicBezTo>
                    <a:pt x="486" y="113"/>
                    <a:pt x="486" y="113"/>
                    <a:pt x="486" y="113"/>
                  </a:cubicBezTo>
                  <a:cubicBezTo>
                    <a:pt x="486" y="111"/>
                    <a:pt x="486" y="111"/>
                    <a:pt x="486" y="111"/>
                  </a:cubicBezTo>
                  <a:cubicBezTo>
                    <a:pt x="490" y="105"/>
                    <a:pt x="490" y="105"/>
                    <a:pt x="490" y="105"/>
                  </a:cubicBezTo>
                  <a:cubicBezTo>
                    <a:pt x="492" y="103"/>
                    <a:pt x="492" y="103"/>
                    <a:pt x="492" y="103"/>
                  </a:cubicBezTo>
                  <a:cubicBezTo>
                    <a:pt x="493" y="102"/>
                    <a:pt x="493" y="102"/>
                    <a:pt x="493" y="102"/>
                  </a:cubicBezTo>
                  <a:cubicBezTo>
                    <a:pt x="492" y="99"/>
                    <a:pt x="492" y="99"/>
                    <a:pt x="492" y="99"/>
                  </a:cubicBezTo>
                  <a:cubicBezTo>
                    <a:pt x="490" y="98"/>
                    <a:pt x="490" y="98"/>
                    <a:pt x="490" y="98"/>
                  </a:cubicBezTo>
                  <a:cubicBezTo>
                    <a:pt x="487" y="96"/>
                    <a:pt x="487" y="96"/>
                    <a:pt x="487" y="96"/>
                  </a:cubicBezTo>
                  <a:cubicBezTo>
                    <a:pt x="483" y="96"/>
                    <a:pt x="483" y="96"/>
                    <a:pt x="483" y="96"/>
                  </a:cubicBezTo>
                  <a:cubicBezTo>
                    <a:pt x="480" y="95"/>
                    <a:pt x="480" y="95"/>
                    <a:pt x="480" y="95"/>
                  </a:cubicBezTo>
                  <a:cubicBezTo>
                    <a:pt x="479" y="95"/>
                    <a:pt x="479" y="95"/>
                    <a:pt x="479" y="95"/>
                  </a:cubicBezTo>
                  <a:cubicBezTo>
                    <a:pt x="476" y="96"/>
                    <a:pt x="476" y="96"/>
                    <a:pt x="476" y="96"/>
                  </a:cubicBezTo>
                  <a:cubicBezTo>
                    <a:pt x="477" y="96"/>
                    <a:pt x="477" y="96"/>
                    <a:pt x="477" y="96"/>
                  </a:cubicBezTo>
                  <a:cubicBezTo>
                    <a:pt x="475" y="98"/>
                    <a:pt x="475" y="98"/>
                    <a:pt x="475" y="98"/>
                  </a:cubicBezTo>
                  <a:cubicBezTo>
                    <a:pt x="472" y="99"/>
                    <a:pt x="472" y="99"/>
                    <a:pt x="472" y="99"/>
                  </a:cubicBezTo>
                  <a:cubicBezTo>
                    <a:pt x="469" y="103"/>
                    <a:pt x="469" y="103"/>
                    <a:pt x="469" y="103"/>
                  </a:cubicBezTo>
                  <a:cubicBezTo>
                    <a:pt x="466" y="108"/>
                    <a:pt x="466" y="108"/>
                    <a:pt x="466" y="108"/>
                  </a:cubicBezTo>
                  <a:cubicBezTo>
                    <a:pt x="465" y="109"/>
                    <a:pt x="465" y="109"/>
                    <a:pt x="465" y="109"/>
                  </a:cubicBezTo>
                  <a:cubicBezTo>
                    <a:pt x="466" y="112"/>
                    <a:pt x="466" y="112"/>
                    <a:pt x="466" y="112"/>
                  </a:cubicBezTo>
                  <a:cubicBezTo>
                    <a:pt x="463" y="112"/>
                    <a:pt x="463" y="112"/>
                    <a:pt x="463" y="112"/>
                  </a:cubicBezTo>
                  <a:cubicBezTo>
                    <a:pt x="460" y="113"/>
                    <a:pt x="460" y="113"/>
                    <a:pt x="460" y="113"/>
                  </a:cubicBezTo>
                  <a:cubicBezTo>
                    <a:pt x="457" y="113"/>
                    <a:pt x="457" y="113"/>
                    <a:pt x="457" y="113"/>
                  </a:cubicBezTo>
                  <a:cubicBezTo>
                    <a:pt x="455" y="113"/>
                    <a:pt x="455" y="113"/>
                    <a:pt x="455" y="113"/>
                  </a:cubicBezTo>
                  <a:cubicBezTo>
                    <a:pt x="459" y="111"/>
                    <a:pt x="459" y="111"/>
                    <a:pt x="459" y="111"/>
                  </a:cubicBezTo>
                  <a:cubicBezTo>
                    <a:pt x="457" y="111"/>
                    <a:pt x="457" y="111"/>
                    <a:pt x="457" y="111"/>
                  </a:cubicBezTo>
                  <a:cubicBezTo>
                    <a:pt x="459" y="108"/>
                    <a:pt x="459" y="108"/>
                    <a:pt x="459" y="108"/>
                  </a:cubicBezTo>
                  <a:cubicBezTo>
                    <a:pt x="463" y="103"/>
                    <a:pt x="463" y="103"/>
                    <a:pt x="463" y="103"/>
                  </a:cubicBezTo>
                  <a:cubicBezTo>
                    <a:pt x="462" y="103"/>
                    <a:pt x="462" y="103"/>
                    <a:pt x="462" y="103"/>
                  </a:cubicBezTo>
                  <a:cubicBezTo>
                    <a:pt x="460" y="102"/>
                    <a:pt x="460" y="102"/>
                    <a:pt x="460" y="102"/>
                  </a:cubicBezTo>
                  <a:cubicBezTo>
                    <a:pt x="459" y="101"/>
                    <a:pt x="459" y="101"/>
                    <a:pt x="459" y="101"/>
                  </a:cubicBezTo>
                  <a:cubicBezTo>
                    <a:pt x="459" y="99"/>
                    <a:pt x="459" y="99"/>
                    <a:pt x="459" y="99"/>
                  </a:cubicBezTo>
                  <a:cubicBezTo>
                    <a:pt x="457" y="99"/>
                    <a:pt x="457" y="99"/>
                    <a:pt x="457" y="99"/>
                  </a:cubicBezTo>
                  <a:cubicBezTo>
                    <a:pt x="455" y="99"/>
                    <a:pt x="455" y="99"/>
                    <a:pt x="455" y="99"/>
                  </a:cubicBezTo>
                  <a:cubicBezTo>
                    <a:pt x="453" y="99"/>
                    <a:pt x="453" y="99"/>
                    <a:pt x="453" y="99"/>
                  </a:cubicBezTo>
                  <a:cubicBezTo>
                    <a:pt x="450" y="99"/>
                    <a:pt x="450" y="99"/>
                    <a:pt x="450" y="99"/>
                  </a:cubicBezTo>
                  <a:cubicBezTo>
                    <a:pt x="450" y="101"/>
                    <a:pt x="450" y="101"/>
                    <a:pt x="450" y="101"/>
                  </a:cubicBezTo>
                  <a:cubicBezTo>
                    <a:pt x="452" y="101"/>
                    <a:pt x="452" y="101"/>
                    <a:pt x="452" y="101"/>
                  </a:cubicBezTo>
                  <a:cubicBezTo>
                    <a:pt x="455" y="102"/>
                    <a:pt x="455" y="102"/>
                    <a:pt x="455" y="102"/>
                  </a:cubicBezTo>
                  <a:cubicBezTo>
                    <a:pt x="453" y="102"/>
                    <a:pt x="453" y="102"/>
                    <a:pt x="453" y="102"/>
                  </a:cubicBezTo>
                  <a:cubicBezTo>
                    <a:pt x="450" y="102"/>
                    <a:pt x="450" y="102"/>
                    <a:pt x="450" y="102"/>
                  </a:cubicBezTo>
                  <a:cubicBezTo>
                    <a:pt x="452" y="103"/>
                    <a:pt x="452" y="103"/>
                    <a:pt x="452" y="103"/>
                  </a:cubicBezTo>
                  <a:cubicBezTo>
                    <a:pt x="452" y="105"/>
                    <a:pt x="452" y="105"/>
                    <a:pt x="452" y="105"/>
                  </a:cubicBezTo>
                  <a:cubicBezTo>
                    <a:pt x="449" y="103"/>
                    <a:pt x="449" y="103"/>
                    <a:pt x="449" y="103"/>
                  </a:cubicBezTo>
                  <a:cubicBezTo>
                    <a:pt x="450" y="105"/>
                    <a:pt x="450" y="105"/>
                    <a:pt x="450" y="105"/>
                  </a:cubicBezTo>
                  <a:cubicBezTo>
                    <a:pt x="447" y="105"/>
                    <a:pt x="447" y="105"/>
                    <a:pt x="447" y="105"/>
                  </a:cubicBezTo>
                  <a:cubicBezTo>
                    <a:pt x="444" y="103"/>
                    <a:pt x="444" y="103"/>
                    <a:pt x="444" y="103"/>
                  </a:cubicBezTo>
                  <a:cubicBezTo>
                    <a:pt x="440" y="105"/>
                    <a:pt x="440" y="105"/>
                    <a:pt x="440" y="105"/>
                  </a:cubicBezTo>
                  <a:cubicBezTo>
                    <a:pt x="439" y="106"/>
                    <a:pt x="439" y="106"/>
                    <a:pt x="439" y="106"/>
                  </a:cubicBezTo>
                  <a:cubicBezTo>
                    <a:pt x="437" y="106"/>
                    <a:pt x="437" y="106"/>
                    <a:pt x="437" y="106"/>
                  </a:cubicBezTo>
                  <a:cubicBezTo>
                    <a:pt x="439" y="105"/>
                    <a:pt x="439" y="105"/>
                    <a:pt x="439" y="105"/>
                  </a:cubicBezTo>
                  <a:cubicBezTo>
                    <a:pt x="436" y="106"/>
                    <a:pt x="436" y="106"/>
                    <a:pt x="436" y="106"/>
                  </a:cubicBezTo>
                  <a:cubicBezTo>
                    <a:pt x="432" y="108"/>
                    <a:pt x="432" y="108"/>
                    <a:pt x="432" y="108"/>
                  </a:cubicBezTo>
                  <a:cubicBezTo>
                    <a:pt x="434" y="106"/>
                    <a:pt x="434" y="106"/>
                    <a:pt x="434" y="106"/>
                  </a:cubicBezTo>
                  <a:cubicBezTo>
                    <a:pt x="437" y="105"/>
                    <a:pt x="437" y="105"/>
                    <a:pt x="437" y="105"/>
                  </a:cubicBezTo>
                  <a:cubicBezTo>
                    <a:pt x="440" y="103"/>
                    <a:pt x="440" y="103"/>
                    <a:pt x="440" y="103"/>
                  </a:cubicBezTo>
                  <a:cubicBezTo>
                    <a:pt x="443" y="102"/>
                    <a:pt x="443" y="102"/>
                    <a:pt x="443" y="102"/>
                  </a:cubicBezTo>
                  <a:cubicBezTo>
                    <a:pt x="439" y="101"/>
                    <a:pt x="439" y="101"/>
                    <a:pt x="439" y="101"/>
                  </a:cubicBezTo>
                  <a:cubicBezTo>
                    <a:pt x="433" y="99"/>
                    <a:pt x="433" y="99"/>
                    <a:pt x="433" y="99"/>
                  </a:cubicBezTo>
                  <a:cubicBezTo>
                    <a:pt x="429" y="99"/>
                    <a:pt x="429" y="99"/>
                    <a:pt x="429" y="99"/>
                  </a:cubicBezTo>
                  <a:cubicBezTo>
                    <a:pt x="423" y="102"/>
                    <a:pt x="423" y="102"/>
                    <a:pt x="423" y="102"/>
                  </a:cubicBezTo>
                  <a:cubicBezTo>
                    <a:pt x="424" y="102"/>
                    <a:pt x="424" y="102"/>
                    <a:pt x="424" y="102"/>
                  </a:cubicBezTo>
                  <a:cubicBezTo>
                    <a:pt x="422" y="103"/>
                    <a:pt x="422" y="103"/>
                    <a:pt x="422" y="103"/>
                  </a:cubicBezTo>
                  <a:cubicBezTo>
                    <a:pt x="419" y="103"/>
                    <a:pt x="419" y="103"/>
                    <a:pt x="419" y="103"/>
                  </a:cubicBezTo>
                  <a:cubicBezTo>
                    <a:pt x="413" y="103"/>
                    <a:pt x="413" y="103"/>
                    <a:pt x="413" y="103"/>
                  </a:cubicBezTo>
                  <a:cubicBezTo>
                    <a:pt x="416" y="102"/>
                    <a:pt x="416" y="102"/>
                    <a:pt x="416" y="102"/>
                  </a:cubicBezTo>
                  <a:cubicBezTo>
                    <a:pt x="420" y="101"/>
                    <a:pt x="420" y="101"/>
                    <a:pt x="420" y="101"/>
                  </a:cubicBezTo>
                  <a:cubicBezTo>
                    <a:pt x="426" y="98"/>
                    <a:pt x="426" y="98"/>
                    <a:pt x="426" y="98"/>
                  </a:cubicBezTo>
                  <a:cubicBezTo>
                    <a:pt x="426" y="96"/>
                    <a:pt x="426" y="96"/>
                    <a:pt x="426" y="96"/>
                  </a:cubicBezTo>
                  <a:cubicBezTo>
                    <a:pt x="423" y="95"/>
                    <a:pt x="423" y="95"/>
                    <a:pt x="423" y="95"/>
                  </a:cubicBezTo>
                  <a:cubicBezTo>
                    <a:pt x="417" y="96"/>
                    <a:pt x="417" y="96"/>
                    <a:pt x="417" y="96"/>
                  </a:cubicBezTo>
                  <a:cubicBezTo>
                    <a:pt x="400" y="99"/>
                    <a:pt x="400" y="99"/>
                    <a:pt x="400" y="99"/>
                  </a:cubicBezTo>
                  <a:cubicBezTo>
                    <a:pt x="390" y="102"/>
                    <a:pt x="390" y="102"/>
                    <a:pt x="390" y="102"/>
                  </a:cubicBezTo>
                  <a:cubicBezTo>
                    <a:pt x="383" y="103"/>
                    <a:pt x="383" y="103"/>
                    <a:pt x="383" y="103"/>
                  </a:cubicBezTo>
                  <a:cubicBezTo>
                    <a:pt x="377" y="105"/>
                    <a:pt x="377" y="105"/>
                    <a:pt x="377" y="105"/>
                  </a:cubicBezTo>
                  <a:cubicBezTo>
                    <a:pt x="380" y="106"/>
                    <a:pt x="380" y="106"/>
                    <a:pt x="380" y="106"/>
                  </a:cubicBezTo>
                  <a:cubicBezTo>
                    <a:pt x="376" y="108"/>
                    <a:pt x="376" y="108"/>
                    <a:pt x="376" y="108"/>
                  </a:cubicBezTo>
                  <a:cubicBezTo>
                    <a:pt x="370" y="109"/>
                    <a:pt x="370" y="109"/>
                    <a:pt x="370" y="109"/>
                  </a:cubicBezTo>
                  <a:cubicBezTo>
                    <a:pt x="364" y="111"/>
                    <a:pt x="364" y="111"/>
                    <a:pt x="364" y="111"/>
                  </a:cubicBezTo>
                  <a:cubicBezTo>
                    <a:pt x="363" y="112"/>
                    <a:pt x="363" y="112"/>
                    <a:pt x="363" y="112"/>
                  </a:cubicBezTo>
                  <a:cubicBezTo>
                    <a:pt x="363" y="115"/>
                    <a:pt x="363" y="115"/>
                    <a:pt x="363" y="115"/>
                  </a:cubicBezTo>
                  <a:cubicBezTo>
                    <a:pt x="366" y="113"/>
                    <a:pt x="366" y="113"/>
                    <a:pt x="366" y="113"/>
                  </a:cubicBezTo>
                  <a:cubicBezTo>
                    <a:pt x="369" y="115"/>
                    <a:pt x="369" y="115"/>
                    <a:pt x="369" y="115"/>
                  </a:cubicBezTo>
                  <a:cubicBezTo>
                    <a:pt x="373" y="113"/>
                    <a:pt x="373" y="113"/>
                    <a:pt x="373" y="113"/>
                  </a:cubicBezTo>
                  <a:cubicBezTo>
                    <a:pt x="371" y="115"/>
                    <a:pt x="371" y="115"/>
                    <a:pt x="371" y="115"/>
                  </a:cubicBezTo>
                  <a:cubicBezTo>
                    <a:pt x="370" y="115"/>
                    <a:pt x="370" y="115"/>
                    <a:pt x="370" y="115"/>
                  </a:cubicBezTo>
                  <a:cubicBezTo>
                    <a:pt x="366" y="116"/>
                    <a:pt x="366" y="116"/>
                    <a:pt x="366" y="116"/>
                  </a:cubicBezTo>
                  <a:cubicBezTo>
                    <a:pt x="369" y="116"/>
                    <a:pt x="369" y="116"/>
                    <a:pt x="369" y="116"/>
                  </a:cubicBezTo>
                  <a:cubicBezTo>
                    <a:pt x="370" y="118"/>
                    <a:pt x="370" y="118"/>
                    <a:pt x="370" y="118"/>
                  </a:cubicBezTo>
                  <a:cubicBezTo>
                    <a:pt x="376" y="116"/>
                    <a:pt x="376" y="116"/>
                    <a:pt x="376" y="116"/>
                  </a:cubicBezTo>
                  <a:cubicBezTo>
                    <a:pt x="384" y="115"/>
                    <a:pt x="384" y="115"/>
                    <a:pt x="384" y="115"/>
                  </a:cubicBezTo>
                  <a:cubicBezTo>
                    <a:pt x="390" y="115"/>
                    <a:pt x="390" y="115"/>
                    <a:pt x="390" y="115"/>
                  </a:cubicBezTo>
                  <a:cubicBezTo>
                    <a:pt x="394" y="115"/>
                    <a:pt x="394" y="115"/>
                    <a:pt x="394" y="115"/>
                  </a:cubicBezTo>
                  <a:cubicBezTo>
                    <a:pt x="389" y="116"/>
                    <a:pt x="389" y="116"/>
                    <a:pt x="389" y="116"/>
                  </a:cubicBezTo>
                  <a:cubicBezTo>
                    <a:pt x="387" y="116"/>
                    <a:pt x="387" y="116"/>
                    <a:pt x="387" y="116"/>
                  </a:cubicBezTo>
                  <a:cubicBezTo>
                    <a:pt x="381" y="118"/>
                    <a:pt x="381" y="118"/>
                    <a:pt x="381" y="118"/>
                  </a:cubicBezTo>
                  <a:cubicBezTo>
                    <a:pt x="376" y="118"/>
                    <a:pt x="376" y="118"/>
                    <a:pt x="376" y="118"/>
                  </a:cubicBezTo>
                  <a:cubicBezTo>
                    <a:pt x="366" y="119"/>
                    <a:pt x="366" y="119"/>
                    <a:pt x="366" y="119"/>
                  </a:cubicBezTo>
                  <a:cubicBezTo>
                    <a:pt x="361" y="121"/>
                    <a:pt x="361" y="121"/>
                    <a:pt x="361" y="121"/>
                  </a:cubicBezTo>
                  <a:cubicBezTo>
                    <a:pt x="358" y="122"/>
                    <a:pt x="358" y="122"/>
                    <a:pt x="358" y="122"/>
                  </a:cubicBezTo>
                  <a:cubicBezTo>
                    <a:pt x="360" y="123"/>
                    <a:pt x="360" y="123"/>
                    <a:pt x="360" y="123"/>
                  </a:cubicBezTo>
                  <a:cubicBezTo>
                    <a:pt x="361" y="125"/>
                    <a:pt x="361" y="125"/>
                    <a:pt x="361" y="125"/>
                  </a:cubicBezTo>
                  <a:cubicBezTo>
                    <a:pt x="374" y="126"/>
                    <a:pt x="374" y="126"/>
                    <a:pt x="374" y="126"/>
                  </a:cubicBezTo>
                  <a:cubicBezTo>
                    <a:pt x="381" y="125"/>
                    <a:pt x="381" y="125"/>
                    <a:pt x="381" y="125"/>
                  </a:cubicBezTo>
                  <a:cubicBezTo>
                    <a:pt x="389" y="125"/>
                    <a:pt x="389" y="125"/>
                    <a:pt x="389" y="125"/>
                  </a:cubicBezTo>
                  <a:cubicBezTo>
                    <a:pt x="400" y="126"/>
                    <a:pt x="400" y="126"/>
                    <a:pt x="400" y="126"/>
                  </a:cubicBezTo>
                  <a:cubicBezTo>
                    <a:pt x="403" y="126"/>
                    <a:pt x="403" y="126"/>
                    <a:pt x="403" y="126"/>
                  </a:cubicBezTo>
                  <a:cubicBezTo>
                    <a:pt x="406" y="126"/>
                    <a:pt x="406" y="126"/>
                    <a:pt x="406" y="126"/>
                  </a:cubicBezTo>
                  <a:cubicBezTo>
                    <a:pt x="407" y="128"/>
                    <a:pt x="407" y="128"/>
                    <a:pt x="407" y="128"/>
                  </a:cubicBezTo>
                  <a:cubicBezTo>
                    <a:pt x="409" y="128"/>
                    <a:pt x="409" y="128"/>
                    <a:pt x="409" y="128"/>
                  </a:cubicBezTo>
                  <a:cubicBezTo>
                    <a:pt x="407" y="129"/>
                    <a:pt x="407" y="129"/>
                    <a:pt x="407" y="129"/>
                  </a:cubicBezTo>
                  <a:cubicBezTo>
                    <a:pt x="404" y="129"/>
                    <a:pt x="404" y="129"/>
                    <a:pt x="404" y="129"/>
                  </a:cubicBezTo>
                  <a:cubicBezTo>
                    <a:pt x="397" y="131"/>
                    <a:pt x="397" y="131"/>
                    <a:pt x="397" y="131"/>
                  </a:cubicBezTo>
                  <a:cubicBezTo>
                    <a:pt x="384" y="129"/>
                    <a:pt x="384" y="129"/>
                    <a:pt x="384" y="129"/>
                  </a:cubicBezTo>
                  <a:cubicBezTo>
                    <a:pt x="367" y="131"/>
                    <a:pt x="367" y="131"/>
                    <a:pt x="367" y="131"/>
                  </a:cubicBezTo>
                  <a:cubicBezTo>
                    <a:pt x="361" y="131"/>
                    <a:pt x="361" y="131"/>
                    <a:pt x="361" y="131"/>
                  </a:cubicBezTo>
                  <a:cubicBezTo>
                    <a:pt x="354" y="132"/>
                    <a:pt x="354" y="132"/>
                    <a:pt x="354" y="132"/>
                  </a:cubicBezTo>
                  <a:cubicBezTo>
                    <a:pt x="353" y="135"/>
                    <a:pt x="353" y="135"/>
                    <a:pt x="353" y="135"/>
                  </a:cubicBezTo>
                  <a:cubicBezTo>
                    <a:pt x="353" y="136"/>
                    <a:pt x="353" y="136"/>
                    <a:pt x="353" y="136"/>
                  </a:cubicBezTo>
                  <a:cubicBezTo>
                    <a:pt x="354" y="138"/>
                    <a:pt x="354" y="138"/>
                    <a:pt x="354" y="138"/>
                  </a:cubicBezTo>
                  <a:cubicBezTo>
                    <a:pt x="354" y="139"/>
                    <a:pt x="354" y="139"/>
                    <a:pt x="354" y="139"/>
                  </a:cubicBezTo>
                  <a:cubicBezTo>
                    <a:pt x="357" y="141"/>
                    <a:pt x="357" y="141"/>
                    <a:pt x="357" y="141"/>
                  </a:cubicBezTo>
                  <a:cubicBezTo>
                    <a:pt x="361" y="141"/>
                    <a:pt x="361" y="141"/>
                    <a:pt x="361" y="141"/>
                  </a:cubicBezTo>
                  <a:cubicBezTo>
                    <a:pt x="370" y="141"/>
                    <a:pt x="370" y="141"/>
                    <a:pt x="370" y="141"/>
                  </a:cubicBezTo>
                  <a:cubicBezTo>
                    <a:pt x="377" y="142"/>
                    <a:pt x="377" y="142"/>
                    <a:pt x="377" y="142"/>
                  </a:cubicBezTo>
                  <a:cubicBezTo>
                    <a:pt x="373" y="145"/>
                    <a:pt x="373" y="145"/>
                    <a:pt x="373" y="145"/>
                  </a:cubicBezTo>
                  <a:cubicBezTo>
                    <a:pt x="371" y="148"/>
                    <a:pt x="371" y="148"/>
                    <a:pt x="371" y="148"/>
                  </a:cubicBezTo>
                  <a:cubicBezTo>
                    <a:pt x="373" y="149"/>
                    <a:pt x="373" y="149"/>
                    <a:pt x="373" y="149"/>
                  </a:cubicBezTo>
                  <a:cubicBezTo>
                    <a:pt x="371" y="149"/>
                    <a:pt x="371" y="149"/>
                    <a:pt x="371" y="149"/>
                  </a:cubicBezTo>
                  <a:cubicBezTo>
                    <a:pt x="374" y="151"/>
                    <a:pt x="374" y="151"/>
                    <a:pt x="374" y="151"/>
                  </a:cubicBezTo>
                  <a:cubicBezTo>
                    <a:pt x="376" y="151"/>
                    <a:pt x="376" y="151"/>
                    <a:pt x="376" y="151"/>
                  </a:cubicBezTo>
                  <a:cubicBezTo>
                    <a:pt x="380" y="149"/>
                    <a:pt x="380" y="149"/>
                    <a:pt x="380" y="149"/>
                  </a:cubicBezTo>
                  <a:cubicBezTo>
                    <a:pt x="386" y="149"/>
                    <a:pt x="386" y="149"/>
                    <a:pt x="386" y="149"/>
                  </a:cubicBezTo>
                  <a:cubicBezTo>
                    <a:pt x="389" y="149"/>
                    <a:pt x="389" y="149"/>
                    <a:pt x="389" y="149"/>
                  </a:cubicBezTo>
                  <a:cubicBezTo>
                    <a:pt x="393" y="148"/>
                    <a:pt x="393" y="148"/>
                    <a:pt x="393" y="148"/>
                  </a:cubicBezTo>
                  <a:cubicBezTo>
                    <a:pt x="393" y="149"/>
                    <a:pt x="393" y="149"/>
                    <a:pt x="393" y="149"/>
                  </a:cubicBezTo>
                  <a:cubicBezTo>
                    <a:pt x="396" y="149"/>
                    <a:pt x="396" y="149"/>
                    <a:pt x="396" y="149"/>
                  </a:cubicBezTo>
                  <a:cubicBezTo>
                    <a:pt x="403" y="148"/>
                    <a:pt x="403" y="148"/>
                    <a:pt x="403" y="148"/>
                  </a:cubicBezTo>
                  <a:cubicBezTo>
                    <a:pt x="412" y="146"/>
                    <a:pt x="412" y="146"/>
                    <a:pt x="412" y="146"/>
                  </a:cubicBezTo>
                  <a:cubicBezTo>
                    <a:pt x="416" y="145"/>
                    <a:pt x="416" y="145"/>
                    <a:pt x="416" y="145"/>
                  </a:cubicBezTo>
                  <a:cubicBezTo>
                    <a:pt x="420" y="145"/>
                    <a:pt x="420" y="145"/>
                    <a:pt x="420" y="145"/>
                  </a:cubicBezTo>
                  <a:cubicBezTo>
                    <a:pt x="430" y="144"/>
                    <a:pt x="430" y="144"/>
                    <a:pt x="430" y="144"/>
                  </a:cubicBezTo>
                  <a:cubicBezTo>
                    <a:pt x="437" y="139"/>
                    <a:pt x="437" y="139"/>
                    <a:pt x="437" y="139"/>
                  </a:cubicBezTo>
                  <a:cubicBezTo>
                    <a:pt x="442" y="139"/>
                    <a:pt x="442" y="139"/>
                    <a:pt x="442" y="139"/>
                  </a:cubicBezTo>
                  <a:cubicBezTo>
                    <a:pt x="443" y="139"/>
                    <a:pt x="443" y="139"/>
                    <a:pt x="443" y="139"/>
                  </a:cubicBezTo>
                  <a:cubicBezTo>
                    <a:pt x="442" y="141"/>
                    <a:pt x="442" y="141"/>
                    <a:pt x="442" y="141"/>
                  </a:cubicBezTo>
                  <a:cubicBezTo>
                    <a:pt x="440" y="142"/>
                    <a:pt x="440" y="142"/>
                    <a:pt x="440" y="142"/>
                  </a:cubicBezTo>
                  <a:cubicBezTo>
                    <a:pt x="443" y="142"/>
                    <a:pt x="443" y="142"/>
                    <a:pt x="443" y="142"/>
                  </a:cubicBezTo>
                  <a:cubicBezTo>
                    <a:pt x="444" y="142"/>
                    <a:pt x="444" y="142"/>
                    <a:pt x="444" y="142"/>
                  </a:cubicBezTo>
                  <a:cubicBezTo>
                    <a:pt x="447" y="142"/>
                    <a:pt x="447" y="142"/>
                    <a:pt x="447" y="142"/>
                  </a:cubicBezTo>
                  <a:cubicBezTo>
                    <a:pt x="450" y="142"/>
                    <a:pt x="450" y="142"/>
                    <a:pt x="450" y="142"/>
                  </a:cubicBezTo>
                  <a:cubicBezTo>
                    <a:pt x="449" y="144"/>
                    <a:pt x="449" y="144"/>
                    <a:pt x="449" y="144"/>
                  </a:cubicBezTo>
                  <a:cubicBezTo>
                    <a:pt x="447" y="145"/>
                    <a:pt x="447" y="145"/>
                    <a:pt x="447" y="145"/>
                  </a:cubicBezTo>
                  <a:cubicBezTo>
                    <a:pt x="449" y="145"/>
                    <a:pt x="449" y="145"/>
                    <a:pt x="449" y="145"/>
                  </a:cubicBezTo>
                  <a:cubicBezTo>
                    <a:pt x="452" y="145"/>
                    <a:pt x="452" y="145"/>
                    <a:pt x="452" y="145"/>
                  </a:cubicBezTo>
                  <a:cubicBezTo>
                    <a:pt x="455" y="145"/>
                    <a:pt x="455" y="145"/>
                    <a:pt x="455" y="145"/>
                  </a:cubicBezTo>
                  <a:cubicBezTo>
                    <a:pt x="459" y="146"/>
                    <a:pt x="459" y="146"/>
                    <a:pt x="459" y="146"/>
                  </a:cubicBezTo>
                  <a:cubicBezTo>
                    <a:pt x="463" y="146"/>
                    <a:pt x="463" y="146"/>
                    <a:pt x="463" y="146"/>
                  </a:cubicBezTo>
                  <a:cubicBezTo>
                    <a:pt x="467" y="146"/>
                    <a:pt x="467" y="146"/>
                    <a:pt x="467" y="146"/>
                  </a:cubicBezTo>
                  <a:cubicBezTo>
                    <a:pt x="472" y="145"/>
                    <a:pt x="472" y="145"/>
                    <a:pt x="472" y="145"/>
                  </a:cubicBezTo>
                  <a:cubicBezTo>
                    <a:pt x="477" y="144"/>
                    <a:pt x="477" y="144"/>
                    <a:pt x="477" y="144"/>
                  </a:cubicBezTo>
                  <a:cubicBezTo>
                    <a:pt x="479" y="144"/>
                    <a:pt x="479" y="144"/>
                    <a:pt x="479" y="144"/>
                  </a:cubicBezTo>
                  <a:cubicBezTo>
                    <a:pt x="480" y="142"/>
                    <a:pt x="480" y="142"/>
                    <a:pt x="480" y="142"/>
                  </a:cubicBezTo>
                  <a:cubicBezTo>
                    <a:pt x="479" y="141"/>
                    <a:pt x="479" y="141"/>
                    <a:pt x="479" y="141"/>
                  </a:cubicBezTo>
                  <a:cubicBezTo>
                    <a:pt x="482" y="139"/>
                    <a:pt x="482" y="139"/>
                    <a:pt x="482" y="139"/>
                  </a:cubicBezTo>
                  <a:cubicBezTo>
                    <a:pt x="479" y="138"/>
                    <a:pt x="479" y="138"/>
                    <a:pt x="479" y="138"/>
                  </a:cubicBezTo>
                  <a:cubicBezTo>
                    <a:pt x="475" y="139"/>
                    <a:pt x="475" y="139"/>
                    <a:pt x="475" y="139"/>
                  </a:cubicBezTo>
                  <a:cubicBezTo>
                    <a:pt x="470" y="141"/>
                    <a:pt x="470" y="141"/>
                    <a:pt x="470" y="141"/>
                  </a:cubicBezTo>
                  <a:cubicBezTo>
                    <a:pt x="472" y="139"/>
                    <a:pt x="472" y="139"/>
                    <a:pt x="472" y="139"/>
                  </a:cubicBezTo>
                  <a:cubicBezTo>
                    <a:pt x="472" y="138"/>
                    <a:pt x="472" y="138"/>
                    <a:pt x="472" y="138"/>
                  </a:cubicBezTo>
                  <a:cubicBezTo>
                    <a:pt x="470" y="138"/>
                    <a:pt x="470" y="138"/>
                    <a:pt x="470" y="138"/>
                  </a:cubicBezTo>
                  <a:cubicBezTo>
                    <a:pt x="472" y="136"/>
                    <a:pt x="472" y="136"/>
                    <a:pt x="472" y="136"/>
                  </a:cubicBezTo>
                  <a:cubicBezTo>
                    <a:pt x="473" y="136"/>
                    <a:pt x="473" y="136"/>
                    <a:pt x="473" y="136"/>
                  </a:cubicBezTo>
                  <a:cubicBezTo>
                    <a:pt x="475" y="138"/>
                    <a:pt x="475" y="138"/>
                    <a:pt x="475" y="138"/>
                  </a:cubicBezTo>
                  <a:cubicBezTo>
                    <a:pt x="477" y="138"/>
                    <a:pt x="477" y="138"/>
                    <a:pt x="477" y="138"/>
                  </a:cubicBezTo>
                  <a:cubicBezTo>
                    <a:pt x="480" y="135"/>
                    <a:pt x="480" y="135"/>
                    <a:pt x="480" y="135"/>
                  </a:cubicBezTo>
                  <a:cubicBezTo>
                    <a:pt x="482" y="135"/>
                    <a:pt x="482" y="135"/>
                    <a:pt x="482" y="135"/>
                  </a:cubicBezTo>
                  <a:cubicBezTo>
                    <a:pt x="485" y="133"/>
                    <a:pt x="485" y="133"/>
                    <a:pt x="485" y="133"/>
                  </a:cubicBezTo>
                  <a:cubicBezTo>
                    <a:pt x="487" y="135"/>
                    <a:pt x="487" y="135"/>
                    <a:pt x="487" y="135"/>
                  </a:cubicBezTo>
                  <a:cubicBezTo>
                    <a:pt x="489" y="135"/>
                    <a:pt x="489" y="135"/>
                    <a:pt x="489" y="135"/>
                  </a:cubicBezTo>
                  <a:cubicBezTo>
                    <a:pt x="492" y="133"/>
                    <a:pt x="492" y="133"/>
                    <a:pt x="492" y="133"/>
                  </a:cubicBezTo>
                  <a:cubicBezTo>
                    <a:pt x="490" y="135"/>
                    <a:pt x="490" y="135"/>
                    <a:pt x="490" y="135"/>
                  </a:cubicBezTo>
                  <a:lnTo>
                    <a:pt x="493" y="136"/>
                  </a:lnTo>
                  <a:close/>
                  <a:moveTo>
                    <a:pt x="486" y="146"/>
                  </a:moveTo>
                  <a:cubicBezTo>
                    <a:pt x="489" y="146"/>
                    <a:pt x="489" y="146"/>
                    <a:pt x="489" y="146"/>
                  </a:cubicBezTo>
                  <a:cubicBezTo>
                    <a:pt x="490" y="145"/>
                    <a:pt x="490" y="145"/>
                    <a:pt x="490" y="145"/>
                  </a:cubicBezTo>
                  <a:cubicBezTo>
                    <a:pt x="490" y="144"/>
                    <a:pt x="490" y="144"/>
                    <a:pt x="490" y="144"/>
                  </a:cubicBezTo>
                  <a:cubicBezTo>
                    <a:pt x="489" y="144"/>
                    <a:pt x="489" y="144"/>
                    <a:pt x="489" y="144"/>
                  </a:cubicBezTo>
                  <a:lnTo>
                    <a:pt x="486" y="146"/>
                  </a:lnTo>
                  <a:close/>
                  <a:moveTo>
                    <a:pt x="499" y="90"/>
                  </a:moveTo>
                  <a:cubicBezTo>
                    <a:pt x="492" y="92"/>
                    <a:pt x="492" y="92"/>
                    <a:pt x="492" y="92"/>
                  </a:cubicBezTo>
                  <a:cubicBezTo>
                    <a:pt x="489" y="93"/>
                    <a:pt x="489" y="93"/>
                    <a:pt x="489" y="93"/>
                  </a:cubicBezTo>
                  <a:cubicBezTo>
                    <a:pt x="490" y="95"/>
                    <a:pt x="490" y="95"/>
                    <a:pt x="490" y="95"/>
                  </a:cubicBezTo>
                  <a:cubicBezTo>
                    <a:pt x="493" y="96"/>
                    <a:pt x="493" y="96"/>
                    <a:pt x="493" y="96"/>
                  </a:cubicBezTo>
                  <a:cubicBezTo>
                    <a:pt x="492" y="96"/>
                    <a:pt x="492" y="96"/>
                    <a:pt x="492" y="96"/>
                  </a:cubicBezTo>
                  <a:cubicBezTo>
                    <a:pt x="493" y="98"/>
                    <a:pt x="493" y="98"/>
                    <a:pt x="493" y="98"/>
                  </a:cubicBezTo>
                  <a:cubicBezTo>
                    <a:pt x="493" y="99"/>
                    <a:pt x="493" y="99"/>
                    <a:pt x="493" y="99"/>
                  </a:cubicBezTo>
                  <a:cubicBezTo>
                    <a:pt x="495" y="101"/>
                    <a:pt x="495" y="101"/>
                    <a:pt x="495" y="101"/>
                  </a:cubicBezTo>
                  <a:cubicBezTo>
                    <a:pt x="498" y="99"/>
                    <a:pt x="498" y="99"/>
                    <a:pt x="498" y="99"/>
                  </a:cubicBezTo>
                  <a:cubicBezTo>
                    <a:pt x="500" y="98"/>
                    <a:pt x="500" y="98"/>
                    <a:pt x="500" y="98"/>
                  </a:cubicBezTo>
                  <a:cubicBezTo>
                    <a:pt x="506" y="95"/>
                    <a:pt x="506" y="95"/>
                    <a:pt x="506" y="95"/>
                  </a:cubicBezTo>
                  <a:cubicBezTo>
                    <a:pt x="509" y="93"/>
                    <a:pt x="509" y="93"/>
                    <a:pt x="509" y="93"/>
                  </a:cubicBezTo>
                  <a:cubicBezTo>
                    <a:pt x="509" y="92"/>
                    <a:pt x="509" y="92"/>
                    <a:pt x="509" y="92"/>
                  </a:cubicBezTo>
                  <a:cubicBezTo>
                    <a:pt x="505" y="90"/>
                    <a:pt x="505" y="90"/>
                    <a:pt x="505" y="90"/>
                  </a:cubicBezTo>
                  <a:lnTo>
                    <a:pt x="499" y="90"/>
                  </a:lnTo>
                  <a:close/>
                  <a:moveTo>
                    <a:pt x="558" y="68"/>
                  </a:moveTo>
                  <a:cubicBezTo>
                    <a:pt x="561" y="66"/>
                    <a:pt x="561" y="66"/>
                    <a:pt x="561" y="66"/>
                  </a:cubicBezTo>
                  <a:cubicBezTo>
                    <a:pt x="556" y="66"/>
                    <a:pt x="556" y="66"/>
                    <a:pt x="556" y="66"/>
                  </a:cubicBezTo>
                  <a:cubicBezTo>
                    <a:pt x="553" y="66"/>
                    <a:pt x="553" y="66"/>
                    <a:pt x="553" y="66"/>
                  </a:cubicBezTo>
                  <a:cubicBezTo>
                    <a:pt x="549" y="66"/>
                    <a:pt x="549" y="66"/>
                    <a:pt x="549" y="66"/>
                  </a:cubicBezTo>
                  <a:cubicBezTo>
                    <a:pt x="546" y="68"/>
                    <a:pt x="546" y="68"/>
                    <a:pt x="546" y="68"/>
                  </a:cubicBezTo>
                  <a:cubicBezTo>
                    <a:pt x="553" y="68"/>
                    <a:pt x="553" y="68"/>
                    <a:pt x="553" y="68"/>
                  </a:cubicBezTo>
                  <a:lnTo>
                    <a:pt x="558" y="68"/>
                  </a:lnTo>
                  <a:close/>
                  <a:moveTo>
                    <a:pt x="561" y="62"/>
                  </a:moveTo>
                  <a:cubicBezTo>
                    <a:pt x="558" y="60"/>
                    <a:pt x="558" y="60"/>
                    <a:pt x="558" y="60"/>
                  </a:cubicBezTo>
                  <a:cubicBezTo>
                    <a:pt x="555" y="60"/>
                    <a:pt x="555" y="60"/>
                    <a:pt x="555" y="60"/>
                  </a:cubicBezTo>
                  <a:cubicBezTo>
                    <a:pt x="553" y="60"/>
                    <a:pt x="553" y="60"/>
                    <a:pt x="553" y="60"/>
                  </a:cubicBezTo>
                  <a:cubicBezTo>
                    <a:pt x="551" y="60"/>
                    <a:pt x="551" y="60"/>
                    <a:pt x="551" y="60"/>
                  </a:cubicBezTo>
                  <a:cubicBezTo>
                    <a:pt x="549" y="62"/>
                    <a:pt x="549" y="62"/>
                    <a:pt x="549" y="62"/>
                  </a:cubicBezTo>
                  <a:cubicBezTo>
                    <a:pt x="548" y="63"/>
                    <a:pt x="548" y="63"/>
                    <a:pt x="548" y="63"/>
                  </a:cubicBezTo>
                  <a:cubicBezTo>
                    <a:pt x="555" y="63"/>
                    <a:pt x="555" y="63"/>
                    <a:pt x="555" y="63"/>
                  </a:cubicBezTo>
                  <a:lnTo>
                    <a:pt x="561" y="62"/>
                  </a:lnTo>
                  <a:close/>
                  <a:moveTo>
                    <a:pt x="543" y="92"/>
                  </a:moveTo>
                  <a:cubicBezTo>
                    <a:pt x="541" y="93"/>
                    <a:pt x="541" y="93"/>
                    <a:pt x="541" y="93"/>
                  </a:cubicBezTo>
                  <a:cubicBezTo>
                    <a:pt x="539" y="92"/>
                    <a:pt x="539" y="92"/>
                    <a:pt x="539" y="92"/>
                  </a:cubicBezTo>
                  <a:cubicBezTo>
                    <a:pt x="536" y="93"/>
                    <a:pt x="536" y="93"/>
                    <a:pt x="536" y="93"/>
                  </a:cubicBezTo>
                  <a:cubicBezTo>
                    <a:pt x="533" y="93"/>
                    <a:pt x="533" y="93"/>
                    <a:pt x="533" y="93"/>
                  </a:cubicBezTo>
                  <a:cubicBezTo>
                    <a:pt x="536" y="95"/>
                    <a:pt x="536" y="95"/>
                    <a:pt x="536" y="95"/>
                  </a:cubicBezTo>
                  <a:cubicBezTo>
                    <a:pt x="539" y="96"/>
                    <a:pt x="539" y="96"/>
                    <a:pt x="539" y="96"/>
                  </a:cubicBezTo>
                  <a:cubicBezTo>
                    <a:pt x="542" y="95"/>
                    <a:pt x="542" y="95"/>
                    <a:pt x="542" y="95"/>
                  </a:cubicBezTo>
                  <a:cubicBezTo>
                    <a:pt x="543" y="96"/>
                    <a:pt x="543" y="96"/>
                    <a:pt x="543" y="96"/>
                  </a:cubicBezTo>
                  <a:cubicBezTo>
                    <a:pt x="542" y="96"/>
                    <a:pt x="542" y="96"/>
                    <a:pt x="542" y="96"/>
                  </a:cubicBezTo>
                  <a:cubicBezTo>
                    <a:pt x="541" y="96"/>
                    <a:pt x="541" y="96"/>
                    <a:pt x="541" y="96"/>
                  </a:cubicBezTo>
                  <a:cubicBezTo>
                    <a:pt x="538" y="98"/>
                    <a:pt x="538" y="98"/>
                    <a:pt x="538" y="98"/>
                  </a:cubicBezTo>
                  <a:cubicBezTo>
                    <a:pt x="539" y="98"/>
                    <a:pt x="539" y="98"/>
                    <a:pt x="539" y="98"/>
                  </a:cubicBezTo>
                  <a:cubicBezTo>
                    <a:pt x="539" y="99"/>
                    <a:pt x="539" y="99"/>
                    <a:pt x="539" y="99"/>
                  </a:cubicBezTo>
                  <a:cubicBezTo>
                    <a:pt x="538" y="101"/>
                    <a:pt x="538" y="101"/>
                    <a:pt x="538" y="101"/>
                  </a:cubicBezTo>
                  <a:cubicBezTo>
                    <a:pt x="536" y="101"/>
                    <a:pt x="536" y="101"/>
                    <a:pt x="536" y="101"/>
                  </a:cubicBezTo>
                  <a:cubicBezTo>
                    <a:pt x="538" y="99"/>
                    <a:pt x="538" y="99"/>
                    <a:pt x="538" y="99"/>
                  </a:cubicBezTo>
                  <a:cubicBezTo>
                    <a:pt x="536" y="99"/>
                    <a:pt x="536" y="99"/>
                    <a:pt x="536" y="99"/>
                  </a:cubicBezTo>
                  <a:cubicBezTo>
                    <a:pt x="535" y="102"/>
                    <a:pt x="535" y="102"/>
                    <a:pt x="535" y="102"/>
                  </a:cubicBezTo>
                  <a:cubicBezTo>
                    <a:pt x="530" y="102"/>
                    <a:pt x="530" y="102"/>
                    <a:pt x="530" y="102"/>
                  </a:cubicBezTo>
                  <a:cubicBezTo>
                    <a:pt x="526" y="102"/>
                    <a:pt x="526" y="102"/>
                    <a:pt x="526" y="102"/>
                  </a:cubicBezTo>
                  <a:cubicBezTo>
                    <a:pt x="526" y="101"/>
                    <a:pt x="526" y="101"/>
                    <a:pt x="526" y="101"/>
                  </a:cubicBezTo>
                  <a:cubicBezTo>
                    <a:pt x="526" y="99"/>
                    <a:pt x="526" y="99"/>
                    <a:pt x="526" y="99"/>
                  </a:cubicBezTo>
                  <a:cubicBezTo>
                    <a:pt x="525" y="98"/>
                    <a:pt x="525" y="98"/>
                    <a:pt x="525" y="98"/>
                  </a:cubicBezTo>
                  <a:cubicBezTo>
                    <a:pt x="522" y="98"/>
                    <a:pt x="522" y="98"/>
                    <a:pt x="522" y="98"/>
                  </a:cubicBezTo>
                  <a:cubicBezTo>
                    <a:pt x="519" y="99"/>
                    <a:pt x="519" y="99"/>
                    <a:pt x="519" y="99"/>
                  </a:cubicBezTo>
                  <a:cubicBezTo>
                    <a:pt x="516" y="101"/>
                    <a:pt x="516" y="101"/>
                    <a:pt x="516" y="101"/>
                  </a:cubicBezTo>
                  <a:cubicBezTo>
                    <a:pt x="515" y="102"/>
                    <a:pt x="515" y="102"/>
                    <a:pt x="515" y="102"/>
                  </a:cubicBezTo>
                  <a:cubicBezTo>
                    <a:pt x="515" y="103"/>
                    <a:pt x="515" y="103"/>
                    <a:pt x="515" y="103"/>
                  </a:cubicBezTo>
                  <a:cubicBezTo>
                    <a:pt x="516" y="103"/>
                    <a:pt x="516" y="103"/>
                    <a:pt x="516" y="103"/>
                  </a:cubicBezTo>
                  <a:cubicBezTo>
                    <a:pt x="518" y="105"/>
                    <a:pt x="518" y="105"/>
                    <a:pt x="518" y="105"/>
                  </a:cubicBezTo>
                  <a:cubicBezTo>
                    <a:pt x="518" y="106"/>
                    <a:pt x="518" y="106"/>
                    <a:pt x="518" y="106"/>
                  </a:cubicBezTo>
                  <a:cubicBezTo>
                    <a:pt x="520" y="106"/>
                    <a:pt x="520" y="106"/>
                    <a:pt x="520" y="106"/>
                  </a:cubicBezTo>
                  <a:cubicBezTo>
                    <a:pt x="522" y="106"/>
                    <a:pt x="522" y="106"/>
                    <a:pt x="522" y="106"/>
                  </a:cubicBezTo>
                  <a:cubicBezTo>
                    <a:pt x="522" y="108"/>
                    <a:pt x="522" y="108"/>
                    <a:pt x="522" y="108"/>
                  </a:cubicBezTo>
                  <a:cubicBezTo>
                    <a:pt x="523" y="108"/>
                    <a:pt x="523" y="108"/>
                    <a:pt x="523" y="108"/>
                  </a:cubicBezTo>
                  <a:cubicBezTo>
                    <a:pt x="525" y="108"/>
                    <a:pt x="525" y="108"/>
                    <a:pt x="525" y="108"/>
                  </a:cubicBezTo>
                  <a:cubicBezTo>
                    <a:pt x="526" y="111"/>
                    <a:pt x="526" y="111"/>
                    <a:pt x="526" y="111"/>
                  </a:cubicBezTo>
                  <a:cubicBezTo>
                    <a:pt x="528" y="113"/>
                    <a:pt x="528" y="113"/>
                    <a:pt x="528" y="113"/>
                  </a:cubicBezTo>
                  <a:cubicBezTo>
                    <a:pt x="528" y="118"/>
                    <a:pt x="528" y="118"/>
                    <a:pt x="528" y="118"/>
                  </a:cubicBezTo>
                  <a:cubicBezTo>
                    <a:pt x="533" y="118"/>
                    <a:pt x="533" y="118"/>
                    <a:pt x="533" y="118"/>
                  </a:cubicBezTo>
                  <a:cubicBezTo>
                    <a:pt x="539" y="115"/>
                    <a:pt x="539" y="115"/>
                    <a:pt x="539" y="115"/>
                  </a:cubicBezTo>
                  <a:cubicBezTo>
                    <a:pt x="538" y="113"/>
                    <a:pt x="538" y="113"/>
                    <a:pt x="538" y="113"/>
                  </a:cubicBezTo>
                  <a:cubicBezTo>
                    <a:pt x="539" y="113"/>
                    <a:pt x="539" y="113"/>
                    <a:pt x="539" y="113"/>
                  </a:cubicBezTo>
                  <a:cubicBezTo>
                    <a:pt x="541" y="113"/>
                    <a:pt x="541" y="113"/>
                    <a:pt x="541" y="113"/>
                  </a:cubicBezTo>
                  <a:cubicBezTo>
                    <a:pt x="543" y="115"/>
                    <a:pt x="543" y="115"/>
                    <a:pt x="543" y="115"/>
                  </a:cubicBezTo>
                  <a:cubicBezTo>
                    <a:pt x="548" y="113"/>
                    <a:pt x="548" y="113"/>
                    <a:pt x="548" y="113"/>
                  </a:cubicBezTo>
                  <a:cubicBezTo>
                    <a:pt x="552" y="112"/>
                    <a:pt x="552" y="112"/>
                    <a:pt x="552" y="112"/>
                  </a:cubicBezTo>
                  <a:cubicBezTo>
                    <a:pt x="555" y="112"/>
                    <a:pt x="555" y="112"/>
                    <a:pt x="555" y="112"/>
                  </a:cubicBezTo>
                  <a:cubicBezTo>
                    <a:pt x="556" y="112"/>
                    <a:pt x="556" y="112"/>
                    <a:pt x="556" y="112"/>
                  </a:cubicBezTo>
                  <a:cubicBezTo>
                    <a:pt x="555" y="111"/>
                    <a:pt x="555" y="111"/>
                    <a:pt x="555" y="111"/>
                  </a:cubicBezTo>
                  <a:cubicBezTo>
                    <a:pt x="558" y="111"/>
                    <a:pt x="558" y="111"/>
                    <a:pt x="558" y="111"/>
                  </a:cubicBezTo>
                  <a:cubicBezTo>
                    <a:pt x="556" y="109"/>
                    <a:pt x="556" y="109"/>
                    <a:pt x="556" y="109"/>
                  </a:cubicBezTo>
                  <a:cubicBezTo>
                    <a:pt x="559" y="109"/>
                    <a:pt x="559" y="109"/>
                    <a:pt x="559" y="109"/>
                  </a:cubicBezTo>
                  <a:cubicBezTo>
                    <a:pt x="559" y="108"/>
                    <a:pt x="559" y="108"/>
                    <a:pt x="559" y="108"/>
                  </a:cubicBezTo>
                  <a:cubicBezTo>
                    <a:pt x="559" y="106"/>
                    <a:pt x="559" y="106"/>
                    <a:pt x="559" y="106"/>
                  </a:cubicBezTo>
                  <a:cubicBezTo>
                    <a:pt x="563" y="105"/>
                    <a:pt x="563" y="105"/>
                    <a:pt x="563" y="105"/>
                  </a:cubicBezTo>
                  <a:cubicBezTo>
                    <a:pt x="565" y="103"/>
                    <a:pt x="565" y="103"/>
                    <a:pt x="565" y="103"/>
                  </a:cubicBezTo>
                  <a:cubicBezTo>
                    <a:pt x="566" y="102"/>
                    <a:pt x="566" y="102"/>
                    <a:pt x="566" y="102"/>
                  </a:cubicBezTo>
                  <a:cubicBezTo>
                    <a:pt x="561" y="103"/>
                    <a:pt x="561" y="103"/>
                    <a:pt x="561" y="103"/>
                  </a:cubicBezTo>
                  <a:cubicBezTo>
                    <a:pt x="562" y="102"/>
                    <a:pt x="562" y="102"/>
                    <a:pt x="562" y="102"/>
                  </a:cubicBezTo>
                  <a:cubicBezTo>
                    <a:pt x="562" y="101"/>
                    <a:pt x="562" y="101"/>
                    <a:pt x="562" y="101"/>
                  </a:cubicBezTo>
                  <a:cubicBezTo>
                    <a:pt x="562" y="99"/>
                    <a:pt x="562" y="99"/>
                    <a:pt x="562" y="99"/>
                  </a:cubicBezTo>
                  <a:cubicBezTo>
                    <a:pt x="558" y="99"/>
                    <a:pt x="558" y="99"/>
                    <a:pt x="558" y="99"/>
                  </a:cubicBezTo>
                  <a:cubicBezTo>
                    <a:pt x="552" y="101"/>
                    <a:pt x="552" y="101"/>
                    <a:pt x="552" y="101"/>
                  </a:cubicBezTo>
                  <a:cubicBezTo>
                    <a:pt x="553" y="99"/>
                    <a:pt x="553" y="99"/>
                    <a:pt x="553" y="99"/>
                  </a:cubicBezTo>
                  <a:cubicBezTo>
                    <a:pt x="555" y="98"/>
                    <a:pt x="555" y="98"/>
                    <a:pt x="555" y="98"/>
                  </a:cubicBezTo>
                  <a:cubicBezTo>
                    <a:pt x="559" y="98"/>
                    <a:pt x="559" y="98"/>
                    <a:pt x="559" y="98"/>
                  </a:cubicBezTo>
                  <a:cubicBezTo>
                    <a:pt x="569" y="95"/>
                    <a:pt x="569" y="95"/>
                    <a:pt x="569" y="95"/>
                  </a:cubicBezTo>
                  <a:cubicBezTo>
                    <a:pt x="568" y="93"/>
                    <a:pt x="568" y="93"/>
                    <a:pt x="568" y="93"/>
                  </a:cubicBezTo>
                  <a:cubicBezTo>
                    <a:pt x="569" y="92"/>
                    <a:pt x="569" y="92"/>
                    <a:pt x="569" y="92"/>
                  </a:cubicBezTo>
                  <a:cubicBezTo>
                    <a:pt x="572" y="92"/>
                    <a:pt x="572" y="92"/>
                    <a:pt x="572" y="92"/>
                  </a:cubicBezTo>
                  <a:cubicBezTo>
                    <a:pt x="574" y="92"/>
                    <a:pt x="574" y="92"/>
                    <a:pt x="574" y="92"/>
                  </a:cubicBezTo>
                  <a:cubicBezTo>
                    <a:pt x="574" y="90"/>
                    <a:pt x="574" y="90"/>
                    <a:pt x="574" y="90"/>
                  </a:cubicBezTo>
                  <a:cubicBezTo>
                    <a:pt x="572" y="90"/>
                    <a:pt x="572" y="90"/>
                    <a:pt x="572" y="90"/>
                  </a:cubicBezTo>
                  <a:cubicBezTo>
                    <a:pt x="569" y="89"/>
                    <a:pt x="569" y="89"/>
                    <a:pt x="569" y="89"/>
                  </a:cubicBezTo>
                  <a:cubicBezTo>
                    <a:pt x="568" y="89"/>
                    <a:pt x="568" y="89"/>
                    <a:pt x="568" y="89"/>
                  </a:cubicBezTo>
                  <a:cubicBezTo>
                    <a:pt x="563" y="90"/>
                    <a:pt x="563" y="90"/>
                    <a:pt x="563" y="90"/>
                  </a:cubicBezTo>
                  <a:cubicBezTo>
                    <a:pt x="559" y="90"/>
                    <a:pt x="559" y="90"/>
                    <a:pt x="559" y="90"/>
                  </a:cubicBezTo>
                  <a:cubicBezTo>
                    <a:pt x="555" y="92"/>
                    <a:pt x="555" y="92"/>
                    <a:pt x="555" y="92"/>
                  </a:cubicBezTo>
                  <a:cubicBezTo>
                    <a:pt x="555" y="89"/>
                    <a:pt x="555" y="89"/>
                    <a:pt x="555" y="89"/>
                  </a:cubicBezTo>
                  <a:cubicBezTo>
                    <a:pt x="553" y="89"/>
                    <a:pt x="553" y="89"/>
                    <a:pt x="553" y="89"/>
                  </a:cubicBezTo>
                  <a:cubicBezTo>
                    <a:pt x="552" y="89"/>
                    <a:pt x="552" y="89"/>
                    <a:pt x="552" y="89"/>
                  </a:cubicBezTo>
                  <a:cubicBezTo>
                    <a:pt x="549" y="90"/>
                    <a:pt x="549" y="90"/>
                    <a:pt x="549" y="90"/>
                  </a:cubicBezTo>
                  <a:cubicBezTo>
                    <a:pt x="548" y="89"/>
                    <a:pt x="548" y="89"/>
                    <a:pt x="548" y="89"/>
                  </a:cubicBezTo>
                  <a:cubicBezTo>
                    <a:pt x="543" y="90"/>
                    <a:pt x="543" y="90"/>
                    <a:pt x="543" y="90"/>
                  </a:cubicBezTo>
                  <a:cubicBezTo>
                    <a:pt x="541" y="90"/>
                    <a:pt x="541" y="90"/>
                    <a:pt x="541" y="90"/>
                  </a:cubicBezTo>
                  <a:lnTo>
                    <a:pt x="543" y="92"/>
                  </a:lnTo>
                  <a:close/>
                  <a:moveTo>
                    <a:pt x="533" y="139"/>
                  </a:moveTo>
                  <a:cubicBezTo>
                    <a:pt x="536" y="138"/>
                    <a:pt x="536" y="138"/>
                    <a:pt x="536" y="138"/>
                  </a:cubicBezTo>
                  <a:cubicBezTo>
                    <a:pt x="535" y="138"/>
                    <a:pt x="535" y="138"/>
                    <a:pt x="535" y="138"/>
                  </a:cubicBezTo>
                  <a:lnTo>
                    <a:pt x="533" y="139"/>
                  </a:lnTo>
                  <a:close/>
                  <a:moveTo>
                    <a:pt x="592" y="217"/>
                  </a:moveTo>
                  <a:cubicBezTo>
                    <a:pt x="586" y="217"/>
                    <a:pt x="586" y="217"/>
                    <a:pt x="586" y="217"/>
                  </a:cubicBezTo>
                  <a:cubicBezTo>
                    <a:pt x="584" y="217"/>
                    <a:pt x="584" y="217"/>
                    <a:pt x="584" y="217"/>
                  </a:cubicBezTo>
                  <a:cubicBezTo>
                    <a:pt x="581" y="218"/>
                    <a:pt x="581" y="218"/>
                    <a:pt x="581" y="218"/>
                  </a:cubicBezTo>
                  <a:cubicBezTo>
                    <a:pt x="575" y="222"/>
                    <a:pt x="575" y="222"/>
                    <a:pt x="575" y="222"/>
                  </a:cubicBezTo>
                  <a:cubicBezTo>
                    <a:pt x="575" y="224"/>
                    <a:pt x="575" y="224"/>
                    <a:pt x="575" y="224"/>
                  </a:cubicBezTo>
                  <a:cubicBezTo>
                    <a:pt x="575" y="225"/>
                    <a:pt x="575" y="225"/>
                    <a:pt x="575" y="225"/>
                  </a:cubicBezTo>
                  <a:cubicBezTo>
                    <a:pt x="578" y="225"/>
                    <a:pt x="578" y="225"/>
                    <a:pt x="578" y="225"/>
                  </a:cubicBezTo>
                  <a:cubicBezTo>
                    <a:pt x="579" y="225"/>
                    <a:pt x="579" y="225"/>
                    <a:pt x="579" y="225"/>
                  </a:cubicBezTo>
                  <a:cubicBezTo>
                    <a:pt x="581" y="225"/>
                    <a:pt x="581" y="225"/>
                    <a:pt x="581" y="225"/>
                  </a:cubicBezTo>
                  <a:cubicBezTo>
                    <a:pt x="582" y="225"/>
                    <a:pt x="582" y="225"/>
                    <a:pt x="582" y="225"/>
                  </a:cubicBezTo>
                  <a:cubicBezTo>
                    <a:pt x="585" y="224"/>
                    <a:pt x="585" y="224"/>
                    <a:pt x="585" y="224"/>
                  </a:cubicBezTo>
                  <a:cubicBezTo>
                    <a:pt x="592" y="221"/>
                    <a:pt x="592" y="221"/>
                    <a:pt x="592" y="221"/>
                  </a:cubicBezTo>
                  <a:cubicBezTo>
                    <a:pt x="598" y="217"/>
                    <a:pt x="598" y="217"/>
                    <a:pt x="598" y="217"/>
                  </a:cubicBezTo>
                  <a:cubicBezTo>
                    <a:pt x="595" y="215"/>
                    <a:pt x="595" y="215"/>
                    <a:pt x="595" y="215"/>
                  </a:cubicBezTo>
                  <a:lnTo>
                    <a:pt x="592" y="217"/>
                  </a:lnTo>
                  <a:close/>
                  <a:moveTo>
                    <a:pt x="681" y="164"/>
                  </a:moveTo>
                  <a:cubicBezTo>
                    <a:pt x="685" y="165"/>
                    <a:pt x="685" y="165"/>
                    <a:pt x="685" y="165"/>
                  </a:cubicBezTo>
                  <a:cubicBezTo>
                    <a:pt x="692" y="164"/>
                    <a:pt x="692" y="164"/>
                    <a:pt x="692" y="164"/>
                  </a:cubicBezTo>
                  <a:cubicBezTo>
                    <a:pt x="697" y="162"/>
                    <a:pt x="697" y="162"/>
                    <a:pt x="697" y="162"/>
                  </a:cubicBezTo>
                  <a:cubicBezTo>
                    <a:pt x="701" y="161"/>
                    <a:pt x="701" y="161"/>
                    <a:pt x="701" y="161"/>
                  </a:cubicBezTo>
                  <a:cubicBezTo>
                    <a:pt x="703" y="156"/>
                    <a:pt x="703" y="156"/>
                    <a:pt x="703" y="156"/>
                  </a:cubicBezTo>
                  <a:cubicBezTo>
                    <a:pt x="704" y="155"/>
                    <a:pt x="704" y="155"/>
                    <a:pt x="704" y="155"/>
                  </a:cubicBezTo>
                  <a:cubicBezTo>
                    <a:pt x="705" y="154"/>
                    <a:pt x="705" y="154"/>
                    <a:pt x="705" y="154"/>
                  </a:cubicBezTo>
                  <a:cubicBezTo>
                    <a:pt x="704" y="152"/>
                    <a:pt x="704" y="152"/>
                    <a:pt x="704" y="152"/>
                  </a:cubicBezTo>
                  <a:cubicBezTo>
                    <a:pt x="700" y="152"/>
                    <a:pt x="700" y="152"/>
                    <a:pt x="700" y="152"/>
                  </a:cubicBezTo>
                  <a:cubicBezTo>
                    <a:pt x="694" y="152"/>
                    <a:pt x="694" y="152"/>
                    <a:pt x="694" y="152"/>
                  </a:cubicBezTo>
                  <a:cubicBezTo>
                    <a:pt x="685" y="156"/>
                    <a:pt x="685" y="156"/>
                    <a:pt x="685" y="156"/>
                  </a:cubicBezTo>
                  <a:cubicBezTo>
                    <a:pt x="681" y="159"/>
                    <a:pt x="681" y="159"/>
                    <a:pt x="681" y="159"/>
                  </a:cubicBezTo>
                  <a:cubicBezTo>
                    <a:pt x="680" y="161"/>
                    <a:pt x="680" y="161"/>
                    <a:pt x="680" y="161"/>
                  </a:cubicBezTo>
                  <a:cubicBezTo>
                    <a:pt x="681" y="162"/>
                    <a:pt x="681" y="162"/>
                    <a:pt x="681" y="162"/>
                  </a:cubicBezTo>
                  <a:cubicBezTo>
                    <a:pt x="680" y="164"/>
                    <a:pt x="680" y="164"/>
                    <a:pt x="680" y="164"/>
                  </a:cubicBezTo>
                  <a:lnTo>
                    <a:pt x="681" y="164"/>
                  </a:lnTo>
                  <a:close/>
                  <a:moveTo>
                    <a:pt x="811" y="169"/>
                  </a:moveTo>
                  <a:cubicBezTo>
                    <a:pt x="814" y="168"/>
                    <a:pt x="814" y="168"/>
                    <a:pt x="814" y="168"/>
                  </a:cubicBezTo>
                  <a:cubicBezTo>
                    <a:pt x="813" y="168"/>
                    <a:pt x="813" y="168"/>
                    <a:pt x="813" y="168"/>
                  </a:cubicBezTo>
                  <a:cubicBezTo>
                    <a:pt x="811" y="168"/>
                    <a:pt x="811" y="168"/>
                    <a:pt x="811" y="168"/>
                  </a:cubicBezTo>
                  <a:cubicBezTo>
                    <a:pt x="811" y="166"/>
                    <a:pt x="811" y="166"/>
                    <a:pt x="811" y="166"/>
                  </a:cubicBezTo>
                  <a:cubicBezTo>
                    <a:pt x="810" y="168"/>
                    <a:pt x="810" y="168"/>
                    <a:pt x="810" y="168"/>
                  </a:cubicBezTo>
                  <a:cubicBezTo>
                    <a:pt x="809" y="168"/>
                    <a:pt x="809" y="168"/>
                    <a:pt x="809" y="168"/>
                  </a:cubicBezTo>
                  <a:cubicBezTo>
                    <a:pt x="809" y="171"/>
                    <a:pt x="809" y="171"/>
                    <a:pt x="809" y="171"/>
                  </a:cubicBezTo>
                  <a:cubicBezTo>
                    <a:pt x="807" y="169"/>
                    <a:pt x="807" y="169"/>
                    <a:pt x="807" y="169"/>
                  </a:cubicBezTo>
                  <a:cubicBezTo>
                    <a:pt x="806" y="168"/>
                    <a:pt x="806" y="168"/>
                    <a:pt x="806" y="168"/>
                  </a:cubicBezTo>
                  <a:cubicBezTo>
                    <a:pt x="804" y="169"/>
                    <a:pt x="804" y="169"/>
                    <a:pt x="804" y="169"/>
                  </a:cubicBezTo>
                  <a:cubicBezTo>
                    <a:pt x="804" y="168"/>
                    <a:pt x="804" y="168"/>
                    <a:pt x="804" y="168"/>
                  </a:cubicBezTo>
                  <a:cubicBezTo>
                    <a:pt x="801" y="168"/>
                    <a:pt x="801" y="168"/>
                    <a:pt x="801" y="168"/>
                  </a:cubicBezTo>
                  <a:cubicBezTo>
                    <a:pt x="803" y="165"/>
                    <a:pt x="803" y="165"/>
                    <a:pt x="803" y="165"/>
                  </a:cubicBezTo>
                  <a:cubicBezTo>
                    <a:pt x="806" y="164"/>
                    <a:pt x="806" y="164"/>
                    <a:pt x="806" y="164"/>
                  </a:cubicBezTo>
                  <a:cubicBezTo>
                    <a:pt x="804" y="164"/>
                    <a:pt x="804" y="164"/>
                    <a:pt x="804" y="164"/>
                  </a:cubicBezTo>
                  <a:cubicBezTo>
                    <a:pt x="801" y="165"/>
                    <a:pt x="801" y="165"/>
                    <a:pt x="801" y="165"/>
                  </a:cubicBezTo>
                  <a:cubicBezTo>
                    <a:pt x="799" y="164"/>
                    <a:pt x="799" y="164"/>
                    <a:pt x="799" y="164"/>
                  </a:cubicBezTo>
                  <a:cubicBezTo>
                    <a:pt x="796" y="165"/>
                    <a:pt x="796" y="165"/>
                    <a:pt x="796" y="165"/>
                  </a:cubicBezTo>
                  <a:cubicBezTo>
                    <a:pt x="794" y="164"/>
                    <a:pt x="794" y="164"/>
                    <a:pt x="794" y="164"/>
                  </a:cubicBezTo>
                  <a:cubicBezTo>
                    <a:pt x="796" y="164"/>
                    <a:pt x="796" y="164"/>
                    <a:pt x="796" y="164"/>
                  </a:cubicBezTo>
                  <a:cubicBezTo>
                    <a:pt x="797" y="164"/>
                    <a:pt x="797" y="164"/>
                    <a:pt x="797" y="164"/>
                  </a:cubicBezTo>
                  <a:cubicBezTo>
                    <a:pt x="797" y="162"/>
                    <a:pt x="797" y="162"/>
                    <a:pt x="797" y="162"/>
                  </a:cubicBezTo>
                  <a:cubicBezTo>
                    <a:pt x="799" y="161"/>
                    <a:pt x="799" y="161"/>
                    <a:pt x="799" y="161"/>
                  </a:cubicBezTo>
                  <a:cubicBezTo>
                    <a:pt x="797" y="159"/>
                    <a:pt x="797" y="159"/>
                    <a:pt x="797" y="159"/>
                  </a:cubicBezTo>
                  <a:cubicBezTo>
                    <a:pt x="796" y="158"/>
                    <a:pt x="796" y="158"/>
                    <a:pt x="796" y="158"/>
                  </a:cubicBezTo>
                  <a:cubicBezTo>
                    <a:pt x="793" y="159"/>
                    <a:pt x="793" y="159"/>
                    <a:pt x="793" y="159"/>
                  </a:cubicBezTo>
                  <a:cubicBezTo>
                    <a:pt x="793" y="158"/>
                    <a:pt x="793" y="158"/>
                    <a:pt x="793" y="158"/>
                  </a:cubicBezTo>
                  <a:cubicBezTo>
                    <a:pt x="791" y="158"/>
                    <a:pt x="791" y="158"/>
                    <a:pt x="791" y="158"/>
                  </a:cubicBezTo>
                  <a:cubicBezTo>
                    <a:pt x="794" y="156"/>
                    <a:pt x="794" y="156"/>
                    <a:pt x="794" y="156"/>
                  </a:cubicBezTo>
                  <a:cubicBezTo>
                    <a:pt x="793" y="155"/>
                    <a:pt x="793" y="155"/>
                    <a:pt x="793" y="155"/>
                  </a:cubicBezTo>
                  <a:cubicBezTo>
                    <a:pt x="791" y="156"/>
                    <a:pt x="791" y="156"/>
                    <a:pt x="791" y="156"/>
                  </a:cubicBezTo>
                  <a:cubicBezTo>
                    <a:pt x="789" y="158"/>
                    <a:pt x="789" y="158"/>
                    <a:pt x="789" y="158"/>
                  </a:cubicBezTo>
                  <a:cubicBezTo>
                    <a:pt x="787" y="159"/>
                    <a:pt x="787" y="159"/>
                    <a:pt x="787" y="159"/>
                  </a:cubicBezTo>
                  <a:cubicBezTo>
                    <a:pt x="787" y="158"/>
                    <a:pt x="787" y="158"/>
                    <a:pt x="787" y="158"/>
                  </a:cubicBezTo>
                  <a:cubicBezTo>
                    <a:pt x="789" y="156"/>
                    <a:pt x="789" y="156"/>
                    <a:pt x="789" y="156"/>
                  </a:cubicBezTo>
                  <a:cubicBezTo>
                    <a:pt x="787" y="156"/>
                    <a:pt x="787" y="156"/>
                    <a:pt x="787" y="156"/>
                  </a:cubicBezTo>
                  <a:cubicBezTo>
                    <a:pt x="786" y="156"/>
                    <a:pt x="786" y="156"/>
                    <a:pt x="786" y="156"/>
                  </a:cubicBezTo>
                  <a:cubicBezTo>
                    <a:pt x="781" y="159"/>
                    <a:pt x="781" y="159"/>
                    <a:pt x="781" y="159"/>
                  </a:cubicBezTo>
                  <a:cubicBezTo>
                    <a:pt x="784" y="156"/>
                    <a:pt x="784" y="156"/>
                    <a:pt x="784" y="156"/>
                  </a:cubicBezTo>
                  <a:cubicBezTo>
                    <a:pt x="787" y="154"/>
                    <a:pt x="787" y="154"/>
                    <a:pt x="787" y="154"/>
                  </a:cubicBezTo>
                  <a:cubicBezTo>
                    <a:pt x="783" y="156"/>
                    <a:pt x="783" y="156"/>
                    <a:pt x="783" y="156"/>
                  </a:cubicBezTo>
                  <a:cubicBezTo>
                    <a:pt x="777" y="158"/>
                    <a:pt x="777" y="158"/>
                    <a:pt x="777" y="158"/>
                  </a:cubicBezTo>
                  <a:cubicBezTo>
                    <a:pt x="780" y="156"/>
                    <a:pt x="780" y="156"/>
                    <a:pt x="780" y="156"/>
                  </a:cubicBezTo>
                  <a:cubicBezTo>
                    <a:pt x="783" y="155"/>
                    <a:pt x="783" y="155"/>
                    <a:pt x="783" y="155"/>
                  </a:cubicBezTo>
                  <a:cubicBezTo>
                    <a:pt x="780" y="154"/>
                    <a:pt x="780" y="154"/>
                    <a:pt x="780" y="154"/>
                  </a:cubicBezTo>
                  <a:cubicBezTo>
                    <a:pt x="778" y="154"/>
                    <a:pt x="778" y="154"/>
                    <a:pt x="778" y="154"/>
                  </a:cubicBezTo>
                  <a:cubicBezTo>
                    <a:pt x="780" y="152"/>
                    <a:pt x="780" y="152"/>
                    <a:pt x="780" y="152"/>
                  </a:cubicBezTo>
                  <a:cubicBezTo>
                    <a:pt x="777" y="152"/>
                    <a:pt x="777" y="152"/>
                    <a:pt x="777" y="152"/>
                  </a:cubicBezTo>
                  <a:cubicBezTo>
                    <a:pt x="776" y="152"/>
                    <a:pt x="776" y="152"/>
                    <a:pt x="776" y="152"/>
                  </a:cubicBezTo>
                  <a:cubicBezTo>
                    <a:pt x="774" y="152"/>
                    <a:pt x="774" y="152"/>
                    <a:pt x="774" y="152"/>
                  </a:cubicBezTo>
                  <a:cubicBezTo>
                    <a:pt x="773" y="152"/>
                    <a:pt x="773" y="152"/>
                    <a:pt x="773" y="152"/>
                  </a:cubicBezTo>
                  <a:cubicBezTo>
                    <a:pt x="771" y="152"/>
                    <a:pt x="771" y="152"/>
                    <a:pt x="771" y="152"/>
                  </a:cubicBezTo>
                  <a:cubicBezTo>
                    <a:pt x="776" y="151"/>
                    <a:pt x="776" y="151"/>
                    <a:pt x="776" y="151"/>
                  </a:cubicBezTo>
                  <a:cubicBezTo>
                    <a:pt x="777" y="151"/>
                    <a:pt x="777" y="151"/>
                    <a:pt x="777" y="151"/>
                  </a:cubicBezTo>
                  <a:cubicBezTo>
                    <a:pt x="774" y="149"/>
                    <a:pt x="774" y="149"/>
                    <a:pt x="774" y="149"/>
                  </a:cubicBezTo>
                  <a:cubicBezTo>
                    <a:pt x="773" y="149"/>
                    <a:pt x="773" y="149"/>
                    <a:pt x="773" y="149"/>
                  </a:cubicBezTo>
                  <a:cubicBezTo>
                    <a:pt x="770" y="151"/>
                    <a:pt x="770" y="151"/>
                    <a:pt x="770" y="151"/>
                  </a:cubicBezTo>
                  <a:cubicBezTo>
                    <a:pt x="771" y="149"/>
                    <a:pt x="771" y="149"/>
                    <a:pt x="771" y="149"/>
                  </a:cubicBezTo>
                  <a:cubicBezTo>
                    <a:pt x="767" y="149"/>
                    <a:pt x="767" y="149"/>
                    <a:pt x="767" y="149"/>
                  </a:cubicBezTo>
                  <a:cubicBezTo>
                    <a:pt x="766" y="148"/>
                    <a:pt x="766" y="148"/>
                    <a:pt x="766" y="148"/>
                  </a:cubicBezTo>
                  <a:cubicBezTo>
                    <a:pt x="767" y="148"/>
                    <a:pt x="767" y="148"/>
                    <a:pt x="767" y="148"/>
                  </a:cubicBezTo>
                  <a:cubicBezTo>
                    <a:pt x="771" y="148"/>
                    <a:pt x="771" y="148"/>
                    <a:pt x="771" y="148"/>
                  </a:cubicBezTo>
                  <a:cubicBezTo>
                    <a:pt x="768" y="146"/>
                    <a:pt x="768" y="146"/>
                    <a:pt x="768" y="146"/>
                  </a:cubicBezTo>
                  <a:cubicBezTo>
                    <a:pt x="774" y="146"/>
                    <a:pt x="774" y="146"/>
                    <a:pt x="774" y="146"/>
                  </a:cubicBezTo>
                  <a:cubicBezTo>
                    <a:pt x="770" y="145"/>
                    <a:pt x="770" y="145"/>
                    <a:pt x="770" y="145"/>
                  </a:cubicBezTo>
                  <a:cubicBezTo>
                    <a:pt x="774" y="144"/>
                    <a:pt x="774" y="144"/>
                    <a:pt x="774" y="144"/>
                  </a:cubicBezTo>
                  <a:cubicBezTo>
                    <a:pt x="777" y="144"/>
                    <a:pt x="777" y="144"/>
                    <a:pt x="777" y="144"/>
                  </a:cubicBezTo>
                  <a:cubicBezTo>
                    <a:pt x="774" y="142"/>
                    <a:pt x="774" y="142"/>
                    <a:pt x="774" y="142"/>
                  </a:cubicBezTo>
                  <a:cubicBezTo>
                    <a:pt x="776" y="142"/>
                    <a:pt x="776" y="142"/>
                    <a:pt x="776" y="142"/>
                  </a:cubicBezTo>
                  <a:cubicBezTo>
                    <a:pt x="773" y="141"/>
                    <a:pt x="773" y="141"/>
                    <a:pt x="773" y="141"/>
                  </a:cubicBezTo>
                  <a:cubicBezTo>
                    <a:pt x="771" y="141"/>
                    <a:pt x="771" y="141"/>
                    <a:pt x="771" y="141"/>
                  </a:cubicBezTo>
                  <a:cubicBezTo>
                    <a:pt x="767" y="141"/>
                    <a:pt x="767" y="141"/>
                    <a:pt x="767" y="141"/>
                  </a:cubicBezTo>
                  <a:cubicBezTo>
                    <a:pt x="770" y="139"/>
                    <a:pt x="770" y="139"/>
                    <a:pt x="770" y="139"/>
                  </a:cubicBezTo>
                  <a:cubicBezTo>
                    <a:pt x="773" y="139"/>
                    <a:pt x="773" y="139"/>
                    <a:pt x="773" y="139"/>
                  </a:cubicBezTo>
                  <a:cubicBezTo>
                    <a:pt x="777" y="141"/>
                    <a:pt x="777" y="141"/>
                    <a:pt x="777" y="141"/>
                  </a:cubicBezTo>
                  <a:cubicBezTo>
                    <a:pt x="780" y="142"/>
                    <a:pt x="780" y="142"/>
                    <a:pt x="780" y="142"/>
                  </a:cubicBezTo>
                  <a:cubicBezTo>
                    <a:pt x="783" y="142"/>
                    <a:pt x="783" y="142"/>
                    <a:pt x="783" y="142"/>
                  </a:cubicBezTo>
                  <a:cubicBezTo>
                    <a:pt x="787" y="142"/>
                    <a:pt x="787" y="142"/>
                    <a:pt x="787" y="142"/>
                  </a:cubicBezTo>
                  <a:cubicBezTo>
                    <a:pt x="789" y="142"/>
                    <a:pt x="789" y="142"/>
                    <a:pt x="789" y="142"/>
                  </a:cubicBezTo>
                  <a:cubicBezTo>
                    <a:pt x="787" y="141"/>
                    <a:pt x="787" y="141"/>
                    <a:pt x="787" y="141"/>
                  </a:cubicBezTo>
                  <a:cubicBezTo>
                    <a:pt x="786" y="139"/>
                    <a:pt x="786" y="139"/>
                    <a:pt x="786" y="139"/>
                  </a:cubicBezTo>
                  <a:cubicBezTo>
                    <a:pt x="783" y="138"/>
                    <a:pt x="783" y="138"/>
                    <a:pt x="783" y="138"/>
                  </a:cubicBezTo>
                  <a:cubicBezTo>
                    <a:pt x="776" y="138"/>
                    <a:pt x="776" y="138"/>
                    <a:pt x="776" y="138"/>
                  </a:cubicBezTo>
                  <a:cubicBezTo>
                    <a:pt x="773" y="138"/>
                    <a:pt x="773" y="138"/>
                    <a:pt x="773" y="138"/>
                  </a:cubicBezTo>
                  <a:cubicBezTo>
                    <a:pt x="770" y="138"/>
                    <a:pt x="770" y="138"/>
                    <a:pt x="770" y="138"/>
                  </a:cubicBezTo>
                  <a:cubicBezTo>
                    <a:pt x="780" y="135"/>
                    <a:pt x="780" y="135"/>
                    <a:pt x="780" y="135"/>
                  </a:cubicBezTo>
                  <a:cubicBezTo>
                    <a:pt x="784" y="135"/>
                    <a:pt x="784" y="135"/>
                    <a:pt x="784" y="135"/>
                  </a:cubicBezTo>
                  <a:cubicBezTo>
                    <a:pt x="787" y="135"/>
                    <a:pt x="787" y="135"/>
                    <a:pt x="787" y="135"/>
                  </a:cubicBezTo>
                  <a:cubicBezTo>
                    <a:pt x="789" y="133"/>
                    <a:pt x="789" y="133"/>
                    <a:pt x="789" y="133"/>
                  </a:cubicBezTo>
                  <a:cubicBezTo>
                    <a:pt x="787" y="131"/>
                    <a:pt x="787" y="131"/>
                    <a:pt x="787" y="131"/>
                  </a:cubicBezTo>
                  <a:cubicBezTo>
                    <a:pt x="786" y="129"/>
                    <a:pt x="786" y="129"/>
                    <a:pt x="786" y="129"/>
                  </a:cubicBezTo>
                  <a:cubicBezTo>
                    <a:pt x="783" y="129"/>
                    <a:pt x="783" y="129"/>
                    <a:pt x="783" y="129"/>
                  </a:cubicBezTo>
                  <a:cubicBezTo>
                    <a:pt x="781" y="131"/>
                    <a:pt x="781" y="131"/>
                    <a:pt x="781" y="131"/>
                  </a:cubicBezTo>
                  <a:cubicBezTo>
                    <a:pt x="777" y="132"/>
                    <a:pt x="777" y="132"/>
                    <a:pt x="777" y="132"/>
                  </a:cubicBezTo>
                  <a:cubicBezTo>
                    <a:pt x="775" y="133"/>
                    <a:pt x="775" y="133"/>
                    <a:pt x="775" y="133"/>
                  </a:cubicBezTo>
                  <a:cubicBezTo>
                    <a:pt x="777" y="131"/>
                    <a:pt x="777" y="131"/>
                    <a:pt x="777" y="131"/>
                  </a:cubicBezTo>
                  <a:cubicBezTo>
                    <a:pt x="776" y="131"/>
                    <a:pt x="776" y="131"/>
                    <a:pt x="776" y="131"/>
                  </a:cubicBezTo>
                  <a:cubicBezTo>
                    <a:pt x="773" y="131"/>
                    <a:pt x="773" y="131"/>
                    <a:pt x="773" y="131"/>
                  </a:cubicBezTo>
                  <a:cubicBezTo>
                    <a:pt x="770" y="131"/>
                    <a:pt x="770" y="131"/>
                    <a:pt x="770" y="131"/>
                  </a:cubicBezTo>
                  <a:cubicBezTo>
                    <a:pt x="777" y="129"/>
                    <a:pt x="777" y="129"/>
                    <a:pt x="777" y="129"/>
                  </a:cubicBezTo>
                  <a:cubicBezTo>
                    <a:pt x="780" y="128"/>
                    <a:pt x="780" y="128"/>
                    <a:pt x="780" y="128"/>
                  </a:cubicBezTo>
                  <a:cubicBezTo>
                    <a:pt x="781" y="128"/>
                    <a:pt x="781" y="128"/>
                    <a:pt x="781" y="128"/>
                  </a:cubicBezTo>
                  <a:cubicBezTo>
                    <a:pt x="783" y="126"/>
                    <a:pt x="783" y="126"/>
                    <a:pt x="783" y="126"/>
                  </a:cubicBezTo>
                  <a:cubicBezTo>
                    <a:pt x="784" y="126"/>
                    <a:pt x="784" y="126"/>
                    <a:pt x="784" y="126"/>
                  </a:cubicBezTo>
                  <a:cubicBezTo>
                    <a:pt x="780" y="125"/>
                    <a:pt x="780" y="125"/>
                    <a:pt x="780" y="125"/>
                  </a:cubicBezTo>
                  <a:cubicBezTo>
                    <a:pt x="776" y="123"/>
                    <a:pt x="776" y="123"/>
                    <a:pt x="776" y="123"/>
                  </a:cubicBezTo>
                  <a:cubicBezTo>
                    <a:pt x="768" y="125"/>
                    <a:pt x="768" y="125"/>
                    <a:pt x="768" y="125"/>
                  </a:cubicBezTo>
                  <a:cubicBezTo>
                    <a:pt x="774" y="123"/>
                    <a:pt x="774" y="123"/>
                    <a:pt x="774" y="123"/>
                  </a:cubicBezTo>
                  <a:cubicBezTo>
                    <a:pt x="771" y="122"/>
                    <a:pt x="771" y="122"/>
                    <a:pt x="771" y="122"/>
                  </a:cubicBezTo>
                  <a:cubicBezTo>
                    <a:pt x="768" y="123"/>
                    <a:pt x="768" y="123"/>
                    <a:pt x="768" y="123"/>
                  </a:cubicBezTo>
                  <a:cubicBezTo>
                    <a:pt x="764" y="125"/>
                    <a:pt x="764" y="125"/>
                    <a:pt x="764" y="125"/>
                  </a:cubicBezTo>
                  <a:cubicBezTo>
                    <a:pt x="758" y="128"/>
                    <a:pt x="758" y="128"/>
                    <a:pt x="758" y="128"/>
                  </a:cubicBezTo>
                  <a:cubicBezTo>
                    <a:pt x="753" y="132"/>
                    <a:pt x="753" y="132"/>
                    <a:pt x="753" y="132"/>
                  </a:cubicBezTo>
                  <a:cubicBezTo>
                    <a:pt x="760" y="126"/>
                    <a:pt x="760" y="126"/>
                    <a:pt x="760" y="126"/>
                  </a:cubicBezTo>
                  <a:cubicBezTo>
                    <a:pt x="757" y="126"/>
                    <a:pt x="757" y="126"/>
                    <a:pt x="757" y="126"/>
                  </a:cubicBezTo>
                  <a:cubicBezTo>
                    <a:pt x="756" y="126"/>
                    <a:pt x="756" y="126"/>
                    <a:pt x="756" y="126"/>
                  </a:cubicBezTo>
                  <a:cubicBezTo>
                    <a:pt x="753" y="128"/>
                    <a:pt x="753" y="128"/>
                    <a:pt x="753" y="128"/>
                  </a:cubicBezTo>
                  <a:cubicBezTo>
                    <a:pt x="751" y="128"/>
                    <a:pt x="751" y="128"/>
                    <a:pt x="751" y="128"/>
                  </a:cubicBezTo>
                  <a:cubicBezTo>
                    <a:pt x="754" y="126"/>
                    <a:pt x="754" y="126"/>
                    <a:pt x="754" y="126"/>
                  </a:cubicBezTo>
                  <a:cubicBezTo>
                    <a:pt x="757" y="125"/>
                    <a:pt x="757" y="125"/>
                    <a:pt x="757" y="125"/>
                  </a:cubicBezTo>
                  <a:cubicBezTo>
                    <a:pt x="761" y="125"/>
                    <a:pt x="761" y="125"/>
                    <a:pt x="761" y="125"/>
                  </a:cubicBezTo>
                  <a:cubicBezTo>
                    <a:pt x="766" y="123"/>
                    <a:pt x="766" y="123"/>
                    <a:pt x="766" y="123"/>
                  </a:cubicBezTo>
                  <a:cubicBezTo>
                    <a:pt x="768" y="121"/>
                    <a:pt x="768" y="121"/>
                    <a:pt x="768" y="121"/>
                  </a:cubicBezTo>
                  <a:cubicBezTo>
                    <a:pt x="766" y="121"/>
                    <a:pt x="766" y="121"/>
                    <a:pt x="766" y="121"/>
                  </a:cubicBezTo>
                  <a:cubicBezTo>
                    <a:pt x="761" y="122"/>
                    <a:pt x="761" y="122"/>
                    <a:pt x="761" y="122"/>
                  </a:cubicBezTo>
                  <a:cubicBezTo>
                    <a:pt x="754" y="123"/>
                    <a:pt x="754" y="123"/>
                    <a:pt x="754" y="123"/>
                  </a:cubicBezTo>
                  <a:cubicBezTo>
                    <a:pt x="751" y="125"/>
                    <a:pt x="751" y="125"/>
                    <a:pt x="751" y="125"/>
                  </a:cubicBezTo>
                  <a:cubicBezTo>
                    <a:pt x="750" y="125"/>
                    <a:pt x="750" y="125"/>
                    <a:pt x="750" y="125"/>
                  </a:cubicBezTo>
                  <a:cubicBezTo>
                    <a:pt x="753" y="123"/>
                    <a:pt x="753" y="123"/>
                    <a:pt x="753" y="123"/>
                  </a:cubicBezTo>
                  <a:cubicBezTo>
                    <a:pt x="751" y="123"/>
                    <a:pt x="751" y="123"/>
                    <a:pt x="751" y="123"/>
                  </a:cubicBezTo>
                  <a:cubicBezTo>
                    <a:pt x="750" y="123"/>
                    <a:pt x="750" y="123"/>
                    <a:pt x="750" y="123"/>
                  </a:cubicBezTo>
                  <a:cubicBezTo>
                    <a:pt x="754" y="121"/>
                    <a:pt x="754" y="121"/>
                    <a:pt x="754" y="121"/>
                  </a:cubicBezTo>
                  <a:cubicBezTo>
                    <a:pt x="757" y="121"/>
                    <a:pt x="757" y="121"/>
                    <a:pt x="757" y="121"/>
                  </a:cubicBezTo>
                  <a:cubicBezTo>
                    <a:pt x="760" y="121"/>
                    <a:pt x="760" y="121"/>
                    <a:pt x="760" y="121"/>
                  </a:cubicBezTo>
                  <a:cubicBezTo>
                    <a:pt x="763" y="119"/>
                    <a:pt x="763" y="119"/>
                    <a:pt x="763" y="119"/>
                  </a:cubicBezTo>
                  <a:cubicBezTo>
                    <a:pt x="764" y="119"/>
                    <a:pt x="764" y="119"/>
                    <a:pt x="764" y="119"/>
                  </a:cubicBezTo>
                  <a:cubicBezTo>
                    <a:pt x="766" y="118"/>
                    <a:pt x="766" y="118"/>
                    <a:pt x="766" y="118"/>
                  </a:cubicBezTo>
                  <a:cubicBezTo>
                    <a:pt x="766" y="116"/>
                    <a:pt x="766" y="116"/>
                    <a:pt x="766" y="116"/>
                  </a:cubicBezTo>
                  <a:cubicBezTo>
                    <a:pt x="763" y="115"/>
                    <a:pt x="763" y="115"/>
                    <a:pt x="763" y="115"/>
                  </a:cubicBezTo>
                  <a:cubicBezTo>
                    <a:pt x="757" y="115"/>
                    <a:pt x="757" y="115"/>
                    <a:pt x="757" y="115"/>
                  </a:cubicBezTo>
                  <a:cubicBezTo>
                    <a:pt x="754" y="116"/>
                    <a:pt x="754" y="116"/>
                    <a:pt x="754" y="116"/>
                  </a:cubicBezTo>
                  <a:cubicBezTo>
                    <a:pt x="751" y="118"/>
                    <a:pt x="751" y="118"/>
                    <a:pt x="751" y="118"/>
                  </a:cubicBezTo>
                  <a:cubicBezTo>
                    <a:pt x="748" y="119"/>
                    <a:pt x="748" y="119"/>
                    <a:pt x="748" y="119"/>
                  </a:cubicBezTo>
                  <a:cubicBezTo>
                    <a:pt x="744" y="121"/>
                    <a:pt x="744" y="121"/>
                    <a:pt x="744" y="121"/>
                  </a:cubicBezTo>
                  <a:cubicBezTo>
                    <a:pt x="747" y="119"/>
                    <a:pt x="747" y="119"/>
                    <a:pt x="747" y="119"/>
                  </a:cubicBezTo>
                  <a:cubicBezTo>
                    <a:pt x="750" y="118"/>
                    <a:pt x="750" y="118"/>
                    <a:pt x="750" y="118"/>
                  </a:cubicBezTo>
                  <a:cubicBezTo>
                    <a:pt x="747" y="118"/>
                    <a:pt x="747" y="118"/>
                    <a:pt x="747" y="118"/>
                  </a:cubicBezTo>
                  <a:cubicBezTo>
                    <a:pt x="746" y="118"/>
                    <a:pt x="746" y="118"/>
                    <a:pt x="746" y="118"/>
                  </a:cubicBezTo>
                  <a:cubicBezTo>
                    <a:pt x="746" y="116"/>
                    <a:pt x="746" y="116"/>
                    <a:pt x="746" y="116"/>
                  </a:cubicBezTo>
                  <a:cubicBezTo>
                    <a:pt x="748" y="115"/>
                    <a:pt x="748" y="115"/>
                    <a:pt x="748" y="115"/>
                  </a:cubicBezTo>
                  <a:cubicBezTo>
                    <a:pt x="746" y="115"/>
                    <a:pt x="746" y="115"/>
                    <a:pt x="746" y="115"/>
                  </a:cubicBezTo>
                  <a:cubicBezTo>
                    <a:pt x="744" y="116"/>
                    <a:pt x="744" y="116"/>
                    <a:pt x="744" y="116"/>
                  </a:cubicBezTo>
                  <a:cubicBezTo>
                    <a:pt x="740" y="119"/>
                    <a:pt x="740" y="119"/>
                    <a:pt x="740" y="119"/>
                  </a:cubicBezTo>
                  <a:cubicBezTo>
                    <a:pt x="743" y="116"/>
                    <a:pt x="743" y="116"/>
                    <a:pt x="743" y="116"/>
                  </a:cubicBezTo>
                  <a:cubicBezTo>
                    <a:pt x="740" y="116"/>
                    <a:pt x="740" y="116"/>
                    <a:pt x="740" y="116"/>
                  </a:cubicBezTo>
                  <a:cubicBezTo>
                    <a:pt x="743" y="115"/>
                    <a:pt x="743" y="115"/>
                    <a:pt x="743" y="115"/>
                  </a:cubicBezTo>
                  <a:cubicBezTo>
                    <a:pt x="743" y="113"/>
                    <a:pt x="743" y="113"/>
                    <a:pt x="743" y="113"/>
                  </a:cubicBezTo>
                  <a:cubicBezTo>
                    <a:pt x="741" y="113"/>
                    <a:pt x="741" y="113"/>
                    <a:pt x="741" y="113"/>
                  </a:cubicBezTo>
                  <a:cubicBezTo>
                    <a:pt x="738" y="115"/>
                    <a:pt x="738" y="115"/>
                    <a:pt x="738" y="115"/>
                  </a:cubicBezTo>
                  <a:cubicBezTo>
                    <a:pt x="737" y="116"/>
                    <a:pt x="737" y="116"/>
                    <a:pt x="737" y="116"/>
                  </a:cubicBezTo>
                  <a:cubicBezTo>
                    <a:pt x="735" y="116"/>
                    <a:pt x="735" y="116"/>
                    <a:pt x="735" y="116"/>
                  </a:cubicBezTo>
                  <a:cubicBezTo>
                    <a:pt x="734" y="116"/>
                    <a:pt x="734" y="116"/>
                    <a:pt x="734" y="116"/>
                  </a:cubicBezTo>
                  <a:cubicBezTo>
                    <a:pt x="740" y="113"/>
                    <a:pt x="740" y="113"/>
                    <a:pt x="740" y="113"/>
                  </a:cubicBezTo>
                  <a:cubicBezTo>
                    <a:pt x="735" y="115"/>
                    <a:pt x="735" y="115"/>
                    <a:pt x="735" y="115"/>
                  </a:cubicBezTo>
                  <a:cubicBezTo>
                    <a:pt x="733" y="115"/>
                    <a:pt x="733" y="115"/>
                    <a:pt x="733" y="115"/>
                  </a:cubicBezTo>
                  <a:cubicBezTo>
                    <a:pt x="737" y="113"/>
                    <a:pt x="737" y="113"/>
                    <a:pt x="737" y="113"/>
                  </a:cubicBezTo>
                  <a:cubicBezTo>
                    <a:pt x="734" y="113"/>
                    <a:pt x="734" y="113"/>
                    <a:pt x="734" y="113"/>
                  </a:cubicBezTo>
                  <a:cubicBezTo>
                    <a:pt x="741" y="112"/>
                    <a:pt x="741" y="112"/>
                    <a:pt x="741" y="112"/>
                  </a:cubicBezTo>
                  <a:cubicBezTo>
                    <a:pt x="747" y="111"/>
                    <a:pt x="747" y="111"/>
                    <a:pt x="747" y="111"/>
                  </a:cubicBezTo>
                  <a:cubicBezTo>
                    <a:pt x="746" y="109"/>
                    <a:pt x="746" y="109"/>
                    <a:pt x="746" y="109"/>
                  </a:cubicBezTo>
                  <a:cubicBezTo>
                    <a:pt x="744" y="108"/>
                    <a:pt x="744" y="108"/>
                    <a:pt x="744" y="108"/>
                  </a:cubicBezTo>
                  <a:cubicBezTo>
                    <a:pt x="738" y="109"/>
                    <a:pt x="738" y="109"/>
                    <a:pt x="738" y="109"/>
                  </a:cubicBezTo>
                  <a:cubicBezTo>
                    <a:pt x="741" y="108"/>
                    <a:pt x="741" y="108"/>
                    <a:pt x="741" y="108"/>
                  </a:cubicBezTo>
                  <a:cubicBezTo>
                    <a:pt x="743" y="105"/>
                    <a:pt x="743" y="105"/>
                    <a:pt x="743" y="105"/>
                  </a:cubicBezTo>
                  <a:cubicBezTo>
                    <a:pt x="741" y="103"/>
                    <a:pt x="741" y="103"/>
                    <a:pt x="741" y="103"/>
                  </a:cubicBezTo>
                  <a:cubicBezTo>
                    <a:pt x="738" y="103"/>
                    <a:pt x="738" y="103"/>
                    <a:pt x="738" y="103"/>
                  </a:cubicBezTo>
                  <a:cubicBezTo>
                    <a:pt x="735" y="105"/>
                    <a:pt x="735" y="105"/>
                    <a:pt x="735" y="105"/>
                  </a:cubicBezTo>
                  <a:cubicBezTo>
                    <a:pt x="734" y="103"/>
                    <a:pt x="734" y="103"/>
                    <a:pt x="734" y="103"/>
                  </a:cubicBezTo>
                  <a:cubicBezTo>
                    <a:pt x="733" y="102"/>
                    <a:pt x="733" y="102"/>
                    <a:pt x="733" y="102"/>
                  </a:cubicBezTo>
                  <a:cubicBezTo>
                    <a:pt x="727" y="102"/>
                    <a:pt x="727" y="102"/>
                    <a:pt x="727" y="102"/>
                  </a:cubicBezTo>
                  <a:cubicBezTo>
                    <a:pt x="718" y="103"/>
                    <a:pt x="718" y="103"/>
                    <a:pt x="718" y="103"/>
                  </a:cubicBezTo>
                  <a:cubicBezTo>
                    <a:pt x="715" y="103"/>
                    <a:pt x="715" y="103"/>
                    <a:pt x="715" y="103"/>
                  </a:cubicBezTo>
                  <a:cubicBezTo>
                    <a:pt x="714" y="105"/>
                    <a:pt x="714" y="105"/>
                    <a:pt x="714" y="105"/>
                  </a:cubicBezTo>
                  <a:cubicBezTo>
                    <a:pt x="715" y="106"/>
                    <a:pt x="715" y="106"/>
                    <a:pt x="715" y="106"/>
                  </a:cubicBezTo>
                  <a:cubicBezTo>
                    <a:pt x="714" y="106"/>
                    <a:pt x="714" y="106"/>
                    <a:pt x="714" y="106"/>
                  </a:cubicBezTo>
                  <a:cubicBezTo>
                    <a:pt x="713" y="108"/>
                    <a:pt x="713" y="108"/>
                    <a:pt x="713" y="108"/>
                  </a:cubicBezTo>
                  <a:cubicBezTo>
                    <a:pt x="713" y="106"/>
                    <a:pt x="713" y="106"/>
                    <a:pt x="713" y="106"/>
                  </a:cubicBezTo>
                  <a:cubicBezTo>
                    <a:pt x="710" y="108"/>
                    <a:pt x="710" y="108"/>
                    <a:pt x="710" y="108"/>
                  </a:cubicBezTo>
                  <a:cubicBezTo>
                    <a:pt x="711" y="109"/>
                    <a:pt x="711" y="109"/>
                    <a:pt x="711" y="109"/>
                  </a:cubicBezTo>
                  <a:cubicBezTo>
                    <a:pt x="710" y="109"/>
                    <a:pt x="710" y="109"/>
                    <a:pt x="710" y="109"/>
                  </a:cubicBezTo>
                  <a:cubicBezTo>
                    <a:pt x="707" y="109"/>
                    <a:pt x="707" y="109"/>
                    <a:pt x="707" y="109"/>
                  </a:cubicBezTo>
                  <a:cubicBezTo>
                    <a:pt x="708" y="111"/>
                    <a:pt x="708" y="111"/>
                    <a:pt x="708" y="111"/>
                  </a:cubicBezTo>
                  <a:cubicBezTo>
                    <a:pt x="704" y="111"/>
                    <a:pt x="704" y="111"/>
                    <a:pt x="704" y="111"/>
                  </a:cubicBezTo>
                  <a:cubicBezTo>
                    <a:pt x="710" y="106"/>
                    <a:pt x="710" y="106"/>
                    <a:pt x="710" y="106"/>
                  </a:cubicBezTo>
                  <a:cubicBezTo>
                    <a:pt x="707" y="106"/>
                    <a:pt x="707" y="106"/>
                    <a:pt x="707" y="106"/>
                  </a:cubicBezTo>
                  <a:cubicBezTo>
                    <a:pt x="705" y="106"/>
                    <a:pt x="705" y="106"/>
                    <a:pt x="705" y="106"/>
                  </a:cubicBezTo>
                  <a:cubicBezTo>
                    <a:pt x="703" y="108"/>
                    <a:pt x="703" y="108"/>
                    <a:pt x="703" y="108"/>
                  </a:cubicBezTo>
                  <a:cubicBezTo>
                    <a:pt x="704" y="106"/>
                    <a:pt x="704" y="106"/>
                    <a:pt x="704" y="106"/>
                  </a:cubicBezTo>
                  <a:cubicBezTo>
                    <a:pt x="704" y="105"/>
                    <a:pt x="704" y="105"/>
                    <a:pt x="704" y="105"/>
                  </a:cubicBezTo>
                  <a:cubicBezTo>
                    <a:pt x="701" y="106"/>
                    <a:pt x="701" y="106"/>
                    <a:pt x="701" y="106"/>
                  </a:cubicBezTo>
                  <a:cubicBezTo>
                    <a:pt x="700" y="108"/>
                    <a:pt x="700" y="108"/>
                    <a:pt x="700" y="108"/>
                  </a:cubicBezTo>
                  <a:cubicBezTo>
                    <a:pt x="698" y="108"/>
                    <a:pt x="698" y="108"/>
                    <a:pt x="698" y="108"/>
                  </a:cubicBezTo>
                  <a:cubicBezTo>
                    <a:pt x="697" y="108"/>
                    <a:pt x="697" y="108"/>
                    <a:pt x="697" y="108"/>
                  </a:cubicBezTo>
                  <a:cubicBezTo>
                    <a:pt x="692" y="111"/>
                    <a:pt x="692" y="111"/>
                    <a:pt x="692" y="111"/>
                  </a:cubicBezTo>
                  <a:cubicBezTo>
                    <a:pt x="690" y="111"/>
                    <a:pt x="690" y="111"/>
                    <a:pt x="690" y="111"/>
                  </a:cubicBezTo>
                  <a:cubicBezTo>
                    <a:pt x="690" y="109"/>
                    <a:pt x="690" y="109"/>
                    <a:pt x="690" y="109"/>
                  </a:cubicBezTo>
                  <a:cubicBezTo>
                    <a:pt x="691" y="109"/>
                    <a:pt x="691" y="109"/>
                    <a:pt x="691" y="109"/>
                  </a:cubicBezTo>
                  <a:cubicBezTo>
                    <a:pt x="694" y="109"/>
                    <a:pt x="694" y="109"/>
                    <a:pt x="694" y="109"/>
                  </a:cubicBezTo>
                  <a:cubicBezTo>
                    <a:pt x="692" y="108"/>
                    <a:pt x="692" y="108"/>
                    <a:pt x="692" y="108"/>
                  </a:cubicBezTo>
                  <a:cubicBezTo>
                    <a:pt x="694" y="106"/>
                    <a:pt x="694" y="106"/>
                    <a:pt x="694" y="106"/>
                  </a:cubicBezTo>
                  <a:cubicBezTo>
                    <a:pt x="698" y="105"/>
                    <a:pt x="698" y="105"/>
                    <a:pt x="698" y="105"/>
                  </a:cubicBezTo>
                  <a:cubicBezTo>
                    <a:pt x="695" y="105"/>
                    <a:pt x="695" y="105"/>
                    <a:pt x="695" y="105"/>
                  </a:cubicBezTo>
                  <a:cubicBezTo>
                    <a:pt x="703" y="102"/>
                    <a:pt x="703" y="102"/>
                    <a:pt x="703" y="102"/>
                  </a:cubicBezTo>
                  <a:cubicBezTo>
                    <a:pt x="701" y="101"/>
                    <a:pt x="701" y="101"/>
                    <a:pt x="701" y="101"/>
                  </a:cubicBezTo>
                  <a:cubicBezTo>
                    <a:pt x="703" y="99"/>
                    <a:pt x="703" y="99"/>
                    <a:pt x="703" y="99"/>
                  </a:cubicBezTo>
                  <a:cubicBezTo>
                    <a:pt x="704" y="98"/>
                    <a:pt x="704" y="98"/>
                    <a:pt x="704" y="98"/>
                  </a:cubicBezTo>
                  <a:cubicBezTo>
                    <a:pt x="703" y="96"/>
                    <a:pt x="703" y="96"/>
                    <a:pt x="703" y="96"/>
                  </a:cubicBezTo>
                  <a:cubicBezTo>
                    <a:pt x="700" y="96"/>
                    <a:pt x="700" y="96"/>
                    <a:pt x="700" y="96"/>
                  </a:cubicBezTo>
                  <a:cubicBezTo>
                    <a:pt x="703" y="93"/>
                    <a:pt x="703" y="93"/>
                    <a:pt x="703" y="93"/>
                  </a:cubicBezTo>
                  <a:cubicBezTo>
                    <a:pt x="701" y="92"/>
                    <a:pt x="701" y="92"/>
                    <a:pt x="701" y="92"/>
                  </a:cubicBezTo>
                  <a:cubicBezTo>
                    <a:pt x="700" y="90"/>
                    <a:pt x="700" y="90"/>
                    <a:pt x="700" y="90"/>
                  </a:cubicBezTo>
                  <a:cubicBezTo>
                    <a:pt x="697" y="90"/>
                    <a:pt x="697" y="90"/>
                    <a:pt x="697" y="90"/>
                  </a:cubicBezTo>
                  <a:cubicBezTo>
                    <a:pt x="688" y="92"/>
                    <a:pt x="688" y="92"/>
                    <a:pt x="688" y="92"/>
                  </a:cubicBezTo>
                  <a:cubicBezTo>
                    <a:pt x="680" y="93"/>
                    <a:pt x="680" y="93"/>
                    <a:pt x="680" y="93"/>
                  </a:cubicBezTo>
                  <a:cubicBezTo>
                    <a:pt x="677" y="93"/>
                    <a:pt x="677" y="93"/>
                    <a:pt x="677" y="93"/>
                  </a:cubicBezTo>
                  <a:cubicBezTo>
                    <a:pt x="674" y="95"/>
                    <a:pt x="674" y="95"/>
                    <a:pt x="674" y="95"/>
                  </a:cubicBezTo>
                  <a:cubicBezTo>
                    <a:pt x="672" y="95"/>
                    <a:pt x="672" y="95"/>
                    <a:pt x="672" y="95"/>
                  </a:cubicBezTo>
                  <a:cubicBezTo>
                    <a:pt x="671" y="95"/>
                    <a:pt x="671" y="95"/>
                    <a:pt x="671" y="95"/>
                  </a:cubicBezTo>
                  <a:cubicBezTo>
                    <a:pt x="670" y="95"/>
                    <a:pt x="670" y="95"/>
                    <a:pt x="670" y="95"/>
                  </a:cubicBezTo>
                  <a:cubicBezTo>
                    <a:pt x="667" y="96"/>
                    <a:pt x="667" y="96"/>
                    <a:pt x="667" y="96"/>
                  </a:cubicBezTo>
                  <a:cubicBezTo>
                    <a:pt x="670" y="98"/>
                    <a:pt x="670" y="98"/>
                    <a:pt x="670" y="98"/>
                  </a:cubicBezTo>
                  <a:cubicBezTo>
                    <a:pt x="671" y="98"/>
                    <a:pt x="671" y="98"/>
                    <a:pt x="671" y="98"/>
                  </a:cubicBezTo>
                  <a:cubicBezTo>
                    <a:pt x="677" y="99"/>
                    <a:pt x="677" y="99"/>
                    <a:pt x="677" y="99"/>
                  </a:cubicBezTo>
                  <a:cubicBezTo>
                    <a:pt x="672" y="99"/>
                    <a:pt x="672" y="99"/>
                    <a:pt x="672" y="99"/>
                  </a:cubicBezTo>
                  <a:cubicBezTo>
                    <a:pt x="668" y="98"/>
                    <a:pt x="668" y="98"/>
                    <a:pt x="668" y="98"/>
                  </a:cubicBezTo>
                  <a:cubicBezTo>
                    <a:pt x="665" y="98"/>
                    <a:pt x="665" y="98"/>
                    <a:pt x="665" y="98"/>
                  </a:cubicBezTo>
                  <a:cubicBezTo>
                    <a:pt x="662" y="98"/>
                    <a:pt x="662" y="98"/>
                    <a:pt x="662" y="98"/>
                  </a:cubicBezTo>
                  <a:cubicBezTo>
                    <a:pt x="667" y="101"/>
                    <a:pt x="667" y="101"/>
                    <a:pt x="667" y="101"/>
                  </a:cubicBezTo>
                  <a:cubicBezTo>
                    <a:pt x="662" y="99"/>
                    <a:pt x="662" y="99"/>
                    <a:pt x="662" y="99"/>
                  </a:cubicBezTo>
                  <a:cubicBezTo>
                    <a:pt x="658" y="101"/>
                    <a:pt x="658" y="101"/>
                    <a:pt x="658" y="101"/>
                  </a:cubicBezTo>
                  <a:cubicBezTo>
                    <a:pt x="657" y="102"/>
                    <a:pt x="657" y="102"/>
                    <a:pt x="657" y="102"/>
                  </a:cubicBezTo>
                  <a:cubicBezTo>
                    <a:pt x="657" y="103"/>
                    <a:pt x="657" y="103"/>
                    <a:pt x="657" y="103"/>
                  </a:cubicBezTo>
                  <a:cubicBezTo>
                    <a:pt x="657" y="105"/>
                    <a:pt x="657" y="105"/>
                    <a:pt x="657" y="105"/>
                  </a:cubicBezTo>
                  <a:cubicBezTo>
                    <a:pt x="660" y="106"/>
                    <a:pt x="660" y="106"/>
                    <a:pt x="660" y="106"/>
                  </a:cubicBezTo>
                  <a:cubicBezTo>
                    <a:pt x="661" y="106"/>
                    <a:pt x="661" y="106"/>
                    <a:pt x="661" y="106"/>
                  </a:cubicBezTo>
                  <a:cubicBezTo>
                    <a:pt x="661" y="108"/>
                    <a:pt x="661" y="108"/>
                    <a:pt x="661" y="108"/>
                  </a:cubicBezTo>
                  <a:cubicBezTo>
                    <a:pt x="662" y="109"/>
                    <a:pt x="662" y="109"/>
                    <a:pt x="662" y="109"/>
                  </a:cubicBezTo>
                  <a:cubicBezTo>
                    <a:pt x="662" y="111"/>
                    <a:pt x="662" y="111"/>
                    <a:pt x="662" y="111"/>
                  </a:cubicBezTo>
                  <a:cubicBezTo>
                    <a:pt x="661" y="109"/>
                    <a:pt x="661" y="109"/>
                    <a:pt x="661" y="109"/>
                  </a:cubicBezTo>
                  <a:cubicBezTo>
                    <a:pt x="660" y="108"/>
                    <a:pt x="660" y="108"/>
                    <a:pt x="660" y="108"/>
                  </a:cubicBezTo>
                  <a:cubicBezTo>
                    <a:pt x="657" y="108"/>
                    <a:pt x="657" y="108"/>
                    <a:pt x="657" y="108"/>
                  </a:cubicBezTo>
                  <a:cubicBezTo>
                    <a:pt x="654" y="108"/>
                    <a:pt x="654" y="108"/>
                    <a:pt x="654" y="108"/>
                  </a:cubicBezTo>
                  <a:cubicBezTo>
                    <a:pt x="652" y="108"/>
                    <a:pt x="652" y="108"/>
                    <a:pt x="652" y="108"/>
                  </a:cubicBezTo>
                  <a:cubicBezTo>
                    <a:pt x="649" y="109"/>
                    <a:pt x="649" y="109"/>
                    <a:pt x="649" y="109"/>
                  </a:cubicBezTo>
                  <a:cubicBezTo>
                    <a:pt x="647" y="109"/>
                    <a:pt x="647" y="109"/>
                    <a:pt x="647" y="109"/>
                  </a:cubicBezTo>
                  <a:cubicBezTo>
                    <a:pt x="648" y="111"/>
                    <a:pt x="648" y="111"/>
                    <a:pt x="648" y="111"/>
                  </a:cubicBezTo>
                  <a:cubicBezTo>
                    <a:pt x="649" y="112"/>
                    <a:pt x="649" y="112"/>
                    <a:pt x="649" y="112"/>
                  </a:cubicBezTo>
                  <a:cubicBezTo>
                    <a:pt x="648" y="112"/>
                    <a:pt x="648" y="112"/>
                    <a:pt x="648" y="112"/>
                  </a:cubicBezTo>
                  <a:cubicBezTo>
                    <a:pt x="651" y="113"/>
                    <a:pt x="651" y="113"/>
                    <a:pt x="651" y="113"/>
                  </a:cubicBezTo>
                  <a:cubicBezTo>
                    <a:pt x="654" y="113"/>
                    <a:pt x="654" y="113"/>
                    <a:pt x="654" y="113"/>
                  </a:cubicBezTo>
                  <a:cubicBezTo>
                    <a:pt x="654" y="115"/>
                    <a:pt x="654" y="115"/>
                    <a:pt x="654" y="115"/>
                  </a:cubicBezTo>
                  <a:cubicBezTo>
                    <a:pt x="652" y="116"/>
                    <a:pt x="652" y="116"/>
                    <a:pt x="652" y="116"/>
                  </a:cubicBezTo>
                  <a:cubicBezTo>
                    <a:pt x="649" y="118"/>
                    <a:pt x="649" y="118"/>
                    <a:pt x="649" y="118"/>
                  </a:cubicBezTo>
                  <a:cubicBezTo>
                    <a:pt x="648" y="116"/>
                    <a:pt x="648" y="116"/>
                    <a:pt x="648" y="116"/>
                  </a:cubicBezTo>
                  <a:cubicBezTo>
                    <a:pt x="645" y="113"/>
                    <a:pt x="645" y="113"/>
                    <a:pt x="645" y="113"/>
                  </a:cubicBezTo>
                  <a:cubicBezTo>
                    <a:pt x="644" y="112"/>
                    <a:pt x="644" y="112"/>
                    <a:pt x="644" y="112"/>
                  </a:cubicBezTo>
                  <a:cubicBezTo>
                    <a:pt x="644" y="111"/>
                    <a:pt x="644" y="111"/>
                    <a:pt x="644" y="111"/>
                  </a:cubicBezTo>
                  <a:cubicBezTo>
                    <a:pt x="645" y="108"/>
                    <a:pt x="645" y="108"/>
                    <a:pt x="645" y="108"/>
                  </a:cubicBezTo>
                  <a:cubicBezTo>
                    <a:pt x="649" y="105"/>
                    <a:pt x="649" y="105"/>
                    <a:pt x="649" y="105"/>
                  </a:cubicBezTo>
                  <a:cubicBezTo>
                    <a:pt x="648" y="103"/>
                    <a:pt x="648" y="103"/>
                    <a:pt x="648" y="103"/>
                  </a:cubicBezTo>
                  <a:cubicBezTo>
                    <a:pt x="648" y="102"/>
                    <a:pt x="648" y="102"/>
                    <a:pt x="648" y="102"/>
                  </a:cubicBezTo>
                  <a:cubicBezTo>
                    <a:pt x="651" y="101"/>
                    <a:pt x="651" y="101"/>
                    <a:pt x="651" y="101"/>
                  </a:cubicBezTo>
                  <a:cubicBezTo>
                    <a:pt x="655" y="99"/>
                    <a:pt x="655" y="99"/>
                    <a:pt x="655" y="99"/>
                  </a:cubicBezTo>
                  <a:cubicBezTo>
                    <a:pt x="664" y="95"/>
                    <a:pt x="664" y="95"/>
                    <a:pt x="664" y="95"/>
                  </a:cubicBezTo>
                  <a:cubicBezTo>
                    <a:pt x="672" y="92"/>
                    <a:pt x="672" y="92"/>
                    <a:pt x="672" y="92"/>
                  </a:cubicBezTo>
                  <a:cubicBezTo>
                    <a:pt x="674" y="90"/>
                    <a:pt x="674" y="90"/>
                    <a:pt x="674" y="90"/>
                  </a:cubicBezTo>
                  <a:cubicBezTo>
                    <a:pt x="671" y="90"/>
                    <a:pt x="671" y="90"/>
                    <a:pt x="671" y="90"/>
                  </a:cubicBezTo>
                  <a:cubicBezTo>
                    <a:pt x="661" y="90"/>
                    <a:pt x="661" y="90"/>
                    <a:pt x="661" y="90"/>
                  </a:cubicBezTo>
                  <a:cubicBezTo>
                    <a:pt x="652" y="90"/>
                    <a:pt x="652" y="90"/>
                    <a:pt x="652" y="90"/>
                  </a:cubicBezTo>
                  <a:cubicBezTo>
                    <a:pt x="642" y="93"/>
                    <a:pt x="642" y="93"/>
                    <a:pt x="642" y="93"/>
                  </a:cubicBezTo>
                  <a:cubicBezTo>
                    <a:pt x="634" y="96"/>
                    <a:pt x="634" y="96"/>
                    <a:pt x="634" y="96"/>
                  </a:cubicBezTo>
                  <a:cubicBezTo>
                    <a:pt x="631" y="98"/>
                    <a:pt x="631" y="98"/>
                    <a:pt x="631" y="98"/>
                  </a:cubicBezTo>
                  <a:cubicBezTo>
                    <a:pt x="628" y="101"/>
                    <a:pt x="628" y="101"/>
                    <a:pt x="628" y="101"/>
                  </a:cubicBezTo>
                  <a:cubicBezTo>
                    <a:pt x="627" y="102"/>
                    <a:pt x="627" y="102"/>
                    <a:pt x="627" y="102"/>
                  </a:cubicBezTo>
                  <a:cubicBezTo>
                    <a:pt x="625" y="102"/>
                    <a:pt x="625" y="102"/>
                    <a:pt x="625" y="102"/>
                  </a:cubicBezTo>
                  <a:cubicBezTo>
                    <a:pt x="619" y="105"/>
                    <a:pt x="619" y="105"/>
                    <a:pt x="619" y="105"/>
                  </a:cubicBezTo>
                  <a:cubicBezTo>
                    <a:pt x="617" y="106"/>
                    <a:pt x="617" y="106"/>
                    <a:pt x="617" y="106"/>
                  </a:cubicBezTo>
                  <a:cubicBezTo>
                    <a:pt x="617" y="108"/>
                    <a:pt x="617" y="108"/>
                    <a:pt x="617" y="108"/>
                  </a:cubicBezTo>
                  <a:cubicBezTo>
                    <a:pt x="618" y="108"/>
                    <a:pt x="618" y="108"/>
                    <a:pt x="618" y="108"/>
                  </a:cubicBezTo>
                  <a:cubicBezTo>
                    <a:pt x="614" y="109"/>
                    <a:pt x="614" y="109"/>
                    <a:pt x="614" y="109"/>
                  </a:cubicBezTo>
                  <a:cubicBezTo>
                    <a:pt x="612" y="112"/>
                    <a:pt x="612" y="112"/>
                    <a:pt x="612" y="112"/>
                  </a:cubicBezTo>
                  <a:cubicBezTo>
                    <a:pt x="606" y="116"/>
                    <a:pt x="606" y="116"/>
                    <a:pt x="606" y="116"/>
                  </a:cubicBezTo>
                  <a:cubicBezTo>
                    <a:pt x="608" y="116"/>
                    <a:pt x="608" y="116"/>
                    <a:pt x="608" y="116"/>
                  </a:cubicBezTo>
                  <a:cubicBezTo>
                    <a:pt x="609" y="118"/>
                    <a:pt x="609" y="118"/>
                    <a:pt x="609" y="118"/>
                  </a:cubicBezTo>
                  <a:cubicBezTo>
                    <a:pt x="615" y="118"/>
                    <a:pt x="615" y="118"/>
                    <a:pt x="615" y="118"/>
                  </a:cubicBezTo>
                  <a:cubicBezTo>
                    <a:pt x="624" y="118"/>
                    <a:pt x="624" y="118"/>
                    <a:pt x="624" y="118"/>
                  </a:cubicBezTo>
                  <a:cubicBezTo>
                    <a:pt x="624" y="119"/>
                    <a:pt x="624" y="119"/>
                    <a:pt x="624" y="119"/>
                  </a:cubicBezTo>
                  <a:cubicBezTo>
                    <a:pt x="625" y="121"/>
                    <a:pt x="625" y="121"/>
                    <a:pt x="625" y="121"/>
                  </a:cubicBezTo>
                  <a:cubicBezTo>
                    <a:pt x="628" y="121"/>
                    <a:pt x="628" y="121"/>
                    <a:pt x="628" y="121"/>
                  </a:cubicBezTo>
                  <a:cubicBezTo>
                    <a:pt x="622" y="122"/>
                    <a:pt x="622" y="122"/>
                    <a:pt x="622" y="122"/>
                  </a:cubicBezTo>
                  <a:cubicBezTo>
                    <a:pt x="617" y="122"/>
                    <a:pt x="617" y="122"/>
                    <a:pt x="617" y="122"/>
                  </a:cubicBezTo>
                  <a:cubicBezTo>
                    <a:pt x="612" y="121"/>
                    <a:pt x="612" y="121"/>
                    <a:pt x="612" y="121"/>
                  </a:cubicBezTo>
                  <a:cubicBezTo>
                    <a:pt x="608" y="121"/>
                    <a:pt x="608" y="121"/>
                    <a:pt x="608" y="121"/>
                  </a:cubicBezTo>
                  <a:cubicBezTo>
                    <a:pt x="606" y="123"/>
                    <a:pt x="606" y="123"/>
                    <a:pt x="606" y="123"/>
                  </a:cubicBezTo>
                  <a:cubicBezTo>
                    <a:pt x="606" y="125"/>
                    <a:pt x="606" y="125"/>
                    <a:pt x="606" y="125"/>
                  </a:cubicBezTo>
                  <a:cubicBezTo>
                    <a:pt x="606" y="126"/>
                    <a:pt x="606" y="126"/>
                    <a:pt x="606" y="126"/>
                  </a:cubicBezTo>
                  <a:cubicBezTo>
                    <a:pt x="608" y="126"/>
                    <a:pt x="608" y="126"/>
                    <a:pt x="608" y="126"/>
                  </a:cubicBezTo>
                  <a:cubicBezTo>
                    <a:pt x="609" y="128"/>
                    <a:pt x="609" y="128"/>
                    <a:pt x="609" y="128"/>
                  </a:cubicBezTo>
                  <a:cubicBezTo>
                    <a:pt x="612" y="129"/>
                    <a:pt x="612" y="129"/>
                    <a:pt x="612" y="129"/>
                  </a:cubicBezTo>
                  <a:cubicBezTo>
                    <a:pt x="614" y="129"/>
                    <a:pt x="614" y="129"/>
                    <a:pt x="614" y="129"/>
                  </a:cubicBezTo>
                  <a:cubicBezTo>
                    <a:pt x="618" y="129"/>
                    <a:pt x="618" y="129"/>
                    <a:pt x="618" y="129"/>
                  </a:cubicBezTo>
                  <a:cubicBezTo>
                    <a:pt x="621" y="129"/>
                    <a:pt x="621" y="129"/>
                    <a:pt x="621" y="129"/>
                  </a:cubicBezTo>
                  <a:cubicBezTo>
                    <a:pt x="619" y="128"/>
                    <a:pt x="619" y="128"/>
                    <a:pt x="619" y="128"/>
                  </a:cubicBezTo>
                  <a:cubicBezTo>
                    <a:pt x="622" y="128"/>
                    <a:pt x="622" y="128"/>
                    <a:pt x="622" y="128"/>
                  </a:cubicBezTo>
                  <a:cubicBezTo>
                    <a:pt x="624" y="128"/>
                    <a:pt x="624" y="128"/>
                    <a:pt x="624" y="128"/>
                  </a:cubicBezTo>
                  <a:cubicBezTo>
                    <a:pt x="625" y="128"/>
                    <a:pt x="625" y="128"/>
                    <a:pt x="625" y="128"/>
                  </a:cubicBezTo>
                  <a:cubicBezTo>
                    <a:pt x="628" y="126"/>
                    <a:pt x="628" y="126"/>
                    <a:pt x="628" y="126"/>
                  </a:cubicBezTo>
                  <a:cubicBezTo>
                    <a:pt x="627" y="128"/>
                    <a:pt x="627" y="128"/>
                    <a:pt x="627" y="128"/>
                  </a:cubicBezTo>
                  <a:cubicBezTo>
                    <a:pt x="625" y="129"/>
                    <a:pt x="625" y="129"/>
                    <a:pt x="625" y="129"/>
                  </a:cubicBezTo>
                  <a:cubicBezTo>
                    <a:pt x="625" y="131"/>
                    <a:pt x="625" y="131"/>
                    <a:pt x="625" y="131"/>
                  </a:cubicBezTo>
                  <a:cubicBezTo>
                    <a:pt x="627" y="132"/>
                    <a:pt x="627" y="132"/>
                    <a:pt x="627" y="132"/>
                  </a:cubicBezTo>
                  <a:cubicBezTo>
                    <a:pt x="628" y="132"/>
                    <a:pt x="628" y="132"/>
                    <a:pt x="628" y="132"/>
                  </a:cubicBezTo>
                  <a:cubicBezTo>
                    <a:pt x="629" y="132"/>
                    <a:pt x="629" y="132"/>
                    <a:pt x="629" y="132"/>
                  </a:cubicBezTo>
                  <a:cubicBezTo>
                    <a:pt x="632" y="131"/>
                    <a:pt x="632" y="131"/>
                    <a:pt x="632" y="131"/>
                  </a:cubicBezTo>
                  <a:cubicBezTo>
                    <a:pt x="634" y="132"/>
                    <a:pt x="634" y="132"/>
                    <a:pt x="634" y="132"/>
                  </a:cubicBezTo>
                  <a:cubicBezTo>
                    <a:pt x="637" y="132"/>
                    <a:pt x="637" y="132"/>
                    <a:pt x="637" y="132"/>
                  </a:cubicBezTo>
                  <a:cubicBezTo>
                    <a:pt x="638" y="132"/>
                    <a:pt x="638" y="132"/>
                    <a:pt x="638" y="132"/>
                  </a:cubicBezTo>
                  <a:cubicBezTo>
                    <a:pt x="641" y="133"/>
                    <a:pt x="641" y="133"/>
                    <a:pt x="641" y="133"/>
                  </a:cubicBezTo>
                  <a:cubicBezTo>
                    <a:pt x="645" y="133"/>
                    <a:pt x="645" y="133"/>
                    <a:pt x="645" y="133"/>
                  </a:cubicBezTo>
                  <a:cubicBezTo>
                    <a:pt x="649" y="132"/>
                    <a:pt x="649" y="132"/>
                    <a:pt x="649" y="132"/>
                  </a:cubicBezTo>
                  <a:cubicBezTo>
                    <a:pt x="654" y="133"/>
                    <a:pt x="654" y="133"/>
                    <a:pt x="654" y="133"/>
                  </a:cubicBezTo>
                  <a:cubicBezTo>
                    <a:pt x="655" y="133"/>
                    <a:pt x="655" y="133"/>
                    <a:pt x="655" y="133"/>
                  </a:cubicBezTo>
                  <a:cubicBezTo>
                    <a:pt x="658" y="135"/>
                    <a:pt x="658" y="135"/>
                    <a:pt x="658" y="135"/>
                  </a:cubicBezTo>
                  <a:cubicBezTo>
                    <a:pt x="662" y="133"/>
                    <a:pt x="662" y="133"/>
                    <a:pt x="662" y="133"/>
                  </a:cubicBezTo>
                  <a:cubicBezTo>
                    <a:pt x="660" y="132"/>
                    <a:pt x="660" y="132"/>
                    <a:pt x="660" y="132"/>
                  </a:cubicBezTo>
                  <a:cubicBezTo>
                    <a:pt x="655" y="129"/>
                    <a:pt x="655" y="129"/>
                    <a:pt x="655" y="129"/>
                  </a:cubicBezTo>
                  <a:cubicBezTo>
                    <a:pt x="661" y="132"/>
                    <a:pt x="661" y="132"/>
                    <a:pt x="661" y="132"/>
                  </a:cubicBezTo>
                  <a:cubicBezTo>
                    <a:pt x="667" y="135"/>
                    <a:pt x="667" y="135"/>
                    <a:pt x="667" y="135"/>
                  </a:cubicBezTo>
                  <a:cubicBezTo>
                    <a:pt x="668" y="135"/>
                    <a:pt x="668" y="135"/>
                    <a:pt x="668" y="135"/>
                  </a:cubicBezTo>
                  <a:cubicBezTo>
                    <a:pt x="670" y="135"/>
                    <a:pt x="670" y="135"/>
                    <a:pt x="670" y="135"/>
                  </a:cubicBezTo>
                  <a:cubicBezTo>
                    <a:pt x="670" y="133"/>
                    <a:pt x="670" y="133"/>
                    <a:pt x="670" y="133"/>
                  </a:cubicBezTo>
                  <a:cubicBezTo>
                    <a:pt x="667" y="132"/>
                    <a:pt x="667" y="132"/>
                    <a:pt x="667" y="132"/>
                  </a:cubicBezTo>
                  <a:cubicBezTo>
                    <a:pt x="665" y="132"/>
                    <a:pt x="665" y="132"/>
                    <a:pt x="665" y="132"/>
                  </a:cubicBezTo>
                  <a:cubicBezTo>
                    <a:pt x="668" y="131"/>
                    <a:pt x="668" y="131"/>
                    <a:pt x="668" y="131"/>
                  </a:cubicBezTo>
                  <a:cubicBezTo>
                    <a:pt x="672" y="132"/>
                    <a:pt x="672" y="132"/>
                    <a:pt x="672" y="132"/>
                  </a:cubicBezTo>
                  <a:cubicBezTo>
                    <a:pt x="675" y="133"/>
                    <a:pt x="675" y="133"/>
                    <a:pt x="675" y="133"/>
                  </a:cubicBezTo>
                  <a:cubicBezTo>
                    <a:pt x="680" y="132"/>
                    <a:pt x="680" y="132"/>
                    <a:pt x="680" y="132"/>
                  </a:cubicBezTo>
                  <a:cubicBezTo>
                    <a:pt x="681" y="133"/>
                    <a:pt x="681" y="133"/>
                    <a:pt x="681" y="133"/>
                  </a:cubicBezTo>
                  <a:cubicBezTo>
                    <a:pt x="682" y="135"/>
                    <a:pt x="682" y="135"/>
                    <a:pt x="682" y="135"/>
                  </a:cubicBezTo>
                  <a:cubicBezTo>
                    <a:pt x="688" y="133"/>
                    <a:pt x="688" y="133"/>
                    <a:pt x="688" y="133"/>
                  </a:cubicBezTo>
                  <a:cubicBezTo>
                    <a:pt x="690" y="132"/>
                    <a:pt x="690" y="132"/>
                    <a:pt x="690" y="132"/>
                  </a:cubicBezTo>
                  <a:cubicBezTo>
                    <a:pt x="691" y="129"/>
                    <a:pt x="691" y="129"/>
                    <a:pt x="691" y="129"/>
                  </a:cubicBezTo>
                  <a:cubicBezTo>
                    <a:pt x="688" y="128"/>
                    <a:pt x="688" y="128"/>
                    <a:pt x="688" y="128"/>
                  </a:cubicBezTo>
                  <a:cubicBezTo>
                    <a:pt x="690" y="128"/>
                    <a:pt x="690" y="128"/>
                    <a:pt x="690" y="128"/>
                  </a:cubicBezTo>
                  <a:cubicBezTo>
                    <a:pt x="691" y="126"/>
                    <a:pt x="691" y="126"/>
                    <a:pt x="691" y="126"/>
                  </a:cubicBezTo>
                  <a:cubicBezTo>
                    <a:pt x="691" y="128"/>
                    <a:pt x="691" y="128"/>
                    <a:pt x="691" y="128"/>
                  </a:cubicBezTo>
                  <a:cubicBezTo>
                    <a:pt x="692" y="128"/>
                    <a:pt x="692" y="128"/>
                    <a:pt x="692" y="128"/>
                  </a:cubicBezTo>
                  <a:cubicBezTo>
                    <a:pt x="694" y="128"/>
                    <a:pt x="694" y="128"/>
                    <a:pt x="694" y="128"/>
                  </a:cubicBezTo>
                  <a:cubicBezTo>
                    <a:pt x="695" y="129"/>
                    <a:pt x="695" y="129"/>
                    <a:pt x="695" y="129"/>
                  </a:cubicBezTo>
                  <a:cubicBezTo>
                    <a:pt x="698" y="129"/>
                    <a:pt x="698" y="129"/>
                    <a:pt x="698" y="129"/>
                  </a:cubicBezTo>
                  <a:cubicBezTo>
                    <a:pt x="700" y="131"/>
                    <a:pt x="700" y="131"/>
                    <a:pt x="700" y="131"/>
                  </a:cubicBezTo>
                  <a:cubicBezTo>
                    <a:pt x="700" y="132"/>
                    <a:pt x="700" y="132"/>
                    <a:pt x="700" y="132"/>
                  </a:cubicBezTo>
                  <a:cubicBezTo>
                    <a:pt x="697" y="135"/>
                    <a:pt x="697" y="135"/>
                    <a:pt x="697" y="135"/>
                  </a:cubicBezTo>
                  <a:cubicBezTo>
                    <a:pt x="701" y="135"/>
                    <a:pt x="701" y="135"/>
                    <a:pt x="701" y="135"/>
                  </a:cubicBezTo>
                  <a:cubicBezTo>
                    <a:pt x="702" y="134"/>
                    <a:pt x="702" y="134"/>
                    <a:pt x="702" y="134"/>
                  </a:cubicBezTo>
                  <a:cubicBezTo>
                    <a:pt x="703" y="135"/>
                    <a:pt x="703" y="135"/>
                    <a:pt x="703" y="135"/>
                  </a:cubicBezTo>
                  <a:cubicBezTo>
                    <a:pt x="704" y="135"/>
                    <a:pt x="704" y="135"/>
                    <a:pt x="704" y="135"/>
                  </a:cubicBezTo>
                  <a:cubicBezTo>
                    <a:pt x="704" y="136"/>
                    <a:pt x="704" y="136"/>
                    <a:pt x="704" y="136"/>
                  </a:cubicBezTo>
                  <a:cubicBezTo>
                    <a:pt x="703" y="136"/>
                    <a:pt x="703" y="136"/>
                    <a:pt x="703" y="136"/>
                  </a:cubicBezTo>
                  <a:cubicBezTo>
                    <a:pt x="700" y="136"/>
                    <a:pt x="700" y="136"/>
                    <a:pt x="700" y="136"/>
                  </a:cubicBezTo>
                  <a:cubicBezTo>
                    <a:pt x="703" y="138"/>
                    <a:pt x="703" y="138"/>
                    <a:pt x="703" y="138"/>
                  </a:cubicBezTo>
                  <a:cubicBezTo>
                    <a:pt x="704" y="138"/>
                    <a:pt x="704" y="138"/>
                    <a:pt x="704" y="138"/>
                  </a:cubicBezTo>
                  <a:cubicBezTo>
                    <a:pt x="707" y="139"/>
                    <a:pt x="707" y="139"/>
                    <a:pt x="707" y="139"/>
                  </a:cubicBezTo>
                  <a:cubicBezTo>
                    <a:pt x="708" y="141"/>
                    <a:pt x="708" y="141"/>
                    <a:pt x="708" y="141"/>
                  </a:cubicBezTo>
                  <a:cubicBezTo>
                    <a:pt x="710" y="142"/>
                    <a:pt x="710" y="142"/>
                    <a:pt x="710" y="142"/>
                  </a:cubicBezTo>
                  <a:cubicBezTo>
                    <a:pt x="708" y="144"/>
                    <a:pt x="708" y="144"/>
                    <a:pt x="708" y="144"/>
                  </a:cubicBezTo>
                  <a:cubicBezTo>
                    <a:pt x="707" y="144"/>
                    <a:pt x="707" y="144"/>
                    <a:pt x="707" y="144"/>
                  </a:cubicBezTo>
                  <a:cubicBezTo>
                    <a:pt x="703" y="144"/>
                    <a:pt x="703" y="144"/>
                    <a:pt x="703" y="144"/>
                  </a:cubicBezTo>
                  <a:cubicBezTo>
                    <a:pt x="700" y="144"/>
                    <a:pt x="700" y="144"/>
                    <a:pt x="700" y="144"/>
                  </a:cubicBezTo>
                  <a:cubicBezTo>
                    <a:pt x="698" y="145"/>
                    <a:pt x="698" y="145"/>
                    <a:pt x="698" y="145"/>
                  </a:cubicBezTo>
                  <a:cubicBezTo>
                    <a:pt x="698" y="146"/>
                    <a:pt x="698" y="146"/>
                    <a:pt x="698" y="146"/>
                  </a:cubicBezTo>
                  <a:cubicBezTo>
                    <a:pt x="697" y="148"/>
                    <a:pt x="697" y="148"/>
                    <a:pt x="697" y="148"/>
                  </a:cubicBezTo>
                  <a:cubicBezTo>
                    <a:pt x="703" y="146"/>
                    <a:pt x="703" y="146"/>
                    <a:pt x="703" y="146"/>
                  </a:cubicBezTo>
                  <a:cubicBezTo>
                    <a:pt x="708" y="145"/>
                    <a:pt x="708" y="145"/>
                    <a:pt x="708" y="145"/>
                  </a:cubicBezTo>
                  <a:cubicBezTo>
                    <a:pt x="710" y="144"/>
                    <a:pt x="710" y="144"/>
                    <a:pt x="710" y="144"/>
                  </a:cubicBezTo>
                  <a:cubicBezTo>
                    <a:pt x="711" y="145"/>
                    <a:pt x="711" y="145"/>
                    <a:pt x="711" y="145"/>
                  </a:cubicBezTo>
                  <a:cubicBezTo>
                    <a:pt x="714" y="144"/>
                    <a:pt x="714" y="144"/>
                    <a:pt x="714" y="144"/>
                  </a:cubicBezTo>
                  <a:cubicBezTo>
                    <a:pt x="715" y="144"/>
                    <a:pt x="715" y="144"/>
                    <a:pt x="715" y="144"/>
                  </a:cubicBezTo>
                  <a:cubicBezTo>
                    <a:pt x="714" y="145"/>
                    <a:pt x="714" y="145"/>
                    <a:pt x="714" y="145"/>
                  </a:cubicBezTo>
                  <a:cubicBezTo>
                    <a:pt x="715" y="145"/>
                    <a:pt x="715" y="145"/>
                    <a:pt x="715" y="145"/>
                  </a:cubicBezTo>
                  <a:cubicBezTo>
                    <a:pt x="713" y="146"/>
                    <a:pt x="713" y="146"/>
                    <a:pt x="713" y="146"/>
                  </a:cubicBezTo>
                  <a:cubicBezTo>
                    <a:pt x="714" y="146"/>
                    <a:pt x="714" y="146"/>
                    <a:pt x="714" y="146"/>
                  </a:cubicBezTo>
                  <a:cubicBezTo>
                    <a:pt x="714" y="148"/>
                    <a:pt x="714" y="148"/>
                    <a:pt x="714" y="148"/>
                  </a:cubicBezTo>
                  <a:cubicBezTo>
                    <a:pt x="715" y="149"/>
                    <a:pt x="715" y="149"/>
                    <a:pt x="715" y="149"/>
                  </a:cubicBezTo>
                  <a:cubicBezTo>
                    <a:pt x="718" y="149"/>
                    <a:pt x="718" y="149"/>
                    <a:pt x="718" y="149"/>
                  </a:cubicBezTo>
                  <a:cubicBezTo>
                    <a:pt x="718" y="148"/>
                    <a:pt x="718" y="148"/>
                    <a:pt x="718" y="148"/>
                  </a:cubicBezTo>
                  <a:cubicBezTo>
                    <a:pt x="721" y="148"/>
                    <a:pt x="721" y="148"/>
                    <a:pt x="721" y="148"/>
                  </a:cubicBezTo>
                  <a:cubicBezTo>
                    <a:pt x="718" y="151"/>
                    <a:pt x="718" y="151"/>
                    <a:pt x="718" y="151"/>
                  </a:cubicBezTo>
                  <a:cubicBezTo>
                    <a:pt x="718" y="152"/>
                    <a:pt x="718" y="152"/>
                    <a:pt x="718" y="152"/>
                  </a:cubicBezTo>
                  <a:cubicBezTo>
                    <a:pt x="720" y="152"/>
                    <a:pt x="720" y="152"/>
                    <a:pt x="720" y="152"/>
                  </a:cubicBezTo>
                  <a:cubicBezTo>
                    <a:pt x="723" y="151"/>
                    <a:pt x="723" y="151"/>
                    <a:pt x="723" y="151"/>
                  </a:cubicBezTo>
                  <a:cubicBezTo>
                    <a:pt x="721" y="152"/>
                    <a:pt x="721" y="152"/>
                    <a:pt x="721" y="152"/>
                  </a:cubicBezTo>
                  <a:cubicBezTo>
                    <a:pt x="723" y="152"/>
                    <a:pt x="723" y="152"/>
                    <a:pt x="723" y="152"/>
                  </a:cubicBezTo>
                  <a:cubicBezTo>
                    <a:pt x="724" y="154"/>
                    <a:pt x="724" y="154"/>
                    <a:pt x="724" y="154"/>
                  </a:cubicBezTo>
                  <a:cubicBezTo>
                    <a:pt x="724" y="155"/>
                    <a:pt x="724" y="155"/>
                    <a:pt x="724" y="155"/>
                  </a:cubicBezTo>
                  <a:cubicBezTo>
                    <a:pt x="723" y="156"/>
                    <a:pt x="723" y="156"/>
                    <a:pt x="723" y="156"/>
                  </a:cubicBezTo>
                  <a:cubicBezTo>
                    <a:pt x="724" y="158"/>
                    <a:pt x="724" y="158"/>
                    <a:pt x="724" y="158"/>
                  </a:cubicBezTo>
                  <a:cubicBezTo>
                    <a:pt x="723" y="159"/>
                    <a:pt x="723" y="159"/>
                    <a:pt x="723" y="159"/>
                  </a:cubicBezTo>
                  <a:cubicBezTo>
                    <a:pt x="723" y="162"/>
                    <a:pt x="723" y="162"/>
                    <a:pt x="723" y="162"/>
                  </a:cubicBezTo>
                  <a:cubicBezTo>
                    <a:pt x="724" y="164"/>
                    <a:pt x="724" y="164"/>
                    <a:pt x="724" y="164"/>
                  </a:cubicBezTo>
                  <a:cubicBezTo>
                    <a:pt x="718" y="166"/>
                    <a:pt x="718" y="166"/>
                    <a:pt x="718" y="166"/>
                  </a:cubicBezTo>
                  <a:cubicBezTo>
                    <a:pt x="714" y="168"/>
                    <a:pt x="714" y="168"/>
                    <a:pt x="714" y="168"/>
                  </a:cubicBezTo>
                  <a:cubicBezTo>
                    <a:pt x="714" y="169"/>
                    <a:pt x="714" y="169"/>
                    <a:pt x="714" y="169"/>
                  </a:cubicBezTo>
                  <a:cubicBezTo>
                    <a:pt x="714" y="171"/>
                    <a:pt x="714" y="171"/>
                    <a:pt x="714" y="171"/>
                  </a:cubicBezTo>
                  <a:cubicBezTo>
                    <a:pt x="703" y="174"/>
                    <a:pt x="703" y="174"/>
                    <a:pt x="703" y="174"/>
                  </a:cubicBezTo>
                  <a:cubicBezTo>
                    <a:pt x="697" y="176"/>
                    <a:pt x="697" y="176"/>
                    <a:pt x="697" y="176"/>
                  </a:cubicBezTo>
                  <a:cubicBezTo>
                    <a:pt x="694" y="176"/>
                    <a:pt x="694" y="176"/>
                    <a:pt x="694" y="176"/>
                  </a:cubicBezTo>
                  <a:cubicBezTo>
                    <a:pt x="694" y="178"/>
                    <a:pt x="694" y="178"/>
                    <a:pt x="694" y="178"/>
                  </a:cubicBezTo>
                  <a:cubicBezTo>
                    <a:pt x="695" y="181"/>
                    <a:pt x="695" y="181"/>
                    <a:pt x="695" y="181"/>
                  </a:cubicBezTo>
                  <a:cubicBezTo>
                    <a:pt x="697" y="182"/>
                    <a:pt x="697" y="182"/>
                    <a:pt x="697" y="182"/>
                  </a:cubicBezTo>
                  <a:cubicBezTo>
                    <a:pt x="698" y="185"/>
                    <a:pt x="698" y="185"/>
                    <a:pt x="698" y="185"/>
                  </a:cubicBezTo>
                  <a:cubicBezTo>
                    <a:pt x="697" y="185"/>
                    <a:pt x="697" y="185"/>
                    <a:pt x="697" y="185"/>
                  </a:cubicBezTo>
                  <a:cubicBezTo>
                    <a:pt x="692" y="185"/>
                    <a:pt x="692" y="185"/>
                    <a:pt x="692" y="185"/>
                  </a:cubicBezTo>
                  <a:cubicBezTo>
                    <a:pt x="687" y="187"/>
                    <a:pt x="687" y="187"/>
                    <a:pt x="687" y="187"/>
                  </a:cubicBezTo>
                  <a:cubicBezTo>
                    <a:pt x="682" y="187"/>
                    <a:pt x="682" y="187"/>
                    <a:pt x="682" y="187"/>
                  </a:cubicBezTo>
                  <a:cubicBezTo>
                    <a:pt x="681" y="188"/>
                    <a:pt x="681" y="188"/>
                    <a:pt x="681" y="188"/>
                  </a:cubicBezTo>
                  <a:cubicBezTo>
                    <a:pt x="680" y="188"/>
                    <a:pt x="680" y="188"/>
                    <a:pt x="680" y="188"/>
                  </a:cubicBezTo>
                  <a:cubicBezTo>
                    <a:pt x="677" y="188"/>
                    <a:pt x="677" y="188"/>
                    <a:pt x="677" y="188"/>
                  </a:cubicBezTo>
                  <a:cubicBezTo>
                    <a:pt x="674" y="188"/>
                    <a:pt x="674" y="188"/>
                    <a:pt x="674" y="188"/>
                  </a:cubicBezTo>
                  <a:cubicBezTo>
                    <a:pt x="671" y="188"/>
                    <a:pt x="671" y="188"/>
                    <a:pt x="671" y="188"/>
                  </a:cubicBezTo>
                  <a:cubicBezTo>
                    <a:pt x="665" y="187"/>
                    <a:pt x="665" y="187"/>
                    <a:pt x="665" y="187"/>
                  </a:cubicBezTo>
                  <a:cubicBezTo>
                    <a:pt x="662" y="187"/>
                    <a:pt x="662" y="187"/>
                    <a:pt x="662" y="187"/>
                  </a:cubicBezTo>
                  <a:cubicBezTo>
                    <a:pt x="661" y="187"/>
                    <a:pt x="661" y="187"/>
                    <a:pt x="661" y="187"/>
                  </a:cubicBezTo>
                  <a:cubicBezTo>
                    <a:pt x="660" y="188"/>
                    <a:pt x="660" y="188"/>
                    <a:pt x="660" y="188"/>
                  </a:cubicBezTo>
                  <a:cubicBezTo>
                    <a:pt x="660" y="189"/>
                    <a:pt x="660" y="189"/>
                    <a:pt x="660" y="189"/>
                  </a:cubicBezTo>
                  <a:cubicBezTo>
                    <a:pt x="657" y="189"/>
                    <a:pt x="657" y="189"/>
                    <a:pt x="657" y="189"/>
                  </a:cubicBezTo>
                  <a:cubicBezTo>
                    <a:pt x="655" y="189"/>
                    <a:pt x="655" y="189"/>
                    <a:pt x="655" y="189"/>
                  </a:cubicBezTo>
                  <a:cubicBezTo>
                    <a:pt x="651" y="191"/>
                    <a:pt x="651" y="191"/>
                    <a:pt x="651" y="191"/>
                  </a:cubicBezTo>
                  <a:cubicBezTo>
                    <a:pt x="649" y="194"/>
                    <a:pt x="649" y="194"/>
                    <a:pt x="649" y="194"/>
                  </a:cubicBezTo>
                  <a:cubicBezTo>
                    <a:pt x="647" y="195"/>
                    <a:pt x="647" y="195"/>
                    <a:pt x="647" y="195"/>
                  </a:cubicBezTo>
                  <a:cubicBezTo>
                    <a:pt x="648" y="195"/>
                    <a:pt x="648" y="195"/>
                    <a:pt x="648" y="195"/>
                  </a:cubicBezTo>
                  <a:cubicBezTo>
                    <a:pt x="648" y="197"/>
                    <a:pt x="648" y="197"/>
                    <a:pt x="648" y="197"/>
                  </a:cubicBezTo>
                  <a:cubicBezTo>
                    <a:pt x="649" y="199"/>
                    <a:pt x="649" y="199"/>
                    <a:pt x="649" y="199"/>
                  </a:cubicBezTo>
                  <a:cubicBezTo>
                    <a:pt x="654" y="199"/>
                    <a:pt x="654" y="199"/>
                    <a:pt x="654" y="199"/>
                  </a:cubicBezTo>
                  <a:cubicBezTo>
                    <a:pt x="657" y="201"/>
                    <a:pt x="657" y="201"/>
                    <a:pt x="657" y="201"/>
                  </a:cubicBezTo>
                  <a:cubicBezTo>
                    <a:pt x="658" y="201"/>
                    <a:pt x="658" y="201"/>
                    <a:pt x="658" y="201"/>
                  </a:cubicBezTo>
                  <a:cubicBezTo>
                    <a:pt x="658" y="199"/>
                    <a:pt x="658" y="199"/>
                    <a:pt x="658" y="199"/>
                  </a:cubicBezTo>
                  <a:cubicBezTo>
                    <a:pt x="660" y="199"/>
                    <a:pt x="660" y="199"/>
                    <a:pt x="660" y="199"/>
                  </a:cubicBezTo>
                  <a:cubicBezTo>
                    <a:pt x="662" y="199"/>
                    <a:pt x="662" y="199"/>
                    <a:pt x="662" y="199"/>
                  </a:cubicBezTo>
                  <a:cubicBezTo>
                    <a:pt x="665" y="199"/>
                    <a:pt x="665" y="199"/>
                    <a:pt x="665" y="199"/>
                  </a:cubicBezTo>
                  <a:cubicBezTo>
                    <a:pt x="668" y="198"/>
                    <a:pt x="668" y="198"/>
                    <a:pt x="668" y="198"/>
                  </a:cubicBezTo>
                  <a:cubicBezTo>
                    <a:pt x="668" y="197"/>
                    <a:pt x="668" y="197"/>
                    <a:pt x="668" y="197"/>
                  </a:cubicBezTo>
                  <a:cubicBezTo>
                    <a:pt x="670" y="197"/>
                    <a:pt x="670" y="197"/>
                    <a:pt x="670" y="197"/>
                  </a:cubicBezTo>
                  <a:cubicBezTo>
                    <a:pt x="674" y="198"/>
                    <a:pt x="674" y="198"/>
                    <a:pt x="674" y="198"/>
                  </a:cubicBezTo>
                  <a:cubicBezTo>
                    <a:pt x="677" y="198"/>
                    <a:pt x="677" y="198"/>
                    <a:pt x="677" y="198"/>
                  </a:cubicBezTo>
                  <a:cubicBezTo>
                    <a:pt x="680" y="198"/>
                    <a:pt x="680" y="198"/>
                    <a:pt x="680" y="198"/>
                  </a:cubicBezTo>
                  <a:cubicBezTo>
                    <a:pt x="680" y="195"/>
                    <a:pt x="680" y="195"/>
                    <a:pt x="680" y="195"/>
                  </a:cubicBezTo>
                  <a:cubicBezTo>
                    <a:pt x="678" y="194"/>
                    <a:pt x="678" y="194"/>
                    <a:pt x="678" y="194"/>
                  </a:cubicBezTo>
                  <a:cubicBezTo>
                    <a:pt x="682" y="192"/>
                    <a:pt x="682" y="192"/>
                    <a:pt x="682" y="192"/>
                  </a:cubicBezTo>
                  <a:cubicBezTo>
                    <a:pt x="681" y="194"/>
                    <a:pt x="681" y="194"/>
                    <a:pt x="681" y="194"/>
                  </a:cubicBezTo>
                  <a:cubicBezTo>
                    <a:pt x="681" y="195"/>
                    <a:pt x="681" y="195"/>
                    <a:pt x="681" y="195"/>
                  </a:cubicBezTo>
                  <a:cubicBezTo>
                    <a:pt x="684" y="195"/>
                    <a:pt x="684" y="195"/>
                    <a:pt x="684" y="195"/>
                  </a:cubicBezTo>
                  <a:cubicBezTo>
                    <a:pt x="684" y="197"/>
                    <a:pt x="684" y="197"/>
                    <a:pt x="684" y="197"/>
                  </a:cubicBezTo>
                  <a:cubicBezTo>
                    <a:pt x="685" y="197"/>
                    <a:pt x="685" y="197"/>
                    <a:pt x="685" y="197"/>
                  </a:cubicBezTo>
                  <a:cubicBezTo>
                    <a:pt x="684" y="198"/>
                    <a:pt x="684" y="198"/>
                    <a:pt x="684" y="198"/>
                  </a:cubicBezTo>
                  <a:cubicBezTo>
                    <a:pt x="685" y="198"/>
                    <a:pt x="685" y="198"/>
                    <a:pt x="685" y="198"/>
                  </a:cubicBezTo>
                  <a:cubicBezTo>
                    <a:pt x="687" y="197"/>
                    <a:pt x="687" y="197"/>
                    <a:pt x="687" y="197"/>
                  </a:cubicBezTo>
                  <a:cubicBezTo>
                    <a:pt x="688" y="197"/>
                    <a:pt x="688" y="197"/>
                    <a:pt x="688" y="197"/>
                  </a:cubicBezTo>
                  <a:cubicBezTo>
                    <a:pt x="690" y="195"/>
                    <a:pt x="690" y="195"/>
                    <a:pt x="690" y="195"/>
                  </a:cubicBezTo>
                  <a:cubicBezTo>
                    <a:pt x="690" y="197"/>
                    <a:pt x="690" y="197"/>
                    <a:pt x="690" y="197"/>
                  </a:cubicBezTo>
                  <a:cubicBezTo>
                    <a:pt x="691" y="197"/>
                    <a:pt x="691" y="197"/>
                    <a:pt x="691" y="197"/>
                  </a:cubicBezTo>
                  <a:cubicBezTo>
                    <a:pt x="690" y="198"/>
                    <a:pt x="690" y="198"/>
                    <a:pt x="690" y="198"/>
                  </a:cubicBezTo>
                  <a:cubicBezTo>
                    <a:pt x="690" y="199"/>
                    <a:pt x="690" y="199"/>
                    <a:pt x="690" y="199"/>
                  </a:cubicBezTo>
                  <a:cubicBezTo>
                    <a:pt x="691" y="201"/>
                    <a:pt x="691" y="201"/>
                    <a:pt x="691" y="201"/>
                  </a:cubicBezTo>
                  <a:cubicBezTo>
                    <a:pt x="692" y="202"/>
                    <a:pt x="692" y="202"/>
                    <a:pt x="692" y="202"/>
                  </a:cubicBezTo>
                  <a:cubicBezTo>
                    <a:pt x="692" y="204"/>
                    <a:pt x="692" y="204"/>
                    <a:pt x="692" y="204"/>
                  </a:cubicBezTo>
                  <a:cubicBezTo>
                    <a:pt x="694" y="202"/>
                    <a:pt x="694" y="202"/>
                    <a:pt x="694" y="202"/>
                  </a:cubicBezTo>
                  <a:cubicBezTo>
                    <a:pt x="692" y="205"/>
                    <a:pt x="692" y="205"/>
                    <a:pt x="692" y="205"/>
                  </a:cubicBezTo>
                  <a:cubicBezTo>
                    <a:pt x="694" y="205"/>
                    <a:pt x="694" y="205"/>
                    <a:pt x="694" y="205"/>
                  </a:cubicBezTo>
                  <a:cubicBezTo>
                    <a:pt x="695" y="205"/>
                    <a:pt x="695" y="205"/>
                    <a:pt x="695" y="205"/>
                  </a:cubicBezTo>
                  <a:cubicBezTo>
                    <a:pt x="694" y="207"/>
                    <a:pt x="694" y="207"/>
                    <a:pt x="694" y="207"/>
                  </a:cubicBezTo>
                  <a:cubicBezTo>
                    <a:pt x="697" y="207"/>
                    <a:pt x="697" y="207"/>
                    <a:pt x="697" y="207"/>
                  </a:cubicBezTo>
                  <a:cubicBezTo>
                    <a:pt x="698" y="205"/>
                    <a:pt x="698" y="205"/>
                    <a:pt x="698" y="205"/>
                  </a:cubicBezTo>
                  <a:cubicBezTo>
                    <a:pt x="700" y="207"/>
                    <a:pt x="700" y="207"/>
                    <a:pt x="700" y="207"/>
                  </a:cubicBezTo>
                  <a:cubicBezTo>
                    <a:pt x="701" y="207"/>
                    <a:pt x="701" y="207"/>
                    <a:pt x="701" y="207"/>
                  </a:cubicBezTo>
                  <a:cubicBezTo>
                    <a:pt x="703" y="208"/>
                    <a:pt x="703" y="208"/>
                    <a:pt x="703" y="208"/>
                  </a:cubicBezTo>
                  <a:cubicBezTo>
                    <a:pt x="698" y="209"/>
                    <a:pt x="698" y="209"/>
                    <a:pt x="698" y="209"/>
                  </a:cubicBezTo>
                  <a:cubicBezTo>
                    <a:pt x="694" y="209"/>
                    <a:pt x="694" y="209"/>
                    <a:pt x="694" y="209"/>
                  </a:cubicBezTo>
                  <a:cubicBezTo>
                    <a:pt x="695" y="211"/>
                    <a:pt x="695" y="211"/>
                    <a:pt x="695" y="211"/>
                  </a:cubicBezTo>
                  <a:cubicBezTo>
                    <a:pt x="697" y="214"/>
                    <a:pt x="697" y="214"/>
                    <a:pt x="697" y="214"/>
                  </a:cubicBezTo>
                  <a:cubicBezTo>
                    <a:pt x="698" y="214"/>
                    <a:pt x="698" y="214"/>
                    <a:pt x="698" y="214"/>
                  </a:cubicBezTo>
                  <a:cubicBezTo>
                    <a:pt x="700" y="215"/>
                    <a:pt x="700" y="215"/>
                    <a:pt x="700" y="215"/>
                  </a:cubicBezTo>
                  <a:cubicBezTo>
                    <a:pt x="703" y="217"/>
                    <a:pt x="703" y="217"/>
                    <a:pt x="703" y="217"/>
                  </a:cubicBezTo>
                  <a:cubicBezTo>
                    <a:pt x="705" y="218"/>
                    <a:pt x="705" y="218"/>
                    <a:pt x="705" y="218"/>
                  </a:cubicBezTo>
                  <a:cubicBezTo>
                    <a:pt x="710" y="218"/>
                    <a:pt x="710" y="218"/>
                    <a:pt x="710" y="218"/>
                  </a:cubicBezTo>
                  <a:cubicBezTo>
                    <a:pt x="713" y="218"/>
                    <a:pt x="713" y="218"/>
                    <a:pt x="713" y="218"/>
                  </a:cubicBezTo>
                  <a:cubicBezTo>
                    <a:pt x="713" y="219"/>
                    <a:pt x="713" y="219"/>
                    <a:pt x="713" y="219"/>
                  </a:cubicBezTo>
                  <a:cubicBezTo>
                    <a:pt x="714" y="222"/>
                    <a:pt x="714" y="222"/>
                    <a:pt x="714" y="222"/>
                  </a:cubicBezTo>
                  <a:cubicBezTo>
                    <a:pt x="717" y="224"/>
                    <a:pt x="717" y="224"/>
                    <a:pt x="717" y="224"/>
                  </a:cubicBezTo>
                  <a:cubicBezTo>
                    <a:pt x="721" y="225"/>
                    <a:pt x="721" y="225"/>
                    <a:pt x="721" y="225"/>
                  </a:cubicBezTo>
                  <a:cubicBezTo>
                    <a:pt x="725" y="225"/>
                    <a:pt x="725" y="225"/>
                    <a:pt x="725" y="225"/>
                  </a:cubicBezTo>
                  <a:cubicBezTo>
                    <a:pt x="731" y="227"/>
                    <a:pt x="731" y="227"/>
                    <a:pt x="731" y="227"/>
                  </a:cubicBezTo>
                  <a:cubicBezTo>
                    <a:pt x="735" y="228"/>
                    <a:pt x="735" y="228"/>
                    <a:pt x="735" y="228"/>
                  </a:cubicBezTo>
                  <a:cubicBezTo>
                    <a:pt x="740" y="230"/>
                    <a:pt x="740" y="230"/>
                    <a:pt x="740" y="230"/>
                  </a:cubicBezTo>
                  <a:cubicBezTo>
                    <a:pt x="740" y="227"/>
                    <a:pt x="740" y="227"/>
                    <a:pt x="740" y="227"/>
                  </a:cubicBezTo>
                  <a:cubicBezTo>
                    <a:pt x="741" y="227"/>
                    <a:pt x="741" y="227"/>
                    <a:pt x="741" y="227"/>
                  </a:cubicBezTo>
                  <a:cubicBezTo>
                    <a:pt x="741" y="225"/>
                    <a:pt x="741" y="225"/>
                    <a:pt x="741" y="225"/>
                  </a:cubicBezTo>
                  <a:cubicBezTo>
                    <a:pt x="741" y="224"/>
                    <a:pt x="741" y="224"/>
                    <a:pt x="741" y="224"/>
                  </a:cubicBezTo>
                  <a:cubicBezTo>
                    <a:pt x="740" y="224"/>
                    <a:pt x="740" y="224"/>
                    <a:pt x="740" y="224"/>
                  </a:cubicBezTo>
                  <a:cubicBezTo>
                    <a:pt x="738" y="222"/>
                    <a:pt x="738" y="222"/>
                    <a:pt x="738" y="222"/>
                  </a:cubicBezTo>
                  <a:cubicBezTo>
                    <a:pt x="740" y="221"/>
                    <a:pt x="740" y="221"/>
                    <a:pt x="740" y="221"/>
                  </a:cubicBezTo>
                  <a:cubicBezTo>
                    <a:pt x="738" y="219"/>
                    <a:pt x="738" y="219"/>
                    <a:pt x="738" y="219"/>
                  </a:cubicBezTo>
                  <a:cubicBezTo>
                    <a:pt x="737" y="219"/>
                    <a:pt x="737" y="219"/>
                    <a:pt x="737" y="219"/>
                  </a:cubicBezTo>
                  <a:cubicBezTo>
                    <a:pt x="735" y="219"/>
                    <a:pt x="735" y="219"/>
                    <a:pt x="735" y="219"/>
                  </a:cubicBezTo>
                  <a:cubicBezTo>
                    <a:pt x="735" y="218"/>
                    <a:pt x="735" y="218"/>
                    <a:pt x="735" y="218"/>
                  </a:cubicBezTo>
                  <a:cubicBezTo>
                    <a:pt x="734" y="217"/>
                    <a:pt x="734" y="217"/>
                    <a:pt x="734" y="217"/>
                  </a:cubicBezTo>
                  <a:cubicBezTo>
                    <a:pt x="734" y="215"/>
                    <a:pt x="734" y="215"/>
                    <a:pt x="734" y="215"/>
                  </a:cubicBezTo>
                  <a:cubicBezTo>
                    <a:pt x="733" y="217"/>
                    <a:pt x="733" y="217"/>
                    <a:pt x="733" y="217"/>
                  </a:cubicBezTo>
                  <a:cubicBezTo>
                    <a:pt x="733" y="215"/>
                    <a:pt x="733" y="215"/>
                    <a:pt x="733" y="215"/>
                  </a:cubicBezTo>
                  <a:cubicBezTo>
                    <a:pt x="728" y="212"/>
                    <a:pt x="728" y="212"/>
                    <a:pt x="728" y="212"/>
                  </a:cubicBezTo>
                  <a:cubicBezTo>
                    <a:pt x="725" y="208"/>
                    <a:pt x="725" y="208"/>
                    <a:pt x="725" y="208"/>
                  </a:cubicBezTo>
                  <a:cubicBezTo>
                    <a:pt x="727" y="207"/>
                    <a:pt x="727" y="207"/>
                    <a:pt x="727" y="207"/>
                  </a:cubicBezTo>
                  <a:cubicBezTo>
                    <a:pt x="728" y="207"/>
                    <a:pt x="728" y="207"/>
                    <a:pt x="728" y="207"/>
                  </a:cubicBezTo>
                  <a:cubicBezTo>
                    <a:pt x="731" y="207"/>
                    <a:pt x="731" y="207"/>
                    <a:pt x="731" y="207"/>
                  </a:cubicBezTo>
                  <a:cubicBezTo>
                    <a:pt x="733" y="209"/>
                    <a:pt x="733" y="209"/>
                    <a:pt x="733" y="209"/>
                  </a:cubicBezTo>
                  <a:cubicBezTo>
                    <a:pt x="734" y="211"/>
                    <a:pt x="734" y="211"/>
                    <a:pt x="734" y="211"/>
                  </a:cubicBezTo>
                  <a:cubicBezTo>
                    <a:pt x="735" y="207"/>
                    <a:pt x="735" y="207"/>
                    <a:pt x="735" y="207"/>
                  </a:cubicBezTo>
                  <a:cubicBezTo>
                    <a:pt x="737" y="211"/>
                    <a:pt x="737" y="211"/>
                    <a:pt x="737" y="211"/>
                  </a:cubicBezTo>
                  <a:cubicBezTo>
                    <a:pt x="740" y="212"/>
                    <a:pt x="740" y="212"/>
                    <a:pt x="740" y="212"/>
                  </a:cubicBezTo>
                  <a:cubicBezTo>
                    <a:pt x="741" y="211"/>
                    <a:pt x="741" y="211"/>
                    <a:pt x="741" y="211"/>
                  </a:cubicBezTo>
                  <a:cubicBezTo>
                    <a:pt x="740" y="214"/>
                    <a:pt x="740" y="214"/>
                    <a:pt x="740" y="214"/>
                  </a:cubicBezTo>
                  <a:cubicBezTo>
                    <a:pt x="741" y="212"/>
                    <a:pt x="741" y="212"/>
                    <a:pt x="741" y="212"/>
                  </a:cubicBezTo>
                  <a:cubicBezTo>
                    <a:pt x="741" y="214"/>
                    <a:pt x="741" y="214"/>
                    <a:pt x="741" y="214"/>
                  </a:cubicBezTo>
                  <a:cubicBezTo>
                    <a:pt x="743" y="215"/>
                    <a:pt x="743" y="215"/>
                    <a:pt x="743" y="215"/>
                  </a:cubicBezTo>
                  <a:cubicBezTo>
                    <a:pt x="743" y="214"/>
                    <a:pt x="743" y="214"/>
                    <a:pt x="743" y="214"/>
                  </a:cubicBezTo>
                  <a:cubicBezTo>
                    <a:pt x="743" y="212"/>
                    <a:pt x="743" y="212"/>
                    <a:pt x="743" y="212"/>
                  </a:cubicBezTo>
                  <a:cubicBezTo>
                    <a:pt x="744" y="214"/>
                    <a:pt x="744" y="214"/>
                    <a:pt x="744" y="214"/>
                  </a:cubicBezTo>
                  <a:cubicBezTo>
                    <a:pt x="746" y="217"/>
                    <a:pt x="746" y="217"/>
                    <a:pt x="746" y="217"/>
                  </a:cubicBezTo>
                  <a:cubicBezTo>
                    <a:pt x="746" y="214"/>
                    <a:pt x="746" y="214"/>
                    <a:pt x="746" y="214"/>
                  </a:cubicBezTo>
                  <a:cubicBezTo>
                    <a:pt x="747" y="215"/>
                    <a:pt x="747" y="215"/>
                    <a:pt x="747" y="215"/>
                  </a:cubicBezTo>
                  <a:cubicBezTo>
                    <a:pt x="748" y="215"/>
                    <a:pt x="748" y="215"/>
                    <a:pt x="748" y="215"/>
                  </a:cubicBezTo>
                  <a:cubicBezTo>
                    <a:pt x="750" y="215"/>
                    <a:pt x="750" y="215"/>
                    <a:pt x="750" y="215"/>
                  </a:cubicBezTo>
                  <a:cubicBezTo>
                    <a:pt x="750" y="217"/>
                    <a:pt x="750" y="217"/>
                    <a:pt x="750" y="217"/>
                  </a:cubicBezTo>
                  <a:cubicBezTo>
                    <a:pt x="751" y="217"/>
                    <a:pt x="751" y="217"/>
                    <a:pt x="751" y="217"/>
                  </a:cubicBezTo>
                  <a:cubicBezTo>
                    <a:pt x="753" y="217"/>
                    <a:pt x="753" y="217"/>
                    <a:pt x="753" y="217"/>
                  </a:cubicBezTo>
                  <a:cubicBezTo>
                    <a:pt x="753" y="219"/>
                    <a:pt x="753" y="219"/>
                    <a:pt x="753" y="219"/>
                  </a:cubicBezTo>
                  <a:cubicBezTo>
                    <a:pt x="753" y="221"/>
                    <a:pt x="753" y="221"/>
                    <a:pt x="753" y="221"/>
                  </a:cubicBezTo>
                  <a:cubicBezTo>
                    <a:pt x="754" y="221"/>
                    <a:pt x="754" y="221"/>
                    <a:pt x="754" y="221"/>
                  </a:cubicBezTo>
                  <a:cubicBezTo>
                    <a:pt x="754" y="219"/>
                    <a:pt x="754" y="219"/>
                    <a:pt x="754" y="219"/>
                  </a:cubicBezTo>
                  <a:cubicBezTo>
                    <a:pt x="754" y="218"/>
                    <a:pt x="754" y="218"/>
                    <a:pt x="754" y="218"/>
                  </a:cubicBezTo>
                  <a:cubicBezTo>
                    <a:pt x="754" y="215"/>
                    <a:pt x="754" y="215"/>
                    <a:pt x="754" y="215"/>
                  </a:cubicBezTo>
                  <a:cubicBezTo>
                    <a:pt x="756" y="217"/>
                    <a:pt x="756" y="217"/>
                    <a:pt x="756" y="217"/>
                  </a:cubicBezTo>
                  <a:cubicBezTo>
                    <a:pt x="758" y="217"/>
                    <a:pt x="758" y="217"/>
                    <a:pt x="758" y="217"/>
                  </a:cubicBezTo>
                  <a:cubicBezTo>
                    <a:pt x="758" y="215"/>
                    <a:pt x="758" y="215"/>
                    <a:pt x="758" y="215"/>
                  </a:cubicBezTo>
                  <a:cubicBezTo>
                    <a:pt x="758" y="214"/>
                    <a:pt x="758" y="214"/>
                    <a:pt x="758" y="214"/>
                  </a:cubicBezTo>
                  <a:cubicBezTo>
                    <a:pt x="757" y="212"/>
                    <a:pt x="757" y="212"/>
                    <a:pt x="757" y="212"/>
                  </a:cubicBezTo>
                  <a:cubicBezTo>
                    <a:pt x="760" y="211"/>
                    <a:pt x="760" y="211"/>
                    <a:pt x="760" y="211"/>
                  </a:cubicBezTo>
                  <a:cubicBezTo>
                    <a:pt x="758" y="211"/>
                    <a:pt x="758" y="211"/>
                    <a:pt x="758" y="211"/>
                  </a:cubicBezTo>
                  <a:cubicBezTo>
                    <a:pt x="760" y="209"/>
                    <a:pt x="760" y="209"/>
                    <a:pt x="760" y="209"/>
                  </a:cubicBezTo>
                  <a:cubicBezTo>
                    <a:pt x="761" y="208"/>
                    <a:pt x="761" y="208"/>
                    <a:pt x="761" y="208"/>
                  </a:cubicBezTo>
                  <a:cubicBezTo>
                    <a:pt x="761" y="209"/>
                    <a:pt x="761" y="209"/>
                    <a:pt x="761" y="209"/>
                  </a:cubicBezTo>
                  <a:cubicBezTo>
                    <a:pt x="761" y="211"/>
                    <a:pt x="761" y="211"/>
                    <a:pt x="761" y="211"/>
                  </a:cubicBezTo>
                  <a:cubicBezTo>
                    <a:pt x="763" y="212"/>
                    <a:pt x="763" y="212"/>
                    <a:pt x="763" y="212"/>
                  </a:cubicBezTo>
                  <a:cubicBezTo>
                    <a:pt x="763" y="211"/>
                    <a:pt x="763" y="211"/>
                    <a:pt x="763" y="211"/>
                  </a:cubicBezTo>
                  <a:cubicBezTo>
                    <a:pt x="764" y="209"/>
                    <a:pt x="764" y="209"/>
                    <a:pt x="764" y="209"/>
                  </a:cubicBezTo>
                  <a:cubicBezTo>
                    <a:pt x="766" y="209"/>
                    <a:pt x="766" y="209"/>
                    <a:pt x="766" y="209"/>
                  </a:cubicBezTo>
                  <a:cubicBezTo>
                    <a:pt x="766" y="207"/>
                    <a:pt x="766" y="207"/>
                    <a:pt x="766" y="207"/>
                  </a:cubicBezTo>
                  <a:cubicBezTo>
                    <a:pt x="764" y="207"/>
                    <a:pt x="764" y="207"/>
                    <a:pt x="764" y="207"/>
                  </a:cubicBezTo>
                  <a:cubicBezTo>
                    <a:pt x="764" y="205"/>
                    <a:pt x="764" y="205"/>
                    <a:pt x="764" y="205"/>
                  </a:cubicBezTo>
                  <a:cubicBezTo>
                    <a:pt x="767" y="204"/>
                    <a:pt x="767" y="204"/>
                    <a:pt x="767" y="204"/>
                  </a:cubicBezTo>
                  <a:cubicBezTo>
                    <a:pt x="763" y="202"/>
                    <a:pt x="763" y="202"/>
                    <a:pt x="763" y="202"/>
                  </a:cubicBezTo>
                  <a:cubicBezTo>
                    <a:pt x="761" y="201"/>
                    <a:pt x="761" y="201"/>
                    <a:pt x="761" y="201"/>
                  </a:cubicBezTo>
                  <a:cubicBezTo>
                    <a:pt x="763" y="199"/>
                    <a:pt x="763" y="199"/>
                    <a:pt x="763" y="199"/>
                  </a:cubicBezTo>
                  <a:cubicBezTo>
                    <a:pt x="764" y="199"/>
                    <a:pt x="764" y="199"/>
                    <a:pt x="764" y="199"/>
                  </a:cubicBezTo>
                  <a:cubicBezTo>
                    <a:pt x="767" y="197"/>
                    <a:pt x="767" y="197"/>
                    <a:pt x="767" y="197"/>
                  </a:cubicBezTo>
                  <a:cubicBezTo>
                    <a:pt x="764" y="198"/>
                    <a:pt x="764" y="198"/>
                    <a:pt x="764" y="198"/>
                  </a:cubicBezTo>
                  <a:cubicBezTo>
                    <a:pt x="764" y="197"/>
                    <a:pt x="764" y="197"/>
                    <a:pt x="764" y="197"/>
                  </a:cubicBezTo>
                  <a:cubicBezTo>
                    <a:pt x="761" y="197"/>
                    <a:pt x="761" y="197"/>
                    <a:pt x="761" y="197"/>
                  </a:cubicBezTo>
                  <a:cubicBezTo>
                    <a:pt x="763" y="195"/>
                    <a:pt x="763" y="195"/>
                    <a:pt x="763" y="195"/>
                  </a:cubicBezTo>
                  <a:cubicBezTo>
                    <a:pt x="764" y="195"/>
                    <a:pt x="764" y="195"/>
                    <a:pt x="764" y="195"/>
                  </a:cubicBezTo>
                  <a:cubicBezTo>
                    <a:pt x="763" y="194"/>
                    <a:pt x="763" y="194"/>
                    <a:pt x="763" y="194"/>
                  </a:cubicBezTo>
                  <a:cubicBezTo>
                    <a:pt x="764" y="192"/>
                    <a:pt x="764" y="192"/>
                    <a:pt x="764" y="192"/>
                  </a:cubicBezTo>
                  <a:cubicBezTo>
                    <a:pt x="763" y="192"/>
                    <a:pt x="763" y="192"/>
                    <a:pt x="763" y="192"/>
                  </a:cubicBezTo>
                  <a:cubicBezTo>
                    <a:pt x="761" y="194"/>
                    <a:pt x="761" y="194"/>
                    <a:pt x="761" y="194"/>
                  </a:cubicBezTo>
                  <a:cubicBezTo>
                    <a:pt x="758" y="195"/>
                    <a:pt x="758" y="195"/>
                    <a:pt x="758" y="195"/>
                  </a:cubicBezTo>
                  <a:cubicBezTo>
                    <a:pt x="760" y="192"/>
                    <a:pt x="760" y="192"/>
                    <a:pt x="760" y="192"/>
                  </a:cubicBezTo>
                  <a:cubicBezTo>
                    <a:pt x="758" y="192"/>
                    <a:pt x="758" y="192"/>
                    <a:pt x="758" y="192"/>
                  </a:cubicBezTo>
                  <a:cubicBezTo>
                    <a:pt x="757" y="191"/>
                    <a:pt x="757" y="191"/>
                    <a:pt x="757" y="191"/>
                  </a:cubicBezTo>
                  <a:cubicBezTo>
                    <a:pt x="754" y="194"/>
                    <a:pt x="754" y="194"/>
                    <a:pt x="754" y="194"/>
                  </a:cubicBezTo>
                  <a:cubicBezTo>
                    <a:pt x="756" y="191"/>
                    <a:pt x="756" y="191"/>
                    <a:pt x="756" y="191"/>
                  </a:cubicBezTo>
                  <a:cubicBezTo>
                    <a:pt x="754" y="191"/>
                    <a:pt x="754" y="191"/>
                    <a:pt x="754" y="191"/>
                  </a:cubicBezTo>
                  <a:cubicBezTo>
                    <a:pt x="757" y="189"/>
                    <a:pt x="757" y="189"/>
                    <a:pt x="757" y="189"/>
                  </a:cubicBezTo>
                  <a:cubicBezTo>
                    <a:pt x="755" y="189"/>
                    <a:pt x="755" y="189"/>
                    <a:pt x="755" y="189"/>
                  </a:cubicBezTo>
                  <a:cubicBezTo>
                    <a:pt x="756" y="188"/>
                    <a:pt x="756" y="188"/>
                    <a:pt x="756" y="188"/>
                  </a:cubicBezTo>
                  <a:cubicBezTo>
                    <a:pt x="754" y="188"/>
                    <a:pt x="754" y="188"/>
                    <a:pt x="754" y="188"/>
                  </a:cubicBezTo>
                  <a:cubicBezTo>
                    <a:pt x="753" y="187"/>
                    <a:pt x="753" y="187"/>
                    <a:pt x="753" y="187"/>
                  </a:cubicBezTo>
                  <a:cubicBezTo>
                    <a:pt x="754" y="187"/>
                    <a:pt x="754" y="187"/>
                    <a:pt x="754" y="187"/>
                  </a:cubicBezTo>
                  <a:cubicBezTo>
                    <a:pt x="756" y="185"/>
                    <a:pt x="756" y="185"/>
                    <a:pt x="756" y="185"/>
                  </a:cubicBezTo>
                  <a:cubicBezTo>
                    <a:pt x="754" y="185"/>
                    <a:pt x="754" y="185"/>
                    <a:pt x="754" y="185"/>
                  </a:cubicBezTo>
                  <a:cubicBezTo>
                    <a:pt x="754" y="184"/>
                    <a:pt x="754" y="184"/>
                    <a:pt x="754" y="184"/>
                  </a:cubicBezTo>
                  <a:cubicBezTo>
                    <a:pt x="753" y="184"/>
                    <a:pt x="753" y="184"/>
                    <a:pt x="753" y="184"/>
                  </a:cubicBezTo>
                  <a:cubicBezTo>
                    <a:pt x="751" y="184"/>
                    <a:pt x="751" y="184"/>
                    <a:pt x="751" y="184"/>
                  </a:cubicBezTo>
                  <a:cubicBezTo>
                    <a:pt x="748" y="185"/>
                    <a:pt x="748" y="185"/>
                    <a:pt x="748" y="185"/>
                  </a:cubicBezTo>
                  <a:cubicBezTo>
                    <a:pt x="751" y="182"/>
                    <a:pt x="751" y="182"/>
                    <a:pt x="751" y="182"/>
                  </a:cubicBezTo>
                  <a:cubicBezTo>
                    <a:pt x="748" y="182"/>
                    <a:pt x="748" y="182"/>
                    <a:pt x="748" y="182"/>
                  </a:cubicBezTo>
                  <a:cubicBezTo>
                    <a:pt x="750" y="181"/>
                    <a:pt x="750" y="181"/>
                    <a:pt x="750" y="181"/>
                  </a:cubicBezTo>
                  <a:cubicBezTo>
                    <a:pt x="748" y="181"/>
                    <a:pt x="748" y="181"/>
                    <a:pt x="748" y="181"/>
                  </a:cubicBezTo>
                  <a:cubicBezTo>
                    <a:pt x="750" y="179"/>
                    <a:pt x="750" y="179"/>
                    <a:pt x="750" y="179"/>
                  </a:cubicBezTo>
                  <a:cubicBezTo>
                    <a:pt x="751" y="178"/>
                    <a:pt x="751" y="178"/>
                    <a:pt x="751" y="178"/>
                  </a:cubicBezTo>
                  <a:cubicBezTo>
                    <a:pt x="750" y="178"/>
                    <a:pt x="750" y="178"/>
                    <a:pt x="750" y="178"/>
                  </a:cubicBezTo>
                  <a:cubicBezTo>
                    <a:pt x="746" y="176"/>
                    <a:pt x="746" y="176"/>
                    <a:pt x="746" y="176"/>
                  </a:cubicBezTo>
                  <a:cubicBezTo>
                    <a:pt x="748" y="176"/>
                    <a:pt x="748" y="176"/>
                    <a:pt x="748" y="176"/>
                  </a:cubicBezTo>
                  <a:cubicBezTo>
                    <a:pt x="753" y="178"/>
                    <a:pt x="753" y="178"/>
                    <a:pt x="753" y="178"/>
                  </a:cubicBezTo>
                  <a:cubicBezTo>
                    <a:pt x="751" y="179"/>
                    <a:pt x="751" y="179"/>
                    <a:pt x="751" y="179"/>
                  </a:cubicBezTo>
                  <a:cubicBezTo>
                    <a:pt x="751" y="181"/>
                    <a:pt x="751" y="181"/>
                    <a:pt x="751" y="181"/>
                  </a:cubicBezTo>
                  <a:cubicBezTo>
                    <a:pt x="753" y="181"/>
                    <a:pt x="753" y="181"/>
                    <a:pt x="753" y="181"/>
                  </a:cubicBezTo>
                  <a:cubicBezTo>
                    <a:pt x="758" y="179"/>
                    <a:pt x="758" y="179"/>
                    <a:pt x="758" y="179"/>
                  </a:cubicBezTo>
                  <a:cubicBezTo>
                    <a:pt x="758" y="178"/>
                    <a:pt x="758" y="178"/>
                    <a:pt x="758" y="178"/>
                  </a:cubicBezTo>
                  <a:cubicBezTo>
                    <a:pt x="757" y="176"/>
                    <a:pt x="757" y="176"/>
                    <a:pt x="757" y="176"/>
                  </a:cubicBezTo>
                  <a:cubicBezTo>
                    <a:pt x="756" y="175"/>
                    <a:pt x="756" y="175"/>
                    <a:pt x="756" y="175"/>
                  </a:cubicBezTo>
                  <a:cubicBezTo>
                    <a:pt x="756" y="174"/>
                    <a:pt x="756" y="174"/>
                    <a:pt x="756" y="174"/>
                  </a:cubicBezTo>
                  <a:cubicBezTo>
                    <a:pt x="757" y="174"/>
                    <a:pt x="757" y="174"/>
                    <a:pt x="757" y="174"/>
                  </a:cubicBezTo>
                  <a:cubicBezTo>
                    <a:pt x="758" y="175"/>
                    <a:pt x="758" y="175"/>
                    <a:pt x="758" y="175"/>
                  </a:cubicBezTo>
                  <a:cubicBezTo>
                    <a:pt x="760" y="175"/>
                    <a:pt x="760" y="175"/>
                    <a:pt x="760" y="175"/>
                  </a:cubicBezTo>
                  <a:cubicBezTo>
                    <a:pt x="763" y="174"/>
                    <a:pt x="763" y="174"/>
                    <a:pt x="763" y="174"/>
                  </a:cubicBezTo>
                  <a:cubicBezTo>
                    <a:pt x="761" y="172"/>
                    <a:pt x="761" y="172"/>
                    <a:pt x="761" y="172"/>
                  </a:cubicBezTo>
                  <a:cubicBezTo>
                    <a:pt x="763" y="172"/>
                    <a:pt x="763" y="172"/>
                    <a:pt x="763" y="172"/>
                  </a:cubicBezTo>
                  <a:cubicBezTo>
                    <a:pt x="764" y="172"/>
                    <a:pt x="764" y="172"/>
                    <a:pt x="764" y="172"/>
                  </a:cubicBezTo>
                  <a:cubicBezTo>
                    <a:pt x="766" y="172"/>
                    <a:pt x="766" y="172"/>
                    <a:pt x="766" y="172"/>
                  </a:cubicBezTo>
                  <a:cubicBezTo>
                    <a:pt x="766" y="174"/>
                    <a:pt x="766" y="174"/>
                    <a:pt x="766" y="174"/>
                  </a:cubicBezTo>
                  <a:cubicBezTo>
                    <a:pt x="767" y="175"/>
                    <a:pt x="767" y="175"/>
                    <a:pt x="767" y="175"/>
                  </a:cubicBezTo>
                  <a:cubicBezTo>
                    <a:pt x="768" y="174"/>
                    <a:pt x="768" y="174"/>
                    <a:pt x="768" y="174"/>
                  </a:cubicBezTo>
                  <a:cubicBezTo>
                    <a:pt x="767" y="176"/>
                    <a:pt x="767" y="176"/>
                    <a:pt x="767" y="176"/>
                  </a:cubicBezTo>
                  <a:cubicBezTo>
                    <a:pt x="768" y="176"/>
                    <a:pt x="768" y="176"/>
                    <a:pt x="768" y="176"/>
                  </a:cubicBezTo>
                  <a:cubicBezTo>
                    <a:pt x="770" y="176"/>
                    <a:pt x="770" y="176"/>
                    <a:pt x="770" y="176"/>
                  </a:cubicBezTo>
                  <a:cubicBezTo>
                    <a:pt x="771" y="178"/>
                    <a:pt x="771" y="178"/>
                    <a:pt x="771" y="178"/>
                  </a:cubicBezTo>
                  <a:cubicBezTo>
                    <a:pt x="770" y="179"/>
                    <a:pt x="770" y="179"/>
                    <a:pt x="770" y="179"/>
                  </a:cubicBezTo>
                  <a:cubicBezTo>
                    <a:pt x="776" y="179"/>
                    <a:pt x="776" y="179"/>
                    <a:pt x="776" y="179"/>
                  </a:cubicBezTo>
                  <a:cubicBezTo>
                    <a:pt x="773" y="181"/>
                    <a:pt x="773" y="181"/>
                    <a:pt x="773" y="181"/>
                  </a:cubicBezTo>
                  <a:cubicBezTo>
                    <a:pt x="773" y="182"/>
                    <a:pt x="773" y="182"/>
                    <a:pt x="773" y="182"/>
                  </a:cubicBezTo>
                  <a:cubicBezTo>
                    <a:pt x="776" y="182"/>
                    <a:pt x="776" y="182"/>
                    <a:pt x="776" y="182"/>
                  </a:cubicBezTo>
                  <a:cubicBezTo>
                    <a:pt x="778" y="182"/>
                    <a:pt x="778" y="182"/>
                    <a:pt x="778" y="182"/>
                  </a:cubicBezTo>
                  <a:cubicBezTo>
                    <a:pt x="776" y="184"/>
                    <a:pt x="776" y="184"/>
                    <a:pt x="776" y="184"/>
                  </a:cubicBezTo>
                  <a:cubicBezTo>
                    <a:pt x="778" y="184"/>
                    <a:pt x="778" y="184"/>
                    <a:pt x="778" y="184"/>
                  </a:cubicBezTo>
                  <a:cubicBezTo>
                    <a:pt x="773" y="187"/>
                    <a:pt x="773" y="187"/>
                    <a:pt x="773" y="187"/>
                  </a:cubicBezTo>
                  <a:cubicBezTo>
                    <a:pt x="776" y="187"/>
                    <a:pt x="776" y="187"/>
                    <a:pt x="776" y="187"/>
                  </a:cubicBezTo>
                  <a:cubicBezTo>
                    <a:pt x="774" y="188"/>
                    <a:pt x="774" y="188"/>
                    <a:pt x="774" y="188"/>
                  </a:cubicBezTo>
                  <a:cubicBezTo>
                    <a:pt x="776" y="188"/>
                    <a:pt x="776" y="188"/>
                    <a:pt x="776" y="188"/>
                  </a:cubicBezTo>
                  <a:cubicBezTo>
                    <a:pt x="776" y="189"/>
                    <a:pt x="776" y="189"/>
                    <a:pt x="776" y="189"/>
                  </a:cubicBezTo>
                  <a:cubicBezTo>
                    <a:pt x="777" y="189"/>
                    <a:pt x="777" y="189"/>
                    <a:pt x="777" y="189"/>
                  </a:cubicBezTo>
                  <a:cubicBezTo>
                    <a:pt x="778" y="188"/>
                    <a:pt x="778" y="188"/>
                    <a:pt x="778" y="188"/>
                  </a:cubicBezTo>
                  <a:cubicBezTo>
                    <a:pt x="781" y="189"/>
                    <a:pt x="781" y="189"/>
                    <a:pt x="781" y="189"/>
                  </a:cubicBezTo>
                  <a:cubicBezTo>
                    <a:pt x="783" y="189"/>
                    <a:pt x="783" y="189"/>
                    <a:pt x="783" y="189"/>
                  </a:cubicBezTo>
                  <a:cubicBezTo>
                    <a:pt x="783" y="191"/>
                    <a:pt x="783" y="191"/>
                    <a:pt x="783" y="191"/>
                  </a:cubicBezTo>
                  <a:cubicBezTo>
                    <a:pt x="784" y="192"/>
                    <a:pt x="784" y="192"/>
                    <a:pt x="784" y="192"/>
                  </a:cubicBezTo>
                  <a:cubicBezTo>
                    <a:pt x="787" y="189"/>
                    <a:pt x="787" y="189"/>
                    <a:pt x="787" y="189"/>
                  </a:cubicBezTo>
                  <a:cubicBezTo>
                    <a:pt x="789" y="188"/>
                    <a:pt x="789" y="188"/>
                    <a:pt x="789" y="188"/>
                  </a:cubicBezTo>
                  <a:cubicBezTo>
                    <a:pt x="789" y="187"/>
                    <a:pt x="789" y="187"/>
                    <a:pt x="789" y="187"/>
                  </a:cubicBezTo>
                  <a:cubicBezTo>
                    <a:pt x="789" y="185"/>
                    <a:pt x="789" y="185"/>
                    <a:pt x="789" y="185"/>
                  </a:cubicBezTo>
                  <a:cubicBezTo>
                    <a:pt x="790" y="184"/>
                    <a:pt x="790" y="184"/>
                    <a:pt x="790" y="184"/>
                  </a:cubicBezTo>
                  <a:cubicBezTo>
                    <a:pt x="789" y="184"/>
                    <a:pt x="789" y="184"/>
                    <a:pt x="789" y="184"/>
                  </a:cubicBezTo>
                  <a:cubicBezTo>
                    <a:pt x="790" y="182"/>
                    <a:pt x="790" y="182"/>
                    <a:pt x="790" y="182"/>
                  </a:cubicBezTo>
                  <a:cubicBezTo>
                    <a:pt x="791" y="182"/>
                    <a:pt x="791" y="182"/>
                    <a:pt x="791" y="182"/>
                  </a:cubicBezTo>
                  <a:cubicBezTo>
                    <a:pt x="791" y="181"/>
                    <a:pt x="791" y="181"/>
                    <a:pt x="791" y="181"/>
                  </a:cubicBezTo>
                  <a:cubicBezTo>
                    <a:pt x="793" y="184"/>
                    <a:pt x="793" y="184"/>
                    <a:pt x="793" y="184"/>
                  </a:cubicBezTo>
                  <a:cubicBezTo>
                    <a:pt x="794" y="184"/>
                    <a:pt x="794" y="184"/>
                    <a:pt x="794" y="184"/>
                  </a:cubicBezTo>
                  <a:cubicBezTo>
                    <a:pt x="796" y="182"/>
                    <a:pt x="796" y="182"/>
                    <a:pt x="796" y="182"/>
                  </a:cubicBezTo>
                  <a:cubicBezTo>
                    <a:pt x="796" y="184"/>
                    <a:pt x="796" y="184"/>
                    <a:pt x="796" y="184"/>
                  </a:cubicBezTo>
                  <a:cubicBezTo>
                    <a:pt x="797" y="184"/>
                    <a:pt x="797" y="184"/>
                    <a:pt x="797" y="184"/>
                  </a:cubicBezTo>
                  <a:cubicBezTo>
                    <a:pt x="797" y="182"/>
                    <a:pt x="797" y="182"/>
                    <a:pt x="797" y="182"/>
                  </a:cubicBezTo>
                  <a:cubicBezTo>
                    <a:pt x="797" y="181"/>
                    <a:pt x="797" y="181"/>
                    <a:pt x="797" y="181"/>
                  </a:cubicBezTo>
                  <a:cubicBezTo>
                    <a:pt x="800" y="181"/>
                    <a:pt x="800" y="181"/>
                    <a:pt x="800" y="181"/>
                  </a:cubicBezTo>
                  <a:cubicBezTo>
                    <a:pt x="801" y="181"/>
                    <a:pt x="801" y="181"/>
                    <a:pt x="801" y="181"/>
                  </a:cubicBezTo>
                  <a:cubicBezTo>
                    <a:pt x="801" y="179"/>
                    <a:pt x="801" y="179"/>
                    <a:pt x="801" y="179"/>
                  </a:cubicBezTo>
                  <a:cubicBezTo>
                    <a:pt x="806" y="179"/>
                    <a:pt x="806" y="179"/>
                    <a:pt x="806" y="179"/>
                  </a:cubicBezTo>
                  <a:cubicBezTo>
                    <a:pt x="804" y="178"/>
                    <a:pt x="804" y="178"/>
                    <a:pt x="804" y="178"/>
                  </a:cubicBezTo>
                  <a:cubicBezTo>
                    <a:pt x="803" y="176"/>
                    <a:pt x="803" y="176"/>
                    <a:pt x="803" y="176"/>
                  </a:cubicBezTo>
                  <a:cubicBezTo>
                    <a:pt x="804" y="175"/>
                    <a:pt x="804" y="175"/>
                    <a:pt x="804" y="175"/>
                  </a:cubicBezTo>
                  <a:cubicBezTo>
                    <a:pt x="803" y="175"/>
                    <a:pt x="803" y="175"/>
                    <a:pt x="803" y="175"/>
                  </a:cubicBezTo>
                  <a:cubicBezTo>
                    <a:pt x="806" y="174"/>
                    <a:pt x="806" y="174"/>
                    <a:pt x="806" y="174"/>
                  </a:cubicBezTo>
                  <a:cubicBezTo>
                    <a:pt x="807" y="175"/>
                    <a:pt x="807" y="175"/>
                    <a:pt x="807" y="175"/>
                  </a:cubicBezTo>
                  <a:cubicBezTo>
                    <a:pt x="809" y="175"/>
                    <a:pt x="809" y="175"/>
                    <a:pt x="809" y="175"/>
                  </a:cubicBezTo>
                  <a:cubicBezTo>
                    <a:pt x="813" y="174"/>
                    <a:pt x="813" y="174"/>
                    <a:pt x="813" y="174"/>
                  </a:cubicBezTo>
                  <a:cubicBezTo>
                    <a:pt x="813" y="172"/>
                    <a:pt x="813" y="172"/>
                    <a:pt x="813" y="172"/>
                  </a:cubicBezTo>
                  <a:cubicBezTo>
                    <a:pt x="816" y="172"/>
                    <a:pt x="816" y="172"/>
                    <a:pt x="816" y="172"/>
                  </a:cubicBezTo>
                  <a:cubicBezTo>
                    <a:pt x="816" y="171"/>
                    <a:pt x="816" y="171"/>
                    <a:pt x="816" y="171"/>
                  </a:cubicBezTo>
                  <a:cubicBezTo>
                    <a:pt x="816" y="169"/>
                    <a:pt x="816" y="169"/>
                    <a:pt x="816" y="169"/>
                  </a:cubicBezTo>
                  <a:cubicBezTo>
                    <a:pt x="814" y="169"/>
                    <a:pt x="814" y="169"/>
                    <a:pt x="814" y="169"/>
                  </a:cubicBezTo>
                  <a:lnTo>
                    <a:pt x="811" y="169"/>
                  </a:lnTo>
                  <a:close/>
                  <a:moveTo>
                    <a:pt x="680" y="142"/>
                  </a:moveTo>
                  <a:cubicBezTo>
                    <a:pt x="677" y="144"/>
                    <a:pt x="677" y="144"/>
                    <a:pt x="677" y="144"/>
                  </a:cubicBezTo>
                  <a:cubicBezTo>
                    <a:pt x="675" y="145"/>
                    <a:pt x="675" y="145"/>
                    <a:pt x="675" y="145"/>
                  </a:cubicBezTo>
                  <a:cubicBezTo>
                    <a:pt x="674" y="146"/>
                    <a:pt x="674" y="146"/>
                    <a:pt x="674" y="146"/>
                  </a:cubicBezTo>
                  <a:cubicBezTo>
                    <a:pt x="678" y="145"/>
                    <a:pt x="678" y="145"/>
                    <a:pt x="678" y="145"/>
                  </a:cubicBezTo>
                  <a:cubicBezTo>
                    <a:pt x="681" y="144"/>
                    <a:pt x="681" y="144"/>
                    <a:pt x="681" y="144"/>
                  </a:cubicBezTo>
                  <a:cubicBezTo>
                    <a:pt x="685" y="142"/>
                    <a:pt x="685" y="142"/>
                    <a:pt x="685" y="142"/>
                  </a:cubicBezTo>
                  <a:cubicBezTo>
                    <a:pt x="688" y="139"/>
                    <a:pt x="688" y="139"/>
                    <a:pt x="688" y="139"/>
                  </a:cubicBezTo>
                  <a:cubicBezTo>
                    <a:pt x="687" y="139"/>
                    <a:pt x="687" y="139"/>
                    <a:pt x="687" y="139"/>
                  </a:cubicBezTo>
                  <a:cubicBezTo>
                    <a:pt x="682" y="141"/>
                    <a:pt x="682" y="141"/>
                    <a:pt x="682" y="141"/>
                  </a:cubicBezTo>
                  <a:lnTo>
                    <a:pt x="680" y="142"/>
                  </a:lnTo>
                  <a:close/>
                  <a:moveTo>
                    <a:pt x="684" y="138"/>
                  </a:moveTo>
                  <a:cubicBezTo>
                    <a:pt x="690" y="138"/>
                    <a:pt x="690" y="138"/>
                    <a:pt x="690" y="138"/>
                  </a:cubicBezTo>
                  <a:cubicBezTo>
                    <a:pt x="692" y="136"/>
                    <a:pt x="692" y="136"/>
                    <a:pt x="692" y="136"/>
                  </a:cubicBezTo>
                  <a:cubicBezTo>
                    <a:pt x="692" y="135"/>
                    <a:pt x="692" y="135"/>
                    <a:pt x="692" y="135"/>
                  </a:cubicBezTo>
                  <a:cubicBezTo>
                    <a:pt x="688" y="136"/>
                    <a:pt x="688" y="136"/>
                    <a:pt x="688" y="136"/>
                  </a:cubicBezTo>
                  <a:lnTo>
                    <a:pt x="684" y="138"/>
                  </a:lnTo>
                  <a:close/>
                  <a:moveTo>
                    <a:pt x="747" y="112"/>
                  </a:moveTo>
                  <a:cubicBezTo>
                    <a:pt x="746" y="113"/>
                    <a:pt x="746" y="113"/>
                    <a:pt x="746" y="113"/>
                  </a:cubicBezTo>
                  <a:cubicBezTo>
                    <a:pt x="743" y="115"/>
                    <a:pt x="743" y="115"/>
                    <a:pt x="743" y="115"/>
                  </a:cubicBezTo>
                  <a:cubicBezTo>
                    <a:pt x="748" y="113"/>
                    <a:pt x="748" y="113"/>
                    <a:pt x="748" y="113"/>
                  </a:cubicBezTo>
                  <a:lnTo>
                    <a:pt x="747" y="112"/>
                  </a:lnTo>
                  <a:close/>
                  <a:moveTo>
                    <a:pt x="773" y="414"/>
                  </a:moveTo>
                  <a:cubicBezTo>
                    <a:pt x="771" y="415"/>
                    <a:pt x="771" y="415"/>
                    <a:pt x="771" y="415"/>
                  </a:cubicBezTo>
                  <a:cubicBezTo>
                    <a:pt x="770" y="416"/>
                    <a:pt x="770" y="416"/>
                    <a:pt x="770" y="416"/>
                  </a:cubicBezTo>
                  <a:lnTo>
                    <a:pt x="773" y="414"/>
                  </a:lnTo>
                  <a:close/>
                  <a:moveTo>
                    <a:pt x="791" y="400"/>
                  </a:moveTo>
                  <a:cubicBezTo>
                    <a:pt x="790" y="400"/>
                    <a:pt x="790" y="400"/>
                    <a:pt x="790" y="400"/>
                  </a:cubicBezTo>
                  <a:cubicBezTo>
                    <a:pt x="789" y="400"/>
                    <a:pt x="789" y="400"/>
                    <a:pt x="789" y="400"/>
                  </a:cubicBezTo>
                  <a:cubicBezTo>
                    <a:pt x="787" y="400"/>
                    <a:pt x="787" y="400"/>
                    <a:pt x="787" y="400"/>
                  </a:cubicBezTo>
                  <a:cubicBezTo>
                    <a:pt x="786" y="402"/>
                    <a:pt x="786" y="402"/>
                    <a:pt x="786" y="402"/>
                  </a:cubicBezTo>
                  <a:cubicBezTo>
                    <a:pt x="784" y="402"/>
                    <a:pt x="784" y="402"/>
                    <a:pt x="784" y="402"/>
                  </a:cubicBezTo>
                  <a:cubicBezTo>
                    <a:pt x="783" y="403"/>
                    <a:pt x="783" y="403"/>
                    <a:pt x="783" y="403"/>
                  </a:cubicBezTo>
                  <a:cubicBezTo>
                    <a:pt x="783" y="402"/>
                    <a:pt x="783" y="402"/>
                    <a:pt x="783" y="402"/>
                  </a:cubicBezTo>
                  <a:cubicBezTo>
                    <a:pt x="784" y="400"/>
                    <a:pt x="784" y="400"/>
                    <a:pt x="784" y="400"/>
                  </a:cubicBezTo>
                  <a:cubicBezTo>
                    <a:pt x="787" y="399"/>
                    <a:pt x="787" y="399"/>
                    <a:pt x="787" y="399"/>
                  </a:cubicBezTo>
                  <a:cubicBezTo>
                    <a:pt x="786" y="399"/>
                    <a:pt x="786" y="399"/>
                    <a:pt x="786" y="399"/>
                  </a:cubicBezTo>
                  <a:cubicBezTo>
                    <a:pt x="784" y="397"/>
                    <a:pt x="784" y="397"/>
                    <a:pt x="784" y="397"/>
                  </a:cubicBezTo>
                  <a:cubicBezTo>
                    <a:pt x="784" y="399"/>
                    <a:pt x="784" y="399"/>
                    <a:pt x="784" y="399"/>
                  </a:cubicBezTo>
                  <a:cubicBezTo>
                    <a:pt x="783" y="400"/>
                    <a:pt x="783" y="400"/>
                    <a:pt x="783" y="400"/>
                  </a:cubicBezTo>
                  <a:cubicBezTo>
                    <a:pt x="783" y="397"/>
                    <a:pt x="783" y="397"/>
                    <a:pt x="783" y="397"/>
                  </a:cubicBezTo>
                  <a:cubicBezTo>
                    <a:pt x="781" y="397"/>
                    <a:pt x="781" y="397"/>
                    <a:pt x="781" y="397"/>
                  </a:cubicBezTo>
                  <a:cubicBezTo>
                    <a:pt x="787" y="394"/>
                    <a:pt x="787" y="394"/>
                    <a:pt x="787" y="394"/>
                  </a:cubicBezTo>
                  <a:cubicBezTo>
                    <a:pt x="791" y="392"/>
                    <a:pt x="791" y="392"/>
                    <a:pt x="791" y="392"/>
                  </a:cubicBezTo>
                  <a:cubicBezTo>
                    <a:pt x="789" y="389"/>
                    <a:pt x="789" y="389"/>
                    <a:pt x="789" y="389"/>
                  </a:cubicBezTo>
                  <a:cubicBezTo>
                    <a:pt x="787" y="389"/>
                    <a:pt x="787" y="389"/>
                    <a:pt x="787" y="389"/>
                  </a:cubicBezTo>
                  <a:cubicBezTo>
                    <a:pt x="786" y="389"/>
                    <a:pt x="786" y="389"/>
                    <a:pt x="786" y="389"/>
                  </a:cubicBezTo>
                  <a:cubicBezTo>
                    <a:pt x="783" y="389"/>
                    <a:pt x="783" y="389"/>
                    <a:pt x="783" y="389"/>
                  </a:cubicBezTo>
                  <a:cubicBezTo>
                    <a:pt x="780" y="392"/>
                    <a:pt x="780" y="392"/>
                    <a:pt x="780" y="392"/>
                  </a:cubicBezTo>
                  <a:cubicBezTo>
                    <a:pt x="781" y="387"/>
                    <a:pt x="781" y="387"/>
                    <a:pt x="781" y="387"/>
                  </a:cubicBezTo>
                  <a:cubicBezTo>
                    <a:pt x="778" y="390"/>
                    <a:pt x="778" y="390"/>
                    <a:pt x="778" y="390"/>
                  </a:cubicBezTo>
                  <a:cubicBezTo>
                    <a:pt x="777" y="390"/>
                    <a:pt x="777" y="390"/>
                    <a:pt x="777" y="390"/>
                  </a:cubicBezTo>
                  <a:cubicBezTo>
                    <a:pt x="776" y="390"/>
                    <a:pt x="776" y="390"/>
                    <a:pt x="776" y="390"/>
                  </a:cubicBezTo>
                  <a:cubicBezTo>
                    <a:pt x="774" y="392"/>
                    <a:pt x="774" y="392"/>
                    <a:pt x="774" y="392"/>
                  </a:cubicBezTo>
                  <a:cubicBezTo>
                    <a:pt x="773" y="392"/>
                    <a:pt x="773" y="392"/>
                    <a:pt x="773" y="392"/>
                  </a:cubicBezTo>
                  <a:cubicBezTo>
                    <a:pt x="774" y="389"/>
                    <a:pt x="774" y="389"/>
                    <a:pt x="774" y="389"/>
                  </a:cubicBezTo>
                  <a:cubicBezTo>
                    <a:pt x="774" y="387"/>
                    <a:pt x="774" y="387"/>
                    <a:pt x="774" y="387"/>
                  </a:cubicBezTo>
                  <a:cubicBezTo>
                    <a:pt x="773" y="389"/>
                    <a:pt x="773" y="389"/>
                    <a:pt x="773" y="389"/>
                  </a:cubicBezTo>
                  <a:cubicBezTo>
                    <a:pt x="771" y="390"/>
                    <a:pt x="771" y="390"/>
                    <a:pt x="771" y="390"/>
                  </a:cubicBezTo>
                  <a:cubicBezTo>
                    <a:pt x="771" y="389"/>
                    <a:pt x="771" y="389"/>
                    <a:pt x="771" y="389"/>
                  </a:cubicBezTo>
                  <a:cubicBezTo>
                    <a:pt x="770" y="390"/>
                    <a:pt x="770" y="390"/>
                    <a:pt x="770" y="390"/>
                  </a:cubicBezTo>
                  <a:cubicBezTo>
                    <a:pt x="770" y="389"/>
                    <a:pt x="770" y="389"/>
                    <a:pt x="770" y="389"/>
                  </a:cubicBezTo>
                  <a:cubicBezTo>
                    <a:pt x="768" y="389"/>
                    <a:pt x="768" y="389"/>
                    <a:pt x="768" y="389"/>
                  </a:cubicBezTo>
                  <a:cubicBezTo>
                    <a:pt x="767" y="387"/>
                    <a:pt x="767" y="387"/>
                    <a:pt x="767" y="387"/>
                  </a:cubicBezTo>
                  <a:cubicBezTo>
                    <a:pt x="764" y="389"/>
                    <a:pt x="764" y="389"/>
                    <a:pt x="764" y="389"/>
                  </a:cubicBezTo>
                  <a:cubicBezTo>
                    <a:pt x="766" y="387"/>
                    <a:pt x="766" y="387"/>
                    <a:pt x="766" y="387"/>
                  </a:cubicBezTo>
                  <a:cubicBezTo>
                    <a:pt x="768" y="386"/>
                    <a:pt x="768" y="386"/>
                    <a:pt x="768" y="386"/>
                  </a:cubicBezTo>
                  <a:cubicBezTo>
                    <a:pt x="766" y="386"/>
                    <a:pt x="766" y="386"/>
                    <a:pt x="766" y="386"/>
                  </a:cubicBezTo>
                  <a:cubicBezTo>
                    <a:pt x="764" y="386"/>
                    <a:pt x="764" y="386"/>
                    <a:pt x="764" y="386"/>
                  </a:cubicBezTo>
                  <a:cubicBezTo>
                    <a:pt x="770" y="384"/>
                    <a:pt x="770" y="384"/>
                    <a:pt x="770" y="384"/>
                  </a:cubicBezTo>
                  <a:cubicBezTo>
                    <a:pt x="771" y="383"/>
                    <a:pt x="771" y="383"/>
                    <a:pt x="771" y="383"/>
                  </a:cubicBezTo>
                  <a:cubicBezTo>
                    <a:pt x="773" y="381"/>
                    <a:pt x="773" y="381"/>
                    <a:pt x="773" y="381"/>
                  </a:cubicBezTo>
                  <a:cubicBezTo>
                    <a:pt x="770" y="381"/>
                    <a:pt x="770" y="381"/>
                    <a:pt x="770" y="381"/>
                  </a:cubicBezTo>
                  <a:cubicBezTo>
                    <a:pt x="767" y="381"/>
                    <a:pt x="767" y="381"/>
                    <a:pt x="767" y="381"/>
                  </a:cubicBezTo>
                  <a:cubicBezTo>
                    <a:pt x="767" y="380"/>
                    <a:pt x="767" y="380"/>
                    <a:pt x="767" y="380"/>
                  </a:cubicBezTo>
                  <a:cubicBezTo>
                    <a:pt x="757" y="387"/>
                    <a:pt x="757" y="387"/>
                    <a:pt x="757" y="387"/>
                  </a:cubicBezTo>
                  <a:cubicBezTo>
                    <a:pt x="757" y="386"/>
                    <a:pt x="757" y="386"/>
                    <a:pt x="757" y="386"/>
                  </a:cubicBezTo>
                  <a:cubicBezTo>
                    <a:pt x="757" y="384"/>
                    <a:pt x="757" y="384"/>
                    <a:pt x="757" y="384"/>
                  </a:cubicBezTo>
                  <a:cubicBezTo>
                    <a:pt x="760" y="383"/>
                    <a:pt x="760" y="383"/>
                    <a:pt x="760" y="383"/>
                  </a:cubicBezTo>
                  <a:cubicBezTo>
                    <a:pt x="763" y="379"/>
                    <a:pt x="763" y="379"/>
                    <a:pt x="763" y="379"/>
                  </a:cubicBezTo>
                  <a:cubicBezTo>
                    <a:pt x="768" y="374"/>
                    <a:pt x="768" y="374"/>
                    <a:pt x="768" y="374"/>
                  </a:cubicBezTo>
                  <a:cubicBezTo>
                    <a:pt x="770" y="370"/>
                    <a:pt x="770" y="370"/>
                    <a:pt x="770" y="370"/>
                  </a:cubicBezTo>
                  <a:cubicBezTo>
                    <a:pt x="771" y="371"/>
                    <a:pt x="771" y="371"/>
                    <a:pt x="771" y="371"/>
                  </a:cubicBezTo>
                  <a:cubicBezTo>
                    <a:pt x="773" y="370"/>
                    <a:pt x="773" y="370"/>
                    <a:pt x="773" y="370"/>
                  </a:cubicBezTo>
                  <a:cubicBezTo>
                    <a:pt x="774" y="369"/>
                    <a:pt x="774" y="369"/>
                    <a:pt x="774" y="369"/>
                  </a:cubicBezTo>
                  <a:cubicBezTo>
                    <a:pt x="776" y="367"/>
                    <a:pt x="776" y="367"/>
                    <a:pt x="776" y="367"/>
                  </a:cubicBezTo>
                  <a:cubicBezTo>
                    <a:pt x="777" y="366"/>
                    <a:pt x="777" y="366"/>
                    <a:pt x="777" y="366"/>
                  </a:cubicBezTo>
                  <a:cubicBezTo>
                    <a:pt x="776" y="366"/>
                    <a:pt x="776" y="366"/>
                    <a:pt x="776" y="366"/>
                  </a:cubicBezTo>
                  <a:cubicBezTo>
                    <a:pt x="773" y="366"/>
                    <a:pt x="773" y="366"/>
                    <a:pt x="773" y="366"/>
                  </a:cubicBezTo>
                  <a:cubicBezTo>
                    <a:pt x="774" y="364"/>
                    <a:pt x="774" y="364"/>
                    <a:pt x="774" y="364"/>
                  </a:cubicBezTo>
                  <a:cubicBezTo>
                    <a:pt x="776" y="363"/>
                    <a:pt x="776" y="363"/>
                    <a:pt x="776" y="363"/>
                  </a:cubicBezTo>
                  <a:cubicBezTo>
                    <a:pt x="778" y="363"/>
                    <a:pt x="778" y="363"/>
                    <a:pt x="778" y="363"/>
                  </a:cubicBezTo>
                  <a:cubicBezTo>
                    <a:pt x="780" y="363"/>
                    <a:pt x="780" y="363"/>
                    <a:pt x="780" y="363"/>
                  </a:cubicBezTo>
                  <a:cubicBezTo>
                    <a:pt x="780" y="361"/>
                    <a:pt x="780" y="361"/>
                    <a:pt x="780" y="361"/>
                  </a:cubicBezTo>
                  <a:cubicBezTo>
                    <a:pt x="780" y="360"/>
                    <a:pt x="780" y="360"/>
                    <a:pt x="780" y="360"/>
                  </a:cubicBezTo>
                  <a:cubicBezTo>
                    <a:pt x="778" y="360"/>
                    <a:pt x="778" y="360"/>
                    <a:pt x="778" y="360"/>
                  </a:cubicBezTo>
                  <a:cubicBezTo>
                    <a:pt x="778" y="361"/>
                    <a:pt x="778" y="361"/>
                    <a:pt x="778" y="361"/>
                  </a:cubicBezTo>
                  <a:cubicBezTo>
                    <a:pt x="777" y="361"/>
                    <a:pt x="777" y="361"/>
                    <a:pt x="777" y="361"/>
                  </a:cubicBezTo>
                  <a:cubicBezTo>
                    <a:pt x="777" y="360"/>
                    <a:pt x="777" y="360"/>
                    <a:pt x="777" y="360"/>
                  </a:cubicBezTo>
                  <a:cubicBezTo>
                    <a:pt x="771" y="363"/>
                    <a:pt x="771" y="363"/>
                    <a:pt x="771" y="363"/>
                  </a:cubicBezTo>
                  <a:cubicBezTo>
                    <a:pt x="768" y="363"/>
                    <a:pt x="768" y="363"/>
                    <a:pt x="768" y="363"/>
                  </a:cubicBezTo>
                  <a:cubicBezTo>
                    <a:pt x="766" y="366"/>
                    <a:pt x="766" y="366"/>
                    <a:pt x="766" y="366"/>
                  </a:cubicBezTo>
                  <a:cubicBezTo>
                    <a:pt x="761" y="370"/>
                    <a:pt x="761" y="370"/>
                    <a:pt x="761" y="370"/>
                  </a:cubicBezTo>
                  <a:cubicBezTo>
                    <a:pt x="757" y="371"/>
                    <a:pt x="757" y="371"/>
                    <a:pt x="757" y="371"/>
                  </a:cubicBezTo>
                  <a:cubicBezTo>
                    <a:pt x="758" y="373"/>
                    <a:pt x="758" y="373"/>
                    <a:pt x="758" y="373"/>
                  </a:cubicBezTo>
                  <a:cubicBezTo>
                    <a:pt x="756" y="374"/>
                    <a:pt x="756" y="374"/>
                    <a:pt x="756" y="374"/>
                  </a:cubicBezTo>
                  <a:cubicBezTo>
                    <a:pt x="754" y="376"/>
                    <a:pt x="754" y="376"/>
                    <a:pt x="754" y="376"/>
                  </a:cubicBezTo>
                  <a:cubicBezTo>
                    <a:pt x="751" y="380"/>
                    <a:pt x="751" y="380"/>
                    <a:pt x="751" y="380"/>
                  </a:cubicBezTo>
                  <a:cubicBezTo>
                    <a:pt x="747" y="384"/>
                    <a:pt x="747" y="384"/>
                    <a:pt x="747" y="384"/>
                  </a:cubicBezTo>
                  <a:cubicBezTo>
                    <a:pt x="746" y="387"/>
                    <a:pt x="746" y="387"/>
                    <a:pt x="746" y="387"/>
                  </a:cubicBezTo>
                  <a:cubicBezTo>
                    <a:pt x="744" y="387"/>
                    <a:pt x="744" y="387"/>
                    <a:pt x="744" y="387"/>
                  </a:cubicBezTo>
                  <a:cubicBezTo>
                    <a:pt x="743" y="389"/>
                    <a:pt x="743" y="389"/>
                    <a:pt x="743" y="389"/>
                  </a:cubicBezTo>
                  <a:cubicBezTo>
                    <a:pt x="741" y="392"/>
                    <a:pt x="741" y="392"/>
                    <a:pt x="741" y="392"/>
                  </a:cubicBezTo>
                  <a:cubicBezTo>
                    <a:pt x="743" y="392"/>
                    <a:pt x="743" y="392"/>
                    <a:pt x="743" y="392"/>
                  </a:cubicBezTo>
                  <a:cubicBezTo>
                    <a:pt x="743" y="393"/>
                    <a:pt x="743" y="393"/>
                    <a:pt x="743" y="393"/>
                  </a:cubicBezTo>
                  <a:cubicBezTo>
                    <a:pt x="741" y="393"/>
                    <a:pt x="741" y="393"/>
                    <a:pt x="741" y="393"/>
                  </a:cubicBezTo>
                  <a:cubicBezTo>
                    <a:pt x="741" y="394"/>
                    <a:pt x="741" y="394"/>
                    <a:pt x="741" y="394"/>
                  </a:cubicBezTo>
                  <a:cubicBezTo>
                    <a:pt x="740" y="393"/>
                    <a:pt x="740" y="393"/>
                    <a:pt x="740" y="393"/>
                  </a:cubicBezTo>
                  <a:cubicBezTo>
                    <a:pt x="737" y="394"/>
                    <a:pt x="737" y="394"/>
                    <a:pt x="737" y="394"/>
                  </a:cubicBezTo>
                  <a:cubicBezTo>
                    <a:pt x="735" y="396"/>
                    <a:pt x="735" y="396"/>
                    <a:pt x="735" y="396"/>
                  </a:cubicBezTo>
                  <a:cubicBezTo>
                    <a:pt x="733" y="400"/>
                    <a:pt x="733" y="400"/>
                    <a:pt x="733" y="400"/>
                  </a:cubicBezTo>
                  <a:cubicBezTo>
                    <a:pt x="731" y="400"/>
                    <a:pt x="731" y="400"/>
                    <a:pt x="731" y="400"/>
                  </a:cubicBezTo>
                  <a:cubicBezTo>
                    <a:pt x="730" y="400"/>
                    <a:pt x="730" y="400"/>
                    <a:pt x="730" y="400"/>
                  </a:cubicBezTo>
                  <a:cubicBezTo>
                    <a:pt x="733" y="397"/>
                    <a:pt x="733" y="397"/>
                    <a:pt x="733" y="397"/>
                  </a:cubicBezTo>
                  <a:cubicBezTo>
                    <a:pt x="730" y="399"/>
                    <a:pt x="730" y="399"/>
                    <a:pt x="730" y="399"/>
                  </a:cubicBezTo>
                  <a:cubicBezTo>
                    <a:pt x="728" y="400"/>
                    <a:pt x="728" y="400"/>
                    <a:pt x="728" y="400"/>
                  </a:cubicBezTo>
                  <a:cubicBezTo>
                    <a:pt x="727" y="402"/>
                    <a:pt x="727" y="402"/>
                    <a:pt x="727" y="402"/>
                  </a:cubicBezTo>
                  <a:cubicBezTo>
                    <a:pt x="731" y="402"/>
                    <a:pt x="731" y="402"/>
                    <a:pt x="731" y="402"/>
                  </a:cubicBezTo>
                  <a:cubicBezTo>
                    <a:pt x="735" y="402"/>
                    <a:pt x="735" y="402"/>
                    <a:pt x="735" y="402"/>
                  </a:cubicBezTo>
                  <a:cubicBezTo>
                    <a:pt x="731" y="403"/>
                    <a:pt x="731" y="403"/>
                    <a:pt x="731" y="403"/>
                  </a:cubicBezTo>
                  <a:cubicBezTo>
                    <a:pt x="728" y="406"/>
                    <a:pt x="728" y="406"/>
                    <a:pt x="728" y="406"/>
                  </a:cubicBezTo>
                  <a:cubicBezTo>
                    <a:pt x="724" y="407"/>
                    <a:pt x="724" y="407"/>
                    <a:pt x="724" y="407"/>
                  </a:cubicBezTo>
                  <a:cubicBezTo>
                    <a:pt x="723" y="409"/>
                    <a:pt x="723" y="409"/>
                    <a:pt x="723" y="409"/>
                  </a:cubicBezTo>
                  <a:cubicBezTo>
                    <a:pt x="721" y="412"/>
                    <a:pt x="721" y="412"/>
                    <a:pt x="721" y="412"/>
                  </a:cubicBezTo>
                  <a:cubicBezTo>
                    <a:pt x="721" y="413"/>
                    <a:pt x="721" y="413"/>
                    <a:pt x="721" y="413"/>
                  </a:cubicBezTo>
                  <a:cubicBezTo>
                    <a:pt x="724" y="413"/>
                    <a:pt x="724" y="413"/>
                    <a:pt x="724" y="413"/>
                  </a:cubicBezTo>
                  <a:cubicBezTo>
                    <a:pt x="731" y="413"/>
                    <a:pt x="731" y="413"/>
                    <a:pt x="731" y="413"/>
                  </a:cubicBezTo>
                  <a:cubicBezTo>
                    <a:pt x="733" y="412"/>
                    <a:pt x="733" y="412"/>
                    <a:pt x="733" y="412"/>
                  </a:cubicBezTo>
                  <a:cubicBezTo>
                    <a:pt x="733" y="413"/>
                    <a:pt x="733" y="413"/>
                    <a:pt x="733" y="413"/>
                  </a:cubicBezTo>
                  <a:cubicBezTo>
                    <a:pt x="734" y="413"/>
                    <a:pt x="734" y="413"/>
                    <a:pt x="734" y="413"/>
                  </a:cubicBezTo>
                  <a:cubicBezTo>
                    <a:pt x="737" y="413"/>
                    <a:pt x="737" y="413"/>
                    <a:pt x="737" y="413"/>
                  </a:cubicBezTo>
                  <a:cubicBezTo>
                    <a:pt x="740" y="413"/>
                    <a:pt x="740" y="413"/>
                    <a:pt x="740" y="413"/>
                  </a:cubicBezTo>
                  <a:cubicBezTo>
                    <a:pt x="743" y="413"/>
                    <a:pt x="743" y="413"/>
                    <a:pt x="743" y="413"/>
                  </a:cubicBezTo>
                  <a:cubicBezTo>
                    <a:pt x="746" y="413"/>
                    <a:pt x="746" y="413"/>
                    <a:pt x="746" y="413"/>
                  </a:cubicBezTo>
                  <a:cubicBezTo>
                    <a:pt x="747" y="414"/>
                    <a:pt x="747" y="414"/>
                    <a:pt x="747" y="414"/>
                  </a:cubicBezTo>
                  <a:cubicBezTo>
                    <a:pt x="748" y="414"/>
                    <a:pt x="748" y="414"/>
                    <a:pt x="748" y="414"/>
                  </a:cubicBezTo>
                  <a:cubicBezTo>
                    <a:pt x="751" y="413"/>
                    <a:pt x="751" y="413"/>
                    <a:pt x="751" y="413"/>
                  </a:cubicBezTo>
                  <a:cubicBezTo>
                    <a:pt x="753" y="413"/>
                    <a:pt x="753" y="413"/>
                    <a:pt x="753" y="413"/>
                  </a:cubicBezTo>
                  <a:cubicBezTo>
                    <a:pt x="754" y="412"/>
                    <a:pt x="754" y="412"/>
                    <a:pt x="754" y="412"/>
                  </a:cubicBezTo>
                  <a:cubicBezTo>
                    <a:pt x="754" y="413"/>
                    <a:pt x="754" y="413"/>
                    <a:pt x="754" y="413"/>
                  </a:cubicBezTo>
                  <a:cubicBezTo>
                    <a:pt x="756" y="410"/>
                    <a:pt x="756" y="410"/>
                    <a:pt x="756" y="410"/>
                  </a:cubicBezTo>
                  <a:cubicBezTo>
                    <a:pt x="757" y="412"/>
                    <a:pt x="757" y="412"/>
                    <a:pt x="757" y="412"/>
                  </a:cubicBezTo>
                  <a:cubicBezTo>
                    <a:pt x="758" y="410"/>
                    <a:pt x="758" y="410"/>
                    <a:pt x="758" y="410"/>
                  </a:cubicBezTo>
                  <a:cubicBezTo>
                    <a:pt x="760" y="409"/>
                    <a:pt x="760" y="409"/>
                    <a:pt x="760" y="409"/>
                  </a:cubicBezTo>
                  <a:cubicBezTo>
                    <a:pt x="758" y="412"/>
                    <a:pt x="758" y="412"/>
                    <a:pt x="758" y="412"/>
                  </a:cubicBezTo>
                  <a:cubicBezTo>
                    <a:pt x="758" y="413"/>
                    <a:pt x="758" y="413"/>
                    <a:pt x="758" y="413"/>
                  </a:cubicBezTo>
                  <a:cubicBezTo>
                    <a:pt x="757" y="413"/>
                    <a:pt x="757" y="413"/>
                    <a:pt x="757" y="413"/>
                  </a:cubicBezTo>
                  <a:cubicBezTo>
                    <a:pt x="756" y="414"/>
                    <a:pt x="756" y="414"/>
                    <a:pt x="756" y="414"/>
                  </a:cubicBezTo>
                  <a:cubicBezTo>
                    <a:pt x="757" y="414"/>
                    <a:pt x="757" y="414"/>
                    <a:pt x="757" y="414"/>
                  </a:cubicBezTo>
                  <a:cubicBezTo>
                    <a:pt x="758" y="414"/>
                    <a:pt x="758" y="414"/>
                    <a:pt x="758" y="414"/>
                  </a:cubicBezTo>
                  <a:cubicBezTo>
                    <a:pt x="760" y="414"/>
                    <a:pt x="760" y="414"/>
                    <a:pt x="760" y="414"/>
                  </a:cubicBezTo>
                  <a:cubicBezTo>
                    <a:pt x="760" y="416"/>
                    <a:pt x="760" y="416"/>
                    <a:pt x="760" y="416"/>
                  </a:cubicBezTo>
                  <a:cubicBezTo>
                    <a:pt x="761" y="414"/>
                    <a:pt x="761" y="414"/>
                    <a:pt x="761" y="414"/>
                  </a:cubicBezTo>
                  <a:cubicBezTo>
                    <a:pt x="763" y="413"/>
                    <a:pt x="763" y="413"/>
                    <a:pt x="763" y="413"/>
                  </a:cubicBezTo>
                  <a:cubicBezTo>
                    <a:pt x="766" y="413"/>
                    <a:pt x="766" y="413"/>
                    <a:pt x="766" y="413"/>
                  </a:cubicBezTo>
                  <a:cubicBezTo>
                    <a:pt x="768" y="412"/>
                    <a:pt x="768" y="412"/>
                    <a:pt x="768" y="412"/>
                  </a:cubicBezTo>
                  <a:cubicBezTo>
                    <a:pt x="767" y="413"/>
                    <a:pt x="767" y="413"/>
                    <a:pt x="767" y="413"/>
                  </a:cubicBezTo>
                  <a:cubicBezTo>
                    <a:pt x="770" y="413"/>
                    <a:pt x="770" y="413"/>
                    <a:pt x="770" y="413"/>
                  </a:cubicBezTo>
                  <a:cubicBezTo>
                    <a:pt x="768" y="414"/>
                    <a:pt x="768" y="414"/>
                    <a:pt x="768" y="414"/>
                  </a:cubicBezTo>
                  <a:cubicBezTo>
                    <a:pt x="764" y="416"/>
                    <a:pt x="764" y="416"/>
                    <a:pt x="764" y="416"/>
                  </a:cubicBezTo>
                  <a:cubicBezTo>
                    <a:pt x="760" y="419"/>
                    <a:pt x="760" y="419"/>
                    <a:pt x="760" y="419"/>
                  </a:cubicBezTo>
                  <a:cubicBezTo>
                    <a:pt x="757" y="420"/>
                    <a:pt x="757" y="420"/>
                    <a:pt x="757" y="420"/>
                  </a:cubicBezTo>
                  <a:cubicBezTo>
                    <a:pt x="754" y="422"/>
                    <a:pt x="754" y="422"/>
                    <a:pt x="754" y="422"/>
                  </a:cubicBezTo>
                  <a:cubicBezTo>
                    <a:pt x="754" y="423"/>
                    <a:pt x="754" y="423"/>
                    <a:pt x="754" y="423"/>
                  </a:cubicBezTo>
                  <a:cubicBezTo>
                    <a:pt x="757" y="423"/>
                    <a:pt x="757" y="423"/>
                    <a:pt x="757" y="423"/>
                  </a:cubicBezTo>
                  <a:cubicBezTo>
                    <a:pt x="761" y="422"/>
                    <a:pt x="761" y="422"/>
                    <a:pt x="761" y="422"/>
                  </a:cubicBezTo>
                  <a:cubicBezTo>
                    <a:pt x="764" y="419"/>
                    <a:pt x="764" y="419"/>
                    <a:pt x="764" y="419"/>
                  </a:cubicBezTo>
                  <a:cubicBezTo>
                    <a:pt x="768" y="416"/>
                    <a:pt x="768" y="416"/>
                    <a:pt x="768" y="416"/>
                  </a:cubicBezTo>
                  <a:cubicBezTo>
                    <a:pt x="771" y="415"/>
                    <a:pt x="771" y="415"/>
                    <a:pt x="771" y="415"/>
                  </a:cubicBezTo>
                  <a:cubicBezTo>
                    <a:pt x="774" y="413"/>
                    <a:pt x="774" y="413"/>
                    <a:pt x="774" y="413"/>
                  </a:cubicBezTo>
                  <a:cubicBezTo>
                    <a:pt x="777" y="410"/>
                    <a:pt x="777" y="410"/>
                    <a:pt x="777" y="410"/>
                  </a:cubicBezTo>
                  <a:cubicBezTo>
                    <a:pt x="778" y="410"/>
                    <a:pt x="778" y="410"/>
                    <a:pt x="778" y="410"/>
                  </a:cubicBezTo>
                  <a:cubicBezTo>
                    <a:pt x="778" y="413"/>
                    <a:pt x="778" y="413"/>
                    <a:pt x="778" y="413"/>
                  </a:cubicBezTo>
                  <a:cubicBezTo>
                    <a:pt x="778" y="416"/>
                    <a:pt x="778" y="416"/>
                    <a:pt x="778" y="416"/>
                  </a:cubicBezTo>
                  <a:cubicBezTo>
                    <a:pt x="776" y="419"/>
                    <a:pt x="776" y="419"/>
                    <a:pt x="776" y="419"/>
                  </a:cubicBezTo>
                  <a:cubicBezTo>
                    <a:pt x="774" y="420"/>
                    <a:pt x="774" y="420"/>
                    <a:pt x="774" y="420"/>
                  </a:cubicBezTo>
                  <a:cubicBezTo>
                    <a:pt x="773" y="423"/>
                    <a:pt x="773" y="423"/>
                    <a:pt x="773" y="423"/>
                  </a:cubicBezTo>
                  <a:cubicBezTo>
                    <a:pt x="774" y="423"/>
                    <a:pt x="774" y="423"/>
                    <a:pt x="774" y="423"/>
                  </a:cubicBezTo>
                  <a:cubicBezTo>
                    <a:pt x="777" y="422"/>
                    <a:pt x="777" y="422"/>
                    <a:pt x="777" y="422"/>
                  </a:cubicBezTo>
                  <a:cubicBezTo>
                    <a:pt x="781" y="419"/>
                    <a:pt x="781" y="419"/>
                    <a:pt x="781" y="419"/>
                  </a:cubicBezTo>
                  <a:cubicBezTo>
                    <a:pt x="780" y="420"/>
                    <a:pt x="780" y="420"/>
                    <a:pt x="780" y="420"/>
                  </a:cubicBezTo>
                  <a:cubicBezTo>
                    <a:pt x="778" y="422"/>
                    <a:pt x="778" y="422"/>
                    <a:pt x="778" y="422"/>
                  </a:cubicBezTo>
                  <a:cubicBezTo>
                    <a:pt x="780" y="422"/>
                    <a:pt x="780" y="422"/>
                    <a:pt x="780" y="422"/>
                  </a:cubicBezTo>
                  <a:cubicBezTo>
                    <a:pt x="778" y="423"/>
                    <a:pt x="778" y="423"/>
                    <a:pt x="778" y="423"/>
                  </a:cubicBezTo>
                  <a:cubicBezTo>
                    <a:pt x="780" y="423"/>
                    <a:pt x="780" y="423"/>
                    <a:pt x="780" y="423"/>
                  </a:cubicBezTo>
                  <a:cubicBezTo>
                    <a:pt x="778" y="424"/>
                    <a:pt x="778" y="424"/>
                    <a:pt x="778" y="424"/>
                  </a:cubicBezTo>
                  <a:cubicBezTo>
                    <a:pt x="778" y="426"/>
                    <a:pt x="778" y="426"/>
                    <a:pt x="778" y="426"/>
                  </a:cubicBezTo>
                  <a:cubicBezTo>
                    <a:pt x="780" y="426"/>
                    <a:pt x="780" y="426"/>
                    <a:pt x="780" y="426"/>
                  </a:cubicBezTo>
                  <a:cubicBezTo>
                    <a:pt x="783" y="426"/>
                    <a:pt x="783" y="426"/>
                    <a:pt x="783" y="426"/>
                  </a:cubicBezTo>
                  <a:cubicBezTo>
                    <a:pt x="784" y="426"/>
                    <a:pt x="784" y="426"/>
                    <a:pt x="784" y="426"/>
                  </a:cubicBezTo>
                  <a:cubicBezTo>
                    <a:pt x="784" y="424"/>
                    <a:pt x="784" y="424"/>
                    <a:pt x="784" y="424"/>
                  </a:cubicBezTo>
                  <a:cubicBezTo>
                    <a:pt x="787" y="422"/>
                    <a:pt x="787" y="422"/>
                    <a:pt x="787" y="422"/>
                  </a:cubicBezTo>
                  <a:cubicBezTo>
                    <a:pt x="791" y="416"/>
                    <a:pt x="791" y="416"/>
                    <a:pt x="791" y="416"/>
                  </a:cubicBezTo>
                  <a:cubicBezTo>
                    <a:pt x="791" y="412"/>
                    <a:pt x="791" y="412"/>
                    <a:pt x="791" y="412"/>
                  </a:cubicBezTo>
                  <a:cubicBezTo>
                    <a:pt x="790" y="412"/>
                    <a:pt x="790" y="412"/>
                    <a:pt x="790" y="412"/>
                  </a:cubicBezTo>
                  <a:cubicBezTo>
                    <a:pt x="789" y="413"/>
                    <a:pt x="789" y="413"/>
                    <a:pt x="789" y="413"/>
                  </a:cubicBezTo>
                  <a:cubicBezTo>
                    <a:pt x="787" y="414"/>
                    <a:pt x="787" y="414"/>
                    <a:pt x="787" y="414"/>
                  </a:cubicBezTo>
                  <a:cubicBezTo>
                    <a:pt x="786" y="416"/>
                    <a:pt x="786" y="416"/>
                    <a:pt x="786" y="416"/>
                  </a:cubicBezTo>
                  <a:cubicBezTo>
                    <a:pt x="786" y="413"/>
                    <a:pt x="786" y="413"/>
                    <a:pt x="786" y="413"/>
                  </a:cubicBezTo>
                  <a:cubicBezTo>
                    <a:pt x="787" y="412"/>
                    <a:pt x="787" y="412"/>
                    <a:pt x="787" y="412"/>
                  </a:cubicBezTo>
                  <a:cubicBezTo>
                    <a:pt x="790" y="409"/>
                    <a:pt x="790" y="409"/>
                    <a:pt x="790" y="409"/>
                  </a:cubicBezTo>
                  <a:cubicBezTo>
                    <a:pt x="793" y="406"/>
                    <a:pt x="793" y="406"/>
                    <a:pt x="793" y="406"/>
                  </a:cubicBezTo>
                  <a:cubicBezTo>
                    <a:pt x="790" y="406"/>
                    <a:pt x="790" y="406"/>
                    <a:pt x="790" y="406"/>
                  </a:cubicBezTo>
                  <a:cubicBezTo>
                    <a:pt x="789" y="407"/>
                    <a:pt x="789" y="407"/>
                    <a:pt x="789" y="407"/>
                  </a:cubicBezTo>
                  <a:cubicBezTo>
                    <a:pt x="784" y="410"/>
                    <a:pt x="784" y="410"/>
                    <a:pt x="784" y="410"/>
                  </a:cubicBezTo>
                  <a:cubicBezTo>
                    <a:pt x="781" y="414"/>
                    <a:pt x="781" y="414"/>
                    <a:pt x="781" y="414"/>
                  </a:cubicBezTo>
                  <a:cubicBezTo>
                    <a:pt x="781" y="413"/>
                    <a:pt x="781" y="413"/>
                    <a:pt x="781" y="413"/>
                  </a:cubicBezTo>
                  <a:cubicBezTo>
                    <a:pt x="781" y="412"/>
                    <a:pt x="781" y="412"/>
                    <a:pt x="781" y="412"/>
                  </a:cubicBezTo>
                  <a:cubicBezTo>
                    <a:pt x="780" y="412"/>
                    <a:pt x="780" y="412"/>
                    <a:pt x="780" y="412"/>
                  </a:cubicBezTo>
                  <a:cubicBezTo>
                    <a:pt x="780" y="410"/>
                    <a:pt x="780" y="410"/>
                    <a:pt x="780" y="410"/>
                  </a:cubicBezTo>
                  <a:cubicBezTo>
                    <a:pt x="781" y="409"/>
                    <a:pt x="781" y="409"/>
                    <a:pt x="781" y="409"/>
                  </a:cubicBezTo>
                  <a:cubicBezTo>
                    <a:pt x="783" y="407"/>
                    <a:pt x="783" y="407"/>
                    <a:pt x="783" y="407"/>
                  </a:cubicBezTo>
                  <a:cubicBezTo>
                    <a:pt x="781" y="407"/>
                    <a:pt x="781" y="407"/>
                    <a:pt x="781" y="407"/>
                  </a:cubicBezTo>
                  <a:cubicBezTo>
                    <a:pt x="781" y="406"/>
                    <a:pt x="781" y="406"/>
                    <a:pt x="781" y="406"/>
                  </a:cubicBezTo>
                  <a:cubicBezTo>
                    <a:pt x="783" y="406"/>
                    <a:pt x="783" y="406"/>
                    <a:pt x="783" y="406"/>
                  </a:cubicBezTo>
                  <a:cubicBezTo>
                    <a:pt x="784" y="406"/>
                    <a:pt x="784" y="406"/>
                    <a:pt x="784" y="406"/>
                  </a:cubicBezTo>
                  <a:cubicBezTo>
                    <a:pt x="786" y="404"/>
                    <a:pt x="786" y="404"/>
                    <a:pt x="786" y="404"/>
                  </a:cubicBezTo>
                  <a:cubicBezTo>
                    <a:pt x="791" y="402"/>
                    <a:pt x="791" y="402"/>
                    <a:pt x="791" y="402"/>
                  </a:cubicBezTo>
                  <a:cubicBezTo>
                    <a:pt x="793" y="402"/>
                    <a:pt x="793" y="402"/>
                    <a:pt x="793" y="402"/>
                  </a:cubicBezTo>
                  <a:cubicBezTo>
                    <a:pt x="793" y="400"/>
                    <a:pt x="793" y="400"/>
                    <a:pt x="793" y="400"/>
                  </a:cubicBezTo>
                  <a:cubicBezTo>
                    <a:pt x="791" y="399"/>
                    <a:pt x="791" y="399"/>
                    <a:pt x="791" y="399"/>
                  </a:cubicBezTo>
                  <a:lnTo>
                    <a:pt x="791" y="400"/>
                  </a:lnTo>
                  <a:close/>
                  <a:moveTo>
                    <a:pt x="780" y="191"/>
                  </a:moveTo>
                  <a:cubicBezTo>
                    <a:pt x="781" y="189"/>
                    <a:pt x="781" y="189"/>
                    <a:pt x="781" y="189"/>
                  </a:cubicBezTo>
                  <a:cubicBezTo>
                    <a:pt x="780" y="189"/>
                    <a:pt x="780" y="189"/>
                    <a:pt x="780" y="189"/>
                  </a:cubicBezTo>
                  <a:lnTo>
                    <a:pt x="780" y="191"/>
                  </a:lnTo>
                  <a:close/>
                  <a:moveTo>
                    <a:pt x="330" y="343"/>
                  </a:moveTo>
                  <a:cubicBezTo>
                    <a:pt x="330" y="343"/>
                    <a:pt x="330" y="343"/>
                    <a:pt x="329" y="342"/>
                  </a:cubicBezTo>
                  <a:cubicBezTo>
                    <a:pt x="329" y="342"/>
                    <a:pt x="329" y="343"/>
                    <a:pt x="330" y="343"/>
                  </a:cubicBezTo>
                  <a:close/>
                  <a:moveTo>
                    <a:pt x="675" y="135"/>
                  </a:moveTo>
                  <a:cubicBezTo>
                    <a:pt x="672" y="135"/>
                    <a:pt x="672" y="135"/>
                    <a:pt x="672" y="135"/>
                  </a:cubicBezTo>
                  <a:cubicBezTo>
                    <a:pt x="672" y="136"/>
                    <a:pt x="672" y="136"/>
                    <a:pt x="672" y="136"/>
                  </a:cubicBezTo>
                  <a:cubicBezTo>
                    <a:pt x="671" y="136"/>
                    <a:pt x="671" y="136"/>
                    <a:pt x="671" y="136"/>
                  </a:cubicBezTo>
                  <a:cubicBezTo>
                    <a:pt x="674" y="138"/>
                    <a:pt x="674" y="138"/>
                    <a:pt x="674" y="138"/>
                  </a:cubicBezTo>
                  <a:cubicBezTo>
                    <a:pt x="675" y="138"/>
                    <a:pt x="675" y="138"/>
                    <a:pt x="675" y="138"/>
                  </a:cubicBezTo>
                  <a:cubicBezTo>
                    <a:pt x="678" y="136"/>
                    <a:pt x="678" y="136"/>
                    <a:pt x="678" y="136"/>
                  </a:cubicBezTo>
                  <a:cubicBezTo>
                    <a:pt x="681" y="136"/>
                    <a:pt x="681" y="136"/>
                    <a:pt x="681" y="136"/>
                  </a:cubicBezTo>
                  <a:cubicBezTo>
                    <a:pt x="681" y="135"/>
                    <a:pt x="681" y="135"/>
                    <a:pt x="681" y="135"/>
                  </a:cubicBezTo>
                  <a:cubicBezTo>
                    <a:pt x="678" y="135"/>
                    <a:pt x="678" y="135"/>
                    <a:pt x="678" y="135"/>
                  </a:cubicBezTo>
                  <a:lnTo>
                    <a:pt x="675" y="135"/>
                  </a:lnTo>
                  <a:close/>
                  <a:moveTo>
                    <a:pt x="943" y="6"/>
                  </a:moveTo>
                  <a:cubicBezTo>
                    <a:pt x="942" y="4"/>
                    <a:pt x="942" y="4"/>
                    <a:pt x="942" y="4"/>
                  </a:cubicBezTo>
                  <a:cubicBezTo>
                    <a:pt x="938" y="6"/>
                    <a:pt x="938" y="6"/>
                    <a:pt x="938" y="6"/>
                  </a:cubicBezTo>
                  <a:cubicBezTo>
                    <a:pt x="939" y="4"/>
                    <a:pt x="939" y="4"/>
                    <a:pt x="939" y="4"/>
                  </a:cubicBezTo>
                  <a:cubicBezTo>
                    <a:pt x="936" y="6"/>
                    <a:pt x="936" y="6"/>
                    <a:pt x="936" y="6"/>
                  </a:cubicBezTo>
                  <a:cubicBezTo>
                    <a:pt x="930" y="6"/>
                    <a:pt x="930" y="6"/>
                    <a:pt x="930" y="6"/>
                  </a:cubicBezTo>
                  <a:cubicBezTo>
                    <a:pt x="933" y="4"/>
                    <a:pt x="933" y="4"/>
                    <a:pt x="933" y="4"/>
                  </a:cubicBezTo>
                  <a:cubicBezTo>
                    <a:pt x="930" y="3"/>
                    <a:pt x="930" y="3"/>
                    <a:pt x="930" y="3"/>
                  </a:cubicBezTo>
                  <a:cubicBezTo>
                    <a:pt x="929" y="3"/>
                    <a:pt x="929" y="3"/>
                    <a:pt x="929" y="3"/>
                  </a:cubicBezTo>
                  <a:cubicBezTo>
                    <a:pt x="926" y="3"/>
                    <a:pt x="926" y="3"/>
                    <a:pt x="926" y="3"/>
                  </a:cubicBezTo>
                  <a:cubicBezTo>
                    <a:pt x="922" y="2"/>
                    <a:pt x="922" y="2"/>
                    <a:pt x="922" y="2"/>
                  </a:cubicBezTo>
                  <a:cubicBezTo>
                    <a:pt x="918" y="3"/>
                    <a:pt x="918" y="3"/>
                    <a:pt x="918" y="3"/>
                  </a:cubicBezTo>
                  <a:cubicBezTo>
                    <a:pt x="909" y="3"/>
                    <a:pt x="909" y="3"/>
                    <a:pt x="909" y="3"/>
                  </a:cubicBezTo>
                  <a:cubicBezTo>
                    <a:pt x="913" y="2"/>
                    <a:pt x="913" y="2"/>
                    <a:pt x="913" y="2"/>
                  </a:cubicBezTo>
                  <a:cubicBezTo>
                    <a:pt x="903" y="2"/>
                    <a:pt x="903" y="2"/>
                    <a:pt x="903" y="2"/>
                  </a:cubicBezTo>
                  <a:cubicBezTo>
                    <a:pt x="897" y="2"/>
                    <a:pt x="897" y="2"/>
                    <a:pt x="897" y="2"/>
                  </a:cubicBezTo>
                  <a:cubicBezTo>
                    <a:pt x="892" y="2"/>
                    <a:pt x="892" y="2"/>
                    <a:pt x="892" y="2"/>
                  </a:cubicBezTo>
                  <a:cubicBezTo>
                    <a:pt x="890" y="2"/>
                    <a:pt x="890" y="2"/>
                    <a:pt x="890" y="2"/>
                  </a:cubicBezTo>
                  <a:cubicBezTo>
                    <a:pt x="886" y="0"/>
                    <a:pt x="886" y="0"/>
                    <a:pt x="886" y="0"/>
                  </a:cubicBezTo>
                  <a:cubicBezTo>
                    <a:pt x="877" y="2"/>
                    <a:pt x="877" y="2"/>
                    <a:pt x="877" y="2"/>
                  </a:cubicBezTo>
                  <a:cubicBezTo>
                    <a:pt x="876" y="2"/>
                    <a:pt x="876" y="2"/>
                    <a:pt x="876" y="2"/>
                  </a:cubicBezTo>
                  <a:cubicBezTo>
                    <a:pt x="876" y="0"/>
                    <a:pt x="876" y="0"/>
                    <a:pt x="876" y="0"/>
                  </a:cubicBezTo>
                  <a:cubicBezTo>
                    <a:pt x="869" y="0"/>
                    <a:pt x="869" y="0"/>
                    <a:pt x="869" y="0"/>
                  </a:cubicBezTo>
                  <a:cubicBezTo>
                    <a:pt x="860" y="2"/>
                    <a:pt x="860" y="2"/>
                    <a:pt x="860" y="2"/>
                  </a:cubicBezTo>
                  <a:cubicBezTo>
                    <a:pt x="866" y="3"/>
                    <a:pt x="866" y="3"/>
                    <a:pt x="866" y="3"/>
                  </a:cubicBezTo>
                  <a:cubicBezTo>
                    <a:pt x="863" y="3"/>
                    <a:pt x="863" y="3"/>
                    <a:pt x="863" y="3"/>
                  </a:cubicBezTo>
                  <a:cubicBezTo>
                    <a:pt x="860" y="3"/>
                    <a:pt x="860" y="3"/>
                    <a:pt x="860" y="3"/>
                  </a:cubicBezTo>
                  <a:cubicBezTo>
                    <a:pt x="856" y="2"/>
                    <a:pt x="856" y="2"/>
                    <a:pt x="856" y="2"/>
                  </a:cubicBezTo>
                  <a:cubicBezTo>
                    <a:pt x="852" y="2"/>
                    <a:pt x="852" y="2"/>
                    <a:pt x="852" y="2"/>
                  </a:cubicBezTo>
                  <a:cubicBezTo>
                    <a:pt x="842" y="2"/>
                    <a:pt x="842" y="2"/>
                    <a:pt x="842" y="2"/>
                  </a:cubicBezTo>
                  <a:cubicBezTo>
                    <a:pt x="837" y="0"/>
                    <a:pt x="837" y="0"/>
                    <a:pt x="837" y="0"/>
                  </a:cubicBezTo>
                  <a:cubicBezTo>
                    <a:pt x="834" y="2"/>
                    <a:pt x="834" y="2"/>
                    <a:pt x="834" y="2"/>
                  </a:cubicBezTo>
                  <a:cubicBezTo>
                    <a:pt x="842" y="3"/>
                    <a:pt x="842" y="3"/>
                    <a:pt x="842" y="3"/>
                  </a:cubicBezTo>
                  <a:cubicBezTo>
                    <a:pt x="839" y="3"/>
                    <a:pt x="839" y="3"/>
                    <a:pt x="839" y="3"/>
                  </a:cubicBezTo>
                  <a:cubicBezTo>
                    <a:pt x="844" y="4"/>
                    <a:pt x="844" y="4"/>
                    <a:pt x="844" y="4"/>
                  </a:cubicBezTo>
                  <a:cubicBezTo>
                    <a:pt x="840" y="4"/>
                    <a:pt x="840" y="4"/>
                    <a:pt x="840" y="4"/>
                  </a:cubicBezTo>
                  <a:cubicBezTo>
                    <a:pt x="837" y="6"/>
                    <a:pt x="837" y="6"/>
                    <a:pt x="837" y="6"/>
                  </a:cubicBezTo>
                  <a:cubicBezTo>
                    <a:pt x="839" y="4"/>
                    <a:pt x="839" y="4"/>
                    <a:pt x="839" y="4"/>
                  </a:cubicBezTo>
                  <a:cubicBezTo>
                    <a:pt x="834" y="3"/>
                    <a:pt x="834" y="3"/>
                    <a:pt x="834" y="3"/>
                  </a:cubicBezTo>
                  <a:cubicBezTo>
                    <a:pt x="830" y="3"/>
                    <a:pt x="830" y="3"/>
                    <a:pt x="830" y="3"/>
                  </a:cubicBezTo>
                  <a:cubicBezTo>
                    <a:pt x="827" y="2"/>
                    <a:pt x="827" y="2"/>
                    <a:pt x="827" y="2"/>
                  </a:cubicBezTo>
                  <a:cubicBezTo>
                    <a:pt x="826" y="2"/>
                    <a:pt x="826" y="2"/>
                    <a:pt x="826" y="2"/>
                  </a:cubicBezTo>
                  <a:cubicBezTo>
                    <a:pt x="822" y="2"/>
                    <a:pt x="822" y="2"/>
                    <a:pt x="822" y="2"/>
                  </a:cubicBezTo>
                  <a:cubicBezTo>
                    <a:pt x="817" y="2"/>
                    <a:pt x="817" y="2"/>
                    <a:pt x="817" y="2"/>
                  </a:cubicBezTo>
                  <a:cubicBezTo>
                    <a:pt x="813" y="2"/>
                    <a:pt x="813" y="2"/>
                    <a:pt x="813" y="2"/>
                  </a:cubicBezTo>
                  <a:cubicBezTo>
                    <a:pt x="816" y="3"/>
                    <a:pt x="816" y="3"/>
                    <a:pt x="816" y="3"/>
                  </a:cubicBezTo>
                  <a:cubicBezTo>
                    <a:pt x="817" y="3"/>
                    <a:pt x="817" y="3"/>
                    <a:pt x="817" y="3"/>
                  </a:cubicBezTo>
                  <a:cubicBezTo>
                    <a:pt x="818" y="3"/>
                    <a:pt x="818" y="3"/>
                    <a:pt x="818" y="3"/>
                  </a:cubicBezTo>
                  <a:cubicBezTo>
                    <a:pt x="813" y="4"/>
                    <a:pt x="813" y="4"/>
                    <a:pt x="813" y="4"/>
                  </a:cubicBezTo>
                  <a:cubicBezTo>
                    <a:pt x="809" y="3"/>
                    <a:pt x="809" y="3"/>
                    <a:pt x="809" y="3"/>
                  </a:cubicBezTo>
                  <a:cubicBezTo>
                    <a:pt x="806" y="3"/>
                    <a:pt x="806" y="3"/>
                    <a:pt x="806" y="3"/>
                  </a:cubicBezTo>
                  <a:cubicBezTo>
                    <a:pt x="803" y="3"/>
                    <a:pt x="803" y="3"/>
                    <a:pt x="803" y="3"/>
                  </a:cubicBezTo>
                  <a:cubicBezTo>
                    <a:pt x="807" y="4"/>
                    <a:pt x="807" y="4"/>
                    <a:pt x="807" y="4"/>
                  </a:cubicBezTo>
                  <a:cubicBezTo>
                    <a:pt x="801" y="4"/>
                    <a:pt x="801" y="4"/>
                    <a:pt x="801" y="4"/>
                  </a:cubicBezTo>
                  <a:cubicBezTo>
                    <a:pt x="799" y="3"/>
                    <a:pt x="799" y="3"/>
                    <a:pt x="799" y="3"/>
                  </a:cubicBezTo>
                  <a:cubicBezTo>
                    <a:pt x="796" y="4"/>
                    <a:pt x="796" y="4"/>
                    <a:pt x="796" y="4"/>
                  </a:cubicBezTo>
                  <a:cubicBezTo>
                    <a:pt x="793" y="6"/>
                    <a:pt x="793" y="6"/>
                    <a:pt x="793" y="6"/>
                  </a:cubicBezTo>
                  <a:cubicBezTo>
                    <a:pt x="791" y="6"/>
                    <a:pt x="791" y="6"/>
                    <a:pt x="791" y="6"/>
                  </a:cubicBezTo>
                  <a:cubicBezTo>
                    <a:pt x="800" y="9"/>
                    <a:pt x="800" y="9"/>
                    <a:pt x="800" y="9"/>
                  </a:cubicBezTo>
                  <a:cubicBezTo>
                    <a:pt x="806" y="9"/>
                    <a:pt x="806" y="9"/>
                    <a:pt x="806" y="9"/>
                  </a:cubicBezTo>
                  <a:cubicBezTo>
                    <a:pt x="810" y="12"/>
                    <a:pt x="810" y="12"/>
                    <a:pt x="810" y="12"/>
                  </a:cubicBezTo>
                  <a:cubicBezTo>
                    <a:pt x="804" y="10"/>
                    <a:pt x="804" y="10"/>
                    <a:pt x="804" y="10"/>
                  </a:cubicBezTo>
                  <a:cubicBezTo>
                    <a:pt x="799" y="9"/>
                    <a:pt x="799" y="9"/>
                    <a:pt x="799" y="9"/>
                  </a:cubicBezTo>
                  <a:cubicBezTo>
                    <a:pt x="793" y="7"/>
                    <a:pt x="793" y="7"/>
                    <a:pt x="793" y="7"/>
                  </a:cubicBezTo>
                  <a:cubicBezTo>
                    <a:pt x="789" y="7"/>
                    <a:pt x="789" y="7"/>
                    <a:pt x="789" y="7"/>
                  </a:cubicBezTo>
                  <a:cubicBezTo>
                    <a:pt x="787" y="7"/>
                    <a:pt x="787" y="7"/>
                    <a:pt x="787" y="7"/>
                  </a:cubicBezTo>
                  <a:cubicBezTo>
                    <a:pt x="789" y="9"/>
                    <a:pt x="789" y="9"/>
                    <a:pt x="789" y="9"/>
                  </a:cubicBezTo>
                  <a:cubicBezTo>
                    <a:pt x="784" y="9"/>
                    <a:pt x="784" y="9"/>
                    <a:pt x="784" y="9"/>
                  </a:cubicBezTo>
                  <a:cubicBezTo>
                    <a:pt x="786" y="7"/>
                    <a:pt x="786" y="7"/>
                    <a:pt x="786" y="7"/>
                  </a:cubicBezTo>
                  <a:cubicBezTo>
                    <a:pt x="783" y="6"/>
                    <a:pt x="783" y="6"/>
                    <a:pt x="783" y="6"/>
                  </a:cubicBezTo>
                  <a:cubicBezTo>
                    <a:pt x="781" y="6"/>
                    <a:pt x="781" y="6"/>
                    <a:pt x="781" y="6"/>
                  </a:cubicBezTo>
                  <a:cubicBezTo>
                    <a:pt x="777" y="6"/>
                    <a:pt x="777" y="6"/>
                    <a:pt x="777" y="6"/>
                  </a:cubicBezTo>
                  <a:cubicBezTo>
                    <a:pt x="776" y="6"/>
                    <a:pt x="776" y="6"/>
                    <a:pt x="776" y="6"/>
                  </a:cubicBezTo>
                  <a:cubicBezTo>
                    <a:pt x="774" y="6"/>
                    <a:pt x="774" y="6"/>
                    <a:pt x="774" y="6"/>
                  </a:cubicBezTo>
                  <a:cubicBezTo>
                    <a:pt x="768" y="6"/>
                    <a:pt x="768" y="6"/>
                    <a:pt x="768" y="6"/>
                  </a:cubicBezTo>
                  <a:cubicBezTo>
                    <a:pt x="770" y="7"/>
                    <a:pt x="770" y="7"/>
                    <a:pt x="770" y="7"/>
                  </a:cubicBezTo>
                  <a:cubicBezTo>
                    <a:pt x="764" y="7"/>
                    <a:pt x="764" y="7"/>
                    <a:pt x="764" y="7"/>
                  </a:cubicBezTo>
                  <a:cubicBezTo>
                    <a:pt x="761" y="7"/>
                    <a:pt x="761" y="7"/>
                    <a:pt x="761" y="7"/>
                  </a:cubicBezTo>
                  <a:cubicBezTo>
                    <a:pt x="758" y="9"/>
                    <a:pt x="758" y="9"/>
                    <a:pt x="758" y="9"/>
                  </a:cubicBezTo>
                  <a:cubicBezTo>
                    <a:pt x="756" y="9"/>
                    <a:pt x="756" y="9"/>
                    <a:pt x="756" y="9"/>
                  </a:cubicBezTo>
                  <a:cubicBezTo>
                    <a:pt x="754" y="10"/>
                    <a:pt x="754" y="10"/>
                    <a:pt x="754" y="10"/>
                  </a:cubicBezTo>
                  <a:cubicBezTo>
                    <a:pt x="753" y="9"/>
                    <a:pt x="753" y="9"/>
                    <a:pt x="753" y="9"/>
                  </a:cubicBezTo>
                  <a:cubicBezTo>
                    <a:pt x="748" y="9"/>
                    <a:pt x="748" y="9"/>
                    <a:pt x="748" y="9"/>
                  </a:cubicBezTo>
                  <a:cubicBezTo>
                    <a:pt x="741" y="9"/>
                    <a:pt x="741" y="9"/>
                    <a:pt x="741" y="9"/>
                  </a:cubicBezTo>
                  <a:cubicBezTo>
                    <a:pt x="737" y="10"/>
                    <a:pt x="737" y="10"/>
                    <a:pt x="737" y="10"/>
                  </a:cubicBezTo>
                  <a:cubicBezTo>
                    <a:pt x="734" y="10"/>
                    <a:pt x="734" y="10"/>
                    <a:pt x="734" y="10"/>
                  </a:cubicBezTo>
                  <a:cubicBezTo>
                    <a:pt x="728" y="10"/>
                    <a:pt x="728" y="10"/>
                    <a:pt x="728" y="10"/>
                  </a:cubicBezTo>
                  <a:cubicBezTo>
                    <a:pt x="714" y="13"/>
                    <a:pt x="714" y="13"/>
                    <a:pt x="714" y="13"/>
                  </a:cubicBezTo>
                  <a:cubicBezTo>
                    <a:pt x="723" y="13"/>
                    <a:pt x="723" y="13"/>
                    <a:pt x="723" y="13"/>
                  </a:cubicBezTo>
                  <a:cubicBezTo>
                    <a:pt x="727" y="13"/>
                    <a:pt x="727" y="13"/>
                    <a:pt x="727" y="13"/>
                  </a:cubicBezTo>
                  <a:cubicBezTo>
                    <a:pt x="721" y="14"/>
                    <a:pt x="721" y="14"/>
                    <a:pt x="721" y="14"/>
                  </a:cubicBezTo>
                  <a:cubicBezTo>
                    <a:pt x="724" y="14"/>
                    <a:pt x="724" y="14"/>
                    <a:pt x="724" y="14"/>
                  </a:cubicBezTo>
                  <a:cubicBezTo>
                    <a:pt x="725" y="14"/>
                    <a:pt x="725" y="14"/>
                    <a:pt x="725" y="14"/>
                  </a:cubicBezTo>
                  <a:cubicBezTo>
                    <a:pt x="730" y="14"/>
                    <a:pt x="730" y="14"/>
                    <a:pt x="730" y="14"/>
                  </a:cubicBezTo>
                  <a:cubicBezTo>
                    <a:pt x="725" y="16"/>
                    <a:pt x="725" y="16"/>
                    <a:pt x="725" y="16"/>
                  </a:cubicBezTo>
                  <a:cubicBezTo>
                    <a:pt x="721" y="16"/>
                    <a:pt x="721" y="16"/>
                    <a:pt x="721" y="16"/>
                  </a:cubicBezTo>
                  <a:cubicBezTo>
                    <a:pt x="723" y="17"/>
                    <a:pt x="723" y="17"/>
                    <a:pt x="723" y="17"/>
                  </a:cubicBezTo>
                  <a:cubicBezTo>
                    <a:pt x="724" y="17"/>
                    <a:pt x="724" y="17"/>
                    <a:pt x="724" y="17"/>
                  </a:cubicBezTo>
                  <a:cubicBezTo>
                    <a:pt x="727" y="17"/>
                    <a:pt x="727" y="17"/>
                    <a:pt x="727" y="17"/>
                  </a:cubicBezTo>
                  <a:cubicBezTo>
                    <a:pt x="734" y="17"/>
                    <a:pt x="734" y="17"/>
                    <a:pt x="734" y="17"/>
                  </a:cubicBezTo>
                  <a:cubicBezTo>
                    <a:pt x="724" y="19"/>
                    <a:pt x="724" y="19"/>
                    <a:pt x="724" y="19"/>
                  </a:cubicBezTo>
                  <a:cubicBezTo>
                    <a:pt x="730" y="22"/>
                    <a:pt x="730" y="22"/>
                    <a:pt x="730" y="22"/>
                  </a:cubicBezTo>
                  <a:cubicBezTo>
                    <a:pt x="737" y="22"/>
                    <a:pt x="737" y="22"/>
                    <a:pt x="737" y="22"/>
                  </a:cubicBezTo>
                  <a:cubicBezTo>
                    <a:pt x="748" y="19"/>
                    <a:pt x="748" y="19"/>
                    <a:pt x="748" y="19"/>
                  </a:cubicBezTo>
                  <a:cubicBezTo>
                    <a:pt x="746" y="20"/>
                    <a:pt x="746" y="20"/>
                    <a:pt x="746" y="20"/>
                  </a:cubicBezTo>
                  <a:cubicBezTo>
                    <a:pt x="741" y="22"/>
                    <a:pt x="741" y="22"/>
                    <a:pt x="741" y="22"/>
                  </a:cubicBezTo>
                  <a:cubicBezTo>
                    <a:pt x="746" y="22"/>
                    <a:pt x="746" y="22"/>
                    <a:pt x="746" y="22"/>
                  </a:cubicBezTo>
                  <a:cubicBezTo>
                    <a:pt x="747" y="22"/>
                    <a:pt x="747" y="22"/>
                    <a:pt x="747" y="22"/>
                  </a:cubicBezTo>
                  <a:cubicBezTo>
                    <a:pt x="748" y="22"/>
                    <a:pt x="748" y="22"/>
                    <a:pt x="748" y="22"/>
                  </a:cubicBezTo>
                  <a:cubicBezTo>
                    <a:pt x="754" y="22"/>
                    <a:pt x="754" y="22"/>
                    <a:pt x="754" y="22"/>
                  </a:cubicBezTo>
                  <a:cubicBezTo>
                    <a:pt x="761" y="22"/>
                    <a:pt x="761" y="22"/>
                    <a:pt x="761" y="22"/>
                  </a:cubicBezTo>
                  <a:cubicBezTo>
                    <a:pt x="766" y="20"/>
                    <a:pt x="766" y="20"/>
                    <a:pt x="766" y="20"/>
                  </a:cubicBezTo>
                  <a:cubicBezTo>
                    <a:pt x="770" y="20"/>
                    <a:pt x="770" y="20"/>
                    <a:pt x="770" y="20"/>
                  </a:cubicBezTo>
                  <a:cubicBezTo>
                    <a:pt x="767" y="22"/>
                    <a:pt x="767" y="22"/>
                    <a:pt x="767" y="22"/>
                  </a:cubicBezTo>
                  <a:cubicBezTo>
                    <a:pt x="786" y="20"/>
                    <a:pt x="786" y="20"/>
                    <a:pt x="786" y="20"/>
                  </a:cubicBezTo>
                  <a:cubicBezTo>
                    <a:pt x="794" y="19"/>
                    <a:pt x="794" y="19"/>
                    <a:pt x="794" y="19"/>
                  </a:cubicBezTo>
                  <a:cubicBezTo>
                    <a:pt x="803" y="17"/>
                    <a:pt x="803" y="17"/>
                    <a:pt x="803" y="17"/>
                  </a:cubicBezTo>
                  <a:cubicBezTo>
                    <a:pt x="801" y="16"/>
                    <a:pt x="801" y="16"/>
                    <a:pt x="801" y="16"/>
                  </a:cubicBezTo>
                  <a:cubicBezTo>
                    <a:pt x="804" y="17"/>
                    <a:pt x="804" y="17"/>
                    <a:pt x="804" y="17"/>
                  </a:cubicBezTo>
                  <a:cubicBezTo>
                    <a:pt x="801" y="19"/>
                    <a:pt x="801" y="19"/>
                    <a:pt x="801" y="19"/>
                  </a:cubicBezTo>
                  <a:cubicBezTo>
                    <a:pt x="804" y="19"/>
                    <a:pt x="804" y="19"/>
                    <a:pt x="804" y="19"/>
                  </a:cubicBezTo>
                  <a:cubicBezTo>
                    <a:pt x="791" y="22"/>
                    <a:pt x="791" y="22"/>
                    <a:pt x="791" y="22"/>
                  </a:cubicBezTo>
                  <a:cubicBezTo>
                    <a:pt x="799" y="22"/>
                    <a:pt x="799" y="22"/>
                    <a:pt x="799" y="22"/>
                  </a:cubicBezTo>
                  <a:cubicBezTo>
                    <a:pt x="806" y="22"/>
                    <a:pt x="806" y="22"/>
                    <a:pt x="806" y="22"/>
                  </a:cubicBezTo>
                  <a:cubicBezTo>
                    <a:pt x="784" y="23"/>
                    <a:pt x="784" y="23"/>
                    <a:pt x="784" y="23"/>
                  </a:cubicBezTo>
                  <a:cubicBezTo>
                    <a:pt x="774" y="23"/>
                    <a:pt x="774" y="23"/>
                    <a:pt x="774" y="23"/>
                  </a:cubicBezTo>
                  <a:cubicBezTo>
                    <a:pt x="768" y="23"/>
                    <a:pt x="768" y="23"/>
                    <a:pt x="768" y="23"/>
                  </a:cubicBezTo>
                  <a:cubicBezTo>
                    <a:pt x="764" y="25"/>
                    <a:pt x="764" y="25"/>
                    <a:pt x="764" y="25"/>
                  </a:cubicBezTo>
                  <a:cubicBezTo>
                    <a:pt x="768" y="26"/>
                    <a:pt x="768" y="26"/>
                    <a:pt x="768" y="26"/>
                  </a:cubicBezTo>
                  <a:cubicBezTo>
                    <a:pt x="773" y="27"/>
                    <a:pt x="773" y="27"/>
                    <a:pt x="773" y="27"/>
                  </a:cubicBezTo>
                  <a:cubicBezTo>
                    <a:pt x="771" y="27"/>
                    <a:pt x="771" y="27"/>
                    <a:pt x="771" y="27"/>
                  </a:cubicBezTo>
                  <a:cubicBezTo>
                    <a:pt x="768" y="29"/>
                    <a:pt x="768" y="29"/>
                    <a:pt x="768" y="29"/>
                  </a:cubicBezTo>
                  <a:cubicBezTo>
                    <a:pt x="773" y="30"/>
                    <a:pt x="773" y="30"/>
                    <a:pt x="773" y="30"/>
                  </a:cubicBezTo>
                  <a:cubicBezTo>
                    <a:pt x="770" y="30"/>
                    <a:pt x="770" y="30"/>
                    <a:pt x="770" y="30"/>
                  </a:cubicBezTo>
                  <a:cubicBezTo>
                    <a:pt x="767" y="30"/>
                    <a:pt x="767" y="30"/>
                    <a:pt x="767" y="30"/>
                  </a:cubicBezTo>
                  <a:cubicBezTo>
                    <a:pt x="767" y="29"/>
                    <a:pt x="767" y="29"/>
                    <a:pt x="767" y="29"/>
                  </a:cubicBezTo>
                  <a:cubicBezTo>
                    <a:pt x="766" y="27"/>
                    <a:pt x="766" y="27"/>
                    <a:pt x="766" y="27"/>
                  </a:cubicBezTo>
                  <a:cubicBezTo>
                    <a:pt x="760" y="26"/>
                    <a:pt x="760" y="26"/>
                    <a:pt x="760" y="26"/>
                  </a:cubicBezTo>
                  <a:cubicBezTo>
                    <a:pt x="757" y="25"/>
                    <a:pt x="757" y="25"/>
                    <a:pt x="757" y="25"/>
                  </a:cubicBezTo>
                  <a:cubicBezTo>
                    <a:pt x="754" y="25"/>
                    <a:pt x="754" y="25"/>
                    <a:pt x="754" y="25"/>
                  </a:cubicBezTo>
                  <a:cubicBezTo>
                    <a:pt x="747" y="25"/>
                    <a:pt x="747" y="25"/>
                    <a:pt x="747" y="25"/>
                  </a:cubicBezTo>
                  <a:cubicBezTo>
                    <a:pt x="741" y="25"/>
                    <a:pt x="741" y="25"/>
                    <a:pt x="741" y="25"/>
                  </a:cubicBezTo>
                  <a:cubicBezTo>
                    <a:pt x="738" y="25"/>
                    <a:pt x="738" y="25"/>
                    <a:pt x="738" y="25"/>
                  </a:cubicBezTo>
                  <a:cubicBezTo>
                    <a:pt x="737" y="26"/>
                    <a:pt x="737" y="26"/>
                    <a:pt x="737" y="26"/>
                  </a:cubicBezTo>
                  <a:cubicBezTo>
                    <a:pt x="738" y="27"/>
                    <a:pt x="738" y="27"/>
                    <a:pt x="738" y="27"/>
                  </a:cubicBezTo>
                  <a:cubicBezTo>
                    <a:pt x="737" y="27"/>
                    <a:pt x="737" y="27"/>
                    <a:pt x="737" y="27"/>
                  </a:cubicBezTo>
                  <a:cubicBezTo>
                    <a:pt x="735" y="27"/>
                    <a:pt x="735" y="27"/>
                    <a:pt x="735" y="27"/>
                  </a:cubicBezTo>
                  <a:cubicBezTo>
                    <a:pt x="734" y="29"/>
                    <a:pt x="734" y="29"/>
                    <a:pt x="734" y="29"/>
                  </a:cubicBezTo>
                  <a:cubicBezTo>
                    <a:pt x="737" y="29"/>
                    <a:pt x="737" y="29"/>
                    <a:pt x="737" y="29"/>
                  </a:cubicBezTo>
                  <a:cubicBezTo>
                    <a:pt x="740" y="30"/>
                    <a:pt x="740" y="30"/>
                    <a:pt x="740" y="30"/>
                  </a:cubicBezTo>
                  <a:cubicBezTo>
                    <a:pt x="741" y="32"/>
                    <a:pt x="741" y="32"/>
                    <a:pt x="741" y="32"/>
                  </a:cubicBezTo>
                  <a:cubicBezTo>
                    <a:pt x="743" y="32"/>
                    <a:pt x="743" y="32"/>
                    <a:pt x="743" y="32"/>
                  </a:cubicBezTo>
                  <a:cubicBezTo>
                    <a:pt x="741" y="35"/>
                    <a:pt x="741" y="35"/>
                    <a:pt x="741" y="35"/>
                  </a:cubicBezTo>
                  <a:cubicBezTo>
                    <a:pt x="744" y="35"/>
                    <a:pt x="744" y="35"/>
                    <a:pt x="744" y="35"/>
                  </a:cubicBezTo>
                  <a:cubicBezTo>
                    <a:pt x="747" y="36"/>
                    <a:pt x="747" y="36"/>
                    <a:pt x="747" y="36"/>
                  </a:cubicBezTo>
                  <a:cubicBezTo>
                    <a:pt x="741" y="36"/>
                    <a:pt x="741" y="36"/>
                    <a:pt x="741" y="36"/>
                  </a:cubicBezTo>
                  <a:cubicBezTo>
                    <a:pt x="738" y="35"/>
                    <a:pt x="738" y="35"/>
                    <a:pt x="738" y="35"/>
                  </a:cubicBezTo>
                  <a:cubicBezTo>
                    <a:pt x="737" y="36"/>
                    <a:pt x="737" y="36"/>
                    <a:pt x="737" y="36"/>
                  </a:cubicBezTo>
                  <a:cubicBezTo>
                    <a:pt x="748" y="37"/>
                    <a:pt x="748" y="37"/>
                    <a:pt x="748" y="37"/>
                  </a:cubicBezTo>
                  <a:cubicBezTo>
                    <a:pt x="750" y="37"/>
                    <a:pt x="750" y="37"/>
                    <a:pt x="750" y="37"/>
                  </a:cubicBezTo>
                  <a:cubicBezTo>
                    <a:pt x="746" y="39"/>
                    <a:pt x="746" y="39"/>
                    <a:pt x="746" y="39"/>
                  </a:cubicBezTo>
                  <a:cubicBezTo>
                    <a:pt x="751" y="39"/>
                    <a:pt x="751" y="39"/>
                    <a:pt x="751" y="39"/>
                  </a:cubicBezTo>
                  <a:cubicBezTo>
                    <a:pt x="748" y="40"/>
                    <a:pt x="748" y="40"/>
                    <a:pt x="748" y="40"/>
                  </a:cubicBezTo>
                  <a:cubicBezTo>
                    <a:pt x="747" y="40"/>
                    <a:pt x="747" y="40"/>
                    <a:pt x="747" y="40"/>
                  </a:cubicBezTo>
                  <a:cubicBezTo>
                    <a:pt x="743" y="39"/>
                    <a:pt x="743" y="39"/>
                    <a:pt x="743" y="39"/>
                  </a:cubicBezTo>
                  <a:cubicBezTo>
                    <a:pt x="737" y="37"/>
                    <a:pt x="737" y="37"/>
                    <a:pt x="737" y="37"/>
                  </a:cubicBezTo>
                  <a:cubicBezTo>
                    <a:pt x="731" y="37"/>
                    <a:pt x="731" y="37"/>
                    <a:pt x="731" y="37"/>
                  </a:cubicBezTo>
                  <a:cubicBezTo>
                    <a:pt x="721" y="37"/>
                    <a:pt x="721" y="37"/>
                    <a:pt x="721" y="37"/>
                  </a:cubicBezTo>
                  <a:cubicBezTo>
                    <a:pt x="717" y="39"/>
                    <a:pt x="717" y="39"/>
                    <a:pt x="717" y="39"/>
                  </a:cubicBezTo>
                  <a:cubicBezTo>
                    <a:pt x="714" y="40"/>
                    <a:pt x="714" y="40"/>
                    <a:pt x="714" y="40"/>
                  </a:cubicBezTo>
                  <a:cubicBezTo>
                    <a:pt x="710" y="42"/>
                    <a:pt x="710" y="42"/>
                    <a:pt x="710" y="42"/>
                  </a:cubicBezTo>
                  <a:cubicBezTo>
                    <a:pt x="707" y="43"/>
                    <a:pt x="707" y="43"/>
                    <a:pt x="707" y="43"/>
                  </a:cubicBezTo>
                  <a:cubicBezTo>
                    <a:pt x="707" y="45"/>
                    <a:pt x="707" y="45"/>
                    <a:pt x="707" y="45"/>
                  </a:cubicBezTo>
                  <a:cubicBezTo>
                    <a:pt x="708" y="45"/>
                    <a:pt x="708" y="45"/>
                    <a:pt x="708" y="45"/>
                  </a:cubicBezTo>
                  <a:cubicBezTo>
                    <a:pt x="713" y="45"/>
                    <a:pt x="713" y="45"/>
                    <a:pt x="713" y="45"/>
                  </a:cubicBezTo>
                  <a:cubicBezTo>
                    <a:pt x="720" y="43"/>
                    <a:pt x="720" y="43"/>
                    <a:pt x="720" y="43"/>
                  </a:cubicBezTo>
                  <a:cubicBezTo>
                    <a:pt x="717" y="45"/>
                    <a:pt x="717" y="45"/>
                    <a:pt x="717" y="45"/>
                  </a:cubicBezTo>
                  <a:cubicBezTo>
                    <a:pt x="714" y="46"/>
                    <a:pt x="714" y="46"/>
                    <a:pt x="714" y="46"/>
                  </a:cubicBezTo>
                  <a:cubicBezTo>
                    <a:pt x="718" y="46"/>
                    <a:pt x="718" y="46"/>
                    <a:pt x="718" y="46"/>
                  </a:cubicBezTo>
                  <a:cubicBezTo>
                    <a:pt x="723" y="45"/>
                    <a:pt x="723" y="45"/>
                    <a:pt x="723" y="45"/>
                  </a:cubicBezTo>
                  <a:cubicBezTo>
                    <a:pt x="727" y="42"/>
                    <a:pt x="727" y="42"/>
                    <a:pt x="727" y="42"/>
                  </a:cubicBezTo>
                  <a:cubicBezTo>
                    <a:pt x="731" y="40"/>
                    <a:pt x="731" y="40"/>
                    <a:pt x="731" y="40"/>
                  </a:cubicBezTo>
                  <a:cubicBezTo>
                    <a:pt x="728" y="42"/>
                    <a:pt x="728" y="42"/>
                    <a:pt x="728" y="42"/>
                  </a:cubicBezTo>
                  <a:cubicBezTo>
                    <a:pt x="728" y="43"/>
                    <a:pt x="728" y="43"/>
                    <a:pt x="728" y="43"/>
                  </a:cubicBezTo>
                  <a:cubicBezTo>
                    <a:pt x="727" y="43"/>
                    <a:pt x="727" y="43"/>
                    <a:pt x="727" y="43"/>
                  </a:cubicBezTo>
                  <a:cubicBezTo>
                    <a:pt x="725" y="45"/>
                    <a:pt x="725" y="45"/>
                    <a:pt x="725" y="45"/>
                  </a:cubicBezTo>
                  <a:cubicBezTo>
                    <a:pt x="723" y="46"/>
                    <a:pt x="723" y="46"/>
                    <a:pt x="723" y="46"/>
                  </a:cubicBezTo>
                  <a:cubicBezTo>
                    <a:pt x="715" y="47"/>
                    <a:pt x="715" y="47"/>
                    <a:pt x="715" y="47"/>
                  </a:cubicBezTo>
                  <a:cubicBezTo>
                    <a:pt x="718" y="47"/>
                    <a:pt x="718" y="47"/>
                    <a:pt x="718" y="47"/>
                  </a:cubicBezTo>
                  <a:cubicBezTo>
                    <a:pt x="721" y="47"/>
                    <a:pt x="721" y="47"/>
                    <a:pt x="721" y="47"/>
                  </a:cubicBezTo>
                  <a:cubicBezTo>
                    <a:pt x="717" y="49"/>
                    <a:pt x="717" y="49"/>
                    <a:pt x="717" y="49"/>
                  </a:cubicBezTo>
                  <a:cubicBezTo>
                    <a:pt x="715" y="50"/>
                    <a:pt x="715" y="50"/>
                    <a:pt x="715" y="50"/>
                  </a:cubicBezTo>
                  <a:cubicBezTo>
                    <a:pt x="723" y="49"/>
                    <a:pt x="723" y="49"/>
                    <a:pt x="723" y="49"/>
                  </a:cubicBezTo>
                  <a:cubicBezTo>
                    <a:pt x="718" y="52"/>
                    <a:pt x="718" y="52"/>
                    <a:pt x="718" y="52"/>
                  </a:cubicBezTo>
                  <a:cubicBezTo>
                    <a:pt x="723" y="52"/>
                    <a:pt x="723" y="52"/>
                    <a:pt x="723" y="52"/>
                  </a:cubicBezTo>
                  <a:cubicBezTo>
                    <a:pt x="718" y="53"/>
                    <a:pt x="718" y="53"/>
                    <a:pt x="718" y="53"/>
                  </a:cubicBezTo>
                  <a:cubicBezTo>
                    <a:pt x="717" y="53"/>
                    <a:pt x="717" y="53"/>
                    <a:pt x="717" y="53"/>
                  </a:cubicBezTo>
                  <a:cubicBezTo>
                    <a:pt x="714" y="53"/>
                    <a:pt x="714" y="53"/>
                    <a:pt x="714" y="53"/>
                  </a:cubicBezTo>
                  <a:cubicBezTo>
                    <a:pt x="708" y="52"/>
                    <a:pt x="708" y="52"/>
                    <a:pt x="708" y="52"/>
                  </a:cubicBezTo>
                  <a:cubicBezTo>
                    <a:pt x="711" y="50"/>
                    <a:pt x="711" y="50"/>
                    <a:pt x="711" y="50"/>
                  </a:cubicBezTo>
                  <a:cubicBezTo>
                    <a:pt x="710" y="49"/>
                    <a:pt x="710" y="49"/>
                    <a:pt x="710" y="49"/>
                  </a:cubicBezTo>
                  <a:cubicBezTo>
                    <a:pt x="705" y="47"/>
                    <a:pt x="705" y="47"/>
                    <a:pt x="705" y="47"/>
                  </a:cubicBezTo>
                  <a:cubicBezTo>
                    <a:pt x="698" y="47"/>
                    <a:pt x="698" y="47"/>
                    <a:pt x="698" y="47"/>
                  </a:cubicBezTo>
                  <a:cubicBezTo>
                    <a:pt x="695" y="49"/>
                    <a:pt x="695" y="49"/>
                    <a:pt x="695" y="49"/>
                  </a:cubicBezTo>
                  <a:cubicBezTo>
                    <a:pt x="692" y="50"/>
                    <a:pt x="692" y="50"/>
                    <a:pt x="692" y="50"/>
                  </a:cubicBezTo>
                  <a:cubicBezTo>
                    <a:pt x="694" y="52"/>
                    <a:pt x="694" y="52"/>
                    <a:pt x="694" y="52"/>
                  </a:cubicBezTo>
                  <a:cubicBezTo>
                    <a:pt x="694" y="53"/>
                    <a:pt x="694" y="53"/>
                    <a:pt x="694" y="53"/>
                  </a:cubicBezTo>
                  <a:cubicBezTo>
                    <a:pt x="695" y="53"/>
                    <a:pt x="695" y="53"/>
                    <a:pt x="695" y="53"/>
                  </a:cubicBezTo>
                  <a:cubicBezTo>
                    <a:pt x="697" y="53"/>
                    <a:pt x="697" y="53"/>
                    <a:pt x="697" y="53"/>
                  </a:cubicBezTo>
                  <a:cubicBezTo>
                    <a:pt x="695" y="55"/>
                    <a:pt x="695" y="55"/>
                    <a:pt x="695" y="55"/>
                  </a:cubicBezTo>
                  <a:cubicBezTo>
                    <a:pt x="691" y="56"/>
                    <a:pt x="691" y="56"/>
                    <a:pt x="691" y="56"/>
                  </a:cubicBezTo>
                  <a:cubicBezTo>
                    <a:pt x="681" y="56"/>
                    <a:pt x="681" y="56"/>
                    <a:pt x="681" y="56"/>
                  </a:cubicBezTo>
                  <a:cubicBezTo>
                    <a:pt x="678" y="56"/>
                    <a:pt x="678" y="56"/>
                    <a:pt x="678" y="56"/>
                  </a:cubicBezTo>
                  <a:cubicBezTo>
                    <a:pt x="674" y="58"/>
                    <a:pt x="674" y="58"/>
                    <a:pt x="674" y="58"/>
                  </a:cubicBezTo>
                  <a:cubicBezTo>
                    <a:pt x="672" y="59"/>
                    <a:pt x="672" y="59"/>
                    <a:pt x="672" y="59"/>
                  </a:cubicBezTo>
                  <a:cubicBezTo>
                    <a:pt x="668" y="62"/>
                    <a:pt x="668" y="62"/>
                    <a:pt x="668" y="62"/>
                  </a:cubicBezTo>
                  <a:cubicBezTo>
                    <a:pt x="670" y="62"/>
                    <a:pt x="670" y="62"/>
                    <a:pt x="670" y="62"/>
                  </a:cubicBezTo>
                  <a:cubicBezTo>
                    <a:pt x="671" y="63"/>
                    <a:pt x="671" y="63"/>
                    <a:pt x="671" y="63"/>
                  </a:cubicBezTo>
                  <a:cubicBezTo>
                    <a:pt x="674" y="62"/>
                    <a:pt x="674" y="62"/>
                    <a:pt x="674" y="62"/>
                  </a:cubicBezTo>
                  <a:cubicBezTo>
                    <a:pt x="675" y="60"/>
                    <a:pt x="675" y="60"/>
                    <a:pt x="675" y="60"/>
                  </a:cubicBezTo>
                  <a:cubicBezTo>
                    <a:pt x="674" y="63"/>
                    <a:pt x="674" y="63"/>
                    <a:pt x="674" y="63"/>
                  </a:cubicBezTo>
                  <a:cubicBezTo>
                    <a:pt x="675" y="62"/>
                    <a:pt x="675" y="62"/>
                    <a:pt x="675" y="62"/>
                  </a:cubicBezTo>
                  <a:cubicBezTo>
                    <a:pt x="677" y="60"/>
                    <a:pt x="677" y="60"/>
                    <a:pt x="677" y="60"/>
                  </a:cubicBezTo>
                  <a:cubicBezTo>
                    <a:pt x="678" y="59"/>
                    <a:pt x="678" y="59"/>
                    <a:pt x="678" y="59"/>
                  </a:cubicBezTo>
                  <a:cubicBezTo>
                    <a:pt x="680" y="59"/>
                    <a:pt x="680" y="59"/>
                    <a:pt x="680" y="59"/>
                  </a:cubicBezTo>
                  <a:cubicBezTo>
                    <a:pt x="678" y="60"/>
                    <a:pt x="678" y="60"/>
                    <a:pt x="678" y="60"/>
                  </a:cubicBezTo>
                  <a:cubicBezTo>
                    <a:pt x="677" y="63"/>
                    <a:pt x="677" y="63"/>
                    <a:pt x="677" y="63"/>
                  </a:cubicBezTo>
                  <a:cubicBezTo>
                    <a:pt x="681" y="63"/>
                    <a:pt x="681" y="63"/>
                    <a:pt x="681" y="63"/>
                  </a:cubicBezTo>
                  <a:cubicBezTo>
                    <a:pt x="684" y="62"/>
                    <a:pt x="684" y="62"/>
                    <a:pt x="684" y="62"/>
                  </a:cubicBezTo>
                  <a:cubicBezTo>
                    <a:pt x="685" y="60"/>
                    <a:pt x="685" y="60"/>
                    <a:pt x="685" y="60"/>
                  </a:cubicBezTo>
                  <a:cubicBezTo>
                    <a:pt x="685" y="62"/>
                    <a:pt x="685" y="62"/>
                    <a:pt x="685" y="62"/>
                  </a:cubicBezTo>
                  <a:cubicBezTo>
                    <a:pt x="687" y="63"/>
                    <a:pt x="687" y="63"/>
                    <a:pt x="687" y="63"/>
                  </a:cubicBezTo>
                  <a:cubicBezTo>
                    <a:pt x="690" y="63"/>
                    <a:pt x="690" y="63"/>
                    <a:pt x="690" y="63"/>
                  </a:cubicBezTo>
                  <a:cubicBezTo>
                    <a:pt x="692" y="62"/>
                    <a:pt x="692" y="62"/>
                    <a:pt x="692" y="62"/>
                  </a:cubicBezTo>
                  <a:cubicBezTo>
                    <a:pt x="694" y="60"/>
                    <a:pt x="694" y="60"/>
                    <a:pt x="694" y="60"/>
                  </a:cubicBezTo>
                  <a:cubicBezTo>
                    <a:pt x="695" y="62"/>
                    <a:pt x="695" y="62"/>
                    <a:pt x="695" y="62"/>
                  </a:cubicBezTo>
                  <a:cubicBezTo>
                    <a:pt x="692" y="63"/>
                    <a:pt x="692" y="63"/>
                    <a:pt x="692" y="63"/>
                  </a:cubicBezTo>
                  <a:cubicBezTo>
                    <a:pt x="700" y="63"/>
                    <a:pt x="700" y="63"/>
                    <a:pt x="700" y="63"/>
                  </a:cubicBezTo>
                  <a:cubicBezTo>
                    <a:pt x="707" y="63"/>
                    <a:pt x="707" y="63"/>
                    <a:pt x="707" y="63"/>
                  </a:cubicBezTo>
                  <a:cubicBezTo>
                    <a:pt x="704" y="62"/>
                    <a:pt x="704" y="62"/>
                    <a:pt x="704" y="62"/>
                  </a:cubicBezTo>
                  <a:cubicBezTo>
                    <a:pt x="705" y="60"/>
                    <a:pt x="705" y="60"/>
                    <a:pt x="705" y="60"/>
                  </a:cubicBezTo>
                  <a:cubicBezTo>
                    <a:pt x="707" y="62"/>
                    <a:pt x="707" y="62"/>
                    <a:pt x="707" y="62"/>
                  </a:cubicBezTo>
                  <a:cubicBezTo>
                    <a:pt x="708" y="62"/>
                    <a:pt x="708" y="62"/>
                    <a:pt x="708" y="62"/>
                  </a:cubicBezTo>
                  <a:cubicBezTo>
                    <a:pt x="713" y="60"/>
                    <a:pt x="713" y="60"/>
                    <a:pt x="713" y="60"/>
                  </a:cubicBezTo>
                  <a:cubicBezTo>
                    <a:pt x="713" y="62"/>
                    <a:pt x="713" y="62"/>
                    <a:pt x="713" y="62"/>
                  </a:cubicBezTo>
                  <a:cubicBezTo>
                    <a:pt x="714" y="62"/>
                    <a:pt x="714" y="62"/>
                    <a:pt x="714" y="62"/>
                  </a:cubicBezTo>
                  <a:cubicBezTo>
                    <a:pt x="717" y="62"/>
                    <a:pt x="717" y="62"/>
                    <a:pt x="717" y="62"/>
                  </a:cubicBezTo>
                  <a:cubicBezTo>
                    <a:pt x="718" y="62"/>
                    <a:pt x="718" y="62"/>
                    <a:pt x="718" y="62"/>
                  </a:cubicBezTo>
                  <a:cubicBezTo>
                    <a:pt x="718" y="60"/>
                    <a:pt x="718" y="60"/>
                    <a:pt x="718" y="60"/>
                  </a:cubicBezTo>
                  <a:cubicBezTo>
                    <a:pt x="720" y="60"/>
                    <a:pt x="720" y="60"/>
                    <a:pt x="720" y="60"/>
                  </a:cubicBezTo>
                  <a:cubicBezTo>
                    <a:pt x="720" y="62"/>
                    <a:pt x="720" y="62"/>
                    <a:pt x="720" y="62"/>
                  </a:cubicBezTo>
                  <a:cubicBezTo>
                    <a:pt x="724" y="63"/>
                    <a:pt x="724" y="63"/>
                    <a:pt x="724" y="63"/>
                  </a:cubicBezTo>
                  <a:cubicBezTo>
                    <a:pt x="725" y="62"/>
                    <a:pt x="725" y="62"/>
                    <a:pt x="725" y="62"/>
                  </a:cubicBezTo>
                  <a:cubicBezTo>
                    <a:pt x="727" y="60"/>
                    <a:pt x="727" y="60"/>
                    <a:pt x="727" y="60"/>
                  </a:cubicBezTo>
                  <a:cubicBezTo>
                    <a:pt x="728" y="60"/>
                    <a:pt x="728" y="60"/>
                    <a:pt x="728" y="60"/>
                  </a:cubicBezTo>
                  <a:cubicBezTo>
                    <a:pt x="730" y="60"/>
                    <a:pt x="730" y="60"/>
                    <a:pt x="730" y="60"/>
                  </a:cubicBezTo>
                  <a:cubicBezTo>
                    <a:pt x="728" y="62"/>
                    <a:pt x="728" y="62"/>
                    <a:pt x="728" y="62"/>
                  </a:cubicBezTo>
                  <a:cubicBezTo>
                    <a:pt x="733" y="62"/>
                    <a:pt x="733" y="62"/>
                    <a:pt x="733" y="62"/>
                  </a:cubicBezTo>
                  <a:cubicBezTo>
                    <a:pt x="735" y="62"/>
                    <a:pt x="735" y="62"/>
                    <a:pt x="735" y="62"/>
                  </a:cubicBezTo>
                  <a:cubicBezTo>
                    <a:pt x="737" y="63"/>
                    <a:pt x="737" y="63"/>
                    <a:pt x="737" y="63"/>
                  </a:cubicBezTo>
                  <a:cubicBezTo>
                    <a:pt x="731" y="66"/>
                    <a:pt x="731" y="66"/>
                    <a:pt x="731" y="66"/>
                  </a:cubicBezTo>
                  <a:cubicBezTo>
                    <a:pt x="746" y="63"/>
                    <a:pt x="746" y="63"/>
                    <a:pt x="746" y="63"/>
                  </a:cubicBezTo>
                  <a:cubicBezTo>
                    <a:pt x="751" y="62"/>
                    <a:pt x="751" y="62"/>
                    <a:pt x="751" y="62"/>
                  </a:cubicBezTo>
                  <a:cubicBezTo>
                    <a:pt x="753" y="62"/>
                    <a:pt x="753" y="62"/>
                    <a:pt x="753" y="62"/>
                  </a:cubicBezTo>
                  <a:cubicBezTo>
                    <a:pt x="756" y="62"/>
                    <a:pt x="756" y="62"/>
                    <a:pt x="756" y="62"/>
                  </a:cubicBezTo>
                  <a:cubicBezTo>
                    <a:pt x="757" y="62"/>
                    <a:pt x="757" y="62"/>
                    <a:pt x="757" y="62"/>
                  </a:cubicBezTo>
                  <a:cubicBezTo>
                    <a:pt x="760" y="60"/>
                    <a:pt x="760" y="60"/>
                    <a:pt x="760" y="60"/>
                  </a:cubicBezTo>
                  <a:cubicBezTo>
                    <a:pt x="766" y="58"/>
                    <a:pt x="766" y="58"/>
                    <a:pt x="766" y="58"/>
                  </a:cubicBezTo>
                  <a:cubicBezTo>
                    <a:pt x="764" y="58"/>
                    <a:pt x="764" y="58"/>
                    <a:pt x="764" y="58"/>
                  </a:cubicBezTo>
                  <a:cubicBezTo>
                    <a:pt x="761" y="58"/>
                    <a:pt x="761" y="58"/>
                    <a:pt x="761" y="58"/>
                  </a:cubicBezTo>
                  <a:cubicBezTo>
                    <a:pt x="757" y="58"/>
                    <a:pt x="757" y="58"/>
                    <a:pt x="757" y="58"/>
                  </a:cubicBezTo>
                  <a:cubicBezTo>
                    <a:pt x="756" y="58"/>
                    <a:pt x="756" y="58"/>
                    <a:pt x="756" y="58"/>
                  </a:cubicBezTo>
                  <a:cubicBezTo>
                    <a:pt x="754" y="58"/>
                    <a:pt x="754" y="58"/>
                    <a:pt x="754" y="58"/>
                  </a:cubicBezTo>
                  <a:cubicBezTo>
                    <a:pt x="758" y="55"/>
                    <a:pt x="758" y="55"/>
                    <a:pt x="758" y="55"/>
                  </a:cubicBezTo>
                  <a:cubicBezTo>
                    <a:pt x="756" y="55"/>
                    <a:pt x="756" y="55"/>
                    <a:pt x="756" y="55"/>
                  </a:cubicBezTo>
                  <a:cubicBezTo>
                    <a:pt x="753" y="55"/>
                    <a:pt x="753" y="55"/>
                    <a:pt x="753" y="55"/>
                  </a:cubicBezTo>
                  <a:cubicBezTo>
                    <a:pt x="748" y="56"/>
                    <a:pt x="748" y="56"/>
                    <a:pt x="748" y="56"/>
                  </a:cubicBezTo>
                  <a:cubicBezTo>
                    <a:pt x="750" y="55"/>
                    <a:pt x="750" y="55"/>
                    <a:pt x="750" y="55"/>
                  </a:cubicBezTo>
                  <a:cubicBezTo>
                    <a:pt x="743" y="53"/>
                    <a:pt x="743" y="53"/>
                    <a:pt x="743" y="53"/>
                  </a:cubicBezTo>
                  <a:cubicBezTo>
                    <a:pt x="741" y="52"/>
                    <a:pt x="741" y="52"/>
                    <a:pt x="741" y="52"/>
                  </a:cubicBezTo>
                  <a:cubicBezTo>
                    <a:pt x="741" y="50"/>
                    <a:pt x="741" y="50"/>
                    <a:pt x="741" y="50"/>
                  </a:cubicBezTo>
                  <a:cubicBezTo>
                    <a:pt x="743" y="50"/>
                    <a:pt x="743" y="50"/>
                    <a:pt x="743" y="50"/>
                  </a:cubicBezTo>
                  <a:cubicBezTo>
                    <a:pt x="746" y="52"/>
                    <a:pt x="746" y="52"/>
                    <a:pt x="746" y="52"/>
                  </a:cubicBezTo>
                  <a:cubicBezTo>
                    <a:pt x="748" y="53"/>
                    <a:pt x="748" y="53"/>
                    <a:pt x="748" y="53"/>
                  </a:cubicBezTo>
                  <a:cubicBezTo>
                    <a:pt x="751" y="53"/>
                    <a:pt x="751" y="53"/>
                    <a:pt x="751" y="53"/>
                  </a:cubicBezTo>
                  <a:cubicBezTo>
                    <a:pt x="757" y="53"/>
                    <a:pt x="757" y="53"/>
                    <a:pt x="757" y="53"/>
                  </a:cubicBezTo>
                  <a:cubicBezTo>
                    <a:pt x="761" y="53"/>
                    <a:pt x="761" y="53"/>
                    <a:pt x="761" y="53"/>
                  </a:cubicBezTo>
                  <a:cubicBezTo>
                    <a:pt x="763" y="53"/>
                    <a:pt x="763" y="53"/>
                    <a:pt x="763" y="53"/>
                  </a:cubicBezTo>
                  <a:cubicBezTo>
                    <a:pt x="768" y="52"/>
                    <a:pt x="768" y="52"/>
                    <a:pt x="768" y="52"/>
                  </a:cubicBezTo>
                  <a:cubicBezTo>
                    <a:pt x="771" y="52"/>
                    <a:pt x="771" y="52"/>
                    <a:pt x="771" y="52"/>
                  </a:cubicBezTo>
                  <a:cubicBezTo>
                    <a:pt x="773" y="50"/>
                    <a:pt x="773" y="50"/>
                    <a:pt x="773" y="50"/>
                  </a:cubicBezTo>
                  <a:cubicBezTo>
                    <a:pt x="773" y="49"/>
                    <a:pt x="773" y="49"/>
                    <a:pt x="773" y="49"/>
                  </a:cubicBezTo>
                  <a:cubicBezTo>
                    <a:pt x="773" y="47"/>
                    <a:pt x="773" y="47"/>
                    <a:pt x="773" y="47"/>
                  </a:cubicBezTo>
                  <a:cubicBezTo>
                    <a:pt x="777" y="47"/>
                    <a:pt x="777" y="47"/>
                    <a:pt x="777" y="47"/>
                  </a:cubicBezTo>
                  <a:cubicBezTo>
                    <a:pt x="784" y="47"/>
                    <a:pt x="784" y="47"/>
                    <a:pt x="784" y="47"/>
                  </a:cubicBezTo>
                  <a:cubicBezTo>
                    <a:pt x="787" y="46"/>
                    <a:pt x="787" y="46"/>
                    <a:pt x="787" y="46"/>
                  </a:cubicBezTo>
                  <a:cubicBezTo>
                    <a:pt x="790" y="46"/>
                    <a:pt x="790" y="46"/>
                    <a:pt x="790" y="46"/>
                  </a:cubicBezTo>
                  <a:cubicBezTo>
                    <a:pt x="793" y="46"/>
                    <a:pt x="793" y="46"/>
                    <a:pt x="793" y="46"/>
                  </a:cubicBezTo>
                  <a:cubicBezTo>
                    <a:pt x="796" y="45"/>
                    <a:pt x="796" y="45"/>
                    <a:pt x="796" y="45"/>
                  </a:cubicBezTo>
                  <a:cubicBezTo>
                    <a:pt x="800" y="45"/>
                    <a:pt x="800" y="45"/>
                    <a:pt x="800" y="45"/>
                  </a:cubicBezTo>
                  <a:cubicBezTo>
                    <a:pt x="803" y="43"/>
                    <a:pt x="803" y="43"/>
                    <a:pt x="803" y="43"/>
                  </a:cubicBezTo>
                  <a:cubicBezTo>
                    <a:pt x="797" y="42"/>
                    <a:pt x="797" y="42"/>
                    <a:pt x="797" y="42"/>
                  </a:cubicBezTo>
                  <a:cubicBezTo>
                    <a:pt x="803" y="42"/>
                    <a:pt x="803" y="42"/>
                    <a:pt x="803" y="42"/>
                  </a:cubicBezTo>
                  <a:cubicBezTo>
                    <a:pt x="807" y="40"/>
                    <a:pt x="807" y="40"/>
                    <a:pt x="807" y="40"/>
                  </a:cubicBezTo>
                  <a:cubicBezTo>
                    <a:pt x="809" y="39"/>
                    <a:pt x="809" y="39"/>
                    <a:pt x="809" y="39"/>
                  </a:cubicBezTo>
                  <a:cubicBezTo>
                    <a:pt x="810" y="39"/>
                    <a:pt x="810" y="39"/>
                    <a:pt x="810" y="39"/>
                  </a:cubicBezTo>
                  <a:cubicBezTo>
                    <a:pt x="804" y="37"/>
                    <a:pt x="804" y="37"/>
                    <a:pt x="804" y="37"/>
                  </a:cubicBezTo>
                  <a:cubicBezTo>
                    <a:pt x="799" y="36"/>
                    <a:pt x="799" y="36"/>
                    <a:pt x="799" y="36"/>
                  </a:cubicBezTo>
                  <a:cubicBezTo>
                    <a:pt x="803" y="36"/>
                    <a:pt x="803" y="36"/>
                    <a:pt x="803" y="36"/>
                  </a:cubicBezTo>
                  <a:cubicBezTo>
                    <a:pt x="796" y="35"/>
                    <a:pt x="796" y="35"/>
                    <a:pt x="796" y="35"/>
                  </a:cubicBezTo>
                  <a:cubicBezTo>
                    <a:pt x="803" y="35"/>
                    <a:pt x="803" y="35"/>
                    <a:pt x="803" y="35"/>
                  </a:cubicBezTo>
                  <a:cubicBezTo>
                    <a:pt x="809" y="36"/>
                    <a:pt x="809" y="36"/>
                    <a:pt x="809" y="36"/>
                  </a:cubicBezTo>
                  <a:cubicBezTo>
                    <a:pt x="813" y="36"/>
                    <a:pt x="813" y="36"/>
                    <a:pt x="813" y="36"/>
                  </a:cubicBezTo>
                  <a:cubicBezTo>
                    <a:pt x="816" y="36"/>
                    <a:pt x="816" y="36"/>
                    <a:pt x="816" y="36"/>
                  </a:cubicBezTo>
                  <a:cubicBezTo>
                    <a:pt x="814" y="35"/>
                    <a:pt x="814" y="35"/>
                    <a:pt x="814" y="35"/>
                  </a:cubicBezTo>
                  <a:cubicBezTo>
                    <a:pt x="817" y="35"/>
                    <a:pt x="817" y="35"/>
                    <a:pt x="817" y="35"/>
                  </a:cubicBezTo>
                  <a:cubicBezTo>
                    <a:pt x="806" y="33"/>
                    <a:pt x="806" y="33"/>
                    <a:pt x="806" y="33"/>
                  </a:cubicBezTo>
                  <a:cubicBezTo>
                    <a:pt x="807" y="33"/>
                    <a:pt x="807" y="33"/>
                    <a:pt x="807" y="33"/>
                  </a:cubicBezTo>
                  <a:cubicBezTo>
                    <a:pt x="809" y="33"/>
                    <a:pt x="809" y="33"/>
                    <a:pt x="809" y="33"/>
                  </a:cubicBezTo>
                  <a:cubicBezTo>
                    <a:pt x="817" y="32"/>
                    <a:pt x="817" y="32"/>
                    <a:pt x="817" y="32"/>
                  </a:cubicBezTo>
                  <a:cubicBezTo>
                    <a:pt x="827" y="32"/>
                    <a:pt x="827" y="32"/>
                    <a:pt x="827" y="32"/>
                  </a:cubicBezTo>
                  <a:cubicBezTo>
                    <a:pt x="830" y="30"/>
                    <a:pt x="830" y="30"/>
                    <a:pt x="830" y="30"/>
                  </a:cubicBezTo>
                  <a:cubicBezTo>
                    <a:pt x="832" y="30"/>
                    <a:pt x="832" y="30"/>
                    <a:pt x="832" y="30"/>
                  </a:cubicBezTo>
                  <a:cubicBezTo>
                    <a:pt x="830" y="29"/>
                    <a:pt x="830" y="29"/>
                    <a:pt x="830" y="29"/>
                  </a:cubicBezTo>
                  <a:cubicBezTo>
                    <a:pt x="822" y="29"/>
                    <a:pt x="822" y="29"/>
                    <a:pt x="822" y="29"/>
                  </a:cubicBezTo>
                  <a:cubicBezTo>
                    <a:pt x="824" y="27"/>
                    <a:pt x="824" y="27"/>
                    <a:pt x="824" y="27"/>
                  </a:cubicBezTo>
                  <a:cubicBezTo>
                    <a:pt x="827" y="27"/>
                    <a:pt x="827" y="27"/>
                    <a:pt x="827" y="27"/>
                  </a:cubicBezTo>
                  <a:cubicBezTo>
                    <a:pt x="834" y="29"/>
                    <a:pt x="834" y="29"/>
                    <a:pt x="834" y="29"/>
                  </a:cubicBezTo>
                  <a:cubicBezTo>
                    <a:pt x="834" y="30"/>
                    <a:pt x="834" y="30"/>
                    <a:pt x="834" y="30"/>
                  </a:cubicBezTo>
                  <a:cubicBezTo>
                    <a:pt x="842" y="30"/>
                    <a:pt x="842" y="30"/>
                    <a:pt x="842" y="30"/>
                  </a:cubicBezTo>
                  <a:cubicBezTo>
                    <a:pt x="850" y="29"/>
                    <a:pt x="850" y="29"/>
                    <a:pt x="850" y="29"/>
                  </a:cubicBezTo>
                  <a:cubicBezTo>
                    <a:pt x="847" y="27"/>
                    <a:pt x="847" y="27"/>
                    <a:pt x="847" y="27"/>
                  </a:cubicBezTo>
                  <a:cubicBezTo>
                    <a:pt x="852" y="27"/>
                    <a:pt x="852" y="27"/>
                    <a:pt x="852" y="27"/>
                  </a:cubicBezTo>
                  <a:cubicBezTo>
                    <a:pt x="854" y="26"/>
                    <a:pt x="854" y="26"/>
                    <a:pt x="854" y="26"/>
                  </a:cubicBezTo>
                  <a:cubicBezTo>
                    <a:pt x="853" y="26"/>
                    <a:pt x="853" y="26"/>
                    <a:pt x="853" y="26"/>
                  </a:cubicBezTo>
                  <a:cubicBezTo>
                    <a:pt x="850" y="26"/>
                    <a:pt x="850" y="26"/>
                    <a:pt x="850" y="26"/>
                  </a:cubicBezTo>
                  <a:cubicBezTo>
                    <a:pt x="846" y="26"/>
                    <a:pt x="846" y="26"/>
                    <a:pt x="846" y="26"/>
                  </a:cubicBezTo>
                  <a:cubicBezTo>
                    <a:pt x="843" y="25"/>
                    <a:pt x="843" y="25"/>
                    <a:pt x="843" y="25"/>
                  </a:cubicBezTo>
                  <a:cubicBezTo>
                    <a:pt x="852" y="25"/>
                    <a:pt x="852" y="25"/>
                    <a:pt x="852" y="25"/>
                  </a:cubicBezTo>
                  <a:cubicBezTo>
                    <a:pt x="856" y="26"/>
                    <a:pt x="856" y="26"/>
                    <a:pt x="856" y="26"/>
                  </a:cubicBezTo>
                  <a:cubicBezTo>
                    <a:pt x="860" y="25"/>
                    <a:pt x="860" y="25"/>
                    <a:pt x="860" y="25"/>
                  </a:cubicBezTo>
                  <a:cubicBezTo>
                    <a:pt x="859" y="23"/>
                    <a:pt x="859" y="23"/>
                    <a:pt x="859" y="23"/>
                  </a:cubicBezTo>
                  <a:cubicBezTo>
                    <a:pt x="859" y="22"/>
                    <a:pt x="859" y="22"/>
                    <a:pt x="859" y="22"/>
                  </a:cubicBezTo>
                  <a:cubicBezTo>
                    <a:pt x="860" y="23"/>
                    <a:pt x="860" y="23"/>
                    <a:pt x="860" y="23"/>
                  </a:cubicBezTo>
                  <a:cubicBezTo>
                    <a:pt x="862" y="23"/>
                    <a:pt x="862" y="23"/>
                    <a:pt x="862" y="23"/>
                  </a:cubicBezTo>
                  <a:cubicBezTo>
                    <a:pt x="865" y="23"/>
                    <a:pt x="865" y="23"/>
                    <a:pt x="865" y="23"/>
                  </a:cubicBezTo>
                  <a:cubicBezTo>
                    <a:pt x="867" y="23"/>
                    <a:pt x="867" y="23"/>
                    <a:pt x="867" y="23"/>
                  </a:cubicBezTo>
                  <a:cubicBezTo>
                    <a:pt x="883" y="19"/>
                    <a:pt x="883" y="19"/>
                    <a:pt x="883" y="19"/>
                  </a:cubicBezTo>
                  <a:cubicBezTo>
                    <a:pt x="899" y="16"/>
                    <a:pt x="899" y="16"/>
                    <a:pt x="899" y="16"/>
                  </a:cubicBezTo>
                  <a:cubicBezTo>
                    <a:pt x="906" y="16"/>
                    <a:pt x="906" y="16"/>
                    <a:pt x="906" y="16"/>
                  </a:cubicBezTo>
                  <a:cubicBezTo>
                    <a:pt x="913" y="14"/>
                    <a:pt x="913" y="14"/>
                    <a:pt x="913" y="14"/>
                  </a:cubicBezTo>
                  <a:cubicBezTo>
                    <a:pt x="910" y="13"/>
                    <a:pt x="910" y="13"/>
                    <a:pt x="910" y="13"/>
                  </a:cubicBezTo>
                  <a:cubicBezTo>
                    <a:pt x="906" y="13"/>
                    <a:pt x="906" y="13"/>
                    <a:pt x="906" y="13"/>
                  </a:cubicBezTo>
                  <a:cubicBezTo>
                    <a:pt x="895" y="14"/>
                    <a:pt x="895" y="14"/>
                    <a:pt x="895" y="14"/>
                  </a:cubicBezTo>
                  <a:cubicBezTo>
                    <a:pt x="869" y="17"/>
                    <a:pt x="869" y="17"/>
                    <a:pt x="869" y="17"/>
                  </a:cubicBezTo>
                  <a:cubicBezTo>
                    <a:pt x="872" y="16"/>
                    <a:pt x="872" y="16"/>
                    <a:pt x="872" y="16"/>
                  </a:cubicBezTo>
                  <a:cubicBezTo>
                    <a:pt x="869" y="16"/>
                    <a:pt x="869" y="16"/>
                    <a:pt x="869" y="16"/>
                  </a:cubicBezTo>
                  <a:cubicBezTo>
                    <a:pt x="899" y="13"/>
                    <a:pt x="899" y="13"/>
                    <a:pt x="899" y="13"/>
                  </a:cubicBezTo>
                  <a:cubicBezTo>
                    <a:pt x="895" y="13"/>
                    <a:pt x="895" y="13"/>
                    <a:pt x="895" y="13"/>
                  </a:cubicBezTo>
                  <a:cubicBezTo>
                    <a:pt x="893" y="13"/>
                    <a:pt x="893" y="13"/>
                    <a:pt x="893" y="13"/>
                  </a:cubicBezTo>
                  <a:cubicBezTo>
                    <a:pt x="909" y="12"/>
                    <a:pt x="909" y="12"/>
                    <a:pt x="909" y="12"/>
                  </a:cubicBezTo>
                  <a:cubicBezTo>
                    <a:pt x="920" y="12"/>
                    <a:pt x="920" y="12"/>
                    <a:pt x="920" y="12"/>
                  </a:cubicBezTo>
                  <a:cubicBezTo>
                    <a:pt x="935" y="9"/>
                    <a:pt x="935" y="9"/>
                    <a:pt x="935" y="9"/>
                  </a:cubicBezTo>
                  <a:cubicBezTo>
                    <a:pt x="940" y="9"/>
                    <a:pt x="940" y="9"/>
                    <a:pt x="940" y="9"/>
                  </a:cubicBezTo>
                  <a:cubicBezTo>
                    <a:pt x="945" y="7"/>
                    <a:pt x="945" y="7"/>
                    <a:pt x="945" y="7"/>
                  </a:cubicBezTo>
                  <a:cubicBezTo>
                    <a:pt x="945" y="6"/>
                    <a:pt x="945" y="6"/>
                    <a:pt x="945" y="6"/>
                  </a:cubicBezTo>
                  <a:lnTo>
                    <a:pt x="943" y="6"/>
                  </a:lnTo>
                  <a:close/>
                  <a:moveTo>
                    <a:pt x="674" y="55"/>
                  </a:moveTo>
                  <a:cubicBezTo>
                    <a:pt x="677" y="53"/>
                    <a:pt x="677" y="53"/>
                    <a:pt x="677" y="53"/>
                  </a:cubicBezTo>
                  <a:cubicBezTo>
                    <a:pt x="678" y="53"/>
                    <a:pt x="678" y="53"/>
                    <a:pt x="678" y="53"/>
                  </a:cubicBezTo>
                  <a:cubicBezTo>
                    <a:pt x="678" y="52"/>
                    <a:pt x="678" y="52"/>
                    <a:pt x="678" y="52"/>
                  </a:cubicBezTo>
                  <a:cubicBezTo>
                    <a:pt x="677" y="50"/>
                    <a:pt x="677" y="50"/>
                    <a:pt x="677" y="50"/>
                  </a:cubicBezTo>
                  <a:cubicBezTo>
                    <a:pt x="675" y="50"/>
                    <a:pt x="675" y="50"/>
                    <a:pt x="675" y="50"/>
                  </a:cubicBezTo>
                  <a:cubicBezTo>
                    <a:pt x="671" y="50"/>
                    <a:pt x="671" y="50"/>
                    <a:pt x="671" y="50"/>
                  </a:cubicBezTo>
                  <a:cubicBezTo>
                    <a:pt x="667" y="52"/>
                    <a:pt x="667" y="52"/>
                    <a:pt x="667" y="52"/>
                  </a:cubicBezTo>
                  <a:cubicBezTo>
                    <a:pt x="667" y="53"/>
                    <a:pt x="667" y="53"/>
                    <a:pt x="667" y="53"/>
                  </a:cubicBezTo>
                  <a:cubicBezTo>
                    <a:pt x="668" y="53"/>
                    <a:pt x="668" y="53"/>
                    <a:pt x="668" y="53"/>
                  </a:cubicBezTo>
                  <a:lnTo>
                    <a:pt x="674" y="55"/>
                  </a:lnTo>
                  <a:close/>
                  <a:moveTo>
                    <a:pt x="735" y="32"/>
                  </a:moveTo>
                  <a:cubicBezTo>
                    <a:pt x="733" y="32"/>
                    <a:pt x="733" y="32"/>
                    <a:pt x="733" y="32"/>
                  </a:cubicBezTo>
                  <a:cubicBezTo>
                    <a:pt x="731" y="30"/>
                    <a:pt x="731" y="30"/>
                    <a:pt x="731" y="30"/>
                  </a:cubicBezTo>
                  <a:cubicBezTo>
                    <a:pt x="728" y="30"/>
                    <a:pt x="728" y="30"/>
                    <a:pt x="728" y="30"/>
                  </a:cubicBezTo>
                  <a:cubicBezTo>
                    <a:pt x="725" y="32"/>
                    <a:pt x="725" y="32"/>
                    <a:pt x="725" y="32"/>
                  </a:cubicBezTo>
                  <a:cubicBezTo>
                    <a:pt x="723" y="32"/>
                    <a:pt x="723" y="32"/>
                    <a:pt x="723" y="32"/>
                  </a:cubicBezTo>
                  <a:cubicBezTo>
                    <a:pt x="731" y="27"/>
                    <a:pt x="731" y="27"/>
                    <a:pt x="731" y="27"/>
                  </a:cubicBezTo>
                  <a:cubicBezTo>
                    <a:pt x="730" y="26"/>
                    <a:pt x="730" y="26"/>
                    <a:pt x="730" y="26"/>
                  </a:cubicBezTo>
                  <a:cubicBezTo>
                    <a:pt x="728" y="26"/>
                    <a:pt x="728" y="26"/>
                    <a:pt x="728" y="26"/>
                  </a:cubicBezTo>
                  <a:cubicBezTo>
                    <a:pt x="725" y="26"/>
                    <a:pt x="725" y="26"/>
                    <a:pt x="725" y="26"/>
                  </a:cubicBezTo>
                  <a:cubicBezTo>
                    <a:pt x="728" y="25"/>
                    <a:pt x="728" y="25"/>
                    <a:pt x="728" y="25"/>
                  </a:cubicBezTo>
                  <a:cubicBezTo>
                    <a:pt x="730" y="25"/>
                    <a:pt x="730" y="25"/>
                    <a:pt x="730" y="25"/>
                  </a:cubicBezTo>
                  <a:cubicBezTo>
                    <a:pt x="730" y="23"/>
                    <a:pt x="730" y="23"/>
                    <a:pt x="730" y="23"/>
                  </a:cubicBezTo>
                  <a:cubicBezTo>
                    <a:pt x="728" y="23"/>
                    <a:pt x="728" y="23"/>
                    <a:pt x="728" y="23"/>
                  </a:cubicBezTo>
                  <a:cubicBezTo>
                    <a:pt x="727" y="23"/>
                    <a:pt x="727" y="23"/>
                    <a:pt x="727" y="23"/>
                  </a:cubicBezTo>
                  <a:cubicBezTo>
                    <a:pt x="723" y="25"/>
                    <a:pt x="723" y="25"/>
                    <a:pt x="723" y="25"/>
                  </a:cubicBezTo>
                  <a:cubicBezTo>
                    <a:pt x="724" y="25"/>
                    <a:pt x="724" y="25"/>
                    <a:pt x="724" y="25"/>
                  </a:cubicBezTo>
                  <a:cubicBezTo>
                    <a:pt x="721" y="26"/>
                    <a:pt x="721" y="26"/>
                    <a:pt x="721" y="26"/>
                  </a:cubicBezTo>
                  <a:cubicBezTo>
                    <a:pt x="718" y="25"/>
                    <a:pt x="718" y="25"/>
                    <a:pt x="718" y="25"/>
                  </a:cubicBezTo>
                  <a:cubicBezTo>
                    <a:pt x="720" y="23"/>
                    <a:pt x="720" y="23"/>
                    <a:pt x="720" y="23"/>
                  </a:cubicBezTo>
                  <a:cubicBezTo>
                    <a:pt x="715" y="22"/>
                    <a:pt x="715" y="22"/>
                    <a:pt x="715" y="22"/>
                  </a:cubicBezTo>
                  <a:cubicBezTo>
                    <a:pt x="714" y="22"/>
                    <a:pt x="714" y="22"/>
                    <a:pt x="714" y="22"/>
                  </a:cubicBezTo>
                  <a:cubicBezTo>
                    <a:pt x="713" y="22"/>
                    <a:pt x="713" y="22"/>
                    <a:pt x="713" y="22"/>
                  </a:cubicBezTo>
                  <a:cubicBezTo>
                    <a:pt x="711" y="20"/>
                    <a:pt x="711" y="20"/>
                    <a:pt x="711" y="20"/>
                  </a:cubicBezTo>
                  <a:cubicBezTo>
                    <a:pt x="710" y="19"/>
                    <a:pt x="710" y="19"/>
                    <a:pt x="710" y="19"/>
                  </a:cubicBezTo>
                  <a:cubicBezTo>
                    <a:pt x="708" y="17"/>
                    <a:pt x="708" y="17"/>
                    <a:pt x="708" y="17"/>
                  </a:cubicBezTo>
                  <a:cubicBezTo>
                    <a:pt x="707" y="16"/>
                    <a:pt x="707" y="16"/>
                    <a:pt x="707" y="16"/>
                  </a:cubicBezTo>
                  <a:cubicBezTo>
                    <a:pt x="703" y="14"/>
                    <a:pt x="703" y="14"/>
                    <a:pt x="703" y="14"/>
                  </a:cubicBezTo>
                  <a:cubicBezTo>
                    <a:pt x="698" y="14"/>
                    <a:pt x="698" y="14"/>
                    <a:pt x="698" y="14"/>
                  </a:cubicBezTo>
                  <a:cubicBezTo>
                    <a:pt x="692" y="16"/>
                    <a:pt x="692" y="16"/>
                    <a:pt x="692" y="16"/>
                  </a:cubicBezTo>
                  <a:cubicBezTo>
                    <a:pt x="694" y="16"/>
                    <a:pt x="694" y="16"/>
                    <a:pt x="694" y="16"/>
                  </a:cubicBezTo>
                  <a:cubicBezTo>
                    <a:pt x="697" y="16"/>
                    <a:pt x="697" y="16"/>
                    <a:pt x="697" y="16"/>
                  </a:cubicBezTo>
                  <a:cubicBezTo>
                    <a:pt x="701" y="16"/>
                    <a:pt x="701" y="16"/>
                    <a:pt x="701" y="16"/>
                  </a:cubicBezTo>
                  <a:cubicBezTo>
                    <a:pt x="695" y="17"/>
                    <a:pt x="695" y="17"/>
                    <a:pt x="695" y="17"/>
                  </a:cubicBezTo>
                  <a:cubicBezTo>
                    <a:pt x="692" y="17"/>
                    <a:pt x="692" y="17"/>
                    <a:pt x="692" y="17"/>
                  </a:cubicBezTo>
                  <a:cubicBezTo>
                    <a:pt x="691" y="17"/>
                    <a:pt x="691" y="17"/>
                    <a:pt x="691" y="17"/>
                  </a:cubicBezTo>
                  <a:cubicBezTo>
                    <a:pt x="690" y="17"/>
                    <a:pt x="690" y="17"/>
                    <a:pt x="690" y="17"/>
                  </a:cubicBezTo>
                  <a:cubicBezTo>
                    <a:pt x="685" y="17"/>
                    <a:pt x="685" y="17"/>
                    <a:pt x="685" y="17"/>
                  </a:cubicBezTo>
                  <a:cubicBezTo>
                    <a:pt x="682" y="17"/>
                    <a:pt x="682" y="17"/>
                    <a:pt x="682" y="17"/>
                  </a:cubicBezTo>
                  <a:cubicBezTo>
                    <a:pt x="681" y="19"/>
                    <a:pt x="681" y="19"/>
                    <a:pt x="681" y="19"/>
                  </a:cubicBezTo>
                  <a:cubicBezTo>
                    <a:pt x="680" y="19"/>
                    <a:pt x="680" y="19"/>
                    <a:pt x="680" y="19"/>
                  </a:cubicBezTo>
                  <a:cubicBezTo>
                    <a:pt x="682" y="20"/>
                    <a:pt x="682" y="20"/>
                    <a:pt x="682" y="20"/>
                  </a:cubicBezTo>
                  <a:cubicBezTo>
                    <a:pt x="684" y="20"/>
                    <a:pt x="684" y="20"/>
                    <a:pt x="684" y="20"/>
                  </a:cubicBezTo>
                  <a:cubicBezTo>
                    <a:pt x="685" y="22"/>
                    <a:pt x="685" y="22"/>
                    <a:pt x="685" y="22"/>
                  </a:cubicBezTo>
                  <a:cubicBezTo>
                    <a:pt x="678" y="22"/>
                    <a:pt x="678" y="22"/>
                    <a:pt x="678" y="22"/>
                  </a:cubicBezTo>
                  <a:cubicBezTo>
                    <a:pt x="670" y="23"/>
                    <a:pt x="670" y="23"/>
                    <a:pt x="670" y="23"/>
                  </a:cubicBezTo>
                  <a:cubicBezTo>
                    <a:pt x="664" y="23"/>
                    <a:pt x="664" y="23"/>
                    <a:pt x="664" y="23"/>
                  </a:cubicBezTo>
                  <a:cubicBezTo>
                    <a:pt x="665" y="25"/>
                    <a:pt x="665" y="25"/>
                    <a:pt x="665" y="25"/>
                  </a:cubicBezTo>
                  <a:cubicBezTo>
                    <a:pt x="668" y="25"/>
                    <a:pt x="668" y="25"/>
                    <a:pt x="668" y="25"/>
                  </a:cubicBezTo>
                  <a:cubicBezTo>
                    <a:pt x="670" y="25"/>
                    <a:pt x="670" y="25"/>
                    <a:pt x="670" y="25"/>
                  </a:cubicBezTo>
                  <a:cubicBezTo>
                    <a:pt x="672" y="26"/>
                    <a:pt x="672" y="26"/>
                    <a:pt x="672" y="26"/>
                  </a:cubicBezTo>
                  <a:cubicBezTo>
                    <a:pt x="675" y="26"/>
                    <a:pt x="675" y="26"/>
                    <a:pt x="675" y="26"/>
                  </a:cubicBezTo>
                  <a:cubicBezTo>
                    <a:pt x="677" y="27"/>
                    <a:pt x="677" y="27"/>
                    <a:pt x="677" y="27"/>
                  </a:cubicBezTo>
                  <a:cubicBezTo>
                    <a:pt x="668" y="26"/>
                    <a:pt x="668" y="26"/>
                    <a:pt x="668" y="26"/>
                  </a:cubicBezTo>
                  <a:cubicBezTo>
                    <a:pt x="664" y="26"/>
                    <a:pt x="664" y="26"/>
                    <a:pt x="664" y="26"/>
                  </a:cubicBezTo>
                  <a:cubicBezTo>
                    <a:pt x="661" y="26"/>
                    <a:pt x="661" y="26"/>
                    <a:pt x="661" y="26"/>
                  </a:cubicBezTo>
                  <a:cubicBezTo>
                    <a:pt x="660" y="27"/>
                    <a:pt x="660" y="27"/>
                    <a:pt x="660" y="27"/>
                  </a:cubicBezTo>
                  <a:cubicBezTo>
                    <a:pt x="660" y="29"/>
                    <a:pt x="660" y="29"/>
                    <a:pt x="660" y="29"/>
                  </a:cubicBezTo>
                  <a:cubicBezTo>
                    <a:pt x="660" y="30"/>
                    <a:pt x="660" y="30"/>
                    <a:pt x="660" y="30"/>
                  </a:cubicBezTo>
                  <a:cubicBezTo>
                    <a:pt x="662" y="30"/>
                    <a:pt x="662" y="30"/>
                    <a:pt x="662" y="30"/>
                  </a:cubicBezTo>
                  <a:cubicBezTo>
                    <a:pt x="658" y="32"/>
                    <a:pt x="658" y="32"/>
                    <a:pt x="658" y="32"/>
                  </a:cubicBezTo>
                  <a:cubicBezTo>
                    <a:pt x="660" y="33"/>
                    <a:pt x="660" y="33"/>
                    <a:pt x="660" y="33"/>
                  </a:cubicBezTo>
                  <a:cubicBezTo>
                    <a:pt x="661" y="33"/>
                    <a:pt x="661" y="33"/>
                    <a:pt x="661" y="33"/>
                  </a:cubicBezTo>
                  <a:cubicBezTo>
                    <a:pt x="665" y="33"/>
                    <a:pt x="665" y="33"/>
                    <a:pt x="665" y="33"/>
                  </a:cubicBezTo>
                  <a:cubicBezTo>
                    <a:pt x="668" y="33"/>
                    <a:pt x="668" y="33"/>
                    <a:pt x="668" y="33"/>
                  </a:cubicBezTo>
                  <a:cubicBezTo>
                    <a:pt x="671" y="33"/>
                    <a:pt x="671" y="33"/>
                    <a:pt x="671" y="33"/>
                  </a:cubicBezTo>
                  <a:cubicBezTo>
                    <a:pt x="672" y="33"/>
                    <a:pt x="672" y="33"/>
                    <a:pt x="672" y="33"/>
                  </a:cubicBezTo>
                  <a:cubicBezTo>
                    <a:pt x="677" y="32"/>
                    <a:pt x="677" y="32"/>
                    <a:pt x="677" y="32"/>
                  </a:cubicBezTo>
                  <a:cubicBezTo>
                    <a:pt x="675" y="33"/>
                    <a:pt x="675" y="33"/>
                    <a:pt x="675" y="33"/>
                  </a:cubicBezTo>
                  <a:cubicBezTo>
                    <a:pt x="677" y="33"/>
                    <a:pt x="677" y="33"/>
                    <a:pt x="677" y="33"/>
                  </a:cubicBezTo>
                  <a:cubicBezTo>
                    <a:pt x="678" y="32"/>
                    <a:pt x="678" y="32"/>
                    <a:pt x="678" y="32"/>
                  </a:cubicBezTo>
                  <a:cubicBezTo>
                    <a:pt x="681" y="32"/>
                    <a:pt x="681" y="32"/>
                    <a:pt x="681" y="32"/>
                  </a:cubicBezTo>
                  <a:cubicBezTo>
                    <a:pt x="685" y="32"/>
                    <a:pt x="685" y="32"/>
                    <a:pt x="685" y="32"/>
                  </a:cubicBezTo>
                  <a:cubicBezTo>
                    <a:pt x="681" y="33"/>
                    <a:pt x="681" y="33"/>
                    <a:pt x="681" y="33"/>
                  </a:cubicBezTo>
                  <a:cubicBezTo>
                    <a:pt x="685" y="33"/>
                    <a:pt x="685" y="33"/>
                    <a:pt x="685" y="33"/>
                  </a:cubicBezTo>
                  <a:cubicBezTo>
                    <a:pt x="680" y="35"/>
                    <a:pt x="680" y="35"/>
                    <a:pt x="680" y="35"/>
                  </a:cubicBezTo>
                  <a:cubicBezTo>
                    <a:pt x="671" y="35"/>
                    <a:pt x="671" y="35"/>
                    <a:pt x="671" y="35"/>
                  </a:cubicBezTo>
                  <a:cubicBezTo>
                    <a:pt x="662" y="36"/>
                    <a:pt x="662" y="36"/>
                    <a:pt x="662" y="36"/>
                  </a:cubicBezTo>
                  <a:cubicBezTo>
                    <a:pt x="664" y="37"/>
                    <a:pt x="664" y="37"/>
                    <a:pt x="664" y="37"/>
                  </a:cubicBezTo>
                  <a:cubicBezTo>
                    <a:pt x="665" y="39"/>
                    <a:pt x="665" y="39"/>
                    <a:pt x="665" y="39"/>
                  </a:cubicBezTo>
                  <a:cubicBezTo>
                    <a:pt x="664" y="39"/>
                    <a:pt x="664" y="39"/>
                    <a:pt x="664" y="39"/>
                  </a:cubicBezTo>
                  <a:cubicBezTo>
                    <a:pt x="667" y="40"/>
                    <a:pt x="667" y="40"/>
                    <a:pt x="667" y="40"/>
                  </a:cubicBezTo>
                  <a:cubicBezTo>
                    <a:pt x="670" y="40"/>
                    <a:pt x="670" y="40"/>
                    <a:pt x="670" y="40"/>
                  </a:cubicBezTo>
                  <a:cubicBezTo>
                    <a:pt x="672" y="40"/>
                    <a:pt x="672" y="40"/>
                    <a:pt x="672" y="40"/>
                  </a:cubicBezTo>
                  <a:cubicBezTo>
                    <a:pt x="677" y="40"/>
                    <a:pt x="677" y="40"/>
                    <a:pt x="677" y="40"/>
                  </a:cubicBezTo>
                  <a:cubicBezTo>
                    <a:pt x="672" y="42"/>
                    <a:pt x="672" y="42"/>
                    <a:pt x="672" y="42"/>
                  </a:cubicBezTo>
                  <a:cubicBezTo>
                    <a:pt x="667" y="42"/>
                    <a:pt x="667" y="42"/>
                    <a:pt x="667" y="42"/>
                  </a:cubicBezTo>
                  <a:cubicBezTo>
                    <a:pt x="670" y="43"/>
                    <a:pt x="670" y="43"/>
                    <a:pt x="670" y="43"/>
                  </a:cubicBezTo>
                  <a:cubicBezTo>
                    <a:pt x="674" y="45"/>
                    <a:pt x="674" y="45"/>
                    <a:pt x="674" y="45"/>
                  </a:cubicBezTo>
                  <a:cubicBezTo>
                    <a:pt x="680" y="45"/>
                    <a:pt x="680" y="45"/>
                    <a:pt x="680" y="45"/>
                  </a:cubicBezTo>
                  <a:cubicBezTo>
                    <a:pt x="682" y="45"/>
                    <a:pt x="682" y="45"/>
                    <a:pt x="682" y="45"/>
                  </a:cubicBezTo>
                  <a:cubicBezTo>
                    <a:pt x="684" y="45"/>
                    <a:pt x="684" y="45"/>
                    <a:pt x="684" y="45"/>
                  </a:cubicBezTo>
                  <a:cubicBezTo>
                    <a:pt x="682" y="43"/>
                    <a:pt x="682" y="43"/>
                    <a:pt x="682" y="43"/>
                  </a:cubicBezTo>
                  <a:cubicBezTo>
                    <a:pt x="685" y="43"/>
                    <a:pt x="685" y="43"/>
                    <a:pt x="685" y="43"/>
                  </a:cubicBezTo>
                  <a:cubicBezTo>
                    <a:pt x="690" y="45"/>
                    <a:pt x="690" y="45"/>
                    <a:pt x="690" y="45"/>
                  </a:cubicBezTo>
                  <a:cubicBezTo>
                    <a:pt x="690" y="42"/>
                    <a:pt x="690" y="42"/>
                    <a:pt x="690" y="42"/>
                  </a:cubicBezTo>
                  <a:cubicBezTo>
                    <a:pt x="690" y="40"/>
                    <a:pt x="690" y="40"/>
                    <a:pt x="690" y="40"/>
                  </a:cubicBezTo>
                  <a:cubicBezTo>
                    <a:pt x="691" y="40"/>
                    <a:pt x="691" y="40"/>
                    <a:pt x="691" y="40"/>
                  </a:cubicBezTo>
                  <a:cubicBezTo>
                    <a:pt x="691" y="43"/>
                    <a:pt x="691" y="43"/>
                    <a:pt x="691" y="43"/>
                  </a:cubicBezTo>
                  <a:cubicBezTo>
                    <a:pt x="694" y="45"/>
                    <a:pt x="694" y="45"/>
                    <a:pt x="694" y="45"/>
                  </a:cubicBezTo>
                  <a:cubicBezTo>
                    <a:pt x="695" y="45"/>
                    <a:pt x="695" y="45"/>
                    <a:pt x="695" y="45"/>
                  </a:cubicBezTo>
                  <a:cubicBezTo>
                    <a:pt x="698" y="43"/>
                    <a:pt x="698" y="43"/>
                    <a:pt x="698" y="43"/>
                  </a:cubicBezTo>
                  <a:cubicBezTo>
                    <a:pt x="700" y="42"/>
                    <a:pt x="700" y="42"/>
                    <a:pt x="700" y="42"/>
                  </a:cubicBezTo>
                  <a:cubicBezTo>
                    <a:pt x="701" y="40"/>
                    <a:pt x="701" y="40"/>
                    <a:pt x="701" y="40"/>
                  </a:cubicBezTo>
                  <a:cubicBezTo>
                    <a:pt x="704" y="42"/>
                    <a:pt x="704" y="42"/>
                    <a:pt x="704" y="42"/>
                  </a:cubicBezTo>
                  <a:cubicBezTo>
                    <a:pt x="707" y="40"/>
                    <a:pt x="707" y="40"/>
                    <a:pt x="707" y="40"/>
                  </a:cubicBezTo>
                  <a:cubicBezTo>
                    <a:pt x="705" y="40"/>
                    <a:pt x="705" y="40"/>
                    <a:pt x="705" y="40"/>
                  </a:cubicBezTo>
                  <a:cubicBezTo>
                    <a:pt x="710" y="37"/>
                    <a:pt x="710" y="37"/>
                    <a:pt x="710" y="37"/>
                  </a:cubicBezTo>
                  <a:cubicBezTo>
                    <a:pt x="714" y="36"/>
                    <a:pt x="714" y="36"/>
                    <a:pt x="714" y="36"/>
                  </a:cubicBezTo>
                  <a:cubicBezTo>
                    <a:pt x="711" y="37"/>
                    <a:pt x="711" y="37"/>
                    <a:pt x="711" y="37"/>
                  </a:cubicBezTo>
                  <a:cubicBezTo>
                    <a:pt x="708" y="39"/>
                    <a:pt x="708" y="39"/>
                    <a:pt x="708" y="39"/>
                  </a:cubicBezTo>
                  <a:cubicBezTo>
                    <a:pt x="711" y="40"/>
                    <a:pt x="711" y="40"/>
                    <a:pt x="711" y="40"/>
                  </a:cubicBezTo>
                  <a:cubicBezTo>
                    <a:pt x="714" y="39"/>
                    <a:pt x="714" y="39"/>
                    <a:pt x="714" y="39"/>
                  </a:cubicBezTo>
                  <a:cubicBezTo>
                    <a:pt x="718" y="37"/>
                    <a:pt x="718" y="37"/>
                    <a:pt x="718" y="37"/>
                  </a:cubicBezTo>
                  <a:cubicBezTo>
                    <a:pt x="721" y="36"/>
                    <a:pt x="721" y="36"/>
                    <a:pt x="721" y="36"/>
                  </a:cubicBezTo>
                  <a:cubicBezTo>
                    <a:pt x="724" y="36"/>
                    <a:pt x="724" y="36"/>
                    <a:pt x="724" y="36"/>
                  </a:cubicBezTo>
                  <a:cubicBezTo>
                    <a:pt x="728" y="35"/>
                    <a:pt x="728" y="35"/>
                    <a:pt x="728" y="35"/>
                  </a:cubicBezTo>
                  <a:cubicBezTo>
                    <a:pt x="738" y="35"/>
                    <a:pt x="738" y="35"/>
                    <a:pt x="738" y="35"/>
                  </a:cubicBezTo>
                  <a:cubicBezTo>
                    <a:pt x="737" y="32"/>
                    <a:pt x="737" y="32"/>
                    <a:pt x="737" y="32"/>
                  </a:cubicBezTo>
                  <a:lnTo>
                    <a:pt x="735" y="32"/>
                  </a:lnTo>
                  <a:close/>
                  <a:moveTo>
                    <a:pt x="707" y="156"/>
                  </a:moveTo>
                  <a:cubicBezTo>
                    <a:pt x="708" y="158"/>
                    <a:pt x="708" y="158"/>
                    <a:pt x="708" y="158"/>
                  </a:cubicBezTo>
                  <a:cubicBezTo>
                    <a:pt x="714" y="158"/>
                    <a:pt x="714" y="158"/>
                    <a:pt x="714" y="158"/>
                  </a:cubicBezTo>
                  <a:cubicBezTo>
                    <a:pt x="717" y="158"/>
                    <a:pt x="717" y="158"/>
                    <a:pt x="717" y="158"/>
                  </a:cubicBezTo>
                  <a:cubicBezTo>
                    <a:pt x="718" y="156"/>
                    <a:pt x="718" y="156"/>
                    <a:pt x="718" y="156"/>
                  </a:cubicBezTo>
                  <a:cubicBezTo>
                    <a:pt x="717" y="155"/>
                    <a:pt x="717" y="155"/>
                    <a:pt x="717" y="155"/>
                  </a:cubicBezTo>
                  <a:cubicBezTo>
                    <a:pt x="714" y="155"/>
                    <a:pt x="714" y="155"/>
                    <a:pt x="714" y="155"/>
                  </a:cubicBezTo>
                  <a:cubicBezTo>
                    <a:pt x="713" y="155"/>
                    <a:pt x="713" y="155"/>
                    <a:pt x="713" y="155"/>
                  </a:cubicBezTo>
                  <a:cubicBezTo>
                    <a:pt x="713" y="154"/>
                    <a:pt x="713" y="154"/>
                    <a:pt x="713" y="154"/>
                  </a:cubicBezTo>
                  <a:cubicBezTo>
                    <a:pt x="710" y="155"/>
                    <a:pt x="710" y="155"/>
                    <a:pt x="710" y="155"/>
                  </a:cubicBezTo>
                  <a:cubicBezTo>
                    <a:pt x="707" y="155"/>
                    <a:pt x="707" y="155"/>
                    <a:pt x="707" y="155"/>
                  </a:cubicBezTo>
                  <a:lnTo>
                    <a:pt x="707" y="156"/>
                  </a:lnTo>
                  <a:close/>
                  <a:moveTo>
                    <a:pt x="701" y="141"/>
                  </a:moveTo>
                  <a:cubicBezTo>
                    <a:pt x="701" y="139"/>
                    <a:pt x="701" y="139"/>
                    <a:pt x="701" y="139"/>
                  </a:cubicBezTo>
                  <a:cubicBezTo>
                    <a:pt x="698" y="139"/>
                    <a:pt x="698" y="139"/>
                    <a:pt x="698" y="139"/>
                  </a:cubicBezTo>
                  <a:cubicBezTo>
                    <a:pt x="697" y="139"/>
                    <a:pt x="697" y="139"/>
                    <a:pt x="697" y="139"/>
                  </a:cubicBezTo>
                  <a:cubicBezTo>
                    <a:pt x="695" y="141"/>
                    <a:pt x="695" y="141"/>
                    <a:pt x="695" y="141"/>
                  </a:cubicBezTo>
                  <a:cubicBezTo>
                    <a:pt x="695" y="142"/>
                    <a:pt x="695" y="142"/>
                    <a:pt x="695" y="142"/>
                  </a:cubicBezTo>
                  <a:cubicBezTo>
                    <a:pt x="698" y="142"/>
                    <a:pt x="698" y="142"/>
                    <a:pt x="698" y="142"/>
                  </a:cubicBezTo>
                  <a:lnTo>
                    <a:pt x="701" y="141"/>
                  </a:lnTo>
                  <a:close/>
                  <a:moveTo>
                    <a:pt x="746" y="235"/>
                  </a:moveTo>
                  <a:cubicBezTo>
                    <a:pt x="748" y="235"/>
                    <a:pt x="748" y="235"/>
                    <a:pt x="748" y="235"/>
                  </a:cubicBezTo>
                  <a:cubicBezTo>
                    <a:pt x="750" y="232"/>
                    <a:pt x="750" y="232"/>
                    <a:pt x="750" y="232"/>
                  </a:cubicBezTo>
                  <a:cubicBezTo>
                    <a:pt x="747" y="231"/>
                    <a:pt x="747" y="231"/>
                    <a:pt x="747" y="231"/>
                  </a:cubicBezTo>
                  <a:cubicBezTo>
                    <a:pt x="744" y="231"/>
                    <a:pt x="744" y="231"/>
                    <a:pt x="744" y="231"/>
                  </a:cubicBezTo>
                  <a:cubicBezTo>
                    <a:pt x="743" y="232"/>
                    <a:pt x="743" y="232"/>
                    <a:pt x="743" y="232"/>
                  </a:cubicBezTo>
                  <a:cubicBezTo>
                    <a:pt x="744" y="234"/>
                    <a:pt x="744" y="234"/>
                    <a:pt x="744" y="234"/>
                  </a:cubicBezTo>
                  <a:lnTo>
                    <a:pt x="746" y="235"/>
                  </a:lnTo>
                  <a:close/>
                  <a:moveTo>
                    <a:pt x="710" y="149"/>
                  </a:moveTo>
                  <a:cubicBezTo>
                    <a:pt x="711" y="148"/>
                    <a:pt x="711" y="148"/>
                    <a:pt x="711" y="148"/>
                  </a:cubicBezTo>
                  <a:cubicBezTo>
                    <a:pt x="710" y="148"/>
                    <a:pt x="710" y="148"/>
                    <a:pt x="710" y="148"/>
                  </a:cubicBezTo>
                  <a:cubicBezTo>
                    <a:pt x="708" y="148"/>
                    <a:pt x="708" y="148"/>
                    <a:pt x="708" y="148"/>
                  </a:cubicBezTo>
                  <a:cubicBezTo>
                    <a:pt x="707" y="148"/>
                    <a:pt x="707" y="148"/>
                    <a:pt x="707" y="148"/>
                  </a:cubicBezTo>
                  <a:cubicBezTo>
                    <a:pt x="707" y="151"/>
                    <a:pt x="707" y="151"/>
                    <a:pt x="707" y="151"/>
                  </a:cubicBezTo>
                  <a:cubicBezTo>
                    <a:pt x="707" y="152"/>
                    <a:pt x="707" y="152"/>
                    <a:pt x="707" y="152"/>
                  </a:cubicBezTo>
                  <a:cubicBezTo>
                    <a:pt x="710" y="151"/>
                    <a:pt x="710" y="151"/>
                    <a:pt x="710" y="151"/>
                  </a:cubicBezTo>
                  <a:lnTo>
                    <a:pt x="710" y="149"/>
                  </a:lnTo>
                  <a:close/>
                  <a:moveTo>
                    <a:pt x="622" y="132"/>
                  </a:moveTo>
                  <a:cubicBezTo>
                    <a:pt x="618" y="131"/>
                    <a:pt x="618" y="131"/>
                    <a:pt x="618" y="131"/>
                  </a:cubicBezTo>
                  <a:cubicBezTo>
                    <a:pt x="617" y="131"/>
                    <a:pt x="617" y="131"/>
                    <a:pt x="617" y="131"/>
                  </a:cubicBezTo>
                  <a:cubicBezTo>
                    <a:pt x="617" y="132"/>
                    <a:pt x="617" y="132"/>
                    <a:pt x="617" y="132"/>
                  </a:cubicBezTo>
                  <a:cubicBezTo>
                    <a:pt x="621" y="133"/>
                    <a:pt x="621" y="133"/>
                    <a:pt x="621" y="133"/>
                  </a:cubicBezTo>
                  <a:lnTo>
                    <a:pt x="622" y="132"/>
                  </a:lnTo>
                  <a:close/>
                  <a:moveTo>
                    <a:pt x="601" y="154"/>
                  </a:moveTo>
                  <a:cubicBezTo>
                    <a:pt x="599" y="156"/>
                    <a:pt x="599" y="156"/>
                    <a:pt x="599" y="156"/>
                  </a:cubicBezTo>
                  <a:cubicBezTo>
                    <a:pt x="598" y="158"/>
                    <a:pt x="598" y="158"/>
                    <a:pt x="598" y="158"/>
                  </a:cubicBezTo>
                  <a:cubicBezTo>
                    <a:pt x="599" y="158"/>
                    <a:pt x="599" y="158"/>
                    <a:pt x="599" y="158"/>
                  </a:cubicBezTo>
                  <a:cubicBezTo>
                    <a:pt x="601" y="158"/>
                    <a:pt x="601" y="158"/>
                    <a:pt x="601" y="158"/>
                  </a:cubicBezTo>
                  <a:cubicBezTo>
                    <a:pt x="602" y="156"/>
                    <a:pt x="602" y="156"/>
                    <a:pt x="602" y="156"/>
                  </a:cubicBezTo>
                  <a:cubicBezTo>
                    <a:pt x="605" y="154"/>
                    <a:pt x="605" y="154"/>
                    <a:pt x="605" y="154"/>
                  </a:cubicBezTo>
                  <a:cubicBezTo>
                    <a:pt x="605" y="152"/>
                    <a:pt x="605" y="152"/>
                    <a:pt x="605" y="152"/>
                  </a:cubicBezTo>
                  <a:cubicBezTo>
                    <a:pt x="602" y="152"/>
                    <a:pt x="602" y="152"/>
                    <a:pt x="602" y="152"/>
                  </a:cubicBezTo>
                  <a:lnTo>
                    <a:pt x="601" y="154"/>
                  </a:lnTo>
                  <a:close/>
                  <a:moveTo>
                    <a:pt x="649" y="207"/>
                  </a:moveTo>
                  <a:cubicBezTo>
                    <a:pt x="647" y="208"/>
                    <a:pt x="647" y="208"/>
                    <a:pt x="647" y="208"/>
                  </a:cubicBezTo>
                  <a:cubicBezTo>
                    <a:pt x="647" y="209"/>
                    <a:pt x="647" y="209"/>
                    <a:pt x="647" y="209"/>
                  </a:cubicBezTo>
                  <a:cubicBezTo>
                    <a:pt x="648" y="209"/>
                    <a:pt x="648" y="209"/>
                    <a:pt x="648" y="209"/>
                  </a:cubicBezTo>
                  <a:cubicBezTo>
                    <a:pt x="651" y="211"/>
                    <a:pt x="651" y="211"/>
                    <a:pt x="651" y="211"/>
                  </a:cubicBezTo>
                  <a:cubicBezTo>
                    <a:pt x="652" y="209"/>
                    <a:pt x="652" y="209"/>
                    <a:pt x="652" y="209"/>
                  </a:cubicBezTo>
                  <a:cubicBezTo>
                    <a:pt x="651" y="209"/>
                    <a:pt x="651" y="209"/>
                    <a:pt x="651" y="209"/>
                  </a:cubicBezTo>
                  <a:cubicBezTo>
                    <a:pt x="651" y="208"/>
                    <a:pt x="651" y="208"/>
                    <a:pt x="651" y="208"/>
                  </a:cubicBezTo>
                  <a:lnTo>
                    <a:pt x="649" y="207"/>
                  </a:lnTo>
                  <a:close/>
                  <a:moveTo>
                    <a:pt x="695" y="386"/>
                  </a:moveTo>
                  <a:cubicBezTo>
                    <a:pt x="691" y="384"/>
                    <a:pt x="691" y="384"/>
                    <a:pt x="691" y="384"/>
                  </a:cubicBezTo>
                  <a:cubicBezTo>
                    <a:pt x="688" y="383"/>
                    <a:pt x="688" y="383"/>
                    <a:pt x="688" y="383"/>
                  </a:cubicBezTo>
                  <a:cubicBezTo>
                    <a:pt x="682" y="383"/>
                    <a:pt x="682" y="383"/>
                    <a:pt x="682" y="383"/>
                  </a:cubicBezTo>
                  <a:cubicBezTo>
                    <a:pt x="681" y="383"/>
                    <a:pt x="681" y="383"/>
                    <a:pt x="681" y="383"/>
                  </a:cubicBezTo>
                  <a:cubicBezTo>
                    <a:pt x="678" y="383"/>
                    <a:pt x="678" y="383"/>
                    <a:pt x="678" y="383"/>
                  </a:cubicBezTo>
                  <a:cubicBezTo>
                    <a:pt x="682" y="386"/>
                    <a:pt x="682" y="386"/>
                    <a:pt x="682" y="386"/>
                  </a:cubicBezTo>
                  <a:cubicBezTo>
                    <a:pt x="687" y="390"/>
                    <a:pt x="687" y="390"/>
                    <a:pt x="687" y="390"/>
                  </a:cubicBezTo>
                  <a:cubicBezTo>
                    <a:pt x="692" y="393"/>
                    <a:pt x="692" y="393"/>
                    <a:pt x="692" y="393"/>
                  </a:cubicBezTo>
                  <a:cubicBezTo>
                    <a:pt x="700" y="393"/>
                    <a:pt x="700" y="393"/>
                    <a:pt x="700" y="393"/>
                  </a:cubicBezTo>
                  <a:cubicBezTo>
                    <a:pt x="703" y="393"/>
                    <a:pt x="703" y="393"/>
                    <a:pt x="703" y="393"/>
                  </a:cubicBezTo>
                  <a:cubicBezTo>
                    <a:pt x="704" y="393"/>
                    <a:pt x="704" y="393"/>
                    <a:pt x="704" y="393"/>
                  </a:cubicBezTo>
                  <a:cubicBezTo>
                    <a:pt x="703" y="392"/>
                    <a:pt x="703" y="392"/>
                    <a:pt x="703" y="392"/>
                  </a:cubicBezTo>
                  <a:cubicBezTo>
                    <a:pt x="701" y="389"/>
                    <a:pt x="701" y="389"/>
                    <a:pt x="701" y="389"/>
                  </a:cubicBezTo>
                  <a:lnTo>
                    <a:pt x="695" y="386"/>
                  </a:lnTo>
                  <a:close/>
                  <a:moveTo>
                    <a:pt x="727" y="379"/>
                  </a:moveTo>
                  <a:cubicBezTo>
                    <a:pt x="728" y="377"/>
                    <a:pt x="728" y="377"/>
                    <a:pt x="728" y="377"/>
                  </a:cubicBezTo>
                  <a:cubicBezTo>
                    <a:pt x="731" y="376"/>
                    <a:pt x="731" y="376"/>
                    <a:pt x="731" y="376"/>
                  </a:cubicBezTo>
                  <a:cubicBezTo>
                    <a:pt x="733" y="374"/>
                    <a:pt x="733" y="374"/>
                    <a:pt x="733" y="374"/>
                  </a:cubicBezTo>
                  <a:cubicBezTo>
                    <a:pt x="737" y="371"/>
                    <a:pt x="737" y="371"/>
                    <a:pt x="737" y="371"/>
                  </a:cubicBezTo>
                  <a:cubicBezTo>
                    <a:pt x="740" y="370"/>
                    <a:pt x="740" y="370"/>
                    <a:pt x="740" y="370"/>
                  </a:cubicBezTo>
                  <a:cubicBezTo>
                    <a:pt x="740" y="371"/>
                    <a:pt x="740" y="371"/>
                    <a:pt x="740" y="371"/>
                  </a:cubicBezTo>
                  <a:cubicBezTo>
                    <a:pt x="741" y="370"/>
                    <a:pt x="741" y="370"/>
                    <a:pt x="741" y="370"/>
                  </a:cubicBezTo>
                  <a:cubicBezTo>
                    <a:pt x="741" y="369"/>
                    <a:pt x="741" y="369"/>
                    <a:pt x="741" y="369"/>
                  </a:cubicBezTo>
                  <a:cubicBezTo>
                    <a:pt x="743" y="367"/>
                    <a:pt x="743" y="367"/>
                    <a:pt x="743" y="367"/>
                  </a:cubicBezTo>
                  <a:cubicBezTo>
                    <a:pt x="746" y="366"/>
                    <a:pt x="746" y="366"/>
                    <a:pt x="746" y="366"/>
                  </a:cubicBezTo>
                  <a:cubicBezTo>
                    <a:pt x="746" y="364"/>
                    <a:pt x="746" y="364"/>
                    <a:pt x="746" y="364"/>
                  </a:cubicBezTo>
                  <a:cubicBezTo>
                    <a:pt x="750" y="364"/>
                    <a:pt x="750" y="364"/>
                    <a:pt x="750" y="364"/>
                  </a:cubicBezTo>
                  <a:cubicBezTo>
                    <a:pt x="753" y="364"/>
                    <a:pt x="753" y="364"/>
                    <a:pt x="753" y="364"/>
                  </a:cubicBezTo>
                  <a:cubicBezTo>
                    <a:pt x="758" y="361"/>
                    <a:pt x="758" y="361"/>
                    <a:pt x="758" y="361"/>
                  </a:cubicBezTo>
                  <a:cubicBezTo>
                    <a:pt x="761" y="363"/>
                    <a:pt x="761" y="363"/>
                    <a:pt x="761" y="363"/>
                  </a:cubicBezTo>
                  <a:cubicBezTo>
                    <a:pt x="766" y="363"/>
                    <a:pt x="766" y="363"/>
                    <a:pt x="766" y="363"/>
                  </a:cubicBezTo>
                  <a:cubicBezTo>
                    <a:pt x="771" y="359"/>
                    <a:pt x="771" y="359"/>
                    <a:pt x="771" y="359"/>
                  </a:cubicBezTo>
                  <a:cubicBezTo>
                    <a:pt x="778" y="356"/>
                    <a:pt x="778" y="356"/>
                    <a:pt x="778" y="356"/>
                  </a:cubicBezTo>
                  <a:cubicBezTo>
                    <a:pt x="781" y="354"/>
                    <a:pt x="781" y="354"/>
                    <a:pt x="781" y="354"/>
                  </a:cubicBezTo>
                  <a:cubicBezTo>
                    <a:pt x="781" y="351"/>
                    <a:pt x="781" y="351"/>
                    <a:pt x="781" y="351"/>
                  </a:cubicBezTo>
                  <a:cubicBezTo>
                    <a:pt x="778" y="350"/>
                    <a:pt x="778" y="350"/>
                    <a:pt x="778" y="350"/>
                  </a:cubicBezTo>
                  <a:cubicBezTo>
                    <a:pt x="783" y="350"/>
                    <a:pt x="783" y="350"/>
                    <a:pt x="783" y="350"/>
                  </a:cubicBezTo>
                  <a:cubicBezTo>
                    <a:pt x="783" y="349"/>
                    <a:pt x="783" y="349"/>
                    <a:pt x="783" y="349"/>
                  </a:cubicBezTo>
                  <a:cubicBezTo>
                    <a:pt x="780" y="349"/>
                    <a:pt x="780" y="349"/>
                    <a:pt x="780" y="349"/>
                  </a:cubicBezTo>
                  <a:cubicBezTo>
                    <a:pt x="776" y="347"/>
                    <a:pt x="776" y="347"/>
                    <a:pt x="776" y="347"/>
                  </a:cubicBezTo>
                  <a:cubicBezTo>
                    <a:pt x="778" y="347"/>
                    <a:pt x="778" y="347"/>
                    <a:pt x="778" y="347"/>
                  </a:cubicBezTo>
                  <a:cubicBezTo>
                    <a:pt x="780" y="347"/>
                    <a:pt x="780" y="347"/>
                    <a:pt x="780" y="347"/>
                  </a:cubicBezTo>
                  <a:cubicBezTo>
                    <a:pt x="783" y="347"/>
                    <a:pt x="783" y="347"/>
                    <a:pt x="783" y="347"/>
                  </a:cubicBezTo>
                  <a:cubicBezTo>
                    <a:pt x="783" y="346"/>
                    <a:pt x="783" y="346"/>
                    <a:pt x="783" y="346"/>
                  </a:cubicBezTo>
                  <a:cubicBezTo>
                    <a:pt x="781" y="346"/>
                    <a:pt x="781" y="346"/>
                    <a:pt x="781" y="346"/>
                  </a:cubicBezTo>
                  <a:cubicBezTo>
                    <a:pt x="781" y="344"/>
                    <a:pt x="781" y="344"/>
                    <a:pt x="781" y="344"/>
                  </a:cubicBezTo>
                  <a:cubicBezTo>
                    <a:pt x="783" y="344"/>
                    <a:pt x="783" y="344"/>
                    <a:pt x="783" y="344"/>
                  </a:cubicBezTo>
                  <a:cubicBezTo>
                    <a:pt x="784" y="344"/>
                    <a:pt x="784" y="344"/>
                    <a:pt x="784" y="344"/>
                  </a:cubicBezTo>
                  <a:cubicBezTo>
                    <a:pt x="783" y="343"/>
                    <a:pt x="783" y="343"/>
                    <a:pt x="783" y="343"/>
                  </a:cubicBezTo>
                  <a:cubicBezTo>
                    <a:pt x="781" y="341"/>
                    <a:pt x="781" y="341"/>
                    <a:pt x="781" y="341"/>
                  </a:cubicBezTo>
                  <a:cubicBezTo>
                    <a:pt x="784" y="341"/>
                    <a:pt x="784" y="341"/>
                    <a:pt x="784" y="341"/>
                  </a:cubicBezTo>
                  <a:cubicBezTo>
                    <a:pt x="786" y="340"/>
                    <a:pt x="786" y="340"/>
                    <a:pt x="786" y="340"/>
                  </a:cubicBezTo>
                  <a:cubicBezTo>
                    <a:pt x="787" y="337"/>
                    <a:pt x="787" y="337"/>
                    <a:pt x="787" y="337"/>
                  </a:cubicBezTo>
                  <a:cubicBezTo>
                    <a:pt x="786" y="337"/>
                    <a:pt x="786" y="337"/>
                    <a:pt x="786" y="337"/>
                  </a:cubicBezTo>
                  <a:cubicBezTo>
                    <a:pt x="784" y="337"/>
                    <a:pt x="784" y="337"/>
                    <a:pt x="784" y="337"/>
                  </a:cubicBezTo>
                  <a:cubicBezTo>
                    <a:pt x="784" y="336"/>
                    <a:pt x="784" y="336"/>
                    <a:pt x="784" y="336"/>
                  </a:cubicBezTo>
                  <a:cubicBezTo>
                    <a:pt x="784" y="334"/>
                    <a:pt x="784" y="334"/>
                    <a:pt x="784" y="334"/>
                  </a:cubicBezTo>
                  <a:cubicBezTo>
                    <a:pt x="783" y="334"/>
                    <a:pt x="783" y="334"/>
                    <a:pt x="783" y="334"/>
                  </a:cubicBezTo>
                  <a:cubicBezTo>
                    <a:pt x="780" y="333"/>
                    <a:pt x="780" y="333"/>
                    <a:pt x="780" y="333"/>
                  </a:cubicBezTo>
                  <a:cubicBezTo>
                    <a:pt x="781" y="333"/>
                    <a:pt x="781" y="333"/>
                    <a:pt x="781" y="333"/>
                  </a:cubicBezTo>
                  <a:cubicBezTo>
                    <a:pt x="781" y="331"/>
                    <a:pt x="781" y="331"/>
                    <a:pt x="781" y="331"/>
                  </a:cubicBezTo>
                  <a:cubicBezTo>
                    <a:pt x="778" y="333"/>
                    <a:pt x="778" y="333"/>
                    <a:pt x="778" y="333"/>
                  </a:cubicBezTo>
                  <a:cubicBezTo>
                    <a:pt x="777" y="333"/>
                    <a:pt x="777" y="333"/>
                    <a:pt x="777" y="333"/>
                  </a:cubicBezTo>
                  <a:cubicBezTo>
                    <a:pt x="774" y="334"/>
                    <a:pt x="774" y="334"/>
                    <a:pt x="774" y="334"/>
                  </a:cubicBezTo>
                  <a:cubicBezTo>
                    <a:pt x="773" y="336"/>
                    <a:pt x="773" y="336"/>
                    <a:pt x="773" y="336"/>
                  </a:cubicBezTo>
                  <a:cubicBezTo>
                    <a:pt x="773" y="334"/>
                    <a:pt x="773" y="334"/>
                    <a:pt x="773" y="334"/>
                  </a:cubicBezTo>
                  <a:cubicBezTo>
                    <a:pt x="770" y="334"/>
                    <a:pt x="770" y="334"/>
                    <a:pt x="770" y="334"/>
                  </a:cubicBezTo>
                  <a:cubicBezTo>
                    <a:pt x="777" y="331"/>
                    <a:pt x="777" y="331"/>
                    <a:pt x="777" y="331"/>
                  </a:cubicBezTo>
                  <a:cubicBezTo>
                    <a:pt x="776" y="328"/>
                    <a:pt x="776" y="328"/>
                    <a:pt x="776" y="328"/>
                  </a:cubicBezTo>
                  <a:cubicBezTo>
                    <a:pt x="774" y="327"/>
                    <a:pt x="774" y="327"/>
                    <a:pt x="774" y="327"/>
                  </a:cubicBezTo>
                  <a:cubicBezTo>
                    <a:pt x="771" y="327"/>
                    <a:pt x="771" y="327"/>
                    <a:pt x="771" y="327"/>
                  </a:cubicBezTo>
                  <a:cubicBezTo>
                    <a:pt x="767" y="326"/>
                    <a:pt x="767" y="326"/>
                    <a:pt x="767" y="326"/>
                  </a:cubicBezTo>
                  <a:cubicBezTo>
                    <a:pt x="766" y="326"/>
                    <a:pt x="766" y="326"/>
                    <a:pt x="766" y="326"/>
                  </a:cubicBezTo>
                  <a:cubicBezTo>
                    <a:pt x="770" y="324"/>
                    <a:pt x="770" y="324"/>
                    <a:pt x="770" y="324"/>
                  </a:cubicBezTo>
                  <a:cubicBezTo>
                    <a:pt x="773" y="324"/>
                    <a:pt x="773" y="324"/>
                    <a:pt x="773" y="324"/>
                  </a:cubicBezTo>
                  <a:cubicBezTo>
                    <a:pt x="776" y="323"/>
                    <a:pt x="776" y="323"/>
                    <a:pt x="776" y="323"/>
                  </a:cubicBezTo>
                  <a:cubicBezTo>
                    <a:pt x="778" y="321"/>
                    <a:pt x="778" y="321"/>
                    <a:pt x="778" y="321"/>
                  </a:cubicBezTo>
                  <a:cubicBezTo>
                    <a:pt x="776" y="320"/>
                    <a:pt x="776" y="320"/>
                    <a:pt x="776" y="320"/>
                  </a:cubicBezTo>
                  <a:cubicBezTo>
                    <a:pt x="774" y="320"/>
                    <a:pt x="774" y="320"/>
                    <a:pt x="774" y="320"/>
                  </a:cubicBezTo>
                  <a:cubicBezTo>
                    <a:pt x="768" y="318"/>
                    <a:pt x="768" y="318"/>
                    <a:pt x="768" y="318"/>
                  </a:cubicBezTo>
                  <a:cubicBezTo>
                    <a:pt x="766" y="317"/>
                    <a:pt x="766" y="317"/>
                    <a:pt x="766" y="317"/>
                  </a:cubicBezTo>
                  <a:cubicBezTo>
                    <a:pt x="764" y="317"/>
                    <a:pt x="764" y="317"/>
                    <a:pt x="764" y="317"/>
                  </a:cubicBezTo>
                  <a:cubicBezTo>
                    <a:pt x="764" y="316"/>
                    <a:pt x="764" y="316"/>
                    <a:pt x="764" y="316"/>
                  </a:cubicBezTo>
                  <a:cubicBezTo>
                    <a:pt x="764" y="314"/>
                    <a:pt x="764" y="314"/>
                    <a:pt x="764" y="314"/>
                  </a:cubicBezTo>
                  <a:cubicBezTo>
                    <a:pt x="760" y="316"/>
                    <a:pt x="760" y="316"/>
                    <a:pt x="760" y="316"/>
                  </a:cubicBezTo>
                  <a:cubicBezTo>
                    <a:pt x="763" y="313"/>
                    <a:pt x="763" y="313"/>
                    <a:pt x="763" y="313"/>
                  </a:cubicBezTo>
                  <a:cubicBezTo>
                    <a:pt x="760" y="314"/>
                    <a:pt x="760" y="314"/>
                    <a:pt x="760" y="314"/>
                  </a:cubicBezTo>
                  <a:cubicBezTo>
                    <a:pt x="760" y="313"/>
                    <a:pt x="760" y="313"/>
                    <a:pt x="760" y="313"/>
                  </a:cubicBezTo>
                  <a:cubicBezTo>
                    <a:pt x="757" y="314"/>
                    <a:pt x="757" y="314"/>
                    <a:pt x="757" y="314"/>
                  </a:cubicBezTo>
                  <a:cubicBezTo>
                    <a:pt x="757" y="311"/>
                    <a:pt x="757" y="311"/>
                    <a:pt x="757" y="311"/>
                  </a:cubicBezTo>
                  <a:cubicBezTo>
                    <a:pt x="751" y="316"/>
                    <a:pt x="751" y="316"/>
                    <a:pt x="751" y="316"/>
                  </a:cubicBezTo>
                  <a:cubicBezTo>
                    <a:pt x="753" y="314"/>
                    <a:pt x="753" y="314"/>
                    <a:pt x="753" y="314"/>
                  </a:cubicBezTo>
                  <a:cubicBezTo>
                    <a:pt x="754" y="313"/>
                    <a:pt x="754" y="313"/>
                    <a:pt x="754" y="313"/>
                  </a:cubicBezTo>
                  <a:cubicBezTo>
                    <a:pt x="753" y="313"/>
                    <a:pt x="753" y="313"/>
                    <a:pt x="753" y="313"/>
                  </a:cubicBezTo>
                  <a:cubicBezTo>
                    <a:pt x="750" y="314"/>
                    <a:pt x="750" y="314"/>
                    <a:pt x="750" y="314"/>
                  </a:cubicBezTo>
                  <a:cubicBezTo>
                    <a:pt x="747" y="316"/>
                    <a:pt x="747" y="316"/>
                    <a:pt x="747" y="316"/>
                  </a:cubicBezTo>
                  <a:cubicBezTo>
                    <a:pt x="748" y="314"/>
                    <a:pt x="748" y="314"/>
                    <a:pt x="748" y="314"/>
                  </a:cubicBezTo>
                  <a:cubicBezTo>
                    <a:pt x="751" y="311"/>
                    <a:pt x="751" y="311"/>
                    <a:pt x="751" y="311"/>
                  </a:cubicBezTo>
                  <a:cubicBezTo>
                    <a:pt x="753" y="310"/>
                    <a:pt x="753" y="310"/>
                    <a:pt x="753" y="310"/>
                  </a:cubicBezTo>
                  <a:cubicBezTo>
                    <a:pt x="753" y="308"/>
                    <a:pt x="753" y="308"/>
                    <a:pt x="753" y="308"/>
                  </a:cubicBezTo>
                  <a:cubicBezTo>
                    <a:pt x="754" y="306"/>
                    <a:pt x="754" y="306"/>
                    <a:pt x="754" y="306"/>
                  </a:cubicBezTo>
                  <a:cubicBezTo>
                    <a:pt x="753" y="307"/>
                    <a:pt x="753" y="307"/>
                    <a:pt x="753" y="307"/>
                  </a:cubicBezTo>
                  <a:cubicBezTo>
                    <a:pt x="751" y="308"/>
                    <a:pt x="751" y="308"/>
                    <a:pt x="751" y="308"/>
                  </a:cubicBezTo>
                  <a:cubicBezTo>
                    <a:pt x="751" y="307"/>
                    <a:pt x="751" y="307"/>
                    <a:pt x="751" y="307"/>
                  </a:cubicBezTo>
                  <a:cubicBezTo>
                    <a:pt x="748" y="307"/>
                    <a:pt x="748" y="307"/>
                    <a:pt x="748" y="307"/>
                  </a:cubicBezTo>
                  <a:cubicBezTo>
                    <a:pt x="750" y="306"/>
                    <a:pt x="750" y="306"/>
                    <a:pt x="750" y="306"/>
                  </a:cubicBezTo>
                  <a:cubicBezTo>
                    <a:pt x="747" y="304"/>
                    <a:pt x="747" y="304"/>
                    <a:pt x="747" y="304"/>
                  </a:cubicBezTo>
                  <a:cubicBezTo>
                    <a:pt x="748" y="304"/>
                    <a:pt x="748" y="304"/>
                    <a:pt x="748" y="304"/>
                  </a:cubicBezTo>
                  <a:cubicBezTo>
                    <a:pt x="746" y="303"/>
                    <a:pt x="746" y="303"/>
                    <a:pt x="746" y="303"/>
                  </a:cubicBezTo>
                  <a:cubicBezTo>
                    <a:pt x="747" y="300"/>
                    <a:pt x="747" y="300"/>
                    <a:pt x="747" y="300"/>
                  </a:cubicBezTo>
                  <a:cubicBezTo>
                    <a:pt x="744" y="301"/>
                    <a:pt x="744" y="301"/>
                    <a:pt x="744" y="301"/>
                  </a:cubicBezTo>
                  <a:cubicBezTo>
                    <a:pt x="741" y="300"/>
                    <a:pt x="741" y="300"/>
                    <a:pt x="741" y="300"/>
                  </a:cubicBezTo>
                  <a:cubicBezTo>
                    <a:pt x="743" y="300"/>
                    <a:pt x="743" y="300"/>
                    <a:pt x="743" y="300"/>
                  </a:cubicBezTo>
                  <a:cubicBezTo>
                    <a:pt x="744" y="298"/>
                    <a:pt x="744" y="298"/>
                    <a:pt x="744" y="298"/>
                  </a:cubicBezTo>
                  <a:cubicBezTo>
                    <a:pt x="741" y="297"/>
                    <a:pt x="741" y="297"/>
                    <a:pt x="741" y="297"/>
                  </a:cubicBezTo>
                  <a:cubicBezTo>
                    <a:pt x="744" y="297"/>
                    <a:pt x="744" y="297"/>
                    <a:pt x="744" y="297"/>
                  </a:cubicBezTo>
                  <a:cubicBezTo>
                    <a:pt x="746" y="295"/>
                    <a:pt x="746" y="295"/>
                    <a:pt x="746" y="295"/>
                  </a:cubicBezTo>
                  <a:cubicBezTo>
                    <a:pt x="744" y="295"/>
                    <a:pt x="744" y="295"/>
                    <a:pt x="744" y="295"/>
                  </a:cubicBezTo>
                  <a:cubicBezTo>
                    <a:pt x="741" y="294"/>
                    <a:pt x="741" y="294"/>
                    <a:pt x="741" y="294"/>
                  </a:cubicBezTo>
                  <a:cubicBezTo>
                    <a:pt x="744" y="294"/>
                    <a:pt x="744" y="294"/>
                    <a:pt x="744" y="294"/>
                  </a:cubicBezTo>
                  <a:cubicBezTo>
                    <a:pt x="746" y="294"/>
                    <a:pt x="746" y="294"/>
                    <a:pt x="746" y="294"/>
                  </a:cubicBezTo>
                  <a:cubicBezTo>
                    <a:pt x="748" y="291"/>
                    <a:pt x="748" y="291"/>
                    <a:pt x="748" y="291"/>
                  </a:cubicBezTo>
                  <a:cubicBezTo>
                    <a:pt x="751" y="291"/>
                    <a:pt x="751" y="291"/>
                    <a:pt x="751" y="291"/>
                  </a:cubicBezTo>
                  <a:cubicBezTo>
                    <a:pt x="753" y="291"/>
                    <a:pt x="753" y="291"/>
                    <a:pt x="753" y="291"/>
                  </a:cubicBezTo>
                  <a:cubicBezTo>
                    <a:pt x="753" y="290"/>
                    <a:pt x="753" y="290"/>
                    <a:pt x="753" y="290"/>
                  </a:cubicBezTo>
                  <a:cubicBezTo>
                    <a:pt x="751" y="288"/>
                    <a:pt x="751" y="288"/>
                    <a:pt x="751" y="288"/>
                  </a:cubicBezTo>
                  <a:cubicBezTo>
                    <a:pt x="750" y="288"/>
                    <a:pt x="750" y="288"/>
                    <a:pt x="750" y="288"/>
                  </a:cubicBezTo>
                  <a:cubicBezTo>
                    <a:pt x="748" y="287"/>
                    <a:pt x="748" y="287"/>
                    <a:pt x="748" y="287"/>
                  </a:cubicBezTo>
                  <a:cubicBezTo>
                    <a:pt x="750" y="285"/>
                    <a:pt x="750" y="285"/>
                    <a:pt x="750" y="285"/>
                  </a:cubicBezTo>
                  <a:cubicBezTo>
                    <a:pt x="748" y="285"/>
                    <a:pt x="748" y="285"/>
                    <a:pt x="748" y="285"/>
                  </a:cubicBezTo>
                  <a:cubicBezTo>
                    <a:pt x="744" y="284"/>
                    <a:pt x="744" y="284"/>
                    <a:pt x="744" y="284"/>
                  </a:cubicBezTo>
                  <a:cubicBezTo>
                    <a:pt x="747" y="284"/>
                    <a:pt x="747" y="284"/>
                    <a:pt x="747" y="284"/>
                  </a:cubicBezTo>
                  <a:cubicBezTo>
                    <a:pt x="750" y="283"/>
                    <a:pt x="750" y="283"/>
                    <a:pt x="750" y="283"/>
                  </a:cubicBezTo>
                  <a:cubicBezTo>
                    <a:pt x="750" y="281"/>
                    <a:pt x="750" y="281"/>
                    <a:pt x="750" y="281"/>
                  </a:cubicBezTo>
                  <a:cubicBezTo>
                    <a:pt x="750" y="280"/>
                    <a:pt x="750" y="280"/>
                    <a:pt x="750" y="280"/>
                  </a:cubicBezTo>
                  <a:cubicBezTo>
                    <a:pt x="750" y="278"/>
                    <a:pt x="750" y="278"/>
                    <a:pt x="750" y="278"/>
                  </a:cubicBezTo>
                  <a:cubicBezTo>
                    <a:pt x="748" y="278"/>
                    <a:pt x="748" y="278"/>
                    <a:pt x="748" y="278"/>
                  </a:cubicBezTo>
                  <a:cubicBezTo>
                    <a:pt x="747" y="280"/>
                    <a:pt x="747" y="280"/>
                    <a:pt x="747" y="280"/>
                  </a:cubicBezTo>
                  <a:cubicBezTo>
                    <a:pt x="747" y="278"/>
                    <a:pt x="747" y="278"/>
                    <a:pt x="747" y="278"/>
                  </a:cubicBezTo>
                  <a:cubicBezTo>
                    <a:pt x="746" y="278"/>
                    <a:pt x="746" y="278"/>
                    <a:pt x="746" y="278"/>
                  </a:cubicBezTo>
                  <a:cubicBezTo>
                    <a:pt x="748" y="277"/>
                    <a:pt x="748" y="277"/>
                    <a:pt x="748" y="277"/>
                  </a:cubicBezTo>
                  <a:cubicBezTo>
                    <a:pt x="747" y="277"/>
                    <a:pt x="747" y="277"/>
                    <a:pt x="747" y="277"/>
                  </a:cubicBezTo>
                  <a:cubicBezTo>
                    <a:pt x="748" y="275"/>
                    <a:pt x="748" y="275"/>
                    <a:pt x="748" y="275"/>
                  </a:cubicBezTo>
                  <a:cubicBezTo>
                    <a:pt x="746" y="275"/>
                    <a:pt x="746" y="275"/>
                    <a:pt x="746" y="275"/>
                  </a:cubicBezTo>
                  <a:cubicBezTo>
                    <a:pt x="747" y="274"/>
                    <a:pt x="747" y="274"/>
                    <a:pt x="747" y="274"/>
                  </a:cubicBezTo>
                  <a:cubicBezTo>
                    <a:pt x="748" y="274"/>
                    <a:pt x="748" y="274"/>
                    <a:pt x="748" y="274"/>
                  </a:cubicBezTo>
                  <a:cubicBezTo>
                    <a:pt x="748" y="271"/>
                    <a:pt x="748" y="271"/>
                    <a:pt x="748" y="271"/>
                  </a:cubicBezTo>
                  <a:cubicBezTo>
                    <a:pt x="746" y="271"/>
                    <a:pt x="746" y="271"/>
                    <a:pt x="746" y="271"/>
                  </a:cubicBezTo>
                  <a:cubicBezTo>
                    <a:pt x="743" y="273"/>
                    <a:pt x="743" y="273"/>
                    <a:pt x="743" y="273"/>
                  </a:cubicBezTo>
                  <a:cubicBezTo>
                    <a:pt x="741" y="273"/>
                    <a:pt x="741" y="273"/>
                    <a:pt x="741" y="273"/>
                  </a:cubicBezTo>
                  <a:cubicBezTo>
                    <a:pt x="741" y="271"/>
                    <a:pt x="741" y="271"/>
                    <a:pt x="741" y="271"/>
                  </a:cubicBezTo>
                  <a:cubicBezTo>
                    <a:pt x="744" y="271"/>
                    <a:pt x="744" y="271"/>
                    <a:pt x="744" y="271"/>
                  </a:cubicBezTo>
                  <a:cubicBezTo>
                    <a:pt x="747" y="270"/>
                    <a:pt x="747" y="270"/>
                    <a:pt x="747" y="270"/>
                  </a:cubicBezTo>
                  <a:cubicBezTo>
                    <a:pt x="747" y="268"/>
                    <a:pt x="747" y="268"/>
                    <a:pt x="747" y="268"/>
                  </a:cubicBezTo>
                  <a:cubicBezTo>
                    <a:pt x="748" y="268"/>
                    <a:pt x="748" y="268"/>
                    <a:pt x="748" y="268"/>
                  </a:cubicBezTo>
                  <a:cubicBezTo>
                    <a:pt x="747" y="267"/>
                    <a:pt x="747" y="267"/>
                    <a:pt x="747" y="267"/>
                  </a:cubicBezTo>
                  <a:cubicBezTo>
                    <a:pt x="744" y="267"/>
                    <a:pt x="744" y="267"/>
                    <a:pt x="744" y="267"/>
                  </a:cubicBezTo>
                  <a:cubicBezTo>
                    <a:pt x="747" y="265"/>
                    <a:pt x="747" y="265"/>
                    <a:pt x="747" y="265"/>
                  </a:cubicBezTo>
                  <a:cubicBezTo>
                    <a:pt x="746" y="265"/>
                    <a:pt x="746" y="265"/>
                    <a:pt x="746" y="265"/>
                  </a:cubicBezTo>
                  <a:cubicBezTo>
                    <a:pt x="748" y="264"/>
                    <a:pt x="748" y="264"/>
                    <a:pt x="748" y="264"/>
                  </a:cubicBezTo>
                  <a:cubicBezTo>
                    <a:pt x="744" y="264"/>
                    <a:pt x="744" y="264"/>
                    <a:pt x="744" y="264"/>
                  </a:cubicBezTo>
                  <a:cubicBezTo>
                    <a:pt x="740" y="265"/>
                    <a:pt x="740" y="265"/>
                    <a:pt x="740" y="265"/>
                  </a:cubicBezTo>
                  <a:cubicBezTo>
                    <a:pt x="740" y="264"/>
                    <a:pt x="740" y="264"/>
                    <a:pt x="740" y="264"/>
                  </a:cubicBezTo>
                  <a:cubicBezTo>
                    <a:pt x="743" y="264"/>
                    <a:pt x="743" y="264"/>
                    <a:pt x="743" y="264"/>
                  </a:cubicBezTo>
                  <a:cubicBezTo>
                    <a:pt x="747" y="261"/>
                    <a:pt x="747" y="261"/>
                    <a:pt x="747" y="261"/>
                  </a:cubicBezTo>
                  <a:cubicBezTo>
                    <a:pt x="744" y="262"/>
                    <a:pt x="744" y="262"/>
                    <a:pt x="744" y="262"/>
                  </a:cubicBezTo>
                  <a:cubicBezTo>
                    <a:pt x="746" y="261"/>
                    <a:pt x="746" y="261"/>
                    <a:pt x="746" y="261"/>
                  </a:cubicBezTo>
                  <a:cubicBezTo>
                    <a:pt x="743" y="261"/>
                    <a:pt x="743" y="261"/>
                    <a:pt x="743" y="261"/>
                  </a:cubicBezTo>
                  <a:cubicBezTo>
                    <a:pt x="743" y="260"/>
                    <a:pt x="743" y="260"/>
                    <a:pt x="743" y="260"/>
                  </a:cubicBezTo>
                  <a:cubicBezTo>
                    <a:pt x="744" y="260"/>
                    <a:pt x="744" y="260"/>
                    <a:pt x="744" y="260"/>
                  </a:cubicBezTo>
                  <a:cubicBezTo>
                    <a:pt x="746" y="258"/>
                    <a:pt x="746" y="258"/>
                    <a:pt x="746" y="258"/>
                  </a:cubicBezTo>
                  <a:cubicBezTo>
                    <a:pt x="744" y="258"/>
                    <a:pt x="744" y="258"/>
                    <a:pt x="744" y="258"/>
                  </a:cubicBezTo>
                  <a:cubicBezTo>
                    <a:pt x="743" y="258"/>
                    <a:pt x="743" y="258"/>
                    <a:pt x="743" y="258"/>
                  </a:cubicBezTo>
                  <a:cubicBezTo>
                    <a:pt x="743" y="257"/>
                    <a:pt x="743" y="257"/>
                    <a:pt x="743" y="257"/>
                  </a:cubicBezTo>
                  <a:cubicBezTo>
                    <a:pt x="743" y="255"/>
                    <a:pt x="743" y="255"/>
                    <a:pt x="743" y="255"/>
                  </a:cubicBezTo>
                  <a:cubicBezTo>
                    <a:pt x="743" y="254"/>
                    <a:pt x="743" y="254"/>
                    <a:pt x="743" y="254"/>
                  </a:cubicBezTo>
                  <a:cubicBezTo>
                    <a:pt x="744" y="252"/>
                    <a:pt x="744" y="252"/>
                    <a:pt x="744" y="252"/>
                  </a:cubicBezTo>
                  <a:cubicBezTo>
                    <a:pt x="740" y="254"/>
                    <a:pt x="740" y="254"/>
                    <a:pt x="740" y="254"/>
                  </a:cubicBezTo>
                  <a:cubicBezTo>
                    <a:pt x="743" y="251"/>
                    <a:pt x="743" y="251"/>
                    <a:pt x="743" y="251"/>
                  </a:cubicBezTo>
                  <a:cubicBezTo>
                    <a:pt x="738" y="252"/>
                    <a:pt x="738" y="252"/>
                    <a:pt x="738" y="252"/>
                  </a:cubicBezTo>
                  <a:cubicBezTo>
                    <a:pt x="741" y="251"/>
                    <a:pt x="741" y="251"/>
                    <a:pt x="741" y="251"/>
                  </a:cubicBezTo>
                  <a:cubicBezTo>
                    <a:pt x="743" y="250"/>
                    <a:pt x="743" y="250"/>
                    <a:pt x="743" y="250"/>
                  </a:cubicBezTo>
                  <a:cubicBezTo>
                    <a:pt x="741" y="250"/>
                    <a:pt x="741" y="250"/>
                    <a:pt x="741" y="250"/>
                  </a:cubicBezTo>
                  <a:cubicBezTo>
                    <a:pt x="740" y="250"/>
                    <a:pt x="740" y="250"/>
                    <a:pt x="740" y="250"/>
                  </a:cubicBezTo>
                  <a:cubicBezTo>
                    <a:pt x="735" y="251"/>
                    <a:pt x="735" y="251"/>
                    <a:pt x="735" y="251"/>
                  </a:cubicBezTo>
                  <a:cubicBezTo>
                    <a:pt x="734" y="254"/>
                    <a:pt x="734" y="254"/>
                    <a:pt x="734" y="254"/>
                  </a:cubicBezTo>
                  <a:cubicBezTo>
                    <a:pt x="733" y="255"/>
                    <a:pt x="733" y="255"/>
                    <a:pt x="733" y="255"/>
                  </a:cubicBezTo>
                  <a:cubicBezTo>
                    <a:pt x="731" y="255"/>
                    <a:pt x="731" y="255"/>
                    <a:pt x="731" y="255"/>
                  </a:cubicBezTo>
                  <a:cubicBezTo>
                    <a:pt x="730" y="255"/>
                    <a:pt x="730" y="255"/>
                    <a:pt x="730" y="255"/>
                  </a:cubicBezTo>
                  <a:cubicBezTo>
                    <a:pt x="728" y="257"/>
                    <a:pt x="728" y="257"/>
                    <a:pt x="728" y="257"/>
                  </a:cubicBezTo>
                  <a:cubicBezTo>
                    <a:pt x="730" y="258"/>
                    <a:pt x="730" y="258"/>
                    <a:pt x="730" y="258"/>
                  </a:cubicBezTo>
                  <a:cubicBezTo>
                    <a:pt x="731" y="260"/>
                    <a:pt x="731" y="260"/>
                    <a:pt x="731" y="260"/>
                  </a:cubicBezTo>
                  <a:cubicBezTo>
                    <a:pt x="727" y="258"/>
                    <a:pt x="727" y="258"/>
                    <a:pt x="727" y="258"/>
                  </a:cubicBezTo>
                  <a:cubicBezTo>
                    <a:pt x="727" y="261"/>
                    <a:pt x="727" y="261"/>
                    <a:pt x="727" y="261"/>
                  </a:cubicBezTo>
                  <a:cubicBezTo>
                    <a:pt x="725" y="261"/>
                    <a:pt x="725" y="261"/>
                    <a:pt x="725" y="261"/>
                  </a:cubicBezTo>
                  <a:cubicBezTo>
                    <a:pt x="725" y="262"/>
                    <a:pt x="725" y="262"/>
                    <a:pt x="725" y="262"/>
                  </a:cubicBezTo>
                  <a:cubicBezTo>
                    <a:pt x="724" y="262"/>
                    <a:pt x="724" y="262"/>
                    <a:pt x="724" y="262"/>
                  </a:cubicBezTo>
                  <a:cubicBezTo>
                    <a:pt x="724" y="264"/>
                    <a:pt x="724" y="264"/>
                    <a:pt x="724" y="264"/>
                  </a:cubicBezTo>
                  <a:cubicBezTo>
                    <a:pt x="725" y="264"/>
                    <a:pt x="725" y="264"/>
                    <a:pt x="725" y="264"/>
                  </a:cubicBezTo>
                  <a:cubicBezTo>
                    <a:pt x="723" y="265"/>
                    <a:pt x="723" y="265"/>
                    <a:pt x="723" y="265"/>
                  </a:cubicBezTo>
                  <a:cubicBezTo>
                    <a:pt x="720" y="265"/>
                    <a:pt x="720" y="265"/>
                    <a:pt x="720" y="265"/>
                  </a:cubicBezTo>
                  <a:cubicBezTo>
                    <a:pt x="720" y="267"/>
                    <a:pt x="720" y="267"/>
                    <a:pt x="720" y="267"/>
                  </a:cubicBezTo>
                  <a:cubicBezTo>
                    <a:pt x="718" y="267"/>
                    <a:pt x="718" y="267"/>
                    <a:pt x="718" y="267"/>
                  </a:cubicBezTo>
                  <a:cubicBezTo>
                    <a:pt x="717" y="268"/>
                    <a:pt x="717" y="268"/>
                    <a:pt x="717" y="268"/>
                  </a:cubicBezTo>
                  <a:cubicBezTo>
                    <a:pt x="714" y="267"/>
                    <a:pt x="714" y="267"/>
                    <a:pt x="714" y="267"/>
                  </a:cubicBezTo>
                  <a:cubicBezTo>
                    <a:pt x="713" y="268"/>
                    <a:pt x="713" y="268"/>
                    <a:pt x="713" y="268"/>
                  </a:cubicBezTo>
                  <a:cubicBezTo>
                    <a:pt x="711" y="271"/>
                    <a:pt x="711" y="271"/>
                    <a:pt x="711" y="271"/>
                  </a:cubicBezTo>
                  <a:cubicBezTo>
                    <a:pt x="710" y="271"/>
                    <a:pt x="710" y="271"/>
                    <a:pt x="710" y="271"/>
                  </a:cubicBezTo>
                  <a:cubicBezTo>
                    <a:pt x="707" y="271"/>
                    <a:pt x="707" y="271"/>
                    <a:pt x="707" y="271"/>
                  </a:cubicBezTo>
                  <a:cubicBezTo>
                    <a:pt x="703" y="274"/>
                    <a:pt x="703" y="274"/>
                    <a:pt x="703" y="274"/>
                  </a:cubicBezTo>
                  <a:cubicBezTo>
                    <a:pt x="698" y="275"/>
                    <a:pt x="698" y="275"/>
                    <a:pt x="698" y="275"/>
                  </a:cubicBezTo>
                  <a:cubicBezTo>
                    <a:pt x="695" y="278"/>
                    <a:pt x="695" y="278"/>
                    <a:pt x="695" y="278"/>
                  </a:cubicBezTo>
                  <a:cubicBezTo>
                    <a:pt x="697" y="275"/>
                    <a:pt x="697" y="275"/>
                    <a:pt x="697" y="275"/>
                  </a:cubicBezTo>
                  <a:cubicBezTo>
                    <a:pt x="698" y="274"/>
                    <a:pt x="698" y="274"/>
                    <a:pt x="698" y="274"/>
                  </a:cubicBezTo>
                  <a:cubicBezTo>
                    <a:pt x="698" y="273"/>
                    <a:pt x="698" y="273"/>
                    <a:pt x="698" y="273"/>
                  </a:cubicBezTo>
                  <a:cubicBezTo>
                    <a:pt x="695" y="274"/>
                    <a:pt x="695" y="274"/>
                    <a:pt x="695" y="274"/>
                  </a:cubicBezTo>
                  <a:cubicBezTo>
                    <a:pt x="697" y="273"/>
                    <a:pt x="697" y="273"/>
                    <a:pt x="697" y="273"/>
                  </a:cubicBezTo>
                  <a:cubicBezTo>
                    <a:pt x="697" y="271"/>
                    <a:pt x="697" y="271"/>
                    <a:pt x="697" y="271"/>
                  </a:cubicBezTo>
                  <a:cubicBezTo>
                    <a:pt x="695" y="271"/>
                    <a:pt x="695" y="271"/>
                    <a:pt x="695" y="271"/>
                  </a:cubicBezTo>
                  <a:cubicBezTo>
                    <a:pt x="694" y="273"/>
                    <a:pt x="694" y="273"/>
                    <a:pt x="694" y="273"/>
                  </a:cubicBezTo>
                  <a:cubicBezTo>
                    <a:pt x="694" y="270"/>
                    <a:pt x="694" y="270"/>
                    <a:pt x="694" y="270"/>
                  </a:cubicBezTo>
                  <a:cubicBezTo>
                    <a:pt x="694" y="268"/>
                    <a:pt x="694" y="268"/>
                    <a:pt x="694" y="268"/>
                  </a:cubicBezTo>
                  <a:cubicBezTo>
                    <a:pt x="692" y="267"/>
                    <a:pt x="692" y="267"/>
                    <a:pt x="692" y="267"/>
                  </a:cubicBezTo>
                  <a:cubicBezTo>
                    <a:pt x="688" y="267"/>
                    <a:pt x="688" y="267"/>
                    <a:pt x="688" y="267"/>
                  </a:cubicBezTo>
                  <a:cubicBezTo>
                    <a:pt x="684" y="268"/>
                    <a:pt x="684" y="268"/>
                    <a:pt x="684" y="268"/>
                  </a:cubicBezTo>
                  <a:cubicBezTo>
                    <a:pt x="680" y="270"/>
                    <a:pt x="680" y="270"/>
                    <a:pt x="680" y="270"/>
                  </a:cubicBezTo>
                  <a:cubicBezTo>
                    <a:pt x="680" y="268"/>
                    <a:pt x="680" y="268"/>
                    <a:pt x="680" y="268"/>
                  </a:cubicBezTo>
                  <a:cubicBezTo>
                    <a:pt x="678" y="268"/>
                    <a:pt x="678" y="268"/>
                    <a:pt x="678" y="268"/>
                  </a:cubicBezTo>
                  <a:cubicBezTo>
                    <a:pt x="677" y="268"/>
                    <a:pt x="677" y="268"/>
                    <a:pt x="677" y="268"/>
                  </a:cubicBezTo>
                  <a:cubicBezTo>
                    <a:pt x="681" y="267"/>
                    <a:pt x="681" y="267"/>
                    <a:pt x="681" y="267"/>
                  </a:cubicBezTo>
                  <a:cubicBezTo>
                    <a:pt x="682" y="264"/>
                    <a:pt x="682" y="264"/>
                    <a:pt x="682" y="264"/>
                  </a:cubicBezTo>
                  <a:cubicBezTo>
                    <a:pt x="682" y="265"/>
                    <a:pt x="682" y="265"/>
                    <a:pt x="682" y="265"/>
                  </a:cubicBezTo>
                  <a:cubicBezTo>
                    <a:pt x="682" y="268"/>
                    <a:pt x="682" y="268"/>
                    <a:pt x="682" y="268"/>
                  </a:cubicBezTo>
                  <a:cubicBezTo>
                    <a:pt x="685" y="265"/>
                    <a:pt x="685" y="265"/>
                    <a:pt x="685" y="265"/>
                  </a:cubicBezTo>
                  <a:cubicBezTo>
                    <a:pt x="687" y="264"/>
                    <a:pt x="687" y="264"/>
                    <a:pt x="687" y="264"/>
                  </a:cubicBezTo>
                  <a:cubicBezTo>
                    <a:pt x="687" y="262"/>
                    <a:pt x="687" y="262"/>
                    <a:pt x="687" y="262"/>
                  </a:cubicBezTo>
                  <a:cubicBezTo>
                    <a:pt x="688" y="262"/>
                    <a:pt x="688" y="262"/>
                    <a:pt x="688" y="262"/>
                  </a:cubicBezTo>
                  <a:cubicBezTo>
                    <a:pt x="690" y="262"/>
                    <a:pt x="690" y="262"/>
                    <a:pt x="690" y="262"/>
                  </a:cubicBezTo>
                  <a:cubicBezTo>
                    <a:pt x="690" y="261"/>
                    <a:pt x="690" y="261"/>
                    <a:pt x="690" y="261"/>
                  </a:cubicBezTo>
                  <a:cubicBezTo>
                    <a:pt x="688" y="261"/>
                    <a:pt x="688" y="261"/>
                    <a:pt x="688" y="261"/>
                  </a:cubicBezTo>
                  <a:cubicBezTo>
                    <a:pt x="685" y="261"/>
                    <a:pt x="685" y="261"/>
                    <a:pt x="685" y="261"/>
                  </a:cubicBezTo>
                  <a:cubicBezTo>
                    <a:pt x="687" y="260"/>
                    <a:pt x="687" y="260"/>
                    <a:pt x="687" y="260"/>
                  </a:cubicBezTo>
                  <a:cubicBezTo>
                    <a:pt x="687" y="258"/>
                    <a:pt x="687" y="258"/>
                    <a:pt x="687" y="258"/>
                  </a:cubicBezTo>
                  <a:cubicBezTo>
                    <a:pt x="688" y="258"/>
                    <a:pt x="688" y="258"/>
                    <a:pt x="688" y="258"/>
                  </a:cubicBezTo>
                  <a:cubicBezTo>
                    <a:pt x="690" y="254"/>
                    <a:pt x="690" y="254"/>
                    <a:pt x="690" y="254"/>
                  </a:cubicBezTo>
                  <a:cubicBezTo>
                    <a:pt x="688" y="252"/>
                    <a:pt x="688" y="252"/>
                    <a:pt x="688" y="252"/>
                  </a:cubicBezTo>
                  <a:cubicBezTo>
                    <a:pt x="690" y="252"/>
                    <a:pt x="690" y="252"/>
                    <a:pt x="690" y="252"/>
                  </a:cubicBezTo>
                  <a:cubicBezTo>
                    <a:pt x="692" y="251"/>
                    <a:pt x="692" y="251"/>
                    <a:pt x="692" y="251"/>
                  </a:cubicBezTo>
                  <a:cubicBezTo>
                    <a:pt x="694" y="248"/>
                    <a:pt x="694" y="248"/>
                    <a:pt x="694" y="248"/>
                  </a:cubicBezTo>
                  <a:cubicBezTo>
                    <a:pt x="695" y="245"/>
                    <a:pt x="695" y="245"/>
                    <a:pt x="695" y="245"/>
                  </a:cubicBezTo>
                  <a:cubicBezTo>
                    <a:pt x="697" y="244"/>
                    <a:pt x="697" y="244"/>
                    <a:pt x="697" y="244"/>
                  </a:cubicBezTo>
                  <a:cubicBezTo>
                    <a:pt x="698" y="242"/>
                    <a:pt x="698" y="242"/>
                    <a:pt x="698" y="242"/>
                  </a:cubicBezTo>
                  <a:cubicBezTo>
                    <a:pt x="700" y="241"/>
                    <a:pt x="700" y="241"/>
                    <a:pt x="700" y="241"/>
                  </a:cubicBezTo>
                  <a:cubicBezTo>
                    <a:pt x="700" y="240"/>
                    <a:pt x="700" y="240"/>
                    <a:pt x="700" y="240"/>
                  </a:cubicBezTo>
                  <a:cubicBezTo>
                    <a:pt x="698" y="240"/>
                    <a:pt x="698" y="240"/>
                    <a:pt x="698" y="240"/>
                  </a:cubicBezTo>
                  <a:cubicBezTo>
                    <a:pt x="695" y="241"/>
                    <a:pt x="695" y="241"/>
                    <a:pt x="695" y="241"/>
                  </a:cubicBezTo>
                  <a:cubicBezTo>
                    <a:pt x="692" y="241"/>
                    <a:pt x="692" y="241"/>
                    <a:pt x="692" y="241"/>
                  </a:cubicBezTo>
                  <a:cubicBezTo>
                    <a:pt x="694" y="240"/>
                    <a:pt x="694" y="240"/>
                    <a:pt x="694" y="240"/>
                  </a:cubicBezTo>
                  <a:cubicBezTo>
                    <a:pt x="692" y="240"/>
                    <a:pt x="692" y="240"/>
                    <a:pt x="692" y="240"/>
                  </a:cubicBezTo>
                  <a:cubicBezTo>
                    <a:pt x="690" y="240"/>
                    <a:pt x="690" y="240"/>
                    <a:pt x="690" y="240"/>
                  </a:cubicBezTo>
                  <a:cubicBezTo>
                    <a:pt x="685" y="238"/>
                    <a:pt x="685" y="238"/>
                    <a:pt x="685" y="238"/>
                  </a:cubicBezTo>
                  <a:cubicBezTo>
                    <a:pt x="684" y="238"/>
                    <a:pt x="684" y="238"/>
                    <a:pt x="684" y="238"/>
                  </a:cubicBezTo>
                  <a:cubicBezTo>
                    <a:pt x="682" y="237"/>
                    <a:pt x="682" y="237"/>
                    <a:pt x="682" y="237"/>
                  </a:cubicBezTo>
                  <a:cubicBezTo>
                    <a:pt x="682" y="238"/>
                    <a:pt x="682" y="238"/>
                    <a:pt x="682" y="238"/>
                  </a:cubicBezTo>
                  <a:cubicBezTo>
                    <a:pt x="681" y="237"/>
                    <a:pt x="681" y="237"/>
                    <a:pt x="681" y="237"/>
                  </a:cubicBezTo>
                  <a:cubicBezTo>
                    <a:pt x="681" y="235"/>
                    <a:pt x="681" y="235"/>
                    <a:pt x="681" y="235"/>
                  </a:cubicBezTo>
                  <a:cubicBezTo>
                    <a:pt x="682" y="235"/>
                    <a:pt x="682" y="235"/>
                    <a:pt x="682" y="235"/>
                  </a:cubicBezTo>
                  <a:cubicBezTo>
                    <a:pt x="681" y="234"/>
                    <a:pt x="681" y="234"/>
                    <a:pt x="681" y="234"/>
                  </a:cubicBezTo>
                  <a:cubicBezTo>
                    <a:pt x="685" y="232"/>
                    <a:pt x="685" y="232"/>
                    <a:pt x="685" y="232"/>
                  </a:cubicBezTo>
                  <a:cubicBezTo>
                    <a:pt x="684" y="231"/>
                    <a:pt x="684" y="231"/>
                    <a:pt x="684" y="231"/>
                  </a:cubicBezTo>
                  <a:cubicBezTo>
                    <a:pt x="682" y="232"/>
                    <a:pt x="682" y="232"/>
                    <a:pt x="682" y="232"/>
                  </a:cubicBezTo>
                  <a:cubicBezTo>
                    <a:pt x="681" y="232"/>
                    <a:pt x="681" y="232"/>
                    <a:pt x="681" y="232"/>
                  </a:cubicBezTo>
                  <a:cubicBezTo>
                    <a:pt x="681" y="231"/>
                    <a:pt x="681" y="231"/>
                    <a:pt x="681" y="231"/>
                  </a:cubicBezTo>
                  <a:cubicBezTo>
                    <a:pt x="680" y="231"/>
                    <a:pt x="680" y="231"/>
                    <a:pt x="680" y="231"/>
                  </a:cubicBezTo>
                  <a:cubicBezTo>
                    <a:pt x="681" y="230"/>
                    <a:pt x="681" y="230"/>
                    <a:pt x="681" y="230"/>
                  </a:cubicBezTo>
                  <a:cubicBezTo>
                    <a:pt x="678" y="230"/>
                    <a:pt x="678" y="230"/>
                    <a:pt x="678" y="230"/>
                  </a:cubicBezTo>
                  <a:cubicBezTo>
                    <a:pt x="675" y="230"/>
                    <a:pt x="675" y="230"/>
                    <a:pt x="675" y="230"/>
                  </a:cubicBezTo>
                  <a:cubicBezTo>
                    <a:pt x="677" y="228"/>
                    <a:pt x="677" y="228"/>
                    <a:pt x="677" y="228"/>
                  </a:cubicBezTo>
                  <a:cubicBezTo>
                    <a:pt x="678" y="227"/>
                    <a:pt x="678" y="227"/>
                    <a:pt x="678" y="227"/>
                  </a:cubicBezTo>
                  <a:cubicBezTo>
                    <a:pt x="677" y="227"/>
                    <a:pt x="677" y="227"/>
                    <a:pt x="677" y="227"/>
                  </a:cubicBezTo>
                  <a:cubicBezTo>
                    <a:pt x="675" y="225"/>
                    <a:pt x="675" y="225"/>
                    <a:pt x="675" y="225"/>
                  </a:cubicBezTo>
                  <a:cubicBezTo>
                    <a:pt x="674" y="224"/>
                    <a:pt x="674" y="224"/>
                    <a:pt x="674" y="224"/>
                  </a:cubicBezTo>
                  <a:cubicBezTo>
                    <a:pt x="671" y="222"/>
                    <a:pt x="671" y="222"/>
                    <a:pt x="671" y="222"/>
                  </a:cubicBezTo>
                  <a:cubicBezTo>
                    <a:pt x="668" y="222"/>
                    <a:pt x="668" y="222"/>
                    <a:pt x="668" y="222"/>
                  </a:cubicBezTo>
                  <a:cubicBezTo>
                    <a:pt x="662" y="224"/>
                    <a:pt x="662" y="224"/>
                    <a:pt x="662" y="224"/>
                  </a:cubicBezTo>
                  <a:cubicBezTo>
                    <a:pt x="660" y="225"/>
                    <a:pt x="660" y="225"/>
                    <a:pt x="660" y="225"/>
                  </a:cubicBezTo>
                  <a:cubicBezTo>
                    <a:pt x="660" y="227"/>
                    <a:pt x="660" y="227"/>
                    <a:pt x="660" y="227"/>
                  </a:cubicBezTo>
                  <a:cubicBezTo>
                    <a:pt x="657" y="225"/>
                    <a:pt x="657" y="225"/>
                    <a:pt x="657" y="225"/>
                  </a:cubicBezTo>
                  <a:cubicBezTo>
                    <a:pt x="655" y="224"/>
                    <a:pt x="655" y="224"/>
                    <a:pt x="655" y="224"/>
                  </a:cubicBezTo>
                  <a:cubicBezTo>
                    <a:pt x="649" y="225"/>
                    <a:pt x="649" y="225"/>
                    <a:pt x="649" y="225"/>
                  </a:cubicBezTo>
                  <a:cubicBezTo>
                    <a:pt x="651" y="224"/>
                    <a:pt x="651" y="224"/>
                    <a:pt x="651" y="224"/>
                  </a:cubicBezTo>
                  <a:cubicBezTo>
                    <a:pt x="647" y="222"/>
                    <a:pt x="647" y="222"/>
                    <a:pt x="647" y="222"/>
                  </a:cubicBezTo>
                  <a:cubicBezTo>
                    <a:pt x="641" y="221"/>
                    <a:pt x="641" y="221"/>
                    <a:pt x="641" y="221"/>
                  </a:cubicBezTo>
                  <a:cubicBezTo>
                    <a:pt x="637" y="221"/>
                    <a:pt x="637" y="221"/>
                    <a:pt x="637" y="221"/>
                  </a:cubicBezTo>
                  <a:cubicBezTo>
                    <a:pt x="632" y="222"/>
                    <a:pt x="632" y="222"/>
                    <a:pt x="632" y="222"/>
                  </a:cubicBezTo>
                  <a:cubicBezTo>
                    <a:pt x="628" y="224"/>
                    <a:pt x="628" y="224"/>
                    <a:pt x="628" y="224"/>
                  </a:cubicBezTo>
                  <a:cubicBezTo>
                    <a:pt x="627" y="228"/>
                    <a:pt x="627" y="228"/>
                    <a:pt x="627" y="228"/>
                  </a:cubicBezTo>
                  <a:cubicBezTo>
                    <a:pt x="625" y="231"/>
                    <a:pt x="625" y="231"/>
                    <a:pt x="625" y="231"/>
                  </a:cubicBezTo>
                  <a:cubicBezTo>
                    <a:pt x="628" y="234"/>
                    <a:pt x="628" y="234"/>
                    <a:pt x="628" y="234"/>
                  </a:cubicBezTo>
                  <a:cubicBezTo>
                    <a:pt x="627" y="234"/>
                    <a:pt x="627" y="234"/>
                    <a:pt x="627" y="234"/>
                  </a:cubicBezTo>
                  <a:cubicBezTo>
                    <a:pt x="625" y="234"/>
                    <a:pt x="625" y="234"/>
                    <a:pt x="625" y="234"/>
                  </a:cubicBezTo>
                  <a:cubicBezTo>
                    <a:pt x="624" y="237"/>
                    <a:pt x="624" y="237"/>
                    <a:pt x="624" y="237"/>
                  </a:cubicBezTo>
                  <a:cubicBezTo>
                    <a:pt x="619" y="240"/>
                    <a:pt x="619" y="240"/>
                    <a:pt x="619" y="240"/>
                  </a:cubicBezTo>
                  <a:cubicBezTo>
                    <a:pt x="618" y="241"/>
                    <a:pt x="618" y="241"/>
                    <a:pt x="618" y="241"/>
                  </a:cubicBezTo>
                  <a:cubicBezTo>
                    <a:pt x="617" y="242"/>
                    <a:pt x="617" y="242"/>
                    <a:pt x="617" y="242"/>
                  </a:cubicBezTo>
                  <a:cubicBezTo>
                    <a:pt x="618" y="242"/>
                    <a:pt x="618" y="242"/>
                    <a:pt x="618" y="242"/>
                  </a:cubicBezTo>
                  <a:cubicBezTo>
                    <a:pt x="621" y="242"/>
                    <a:pt x="621" y="242"/>
                    <a:pt x="621" y="242"/>
                  </a:cubicBezTo>
                  <a:cubicBezTo>
                    <a:pt x="618" y="245"/>
                    <a:pt x="618" y="245"/>
                    <a:pt x="618" y="245"/>
                  </a:cubicBezTo>
                  <a:cubicBezTo>
                    <a:pt x="621" y="245"/>
                    <a:pt x="621" y="245"/>
                    <a:pt x="621" y="245"/>
                  </a:cubicBezTo>
                  <a:cubicBezTo>
                    <a:pt x="618" y="247"/>
                    <a:pt x="618" y="247"/>
                    <a:pt x="618" y="247"/>
                  </a:cubicBezTo>
                  <a:cubicBezTo>
                    <a:pt x="617" y="247"/>
                    <a:pt x="617" y="247"/>
                    <a:pt x="617" y="247"/>
                  </a:cubicBezTo>
                  <a:cubicBezTo>
                    <a:pt x="618" y="250"/>
                    <a:pt x="618" y="250"/>
                    <a:pt x="618" y="250"/>
                  </a:cubicBezTo>
                  <a:cubicBezTo>
                    <a:pt x="617" y="252"/>
                    <a:pt x="617" y="252"/>
                    <a:pt x="617" y="252"/>
                  </a:cubicBezTo>
                  <a:cubicBezTo>
                    <a:pt x="618" y="252"/>
                    <a:pt x="618" y="252"/>
                    <a:pt x="618" y="252"/>
                  </a:cubicBezTo>
                  <a:cubicBezTo>
                    <a:pt x="617" y="254"/>
                    <a:pt x="617" y="254"/>
                    <a:pt x="617" y="254"/>
                  </a:cubicBezTo>
                  <a:cubicBezTo>
                    <a:pt x="615" y="255"/>
                    <a:pt x="615" y="255"/>
                    <a:pt x="615" y="255"/>
                  </a:cubicBezTo>
                  <a:cubicBezTo>
                    <a:pt x="614" y="255"/>
                    <a:pt x="614" y="255"/>
                    <a:pt x="614" y="255"/>
                  </a:cubicBezTo>
                  <a:cubicBezTo>
                    <a:pt x="614" y="257"/>
                    <a:pt x="614" y="257"/>
                    <a:pt x="614" y="257"/>
                  </a:cubicBezTo>
                  <a:cubicBezTo>
                    <a:pt x="611" y="257"/>
                    <a:pt x="611" y="257"/>
                    <a:pt x="611" y="257"/>
                  </a:cubicBezTo>
                  <a:cubicBezTo>
                    <a:pt x="609" y="258"/>
                    <a:pt x="609" y="258"/>
                    <a:pt x="609" y="258"/>
                  </a:cubicBezTo>
                  <a:cubicBezTo>
                    <a:pt x="608" y="260"/>
                    <a:pt x="608" y="260"/>
                    <a:pt x="608" y="260"/>
                  </a:cubicBezTo>
                  <a:cubicBezTo>
                    <a:pt x="609" y="260"/>
                    <a:pt x="609" y="260"/>
                    <a:pt x="609" y="260"/>
                  </a:cubicBezTo>
                  <a:cubicBezTo>
                    <a:pt x="604" y="262"/>
                    <a:pt x="604" y="262"/>
                    <a:pt x="604" y="262"/>
                  </a:cubicBezTo>
                  <a:cubicBezTo>
                    <a:pt x="599" y="265"/>
                    <a:pt x="599" y="265"/>
                    <a:pt x="599" y="265"/>
                  </a:cubicBezTo>
                  <a:cubicBezTo>
                    <a:pt x="596" y="267"/>
                    <a:pt x="596" y="267"/>
                    <a:pt x="596" y="267"/>
                  </a:cubicBezTo>
                  <a:cubicBezTo>
                    <a:pt x="595" y="270"/>
                    <a:pt x="595" y="270"/>
                    <a:pt x="595" y="270"/>
                  </a:cubicBezTo>
                  <a:cubicBezTo>
                    <a:pt x="596" y="271"/>
                    <a:pt x="596" y="271"/>
                    <a:pt x="596" y="271"/>
                  </a:cubicBezTo>
                  <a:cubicBezTo>
                    <a:pt x="598" y="273"/>
                    <a:pt x="598" y="273"/>
                    <a:pt x="598" y="273"/>
                  </a:cubicBezTo>
                  <a:cubicBezTo>
                    <a:pt x="599" y="274"/>
                    <a:pt x="599" y="274"/>
                    <a:pt x="599" y="274"/>
                  </a:cubicBezTo>
                  <a:cubicBezTo>
                    <a:pt x="601" y="274"/>
                    <a:pt x="601" y="274"/>
                    <a:pt x="601" y="274"/>
                  </a:cubicBezTo>
                  <a:cubicBezTo>
                    <a:pt x="604" y="278"/>
                    <a:pt x="604" y="278"/>
                    <a:pt x="604" y="278"/>
                  </a:cubicBezTo>
                  <a:cubicBezTo>
                    <a:pt x="604" y="283"/>
                    <a:pt x="604" y="283"/>
                    <a:pt x="604" y="283"/>
                  </a:cubicBezTo>
                  <a:cubicBezTo>
                    <a:pt x="604" y="288"/>
                    <a:pt x="604" y="288"/>
                    <a:pt x="604" y="288"/>
                  </a:cubicBezTo>
                  <a:cubicBezTo>
                    <a:pt x="601" y="294"/>
                    <a:pt x="601" y="294"/>
                    <a:pt x="601" y="294"/>
                  </a:cubicBezTo>
                  <a:cubicBezTo>
                    <a:pt x="598" y="298"/>
                    <a:pt x="598" y="298"/>
                    <a:pt x="598" y="298"/>
                  </a:cubicBezTo>
                  <a:cubicBezTo>
                    <a:pt x="594" y="303"/>
                    <a:pt x="594" y="303"/>
                    <a:pt x="594" y="303"/>
                  </a:cubicBezTo>
                  <a:cubicBezTo>
                    <a:pt x="584" y="308"/>
                    <a:pt x="584" y="308"/>
                    <a:pt x="584" y="308"/>
                  </a:cubicBezTo>
                  <a:cubicBezTo>
                    <a:pt x="572" y="314"/>
                    <a:pt x="572" y="314"/>
                    <a:pt x="572" y="314"/>
                  </a:cubicBezTo>
                  <a:cubicBezTo>
                    <a:pt x="561" y="318"/>
                    <a:pt x="561" y="318"/>
                    <a:pt x="561" y="318"/>
                  </a:cubicBezTo>
                  <a:cubicBezTo>
                    <a:pt x="556" y="318"/>
                    <a:pt x="556" y="318"/>
                    <a:pt x="556" y="318"/>
                  </a:cubicBezTo>
                  <a:cubicBezTo>
                    <a:pt x="553" y="320"/>
                    <a:pt x="553" y="320"/>
                    <a:pt x="553" y="320"/>
                  </a:cubicBezTo>
                  <a:cubicBezTo>
                    <a:pt x="552" y="321"/>
                    <a:pt x="552" y="321"/>
                    <a:pt x="552" y="321"/>
                  </a:cubicBezTo>
                  <a:cubicBezTo>
                    <a:pt x="553" y="321"/>
                    <a:pt x="553" y="321"/>
                    <a:pt x="553" y="321"/>
                  </a:cubicBezTo>
                  <a:cubicBezTo>
                    <a:pt x="553" y="324"/>
                    <a:pt x="553" y="324"/>
                    <a:pt x="553" y="324"/>
                  </a:cubicBezTo>
                  <a:cubicBezTo>
                    <a:pt x="553" y="326"/>
                    <a:pt x="553" y="326"/>
                    <a:pt x="553" y="326"/>
                  </a:cubicBezTo>
                  <a:cubicBezTo>
                    <a:pt x="552" y="327"/>
                    <a:pt x="552" y="327"/>
                    <a:pt x="552" y="327"/>
                  </a:cubicBezTo>
                  <a:cubicBezTo>
                    <a:pt x="555" y="327"/>
                    <a:pt x="555" y="327"/>
                    <a:pt x="555" y="327"/>
                  </a:cubicBezTo>
                  <a:cubicBezTo>
                    <a:pt x="553" y="328"/>
                    <a:pt x="553" y="328"/>
                    <a:pt x="553" y="328"/>
                  </a:cubicBezTo>
                  <a:cubicBezTo>
                    <a:pt x="555" y="328"/>
                    <a:pt x="555" y="328"/>
                    <a:pt x="555" y="328"/>
                  </a:cubicBezTo>
                  <a:cubicBezTo>
                    <a:pt x="553" y="330"/>
                    <a:pt x="553" y="330"/>
                    <a:pt x="553" y="330"/>
                  </a:cubicBezTo>
                  <a:cubicBezTo>
                    <a:pt x="553" y="331"/>
                    <a:pt x="553" y="331"/>
                    <a:pt x="553" y="331"/>
                  </a:cubicBezTo>
                  <a:cubicBezTo>
                    <a:pt x="552" y="331"/>
                    <a:pt x="552" y="331"/>
                    <a:pt x="552" y="331"/>
                  </a:cubicBezTo>
                  <a:cubicBezTo>
                    <a:pt x="551" y="333"/>
                    <a:pt x="551" y="333"/>
                    <a:pt x="551" y="333"/>
                  </a:cubicBezTo>
                  <a:cubicBezTo>
                    <a:pt x="552" y="333"/>
                    <a:pt x="552" y="333"/>
                    <a:pt x="552" y="333"/>
                  </a:cubicBezTo>
                  <a:cubicBezTo>
                    <a:pt x="551" y="334"/>
                    <a:pt x="551" y="334"/>
                    <a:pt x="551" y="334"/>
                  </a:cubicBezTo>
                  <a:cubicBezTo>
                    <a:pt x="552" y="334"/>
                    <a:pt x="552" y="334"/>
                    <a:pt x="552" y="334"/>
                  </a:cubicBezTo>
                  <a:cubicBezTo>
                    <a:pt x="551" y="337"/>
                    <a:pt x="551" y="337"/>
                    <a:pt x="551" y="337"/>
                  </a:cubicBezTo>
                  <a:cubicBezTo>
                    <a:pt x="549" y="340"/>
                    <a:pt x="549" y="340"/>
                    <a:pt x="549" y="340"/>
                  </a:cubicBezTo>
                  <a:cubicBezTo>
                    <a:pt x="548" y="341"/>
                    <a:pt x="548" y="341"/>
                    <a:pt x="548" y="341"/>
                  </a:cubicBezTo>
                  <a:cubicBezTo>
                    <a:pt x="549" y="343"/>
                    <a:pt x="549" y="343"/>
                    <a:pt x="549" y="343"/>
                  </a:cubicBezTo>
                  <a:cubicBezTo>
                    <a:pt x="548" y="343"/>
                    <a:pt x="548" y="343"/>
                    <a:pt x="548" y="343"/>
                  </a:cubicBezTo>
                  <a:cubicBezTo>
                    <a:pt x="549" y="344"/>
                    <a:pt x="549" y="344"/>
                    <a:pt x="549" y="344"/>
                  </a:cubicBezTo>
                  <a:cubicBezTo>
                    <a:pt x="548" y="344"/>
                    <a:pt x="548" y="344"/>
                    <a:pt x="548" y="344"/>
                  </a:cubicBezTo>
                  <a:cubicBezTo>
                    <a:pt x="548" y="347"/>
                    <a:pt x="548" y="347"/>
                    <a:pt x="548" y="347"/>
                  </a:cubicBezTo>
                  <a:cubicBezTo>
                    <a:pt x="548" y="349"/>
                    <a:pt x="548" y="349"/>
                    <a:pt x="548" y="349"/>
                  </a:cubicBezTo>
                  <a:cubicBezTo>
                    <a:pt x="548" y="350"/>
                    <a:pt x="548" y="350"/>
                    <a:pt x="548" y="350"/>
                  </a:cubicBezTo>
                  <a:cubicBezTo>
                    <a:pt x="548" y="351"/>
                    <a:pt x="548" y="351"/>
                    <a:pt x="548" y="351"/>
                  </a:cubicBezTo>
                  <a:cubicBezTo>
                    <a:pt x="545" y="353"/>
                    <a:pt x="545" y="353"/>
                    <a:pt x="545" y="353"/>
                  </a:cubicBezTo>
                  <a:cubicBezTo>
                    <a:pt x="542" y="356"/>
                    <a:pt x="542" y="356"/>
                    <a:pt x="542" y="356"/>
                  </a:cubicBezTo>
                  <a:cubicBezTo>
                    <a:pt x="541" y="356"/>
                    <a:pt x="541" y="356"/>
                    <a:pt x="541" y="356"/>
                  </a:cubicBezTo>
                  <a:cubicBezTo>
                    <a:pt x="541" y="357"/>
                    <a:pt x="541" y="357"/>
                    <a:pt x="541" y="357"/>
                  </a:cubicBezTo>
                  <a:cubicBezTo>
                    <a:pt x="539" y="359"/>
                    <a:pt x="539" y="359"/>
                    <a:pt x="539" y="359"/>
                  </a:cubicBezTo>
                  <a:cubicBezTo>
                    <a:pt x="539" y="360"/>
                    <a:pt x="539" y="360"/>
                    <a:pt x="539" y="360"/>
                  </a:cubicBezTo>
                  <a:cubicBezTo>
                    <a:pt x="539" y="361"/>
                    <a:pt x="539" y="361"/>
                    <a:pt x="539" y="361"/>
                  </a:cubicBezTo>
                  <a:cubicBezTo>
                    <a:pt x="541" y="361"/>
                    <a:pt x="541" y="361"/>
                    <a:pt x="541" y="361"/>
                  </a:cubicBezTo>
                  <a:cubicBezTo>
                    <a:pt x="538" y="363"/>
                    <a:pt x="538" y="363"/>
                    <a:pt x="538" y="363"/>
                  </a:cubicBezTo>
                  <a:cubicBezTo>
                    <a:pt x="536" y="364"/>
                    <a:pt x="536" y="364"/>
                    <a:pt x="536" y="364"/>
                  </a:cubicBezTo>
                  <a:cubicBezTo>
                    <a:pt x="536" y="363"/>
                    <a:pt x="536" y="363"/>
                    <a:pt x="536" y="363"/>
                  </a:cubicBezTo>
                  <a:cubicBezTo>
                    <a:pt x="536" y="361"/>
                    <a:pt x="536" y="361"/>
                    <a:pt x="536" y="361"/>
                  </a:cubicBezTo>
                  <a:cubicBezTo>
                    <a:pt x="535" y="361"/>
                    <a:pt x="535" y="361"/>
                    <a:pt x="535" y="361"/>
                  </a:cubicBezTo>
                  <a:cubicBezTo>
                    <a:pt x="535" y="360"/>
                    <a:pt x="535" y="360"/>
                    <a:pt x="535" y="360"/>
                  </a:cubicBezTo>
                  <a:cubicBezTo>
                    <a:pt x="533" y="360"/>
                    <a:pt x="533" y="360"/>
                    <a:pt x="533" y="360"/>
                  </a:cubicBezTo>
                  <a:cubicBezTo>
                    <a:pt x="530" y="361"/>
                    <a:pt x="530" y="361"/>
                    <a:pt x="530" y="361"/>
                  </a:cubicBezTo>
                  <a:cubicBezTo>
                    <a:pt x="528" y="364"/>
                    <a:pt x="528" y="364"/>
                    <a:pt x="528" y="364"/>
                  </a:cubicBezTo>
                  <a:cubicBezTo>
                    <a:pt x="528" y="367"/>
                    <a:pt x="528" y="367"/>
                    <a:pt x="528" y="367"/>
                  </a:cubicBezTo>
                  <a:cubicBezTo>
                    <a:pt x="528" y="369"/>
                    <a:pt x="528" y="369"/>
                    <a:pt x="528" y="369"/>
                  </a:cubicBezTo>
                  <a:cubicBezTo>
                    <a:pt x="526" y="366"/>
                    <a:pt x="526" y="366"/>
                    <a:pt x="526" y="366"/>
                  </a:cubicBezTo>
                  <a:cubicBezTo>
                    <a:pt x="523" y="364"/>
                    <a:pt x="523" y="364"/>
                    <a:pt x="523" y="364"/>
                  </a:cubicBezTo>
                  <a:cubicBezTo>
                    <a:pt x="522" y="364"/>
                    <a:pt x="522" y="364"/>
                    <a:pt x="522" y="364"/>
                  </a:cubicBezTo>
                  <a:cubicBezTo>
                    <a:pt x="518" y="366"/>
                    <a:pt x="518" y="366"/>
                    <a:pt x="518" y="366"/>
                  </a:cubicBezTo>
                  <a:cubicBezTo>
                    <a:pt x="515" y="367"/>
                    <a:pt x="515" y="367"/>
                    <a:pt x="515" y="367"/>
                  </a:cubicBezTo>
                  <a:cubicBezTo>
                    <a:pt x="513" y="367"/>
                    <a:pt x="513" y="367"/>
                    <a:pt x="513" y="367"/>
                  </a:cubicBezTo>
                  <a:cubicBezTo>
                    <a:pt x="519" y="364"/>
                    <a:pt x="519" y="364"/>
                    <a:pt x="519" y="364"/>
                  </a:cubicBezTo>
                  <a:cubicBezTo>
                    <a:pt x="522" y="361"/>
                    <a:pt x="522" y="361"/>
                    <a:pt x="522" y="361"/>
                  </a:cubicBezTo>
                  <a:cubicBezTo>
                    <a:pt x="522" y="359"/>
                    <a:pt x="522" y="359"/>
                    <a:pt x="522" y="359"/>
                  </a:cubicBezTo>
                  <a:cubicBezTo>
                    <a:pt x="520" y="356"/>
                    <a:pt x="520" y="356"/>
                    <a:pt x="520" y="356"/>
                  </a:cubicBezTo>
                  <a:cubicBezTo>
                    <a:pt x="518" y="354"/>
                    <a:pt x="518" y="354"/>
                    <a:pt x="518" y="354"/>
                  </a:cubicBezTo>
                  <a:cubicBezTo>
                    <a:pt x="515" y="351"/>
                    <a:pt x="515" y="351"/>
                    <a:pt x="515" y="351"/>
                  </a:cubicBezTo>
                  <a:cubicBezTo>
                    <a:pt x="516" y="351"/>
                    <a:pt x="516" y="351"/>
                    <a:pt x="516" y="351"/>
                  </a:cubicBezTo>
                  <a:cubicBezTo>
                    <a:pt x="516" y="350"/>
                    <a:pt x="516" y="350"/>
                    <a:pt x="516" y="350"/>
                  </a:cubicBezTo>
                  <a:cubicBezTo>
                    <a:pt x="516" y="349"/>
                    <a:pt x="516" y="349"/>
                    <a:pt x="516" y="349"/>
                  </a:cubicBezTo>
                  <a:cubicBezTo>
                    <a:pt x="516" y="346"/>
                    <a:pt x="516" y="346"/>
                    <a:pt x="516" y="346"/>
                  </a:cubicBezTo>
                  <a:cubicBezTo>
                    <a:pt x="513" y="343"/>
                    <a:pt x="513" y="343"/>
                    <a:pt x="513" y="343"/>
                  </a:cubicBezTo>
                  <a:cubicBezTo>
                    <a:pt x="518" y="337"/>
                    <a:pt x="518" y="337"/>
                    <a:pt x="518" y="337"/>
                  </a:cubicBezTo>
                  <a:cubicBezTo>
                    <a:pt x="520" y="331"/>
                    <a:pt x="520" y="331"/>
                    <a:pt x="520" y="331"/>
                  </a:cubicBezTo>
                  <a:cubicBezTo>
                    <a:pt x="522" y="330"/>
                    <a:pt x="522" y="330"/>
                    <a:pt x="522" y="330"/>
                  </a:cubicBezTo>
                  <a:cubicBezTo>
                    <a:pt x="522" y="328"/>
                    <a:pt x="522" y="328"/>
                    <a:pt x="522" y="328"/>
                  </a:cubicBezTo>
                  <a:cubicBezTo>
                    <a:pt x="522" y="326"/>
                    <a:pt x="522" y="326"/>
                    <a:pt x="522" y="326"/>
                  </a:cubicBezTo>
                  <a:cubicBezTo>
                    <a:pt x="525" y="323"/>
                    <a:pt x="525" y="323"/>
                    <a:pt x="525" y="323"/>
                  </a:cubicBezTo>
                  <a:cubicBezTo>
                    <a:pt x="528" y="320"/>
                    <a:pt x="528" y="320"/>
                    <a:pt x="528" y="320"/>
                  </a:cubicBezTo>
                  <a:cubicBezTo>
                    <a:pt x="530" y="314"/>
                    <a:pt x="530" y="314"/>
                    <a:pt x="530" y="314"/>
                  </a:cubicBezTo>
                  <a:cubicBezTo>
                    <a:pt x="529" y="314"/>
                    <a:pt x="529" y="314"/>
                    <a:pt x="529" y="314"/>
                  </a:cubicBezTo>
                  <a:cubicBezTo>
                    <a:pt x="528" y="314"/>
                    <a:pt x="528" y="314"/>
                    <a:pt x="528" y="314"/>
                  </a:cubicBezTo>
                  <a:cubicBezTo>
                    <a:pt x="525" y="314"/>
                    <a:pt x="525" y="314"/>
                    <a:pt x="525" y="314"/>
                  </a:cubicBezTo>
                  <a:cubicBezTo>
                    <a:pt x="522" y="313"/>
                    <a:pt x="522" y="313"/>
                    <a:pt x="522" y="313"/>
                  </a:cubicBezTo>
                  <a:cubicBezTo>
                    <a:pt x="519" y="313"/>
                    <a:pt x="519" y="313"/>
                    <a:pt x="519" y="313"/>
                  </a:cubicBezTo>
                  <a:cubicBezTo>
                    <a:pt x="518" y="313"/>
                    <a:pt x="518" y="313"/>
                    <a:pt x="518" y="313"/>
                  </a:cubicBezTo>
                  <a:cubicBezTo>
                    <a:pt x="518" y="314"/>
                    <a:pt x="518" y="314"/>
                    <a:pt x="518" y="314"/>
                  </a:cubicBezTo>
                  <a:cubicBezTo>
                    <a:pt x="516" y="313"/>
                    <a:pt x="516" y="313"/>
                    <a:pt x="516" y="313"/>
                  </a:cubicBezTo>
                  <a:cubicBezTo>
                    <a:pt x="513" y="313"/>
                    <a:pt x="513" y="313"/>
                    <a:pt x="513" y="313"/>
                  </a:cubicBezTo>
                  <a:cubicBezTo>
                    <a:pt x="508" y="313"/>
                    <a:pt x="508" y="313"/>
                    <a:pt x="508" y="313"/>
                  </a:cubicBezTo>
                  <a:cubicBezTo>
                    <a:pt x="505" y="313"/>
                    <a:pt x="505" y="313"/>
                    <a:pt x="505" y="313"/>
                  </a:cubicBezTo>
                  <a:cubicBezTo>
                    <a:pt x="502" y="313"/>
                    <a:pt x="502" y="313"/>
                    <a:pt x="502" y="313"/>
                  </a:cubicBezTo>
                  <a:cubicBezTo>
                    <a:pt x="503" y="311"/>
                    <a:pt x="503" y="311"/>
                    <a:pt x="503" y="311"/>
                  </a:cubicBezTo>
                  <a:cubicBezTo>
                    <a:pt x="500" y="310"/>
                    <a:pt x="500" y="310"/>
                    <a:pt x="500" y="310"/>
                  </a:cubicBezTo>
                  <a:cubicBezTo>
                    <a:pt x="499" y="308"/>
                    <a:pt x="499" y="308"/>
                    <a:pt x="499" y="308"/>
                  </a:cubicBezTo>
                  <a:cubicBezTo>
                    <a:pt x="498" y="307"/>
                    <a:pt x="498" y="307"/>
                    <a:pt x="498" y="307"/>
                  </a:cubicBezTo>
                  <a:cubicBezTo>
                    <a:pt x="495" y="306"/>
                    <a:pt x="495" y="306"/>
                    <a:pt x="495" y="306"/>
                  </a:cubicBezTo>
                  <a:cubicBezTo>
                    <a:pt x="489" y="304"/>
                    <a:pt x="489" y="304"/>
                    <a:pt x="489" y="304"/>
                  </a:cubicBezTo>
                  <a:cubicBezTo>
                    <a:pt x="486" y="303"/>
                    <a:pt x="486" y="303"/>
                    <a:pt x="486" y="303"/>
                  </a:cubicBezTo>
                  <a:cubicBezTo>
                    <a:pt x="483" y="303"/>
                    <a:pt x="483" y="303"/>
                    <a:pt x="483" y="303"/>
                  </a:cubicBezTo>
                  <a:cubicBezTo>
                    <a:pt x="485" y="301"/>
                    <a:pt x="485" y="301"/>
                    <a:pt x="485" y="301"/>
                  </a:cubicBezTo>
                  <a:cubicBezTo>
                    <a:pt x="483" y="298"/>
                    <a:pt x="483" y="298"/>
                    <a:pt x="483" y="298"/>
                  </a:cubicBezTo>
                  <a:cubicBezTo>
                    <a:pt x="480" y="295"/>
                    <a:pt x="480" y="295"/>
                    <a:pt x="480" y="295"/>
                  </a:cubicBezTo>
                  <a:cubicBezTo>
                    <a:pt x="479" y="293"/>
                    <a:pt x="479" y="293"/>
                    <a:pt x="479" y="293"/>
                  </a:cubicBezTo>
                  <a:cubicBezTo>
                    <a:pt x="476" y="293"/>
                    <a:pt x="476" y="293"/>
                    <a:pt x="476" y="293"/>
                  </a:cubicBezTo>
                  <a:cubicBezTo>
                    <a:pt x="472" y="291"/>
                    <a:pt x="472" y="291"/>
                    <a:pt x="472" y="291"/>
                  </a:cubicBezTo>
                  <a:cubicBezTo>
                    <a:pt x="465" y="288"/>
                    <a:pt x="465" y="288"/>
                    <a:pt x="465" y="288"/>
                  </a:cubicBezTo>
                  <a:cubicBezTo>
                    <a:pt x="462" y="287"/>
                    <a:pt x="462" y="287"/>
                    <a:pt x="462" y="287"/>
                  </a:cubicBezTo>
                  <a:cubicBezTo>
                    <a:pt x="457" y="287"/>
                    <a:pt x="457" y="287"/>
                    <a:pt x="457" y="287"/>
                  </a:cubicBezTo>
                  <a:cubicBezTo>
                    <a:pt x="450" y="290"/>
                    <a:pt x="450" y="290"/>
                    <a:pt x="450" y="290"/>
                  </a:cubicBezTo>
                  <a:cubicBezTo>
                    <a:pt x="443" y="291"/>
                    <a:pt x="443" y="291"/>
                    <a:pt x="443" y="291"/>
                  </a:cubicBezTo>
                  <a:cubicBezTo>
                    <a:pt x="439" y="291"/>
                    <a:pt x="439" y="291"/>
                    <a:pt x="439" y="291"/>
                  </a:cubicBezTo>
                  <a:cubicBezTo>
                    <a:pt x="444" y="288"/>
                    <a:pt x="444" y="288"/>
                    <a:pt x="444" y="288"/>
                  </a:cubicBezTo>
                  <a:cubicBezTo>
                    <a:pt x="447" y="285"/>
                    <a:pt x="447" y="285"/>
                    <a:pt x="447" y="285"/>
                  </a:cubicBezTo>
                  <a:cubicBezTo>
                    <a:pt x="449" y="283"/>
                    <a:pt x="449" y="283"/>
                    <a:pt x="449" y="283"/>
                  </a:cubicBezTo>
                  <a:cubicBezTo>
                    <a:pt x="450" y="277"/>
                    <a:pt x="450" y="277"/>
                    <a:pt x="450" y="277"/>
                  </a:cubicBezTo>
                  <a:cubicBezTo>
                    <a:pt x="452" y="270"/>
                    <a:pt x="452" y="270"/>
                    <a:pt x="452" y="270"/>
                  </a:cubicBezTo>
                  <a:cubicBezTo>
                    <a:pt x="452" y="268"/>
                    <a:pt x="452" y="268"/>
                    <a:pt x="452" y="268"/>
                  </a:cubicBezTo>
                  <a:cubicBezTo>
                    <a:pt x="449" y="268"/>
                    <a:pt x="449" y="268"/>
                    <a:pt x="449" y="268"/>
                  </a:cubicBezTo>
                  <a:cubicBezTo>
                    <a:pt x="447" y="268"/>
                    <a:pt x="447" y="268"/>
                    <a:pt x="447" y="268"/>
                  </a:cubicBezTo>
                  <a:cubicBezTo>
                    <a:pt x="444" y="268"/>
                    <a:pt x="444" y="268"/>
                    <a:pt x="444" y="268"/>
                  </a:cubicBezTo>
                  <a:cubicBezTo>
                    <a:pt x="443" y="268"/>
                    <a:pt x="443" y="268"/>
                    <a:pt x="443" y="268"/>
                  </a:cubicBezTo>
                  <a:cubicBezTo>
                    <a:pt x="442" y="268"/>
                    <a:pt x="442" y="268"/>
                    <a:pt x="442" y="268"/>
                  </a:cubicBezTo>
                  <a:cubicBezTo>
                    <a:pt x="440" y="267"/>
                    <a:pt x="440" y="267"/>
                    <a:pt x="440" y="267"/>
                  </a:cubicBezTo>
                  <a:cubicBezTo>
                    <a:pt x="439" y="267"/>
                    <a:pt x="439" y="267"/>
                    <a:pt x="439" y="267"/>
                  </a:cubicBezTo>
                  <a:cubicBezTo>
                    <a:pt x="440" y="265"/>
                    <a:pt x="440" y="265"/>
                    <a:pt x="440" y="265"/>
                  </a:cubicBezTo>
                  <a:cubicBezTo>
                    <a:pt x="437" y="264"/>
                    <a:pt x="437" y="264"/>
                    <a:pt x="437" y="264"/>
                  </a:cubicBezTo>
                  <a:cubicBezTo>
                    <a:pt x="440" y="264"/>
                    <a:pt x="440" y="264"/>
                    <a:pt x="440" y="264"/>
                  </a:cubicBezTo>
                  <a:cubicBezTo>
                    <a:pt x="443" y="261"/>
                    <a:pt x="443" y="261"/>
                    <a:pt x="443" y="261"/>
                  </a:cubicBezTo>
                  <a:cubicBezTo>
                    <a:pt x="444" y="258"/>
                    <a:pt x="444" y="258"/>
                    <a:pt x="444" y="258"/>
                  </a:cubicBezTo>
                  <a:cubicBezTo>
                    <a:pt x="446" y="255"/>
                    <a:pt x="446" y="255"/>
                    <a:pt x="446" y="255"/>
                  </a:cubicBezTo>
                  <a:cubicBezTo>
                    <a:pt x="452" y="251"/>
                    <a:pt x="452" y="251"/>
                    <a:pt x="452" y="251"/>
                  </a:cubicBezTo>
                  <a:cubicBezTo>
                    <a:pt x="453" y="248"/>
                    <a:pt x="453" y="248"/>
                    <a:pt x="453" y="248"/>
                  </a:cubicBezTo>
                  <a:cubicBezTo>
                    <a:pt x="455" y="247"/>
                    <a:pt x="455" y="247"/>
                    <a:pt x="455" y="247"/>
                  </a:cubicBezTo>
                  <a:cubicBezTo>
                    <a:pt x="455" y="245"/>
                    <a:pt x="455" y="245"/>
                    <a:pt x="455" y="245"/>
                  </a:cubicBezTo>
                  <a:cubicBezTo>
                    <a:pt x="457" y="245"/>
                    <a:pt x="457" y="245"/>
                    <a:pt x="457" y="245"/>
                  </a:cubicBezTo>
                  <a:cubicBezTo>
                    <a:pt x="460" y="244"/>
                    <a:pt x="460" y="244"/>
                    <a:pt x="460" y="244"/>
                  </a:cubicBezTo>
                  <a:cubicBezTo>
                    <a:pt x="463" y="241"/>
                    <a:pt x="463" y="241"/>
                    <a:pt x="463" y="241"/>
                  </a:cubicBezTo>
                  <a:cubicBezTo>
                    <a:pt x="466" y="240"/>
                    <a:pt x="466" y="240"/>
                    <a:pt x="466" y="240"/>
                  </a:cubicBezTo>
                  <a:cubicBezTo>
                    <a:pt x="469" y="237"/>
                    <a:pt x="469" y="237"/>
                    <a:pt x="469" y="237"/>
                  </a:cubicBezTo>
                  <a:cubicBezTo>
                    <a:pt x="470" y="237"/>
                    <a:pt x="470" y="237"/>
                    <a:pt x="470" y="237"/>
                  </a:cubicBezTo>
                  <a:cubicBezTo>
                    <a:pt x="470" y="235"/>
                    <a:pt x="470" y="235"/>
                    <a:pt x="470" y="235"/>
                  </a:cubicBezTo>
                  <a:cubicBezTo>
                    <a:pt x="472" y="234"/>
                    <a:pt x="472" y="234"/>
                    <a:pt x="472" y="234"/>
                  </a:cubicBezTo>
                  <a:cubicBezTo>
                    <a:pt x="475" y="232"/>
                    <a:pt x="475" y="232"/>
                    <a:pt x="475" y="232"/>
                  </a:cubicBezTo>
                  <a:cubicBezTo>
                    <a:pt x="477" y="231"/>
                    <a:pt x="477" y="231"/>
                    <a:pt x="477" y="231"/>
                  </a:cubicBezTo>
                  <a:cubicBezTo>
                    <a:pt x="480" y="230"/>
                    <a:pt x="480" y="230"/>
                    <a:pt x="480" y="230"/>
                  </a:cubicBezTo>
                  <a:cubicBezTo>
                    <a:pt x="479" y="230"/>
                    <a:pt x="479" y="230"/>
                    <a:pt x="479" y="230"/>
                  </a:cubicBezTo>
                  <a:cubicBezTo>
                    <a:pt x="479" y="228"/>
                    <a:pt x="479" y="228"/>
                    <a:pt x="479" y="228"/>
                  </a:cubicBezTo>
                  <a:cubicBezTo>
                    <a:pt x="482" y="228"/>
                    <a:pt x="482" y="228"/>
                    <a:pt x="482" y="228"/>
                  </a:cubicBezTo>
                  <a:cubicBezTo>
                    <a:pt x="483" y="227"/>
                    <a:pt x="483" y="227"/>
                    <a:pt x="483" y="227"/>
                  </a:cubicBezTo>
                  <a:cubicBezTo>
                    <a:pt x="485" y="228"/>
                    <a:pt x="485" y="228"/>
                    <a:pt x="485" y="228"/>
                  </a:cubicBezTo>
                  <a:cubicBezTo>
                    <a:pt x="485" y="227"/>
                    <a:pt x="485" y="227"/>
                    <a:pt x="485" y="227"/>
                  </a:cubicBezTo>
                  <a:cubicBezTo>
                    <a:pt x="487" y="225"/>
                    <a:pt x="487" y="225"/>
                    <a:pt x="487" y="225"/>
                  </a:cubicBezTo>
                  <a:cubicBezTo>
                    <a:pt x="489" y="225"/>
                    <a:pt x="489" y="225"/>
                    <a:pt x="489" y="225"/>
                  </a:cubicBezTo>
                  <a:cubicBezTo>
                    <a:pt x="489" y="224"/>
                    <a:pt x="489" y="224"/>
                    <a:pt x="489" y="224"/>
                  </a:cubicBezTo>
                  <a:cubicBezTo>
                    <a:pt x="490" y="225"/>
                    <a:pt x="490" y="225"/>
                    <a:pt x="490" y="225"/>
                  </a:cubicBezTo>
                  <a:cubicBezTo>
                    <a:pt x="492" y="224"/>
                    <a:pt x="492" y="224"/>
                    <a:pt x="492" y="224"/>
                  </a:cubicBezTo>
                  <a:cubicBezTo>
                    <a:pt x="490" y="224"/>
                    <a:pt x="490" y="224"/>
                    <a:pt x="490" y="224"/>
                  </a:cubicBezTo>
                  <a:cubicBezTo>
                    <a:pt x="493" y="222"/>
                    <a:pt x="493" y="222"/>
                    <a:pt x="493" y="222"/>
                  </a:cubicBezTo>
                  <a:cubicBezTo>
                    <a:pt x="496" y="221"/>
                    <a:pt x="496" y="221"/>
                    <a:pt x="496" y="221"/>
                  </a:cubicBezTo>
                  <a:cubicBezTo>
                    <a:pt x="498" y="221"/>
                    <a:pt x="498" y="221"/>
                    <a:pt x="498" y="221"/>
                  </a:cubicBezTo>
                  <a:cubicBezTo>
                    <a:pt x="499" y="221"/>
                    <a:pt x="499" y="221"/>
                    <a:pt x="499" y="221"/>
                  </a:cubicBezTo>
                  <a:cubicBezTo>
                    <a:pt x="500" y="221"/>
                    <a:pt x="500" y="221"/>
                    <a:pt x="500" y="221"/>
                  </a:cubicBezTo>
                  <a:cubicBezTo>
                    <a:pt x="502" y="219"/>
                    <a:pt x="502" y="219"/>
                    <a:pt x="502" y="219"/>
                  </a:cubicBezTo>
                  <a:cubicBezTo>
                    <a:pt x="499" y="218"/>
                    <a:pt x="499" y="218"/>
                    <a:pt x="499" y="218"/>
                  </a:cubicBezTo>
                  <a:cubicBezTo>
                    <a:pt x="500" y="217"/>
                    <a:pt x="500" y="217"/>
                    <a:pt x="500" y="217"/>
                  </a:cubicBezTo>
                  <a:cubicBezTo>
                    <a:pt x="508" y="218"/>
                    <a:pt x="508" y="218"/>
                    <a:pt x="508" y="218"/>
                  </a:cubicBezTo>
                  <a:cubicBezTo>
                    <a:pt x="509" y="217"/>
                    <a:pt x="509" y="217"/>
                    <a:pt x="509" y="217"/>
                  </a:cubicBezTo>
                  <a:cubicBezTo>
                    <a:pt x="512" y="217"/>
                    <a:pt x="512" y="217"/>
                    <a:pt x="512" y="217"/>
                  </a:cubicBezTo>
                  <a:cubicBezTo>
                    <a:pt x="513" y="217"/>
                    <a:pt x="513" y="217"/>
                    <a:pt x="513" y="217"/>
                  </a:cubicBezTo>
                  <a:cubicBezTo>
                    <a:pt x="516" y="215"/>
                    <a:pt x="516" y="215"/>
                    <a:pt x="516" y="215"/>
                  </a:cubicBezTo>
                  <a:cubicBezTo>
                    <a:pt x="519" y="212"/>
                    <a:pt x="519" y="212"/>
                    <a:pt x="519" y="212"/>
                  </a:cubicBezTo>
                  <a:cubicBezTo>
                    <a:pt x="518" y="211"/>
                    <a:pt x="518" y="211"/>
                    <a:pt x="518" y="211"/>
                  </a:cubicBezTo>
                  <a:cubicBezTo>
                    <a:pt x="519" y="211"/>
                    <a:pt x="519" y="211"/>
                    <a:pt x="519" y="211"/>
                  </a:cubicBezTo>
                  <a:cubicBezTo>
                    <a:pt x="518" y="209"/>
                    <a:pt x="518" y="209"/>
                    <a:pt x="518" y="209"/>
                  </a:cubicBezTo>
                  <a:cubicBezTo>
                    <a:pt x="515" y="209"/>
                    <a:pt x="515" y="209"/>
                    <a:pt x="515" y="209"/>
                  </a:cubicBezTo>
                  <a:cubicBezTo>
                    <a:pt x="513" y="207"/>
                    <a:pt x="513" y="207"/>
                    <a:pt x="513" y="207"/>
                  </a:cubicBezTo>
                  <a:cubicBezTo>
                    <a:pt x="519" y="208"/>
                    <a:pt x="519" y="208"/>
                    <a:pt x="519" y="208"/>
                  </a:cubicBezTo>
                  <a:cubicBezTo>
                    <a:pt x="522" y="208"/>
                    <a:pt x="522" y="208"/>
                    <a:pt x="522" y="208"/>
                  </a:cubicBezTo>
                  <a:cubicBezTo>
                    <a:pt x="523" y="208"/>
                    <a:pt x="523" y="208"/>
                    <a:pt x="523" y="208"/>
                  </a:cubicBezTo>
                  <a:cubicBezTo>
                    <a:pt x="523" y="207"/>
                    <a:pt x="523" y="207"/>
                    <a:pt x="523" y="207"/>
                  </a:cubicBezTo>
                  <a:cubicBezTo>
                    <a:pt x="528" y="208"/>
                    <a:pt x="528" y="208"/>
                    <a:pt x="528" y="208"/>
                  </a:cubicBezTo>
                  <a:cubicBezTo>
                    <a:pt x="530" y="207"/>
                    <a:pt x="530" y="207"/>
                    <a:pt x="530" y="207"/>
                  </a:cubicBezTo>
                  <a:cubicBezTo>
                    <a:pt x="532" y="204"/>
                    <a:pt x="532" y="204"/>
                    <a:pt x="532" y="204"/>
                  </a:cubicBezTo>
                  <a:cubicBezTo>
                    <a:pt x="533" y="204"/>
                    <a:pt x="533" y="204"/>
                    <a:pt x="533" y="204"/>
                  </a:cubicBezTo>
                  <a:cubicBezTo>
                    <a:pt x="533" y="202"/>
                    <a:pt x="533" y="202"/>
                    <a:pt x="533" y="202"/>
                  </a:cubicBezTo>
                  <a:cubicBezTo>
                    <a:pt x="535" y="201"/>
                    <a:pt x="535" y="201"/>
                    <a:pt x="535" y="201"/>
                  </a:cubicBezTo>
                  <a:cubicBezTo>
                    <a:pt x="536" y="201"/>
                    <a:pt x="536" y="201"/>
                    <a:pt x="536" y="201"/>
                  </a:cubicBezTo>
                  <a:cubicBezTo>
                    <a:pt x="535" y="202"/>
                    <a:pt x="535" y="202"/>
                    <a:pt x="535" y="202"/>
                  </a:cubicBezTo>
                  <a:cubicBezTo>
                    <a:pt x="536" y="204"/>
                    <a:pt x="536" y="204"/>
                    <a:pt x="536" y="204"/>
                  </a:cubicBezTo>
                  <a:cubicBezTo>
                    <a:pt x="538" y="202"/>
                    <a:pt x="538" y="202"/>
                    <a:pt x="538" y="202"/>
                  </a:cubicBezTo>
                  <a:cubicBezTo>
                    <a:pt x="541" y="204"/>
                    <a:pt x="541" y="204"/>
                    <a:pt x="541" y="204"/>
                  </a:cubicBezTo>
                  <a:cubicBezTo>
                    <a:pt x="541" y="201"/>
                    <a:pt x="541" y="201"/>
                    <a:pt x="541" y="201"/>
                  </a:cubicBezTo>
                  <a:cubicBezTo>
                    <a:pt x="542" y="202"/>
                    <a:pt x="542" y="202"/>
                    <a:pt x="542" y="202"/>
                  </a:cubicBezTo>
                  <a:cubicBezTo>
                    <a:pt x="543" y="204"/>
                    <a:pt x="543" y="204"/>
                    <a:pt x="543" y="204"/>
                  </a:cubicBezTo>
                  <a:cubicBezTo>
                    <a:pt x="548" y="202"/>
                    <a:pt x="548" y="202"/>
                    <a:pt x="548" y="202"/>
                  </a:cubicBezTo>
                  <a:cubicBezTo>
                    <a:pt x="555" y="199"/>
                    <a:pt x="555" y="199"/>
                    <a:pt x="555" y="199"/>
                  </a:cubicBezTo>
                  <a:cubicBezTo>
                    <a:pt x="559" y="197"/>
                    <a:pt x="559" y="197"/>
                    <a:pt x="559" y="197"/>
                  </a:cubicBezTo>
                  <a:cubicBezTo>
                    <a:pt x="563" y="194"/>
                    <a:pt x="563" y="194"/>
                    <a:pt x="563" y="194"/>
                  </a:cubicBezTo>
                  <a:cubicBezTo>
                    <a:pt x="568" y="192"/>
                    <a:pt x="568" y="192"/>
                    <a:pt x="568" y="192"/>
                  </a:cubicBezTo>
                  <a:cubicBezTo>
                    <a:pt x="571" y="189"/>
                    <a:pt x="571" y="189"/>
                    <a:pt x="571" y="189"/>
                  </a:cubicBezTo>
                  <a:cubicBezTo>
                    <a:pt x="571" y="188"/>
                    <a:pt x="571" y="188"/>
                    <a:pt x="571" y="188"/>
                  </a:cubicBezTo>
                  <a:cubicBezTo>
                    <a:pt x="569" y="188"/>
                    <a:pt x="569" y="188"/>
                    <a:pt x="569" y="188"/>
                  </a:cubicBezTo>
                  <a:cubicBezTo>
                    <a:pt x="565" y="188"/>
                    <a:pt x="565" y="188"/>
                    <a:pt x="565" y="188"/>
                  </a:cubicBezTo>
                  <a:cubicBezTo>
                    <a:pt x="555" y="187"/>
                    <a:pt x="555" y="187"/>
                    <a:pt x="555" y="187"/>
                  </a:cubicBezTo>
                  <a:cubicBezTo>
                    <a:pt x="552" y="185"/>
                    <a:pt x="552" y="185"/>
                    <a:pt x="552" y="185"/>
                  </a:cubicBezTo>
                  <a:cubicBezTo>
                    <a:pt x="551" y="182"/>
                    <a:pt x="551" y="182"/>
                    <a:pt x="551" y="182"/>
                  </a:cubicBezTo>
                  <a:cubicBezTo>
                    <a:pt x="548" y="181"/>
                    <a:pt x="548" y="181"/>
                    <a:pt x="548" y="181"/>
                  </a:cubicBezTo>
                  <a:cubicBezTo>
                    <a:pt x="551" y="181"/>
                    <a:pt x="551" y="181"/>
                    <a:pt x="551" y="181"/>
                  </a:cubicBezTo>
                  <a:cubicBezTo>
                    <a:pt x="553" y="181"/>
                    <a:pt x="553" y="181"/>
                    <a:pt x="553" y="181"/>
                  </a:cubicBezTo>
                  <a:cubicBezTo>
                    <a:pt x="552" y="179"/>
                    <a:pt x="552" y="179"/>
                    <a:pt x="552" y="179"/>
                  </a:cubicBezTo>
                  <a:cubicBezTo>
                    <a:pt x="555" y="181"/>
                    <a:pt x="555" y="181"/>
                    <a:pt x="555" y="181"/>
                  </a:cubicBezTo>
                  <a:cubicBezTo>
                    <a:pt x="556" y="181"/>
                    <a:pt x="556" y="181"/>
                    <a:pt x="556" y="181"/>
                  </a:cubicBezTo>
                  <a:cubicBezTo>
                    <a:pt x="562" y="184"/>
                    <a:pt x="562" y="184"/>
                    <a:pt x="562" y="184"/>
                  </a:cubicBezTo>
                  <a:cubicBezTo>
                    <a:pt x="559" y="184"/>
                    <a:pt x="559" y="184"/>
                    <a:pt x="559" y="184"/>
                  </a:cubicBezTo>
                  <a:cubicBezTo>
                    <a:pt x="562" y="185"/>
                    <a:pt x="562" y="185"/>
                    <a:pt x="562" y="185"/>
                  </a:cubicBezTo>
                  <a:cubicBezTo>
                    <a:pt x="563" y="187"/>
                    <a:pt x="563" y="187"/>
                    <a:pt x="563" y="187"/>
                  </a:cubicBezTo>
                  <a:cubicBezTo>
                    <a:pt x="566" y="187"/>
                    <a:pt x="566" y="187"/>
                    <a:pt x="566" y="187"/>
                  </a:cubicBezTo>
                  <a:cubicBezTo>
                    <a:pt x="571" y="187"/>
                    <a:pt x="571" y="187"/>
                    <a:pt x="571" y="187"/>
                  </a:cubicBezTo>
                  <a:cubicBezTo>
                    <a:pt x="574" y="185"/>
                    <a:pt x="574" y="185"/>
                    <a:pt x="574" y="185"/>
                  </a:cubicBezTo>
                  <a:cubicBezTo>
                    <a:pt x="578" y="184"/>
                    <a:pt x="578" y="184"/>
                    <a:pt x="578" y="184"/>
                  </a:cubicBezTo>
                  <a:cubicBezTo>
                    <a:pt x="582" y="181"/>
                    <a:pt x="582" y="181"/>
                    <a:pt x="582" y="181"/>
                  </a:cubicBezTo>
                  <a:cubicBezTo>
                    <a:pt x="586" y="179"/>
                    <a:pt x="586" y="179"/>
                    <a:pt x="586" y="179"/>
                  </a:cubicBezTo>
                  <a:cubicBezTo>
                    <a:pt x="591" y="178"/>
                    <a:pt x="591" y="178"/>
                    <a:pt x="591" y="178"/>
                  </a:cubicBezTo>
                  <a:cubicBezTo>
                    <a:pt x="589" y="176"/>
                    <a:pt x="589" y="176"/>
                    <a:pt x="589" y="176"/>
                  </a:cubicBezTo>
                  <a:cubicBezTo>
                    <a:pt x="588" y="176"/>
                    <a:pt x="588" y="176"/>
                    <a:pt x="588" y="176"/>
                  </a:cubicBezTo>
                  <a:cubicBezTo>
                    <a:pt x="586" y="175"/>
                    <a:pt x="586" y="175"/>
                    <a:pt x="586" y="175"/>
                  </a:cubicBezTo>
                  <a:cubicBezTo>
                    <a:pt x="585" y="174"/>
                    <a:pt x="585" y="174"/>
                    <a:pt x="585" y="174"/>
                  </a:cubicBezTo>
                  <a:cubicBezTo>
                    <a:pt x="586" y="174"/>
                    <a:pt x="586" y="174"/>
                    <a:pt x="586" y="174"/>
                  </a:cubicBezTo>
                  <a:cubicBezTo>
                    <a:pt x="586" y="172"/>
                    <a:pt x="586" y="172"/>
                    <a:pt x="586" y="172"/>
                  </a:cubicBezTo>
                  <a:cubicBezTo>
                    <a:pt x="591" y="174"/>
                    <a:pt x="591" y="174"/>
                    <a:pt x="591" y="174"/>
                  </a:cubicBezTo>
                  <a:cubicBezTo>
                    <a:pt x="595" y="172"/>
                    <a:pt x="595" y="172"/>
                    <a:pt x="595" y="172"/>
                  </a:cubicBezTo>
                  <a:cubicBezTo>
                    <a:pt x="598" y="172"/>
                    <a:pt x="598" y="172"/>
                    <a:pt x="598" y="172"/>
                  </a:cubicBezTo>
                  <a:cubicBezTo>
                    <a:pt x="598" y="175"/>
                    <a:pt x="598" y="175"/>
                    <a:pt x="598" y="175"/>
                  </a:cubicBezTo>
                  <a:cubicBezTo>
                    <a:pt x="601" y="176"/>
                    <a:pt x="601" y="176"/>
                    <a:pt x="601" y="176"/>
                  </a:cubicBezTo>
                  <a:cubicBezTo>
                    <a:pt x="605" y="176"/>
                    <a:pt x="605" y="176"/>
                    <a:pt x="605" y="176"/>
                  </a:cubicBezTo>
                  <a:cubicBezTo>
                    <a:pt x="604" y="175"/>
                    <a:pt x="604" y="175"/>
                    <a:pt x="604" y="175"/>
                  </a:cubicBezTo>
                  <a:cubicBezTo>
                    <a:pt x="605" y="175"/>
                    <a:pt x="605" y="175"/>
                    <a:pt x="605" y="175"/>
                  </a:cubicBezTo>
                  <a:cubicBezTo>
                    <a:pt x="606" y="175"/>
                    <a:pt x="606" y="175"/>
                    <a:pt x="606" y="175"/>
                  </a:cubicBezTo>
                  <a:cubicBezTo>
                    <a:pt x="606" y="176"/>
                    <a:pt x="606" y="176"/>
                    <a:pt x="606" y="176"/>
                  </a:cubicBezTo>
                  <a:cubicBezTo>
                    <a:pt x="609" y="176"/>
                    <a:pt x="609" y="176"/>
                    <a:pt x="609" y="176"/>
                  </a:cubicBezTo>
                  <a:cubicBezTo>
                    <a:pt x="611" y="176"/>
                    <a:pt x="611" y="176"/>
                    <a:pt x="611" y="176"/>
                  </a:cubicBezTo>
                  <a:cubicBezTo>
                    <a:pt x="611" y="175"/>
                    <a:pt x="611" y="175"/>
                    <a:pt x="611" y="175"/>
                  </a:cubicBezTo>
                  <a:cubicBezTo>
                    <a:pt x="609" y="172"/>
                    <a:pt x="609" y="172"/>
                    <a:pt x="609" y="172"/>
                  </a:cubicBezTo>
                  <a:cubicBezTo>
                    <a:pt x="611" y="171"/>
                    <a:pt x="611" y="171"/>
                    <a:pt x="611" y="171"/>
                  </a:cubicBezTo>
                  <a:cubicBezTo>
                    <a:pt x="609" y="171"/>
                    <a:pt x="609" y="171"/>
                    <a:pt x="609" y="171"/>
                  </a:cubicBezTo>
                  <a:cubicBezTo>
                    <a:pt x="611" y="169"/>
                    <a:pt x="611" y="169"/>
                    <a:pt x="611" y="169"/>
                  </a:cubicBezTo>
                  <a:cubicBezTo>
                    <a:pt x="612" y="171"/>
                    <a:pt x="612" y="171"/>
                    <a:pt x="612" y="171"/>
                  </a:cubicBezTo>
                  <a:cubicBezTo>
                    <a:pt x="615" y="169"/>
                    <a:pt x="615" y="169"/>
                    <a:pt x="615" y="169"/>
                  </a:cubicBezTo>
                  <a:cubicBezTo>
                    <a:pt x="612" y="172"/>
                    <a:pt x="612" y="172"/>
                    <a:pt x="612" y="172"/>
                  </a:cubicBezTo>
                  <a:cubicBezTo>
                    <a:pt x="614" y="174"/>
                    <a:pt x="614" y="174"/>
                    <a:pt x="614" y="174"/>
                  </a:cubicBezTo>
                  <a:cubicBezTo>
                    <a:pt x="614" y="175"/>
                    <a:pt x="614" y="175"/>
                    <a:pt x="614" y="175"/>
                  </a:cubicBezTo>
                  <a:cubicBezTo>
                    <a:pt x="621" y="174"/>
                    <a:pt x="621" y="174"/>
                    <a:pt x="621" y="174"/>
                  </a:cubicBezTo>
                  <a:cubicBezTo>
                    <a:pt x="627" y="171"/>
                    <a:pt x="627" y="171"/>
                    <a:pt x="627" y="171"/>
                  </a:cubicBezTo>
                  <a:cubicBezTo>
                    <a:pt x="631" y="169"/>
                    <a:pt x="631" y="169"/>
                    <a:pt x="631" y="169"/>
                  </a:cubicBezTo>
                  <a:cubicBezTo>
                    <a:pt x="634" y="168"/>
                    <a:pt x="634" y="168"/>
                    <a:pt x="634" y="168"/>
                  </a:cubicBezTo>
                  <a:cubicBezTo>
                    <a:pt x="637" y="166"/>
                    <a:pt x="637" y="166"/>
                    <a:pt x="637" y="166"/>
                  </a:cubicBezTo>
                  <a:cubicBezTo>
                    <a:pt x="642" y="165"/>
                    <a:pt x="642" y="165"/>
                    <a:pt x="642" y="165"/>
                  </a:cubicBezTo>
                  <a:cubicBezTo>
                    <a:pt x="644" y="162"/>
                    <a:pt x="644" y="162"/>
                    <a:pt x="644" y="162"/>
                  </a:cubicBezTo>
                  <a:cubicBezTo>
                    <a:pt x="644" y="161"/>
                    <a:pt x="644" y="161"/>
                    <a:pt x="644" y="161"/>
                  </a:cubicBezTo>
                  <a:cubicBezTo>
                    <a:pt x="641" y="156"/>
                    <a:pt x="641" y="156"/>
                    <a:pt x="641" y="156"/>
                  </a:cubicBezTo>
                  <a:cubicBezTo>
                    <a:pt x="642" y="155"/>
                    <a:pt x="642" y="155"/>
                    <a:pt x="642" y="155"/>
                  </a:cubicBezTo>
                  <a:cubicBezTo>
                    <a:pt x="644" y="154"/>
                    <a:pt x="644" y="154"/>
                    <a:pt x="644" y="154"/>
                  </a:cubicBezTo>
                  <a:cubicBezTo>
                    <a:pt x="642" y="154"/>
                    <a:pt x="642" y="154"/>
                    <a:pt x="642" y="154"/>
                  </a:cubicBezTo>
                  <a:cubicBezTo>
                    <a:pt x="641" y="152"/>
                    <a:pt x="641" y="152"/>
                    <a:pt x="641" y="152"/>
                  </a:cubicBezTo>
                  <a:cubicBezTo>
                    <a:pt x="642" y="152"/>
                    <a:pt x="642" y="152"/>
                    <a:pt x="642" y="152"/>
                  </a:cubicBezTo>
                  <a:cubicBezTo>
                    <a:pt x="641" y="151"/>
                    <a:pt x="641" y="151"/>
                    <a:pt x="641" y="151"/>
                  </a:cubicBezTo>
                  <a:cubicBezTo>
                    <a:pt x="647" y="149"/>
                    <a:pt x="647" y="149"/>
                    <a:pt x="647" y="149"/>
                  </a:cubicBezTo>
                  <a:cubicBezTo>
                    <a:pt x="647" y="151"/>
                    <a:pt x="647" y="151"/>
                    <a:pt x="647" y="151"/>
                  </a:cubicBezTo>
                  <a:cubicBezTo>
                    <a:pt x="649" y="149"/>
                    <a:pt x="649" y="149"/>
                    <a:pt x="649" y="149"/>
                  </a:cubicBezTo>
                  <a:cubicBezTo>
                    <a:pt x="654" y="149"/>
                    <a:pt x="654" y="149"/>
                    <a:pt x="654" y="149"/>
                  </a:cubicBezTo>
                  <a:cubicBezTo>
                    <a:pt x="655" y="148"/>
                    <a:pt x="655" y="148"/>
                    <a:pt x="655" y="148"/>
                  </a:cubicBezTo>
                  <a:cubicBezTo>
                    <a:pt x="657" y="146"/>
                    <a:pt x="657" y="146"/>
                    <a:pt x="657" y="146"/>
                  </a:cubicBezTo>
                  <a:cubicBezTo>
                    <a:pt x="649" y="145"/>
                    <a:pt x="649" y="145"/>
                    <a:pt x="649" y="145"/>
                  </a:cubicBezTo>
                  <a:cubicBezTo>
                    <a:pt x="655" y="145"/>
                    <a:pt x="655" y="145"/>
                    <a:pt x="655" y="145"/>
                  </a:cubicBezTo>
                  <a:cubicBezTo>
                    <a:pt x="658" y="144"/>
                    <a:pt x="658" y="144"/>
                    <a:pt x="658" y="144"/>
                  </a:cubicBezTo>
                  <a:cubicBezTo>
                    <a:pt x="660" y="142"/>
                    <a:pt x="660" y="142"/>
                    <a:pt x="660" y="142"/>
                  </a:cubicBezTo>
                  <a:cubicBezTo>
                    <a:pt x="655" y="141"/>
                    <a:pt x="655" y="141"/>
                    <a:pt x="655" y="141"/>
                  </a:cubicBezTo>
                  <a:cubicBezTo>
                    <a:pt x="654" y="141"/>
                    <a:pt x="654" y="141"/>
                    <a:pt x="654" y="141"/>
                  </a:cubicBezTo>
                  <a:cubicBezTo>
                    <a:pt x="652" y="139"/>
                    <a:pt x="652" y="139"/>
                    <a:pt x="652" y="139"/>
                  </a:cubicBezTo>
                  <a:cubicBezTo>
                    <a:pt x="654" y="139"/>
                    <a:pt x="654" y="139"/>
                    <a:pt x="654" y="139"/>
                  </a:cubicBezTo>
                  <a:cubicBezTo>
                    <a:pt x="647" y="138"/>
                    <a:pt x="647" y="138"/>
                    <a:pt x="647" y="138"/>
                  </a:cubicBezTo>
                  <a:cubicBezTo>
                    <a:pt x="649" y="138"/>
                    <a:pt x="649" y="138"/>
                    <a:pt x="649" y="138"/>
                  </a:cubicBezTo>
                  <a:cubicBezTo>
                    <a:pt x="652" y="138"/>
                    <a:pt x="652" y="138"/>
                    <a:pt x="652" y="138"/>
                  </a:cubicBezTo>
                  <a:cubicBezTo>
                    <a:pt x="654" y="136"/>
                    <a:pt x="654" y="136"/>
                    <a:pt x="654" y="136"/>
                  </a:cubicBezTo>
                  <a:cubicBezTo>
                    <a:pt x="647" y="136"/>
                    <a:pt x="647" y="136"/>
                    <a:pt x="647" y="136"/>
                  </a:cubicBezTo>
                  <a:cubicBezTo>
                    <a:pt x="639" y="135"/>
                    <a:pt x="639" y="135"/>
                    <a:pt x="639" y="135"/>
                  </a:cubicBezTo>
                  <a:cubicBezTo>
                    <a:pt x="637" y="133"/>
                    <a:pt x="637" y="133"/>
                    <a:pt x="637" y="133"/>
                  </a:cubicBezTo>
                  <a:cubicBezTo>
                    <a:pt x="632" y="135"/>
                    <a:pt x="632" y="135"/>
                    <a:pt x="632" y="135"/>
                  </a:cubicBezTo>
                  <a:cubicBezTo>
                    <a:pt x="631" y="135"/>
                    <a:pt x="631" y="135"/>
                    <a:pt x="631" y="135"/>
                  </a:cubicBezTo>
                  <a:cubicBezTo>
                    <a:pt x="629" y="135"/>
                    <a:pt x="629" y="135"/>
                    <a:pt x="629" y="135"/>
                  </a:cubicBezTo>
                  <a:cubicBezTo>
                    <a:pt x="628" y="135"/>
                    <a:pt x="628" y="135"/>
                    <a:pt x="628" y="135"/>
                  </a:cubicBezTo>
                  <a:cubicBezTo>
                    <a:pt x="628" y="136"/>
                    <a:pt x="628" y="136"/>
                    <a:pt x="628" y="136"/>
                  </a:cubicBezTo>
                  <a:cubicBezTo>
                    <a:pt x="628" y="138"/>
                    <a:pt x="628" y="138"/>
                    <a:pt x="628" y="138"/>
                  </a:cubicBezTo>
                  <a:cubicBezTo>
                    <a:pt x="625" y="138"/>
                    <a:pt x="625" y="138"/>
                    <a:pt x="625" y="138"/>
                  </a:cubicBezTo>
                  <a:cubicBezTo>
                    <a:pt x="625" y="139"/>
                    <a:pt x="625" y="139"/>
                    <a:pt x="625" y="139"/>
                  </a:cubicBezTo>
                  <a:cubicBezTo>
                    <a:pt x="625" y="141"/>
                    <a:pt x="625" y="141"/>
                    <a:pt x="625" y="141"/>
                  </a:cubicBezTo>
                  <a:cubicBezTo>
                    <a:pt x="624" y="141"/>
                    <a:pt x="624" y="141"/>
                    <a:pt x="624" y="141"/>
                  </a:cubicBezTo>
                  <a:cubicBezTo>
                    <a:pt x="625" y="142"/>
                    <a:pt x="625" y="142"/>
                    <a:pt x="625" y="142"/>
                  </a:cubicBezTo>
                  <a:cubicBezTo>
                    <a:pt x="627" y="142"/>
                    <a:pt x="627" y="142"/>
                    <a:pt x="627" y="142"/>
                  </a:cubicBezTo>
                  <a:cubicBezTo>
                    <a:pt x="629" y="144"/>
                    <a:pt x="629" y="144"/>
                    <a:pt x="629" y="144"/>
                  </a:cubicBezTo>
                  <a:cubicBezTo>
                    <a:pt x="627" y="144"/>
                    <a:pt x="627" y="144"/>
                    <a:pt x="627" y="144"/>
                  </a:cubicBezTo>
                  <a:cubicBezTo>
                    <a:pt x="625" y="144"/>
                    <a:pt x="625" y="144"/>
                    <a:pt x="625" y="144"/>
                  </a:cubicBezTo>
                  <a:cubicBezTo>
                    <a:pt x="627" y="145"/>
                    <a:pt x="627" y="145"/>
                    <a:pt x="627" y="145"/>
                  </a:cubicBezTo>
                  <a:cubicBezTo>
                    <a:pt x="625" y="145"/>
                    <a:pt x="625" y="145"/>
                    <a:pt x="625" y="145"/>
                  </a:cubicBezTo>
                  <a:cubicBezTo>
                    <a:pt x="624" y="145"/>
                    <a:pt x="624" y="145"/>
                    <a:pt x="624" y="145"/>
                  </a:cubicBezTo>
                  <a:cubicBezTo>
                    <a:pt x="622" y="145"/>
                    <a:pt x="622" y="145"/>
                    <a:pt x="622" y="145"/>
                  </a:cubicBezTo>
                  <a:cubicBezTo>
                    <a:pt x="625" y="146"/>
                    <a:pt x="625" y="146"/>
                    <a:pt x="625" y="146"/>
                  </a:cubicBezTo>
                  <a:cubicBezTo>
                    <a:pt x="622" y="148"/>
                    <a:pt x="622" y="148"/>
                    <a:pt x="622" y="148"/>
                  </a:cubicBezTo>
                  <a:cubicBezTo>
                    <a:pt x="619" y="146"/>
                    <a:pt x="619" y="146"/>
                    <a:pt x="619" y="146"/>
                  </a:cubicBezTo>
                  <a:cubicBezTo>
                    <a:pt x="617" y="148"/>
                    <a:pt x="617" y="148"/>
                    <a:pt x="617" y="148"/>
                  </a:cubicBezTo>
                  <a:cubicBezTo>
                    <a:pt x="615" y="149"/>
                    <a:pt x="615" y="149"/>
                    <a:pt x="615" y="149"/>
                  </a:cubicBezTo>
                  <a:cubicBezTo>
                    <a:pt x="612" y="152"/>
                    <a:pt x="612" y="152"/>
                    <a:pt x="612" y="152"/>
                  </a:cubicBezTo>
                  <a:cubicBezTo>
                    <a:pt x="609" y="154"/>
                    <a:pt x="609" y="154"/>
                    <a:pt x="609" y="154"/>
                  </a:cubicBezTo>
                  <a:cubicBezTo>
                    <a:pt x="602" y="158"/>
                    <a:pt x="602" y="158"/>
                    <a:pt x="602" y="158"/>
                  </a:cubicBezTo>
                  <a:cubicBezTo>
                    <a:pt x="599" y="161"/>
                    <a:pt x="599" y="161"/>
                    <a:pt x="599" y="161"/>
                  </a:cubicBezTo>
                  <a:cubicBezTo>
                    <a:pt x="595" y="164"/>
                    <a:pt x="595" y="164"/>
                    <a:pt x="595" y="164"/>
                  </a:cubicBezTo>
                  <a:cubicBezTo>
                    <a:pt x="594" y="162"/>
                    <a:pt x="594" y="162"/>
                    <a:pt x="594" y="162"/>
                  </a:cubicBezTo>
                  <a:cubicBezTo>
                    <a:pt x="592" y="164"/>
                    <a:pt x="592" y="164"/>
                    <a:pt x="592" y="164"/>
                  </a:cubicBezTo>
                  <a:cubicBezTo>
                    <a:pt x="591" y="165"/>
                    <a:pt x="591" y="165"/>
                    <a:pt x="591" y="165"/>
                  </a:cubicBezTo>
                  <a:cubicBezTo>
                    <a:pt x="588" y="165"/>
                    <a:pt x="588" y="165"/>
                    <a:pt x="588" y="165"/>
                  </a:cubicBezTo>
                  <a:cubicBezTo>
                    <a:pt x="586" y="165"/>
                    <a:pt x="586" y="165"/>
                    <a:pt x="586" y="165"/>
                  </a:cubicBezTo>
                  <a:cubicBezTo>
                    <a:pt x="588" y="164"/>
                    <a:pt x="588" y="164"/>
                    <a:pt x="588" y="164"/>
                  </a:cubicBezTo>
                  <a:cubicBezTo>
                    <a:pt x="586" y="162"/>
                    <a:pt x="586" y="162"/>
                    <a:pt x="586" y="162"/>
                  </a:cubicBezTo>
                  <a:cubicBezTo>
                    <a:pt x="585" y="159"/>
                    <a:pt x="585" y="159"/>
                    <a:pt x="585" y="159"/>
                  </a:cubicBezTo>
                  <a:cubicBezTo>
                    <a:pt x="585" y="156"/>
                    <a:pt x="585" y="156"/>
                    <a:pt x="585" y="156"/>
                  </a:cubicBezTo>
                  <a:cubicBezTo>
                    <a:pt x="586" y="155"/>
                    <a:pt x="586" y="155"/>
                    <a:pt x="586" y="155"/>
                  </a:cubicBezTo>
                  <a:cubicBezTo>
                    <a:pt x="591" y="152"/>
                    <a:pt x="591" y="152"/>
                    <a:pt x="591" y="152"/>
                  </a:cubicBezTo>
                  <a:cubicBezTo>
                    <a:pt x="592" y="152"/>
                    <a:pt x="592" y="152"/>
                    <a:pt x="592" y="152"/>
                  </a:cubicBezTo>
                  <a:cubicBezTo>
                    <a:pt x="594" y="152"/>
                    <a:pt x="594" y="152"/>
                    <a:pt x="594" y="152"/>
                  </a:cubicBezTo>
                  <a:cubicBezTo>
                    <a:pt x="596" y="148"/>
                    <a:pt x="596" y="148"/>
                    <a:pt x="596" y="148"/>
                  </a:cubicBezTo>
                  <a:cubicBezTo>
                    <a:pt x="596" y="146"/>
                    <a:pt x="596" y="146"/>
                    <a:pt x="596" y="146"/>
                  </a:cubicBezTo>
                  <a:cubicBezTo>
                    <a:pt x="595" y="144"/>
                    <a:pt x="595" y="144"/>
                    <a:pt x="595" y="144"/>
                  </a:cubicBezTo>
                  <a:cubicBezTo>
                    <a:pt x="592" y="142"/>
                    <a:pt x="592" y="142"/>
                    <a:pt x="592" y="142"/>
                  </a:cubicBezTo>
                  <a:cubicBezTo>
                    <a:pt x="591" y="141"/>
                    <a:pt x="591" y="141"/>
                    <a:pt x="591" y="141"/>
                  </a:cubicBezTo>
                  <a:cubicBezTo>
                    <a:pt x="589" y="142"/>
                    <a:pt x="589" y="142"/>
                    <a:pt x="589" y="142"/>
                  </a:cubicBezTo>
                  <a:cubicBezTo>
                    <a:pt x="585" y="144"/>
                    <a:pt x="585" y="144"/>
                    <a:pt x="585" y="144"/>
                  </a:cubicBezTo>
                  <a:cubicBezTo>
                    <a:pt x="584" y="145"/>
                    <a:pt x="584" y="145"/>
                    <a:pt x="584" y="145"/>
                  </a:cubicBezTo>
                  <a:cubicBezTo>
                    <a:pt x="582" y="146"/>
                    <a:pt x="582" y="146"/>
                    <a:pt x="582" y="146"/>
                  </a:cubicBezTo>
                  <a:cubicBezTo>
                    <a:pt x="581" y="148"/>
                    <a:pt x="581" y="148"/>
                    <a:pt x="581" y="148"/>
                  </a:cubicBezTo>
                  <a:cubicBezTo>
                    <a:pt x="578" y="148"/>
                    <a:pt x="578" y="148"/>
                    <a:pt x="578" y="148"/>
                  </a:cubicBezTo>
                  <a:cubicBezTo>
                    <a:pt x="578" y="149"/>
                    <a:pt x="578" y="149"/>
                    <a:pt x="578" y="149"/>
                  </a:cubicBezTo>
                  <a:cubicBezTo>
                    <a:pt x="578" y="151"/>
                    <a:pt x="578" y="151"/>
                    <a:pt x="578" y="151"/>
                  </a:cubicBezTo>
                  <a:cubicBezTo>
                    <a:pt x="576" y="151"/>
                    <a:pt x="576" y="151"/>
                    <a:pt x="576" y="151"/>
                  </a:cubicBezTo>
                  <a:cubicBezTo>
                    <a:pt x="572" y="154"/>
                    <a:pt x="572" y="154"/>
                    <a:pt x="572" y="154"/>
                  </a:cubicBezTo>
                  <a:cubicBezTo>
                    <a:pt x="572" y="152"/>
                    <a:pt x="572" y="152"/>
                    <a:pt x="572" y="152"/>
                  </a:cubicBezTo>
                  <a:cubicBezTo>
                    <a:pt x="571" y="152"/>
                    <a:pt x="571" y="152"/>
                    <a:pt x="571" y="152"/>
                  </a:cubicBezTo>
                  <a:cubicBezTo>
                    <a:pt x="572" y="151"/>
                    <a:pt x="572" y="151"/>
                    <a:pt x="572" y="151"/>
                  </a:cubicBezTo>
                  <a:cubicBezTo>
                    <a:pt x="571" y="151"/>
                    <a:pt x="571" y="151"/>
                    <a:pt x="571" y="151"/>
                  </a:cubicBezTo>
                  <a:cubicBezTo>
                    <a:pt x="574" y="149"/>
                    <a:pt x="574" y="149"/>
                    <a:pt x="574" y="149"/>
                  </a:cubicBezTo>
                  <a:cubicBezTo>
                    <a:pt x="575" y="148"/>
                    <a:pt x="575" y="148"/>
                    <a:pt x="575" y="148"/>
                  </a:cubicBezTo>
                  <a:cubicBezTo>
                    <a:pt x="575" y="146"/>
                    <a:pt x="575" y="146"/>
                    <a:pt x="575" y="146"/>
                  </a:cubicBezTo>
                  <a:cubicBezTo>
                    <a:pt x="576" y="145"/>
                    <a:pt x="576" y="145"/>
                    <a:pt x="576" y="145"/>
                  </a:cubicBezTo>
                  <a:cubicBezTo>
                    <a:pt x="576" y="144"/>
                    <a:pt x="576" y="144"/>
                    <a:pt x="576" y="144"/>
                  </a:cubicBezTo>
                  <a:cubicBezTo>
                    <a:pt x="574" y="141"/>
                    <a:pt x="574" y="141"/>
                    <a:pt x="574" y="141"/>
                  </a:cubicBezTo>
                  <a:cubicBezTo>
                    <a:pt x="575" y="141"/>
                    <a:pt x="575" y="141"/>
                    <a:pt x="575" y="141"/>
                  </a:cubicBezTo>
                  <a:cubicBezTo>
                    <a:pt x="576" y="141"/>
                    <a:pt x="576" y="141"/>
                    <a:pt x="576" y="141"/>
                  </a:cubicBezTo>
                  <a:cubicBezTo>
                    <a:pt x="578" y="141"/>
                    <a:pt x="578" y="141"/>
                    <a:pt x="578" y="141"/>
                  </a:cubicBezTo>
                  <a:cubicBezTo>
                    <a:pt x="581" y="139"/>
                    <a:pt x="581" y="139"/>
                    <a:pt x="581" y="139"/>
                  </a:cubicBezTo>
                  <a:cubicBezTo>
                    <a:pt x="584" y="139"/>
                    <a:pt x="584" y="139"/>
                    <a:pt x="584" y="139"/>
                  </a:cubicBezTo>
                  <a:cubicBezTo>
                    <a:pt x="581" y="138"/>
                    <a:pt x="581" y="138"/>
                    <a:pt x="581" y="138"/>
                  </a:cubicBezTo>
                  <a:cubicBezTo>
                    <a:pt x="579" y="138"/>
                    <a:pt x="579" y="138"/>
                    <a:pt x="579" y="138"/>
                  </a:cubicBezTo>
                  <a:cubicBezTo>
                    <a:pt x="574" y="138"/>
                    <a:pt x="574" y="138"/>
                    <a:pt x="574" y="138"/>
                  </a:cubicBezTo>
                  <a:cubicBezTo>
                    <a:pt x="578" y="136"/>
                    <a:pt x="578" y="136"/>
                    <a:pt x="578" y="136"/>
                  </a:cubicBezTo>
                  <a:cubicBezTo>
                    <a:pt x="575" y="136"/>
                    <a:pt x="575" y="136"/>
                    <a:pt x="575" y="136"/>
                  </a:cubicBezTo>
                  <a:cubicBezTo>
                    <a:pt x="574" y="136"/>
                    <a:pt x="574" y="136"/>
                    <a:pt x="574" y="136"/>
                  </a:cubicBezTo>
                  <a:cubicBezTo>
                    <a:pt x="572" y="138"/>
                    <a:pt x="572" y="138"/>
                    <a:pt x="572" y="138"/>
                  </a:cubicBezTo>
                  <a:cubicBezTo>
                    <a:pt x="571" y="138"/>
                    <a:pt x="571" y="138"/>
                    <a:pt x="571" y="138"/>
                  </a:cubicBezTo>
                  <a:cubicBezTo>
                    <a:pt x="568" y="136"/>
                    <a:pt x="568" y="136"/>
                    <a:pt x="568" y="136"/>
                  </a:cubicBezTo>
                  <a:cubicBezTo>
                    <a:pt x="566" y="136"/>
                    <a:pt x="566" y="136"/>
                    <a:pt x="566" y="136"/>
                  </a:cubicBezTo>
                  <a:cubicBezTo>
                    <a:pt x="563" y="136"/>
                    <a:pt x="563" y="136"/>
                    <a:pt x="563" y="136"/>
                  </a:cubicBezTo>
                  <a:cubicBezTo>
                    <a:pt x="569" y="133"/>
                    <a:pt x="569" y="133"/>
                    <a:pt x="569" y="133"/>
                  </a:cubicBezTo>
                  <a:cubicBezTo>
                    <a:pt x="575" y="132"/>
                    <a:pt x="575" y="132"/>
                    <a:pt x="575" y="132"/>
                  </a:cubicBezTo>
                  <a:cubicBezTo>
                    <a:pt x="572" y="132"/>
                    <a:pt x="572" y="132"/>
                    <a:pt x="572" y="132"/>
                  </a:cubicBezTo>
                  <a:cubicBezTo>
                    <a:pt x="571" y="132"/>
                    <a:pt x="571" y="132"/>
                    <a:pt x="571" y="132"/>
                  </a:cubicBezTo>
                  <a:cubicBezTo>
                    <a:pt x="574" y="131"/>
                    <a:pt x="574" y="131"/>
                    <a:pt x="574" y="131"/>
                  </a:cubicBezTo>
                  <a:cubicBezTo>
                    <a:pt x="575" y="131"/>
                    <a:pt x="575" y="131"/>
                    <a:pt x="575" y="131"/>
                  </a:cubicBezTo>
                  <a:cubicBezTo>
                    <a:pt x="581" y="131"/>
                    <a:pt x="581" y="131"/>
                    <a:pt x="581" y="131"/>
                  </a:cubicBezTo>
                  <a:cubicBezTo>
                    <a:pt x="579" y="129"/>
                    <a:pt x="579" y="129"/>
                    <a:pt x="579" y="129"/>
                  </a:cubicBezTo>
                  <a:cubicBezTo>
                    <a:pt x="576" y="129"/>
                    <a:pt x="576" y="129"/>
                    <a:pt x="576" y="129"/>
                  </a:cubicBezTo>
                  <a:cubicBezTo>
                    <a:pt x="578" y="128"/>
                    <a:pt x="578" y="128"/>
                    <a:pt x="578" y="128"/>
                  </a:cubicBezTo>
                  <a:cubicBezTo>
                    <a:pt x="578" y="126"/>
                    <a:pt x="578" y="126"/>
                    <a:pt x="578" y="126"/>
                  </a:cubicBezTo>
                  <a:cubicBezTo>
                    <a:pt x="578" y="125"/>
                    <a:pt x="578" y="125"/>
                    <a:pt x="578" y="125"/>
                  </a:cubicBezTo>
                  <a:cubicBezTo>
                    <a:pt x="576" y="125"/>
                    <a:pt x="576" y="125"/>
                    <a:pt x="576" y="125"/>
                  </a:cubicBezTo>
                  <a:cubicBezTo>
                    <a:pt x="576" y="123"/>
                    <a:pt x="576" y="123"/>
                    <a:pt x="576" y="123"/>
                  </a:cubicBezTo>
                  <a:cubicBezTo>
                    <a:pt x="575" y="123"/>
                    <a:pt x="575" y="123"/>
                    <a:pt x="575" y="123"/>
                  </a:cubicBezTo>
                  <a:cubicBezTo>
                    <a:pt x="578" y="122"/>
                    <a:pt x="578" y="122"/>
                    <a:pt x="578" y="122"/>
                  </a:cubicBezTo>
                  <a:cubicBezTo>
                    <a:pt x="579" y="119"/>
                    <a:pt x="579" y="119"/>
                    <a:pt x="579" y="119"/>
                  </a:cubicBezTo>
                  <a:cubicBezTo>
                    <a:pt x="581" y="118"/>
                    <a:pt x="581" y="118"/>
                    <a:pt x="581" y="118"/>
                  </a:cubicBezTo>
                  <a:cubicBezTo>
                    <a:pt x="579" y="116"/>
                    <a:pt x="579" y="116"/>
                    <a:pt x="579" y="116"/>
                  </a:cubicBezTo>
                  <a:cubicBezTo>
                    <a:pt x="578" y="115"/>
                    <a:pt x="578" y="115"/>
                    <a:pt x="578" y="115"/>
                  </a:cubicBezTo>
                  <a:cubicBezTo>
                    <a:pt x="578" y="113"/>
                    <a:pt x="578" y="113"/>
                    <a:pt x="578" y="113"/>
                  </a:cubicBezTo>
                  <a:cubicBezTo>
                    <a:pt x="575" y="113"/>
                    <a:pt x="575" y="113"/>
                    <a:pt x="575" y="113"/>
                  </a:cubicBezTo>
                  <a:cubicBezTo>
                    <a:pt x="572" y="113"/>
                    <a:pt x="572" y="113"/>
                    <a:pt x="572" y="113"/>
                  </a:cubicBezTo>
                  <a:cubicBezTo>
                    <a:pt x="574" y="112"/>
                    <a:pt x="574" y="112"/>
                    <a:pt x="574" y="112"/>
                  </a:cubicBezTo>
                  <a:cubicBezTo>
                    <a:pt x="572" y="112"/>
                    <a:pt x="572" y="112"/>
                    <a:pt x="572" y="112"/>
                  </a:cubicBezTo>
                  <a:cubicBezTo>
                    <a:pt x="575" y="111"/>
                    <a:pt x="575" y="111"/>
                    <a:pt x="575" y="111"/>
                  </a:cubicBezTo>
                  <a:cubicBezTo>
                    <a:pt x="578" y="111"/>
                    <a:pt x="578" y="111"/>
                    <a:pt x="578" y="111"/>
                  </a:cubicBezTo>
                  <a:cubicBezTo>
                    <a:pt x="578" y="109"/>
                    <a:pt x="578" y="109"/>
                    <a:pt x="578" y="109"/>
                  </a:cubicBezTo>
                  <a:cubicBezTo>
                    <a:pt x="588" y="106"/>
                    <a:pt x="588" y="106"/>
                    <a:pt x="588" y="106"/>
                  </a:cubicBezTo>
                  <a:cubicBezTo>
                    <a:pt x="589" y="105"/>
                    <a:pt x="589" y="105"/>
                    <a:pt x="589" y="105"/>
                  </a:cubicBezTo>
                  <a:cubicBezTo>
                    <a:pt x="589" y="103"/>
                    <a:pt x="589" y="103"/>
                    <a:pt x="589" y="103"/>
                  </a:cubicBezTo>
                  <a:cubicBezTo>
                    <a:pt x="585" y="102"/>
                    <a:pt x="585" y="102"/>
                    <a:pt x="585" y="102"/>
                  </a:cubicBezTo>
                  <a:cubicBezTo>
                    <a:pt x="589" y="101"/>
                    <a:pt x="589" y="101"/>
                    <a:pt x="589" y="101"/>
                  </a:cubicBezTo>
                  <a:cubicBezTo>
                    <a:pt x="594" y="102"/>
                    <a:pt x="594" y="102"/>
                    <a:pt x="594" y="102"/>
                  </a:cubicBezTo>
                  <a:cubicBezTo>
                    <a:pt x="602" y="102"/>
                    <a:pt x="602" y="102"/>
                    <a:pt x="602" y="102"/>
                  </a:cubicBezTo>
                  <a:cubicBezTo>
                    <a:pt x="605" y="102"/>
                    <a:pt x="605" y="102"/>
                    <a:pt x="605" y="102"/>
                  </a:cubicBezTo>
                  <a:cubicBezTo>
                    <a:pt x="608" y="101"/>
                    <a:pt x="608" y="101"/>
                    <a:pt x="608" y="101"/>
                  </a:cubicBezTo>
                  <a:cubicBezTo>
                    <a:pt x="612" y="98"/>
                    <a:pt x="612" y="98"/>
                    <a:pt x="612" y="98"/>
                  </a:cubicBezTo>
                  <a:cubicBezTo>
                    <a:pt x="614" y="98"/>
                    <a:pt x="614" y="98"/>
                    <a:pt x="614" y="98"/>
                  </a:cubicBezTo>
                  <a:cubicBezTo>
                    <a:pt x="614" y="96"/>
                    <a:pt x="614" y="96"/>
                    <a:pt x="614" y="96"/>
                  </a:cubicBezTo>
                  <a:cubicBezTo>
                    <a:pt x="618" y="95"/>
                    <a:pt x="618" y="95"/>
                    <a:pt x="618" y="95"/>
                  </a:cubicBezTo>
                  <a:cubicBezTo>
                    <a:pt x="622" y="93"/>
                    <a:pt x="622" y="93"/>
                    <a:pt x="622" y="93"/>
                  </a:cubicBezTo>
                  <a:cubicBezTo>
                    <a:pt x="625" y="92"/>
                    <a:pt x="625" y="92"/>
                    <a:pt x="625" y="92"/>
                  </a:cubicBezTo>
                  <a:cubicBezTo>
                    <a:pt x="627" y="90"/>
                    <a:pt x="627" y="90"/>
                    <a:pt x="627" y="90"/>
                  </a:cubicBezTo>
                  <a:cubicBezTo>
                    <a:pt x="629" y="89"/>
                    <a:pt x="629" y="89"/>
                    <a:pt x="629" y="89"/>
                  </a:cubicBezTo>
                  <a:cubicBezTo>
                    <a:pt x="632" y="89"/>
                    <a:pt x="632" y="89"/>
                    <a:pt x="632" y="89"/>
                  </a:cubicBezTo>
                  <a:cubicBezTo>
                    <a:pt x="627" y="88"/>
                    <a:pt x="627" y="88"/>
                    <a:pt x="627" y="88"/>
                  </a:cubicBezTo>
                  <a:cubicBezTo>
                    <a:pt x="619" y="88"/>
                    <a:pt x="619" y="88"/>
                    <a:pt x="619" y="88"/>
                  </a:cubicBezTo>
                  <a:cubicBezTo>
                    <a:pt x="618" y="89"/>
                    <a:pt x="618" y="89"/>
                    <a:pt x="618" y="89"/>
                  </a:cubicBezTo>
                  <a:cubicBezTo>
                    <a:pt x="615" y="88"/>
                    <a:pt x="615" y="88"/>
                    <a:pt x="615" y="88"/>
                  </a:cubicBezTo>
                  <a:cubicBezTo>
                    <a:pt x="612" y="86"/>
                    <a:pt x="612" y="86"/>
                    <a:pt x="612" y="86"/>
                  </a:cubicBezTo>
                  <a:cubicBezTo>
                    <a:pt x="606" y="86"/>
                    <a:pt x="606" y="86"/>
                    <a:pt x="606" y="86"/>
                  </a:cubicBezTo>
                  <a:cubicBezTo>
                    <a:pt x="601" y="86"/>
                    <a:pt x="601" y="86"/>
                    <a:pt x="601" y="86"/>
                  </a:cubicBezTo>
                  <a:cubicBezTo>
                    <a:pt x="595" y="88"/>
                    <a:pt x="595" y="88"/>
                    <a:pt x="595" y="88"/>
                  </a:cubicBezTo>
                  <a:cubicBezTo>
                    <a:pt x="592" y="88"/>
                    <a:pt x="592" y="88"/>
                    <a:pt x="592" y="88"/>
                  </a:cubicBezTo>
                  <a:cubicBezTo>
                    <a:pt x="591" y="89"/>
                    <a:pt x="591" y="89"/>
                    <a:pt x="591" y="89"/>
                  </a:cubicBezTo>
                  <a:cubicBezTo>
                    <a:pt x="592" y="89"/>
                    <a:pt x="592" y="89"/>
                    <a:pt x="592" y="89"/>
                  </a:cubicBezTo>
                  <a:cubicBezTo>
                    <a:pt x="591" y="90"/>
                    <a:pt x="591" y="90"/>
                    <a:pt x="591" y="90"/>
                  </a:cubicBezTo>
                  <a:cubicBezTo>
                    <a:pt x="592" y="92"/>
                    <a:pt x="592" y="92"/>
                    <a:pt x="592" y="92"/>
                  </a:cubicBezTo>
                  <a:cubicBezTo>
                    <a:pt x="591" y="92"/>
                    <a:pt x="591" y="92"/>
                    <a:pt x="591" y="92"/>
                  </a:cubicBezTo>
                  <a:cubicBezTo>
                    <a:pt x="589" y="90"/>
                    <a:pt x="589" y="90"/>
                    <a:pt x="589" y="90"/>
                  </a:cubicBezTo>
                  <a:cubicBezTo>
                    <a:pt x="586" y="90"/>
                    <a:pt x="586" y="90"/>
                    <a:pt x="586" y="90"/>
                  </a:cubicBezTo>
                  <a:cubicBezTo>
                    <a:pt x="585" y="90"/>
                    <a:pt x="585" y="90"/>
                    <a:pt x="585" y="90"/>
                  </a:cubicBezTo>
                  <a:cubicBezTo>
                    <a:pt x="582" y="95"/>
                    <a:pt x="582" y="95"/>
                    <a:pt x="582" y="95"/>
                  </a:cubicBezTo>
                  <a:cubicBezTo>
                    <a:pt x="579" y="98"/>
                    <a:pt x="579" y="98"/>
                    <a:pt x="579" y="98"/>
                  </a:cubicBezTo>
                  <a:cubicBezTo>
                    <a:pt x="576" y="99"/>
                    <a:pt x="576" y="99"/>
                    <a:pt x="576" y="99"/>
                  </a:cubicBezTo>
                  <a:cubicBezTo>
                    <a:pt x="575" y="101"/>
                    <a:pt x="575" y="101"/>
                    <a:pt x="575" y="101"/>
                  </a:cubicBezTo>
                  <a:cubicBezTo>
                    <a:pt x="575" y="102"/>
                    <a:pt x="575" y="102"/>
                    <a:pt x="575" y="102"/>
                  </a:cubicBezTo>
                  <a:cubicBezTo>
                    <a:pt x="575" y="103"/>
                    <a:pt x="575" y="103"/>
                    <a:pt x="575" y="103"/>
                  </a:cubicBezTo>
                  <a:cubicBezTo>
                    <a:pt x="574" y="105"/>
                    <a:pt x="574" y="105"/>
                    <a:pt x="574" y="105"/>
                  </a:cubicBezTo>
                  <a:cubicBezTo>
                    <a:pt x="571" y="108"/>
                    <a:pt x="571" y="108"/>
                    <a:pt x="571" y="108"/>
                  </a:cubicBezTo>
                  <a:cubicBezTo>
                    <a:pt x="574" y="108"/>
                    <a:pt x="574" y="108"/>
                    <a:pt x="574" y="108"/>
                  </a:cubicBezTo>
                  <a:cubicBezTo>
                    <a:pt x="569" y="109"/>
                    <a:pt x="569" y="109"/>
                    <a:pt x="569" y="109"/>
                  </a:cubicBezTo>
                  <a:cubicBezTo>
                    <a:pt x="572" y="111"/>
                    <a:pt x="572" y="111"/>
                    <a:pt x="572" y="111"/>
                  </a:cubicBezTo>
                  <a:cubicBezTo>
                    <a:pt x="571" y="111"/>
                    <a:pt x="571" y="111"/>
                    <a:pt x="571" y="111"/>
                  </a:cubicBezTo>
                  <a:cubicBezTo>
                    <a:pt x="568" y="111"/>
                    <a:pt x="568" y="111"/>
                    <a:pt x="568" y="111"/>
                  </a:cubicBezTo>
                  <a:cubicBezTo>
                    <a:pt x="569" y="112"/>
                    <a:pt x="569" y="112"/>
                    <a:pt x="569" y="112"/>
                  </a:cubicBezTo>
                  <a:cubicBezTo>
                    <a:pt x="568" y="112"/>
                    <a:pt x="568" y="112"/>
                    <a:pt x="568" y="112"/>
                  </a:cubicBezTo>
                  <a:cubicBezTo>
                    <a:pt x="565" y="113"/>
                    <a:pt x="565" y="113"/>
                    <a:pt x="565" y="113"/>
                  </a:cubicBezTo>
                  <a:cubicBezTo>
                    <a:pt x="561" y="113"/>
                    <a:pt x="561" y="113"/>
                    <a:pt x="561" y="113"/>
                  </a:cubicBezTo>
                  <a:cubicBezTo>
                    <a:pt x="558" y="115"/>
                    <a:pt x="558" y="115"/>
                    <a:pt x="558" y="115"/>
                  </a:cubicBezTo>
                  <a:cubicBezTo>
                    <a:pt x="559" y="115"/>
                    <a:pt x="559" y="115"/>
                    <a:pt x="559" y="115"/>
                  </a:cubicBezTo>
                  <a:cubicBezTo>
                    <a:pt x="562" y="115"/>
                    <a:pt x="562" y="115"/>
                    <a:pt x="562" y="115"/>
                  </a:cubicBezTo>
                  <a:cubicBezTo>
                    <a:pt x="559" y="116"/>
                    <a:pt x="559" y="116"/>
                    <a:pt x="559" y="116"/>
                  </a:cubicBezTo>
                  <a:cubicBezTo>
                    <a:pt x="558" y="118"/>
                    <a:pt x="558" y="118"/>
                    <a:pt x="558" y="118"/>
                  </a:cubicBezTo>
                  <a:cubicBezTo>
                    <a:pt x="556" y="118"/>
                    <a:pt x="556" y="118"/>
                    <a:pt x="556" y="118"/>
                  </a:cubicBezTo>
                  <a:cubicBezTo>
                    <a:pt x="555" y="116"/>
                    <a:pt x="555" y="116"/>
                    <a:pt x="555" y="116"/>
                  </a:cubicBezTo>
                  <a:cubicBezTo>
                    <a:pt x="551" y="118"/>
                    <a:pt x="551" y="118"/>
                    <a:pt x="551" y="118"/>
                  </a:cubicBezTo>
                  <a:cubicBezTo>
                    <a:pt x="549" y="119"/>
                    <a:pt x="549" y="119"/>
                    <a:pt x="549" y="119"/>
                  </a:cubicBezTo>
                  <a:cubicBezTo>
                    <a:pt x="546" y="122"/>
                    <a:pt x="546" y="122"/>
                    <a:pt x="546" y="122"/>
                  </a:cubicBezTo>
                  <a:cubicBezTo>
                    <a:pt x="545" y="122"/>
                    <a:pt x="545" y="122"/>
                    <a:pt x="545" y="122"/>
                  </a:cubicBezTo>
                  <a:cubicBezTo>
                    <a:pt x="543" y="123"/>
                    <a:pt x="543" y="123"/>
                    <a:pt x="543" y="123"/>
                  </a:cubicBezTo>
                  <a:cubicBezTo>
                    <a:pt x="545" y="125"/>
                    <a:pt x="545" y="125"/>
                    <a:pt x="545" y="125"/>
                  </a:cubicBezTo>
                  <a:cubicBezTo>
                    <a:pt x="546" y="125"/>
                    <a:pt x="546" y="125"/>
                    <a:pt x="546" y="125"/>
                  </a:cubicBezTo>
                  <a:cubicBezTo>
                    <a:pt x="548" y="126"/>
                    <a:pt x="548" y="126"/>
                    <a:pt x="548" y="126"/>
                  </a:cubicBezTo>
                  <a:cubicBezTo>
                    <a:pt x="543" y="126"/>
                    <a:pt x="543" y="126"/>
                    <a:pt x="543" y="126"/>
                  </a:cubicBezTo>
                  <a:cubicBezTo>
                    <a:pt x="539" y="129"/>
                    <a:pt x="539" y="129"/>
                    <a:pt x="539" y="129"/>
                  </a:cubicBezTo>
                  <a:cubicBezTo>
                    <a:pt x="536" y="131"/>
                    <a:pt x="536" y="131"/>
                    <a:pt x="536" y="131"/>
                  </a:cubicBezTo>
                  <a:cubicBezTo>
                    <a:pt x="536" y="132"/>
                    <a:pt x="536" y="132"/>
                    <a:pt x="536" y="132"/>
                  </a:cubicBezTo>
                  <a:cubicBezTo>
                    <a:pt x="538" y="133"/>
                    <a:pt x="538" y="133"/>
                    <a:pt x="538" y="133"/>
                  </a:cubicBezTo>
                  <a:cubicBezTo>
                    <a:pt x="536" y="133"/>
                    <a:pt x="536" y="133"/>
                    <a:pt x="536" y="133"/>
                  </a:cubicBezTo>
                  <a:cubicBezTo>
                    <a:pt x="539" y="135"/>
                    <a:pt x="539" y="135"/>
                    <a:pt x="539" y="135"/>
                  </a:cubicBezTo>
                  <a:cubicBezTo>
                    <a:pt x="541" y="135"/>
                    <a:pt x="541" y="135"/>
                    <a:pt x="541" y="135"/>
                  </a:cubicBezTo>
                  <a:cubicBezTo>
                    <a:pt x="542" y="136"/>
                    <a:pt x="542" y="136"/>
                    <a:pt x="542" y="136"/>
                  </a:cubicBezTo>
                  <a:cubicBezTo>
                    <a:pt x="545" y="138"/>
                    <a:pt x="545" y="138"/>
                    <a:pt x="545" y="138"/>
                  </a:cubicBezTo>
                  <a:cubicBezTo>
                    <a:pt x="546" y="138"/>
                    <a:pt x="546" y="138"/>
                    <a:pt x="546" y="138"/>
                  </a:cubicBezTo>
                  <a:cubicBezTo>
                    <a:pt x="548" y="136"/>
                    <a:pt x="548" y="136"/>
                    <a:pt x="548" y="136"/>
                  </a:cubicBezTo>
                  <a:cubicBezTo>
                    <a:pt x="548" y="138"/>
                    <a:pt x="548" y="138"/>
                    <a:pt x="548" y="138"/>
                  </a:cubicBezTo>
                  <a:cubicBezTo>
                    <a:pt x="551" y="139"/>
                    <a:pt x="551" y="139"/>
                    <a:pt x="551" y="139"/>
                  </a:cubicBezTo>
                  <a:cubicBezTo>
                    <a:pt x="548" y="141"/>
                    <a:pt x="548" y="141"/>
                    <a:pt x="548" y="141"/>
                  </a:cubicBezTo>
                  <a:cubicBezTo>
                    <a:pt x="546" y="142"/>
                    <a:pt x="546" y="142"/>
                    <a:pt x="546" y="142"/>
                  </a:cubicBezTo>
                  <a:cubicBezTo>
                    <a:pt x="548" y="142"/>
                    <a:pt x="548" y="142"/>
                    <a:pt x="548" y="142"/>
                  </a:cubicBezTo>
                  <a:cubicBezTo>
                    <a:pt x="545" y="144"/>
                    <a:pt x="545" y="144"/>
                    <a:pt x="545" y="144"/>
                  </a:cubicBezTo>
                  <a:cubicBezTo>
                    <a:pt x="542" y="144"/>
                    <a:pt x="542" y="144"/>
                    <a:pt x="542" y="144"/>
                  </a:cubicBezTo>
                  <a:cubicBezTo>
                    <a:pt x="541" y="145"/>
                    <a:pt x="541" y="145"/>
                    <a:pt x="541" y="145"/>
                  </a:cubicBezTo>
                  <a:cubicBezTo>
                    <a:pt x="539" y="146"/>
                    <a:pt x="539" y="146"/>
                    <a:pt x="539" y="146"/>
                  </a:cubicBezTo>
                  <a:cubicBezTo>
                    <a:pt x="541" y="146"/>
                    <a:pt x="541" y="146"/>
                    <a:pt x="541" y="146"/>
                  </a:cubicBezTo>
                  <a:cubicBezTo>
                    <a:pt x="543" y="146"/>
                    <a:pt x="543" y="146"/>
                    <a:pt x="543" y="146"/>
                  </a:cubicBezTo>
                  <a:cubicBezTo>
                    <a:pt x="545" y="146"/>
                    <a:pt x="545" y="146"/>
                    <a:pt x="545" y="146"/>
                  </a:cubicBezTo>
                  <a:cubicBezTo>
                    <a:pt x="546" y="144"/>
                    <a:pt x="546" y="144"/>
                    <a:pt x="546" y="144"/>
                  </a:cubicBezTo>
                  <a:cubicBezTo>
                    <a:pt x="548" y="144"/>
                    <a:pt x="548" y="144"/>
                    <a:pt x="548" y="144"/>
                  </a:cubicBezTo>
                  <a:cubicBezTo>
                    <a:pt x="549" y="144"/>
                    <a:pt x="549" y="144"/>
                    <a:pt x="549" y="144"/>
                  </a:cubicBezTo>
                  <a:cubicBezTo>
                    <a:pt x="549" y="145"/>
                    <a:pt x="549" y="145"/>
                    <a:pt x="549" y="145"/>
                  </a:cubicBezTo>
                  <a:cubicBezTo>
                    <a:pt x="548" y="146"/>
                    <a:pt x="548" y="146"/>
                    <a:pt x="548" y="146"/>
                  </a:cubicBezTo>
                  <a:cubicBezTo>
                    <a:pt x="545" y="148"/>
                    <a:pt x="545" y="148"/>
                    <a:pt x="545" y="148"/>
                  </a:cubicBezTo>
                  <a:cubicBezTo>
                    <a:pt x="548" y="148"/>
                    <a:pt x="548" y="148"/>
                    <a:pt x="548" y="148"/>
                  </a:cubicBezTo>
                  <a:cubicBezTo>
                    <a:pt x="542" y="151"/>
                    <a:pt x="542" y="151"/>
                    <a:pt x="542" y="151"/>
                  </a:cubicBezTo>
                  <a:cubicBezTo>
                    <a:pt x="536" y="152"/>
                    <a:pt x="536" y="152"/>
                    <a:pt x="536" y="152"/>
                  </a:cubicBezTo>
                  <a:cubicBezTo>
                    <a:pt x="530" y="155"/>
                    <a:pt x="530" y="155"/>
                    <a:pt x="530" y="155"/>
                  </a:cubicBezTo>
                  <a:cubicBezTo>
                    <a:pt x="525" y="155"/>
                    <a:pt x="525" y="155"/>
                    <a:pt x="525" y="155"/>
                  </a:cubicBezTo>
                  <a:cubicBezTo>
                    <a:pt x="522" y="156"/>
                    <a:pt x="522" y="156"/>
                    <a:pt x="522" y="156"/>
                  </a:cubicBezTo>
                  <a:cubicBezTo>
                    <a:pt x="519" y="159"/>
                    <a:pt x="519" y="159"/>
                    <a:pt x="519" y="159"/>
                  </a:cubicBezTo>
                  <a:cubicBezTo>
                    <a:pt x="519" y="161"/>
                    <a:pt x="519" y="161"/>
                    <a:pt x="519" y="161"/>
                  </a:cubicBezTo>
                  <a:cubicBezTo>
                    <a:pt x="519" y="162"/>
                    <a:pt x="519" y="162"/>
                    <a:pt x="519" y="162"/>
                  </a:cubicBezTo>
                  <a:cubicBezTo>
                    <a:pt x="518" y="162"/>
                    <a:pt x="518" y="162"/>
                    <a:pt x="518" y="162"/>
                  </a:cubicBezTo>
                  <a:cubicBezTo>
                    <a:pt x="518" y="164"/>
                    <a:pt x="518" y="164"/>
                    <a:pt x="518" y="164"/>
                  </a:cubicBezTo>
                  <a:cubicBezTo>
                    <a:pt x="516" y="165"/>
                    <a:pt x="516" y="165"/>
                    <a:pt x="516" y="165"/>
                  </a:cubicBezTo>
                  <a:cubicBezTo>
                    <a:pt x="515" y="166"/>
                    <a:pt x="515" y="166"/>
                    <a:pt x="515" y="166"/>
                  </a:cubicBezTo>
                  <a:cubicBezTo>
                    <a:pt x="513" y="168"/>
                    <a:pt x="513" y="168"/>
                    <a:pt x="513" y="168"/>
                  </a:cubicBezTo>
                  <a:cubicBezTo>
                    <a:pt x="512" y="168"/>
                    <a:pt x="512" y="168"/>
                    <a:pt x="512" y="168"/>
                  </a:cubicBezTo>
                  <a:cubicBezTo>
                    <a:pt x="513" y="166"/>
                    <a:pt x="513" y="166"/>
                    <a:pt x="513" y="166"/>
                  </a:cubicBezTo>
                  <a:cubicBezTo>
                    <a:pt x="515" y="165"/>
                    <a:pt x="515" y="165"/>
                    <a:pt x="515" y="165"/>
                  </a:cubicBezTo>
                  <a:cubicBezTo>
                    <a:pt x="512" y="165"/>
                    <a:pt x="512" y="165"/>
                    <a:pt x="512" y="165"/>
                  </a:cubicBezTo>
                  <a:cubicBezTo>
                    <a:pt x="515" y="164"/>
                    <a:pt x="515" y="164"/>
                    <a:pt x="515" y="164"/>
                  </a:cubicBezTo>
                  <a:cubicBezTo>
                    <a:pt x="513" y="164"/>
                    <a:pt x="513" y="164"/>
                    <a:pt x="513" y="164"/>
                  </a:cubicBezTo>
                  <a:cubicBezTo>
                    <a:pt x="512" y="164"/>
                    <a:pt x="512" y="164"/>
                    <a:pt x="512" y="164"/>
                  </a:cubicBezTo>
                  <a:cubicBezTo>
                    <a:pt x="509" y="165"/>
                    <a:pt x="509" y="165"/>
                    <a:pt x="509" y="165"/>
                  </a:cubicBezTo>
                  <a:cubicBezTo>
                    <a:pt x="510" y="164"/>
                    <a:pt x="510" y="164"/>
                    <a:pt x="510" y="164"/>
                  </a:cubicBezTo>
                  <a:cubicBezTo>
                    <a:pt x="512" y="162"/>
                    <a:pt x="512" y="162"/>
                    <a:pt x="512" y="162"/>
                  </a:cubicBezTo>
                  <a:cubicBezTo>
                    <a:pt x="509" y="162"/>
                    <a:pt x="509" y="162"/>
                    <a:pt x="509" y="162"/>
                  </a:cubicBezTo>
                  <a:cubicBezTo>
                    <a:pt x="515" y="158"/>
                    <a:pt x="515" y="158"/>
                    <a:pt x="515" y="158"/>
                  </a:cubicBezTo>
                  <a:cubicBezTo>
                    <a:pt x="518" y="155"/>
                    <a:pt x="518" y="155"/>
                    <a:pt x="518" y="155"/>
                  </a:cubicBezTo>
                  <a:cubicBezTo>
                    <a:pt x="522" y="152"/>
                    <a:pt x="522" y="152"/>
                    <a:pt x="522" y="152"/>
                  </a:cubicBezTo>
                  <a:cubicBezTo>
                    <a:pt x="516" y="154"/>
                    <a:pt x="516" y="154"/>
                    <a:pt x="516" y="154"/>
                  </a:cubicBezTo>
                  <a:cubicBezTo>
                    <a:pt x="513" y="155"/>
                    <a:pt x="513" y="155"/>
                    <a:pt x="513" y="155"/>
                  </a:cubicBezTo>
                  <a:cubicBezTo>
                    <a:pt x="518" y="152"/>
                    <a:pt x="518" y="152"/>
                    <a:pt x="518" y="152"/>
                  </a:cubicBezTo>
                  <a:cubicBezTo>
                    <a:pt x="515" y="152"/>
                    <a:pt x="515" y="152"/>
                    <a:pt x="515" y="152"/>
                  </a:cubicBezTo>
                  <a:cubicBezTo>
                    <a:pt x="512" y="152"/>
                    <a:pt x="512" y="152"/>
                    <a:pt x="512" y="152"/>
                  </a:cubicBezTo>
                  <a:cubicBezTo>
                    <a:pt x="512" y="151"/>
                    <a:pt x="512" y="151"/>
                    <a:pt x="512" y="151"/>
                  </a:cubicBezTo>
                  <a:cubicBezTo>
                    <a:pt x="510" y="149"/>
                    <a:pt x="510" y="149"/>
                    <a:pt x="510" y="149"/>
                  </a:cubicBezTo>
                  <a:cubicBezTo>
                    <a:pt x="508" y="149"/>
                    <a:pt x="508" y="149"/>
                    <a:pt x="508" y="149"/>
                  </a:cubicBezTo>
                  <a:cubicBezTo>
                    <a:pt x="506" y="151"/>
                    <a:pt x="506" y="151"/>
                    <a:pt x="506" y="151"/>
                  </a:cubicBezTo>
                  <a:cubicBezTo>
                    <a:pt x="503" y="152"/>
                    <a:pt x="503" y="152"/>
                    <a:pt x="503" y="152"/>
                  </a:cubicBezTo>
                  <a:cubicBezTo>
                    <a:pt x="499" y="151"/>
                    <a:pt x="499" y="151"/>
                    <a:pt x="499" y="151"/>
                  </a:cubicBezTo>
                  <a:cubicBezTo>
                    <a:pt x="499" y="154"/>
                    <a:pt x="499" y="154"/>
                    <a:pt x="499" y="154"/>
                  </a:cubicBezTo>
                  <a:cubicBezTo>
                    <a:pt x="498" y="154"/>
                    <a:pt x="498" y="154"/>
                    <a:pt x="498" y="154"/>
                  </a:cubicBezTo>
                  <a:cubicBezTo>
                    <a:pt x="498" y="155"/>
                    <a:pt x="498" y="155"/>
                    <a:pt x="498" y="155"/>
                  </a:cubicBezTo>
                  <a:cubicBezTo>
                    <a:pt x="498" y="158"/>
                    <a:pt x="498" y="158"/>
                    <a:pt x="498" y="158"/>
                  </a:cubicBezTo>
                  <a:cubicBezTo>
                    <a:pt x="496" y="155"/>
                    <a:pt x="496" y="155"/>
                    <a:pt x="496" y="155"/>
                  </a:cubicBezTo>
                  <a:cubicBezTo>
                    <a:pt x="495" y="155"/>
                    <a:pt x="495" y="155"/>
                    <a:pt x="495" y="155"/>
                  </a:cubicBezTo>
                  <a:cubicBezTo>
                    <a:pt x="495" y="156"/>
                    <a:pt x="495" y="156"/>
                    <a:pt x="495" y="156"/>
                  </a:cubicBezTo>
                  <a:cubicBezTo>
                    <a:pt x="495" y="158"/>
                    <a:pt x="495" y="158"/>
                    <a:pt x="495" y="158"/>
                  </a:cubicBezTo>
                  <a:cubicBezTo>
                    <a:pt x="492" y="159"/>
                    <a:pt x="492" y="159"/>
                    <a:pt x="492" y="159"/>
                  </a:cubicBezTo>
                  <a:cubicBezTo>
                    <a:pt x="487" y="159"/>
                    <a:pt x="487" y="159"/>
                    <a:pt x="487" y="159"/>
                  </a:cubicBezTo>
                  <a:cubicBezTo>
                    <a:pt x="482" y="158"/>
                    <a:pt x="482" y="158"/>
                    <a:pt x="482" y="158"/>
                  </a:cubicBezTo>
                  <a:cubicBezTo>
                    <a:pt x="475" y="158"/>
                    <a:pt x="475" y="158"/>
                    <a:pt x="475" y="158"/>
                  </a:cubicBezTo>
                  <a:cubicBezTo>
                    <a:pt x="469" y="158"/>
                    <a:pt x="469" y="158"/>
                    <a:pt x="469" y="158"/>
                  </a:cubicBezTo>
                  <a:cubicBezTo>
                    <a:pt x="465" y="158"/>
                    <a:pt x="465" y="158"/>
                    <a:pt x="465" y="158"/>
                  </a:cubicBezTo>
                  <a:cubicBezTo>
                    <a:pt x="460" y="159"/>
                    <a:pt x="460" y="159"/>
                    <a:pt x="460" y="159"/>
                  </a:cubicBezTo>
                  <a:cubicBezTo>
                    <a:pt x="459" y="158"/>
                    <a:pt x="459" y="158"/>
                    <a:pt x="459" y="158"/>
                  </a:cubicBezTo>
                  <a:cubicBezTo>
                    <a:pt x="457" y="158"/>
                    <a:pt x="457" y="158"/>
                    <a:pt x="457" y="158"/>
                  </a:cubicBezTo>
                  <a:cubicBezTo>
                    <a:pt x="455" y="156"/>
                    <a:pt x="455" y="156"/>
                    <a:pt x="455" y="156"/>
                  </a:cubicBezTo>
                  <a:cubicBezTo>
                    <a:pt x="455" y="155"/>
                    <a:pt x="455" y="155"/>
                    <a:pt x="455" y="155"/>
                  </a:cubicBezTo>
                  <a:cubicBezTo>
                    <a:pt x="455" y="154"/>
                    <a:pt x="455" y="154"/>
                    <a:pt x="455" y="154"/>
                  </a:cubicBezTo>
                  <a:cubicBezTo>
                    <a:pt x="447" y="155"/>
                    <a:pt x="447" y="155"/>
                    <a:pt x="447" y="155"/>
                  </a:cubicBezTo>
                  <a:cubicBezTo>
                    <a:pt x="444" y="155"/>
                    <a:pt x="444" y="155"/>
                    <a:pt x="444" y="155"/>
                  </a:cubicBezTo>
                  <a:cubicBezTo>
                    <a:pt x="443" y="154"/>
                    <a:pt x="443" y="154"/>
                    <a:pt x="443" y="154"/>
                  </a:cubicBezTo>
                  <a:cubicBezTo>
                    <a:pt x="444" y="152"/>
                    <a:pt x="444" y="152"/>
                    <a:pt x="444" y="152"/>
                  </a:cubicBezTo>
                  <a:cubicBezTo>
                    <a:pt x="442" y="154"/>
                    <a:pt x="442" y="154"/>
                    <a:pt x="442" y="154"/>
                  </a:cubicBezTo>
                  <a:cubicBezTo>
                    <a:pt x="443" y="152"/>
                    <a:pt x="443" y="152"/>
                    <a:pt x="443" y="152"/>
                  </a:cubicBezTo>
                  <a:cubicBezTo>
                    <a:pt x="442" y="152"/>
                    <a:pt x="442" y="152"/>
                    <a:pt x="442" y="152"/>
                  </a:cubicBezTo>
                  <a:cubicBezTo>
                    <a:pt x="439" y="151"/>
                    <a:pt x="439" y="151"/>
                    <a:pt x="439" y="151"/>
                  </a:cubicBezTo>
                  <a:cubicBezTo>
                    <a:pt x="440" y="151"/>
                    <a:pt x="440" y="151"/>
                    <a:pt x="440" y="151"/>
                  </a:cubicBezTo>
                  <a:cubicBezTo>
                    <a:pt x="442" y="148"/>
                    <a:pt x="442" y="148"/>
                    <a:pt x="442" y="148"/>
                  </a:cubicBezTo>
                  <a:cubicBezTo>
                    <a:pt x="442" y="146"/>
                    <a:pt x="442" y="146"/>
                    <a:pt x="442" y="146"/>
                  </a:cubicBezTo>
                  <a:cubicBezTo>
                    <a:pt x="442" y="145"/>
                    <a:pt x="442" y="145"/>
                    <a:pt x="442" y="145"/>
                  </a:cubicBezTo>
                  <a:cubicBezTo>
                    <a:pt x="439" y="145"/>
                    <a:pt x="439" y="145"/>
                    <a:pt x="439" y="145"/>
                  </a:cubicBezTo>
                  <a:cubicBezTo>
                    <a:pt x="436" y="145"/>
                    <a:pt x="436" y="145"/>
                    <a:pt x="436" y="145"/>
                  </a:cubicBezTo>
                  <a:cubicBezTo>
                    <a:pt x="432" y="146"/>
                    <a:pt x="432" y="146"/>
                    <a:pt x="432" y="146"/>
                  </a:cubicBezTo>
                  <a:cubicBezTo>
                    <a:pt x="420" y="148"/>
                    <a:pt x="420" y="148"/>
                    <a:pt x="420" y="148"/>
                  </a:cubicBezTo>
                  <a:cubicBezTo>
                    <a:pt x="414" y="149"/>
                    <a:pt x="414" y="149"/>
                    <a:pt x="414" y="149"/>
                  </a:cubicBezTo>
                  <a:cubicBezTo>
                    <a:pt x="409" y="152"/>
                    <a:pt x="409" y="152"/>
                    <a:pt x="409" y="152"/>
                  </a:cubicBezTo>
                  <a:cubicBezTo>
                    <a:pt x="410" y="152"/>
                    <a:pt x="410" y="152"/>
                    <a:pt x="410" y="152"/>
                  </a:cubicBezTo>
                  <a:cubicBezTo>
                    <a:pt x="410" y="154"/>
                    <a:pt x="410" y="154"/>
                    <a:pt x="410" y="154"/>
                  </a:cubicBezTo>
                  <a:cubicBezTo>
                    <a:pt x="412" y="154"/>
                    <a:pt x="412" y="154"/>
                    <a:pt x="412" y="154"/>
                  </a:cubicBezTo>
                  <a:cubicBezTo>
                    <a:pt x="413" y="154"/>
                    <a:pt x="413" y="154"/>
                    <a:pt x="413" y="154"/>
                  </a:cubicBezTo>
                  <a:cubicBezTo>
                    <a:pt x="417" y="154"/>
                    <a:pt x="417" y="154"/>
                    <a:pt x="417" y="154"/>
                  </a:cubicBezTo>
                  <a:cubicBezTo>
                    <a:pt x="416" y="152"/>
                    <a:pt x="416" y="152"/>
                    <a:pt x="416" y="152"/>
                  </a:cubicBezTo>
                  <a:cubicBezTo>
                    <a:pt x="417" y="152"/>
                    <a:pt x="417" y="152"/>
                    <a:pt x="417" y="152"/>
                  </a:cubicBezTo>
                  <a:cubicBezTo>
                    <a:pt x="419" y="152"/>
                    <a:pt x="419" y="152"/>
                    <a:pt x="419" y="152"/>
                  </a:cubicBezTo>
                  <a:cubicBezTo>
                    <a:pt x="423" y="152"/>
                    <a:pt x="423" y="152"/>
                    <a:pt x="423" y="152"/>
                  </a:cubicBezTo>
                  <a:cubicBezTo>
                    <a:pt x="426" y="151"/>
                    <a:pt x="426" y="151"/>
                    <a:pt x="426" y="151"/>
                  </a:cubicBezTo>
                  <a:cubicBezTo>
                    <a:pt x="427" y="152"/>
                    <a:pt x="427" y="152"/>
                    <a:pt x="427" y="152"/>
                  </a:cubicBezTo>
                  <a:cubicBezTo>
                    <a:pt x="429" y="151"/>
                    <a:pt x="429" y="151"/>
                    <a:pt x="429" y="151"/>
                  </a:cubicBezTo>
                  <a:cubicBezTo>
                    <a:pt x="432" y="149"/>
                    <a:pt x="432" y="149"/>
                    <a:pt x="432" y="149"/>
                  </a:cubicBezTo>
                  <a:cubicBezTo>
                    <a:pt x="434" y="149"/>
                    <a:pt x="434" y="149"/>
                    <a:pt x="434" y="149"/>
                  </a:cubicBezTo>
                  <a:cubicBezTo>
                    <a:pt x="440" y="148"/>
                    <a:pt x="440" y="148"/>
                    <a:pt x="440" y="148"/>
                  </a:cubicBezTo>
                  <a:cubicBezTo>
                    <a:pt x="437" y="149"/>
                    <a:pt x="437" y="149"/>
                    <a:pt x="437" y="149"/>
                  </a:cubicBezTo>
                  <a:cubicBezTo>
                    <a:pt x="434" y="151"/>
                    <a:pt x="434" y="151"/>
                    <a:pt x="434" y="151"/>
                  </a:cubicBezTo>
                  <a:cubicBezTo>
                    <a:pt x="430" y="152"/>
                    <a:pt x="430" y="152"/>
                    <a:pt x="430" y="152"/>
                  </a:cubicBezTo>
                  <a:cubicBezTo>
                    <a:pt x="427" y="154"/>
                    <a:pt x="427" y="154"/>
                    <a:pt x="427" y="154"/>
                  </a:cubicBezTo>
                  <a:cubicBezTo>
                    <a:pt x="423" y="154"/>
                    <a:pt x="423" y="154"/>
                    <a:pt x="423" y="154"/>
                  </a:cubicBezTo>
                  <a:cubicBezTo>
                    <a:pt x="420" y="155"/>
                    <a:pt x="420" y="155"/>
                    <a:pt x="420" y="155"/>
                  </a:cubicBezTo>
                  <a:cubicBezTo>
                    <a:pt x="414" y="155"/>
                    <a:pt x="414" y="155"/>
                    <a:pt x="414" y="155"/>
                  </a:cubicBezTo>
                  <a:cubicBezTo>
                    <a:pt x="413" y="155"/>
                    <a:pt x="413" y="155"/>
                    <a:pt x="413" y="155"/>
                  </a:cubicBezTo>
                  <a:cubicBezTo>
                    <a:pt x="413" y="156"/>
                    <a:pt x="413" y="156"/>
                    <a:pt x="413" y="156"/>
                  </a:cubicBezTo>
                  <a:cubicBezTo>
                    <a:pt x="412" y="156"/>
                    <a:pt x="412" y="156"/>
                    <a:pt x="412" y="156"/>
                  </a:cubicBezTo>
                  <a:cubicBezTo>
                    <a:pt x="410" y="158"/>
                    <a:pt x="410" y="158"/>
                    <a:pt x="410" y="158"/>
                  </a:cubicBezTo>
                  <a:cubicBezTo>
                    <a:pt x="409" y="159"/>
                    <a:pt x="409" y="159"/>
                    <a:pt x="409" y="159"/>
                  </a:cubicBezTo>
                  <a:cubicBezTo>
                    <a:pt x="409" y="161"/>
                    <a:pt x="409" y="161"/>
                    <a:pt x="409" y="161"/>
                  </a:cubicBezTo>
                  <a:cubicBezTo>
                    <a:pt x="409" y="162"/>
                    <a:pt x="409" y="162"/>
                    <a:pt x="409" y="162"/>
                  </a:cubicBezTo>
                  <a:cubicBezTo>
                    <a:pt x="407" y="165"/>
                    <a:pt x="407" y="165"/>
                    <a:pt x="407" y="165"/>
                  </a:cubicBezTo>
                  <a:cubicBezTo>
                    <a:pt x="407" y="166"/>
                    <a:pt x="407" y="166"/>
                    <a:pt x="407" y="166"/>
                  </a:cubicBezTo>
                  <a:cubicBezTo>
                    <a:pt x="407" y="168"/>
                    <a:pt x="407" y="168"/>
                    <a:pt x="407" y="168"/>
                  </a:cubicBezTo>
                  <a:cubicBezTo>
                    <a:pt x="406" y="169"/>
                    <a:pt x="406" y="169"/>
                    <a:pt x="406" y="169"/>
                  </a:cubicBezTo>
                  <a:cubicBezTo>
                    <a:pt x="406" y="168"/>
                    <a:pt x="406" y="168"/>
                    <a:pt x="406" y="168"/>
                  </a:cubicBezTo>
                  <a:cubicBezTo>
                    <a:pt x="404" y="169"/>
                    <a:pt x="404" y="169"/>
                    <a:pt x="404" y="169"/>
                  </a:cubicBezTo>
                  <a:cubicBezTo>
                    <a:pt x="403" y="169"/>
                    <a:pt x="403" y="169"/>
                    <a:pt x="403" y="169"/>
                  </a:cubicBezTo>
                  <a:cubicBezTo>
                    <a:pt x="403" y="168"/>
                    <a:pt x="403" y="168"/>
                    <a:pt x="403" y="168"/>
                  </a:cubicBezTo>
                  <a:cubicBezTo>
                    <a:pt x="404" y="166"/>
                    <a:pt x="404" y="166"/>
                    <a:pt x="404" y="166"/>
                  </a:cubicBezTo>
                  <a:cubicBezTo>
                    <a:pt x="401" y="168"/>
                    <a:pt x="401" y="168"/>
                    <a:pt x="401" y="168"/>
                  </a:cubicBezTo>
                  <a:cubicBezTo>
                    <a:pt x="400" y="169"/>
                    <a:pt x="400" y="169"/>
                    <a:pt x="400" y="169"/>
                  </a:cubicBezTo>
                  <a:cubicBezTo>
                    <a:pt x="400" y="171"/>
                    <a:pt x="400" y="171"/>
                    <a:pt x="400" y="171"/>
                  </a:cubicBezTo>
                  <a:cubicBezTo>
                    <a:pt x="400" y="172"/>
                    <a:pt x="400" y="172"/>
                    <a:pt x="400" y="172"/>
                  </a:cubicBezTo>
                  <a:cubicBezTo>
                    <a:pt x="400" y="175"/>
                    <a:pt x="400" y="175"/>
                    <a:pt x="400" y="175"/>
                  </a:cubicBezTo>
                  <a:cubicBezTo>
                    <a:pt x="399" y="172"/>
                    <a:pt x="399" y="172"/>
                    <a:pt x="399" y="172"/>
                  </a:cubicBezTo>
                  <a:cubicBezTo>
                    <a:pt x="399" y="171"/>
                    <a:pt x="399" y="171"/>
                    <a:pt x="399" y="171"/>
                  </a:cubicBezTo>
                  <a:cubicBezTo>
                    <a:pt x="397" y="171"/>
                    <a:pt x="397" y="171"/>
                    <a:pt x="397" y="171"/>
                  </a:cubicBezTo>
                  <a:cubicBezTo>
                    <a:pt x="397" y="169"/>
                    <a:pt x="397" y="169"/>
                    <a:pt x="397" y="169"/>
                  </a:cubicBezTo>
                  <a:cubicBezTo>
                    <a:pt x="399" y="168"/>
                    <a:pt x="399" y="168"/>
                    <a:pt x="399" y="168"/>
                  </a:cubicBezTo>
                  <a:cubicBezTo>
                    <a:pt x="397" y="166"/>
                    <a:pt x="397" y="166"/>
                    <a:pt x="397" y="166"/>
                  </a:cubicBezTo>
                  <a:cubicBezTo>
                    <a:pt x="396" y="166"/>
                    <a:pt x="396" y="166"/>
                    <a:pt x="396" y="166"/>
                  </a:cubicBezTo>
                  <a:cubicBezTo>
                    <a:pt x="396" y="165"/>
                    <a:pt x="396" y="165"/>
                    <a:pt x="396" y="165"/>
                  </a:cubicBezTo>
                  <a:cubicBezTo>
                    <a:pt x="400" y="166"/>
                    <a:pt x="400" y="166"/>
                    <a:pt x="400" y="166"/>
                  </a:cubicBezTo>
                  <a:cubicBezTo>
                    <a:pt x="403" y="166"/>
                    <a:pt x="403" y="166"/>
                    <a:pt x="403" y="166"/>
                  </a:cubicBezTo>
                  <a:cubicBezTo>
                    <a:pt x="403" y="165"/>
                    <a:pt x="403" y="165"/>
                    <a:pt x="403" y="165"/>
                  </a:cubicBezTo>
                  <a:cubicBezTo>
                    <a:pt x="403" y="164"/>
                    <a:pt x="403" y="164"/>
                    <a:pt x="403" y="164"/>
                  </a:cubicBezTo>
                  <a:cubicBezTo>
                    <a:pt x="401" y="162"/>
                    <a:pt x="401" y="162"/>
                    <a:pt x="401" y="162"/>
                  </a:cubicBezTo>
                  <a:cubicBezTo>
                    <a:pt x="400" y="164"/>
                    <a:pt x="400" y="164"/>
                    <a:pt x="400" y="164"/>
                  </a:cubicBezTo>
                  <a:cubicBezTo>
                    <a:pt x="401" y="161"/>
                    <a:pt x="401" y="161"/>
                    <a:pt x="401" y="161"/>
                  </a:cubicBezTo>
                  <a:cubicBezTo>
                    <a:pt x="400" y="161"/>
                    <a:pt x="400" y="161"/>
                    <a:pt x="400" y="161"/>
                  </a:cubicBezTo>
                  <a:cubicBezTo>
                    <a:pt x="399" y="161"/>
                    <a:pt x="399" y="161"/>
                    <a:pt x="399" y="161"/>
                  </a:cubicBezTo>
                  <a:cubicBezTo>
                    <a:pt x="397" y="164"/>
                    <a:pt x="397" y="164"/>
                    <a:pt x="397" y="164"/>
                  </a:cubicBezTo>
                  <a:cubicBezTo>
                    <a:pt x="397" y="162"/>
                    <a:pt x="397" y="162"/>
                    <a:pt x="397" y="162"/>
                  </a:cubicBezTo>
                  <a:cubicBezTo>
                    <a:pt x="397" y="161"/>
                    <a:pt x="397" y="161"/>
                    <a:pt x="397" y="161"/>
                  </a:cubicBezTo>
                  <a:cubicBezTo>
                    <a:pt x="399" y="159"/>
                    <a:pt x="399" y="159"/>
                    <a:pt x="399" y="159"/>
                  </a:cubicBezTo>
                  <a:cubicBezTo>
                    <a:pt x="394" y="159"/>
                    <a:pt x="394" y="159"/>
                    <a:pt x="394" y="159"/>
                  </a:cubicBezTo>
                  <a:cubicBezTo>
                    <a:pt x="394" y="158"/>
                    <a:pt x="394" y="158"/>
                    <a:pt x="394" y="158"/>
                  </a:cubicBezTo>
                  <a:cubicBezTo>
                    <a:pt x="393" y="158"/>
                    <a:pt x="393" y="158"/>
                    <a:pt x="393" y="158"/>
                  </a:cubicBezTo>
                  <a:cubicBezTo>
                    <a:pt x="394" y="156"/>
                    <a:pt x="394" y="156"/>
                    <a:pt x="394" y="156"/>
                  </a:cubicBezTo>
                  <a:cubicBezTo>
                    <a:pt x="391" y="156"/>
                    <a:pt x="391" y="156"/>
                    <a:pt x="391" y="156"/>
                  </a:cubicBezTo>
                  <a:cubicBezTo>
                    <a:pt x="389" y="156"/>
                    <a:pt x="389" y="156"/>
                    <a:pt x="389" y="156"/>
                  </a:cubicBezTo>
                  <a:cubicBezTo>
                    <a:pt x="381" y="158"/>
                    <a:pt x="381" y="158"/>
                    <a:pt x="381" y="158"/>
                  </a:cubicBezTo>
                  <a:cubicBezTo>
                    <a:pt x="380" y="158"/>
                    <a:pt x="380" y="158"/>
                    <a:pt x="380" y="158"/>
                  </a:cubicBezTo>
                  <a:cubicBezTo>
                    <a:pt x="377" y="159"/>
                    <a:pt x="377" y="159"/>
                    <a:pt x="377" y="159"/>
                  </a:cubicBezTo>
                  <a:cubicBezTo>
                    <a:pt x="374" y="159"/>
                    <a:pt x="374" y="159"/>
                    <a:pt x="374" y="159"/>
                  </a:cubicBezTo>
                  <a:cubicBezTo>
                    <a:pt x="370" y="159"/>
                    <a:pt x="370" y="159"/>
                    <a:pt x="370" y="159"/>
                  </a:cubicBezTo>
                  <a:cubicBezTo>
                    <a:pt x="366" y="159"/>
                    <a:pt x="366" y="159"/>
                    <a:pt x="366" y="159"/>
                  </a:cubicBezTo>
                  <a:cubicBezTo>
                    <a:pt x="354" y="159"/>
                    <a:pt x="354" y="159"/>
                    <a:pt x="354" y="159"/>
                  </a:cubicBezTo>
                  <a:cubicBezTo>
                    <a:pt x="348" y="158"/>
                    <a:pt x="348" y="158"/>
                    <a:pt x="348" y="158"/>
                  </a:cubicBezTo>
                  <a:cubicBezTo>
                    <a:pt x="344" y="156"/>
                    <a:pt x="344" y="156"/>
                    <a:pt x="344" y="156"/>
                  </a:cubicBezTo>
                  <a:cubicBezTo>
                    <a:pt x="348" y="155"/>
                    <a:pt x="348" y="155"/>
                    <a:pt x="348" y="155"/>
                  </a:cubicBezTo>
                  <a:cubicBezTo>
                    <a:pt x="350" y="155"/>
                    <a:pt x="350" y="155"/>
                    <a:pt x="350" y="155"/>
                  </a:cubicBezTo>
                  <a:cubicBezTo>
                    <a:pt x="353" y="154"/>
                    <a:pt x="353" y="154"/>
                    <a:pt x="353" y="154"/>
                  </a:cubicBezTo>
                  <a:cubicBezTo>
                    <a:pt x="356" y="154"/>
                    <a:pt x="356" y="154"/>
                    <a:pt x="356" y="154"/>
                  </a:cubicBezTo>
                  <a:cubicBezTo>
                    <a:pt x="358" y="152"/>
                    <a:pt x="358" y="152"/>
                    <a:pt x="358" y="152"/>
                  </a:cubicBezTo>
                  <a:cubicBezTo>
                    <a:pt x="361" y="152"/>
                    <a:pt x="361" y="152"/>
                    <a:pt x="361" y="152"/>
                  </a:cubicBezTo>
                  <a:cubicBezTo>
                    <a:pt x="363" y="151"/>
                    <a:pt x="363" y="151"/>
                    <a:pt x="363" y="151"/>
                  </a:cubicBezTo>
                  <a:cubicBezTo>
                    <a:pt x="364" y="149"/>
                    <a:pt x="364" y="149"/>
                    <a:pt x="364" y="149"/>
                  </a:cubicBezTo>
                  <a:cubicBezTo>
                    <a:pt x="363" y="148"/>
                    <a:pt x="363" y="148"/>
                    <a:pt x="363" y="148"/>
                  </a:cubicBezTo>
                  <a:cubicBezTo>
                    <a:pt x="360" y="146"/>
                    <a:pt x="360" y="146"/>
                    <a:pt x="360" y="146"/>
                  </a:cubicBezTo>
                  <a:cubicBezTo>
                    <a:pt x="357" y="145"/>
                    <a:pt x="357" y="145"/>
                    <a:pt x="357" y="145"/>
                  </a:cubicBezTo>
                  <a:cubicBezTo>
                    <a:pt x="354" y="144"/>
                    <a:pt x="354" y="144"/>
                    <a:pt x="354" y="144"/>
                  </a:cubicBezTo>
                  <a:cubicBezTo>
                    <a:pt x="350" y="145"/>
                    <a:pt x="350" y="145"/>
                    <a:pt x="350" y="145"/>
                  </a:cubicBezTo>
                  <a:cubicBezTo>
                    <a:pt x="351" y="145"/>
                    <a:pt x="351" y="145"/>
                    <a:pt x="351" y="145"/>
                  </a:cubicBezTo>
                  <a:cubicBezTo>
                    <a:pt x="346" y="146"/>
                    <a:pt x="346" y="146"/>
                    <a:pt x="346" y="146"/>
                  </a:cubicBezTo>
                  <a:cubicBezTo>
                    <a:pt x="341" y="145"/>
                    <a:pt x="341" y="145"/>
                    <a:pt x="341" y="145"/>
                  </a:cubicBezTo>
                  <a:cubicBezTo>
                    <a:pt x="338" y="145"/>
                    <a:pt x="338" y="145"/>
                    <a:pt x="338" y="145"/>
                  </a:cubicBezTo>
                  <a:cubicBezTo>
                    <a:pt x="334" y="144"/>
                    <a:pt x="334" y="144"/>
                    <a:pt x="334" y="144"/>
                  </a:cubicBezTo>
                  <a:cubicBezTo>
                    <a:pt x="331" y="141"/>
                    <a:pt x="331" y="141"/>
                    <a:pt x="331" y="141"/>
                  </a:cubicBezTo>
                  <a:cubicBezTo>
                    <a:pt x="327" y="141"/>
                    <a:pt x="327" y="141"/>
                    <a:pt x="327" y="141"/>
                  </a:cubicBezTo>
                  <a:cubicBezTo>
                    <a:pt x="323" y="139"/>
                    <a:pt x="323" y="139"/>
                    <a:pt x="323" y="139"/>
                  </a:cubicBezTo>
                  <a:cubicBezTo>
                    <a:pt x="320" y="138"/>
                    <a:pt x="320" y="138"/>
                    <a:pt x="320" y="138"/>
                  </a:cubicBezTo>
                  <a:cubicBezTo>
                    <a:pt x="317" y="135"/>
                    <a:pt x="317" y="135"/>
                    <a:pt x="317" y="135"/>
                  </a:cubicBezTo>
                  <a:cubicBezTo>
                    <a:pt x="313" y="135"/>
                    <a:pt x="313" y="135"/>
                    <a:pt x="313" y="135"/>
                  </a:cubicBezTo>
                  <a:cubicBezTo>
                    <a:pt x="307" y="135"/>
                    <a:pt x="307" y="135"/>
                    <a:pt x="307" y="135"/>
                  </a:cubicBezTo>
                  <a:cubicBezTo>
                    <a:pt x="303" y="135"/>
                    <a:pt x="303" y="135"/>
                    <a:pt x="303" y="135"/>
                  </a:cubicBezTo>
                  <a:cubicBezTo>
                    <a:pt x="294" y="139"/>
                    <a:pt x="294" y="139"/>
                    <a:pt x="294" y="139"/>
                  </a:cubicBezTo>
                  <a:cubicBezTo>
                    <a:pt x="290" y="141"/>
                    <a:pt x="290" y="141"/>
                    <a:pt x="290" y="141"/>
                  </a:cubicBezTo>
                  <a:cubicBezTo>
                    <a:pt x="284" y="139"/>
                    <a:pt x="284" y="139"/>
                    <a:pt x="284" y="139"/>
                  </a:cubicBezTo>
                  <a:cubicBezTo>
                    <a:pt x="288" y="138"/>
                    <a:pt x="288" y="138"/>
                    <a:pt x="288" y="138"/>
                  </a:cubicBezTo>
                  <a:cubicBezTo>
                    <a:pt x="293" y="136"/>
                    <a:pt x="293" y="136"/>
                    <a:pt x="293" y="136"/>
                  </a:cubicBezTo>
                  <a:cubicBezTo>
                    <a:pt x="290" y="136"/>
                    <a:pt x="290" y="136"/>
                    <a:pt x="290" y="136"/>
                  </a:cubicBezTo>
                  <a:cubicBezTo>
                    <a:pt x="291" y="133"/>
                    <a:pt x="291" y="133"/>
                    <a:pt x="291" y="133"/>
                  </a:cubicBezTo>
                  <a:cubicBezTo>
                    <a:pt x="294" y="132"/>
                    <a:pt x="294" y="132"/>
                    <a:pt x="294" y="132"/>
                  </a:cubicBezTo>
                  <a:cubicBezTo>
                    <a:pt x="291" y="132"/>
                    <a:pt x="291" y="132"/>
                    <a:pt x="291" y="132"/>
                  </a:cubicBezTo>
                  <a:cubicBezTo>
                    <a:pt x="287" y="133"/>
                    <a:pt x="287" y="133"/>
                    <a:pt x="287" y="133"/>
                  </a:cubicBezTo>
                  <a:cubicBezTo>
                    <a:pt x="282" y="135"/>
                    <a:pt x="282" y="135"/>
                    <a:pt x="282" y="135"/>
                  </a:cubicBezTo>
                  <a:cubicBezTo>
                    <a:pt x="280" y="136"/>
                    <a:pt x="280" y="136"/>
                    <a:pt x="280" y="136"/>
                  </a:cubicBezTo>
                  <a:cubicBezTo>
                    <a:pt x="280" y="138"/>
                    <a:pt x="280" y="138"/>
                    <a:pt x="280" y="138"/>
                  </a:cubicBezTo>
                  <a:cubicBezTo>
                    <a:pt x="278" y="138"/>
                    <a:pt x="278" y="138"/>
                    <a:pt x="278" y="138"/>
                  </a:cubicBezTo>
                  <a:cubicBezTo>
                    <a:pt x="275" y="139"/>
                    <a:pt x="275" y="139"/>
                    <a:pt x="275" y="139"/>
                  </a:cubicBezTo>
                  <a:cubicBezTo>
                    <a:pt x="272" y="139"/>
                    <a:pt x="272" y="139"/>
                    <a:pt x="272" y="139"/>
                  </a:cubicBezTo>
                  <a:cubicBezTo>
                    <a:pt x="271" y="138"/>
                    <a:pt x="271" y="138"/>
                    <a:pt x="271" y="138"/>
                  </a:cubicBezTo>
                  <a:cubicBezTo>
                    <a:pt x="271" y="136"/>
                    <a:pt x="271" y="136"/>
                    <a:pt x="271" y="136"/>
                  </a:cubicBezTo>
                  <a:cubicBezTo>
                    <a:pt x="271" y="135"/>
                    <a:pt x="271" y="135"/>
                    <a:pt x="271" y="135"/>
                  </a:cubicBezTo>
                  <a:cubicBezTo>
                    <a:pt x="272" y="132"/>
                    <a:pt x="272" y="132"/>
                    <a:pt x="272" y="132"/>
                  </a:cubicBezTo>
                  <a:cubicBezTo>
                    <a:pt x="272" y="129"/>
                    <a:pt x="272" y="129"/>
                    <a:pt x="272" y="129"/>
                  </a:cubicBezTo>
                  <a:cubicBezTo>
                    <a:pt x="271" y="126"/>
                    <a:pt x="271" y="126"/>
                    <a:pt x="271" y="126"/>
                  </a:cubicBezTo>
                  <a:cubicBezTo>
                    <a:pt x="268" y="128"/>
                    <a:pt x="268" y="128"/>
                    <a:pt x="268" y="128"/>
                  </a:cubicBezTo>
                  <a:cubicBezTo>
                    <a:pt x="267" y="129"/>
                    <a:pt x="267" y="129"/>
                    <a:pt x="267" y="129"/>
                  </a:cubicBezTo>
                  <a:cubicBezTo>
                    <a:pt x="270" y="129"/>
                    <a:pt x="270" y="129"/>
                    <a:pt x="270" y="129"/>
                  </a:cubicBezTo>
                  <a:cubicBezTo>
                    <a:pt x="265" y="131"/>
                    <a:pt x="265" y="131"/>
                    <a:pt x="265" y="131"/>
                  </a:cubicBezTo>
                  <a:cubicBezTo>
                    <a:pt x="262" y="131"/>
                    <a:pt x="262" y="131"/>
                    <a:pt x="262" y="131"/>
                  </a:cubicBezTo>
                  <a:cubicBezTo>
                    <a:pt x="257" y="133"/>
                    <a:pt x="257" y="133"/>
                    <a:pt x="257" y="133"/>
                  </a:cubicBezTo>
                  <a:cubicBezTo>
                    <a:pt x="252" y="135"/>
                    <a:pt x="252" y="135"/>
                    <a:pt x="252" y="135"/>
                  </a:cubicBezTo>
                  <a:cubicBezTo>
                    <a:pt x="251" y="136"/>
                    <a:pt x="251" y="136"/>
                    <a:pt x="251" y="136"/>
                  </a:cubicBezTo>
                  <a:cubicBezTo>
                    <a:pt x="248" y="135"/>
                    <a:pt x="248" y="135"/>
                    <a:pt x="248" y="135"/>
                  </a:cubicBezTo>
                  <a:cubicBezTo>
                    <a:pt x="250" y="134"/>
                    <a:pt x="250" y="134"/>
                    <a:pt x="250" y="134"/>
                  </a:cubicBezTo>
                  <a:cubicBezTo>
                    <a:pt x="245" y="135"/>
                    <a:pt x="245" y="135"/>
                    <a:pt x="245" y="135"/>
                  </a:cubicBezTo>
                  <a:cubicBezTo>
                    <a:pt x="237" y="136"/>
                    <a:pt x="237" y="136"/>
                    <a:pt x="237" y="136"/>
                  </a:cubicBezTo>
                  <a:cubicBezTo>
                    <a:pt x="231" y="139"/>
                    <a:pt x="231" y="139"/>
                    <a:pt x="231" y="139"/>
                  </a:cubicBezTo>
                  <a:cubicBezTo>
                    <a:pt x="227" y="141"/>
                    <a:pt x="227" y="141"/>
                    <a:pt x="227" y="141"/>
                  </a:cubicBezTo>
                  <a:cubicBezTo>
                    <a:pt x="228" y="139"/>
                    <a:pt x="228" y="139"/>
                    <a:pt x="228" y="139"/>
                  </a:cubicBezTo>
                  <a:cubicBezTo>
                    <a:pt x="229" y="138"/>
                    <a:pt x="229" y="138"/>
                    <a:pt x="229" y="138"/>
                  </a:cubicBezTo>
                  <a:cubicBezTo>
                    <a:pt x="227" y="139"/>
                    <a:pt x="227" y="139"/>
                    <a:pt x="227" y="139"/>
                  </a:cubicBezTo>
                  <a:cubicBezTo>
                    <a:pt x="229" y="136"/>
                    <a:pt x="229" y="136"/>
                    <a:pt x="229" y="136"/>
                  </a:cubicBezTo>
                  <a:cubicBezTo>
                    <a:pt x="232" y="136"/>
                    <a:pt x="232" y="136"/>
                    <a:pt x="232" y="136"/>
                  </a:cubicBezTo>
                  <a:cubicBezTo>
                    <a:pt x="239" y="135"/>
                    <a:pt x="239" y="135"/>
                    <a:pt x="239" y="135"/>
                  </a:cubicBezTo>
                  <a:cubicBezTo>
                    <a:pt x="247" y="133"/>
                    <a:pt x="247" y="133"/>
                    <a:pt x="247" y="133"/>
                  </a:cubicBezTo>
                  <a:cubicBezTo>
                    <a:pt x="250" y="132"/>
                    <a:pt x="250" y="132"/>
                    <a:pt x="250" y="132"/>
                  </a:cubicBezTo>
                  <a:cubicBezTo>
                    <a:pt x="252" y="131"/>
                    <a:pt x="252" y="131"/>
                    <a:pt x="252" y="131"/>
                  </a:cubicBezTo>
                  <a:cubicBezTo>
                    <a:pt x="251" y="131"/>
                    <a:pt x="251" y="131"/>
                    <a:pt x="251" y="131"/>
                  </a:cubicBezTo>
                  <a:cubicBezTo>
                    <a:pt x="251" y="129"/>
                    <a:pt x="251" y="129"/>
                    <a:pt x="251" y="129"/>
                  </a:cubicBezTo>
                  <a:cubicBezTo>
                    <a:pt x="250" y="131"/>
                    <a:pt x="250" y="131"/>
                    <a:pt x="250" y="131"/>
                  </a:cubicBezTo>
                  <a:cubicBezTo>
                    <a:pt x="245" y="131"/>
                    <a:pt x="245" y="131"/>
                    <a:pt x="245" y="131"/>
                  </a:cubicBezTo>
                  <a:cubicBezTo>
                    <a:pt x="244" y="131"/>
                    <a:pt x="244" y="131"/>
                    <a:pt x="244" y="131"/>
                  </a:cubicBezTo>
                  <a:cubicBezTo>
                    <a:pt x="237" y="132"/>
                    <a:pt x="237" y="132"/>
                    <a:pt x="237" y="132"/>
                  </a:cubicBezTo>
                  <a:cubicBezTo>
                    <a:pt x="234" y="133"/>
                    <a:pt x="234" y="133"/>
                    <a:pt x="234" y="133"/>
                  </a:cubicBezTo>
                  <a:cubicBezTo>
                    <a:pt x="232" y="133"/>
                    <a:pt x="232" y="133"/>
                    <a:pt x="232" y="133"/>
                  </a:cubicBezTo>
                  <a:cubicBezTo>
                    <a:pt x="225" y="135"/>
                    <a:pt x="225" y="135"/>
                    <a:pt x="225" y="135"/>
                  </a:cubicBezTo>
                  <a:cubicBezTo>
                    <a:pt x="222" y="136"/>
                    <a:pt x="222" y="136"/>
                    <a:pt x="222" y="136"/>
                  </a:cubicBezTo>
                  <a:cubicBezTo>
                    <a:pt x="221" y="135"/>
                    <a:pt x="221" y="135"/>
                    <a:pt x="221" y="135"/>
                  </a:cubicBezTo>
                  <a:cubicBezTo>
                    <a:pt x="218" y="136"/>
                    <a:pt x="218" y="136"/>
                    <a:pt x="218" y="136"/>
                  </a:cubicBezTo>
                  <a:cubicBezTo>
                    <a:pt x="217" y="136"/>
                    <a:pt x="217" y="136"/>
                    <a:pt x="217" y="136"/>
                  </a:cubicBezTo>
                  <a:cubicBezTo>
                    <a:pt x="212" y="138"/>
                    <a:pt x="212" y="138"/>
                    <a:pt x="212" y="138"/>
                  </a:cubicBezTo>
                  <a:cubicBezTo>
                    <a:pt x="208" y="139"/>
                    <a:pt x="208" y="139"/>
                    <a:pt x="208" y="139"/>
                  </a:cubicBezTo>
                  <a:cubicBezTo>
                    <a:pt x="196" y="142"/>
                    <a:pt x="196" y="142"/>
                    <a:pt x="196" y="142"/>
                  </a:cubicBezTo>
                  <a:cubicBezTo>
                    <a:pt x="191" y="144"/>
                    <a:pt x="191" y="144"/>
                    <a:pt x="191" y="144"/>
                  </a:cubicBezTo>
                  <a:cubicBezTo>
                    <a:pt x="191" y="145"/>
                    <a:pt x="191" y="145"/>
                    <a:pt x="191" y="145"/>
                  </a:cubicBezTo>
                  <a:cubicBezTo>
                    <a:pt x="189" y="146"/>
                    <a:pt x="189" y="146"/>
                    <a:pt x="189" y="146"/>
                  </a:cubicBezTo>
                  <a:cubicBezTo>
                    <a:pt x="189" y="148"/>
                    <a:pt x="189" y="148"/>
                    <a:pt x="189" y="148"/>
                  </a:cubicBezTo>
                  <a:cubicBezTo>
                    <a:pt x="188" y="148"/>
                    <a:pt x="188" y="148"/>
                    <a:pt x="188" y="148"/>
                  </a:cubicBezTo>
                  <a:cubicBezTo>
                    <a:pt x="188" y="145"/>
                    <a:pt x="188" y="145"/>
                    <a:pt x="188" y="145"/>
                  </a:cubicBezTo>
                  <a:cubicBezTo>
                    <a:pt x="184" y="145"/>
                    <a:pt x="184" y="145"/>
                    <a:pt x="184" y="145"/>
                  </a:cubicBezTo>
                  <a:cubicBezTo>
                    <a:pt x="181" y="145"/>
                    <a:pt x="181" y="145"/>
                    <a:pt x="181" y="145"/>
                  </a:cubicBezTo>
                  <a:cubicBezTo>
                    <a:pt x="181" y="146"/>
                    <a:pt x="181" y="146"/>
                    <a:pt x="181" y="146"/>
                  </a:cubicBezTo>
                  <a:cubicBezTo>
                    <a:pt x="181" y="148"/>
                    <a:pt x="181" y="148"/>
                    <a:pt x="181" y="148"/>
                  </a:cubicBezTo>
                  <a:cubicBezTo>
                    <a:pt x="178" y="146"/>
                    <a:pt x="178" y="146"/>
                    <a:pt x="178" y="146"/>
                  </a:cubicBezTo>
                  <a:cubicBezTo>
                    <a:pt x="176" y="146"/>
                    <a:pt x="176" y="146"/>
                    <a:pt x="176" y="146"/>
                  </a:cubicBezTo>
                  <a:cubicBezTo>
                    <a:pt x="174" y="145"/>
                    <a:pt x="174" y="145"/>
                    <a:pt x="174" y="145"/>
                  </a:cubicBezTo>
                  <a:cubicBezTo>
                    <a:pt x="169" y="145"/>
                    <a:pt x="169" y="145"/>
                    <a:pt x="169" y="145"/>
                  </a:cubicBezTo>
                  <a:cubicBezTo>
                    <a:pt x="165" y="144"/>
                    <a:pt x="165" y="144"/>
                    <a:pt x="165" y="144"/>
                  </a:cubicBezTo>
                  <a:cubicBezTo>
                    <a:pt x="162" y="142"/>
                    <a:pt x="162" y="142"/>
                    <a:pt x="162" y="142"/>
                  </a:cubicBezTo>
                  <a:cubicBezTo>
                    <a:pt x="161" y="141"/>
                    <a:pt x="161" y="141"/>
                    <a:pt x="161" y="141"/>
                  </a:cubicBezTo>
                  <a:cubicBezTo>
                    <a:pt x="159" y="140"/>
                    <a:pt x="159" y="140"/>
                    <a:pt x="159" y="140"/>
                  </a:cubicBezTo>
                  <a:cubicBezTo>
                    <a:pt x="158" y="139"/>
                    <a:pt x="158" y="139"/>
                    <a:pt x="158" y="139"/>
                  </a:cubicBezTo>
                  <a:cubicBezTo>
                    <a:pt x="156" y="138"/>
                    <a:pt x="156" y="138"/>
                    <a:pt x="156" y="138"/>
                  </a:cubicBezTo>
                  <a:cubicBezTo>
                    <a:pt x="155" y="138"/>
                    <a:pt x="155" y="138"/>
                    <a:pt x="155" y="138"/>
                  </a:cubicBezTo>
                  <a:cubicBezTo>
                    <a:pt x="149" y="137"/>
                    <a:pt x="149" y="137"/>
                    <a:pt x="149" y="137"/>
                  </a:cubicBezTo>
                  <a:cubicBezTo>
                    <a:pt x="133" y="132"/>
                    <a:pt x="133" y="132"/>
                    <a:pt x="133" y="132"/>
                  </a:cubicBezTo>
                  <a:cubicBezTo>
                    <a:pt x="136" y="133"/>
                    <a:pt x="136" y="133"/>
                    <a:pt x="136" y="133"/>
                  </a:cubicBezTo>
                  <a:cubicBezTo>
                    <a:pt x="138" y="135"/>
                    <a:pt x="138" y="135"/>
                    <a:pt x="138" y="135"/>
                  </a:cubicBezTo>
                  <a:cubicBezTo>
                    <a:pt x="141" y="136"/>
                    <a:pt x="141" y="136"/>
                    <a:pt x="141" y="136"/>
                  </a:cubicBezTo>
                  <a:cubicBezTo>
                    <a:pt x="142" y="136"/>
                    <a:pt x="142" y="136"/>
                    <a:pt x="142" y="136"/>
                  </a:cubicBezTo>
                  <a:cubicBezTo>
                    <a:pt x="143" y="136"/>
                    <a:pt x="143" y="136"/>
                    <a:pt x="143" y="136"/>
                  </a:cubicBezTo>
                  <a:cubicBezTo>
                    <a:pt x="9" y="248"/>
                    <a:pt x="9" y="248"/>
                    <a:pt x="9" y="248"/>
                  </a:cubicBezTo>
                  <a:cubicBezTo>
                    <a:pt x="13" y="250"/>
                    <a:pt x="13" y="250"/>
                    <a:pt x="13" y="250"/>
                  </a:cubicBezTo>
                  <a:cubicBezTo>
                    <a:pt x="14" y="250"/>
                    <a:pt x="14" y="250"/>
                    <a:pt x="14" y="250"/>
                  </a:cubicBezTo>
                  <a:cubicBezTo>
                    <a:pt x="16" y="250"/>
                    <a:pt x="16" y="250"/>
                    <a:pt x="16" y="250"/>
                  </a:cubicBezTo>
                  <a:cubicBezTo>
                    <a:pt x="19" y="250"/>
                    <a:pt x="19" y="250"/>
                    <a:pt x="19" y="250"/>
                  </a:cubicBezTo>
                  <a:cubicBezTo>
                    <a:pt x="22" y="248"/>
                    <a:pt x="22" y="248"/>
                    <a:pt x="22" y="248"/>
                  </a:cubicBezTo>
                  <a:cubicBezTo>
                    <a:pt x="27" y="248"/>
                    <a:pt x="27" y="248"/>
                    <a:pt x="27" y="248"/>
                  </a:cubicBezTo>
                  <a:cubicBezTo>
                    <a:pt x="24" y="250"/>
                    <a:pt x="24" y="250"/>
                    <a:pt x="24" y="250"/>
                  </a:cubicBezTo>
                  <a:cubicBezTo>
                    <a:pt x="23" y="251"/>
                    <a:pt x="23" y="251"/>
                    <a:pt x="23" y="251"/>
                  </a:cubicBezTo>
                  <a:cubicBezTo>
                    <a:pt x="23" y="252"/>
                    <a:pt x="23" y="252"/>
                    <a:pt x="23" y="252"/>
                  </a:cubicBezTo>
                  <a:cubicBezTo>
                    <a:pt x="24" y="255"/>
                    <a:pt x="24" y="255"/>
                    <a:pt x="24" y="255"/>
                  </a:cubicBezTo>
                  <a:cubicBezTo>
                    <a:pt x="24" y="258"/>
                    <a:pt x="24" y="258"/>
                    <a:pt x="24" y="258"/>
                  </a:cubicBezTo>
                  <a:cubicBezTo>
                    <a:pt x="26" y="261"/>
                    <a:pt x="26" y="261"/>
                    <a:pt x="26" y="261"/>
                  </a:cubicBezTo>
                  <a:cubicBezTo>
                    <a:pt x="26" y="264"/>
                    <a:pt x="26" y="264"/>
                    <a:pt x="26" y="264"/>
                  </a:cubicBezTo>
                  <a:cubicBezTo>
                    <a:pt x="23" y="265"/>
                    <a:pt x="23" y="265"/>
                    <a:pt x="23" y="265"/>
                  </a:cubicBezTo>
                  <a:cubicBezTo>
                    <a:pt x="36" y="262"/>
                    <a:pt x="36" y="262"/>
                    <a:pt x="36" y="262"/>
                  </a:cubicBezTo>
                  <a:cubicBezTo>
                    <a:pt x="38" y="261"/>
                    <a:pt x="38" y="261"/>
                    <a:pt x="38" y="261"/>
                  </a:cubicBezTo>
                  <a:cubicBezTo>
                    <a:pt x="39" y="260"/>
                    <a:pt x="39" y="260"/>
                    <a:pt x="39" y="260"/>
                  </a:cubicBezTo>
                  <a:cubicBezTo>
                    <a:pt x="40" y="260"/>
                    <a:pt x="40" y="260"/>
                    <a:pt x="40" y="260"/>
                  </a:cubicBezTo>
                  <a:cubicBezTo>
                    <a:pt x="42" y="260"/>
                    <a:pt x="42" y="260"/>
                    <a:pt x="42" y="260"/>
                  </a:cubicBezTo>
                  <a:cubicBezTo>
                    <a:pt x="43" y="257"/>
                    <a:pt x="43" y="257"/>
                    <a:pt x="43" y="257"/>
                  </a:cubicBezTo>
                  <a:cubicBezTo>
                    <a:pt x="45" y="257"/>
                    <a:pt x="45" y="257"/>
                    <a:pt x="45" y="257"/>
                  </a:cubicBezTo>
                  <a:cubicBezTo>
                    <a:pt x="47" y="257"/>
                    <a:pt x="47" y="257"/>
                    <a:pt x="47" y="257"/>
                  </a:cubicBezTo>
                  <a:cubicBezTo>
                    <a:pt x="48" y="257"/>
                    <a:pt x="48" y="257"/>
                    <a:pt x="48" y="257"/>
                  </a:cubicBezTo>
                  <a:cubicBezTo>
                    <a:pt x="50" y="255"/>
                    <a:pt x="50" y="255"/>
                    <a:pt x="50" y="255"/>
                  </a:cubicBezTo>
                  <a:cubicBezTo>
                    <a:pt x="55" y="255"/>
                    <a:pt x="55" y="255"/>
                    <a:pt x="55" y="255"/>
                  </a:cubicBezTo>
                  <a:cubicBezTo>
                    <a:pt x="56" y="257"/>
                    <a:pt x="56" y="257"/>
                    <a:pt x="56" y="257"/>
                  </a:cubicBezTo>
                  <a:cubicBezTo>
                    <a:pt x="55" y="258"/>
                    <a:pt x="55" y="258"/>
                    <a:pt x="55" y="258"/>
                  </a:cubicBezTo>
                  <a:cubicBezTo>
                    <a:pt x="53" y="260"/>
                    <a:pt x="53" y="260"/>
                    <a:pt x="53" y="260"/>
                  </a:cubicBezTo>
                  <a:cubicBezTo>
                    <a:pt x="53" y="261"/>
                    <a:pt x="53" y="261"/>
                    <a:pt x="53" y="261"/>
                  </a:cubicBezTo>
                  <a:cubicBezTo>
                    <a:pt x="55" y="262"/>
                    <a:pt x="55" y="262"/>
                    <a:pt x="55" y="262"/>
                  </a:cubicBezTo>
                  <a:cubicBezTo>
                    <a:pt x="55" y="264"/>
                    <a:pt x="55" y="264"/>
                    <a:pt x="55" y="264"/>
                  </a:cubicBezTo>
                  <a:cubicBezTo>
                    <a:pt x="55" y="265"/>
                    <a:pt x="55" y="265"/>
                    <a:pt x="55" y="265"/>
                  </a:cubicBezTo>
                  <a:cubicBezTo>
                    <a:pt x="55" y="267"/>
                    <a:pt x="55" y="267"/>
                    <a:pt x="55" y="267"/>
                  </a:cubicBezTo>
                  <a:cubicBezTo>
                    <a:pt x="56" y="270"/>
                    <a:pt x="56" y="270"/>
                    <a:pt x="56" y="270"/>
                  </a:cubicBezTo>
                  <a:cubicBezTo>
                    <a:pt x="56" y="271"/>
                    <a:pt x="56" y="271"/>
                    <a:pt x="56" y="271"/>
                  </a:cubicBezTo>
                  <a:cubicBezTo>
                    <a:pt x="55" y="274"/>
                    <a:pt x="55" y="274"/>
                    <a:pt x="55" y="274"/>
                  </a:cubicBezTo>
                  <a:cubicBezTo>
                    <a:pt x="53" y="283"/>
                    <a:pt x="53" y="283"/>
                    <a:pt x="53" y="283"/>
                  </a:cubicBezTo>
                  <a:cubicBezTo>
                    <a:pt x="53" y="285"/>
                    <a:pt x="53" y="285"/>
                    <a:pt x="53" y="285"/>
                  </a:cubicBezTo>
                  <a:cubicBezTo>
                    <a:pt x="53" y="287"/>
                    <a:pt x="53" y="287"/>
                    <a:pt x="53" y="287"/>
                  </a:cubicBezTo>
                  <a:cubicBezTo>
                    <a:pt x="52" y="288"/>
                    <a:pt x="52" y="288"/>
                    <a:pt x="52" y="288"/>
                  </a:cubicBezTo>
                  <a:cubicBezTo>
                    <a:pt x="52" y="290"/>
                    <a:pt x="52" y="290"/>
                    <a:pt x="52" y="290"/>
                  </a:cubicBezTo>
                  <a:cubicBezTo>
                    <a:pt x="50" y="293"/>
                    <a:pt x="50" y="293"/>
                    <a:pt x="50" y="293"/>
                  </a:cubicBezTo>
                  <a:cubicBezTo>
                    <a:pt x="50" y="295"/>
                    <a:pt x="50" y="295"/>
                    <a:pt x="50" y="295"/>
                  </a:cubicBezTo>
                  <a:cubicBezTo>
                    <a:pt x="52" y="296"/>
                    <a:pt x="52" y="296"/>
                    <a:pt x="52" y="296"/>
                  </a:cubicBezTo>
                  <a:cubicBezTo>
                    <a:pt x="53" y="297"/>
                    <a:pt x="53" y="297"/>
                    <a:pt x="53" y="297"/>
                  </a:cubicBezTo>
                  <a:cubicBezTo>
                    <a:pt x="56" y="298"/>
                    <a:pt x="56" y="298"/>
                    <a:pt x="56" y="298"/>
                  </a:cubicBezTo>
                  <a:cubicBezTo>
                    <a:pt x="59" y="301"/>
                    <a:pt x="59" y="301"/>
                    <a:pt x="59" y="301"/>
                  </a:cubicBezTo>
                  <a:cubicBezTo>
                    <a:pt x="60" y="301"/>
                    <a:pt x="60" y="301"/>
                    <a:pt x="60" y="301"/>
                  </a:cubicBezTo>
                  <a:cubicBezTo>
                    <a:pt x="59" y="304"/>
                    <a:pt x="59" y="304"/>
                    <a:pt x="59" y="304"/>
                  </a:cubicBezTo>
                  <a:cubicBezTo>
                    <a:pt x="56" y="306"/>
                    <a:pt x="56" y="306"/>
                    <a:pt x="56" y="306"/>
                  </a:cubicBezTo>
                  <a:cubicBezTo>
                    <a:pt x="55" y="308"/>
                    <a:pt x="55" y="308"/>
                    <a:pt x="55" y="308"/>
                  </a:cubicBezTo>
                  <a:cubicBezTo>
                    <a:pt x="52" y="311"/>
                    <a:pt x="52" y="311"/>
                    <a:pt x="52" y="311"/>
                  </a:cubicBezTo>
                  <a:cubicBezTo>
                    <a:pt x="52" y="312"/>
                    <a:pt x="52" y="312"/>
                    <a:pt x="52" y="312"/>
                  </a:cubicBezTo>
                  <a:cubicBezTo>
                    <a:pt x="50" y="313"/>
                    <a:pt x="50" y="313"/>
                    <a:pt x="50" y="313"/>
                  </a:cubicBezTo>
                  <a:cubicBezTo>
                    <a:pt x="49" y="314"/>
                    <a:pt x="49" y="314"/>
                    <a:pt x="49" y="314"/>
                  </a:cubicBezTo>
                  <a:cubicBezTo>
                    <a:pt x="47" y="316"/>
                    <a:pt x="47" y="316"/>
                    <a:pt x="47" y="316"/>
                  </a:cubicBezTo>
                  <a:cubicBezTo>
                    <a:pt x="52" y="313"/>
                    <a:pt x="52" y="313"/>
                    <a:pt x="52" y="313"/>
                  </a:cubicBezTo>
                  <a:cubicBezTo>
                    <a:pt x="52" y="314"/>
                    <a:pt x="52" y="314"/>
                    <a:pt x="52" y="314"/>
                  </a:cubicBezTo>
                  <a:cubicBezTo>
                    <a:pt x="49" y="316"/>
                    <a:pt x="49" y="316"/>
                    <a:pt x="49" y="316"/>
                  </a:cubicBezTo>
                  <a:cubicBezTo>
                    <a:pt x="52" y="316"/>
                    <a:pt x="52" y="316"/>
                    <a:pt x="52" y="316"/>
                  </a:cubicBezTo>
                  <a:cubicBezTo>
                    <a:pt x="49" y="317"/>
                    <a:pt x="49" y="317"/>
                    <a:pt x="49" y="317"/>
                  </a:cubicBezTo>
                  <a:cubicBezTo>
                    <a:pt x="46" y="318"/>
                    <a:pt x="46" y="318"/>
                    <a:pt x="46" y="318"/>
                  </a:cubicBezTo>
                  <a:cubicBezTo>
                    <a:pt x="43" y="320"/>
                    <a:pt x="43" y="320"/>
                    <a:pt x="43" y="320"/>
                  </a:cubicBezTo>
                  <a:cubicBezTo>
                    <a:pt x="40" y="320"/>
                    <a:pt x="40" y="320"/>
                    <a:pt x="40" y="320"/>
                  </a:cubicBezTo>
                  <a:cubicBezTo>
                    <a:pt x="40" y="321"/>
                    <a:pt x="40" y="321"/>
                    <a:pt x="40" y="321"/>
                  </a:cubicBezTo>
                  <a:cubicBezTo>
                    <a:pt x="42" y="323"/>
                    <a:pt x="42" y="323"/>
                    <a:pt x="42" y="323"/>
                  </a:cubicBezTo>
                  <a:cubicBezTo>
                    <a:pt x="40" y="326"/>
                    <a:pt x="40" y="326"/>
                    <a:pt x="40" y="326"/>
                  </a:cubicBezTo>
                  <a:cubicBezTo>
                    <a:pt x="39" y="321"/>
                    <a:pt x="39" y="321"/>
                    <a:pt x="39" y="321"/>
                  </a:cubicBezTo>
                  <a:cubicBezTo>
                    <a:pt x="37" y="323"/>
                    <a:pt x="37" y="323"/>
                    <a:pt x="37" y="323"/>
                  </a:cubicBezTo>
                  <a:cubicBezTo>
                    <a:pt x="37" y="324"/>
                    <a:pt x="37" y="324"/>
                    <a:pt x="37" y="324"/>
                  </a:cubicBezTo>
                  <a:cubicBezTo>
                    <a:pt x="36" y="326"/>
                    <a:pt x="36" y="326"/>
                    <a:pt x="36" y="326"/>
                  </a:cubicBezTo>
                  <a:cubicBezTo>
                    <a:pt x="40" y="327"/>
                    <a:pt x="40" y="327"/>
                    <a:pt x="40" y="327"/>
                  </a:cubicBezTo>
                  <a:cubicBezTo>
                    <a:pt x="39" y="327"/>
                    <a:pt x="39" y="327"/>
                    <a:pt x="39" y="327"/>
                  </a:cubicBezTo>
                  <a:cubicBezTo>
                    <a:pt x="39" y="328"/>
                    <a:pt x="39" y="328"/>
                    <a:pt x="39" y="328"/>
                  </a:cubicBezTo>
                  <a:cubicBezTo>
                    <a:pt x="37" y="327"/>
                    <a:pt x="37" y="327"/>
                    <a:pt x="37" y="327"/>
                  </a:cubicBezTo>
                  <a:cubicBezTo>
                    <a:pt x="36" y="328"/>
                    <a:pt x="36" y="328"/>
                    <a:pt x="36" y="328"/>
                  </a:cubicBezTo>
                  <a:cubicBezTo>
                    <a:pt x="36" y="333"/>
                    <a:pt x="36" y="333"/>
                    <a:pt x="36" y="333"/>
                  </a:cubicBezTo>
                  <a:cubicBezTo>
                    <a:pt x="37" y="337"/>
                    <a:pt x="37" y="337"/>
                    <a:pt x="37" y="337"/>
                  </a:cubicBezTo>
                  <a:cubicBezTo>
                    <a:pt x="42" y="333"/>
                    <a:pt x="42" y="333"/>
                    <a:pt x="42" y="333"/>
                  </a:cubicBezTo>
                  <a:cubicBezTo>
                    <a:pt x="45" y="331"/>
                    <a:pt x="45" y="331"/>
                    <a:pt x="45" y="331"/>
                  </a:cubicBezTo>
                  <a:cubicBezTo>
                    <a:pt x="46" y="330"/>
                    <a:pt x="46" y="330"/>
                    <a:pt x="46" y="330"/>
                  </a:cubicBezTo>
                  <a:cubicBezTo>
                    <a:pt x="46" y="331"/>
                    <a:pt x="46" y="331"/>
                    <a:pt x="46" y="331"/>
                  </a:cubicBezTo>
                  <a:cubicBezTo>
                    <a:pt x="47" y="331"/>
                    <a:pt x="47" y="331"/>
                    <a:pt x="47" y="331"/>
                  </a:cubicBezTo>
                  <a:cubicBezTo>
                    <a:pt x="49" y="330"/>
                    <a:pt x="49" y="330"/>
                    <a:pt x="49" y="330"/>
                  </a:cubicBezTo>
                  <a:cubicBezTo>
                    <a:pt x="49" y="331"/>
                    <a:pt x="49" y="331"/>
                    <a:pt x="49" y="331"/>
                  </a:cubicBezTo>
                  <a:cubicBezTo>
                    <a:pt x="46" y="333"/>
                    <a:pt x="46" y="333"/>
                    <a:pt x="46" y="333"/>
                  </a:cubicBezTo>
                  <a:cubicBezTo>
                    <a:pt x="45" y="334"/>
                    <a:pt x="45" y="334"/>
                    <a:pt x="45" y="334"/>
                  </a:cubicBezTo>
                  <a:cubicBezTo>
                    <a:pt x="45" y="336"/>
                    <a:pt x="45" y="336"/>
                    <a:pt x="45" y="336"/>
                  </a:cubicBezTo>
                  <a:cubicBezTo>
                    <a:pt x="46" y="336"/>
                    <a:pt x="46" y="336"/>
                    <a:pt x="46" y="336"/>
                  </a:cubicBezTo>
                  <a:cubicBezTo>
                    <a:pt x="45" y="337"/>
                    <a:pt x="45" y="337"/>
                    <a:pt x="45" y="337"/>
                  </a:cubicBezTo>
                  <a:cubicBezTo>
                    <a:pt x="43" y="336"/>
                    <a:pt x="43" y="336"/>
                    <a:pt x="43" y="336"/>
                  </a:cubicBezTo>
                  <a:cubicBezTo>
                    <a:pt x="43" y="334"/>
                    <a:pt x="43" y="334"/>
                    <a:pt x="43" y="334"/>
                  </a:cubicBezTo>
                  <a:cubicBezTo>
                    <a:pt x="42" y="336"/>
                    <a:pt x="42" y="336"/>
                    <a:pt x="42" y="336"/>
                  </a:cubicBezTo>
                  <a:cubicBezTo>
                    <a:pt x="40" y="338"/>
                    <a:pt x="40" y="338"/>
                    <a:pt x="40" y="338"/>
                  </a:cubicBezTo>
                  <a:cubicBezTo>
                    <a:pt x="37" y="338"/>
                    <a:pt x="37" y="338"/>
                    <a:pt x="37" y="338"/>
                  </a:cubicBezTo>
                  <a:cubicBezTo>
                    <a:pt x="36" y="340"/>
                    <a:pt x="36" y="340"/>
                    <a:pt x="36" y="340"/>
                  </a:cubicBezTo>
                  <a:cubicBezTo>
                    <a:pt x="33" y="343"/>
                    <a:pt x="33" y="343"/>
                    <a:pt x="33" y="343"/>
                  </a:cubicBezTo>
                  <a:cubicBezTo>
                    <a:pt x="32" y="344"/>
                    <a:pt x="32" y="344"/>
                    <a:pt x="32" y="344"/>
                  </a:cubicBezTo>
                  <a:cubicBezTo>
                    <a:pt x="33" y="346"/>
                    <a:pt x="33" y="346"/>
                    <a:pt x="33" y="346"/>
                  </a:cubicBezTo>
                  <a:cubicBezTo>
                    <a:pt x="35" y="346"/>
                    <a:pt x="35" y="346"/>
                    <a:pt x="35" y="346"/>
                  </a:cubicBezTo>
                  <a:cubicBezTo>
                    <a:pt x="36" y="344"/>
                    <a:pt x="36" y="344"/>
                    <a:pt x="36" y="344"/>
                  </a:cubicBezTo>
                  <a:cubicBezTo>
                    <a:pt x="39" y="343"/>
                    <a:pt x="39" y="343"/>
                    <a:pt x="39" y="343"/>
                  </a:cubicBezTo>
                  <a:cubicBezTo>
                    <a:pt x="40" y="344"/>
                    <a:pt x="40" y="344"/>
                    <a:pt x="40" y="344"/>
                  </a:cubicBezTo>
                  <a:cubicBezTo>
                    <a:pt x="42" y="344"/>
                    <a:pt x="42" y="344"/>
                    <a:pt x="42" y="344"/>
                  </a:cubicBezTo>
                  <a:cubicBezTo>
                    <a:pt x="39" y="347"/>
                    <a:pt x="39" y="347"/>
                    <a:pt x="39" y="347"/>
                  </a:cubicBezTo>
                  <a:cubicBezTo>
                    <a:pt x="35" y="351"/>
                    <a:pt x="35" y="351"/>
                    <a:pt x="35" y="351"/>
                  </a:cubicBezTo>
                  <a:cubicBezTo>
                    <a:pt x="36" y="351"/>
                    <a:pt x="36" y="351"/>
                    <a:pt x="36" y="351"/>
                  </a:cubicBezTo>
                  <a:cubicBezTo>
                    <a:pt x="39" y="350"/>
                    <a:pt x="39" y="350"/>
                    <a:pt x="39" y="350"/>
                  </a:cubicBezTo>
                  <a:cubicBezTo>
                    <a:pt x="39" y="351"/>
                    <a:pt x="39" y="351"/>
                    <a:pt x="39" y="351"/>
                  </a:cubicBezTo>
                  <a:cubicBezTo>
                    <a:pt x="39" y="353"/>
                    <a:pt x="39" y="353"/>
                    <a:pt x="39" y="353"/>
                  </a:cubicBezTo>
                  <a:cubicBezTo>
                    <a:pt x="47" y="349"/>
                    <a:pt x="47" y="349"/>
                    <a:pt x="47" y="349"/>
                  </a:cubicBezTo>
                  <a:cubicBezTo>
                    <a:pt x="47" y="350"/>
                    <a:pt x="47" y="350"/>
                    <a:pt x="47" y="350"/>
                  </a:cubicBezTo>
                  <a:cubicBezTo>
                    <a:pt x="52" y="350"/>
                    <a:pt x="52" y="350"/>
                    <a:pt x="52" y="350"/>
                  </a:cubicBezTo>
                  <a:cubicBezTo>
                    <a:pt x="49" y="351"/>
                    <a:pt x="49" y="351"/>
                    <a:pt x="49" y="351"/>
                  </a:cubicBezTo>
                  <a:cubicBezTo>
                    <a:pt x="49" y="353"/>
                    <a:pt x="49" y="353"/>
                    <a:pt x="49" y="353"/>
                  </a:cubicBezTo>
                  <a:cubicBezTo>
                    <a:pt x="47" y="351"/>
                    <a:pt x="47" y="351"/>
                    <a:pt x="47" y="351"/>
                  </a:cubicBezTo>
                  <a:cubicBezTo>
                    <a:pt x="45" y="351"/>
                    <a:pt x="45" y="351"/>
                    <a:pt x="45" y="351"/>
                  </a:cubicBezTo>
                  <a:cubicBezTo>
                    <a:pt x="40" y="353"/>
                    <a:pt x="40" y="353"/>
                    <a:pt x="40" y="353"/>
                  </a:cubicBezTo>
                  <a:cubicBezTo>
                    <a:pt x="37" y="356"/>
                    <a:pt x="37" y="356"/>
                    <a:pt x="37" y="356"/>
                  </a:cubicBezTo>
                  <a:cubicBezTo>
                    <a:pt x="35" y="357"/>
                    <a:pt x="35" y="357"/>
                    <a:pt x="35" y="357"/>
                  </a:cubicBezTo>
                  <a:cubicBezTo>
                    <a:pt x="33" y="359"/>
                    <a:pt x="33" y="359"/>
                    <a:pt x="33" y="359"/>
                  </a:cubicBezTo>
                  <a:cubicBezTo>
                    <a:pt x="32" y="363"/>
                    <a:pt x="32" y="363"/>
                    <a:pt x="32" y="363"/>
                  </a:cubicBezTo>
                  <a:cubicBezTo>
                    <a:pt x="30" y="364"/>
                    <a:pt x="30" y="364"/>
                    <a:pt x="30" y="364"/>
                  </a:cubicBezTo>
                  <a:cubicBezTo>
                    <a:pt x="32" y="364"/>
                    <a:pt x="32" y="364"/>
                    <a:pt x="32" y="364"/>
                  </a:cubicBezTo>
                  <a:cubicBezTo>
                    <a:pt x="29" y="366"/>
                    <a:pt x="29" y="366"/>
                    <a:pt x="29" y="366"/>
                  </a:cubicBezTo>
                  <a:cubicBezTo>
                    <a:pt x="29" y="367"/>
                    <a:pt x="29" y="367"/>
                    <a:pt x="29" y="367"/>
                  </a:cubicBezTo>
                  <a:cubicBezTo>
                    <a:pt x="30" y="367"/>
                    <a:pt x="30" y="367"/>
                    <a:pt x="30" y="367"/>
                  </a:cubicBezTo>
                  <a:cubicBezTo>
                    <a:pt x="29" y="369"/>
                    <a:pt x="29" y="369"/>
                    <a:pt x="29" y="369"/>
                  </a:cubicBezTo>
                  <a:cubicBezTo>
                    <a:pt x="30" y="370"/>
                    <a:pt x="30" y="370"/>
                    <a:pt x="30" y="370"/>
                  </a:cubicBezTo>
                  <a:cubicBezTo>
                    <a:pt x="33" y="370"/>
                    <a:pt x="33" y="370"/>
                    <a:pt x="33" y="370"/>
                  </a:cubicBezTo>
                  <a:cubicBezTo>
                    <a:pt x="32" y="369"/>
                    <a:pt x="32" y="369"/>
                    <a:pt x="32" y="369"/>
                  </a:cubicBezTo>
                  <a:cubicBezTo>
                    <a:pt x="36" y="370"/>
                    <a:pt x="36" y="370"/>
                    <a:pt x="36" y="370"/>
                  </a:cubicBezTo>
                  <a:cubicBezTo>
                    <a:pt x="39" y="369"/>
                    <a:pt x="39" y="369"/>
                    <a:pt x="39" y="369"/>
                  </a:cubicBezTo>
                  <a:cubicBezTo>
                    <a:pt x="40" y="367"/>
                    <a:pt x="40" y="367"/>
                    <a:pt x="40" y="367"/>
                  </a:cubicBezTo>
                  <a:cubicBezTo>
                    <a:pt x="40" y="369"/>
                    <a:pt x="40" y="369"/>
                    <a:pt x="40" y="369"/>
                  </a:cubicBezTo>
                  <a:cubicBezTo>
                    <a:pt x="39" y="370"/>
                    <a:pt x="39" y="370"/>
                    <a:pt x="39" y="370"/>
                  </a:cubicBezTo>
                  <a:cubicBezTo>
                    <a:pt x="40" y="370"/>
                    <a:pt x="40" y="370"/>
                    <a:pt x="40" y="370"/>
                  </a:cubicBezTo>
                  <a:cubicBezTo>
                    <a:pt x="42" y="370"/>
                    <a:pt x="42" y="370"/>
                    <a:pt x="42" y="370"/>
                  </a:cubicBezTo>
                  <a:cubicBezTo>
                    <a:pt x="42" y="371"/>
                    <a:pt x="42" y="371"/>
                    <a:pt x="42" y="371"/>
                  </a:cubicBezTo>
                  <a:cubicBezTo>
                    <a:pt x="39" y="373"/>
                    <a:pt x="39" y="373"/>
                    <a:pt x="39" y="373"/>
                  </a:cubicBezTo>
                  <a:cubicBezTo>
                    <a:pt x="42" y="373"/>
                    <a:pt x="42" y="373"/>
                    <a:pt x="42" y="373"/>
                  </a:cubicBezTo>
                  <a:cubicBezTo>
                    <a:pt x="39" y="374"/>
                    <a:pt x="39" y="374"/>
                    <a:pt x="39" y="374"/>
                  </a:cubicBezTo>
                  <a:cubicBezTo>
                    <a:pt x="40" y="374"/>
                    <a:pt x="40" y="374"/>
                    <a:pt x="40" y="374"/>
                  </a:cubicBezTo>
                  <a:cubicBezTo>
                    <a:pt x="42" y="374"/>
                    <a:pt x="42" y="374"/>
                    <a:pt x="42" y="374"/>
                  </a:cubicBezTo>
                  <a:cubicBezTo>
                    <a:pt x="43" y="376"/>
                    <a:pt x="43" y="376"/>
                    <a:pt x="43" y="376"/>
                  </a:cubicBezTo>
                  <a:cubicBezTo>
                    <a:pt x="45" y="373"/>
                    <a:pt x="45" y="373"/>
                    <a:pt x="45" y="373"/>
                  </a:cubicBezTo>
                  <a:cubicBezTo>
                    <a:pt x="46" y="373"/>
                    <a:pt x="46" y="373"/>
                    <a:pt x="46" y="373"/>
                  </a:cubicBezTo>
                  <a:cubicBezTo>
                    <a:pt x="45" y="376"/>
                    <a:pt x="45" y="376"/>
                    <a:pt x="45" y="376"/>
                  </a:cubicBezTo>
                  <a:cubicBezTo>
                    <a:pt x="46" y="376"/>
                    <a:pt x="46" y="376"/>
                    <a:pt x="46" y="376"/>
                  </a:cubicBezTo>
                  <a:cubicBezTo>
                    <a:pt x="49" y="376"/>
                    <a:pt x="49" y="376"/>
                    <a:pt x="49" y="376"/>
                  </a:cubicBezTo>
                  <a:cubicBezTo>
                    <a:pt x="49" y="377"/>
                    <a:pt x="49" y="377"/>
                    <a:pt x="49" y="377"/>
                  </a:cubicBezTo>
                  <a:cubicBezTo>
                    <a:pt x="50" y="377"/>
                    <a:pt x="50" y="377"/>
                    <a:pt x="50" y="377"/>
                  </a:cubicBezTo>
                  <a:cubicBezTo>
                    <a:pt x="52" y="376"/>
                    <a:pt x="52" y="376"/>
                    <a:pt x="52" y="376"/>
                  </a:cubicBezTo>
                  <a:cubicBezTo>
                    <a:pt x="53" y="376"/>
                    <a:pt x="53" y="376"/>
                    <a:pt x="53" y="376"/>
                  </a:cubicBezTo>
                  <a:cubicBezTo>
                    <a:pt x="52" y="377"/>
                    <a:pt x="52" y="377"/>
                    <a:pt x="52" y="377"/>
                  </a:cubicBezTo>
                  <a:cubicBezTo>
                    <a:pt x="50" y="380"/>
                    <a:pt x="50" y="380"/>
                    <a:pt x="50" y="380"/>
                  </a:cubicBezTo>
                  <a:cubicBezTo>
                    <a:pt x="47" y="381"/>
                    <a:pt x="47" y="381"/>
                    <a:pt x="47" y="381"/>
                  </a:cubicBezTo>
                  <a:cubicBezTo>
                    <a:pt x="47" y="383"/>
                    <a:pt x="47" y="383"/>
                    <a:pt x="47" y="383"/>
                  </a:cubicBezTo>
                  <a:cubicBezTo>
                    <a:pt x="49" y="384"/>
                    <a:pt x="49" y="384"/>
                    <a:pt x="49" y="384"/>
                  </a:cubicBezTo>
                  <a:cubicBezTo>
                    <a:pt x="53" y="384"/>
                    <a:pt x="53" y="384"/>
                    <a:pt x="53" y="384"/>
                  </a:cubicBezTo>
                  <a:cubicBezTo>
                    <a:pt x="55" y="383"/>
                    <a:pt x="55" y="383"/>
                    <a:pt x="55" y="383"/>
                  </a:cubicBezTo>
                  <a:cubicBezTo>
                    <a:pt x="55" y="381"/>
                    <a:pt x="55" y="381"/>
                    <a:pt x="55" y="381"/>
                  </a:cubicBezTo>
                  <a:cubicBezTo>
                    <a:pt x="56" y="381"/>
                    <a:pt x="56" y="381"/>
                    <a:pt x="56" y="381"/>
                  </a:cubicBezTo>
                  <a:cubicBezTo>
                    <a:pt x="55" y="384"/>
                    <a:pt x="55" y="384"/>
                    <a:pt x="55" y="384"/>
                  </a:cubicBezTo>
                  <a:cubicBezTo>
                    <a:pt x="55" y="386"/>
                    <a:pt x="55" y="386"/>
                    <a:pt x="55" y="386"/>
                  </a:cubicBezTo>
                  <a:cubicBezTo>
                    <a:pt x="53" y="387"/>
                    <a:pt x="53" y="387"/>
                    <a:pt x="53" y="387"/>
                  </a:cubicBezTo>
                  <a:cubicBezTo>
                    <a:pt x="53" y="386"/>
                    <a:pt x="53" y="386"/>
                    <a:pt x="53" y="386"/>
                  </a:cubicBezTo>
                  <a:cubicBezTo>
                    <a:pt x="52" y="386"/>
                    <a:pt x="52" y="386"/>
                    <a:pt x="52" y="386"/>
                  </a:cubicBezTo>
                  <a:cubicBezTo>
                    <a:pt x="52" y="387"/>
                    <a:pt x="52" y="387"/>
                    <a:pt x="52" y="387"/>
                  </a:cubicBezTo>
                  <a:cubicBezTo>
                    <a:pt x="53" y="389"/>
                    <a:pt x="53" y="389"/>
                    <a:pt x="53" y="389"/>
                  </a:cubicBezTo>
                  <a:cubicBezTo>
                    <a:pt x="56" y="389"/>
                    <a:pt x="56" y="389"/>
                    <a:pt x="56" y="389"/>
                  </a:cubicBezTo>
                  <a:cubicBezTo>
                    <a:pt x="59" y="387"/>
                    <a:pt x="59" y="387"/>
                    <a:pt x="59" y="387"/>
                  </a:cubicBezTo>
                  <a:cubicBezTo>
                    <a:pt x="59" y="390"/>
                    <a:pt x="59" y="390"/>
                    <a:pt x="59" y="390"/>
                  </a:cubicBezTo>
                  <a:cubicBezTo>
                    <a:pt x="62" y="390"/>
                    <a:pt x="62" y="390"/>
                    <a:pt x="62" y="390"/>
                  </a:cubicBezTo>
                  <a:cubicBezTo>
                    <a:pt x="59" y="392"/>
                    <a:pt x="59" y="392"/>
                    <a:pt x="59" y="392"/>
                  </a:cubicBezTo>
                  <a:cubicBezTo>
                    <a:pt x="57" y="392"/>
                    <a:pt x="57" y="392"/>
                    <a:pt x="57" y="392"/>
                  </a:cubicBezTo>
                  <a:cubicBezTo>
                    <a:pt x="56" y="393"/>
                    <a:pt x="56" y="393"/>
                    <a:pt x="56" y="393"/>
                  </a:cubicBezTo>
                  <a:cubicBezTo>
                    <a:pt x="57" y="393"/>
                    <a:pt x="57" y="393"/>
                    <a:pt x="57" y="393"/>
                  </a:cubicBezTo>
                  <a:cubicBezTo>
                    <a:pt x="56" y="394"/>
                    <a:pt x="56" y="394"/>
                    <a:pt x="56" y="394"/>
                  </a:cubicBezTo>
                  <a:cubicBezTo>
                    <a:pt x="57" y="394"/>
                    <a:pt x="57" y="394"/>
                    <a:pt x="57" y="394"/>
                  </a:cubicBezTo>
                  <a:cubicBezTo>
                    <a:pt x="59" y="396"/>
                    <a:pt x="59" y="396"/>
                    <a:pt x="59" y="396"/>
                  </a:cubicBezTo>
                  <a:cubicBezTo>
                    <a:pt x="59" y="394"/>
                    <a:pt x="59" y="394"/>
                    <a:pt x="59" y="394"/>
                  </a:cubicBezTo>
                  <a:cubicBezTo>
                    <a:pt x="351" y="394"/>
                    <a:pt x="351" y="394"/>
                    <a:pt x="351" y="394"/>
                  </a:cubicBezTo>
                  <a:cubicBezTo>
                    <a:pt x="353" y="390"/>
                    <a:pt x="353" y="390"/>
                    <a:pt x="353" y="390"/>
                  </a:cubicBezTo>
                  <a:cubicBezTo>
                    <a:pt x="354" y="389"/>
                    <a:pt x="354" y="389"/>
                    <a:pt x="354" y="389"/>
                  </a:cubicBezTo>
                  <a:cubicBezTo>
                    <a:pt x="356" y="392"/>
                    <a:pt x="356" y="392"/>
                    <a:pt x="356" y="392"/>
                  </a:cubicBezTo>
                  <a:cubicBezTo>
                    <a:pt x="354" y="396"/>
                    <a:pt x="354" y="396"/>
                    <a:pt x="354" y="396"/>
                  </a:cubicBezTo>
                  <a:cubicBezTo>
                    <a:pt x="354" y="397"/>
                    <a:pt x="354" y="397"/>
                    <a:pt x="354" y="397"/>
                  </a:cubicBezTo>
                  <a:cubicBezTo>
                    <a:pt x="356" y="399"/>
                    <a:pt x="356" y="399"/>
                    <a:pt x="356" y="399"/>
                  </a:cubicBezTo>
                  <a:cubicBezTo>
                    <a:pt x="358" y="399"/>
                    <a:pt x="358" y="399"/>
                    <a:pt x="358" y="399"/>
                  </a:cubicBezTo>
                  <a:cubicBezTo>
                    <a:pt x="360" y="399"/>
                    <a:pt x="360" y="399"/>
                    <a:pt x="360" y="399"/>
                  </a:cubicBezTo>
                  <a:cubicBezTo>
                    <a:pt x="361" y="400"/>
                    <a:pt x="361" y="400"/>
                    <a:pt x="361" y="400"/>
                  </a:cubicBezTo>
                  <a:cubicBezTo>
                    <a:pt x="361" y="402"/>
                    <a:pt x="361" y="402"/>
                    <a:pt x="361" y="402"/>
                  </a:cubicBezTo>
                  <a:cubicBezTo>
                    <a:pt x="364" y="400"/>
                    <a:pt x="364" y="400"/>
                    <a:pt x="364" y="400"/>
                  </a:cubicBezTo>
                  <a:cubicBezTo>
                    <a:pt x="367" y="399"/>
                    <a:pt x="367" y="399"/>
                    <a:pt x="367" y="399"/>
                  </a:cubicBezTo>
                  <a:cubicBezTo>
                    <a:pt x="370" y="400"/>
                    <a:pt x="370" y="400"/>
                    <a:pt x="370" y="400"/>
                  </a:cubicBezTo>
                  <a:cubicBezTo>
                    <a:pt x="373" y="400"/>
                    <a:pt x="373" y="400"/>
                    <a:pt x="373" y="400"/>
                  </a:cubicBezTo>
                  <a:cubicBezTo>
                    <a:pt x="373" y="402"/>
                    <a:pt x="373" y="402"/>
                    <a:pt x="373" y="402"/>
                  </a:cubicBezTo>
                  <a:cubicBezTo>
                    <a:pt x="374" y="403"/>
                    <a:pt x="374" y="403"/>
                    <a:pt x="374" y="403"/>
                  </a:cubicBezTo>
                  <a:cubicBezTo>
                    <a:pt x="374" y="404"/>
                    <a:pt x="374" y="404"/>
                    <a:pt x="374" y="404"/>
                  </a:cubicBezTo>
                  <a:cubicBezTo>
                    <a:pt x="376" y="403"/>
                    <a:pt x="376" y="403"/>
                    <a:pt x="376" y="403"/>
                  </a:cubicBezTo>
                  <a:cubicBezTo>
                    <a:pt x="377" y="404"/>
                    <a:pt x="377" y="404"/>
                    <a:pt x="377" y="404"/>
                  </a:cubicBezTo>
                  <a:cubicBezTo>
                    <a:pt x="379" y="404"/>
                    <a:pt x="379" y="404"/>
                    <a:pt x="379" y="404"/>
                  </a:cubicBezTo>
                  <a:cubicBezTo>
                    <a:pt x="380" y="406"/>
                    <a:pt x="380" y="406"/>
                    <a:pt x="380" y="406"/>
                  </a:cubicBezTo>
                  <a:cubicBezTo>
                    <a:pt x="381" y="407"/>
                    <a:pt x="381" y="407"/>
                    <a:pt x="381" y="407"/>
                  </a:cubicBezTo>
                  <a:cubicBezTo>
                    <a:pt x="386" y="406"/>
                    <a:pt x="386" y="406"/>
                    <a:pt x="386" y="406"/>
                  </a:cubicBezTo>
                  <a:cubicBezTo>
                    <a:pt x="390" y="404"/>
                    <a:pt x="390" y="404"/>
                    <a:pt x="390" y="404"/>
                  </a:cubicBezTo>
                  <a:cubicBezTo>
                    <a:pt x="390" y="406"/>
                    <a:pt x="390" y="406"/>
                    <a:pt x="390" y="406"/>
                  </a:cubicBezTo>
                  <a:cubicBezTo>
                    <a:pt x="391" y="406"/>
                    <a:pt x="391" y="406"/>
                    <a:pt x="391" y="406"/>
                  </a:cubicBezTo>
                  <a:cubicBezTo>
                    <a:pt x="394" y="406"/>
                    <a:pt x="394" y="406"/>
                    <a:pt x="394" y="406"/>
                  </a:cubicBezTo>
                  <a:cubicBezTo>
                    <a:pt x="395" y="406"/>
                    <a:pt x="395" y="406"/>
                    <a:pt x="395" y="406"/>
                  </a:cubicBezTo>
                  <a:cubicBezTo>
                    <a:pt x="397" y="407"/>
                    <a:pt x="397" y="407"/>
                    <a:pt x="397" y="407"/>
                  </a:cubicBezTo>
                  <a:cubicBezTo>
                    <a:pt x="400" y="407"/>
                    <a:pt x="400" y="407"/>
                    <a:pt x="400" y="407"/>
                  </a:cubicBezTo>
                  <a:cubicBezTo>
                    <a:pt x="404" y="406"/>
                    <a:pt x="404" y="406"/>
                    <a:pt x="404" y="406"/>
                  </a:cubicBezTo>
                  <a:cubicBezTo>
                    <a:pt x="407" y="404"/>
                    <a:pt x="407" y="404"/>
                    <a:pt x="407" y="404"/>
                  </a:cubicBezTo>
                  <a:cubicBezTo>
                    <a:pt x="410" y="402"/>
                    <a:pt x="410" y="402"/>
                    <a:pt x="410" y="402"/>
                  </a:cubicBezTo>
                  <a:cubicBezTo>
                    <a:pt x="414" y="400"/>
                    <a:pt x="414" y="400"/>
                    <a:pt x="414" y="400"/>
                  </a:cubicBezTo>
                  <a:cubicBezTo>
                    <a:pt x="412" y="403"/>
                    <a:pt x="412" y="403"/>
                    <a:pt x="412" y="403"/>
                  </a:cubicBezTo>
                  <a:cubicBezTo>
                    <a:pt x="413" y="403"/>
                    <a:pt x="413" y="403"/>
                    <a:pt x="413" y="403"/>
                  </a:cubicBezTo>
                  <a:cubicBezTo>
                    <a:pt x="414" y="402"/>
                    <a:pt x="414" y="402"/>
                    <a:pt x="414" y="402"/>
                  </a:cubicBezTo>
                  <a:cubicBezTo>
                    <a:pt x="419" y="397"/>
                    <a:pt x="419" y="397"/>
                    <a:pt x="419" y="397"/>
                  </a:cubicBezTo>
                  <a:cubicBezTo>
                    <a:pt x="420" y="397"/>
                    <a:pt x="420" y="397"/>
                    <a:pt x="420" y="397"/>
                  </a:cubicBezTo>
                  <a:cubicBezTo>
                    <a:pt x="419" y="399"/>
                    <a:pt x="419" y="399"/>
                    <a:pt x="419" y="399"/>
                  </a:cubicBezTo>
                  <a:cubicBezTo>
                    <a:pt x="417" y="400"/>
                    <a:pt x="417" y="400"/>
                    <a:pt x="417" y="400"/>
                  </a:cubicBezTo>
                  <a:cubicBezTo>
                    <a:pt x="416" y="402"/>
                    <a:pt x="416" y="402"/>
                    <a:pt x="416" y="402"/>
                  </a:cubicBezTo>
                  <a:cubicBezTo>
                    <a:pt x="419" y="400"/>
                    <a:pt x="419" y="400"/>
                    <a:pt x="419" y="400"/>
                  </a:cubicBezTo>
                  <a:cubicBezTo>
                    <a:pt x="422" y="400"/>
                    <a:pt x="422" y="400"/>
                    <a:pt x="422" y="400"/>
                  </a:cubicBezTo>
                  <a:cubicBezTo>
                    <a:pt x="423" y="399"/>
                    <a:pt x="423" y="399"/>
                    <a:pt x="423" y="399"/>
                  </a:cubicBezTo>
                  <a:cubicBezTo>
                    <a:pt x="423" y="396"/>
                    <a:pt x="423" y="396"/>
                    <a:pt x="423" y="396"/>
                  </a:cubicBezTo>
                  <a:cubicBezTo>
                    <a:pt x="423" y="394"/>
                    <a:pt x="423" y="394"/>
                    <a:pt x="423" y="394"/>
                  </a:cubicBezTo>
                  <a:cubicBezTo>
                    <a:pt x="424" y="394"/>
                    <a:pt x="424" y="394"/>
                    <a:pt x="424" y="394"/>
                  </a:cubicBezTo>
                  <a:cubicBezTo>
                    <a:pt x="430" y="397"/>
                    <a:pt x="430" y="397"/>
                    <a:pt x="430" y="397"/>
                  </a:cubicBezTo>
                  <a:cubicBezTo>
                    <a:pt x="432" y="397"/>
                    <a:pt x="432" y="397"/>
                    <a:pt x="432" y="397"/>
                  </a:cubicBezTo>
                  <a:cubicBezTo>
                    <a:pt x="434" y="397"/>
                    <a:pt x="434" y="397"/>
                    <a:pt x="434" y="397"/>
                  </a:cubicBezTo>
                  <a:cubicBezTo>
                    <a:pt x="437" y="397"/>
                    <a:pt x="437" y="397"/>
                    <a:pt x="437" y="397"/>
                  </a:cubicBezTo>
                  <a:cubicBezTo>
                    <a:pt x="440" y="399"/>
                    <a:pt x="440" y="399"/>
                    <a:pt x="440" y="399"/>
                  </a:cubicBezTo>
                  <a:cubicBezTo>
                    <a:pt x="442" y="399"/>
                    <a:pt x="442" y="399"/>
                    <a:pt x="442" y="399"/>
                  </a:cubicBezTo>
                  <a:cubicBezTo>
                    <a:pt x="442" y="402"/>
                    <a:pt x="442" y="402"/>
                    <a:pt x="442" y="402"/>
                  </a:cubicBezTo>
                  <a:cubicBezTo>
                    <a:pt x="440" y="404"/>
                    <a:pt x="440" y="404"/>
                    <a:pt x="440" y="404"/>
                  </a:cubicBezTo>
                  <a:cubicBezTo>
                    <a:pt x="440" y="406"/>
                    <a:pt x="440" y="406"/>
                    <a:pt x="440" y="406"/>
                  </a:cubicBezTo>
                  <a:cubicBezTo>
                    <a:pt x="442" y="407"/>
                    <a:pt x="442" y="407"/>
                    <a:pt x="442" y="407"/>
                  </a:cubicBezTo>
                  <a:cubicBezTo>
                    <a:pt x="443" y="409"/>
                    <a:pt x="443" y="409"/>
                    <a:pt x="443" y="409"/>
                  </a:cubicBezTo>
                  <a:cubicBezTo>
                    <a:pt x="446" y="409"/>
                    <a:pt x="446" y="409"/>
                    <a:pt x="446" y="409"/>
                  </a:cubicBezTo>
                  <a:cubicBezTo>
                    <a:pt x="452" y="409"/>
                    <a:pt x="452" y="409"/>
                    <a:pt x="452" y="409"/>
                  </a:cubicBezTo>
                  <a:cubicBezTo>
                    <a:pt x="449" y="412"/>
                    <a:pt x="449" y="412"/>
                    <a:pt x="449" y="412"/>
                  </a:cubicBezTo>
                  <a:cubicBezTo>
                    <a:pt x="449" y="413"/>
                    <a:pt x="449" y="413"/>
                    <a:pt x="449" y="413"/>
                  </a:cubicBezTo>
                  <a:cubicBezTo>
                    <a:pt x="449" y="414"/>
                    <a:pt x="449" y="414"/>
                    <a:pt x="449" y="414"/>
                  </a:cubicBezTo>
                  <a:cubicBezTo>
                    <a:pt x="450" y="416"/>
                    <a:pt x="450" y="416"/>
                    <a:pt x="450" y="416"/>
                  </a:cubicBezTo>
                  <a:cubicBezTo>
                    <a:pt x="449" y="419"/>
                    <a:pt x="449" y="419"/>
                    <a:pt x="449" y="419"/>
                  </a:cubicBezTo>
                  <a:cubicBezTo>
                    <a:pt x="447" y="420"/>
                    <a:pt x="447" y="420"/>
                    <a:pt x="447" y="420"/>
                  </a:cubicBezTo>
                  <a:cubicBezTo>
                    <a:pt x="447" y="422"/>
                    <a:pt x="447" y="422"/>
                    <a:pt x="447" y="422"/>
                  </a:cubicBezTo>
                  <a:cubicBezTo>
                    <a:pt x="449" y="422"/>
                    <a:pt x="449" y="422"/>
                    <a:pt x="449" y="422"/>
                  </a:cubicBezTo>
                  <a:cubicBezTo>
                    <a:pt x="450" y="423"/>
                    <a:pt x="450" y="423"/>
                    <a:pt x="450" y="423"/>
                  </a:cubicBezTo>
                  <a:cubicBezTo>
                    <a:pt x="449" y="423"/>
                    <a:pt x="449" y="423"/>
                    <a:pt x="449" y="423"/>
                  </a:cubicBezTo>
                  <a:cubicBezTo>
                    <a:pt x="447" y="424"/>
                    <a:pt x="447" y="424"/>
                    <a:pt x="447" y="424"/>
                  </a:cubicBezTo>
                  <a:cubicBezTo>
                    <a:pt x="449" y="424"/>
                    <a:pt x="449" y="424"/>
                    <a:pt x="449" y="424"/>
                  </a:cubicBezTo>
                  <a:cubicBezTo>
                    <a:pt x="446" y="427"/>
                    <a:pt x="446" y="427"/>
                    <a:pt x="446" y="427"/>
                  </a:cubicBezTo>
                  <a:cubicBezTo>
                    <a:pt x="447" y="427"/>
                    <a:pt x="447" y="427"/>
                    <a:pt x="447" y="427"/>
                  </a:cubicBezTo>
                  <a:cubicBezTo>
                    <a:pt x="449" y="427"/>
                    <a:pt x="449" y="427"/>
                    <a:pt x="449" y="427"/>
                  </a:cubicBezTo>
                  <a:cubicBezTo>
                    <a:pt x="450" y="429"/>
                    <a:pt x="450" y="429"/>
                    <a:pt x="450" y="429"/>
                  </a:cubicBezTo>
                  <a:cubicBezTo>
                    <a:pt x="449" y="430"/>
                    <a:pt x="449" y="430"/>
                    <a:pt x="449" y="430"/>
                  </a:cubicBezTo>
                  <a:cubicBezTo>
                    <a:pt x="452" y="430"/>
                    <a:pt x="452" y="430"/>
                    <a:pt x="452" y="430"/>
                  </a:cubicBezTo>
                  <a:cubicBezTo>
                    <a:pt x="455" y="430"/>
                    <a:pt x="455" y="430"/>
                    <a:pt x="455" y="430"/>
                  </a:cubicBezTo>
                  <a:cubicBezTo>
                    <a:pt x="462" y="432"/>
                    <a:pt x="462" y="432"/>
                    <a:pt x="462" y="432"/>
                  </a:cubicBezTo>
                  <a:cubicBezTo>
                    <a:pt x="465" y="432"/>
                    <a:pt x="465" y="432"/>
                    <a:pt x="465" y="432"/>
                  </a:cubicBezTo>
                  <a:cubicBezTo>
                    <a:pt x="469" y="432"/>
                    <a:pt x="469" y="432"/>
                    <a:pt x="469" y="432"/>
                  </a:cubicBezTo>
                  <a:cubicBezTo>
                    <a:pt x="472" y="433"/>
                    <a:pt x="472" y="433"/>
                    <a:pt x="472" y="433"/>
                  </a:cubicBezTo>
                  <a:cubicBezTo>
                    <a:pt x="473" y="433"/>
                    <a:pt x="473" y="433"/>
                    <a:pt x="473" y="433"/>
                  </a:cubicBezTo>
                  <a:cubicBezTo>
                    <a:pt x="473" y="435"/>
                    <a:pt x="473" y="435"/>
                    <a:pt x="473" y="435"/>
                  </a:cubicBezTo>
                  <a:cubicBezTo>
                    <a:pt x="475" y="435"/>
                    <a:pt x="475" y="435"/>
                    <a:pt x="475" y="435"/>
                  </a:cubicBezTo>
                  <a:cubicBezTo>
                    <a:pt x="476" y="435"/>
                    <a:pt x="476" y="435"/>
                    <a:pt x="476" y="435"/>
                  </a:cubicBezTo>
                  <a:cubicBezTo>
                    <a:pt x="477" y="435"/>
                    <a:pt x="477" y="435"/>
                    <a:pt x="477" y="435"/>
                  </a:cubicBezTo>
                  <a:cubicBezTo>
                    <a:pt x="479" y="435"/>
                    <a:pt x="479" y="435"/>
                    <a:pt x="479" y="435"/>
                  </a:cubicBezTo>
                  <a:cubicBezTo>
                    <a:pt x="479" y="436"/>
                    <a:pt x="479" y="436"/>
                    <a:pt x="479" y="436"/>
                  </a:cubicBezTo>
                  <a:cubicBezTo>
                    <a:pt x="482" y="436"/>
                    <a:pt x="482" y="436"/>
                    <a:pt x="482" y="436"/>
                  </a:cubicBezTo>
                  <a:cubicBezTo>
                    <a:pt x="483" y="437"/>
                    <a:pt x="483" y="437"/>
                    <a:pt x="483" y="437"/>
                  </a:cubicBezTo>
                  <a:cubicBezTo>
                    <a:pt x="483" y="439"/>
                    <a:pt x="483" y="439"/>
                    <a:pt x="483" y="439"/>
                  </a:cubicBezTo>
                  <a:cubicBezTo>
                    <a:pt x="483" y="440"/>
                    <a:pt x="483" y="440"/>
                    <a:pt x="483" y="440"/>
                  </a:cubicBezTo>
                  <a:cubicBezTo>
                    <a:pt x="485" y="440"/>
                    <a:pt x="485" y="440"/>
                    <a:pt x="485" y="440"/>
                  </a:cubicBezTo>
                  <a:cubicBezTo>
                    <a:pt x="485" y="442"/>
                    <a:pt x="485" y="442"/>
                    <a:pt x="485" y="442"/>
                  </a:cubicBezTo>
                  <a:cubicBezTo>
                    <a:pt x="485" y="443"/>
                    <a:pt x="485" y="443"/>
                    <a:pt x="485" y="443"/>
                  </a:cubicBezTo>
                  <a:cubicBezTo>
                    <a:pt x="486" y="443"/>
                    <a:pt x="486" y="443"/>
                    <a:pt x="486" y="443"/>
                  </a:cubicBezTo>
                  <a:cubicBezTo>
                    <a:pt x="486" y="445"/>
                    <a:pt x="486" y="445"/>
                    <a:pt x="486" y="445"/>
                  </a:cubicBezTo>
                  <a:cubicBezTo>
                    <a:pt x="486" y="446"/>
                    <a:pt x="486" y="446"/>
                    <a:pt x="486" y="446"/>
                  </a:cubicBezTo>
                  <a:cubicBezTo>
                    <a:pt x="485" y="446"/>
                    <a:pt x="485" y="446"/>
                    <a:pt x="485" y="446"/>
                  </a:cubicBezTo>
                  <a:cubicBezTo>
                    <a:pt x="486" y="447"/>
                    <a:pt x="486" y="447"/>
                    <a:pt x="486" y="447"/>
                  </a:cubicBezTo>
                  <a:cubicBezTo>
                    <a:pt x="487" y="450"/>
                    <a:pt x="487" y="450"/>
                    <a:pt x="487" y="450"/>
                  </a:cubicBezTo>
                  <a:cubicBezTo>
                    <a:pt x="486" y="450"/>
                    <a:pt x="486" y="450"/>
                    <a:pt x="486" y="450"/>
                  </a:cubicBezTo>
                  <a:cubicBezTo>
                    <a:pt x="485" y="450"/>
                    <a:pt x="485" y="450"/>
                    <a:pt x="485" y="450"/>
                  </a:cubicBezTo>
                  <a:cubicBezTo>
                    <a:pt x="483" y="450"/>
                    <a:pt x="483" y="450"/>
                    <a:pt x="483" y="450"/>
                  </a:cubicBezTo>
                  <a:cubicBezTo>
                    <a:pt x="483" y="453"/>
                    <a:pt x="483" y="453"/>
                    <a:pt x="483" y="453"/>
                  </a:cubicBezTo>
                  <a:cubicBezTo>
                    <a:pt x="483" y="455"/>
                    <a:pt x="483" y="455"/>
                    <a:pt x="483" y="455"/>
                  </a:cubicBezTo>
                  <a:cubicBezTo>
                    <a:pt x="482" y="455"/>
                    <a:pt x="482" y="455"/>
                    <a:pt x="482" y="455"/>
                  </a:cubicBezTo>
                  <a:cubicBezTo>
                    <a:pt x="479" y="455"/>
                    <a:pt x="479" y="455"/>
                    <a:pt x="479" y="455"/>
                  </a:cubicBezTo>
                  <a:cubicBezTo>
                    <a:pt x="477" y="453"/>
                    <a:pt x="477" y="453"/>
                    <a:pt x="477" y="453"/>
                  </a:cubicBezTo>
                  <a:cubicBezTo>
                    <a:pt x="476" y="452"/>
                    <a:pt x="476" y="452"/>
                    <a:pt x="476" y="452"/>
                  </a:cubicBezTo>
                  <a:cubicBezTo>
                    <a:pt x="473" y="453"/>
                    <a:pt x="473" y="453"/>
                    <a:pt x="473" y="453"/>
                  </a:cubicBezTo>
                  <a:cubicBezTo>
                    <a:pt x="475" y="450"/>
                    <a:pt x="475" y="450"/>
                    <a:pt x="475" y="450"/>
                  </a:cubicBezTo>
                  <a:cubicBezTo>
                    <a:pt x="472" y="452"/>
                    <a:pt x="472" y="452"/>
                    <a:pt x="472" y="452"/>
                  </a:cubicBezTo>
                  <a:cubicBezTo>
                    <a:pt x="475" y="449"/>
                    <a:pt x="475" y="449"/>
                    <a:pt x="475" y="449"/>
                  </a:cubicBezTo>
                  <a:cubicBezTo>
                    <a:pt x="473" y="449"/>
                    <a:pt x="473" y="449"/>
                    <a:pt x="473" y="449"/>
                  </a:cubicBezTo>
                  <a:cubicBezTo>
                    <a:pt x="472" y="446"/>
                    <a:pt x="472" y="446"/>
                    <a:pt x="472" y="446"/>
                  </a:cubicBezTo>
                  <a:cubicBezTo>
                    <a:pt x="470" y="445"/>
                    <a:pt x="470" y="445"/>
                    <a:pt x="470" y="445"/>
                  </a:cubicBezTo>
                  <a:cubicBezTo>
                    <a:pt x="469" y="445"/>
                    <a:pt x="469" y="445"/>
                    <a:pt x="469" y="445"/>
                  </a:cubicBezTo>
                  <a:cubicBezTo>
                    <a:pt x="470" y="447"/>
                    <a:pt x="470" y="447"/>
                    <a:pt x="470" y="447"/>
                  </a:cubicBezTo>
                  <a:cubicBezTo>
                    <a:pt x="470" y="450"/>
                    <a:pt x="470" y="450"/>
                    <a:pt x="470" y="450"/>
                  </a:cubicBezTo>
                  <a:cubicBezTo>
                    <a:pt x="469" y="453"/>
                    <a:pt x="469" y="453"/>
                    <a:pt x="469" y="453"/>
                  </a:cubicBezTo>
                  <a:cubicBezTo>
                    <a:pt x="466" y="456"/>
                    <a:pt x="466" y="456"/>
                    <a:pt x="466" y="456"/>
                  </a:cubicBezTo>
                  <a:cubicBezTo>
                    <a:pt x="462" y="460"/>
                    <a:pt x="462" y="460"/>
                    <a:pt x="462" y="460"/>
                  </a:cubicBezTo>
                  <a:cubicBezTo>
                    <a:pt x="459" y="466"/>
                    <a:pt x="459" y="466"/>
                    <a:pt x="459" y="466"/>
                  </a:cubicBezTo>
                  <a:cubicBezTo>
                    <a:pt x="457" y="469"/>
                    <a:pt x="457" y="469"/>
                    <a:pt x="457" y="469"/>
                  </a:cubicBezTo>
                  <a:cubicBezTo>
                    <a:pt x="456" y="470"/>
                    <a:pt x="456" y="470"/>
                    <a:pt x="456" y="470"/>
                  </a:cubicBezTo>
                  <a:cubicBezTo>
                    <a:pt x="449" y="475"/>
                    <a:pt x="449" y="475"/>
                    <a:pt x="449" y="475"/>
                  </a:cubicBezTo>
                  <a:cubicBezTo>
                    <a:pt x="447" y="476"/>
                    <a:pt x="447" y="476"/>
                    <a:pt x="447" y="476"/>
                  </a:cubicBezTo>
                  <a:cubicBezTo>
                    <a:pt x="446" y="478"/>
                    <a:pt x="446" y="478"/>
                    <a:pt x="446" y="478"/>
                  </a:cubicBezTo>
                  <a:cubicBezTo>
                    <a:pt x="444" y="480"/>
                    <a:pt x="444" y="480"/>
                    <a:pt x="444" y="480"/>
                  </a:cubicBezTo>
                  <a:cubicBezTo>
                    <a:pt x="443" y="480"/>
                    <a:pt x="443" y="480"/>
                    <a:pt x="443" y="480"/>
                  </a:cubicBezTo>
                  <a:cubicBezTo>
                    <a:pt x="444" y="483"/>
                    <a:pt x="444" y="483"/>
                    <a:pt x="444" y="483"/>
                  </a:cubicBezTo>
                  <a:cubicBezTo>
                    <a:pt x="443" y="483"/>
                    <a:pt x="443" y="483"/>
                    <a:pt x="443" y="483"/>
                  </a:cubicBezTo>
                  <a:cubicBezTo>
                    <a:pt x="439" y="483"/>
                    <a:pt x="439" y="483"/>
                    <a:pt x="439" y="483"/>
                  </a:cubicBezTo>
                  <a:cubicBezTo>
                    <a:pt x="436" y="486"/>
                    <a:pt x="436" y="486"/>
                    <a:pt x="436" y="486"/>
                  </a:cubicBezTo>
                  <a:cubicBezTo>
                    <a:pt x="434" y="488"/>
                    <a:pt x="434" y="488"/>
                    <a:pt x="434" y="488"/>
                  </a:cubicBezTo>
                  <a:cubicBezTo>
                    <a:pt x="436" y="488"/>
                    <a:pt x="436" y="488"/>
                    <a:pt x="436" y="488"/>
                  </a:cubicBezTo>
                  <a:cubicBezTo>
                    <a:pt x="439" y="488"/>
                    <a:pt x="439" y="488"/>
                    <a:pt x="439" y="488"/>
                  </a:cubicBezTo>
                  <a:cubicBezTo>
                    <a:pt x="440" y="489"/>
                    <a:pt x="440" y="489"/>
                    <a:pt x="440" y="489"/>
                  </a:cubicBezTo>
                  <a:cubicBezTo>
                    <a:pt x="443" y="486"/>
                    <a:pt x="443" y="486"/>
                    <a:pt x="443" y="486"/>
                  </a:cubicBezTo>
                  <a:cubicBezTo>
                    <a:pt x="447" y="485"/>
                    <a:pt x="447" y="485"/>
                    <a:pt x="447" y="485"/>
                  </a:cubicBezTo>
                  <a:cubicBezTo>
                    <a:pt x="452" y="483"/>
                    <a:pt x="452" y="483"/>
                    <a:pt x="452" y="483"/>
                  </a:cubicBezTo>
                  <a:cubicBezTo>
                    <a:pt x="455" y="480"/>
                    <a:pt x="455" y="480"/>
                    <a:pt x="455" y="480"/>
                  </a:cubicBezTo>
                  <a:cubicBezTo>
                    <a:pt x="459" y="480"/>
                    <a:pt x="459" y="480"/>
                    <a:pt x="459" y="480"/>
                  </a:cubicBezTo>
                  <a:cubicBezTo>
                    <a:pt x="463" y="480"/>
                    <a:pt x="463" y="480"/>
                    <a:pt x="463" y="480"/>
                  </a:cubicBezTo>
                  <a:cubicBezTo>
                    <a:pt x="467" y="480"/>
                    <a:pt x="467" y="480"/>
                    <a:pt x="467" y="480"/>
                  </a:cubicBezTo>
                  <a:cubicBezTo>
                    <a:pt x="472" y="478"/>
                    <a:pt x="472" y="478"/>
                    <a:pt x="472" y="478"/>
                  </a:cubicBezTo>
                  <a:cubicBezTo>
                    <a:pt x="476" y="476"/>
                    <a:pt x="476" y="476"/>
                    <a:pt x="476" y="476"/>
                  </a:cubicBezTo>
                  <a:cubicBezTo>
                    <a:pt x="480" y="476"/>
                    <a:pt x="480" y="476"/>
                    <a:pt x="480" y="476"/>
                  </a:cubicBezTo>
                  <a:cubicBezTo>
                    <a:pt x="486" y="476"/>
                    <a:pt x="486" y="476"/>
                    <a:pt x="486" y="476"/>
                  </a:cubicBezTo>
                  <a:cubicBezTo>
                    <a:pt x="485" y="475"/>
                    <a:pt x="485" y="475"/>
                    <a:pt x="485" y="475"/>
                  </a:cubicBezTo>
                  <a:cubicBezTo>
                    <a:pt x="485" y="473"/>
                    <a:pt x="485" y="473"/>
                    <a:pt x="485" y="473"/>
                  </a:cubicBezTo>
                  <a:cubicBezTo>
                    <a:pt x="486" y="472"/>
                    <a:pt x="486" y="472"/>
                    <a:pt x="486" y="472"/>
                  </a:cubicBezTo>
                  <a:cubicBezTo>
                    <a:pt x="480" y="472"/>
                    <a:pt x="480" y="472"/>
                    <a:pt x="480" y="472"/>
                  </a:cubicBezTo>
                  <a:cubicBezTo>
                    <a:pt x="479" y="472"/>
                    <a:pt x="479" y="472"/>
                    <a:pt x="479" y="472"/>
                  </a:cubicBezTo>
                  <a:cubicBezTo>
                    <a:pt x="480" y="469"/>
                    <a:pt x="480" y="469"/>
                    <a:pt x="480" y="469"/>
                  </a:cubicBezTo>
                  <a:cubicBezTo>
                    <a:pt x="485" y="466"/>
                    <a:pt x="485" y="466"/>
                    <a:pt x="485" y="466"/>
                  </a:cubicBezTo>
                  <a:cubicBezTo>
                    <a:pt x="489" y="463"/>
                    <a:pt x="489" y="463"/>
                    <a:pt x="489" y="463"/>
                  </a:cubicBezTo>
                  <a:cubicBezTo>
                    <a:pt x="503" y="462"/>
                    <a:pt x="503" y="462"/>
                    <a:pt x="503" y="462"/>
                  </a:cubicBezTo>
                  <a:cubicBezTo>
                    <a:pt x="508" y="462"/>
                    <a:pt x="508" y="462"/>
                    <a:pt x="508" y="462"/>
                  </a:cubicBezTo>
                  <a:cubicBezTo>
                    <a:pt x="509" y="462"/>
                    <a:pt x="509" y="462"/>
                    <a:pt x="509" y="462"/>
                  </a:cubicBezTo>
                  <a:cubicBezTo>
                    <a:pt x="510" y="463"/>
                    <a:pt x="510" y="463"/>
                    <a:pt x="510" y="463"/>
                  </a:cubicBezTo>
                  <a:cubicBezTo>
                    <a:pt x="513" y="462"/>
                    <a:pt x="513" y="462"/>
                    <a:pt x="513" y="462"/>
                  </a:cubicBezTo>
                  <a:cubicBezTo>
                    <a:pt x="512" y="462"/>
                    <a:pt x="512" y="462"/>
                    <a:pt x="512" y="462"/>
                  </a:cubicBezTo>
                  <a:cubicBezTo>
                    <a:pt x="515" y="460"/>
                    <a:pt x="515" y="460"/>
                    <a:pt x="515" y="460"/>
                  </a:cubicBezTo>
                  <a:cubicBezTo>
                    <a:pt x="513" y="460"/>
                    <a:pt x="513" y="460"/>
                    <a:pt x="513" y="460"/>
                  </a:cubicBezTo>
                  <a:cubicBezTo>
                    <a:pt x="515" y="459"/>
                    <a:pt x="515" y="459"/>
                    <a:pt x="515" y="459"/>
                  </a:cubicBezTo>
                  <a:cubicBezTo>
                    <a:pt x="518" y="459"/>
                    <a:pt x="518" y="459"/>
                    <a:pt x="518" y="459"/>
                  </a:cubicBezTo>
                  <a:cubicBezTo>
                    <a:pt x="522" y="457"/>
                    <a:pt x="522" y="457"/>
                    <a:pt x="522" y="457"/>
                  </a:cubicBezTo>
                  <a:cubicBezTo>
                    <a:pt x="526" y="455"/>
                    <a:pt x="526" y="455"/>
                    <a:pt x="526" y="455"/>
                  </a:cubicBezTo>
                  <a:cubicBezTo>
                    <a:pt x="527" y="455"/>
                    <a:pt x="527" y="455"/>
                    <a:pt x="527" y="455"/>
                  </a:cubicBezTo>
                  <a:cubicBezTo>
                    <a:pt x="532" y="452"/>
                    <a:pt x="532" y="452"/>
                    <a:pt x="532" y="452"/>
                  </a:cubicBezTo>
                  <a:cubicBezTo>
                    <a:pt x="542" y="447"/>
                    <a:pt x="542" y="447"/>
                    <a:pt x="542" y="447"/>
                  </a:cubicBezTo>
                  <a:cubicBezTo>
                    <a:pt x="578" y="447"/>
                    <a:pt x="578" y="447"/>
                    <a:pt x="578" y="447"/>
                  </a:cubicBezTo>
                  <a:cubicBezTo>
                    <a:pt x="581" y="445"/>
                    <a:pt x="581" y="445"/>
                    <a:pt x="581" y="445"/>
                  </a:cubicBezTo>
                  <a:cubicBezTo>
                    <a:pt x="585" y="443"/>
                    <a:pt x="585" y="443"/>
                    <a:pt x="585" y="443"/>
                  </a:cubicBezTo>
                  <a:cubicBezTo>
                    <a:pt x="585" y="445"/>
                    <a:pt x="585" y="445"/>
                    <a:pt x="585" y="445"/>
                  </a:cubicBezTo>
                  <a:cubicBezTo>
                    <a:pt x="586" y="443"/>
                    <a:pt x="586" y="443"/>
                    <a:pt x="586" y="443"/>
                  </a:cubicBezTo>
                  <a:cubicBezTo>
                    <a:pt x="588" y="443"/>
                    <a:pt x="588" y="443"/>
                    <a:pt x="588" y="443"/>
                  </a:cubicBezTo>
                  <a:cubicBezTo>
                    <a:pt x="589" y="440"/>
                    <a:pt x="589" y="440"/>
                    <a:pt x="589" y="440"/>
                  </a:cubicBezTo>
                  <a:cubicBezTo>
                    <a:pt x="592" y="437"/>
                    <a:pt x="592" y="437"/>
                    <a:pt x="592" y="437"/>
                  </a:cubicBezTo>
                  <a:cubicBezTo>
                    <a:pt x="595" y="436"/>
                    <a:pt x="595" y="436"/>
                    <a:pt x="595" y="436"/>
                  </a:cubicBezTo>
                  <a:cubicBezTo>
                    <a:pt x="596" y="433"/>
                    <a:pt x="596" y="433"/>
                    <a:pt x="596" y="433"/>
                  </a:cubicBezTo>
                  <a:cubicBezTo>
                    <a:pt x="599" y="430"/>
                    <a:pt x="599" y="430"/>
                    <a:pt x="599" y="430"/>
                  </a:cubicBezTo>
                  <a:cubicBezTo>
                    <a:pt x="601" y="427"/>
                    <a:pt x="601" y="427"/>
                    <a:pt x="601" y="427"/>
                  </a:cubicBezTo>
                  <a:cubicBezTo>
                    <a:pt x="602" y="424"/>
                    <a:pt x="602" y="424"/>
                    <a:pt x="602" y="424"/>
                  </a:cubicBezTo>
                  <a:cubicBezTo>
                    <a:pt x="609" y="420"/>
                    <a:pt x="609" y="420"/>
                    <a:pt x="609" y="420"/>
                  </a:cubicBezTo>
                  <a:cubicBezTo>
                    <a:pt x="614" y="416"/>
                    <a:pt x="614" y="416"/>
                    <a:pt x="614" y="416"/>
                  </a:cubicBezTo>
                  <a:cubicBezTo>
                    <a:pt x="615" y="414"/>
                    <a:pt x="615" y="414"/>
                    <a:pt x="615" y="414"/>
                  </a:cubicBezTo>
                  <a:cubicBezTo>
                    <a:pt x="617" y="417"/>
                    <a:pt x="617" y="417"/>
                    <a:pt x="617" y="417"/>
                  </a:cubicBezTo>
                  <a:cubicBezTo>
                    <a:pt x="617" y="419"/>
                    <a:pt x="617" y="419"/>
                    <a:pt x="617" y="419"/>
                  </a:cubicBezTo>
                  <a:cubicBezTo>
                    <a:pt x="619" y="417"/>
                    <a:pt x="619" y="417"/>
                    <a:pt x="619" y="417"/>
                  </a:cubicBezTo>
                  <a:cubicBezTo>
                    <a:pt x="624" y="417"/>
                    <a:pt x="624" y="417"/>
                    <a:pt x="624" y="417"/>
                  </a:cubicBezTo>
                  <a:cubicBezTo>
                    <a:pt x="627" y="417"/>
                    <a:pt x="627" y="417"/>
                    <a:pt x="627" y="417"/>
                  </a:cubicBezTo>
                  <a:cubicBezTo>
                    <a:pt x="628" y="419"/>
                    <a:pt x="628" y="419"/>
                    <a:pt x="628" y="419"/>
                  </a:cubicBezTo>
                  <a:cubicBezTo>
                    <a:pt x="627" y="424"/>
                    <a:pt x="627" y="424"/>
                    <a:pt x="627" y="424"/>
                  </a:cubicBezTo>
                  <a:cubicBezTo>
                    <a:pt x="624" y="432"/>
                    <a:pt x="624" y="432"/>
                    <a:pt x="624" y="432"/>
                  </a:cubicBezTo>
                  <a:cubicBezTo>
                    <a:pt x="622" y="436"/>
                    <a:pt x="622" y="436"/>
                    <a:pt x="622" y="436"/>
                  </a:cubicBezTo>
                  <a:cubicBezTo>
                    <a:pt x="622" y="439"/>
                    <a:pt x="622" y="439"/>
                    <a:pt x="622" y="439"/>
                  </a:cubicBezTo>
                  <a:cubicBezTo>
                    <a:pt x="624" y="440"/>
                    <a:pt x="624" y="440"/>
                    <a:pt x="624" y="440"/>
                  </a:cubicBezTo>
                  <a:cubicBezTo>
                    <a:pt x="624" y="442"/>
                    <a:pt x="624" y="442"/>
                    <a:pt x="624" y="442"/>
                  </a:cubicBezTo>
                  <a:cubicBezTo>
                    <a:pt x="622" y="443"/>
                    <a:pt x="622" y="443"/>
                    <a:pt x="622" y="443"/>
                  </a:cubicBezTo>
                  <a:cubicBezTo>
                    <a:pt x="624" y="446"/>
                    <a:pt x="624" y="446"/>
                    <a:pt x="624" y="446"/>
                  </a:cubicBezTo>
                  <a:cubicBezTo>
                    <a:pt x="625" y="446"/>
                    <a:pt x="625" y="446"/>
                    <a:pt x="625" y="446"/>
                  </a:cubicBezTo>
                  <a:cubicBezTo>
                    <a:pt x="628" y="446"/>
                    <a:pt x="628" y="446"/>
                    <a:pt x="628" y="446"/>
                  </a:cubicBezTo>
                  <a:cubicBezTo>
                    <a:pt x="628" y="447"/>
                    <a:pt x="628" y="447"/>
                    <a:pt x="628" y="447"/>
                  </a:cubicBezTo>
                  <a:cubicBezTo>
                    <a:pt x="631" y="446"/>
                    <a:pt x="631" y="446"/>
                    <a:pt x="631" y="446"/>
                  </a:cubicBezTo>
                  <a:cubicBezTo>
                    <a:pt x="632" y="446"/>
                    <a:pt x="632" y="446"/>
                    <a:pt x="632" y="446"/>
                  </a:cubicBezTo>
                  <a:cubicBezTo>
                    <a:pt x="634" y="446"/>
                    <a:pt x="634" y="446"/>
                    <a:pt x="634" y="446"/>
                  </a:cubicBezTo>
                  <a:cubicBezTo>
                    <a:pt x="637" y="445"/>
                    <a:pt x="637" y="445"/>
                    <a:pt x="637" y="445"/>
                  </a:cubicBezTo>
                  <a:cubicBezTo>
                    <a:pt x="637" y="443"/>
                    <a:pt x="637" y="443"/>
                    <a:pt x="637" y="443"/>
                  </a:cubicBezTo>
                  <a:cubicBezTo>
                    <a:pt x="639" y="442"/>
                    <a:pt x="639" y="442"/>
                    <a:pt x="639" y="442"/>
                  </a:cubicBezTo>
                  <a:cubicBezTo>
                    <a:pt x="638" y="445"/>
                    <a:pt x="638" y="445"/>
                    <a:pt x="638" y="445"/>
                  </a:cubicBezTo>
                  <a:cubicBezTo>
                    <a:pt x="639" y="445"/>
                    <a:pt x="639" y="445"/>
                    <a:pt x="639" y="445"/>
                  </a:cubicBezTo>
                  <a:cubicBezTo>
                    <a:pt x="642" y="445"/>
                    <a:pt x="642" y="445"/>
                    <a:pt x="642" y="445"/>
                  </a:cubicBezTo>
                  <a:cubicBezTo>
                    <a:pt x="647" y="442"/>
                    <a:pt x="647" y="442"/>
                    <a:pt x="647" y="442"/>
                  </a:cubicBezTo>
                  <a:cubicBezTo>
                    <a:pt x="651" y="440"/>
                    <a:pt x="651" y="440"/>
                    <a:pt x="651" y="440"/>
                  </a:cubicBezTo>
                  <a:cubicBezTo>
                    <a:pt x="654" y="439"/>
                    <a:pt x="654" y="439"/>
                    <a:pt x="654" y="439"/>
                  </a:cubicBezTo>
                  <a:cubicBezTo>
                    <a:pt x="655" y="437"/>
                    <a:pt x="655" y="437"/>
                    <a:pt x="655" y="437"/>
                  </a:cubicBezTo>
                  <a:cubicBezTo>
                    <a:pt x="657" y="435"/>
                    <a:pt x="657" y="435"/>
                    <a:pt x="657" y="435"/>
                  </a:cubicBezTo>
                  <a:cubicBezTo>
                    <a:pt x="658" y="437"/>
                    <a:pt x="658" y="437"/>
                    <a:pt x="658" y="437"/>
                  </a:cubicBezTo>
                  <a:cubicBezTo>
                    <a:pt x="660" y="437"/>
                    <a:pt x="660" y="437"/>
                    <a:pt x="660" y="437"/>
                  </a:cubicBezTo>
                  <a:cubicBezTo>
                    <a:pt x="652" y="442"/>
                    <a:pt x="652" y="442"/>
                    <a:pt x="652" y="442"/>
                  </a:cubicBezTo>
                  <a:cubicBezTo>
                    <a:pt x="651" y="443"/>
                    <a:pt x="651" y="443"/>
                    <a:pt x="651" y="443"/>
                  </a:cubicBezTo>
                  <a:cubicBezTo>
                    <a:pt x="652" y="443"/>
                    <a:pt x="652" y="443"/>
                    <a:pt x="652" y="443"/>
                  </a:cubicBezTo>
                  <a:cubicBezTo>
                    <a:pt x="655" y="443"/>
                    <a:pt x="655" y="443"/>
                    <a:pt x="655" y="443"/>
                  </a:cubicBezTo>
                  <a:cubicBezTo>
                    <a:pt x="660" y="443"/>
                    <a:pt x="660" y="443"/>
                    <a:pt x="660" y="443"/>
                  </a:cubicBezTo>
                  <a:cubicBezTo>
                    <a:pt x="667" y="443"/>
                    <a:pt x="667" y="443"/>
                    <a:pt x="667" y="443"/>
                  </a:cubicBezTo>
                  <a:cubicBezTo>
                    <a:pt x="661" y="445"/>
                    <a:pt x="661" y="445"/>
                    <a:pt x="661" y="445"/>
                  </a:cubicBezTo>
                  <a:cubicBezTo>
                    <a:pt x="658" y="446"/>
                    <a:pt x="658" y="446"/>
                    <a:pt x="658" y="446"/>
                  </a:cubicBezTo>
                  <a:cubicBezTo>
                    <a:pt x="658" y="447"/>
                    <a:pt x="658" y="447"/>
                    <a:pt x="658" y="447"/>
                  </a:cubicBezTo>
                  <a:cubicBezTo>
                    <a:pt x="657" y="447"/>
                    <a:pt x="657" y="447"/>
                    <a:pt x="657" y="447"/>
                  </a:cubicBezTo>
                  <a:cubicBezTo>
                    <a:pt x="657" y="446"/>
                    <a:pt x="657" y="446"/>
                    <a:pt x="657" y="446"/>
                  </a:cubicBezTo>
                  <a:cubicBezTo>
                    <a:pt x="655" y="446"/>
                    <a:pt x="655" y="446"/>
                    <a:pt x="655" y="446"/>
                  </a:cubicBezTo>
                  <a:cubicBezTo>
                    <a:pt x="655" y="445"/>
                    <a:pt x="655" y="445"/>
                    <a:pt x="655" y="445"/>
                  </a:cubicBezTo>
                  <a:cubicBezTo>
                    <a:pt x="647" y="447"/>
                    <a:pt x="647" y="447"/>
                    <a:pt x="647" y="447"/>
                  </a:cubicBezTo>
                  <a:cubicBezTo>
                    <a:pt x="642" y="449"/>
                    <a:pt x="642" y="449"/>
                    <a:pt x="642" y="449"/>
                  </a:cubicBezTo>
                  <a:cubicBezTo>
                    <a:pt x="639" y="452"/>
                    <a:pt x="639" y="452"/>
                    <a:pt x="639" y="452"/>
                  </a:cubicBezTo>
                  <a:cubicBezTo>
                    <a:pt x="641" y="452"/>
                    <a:pt x="641" y="452"/>
                    <a:pt x="641" y="452"/>
                  </a:cubicBezTo>
                  <a:cubicBezTo>
                    <a:pt x="639" y="453"/>
                    <a:pt x="639" y="453"/>
                    <a:pt x="639" y="453"/>
                  </a:cubicBezTo>
                  <a:cubicBezTo>
                    <a:pt x="638" y="453"/>
                    <a:pt x="638" y="453"/>
                    <a:pt x="638" y="453"/>
                  </a:cubicBezTo>
                  <a:cubicBezTo>
                    <a:pt x="638" y="452"/>
                    <a:pt x="638" y="452"/>
                    <a:pt x="638" y="452"/>
                  </a:cubicBezTo>
                  <a:cubicBezTo>
                    <a:pt x="637" y="453"/>
                    <a:pt x="637" y="453"/>
                    <a:pt x="637" y="453"/>
                  </a:cubicBezTo>
                  <a:cubicBezTo>
                    <a:pt x="634" y="455"/>
                    <a:pt x="634" y="455"/>
                    <a:pt x="634" y="455"/>
                  </a:cubicBezTo>
                  <a:cubicBezTo>
                    <a:pt x="632" y="456"/>
                    <a:pt x="632" y="456"/>
                    <a:pt x="632" y="456"/>
                  </a:cubicBezTo>
                  <a:cubicBezTo>
                    <a:pt x="635" y="455"/>
                    <a:pt x="635" y="455"/>
                    <a:pt x="635" y="455"/>
                  </a:cubicBezTo>
                  <a:cubicBezTo>
                    <a:pt x="631" y="459"/>
                    <a:pt x="631" y="459"/>
                    <a:pt x="631" y="459"/>
                  </a:cubicBezTo>
                  <a:cubicBezTo>
                    <a:pt x="629" y="462"/>
                    <a:pt x="629" y="462"/>
                    <a:pt x="629" y="462"/>
                  </a:cubicBezTo>
                  <a:cubicBezTo>
                    <a:pt x="631" y="466"/>
                    <a:pt x="631" y="466"/>
                    <a:pt x="631" y="466"/>
                  </a:cubicBezTo>
                  <a:cubicBezTo>
                    <a:pt x="632" y="465"/>
                    <a:pt x="632" y="465"/>
                    <a:pt x="632" y="465"/>
                  </a:cubicBezTo>
                  <a:cubicBezTo>
                    <a:pt x="632" y="467"/>
                    <a:pt x="632" y="467"/>
                    <a:pt x="632" y="467"/>
                  </a:cubicBezTo>
                  <a:cubicBezTo>
                    <a:pt x="634" y="467"/>
                    <a:pt x="634" y="467"/>
                    <a:pt x="634" y="467"/>
                  </a:cubicBezTo>
                  <a:cubicBezTo>
                    <a:pt x="635" y="469"/>
                    <a:pt x="635" y="469"/>
                    <a:pt x="635" y="469"/>
                  </a:cubicBezTo>
                  <a:cubicBezTo>
                    <a:pt x="637" y="467"/>
                    <a:pt x="637" y="467"/>
                    <a:pt x="637" y="467"/>
                  </a:cubicBezTo>
                  <a:cubicBezTo>
                    <a:pt x="638" y="465"/>
                    <a:pt x="638" y="465"/>
                    <a:pt x="638" y="465"/>
                  </a:cubicBezTo>
                  <a:cubicBezTo>
                    <a:pt x="639" y="466"/>
                    <a:pt x="639" y="466"/>
                    <a:pt x="639" y="466"/>
                  </a:cubicBezTo>
                  <a:cubicBezTo>
                    <a:pt x="639" y="465"/>
                    <a:pt x="639" y="465"/>
                    <a:pt x="639" y="465"/>
                  </a:cubicBezTo>
                  <a:cubicBezTo>
                    <a:pt x="641" y="466"/>
                    <a:pt x="641" y="466"/>
                    <a:pt x="641" y="466"/>
                  </a:cubicBezTo>
                  <a:cubicBezTo>
                    <a:pt x="642" y="465"/>
                    <a:pt x="642" y="465"/>
                    <a:pt x="642" y="465"/>
                  </a:cubicBezTo>
                  <a:cubicBezTo>
                    <a:pt x="645" y="462"/>
                    <a:pt x="645" y="462"/>
                    <a:pt x="645" y="462"/>
                  </a:cubicBezTo>
                  <a:cubicBezTo>
                    <a:pt x="648" y="460"/>
                    <a:pt x="648" y="460"/>
                    <a:pt x="648" y="460"/>
                  </a:cubicBezTo>
                  <a:cubicBezTo>
                    <a:pt x="649" y="459"/>
                    <a:pt x="649" y="459"/>
                    <a:pt x="649" y="459"/>
                  </a:cubicBezTo>
                  <a:cubicBezTo>
                    <a:pt x="651" y="457"/>
                    <a:pt x="651" y="457"/>
                    <a:pt x="651" y="457"/>
                  </a:cubicBezTo>
                  <a:cubicBezTo>
                    <a:pt x="652" y="457"/>
                    <a:pt x="652" y="457"/>
                    <a:pt x="652" y="457"/>
                  </a:cubicBezTo>
                  <a:cubicBezTo>
                    <a:pt x="654" y="455"/>
                    <a:pt x="654" y="455"/>
                    <a:pt x="654" y="455"/>
                  </a:cubicBezTo>
                  <a:cubicBezTo>
                    <a:pt x="655" y="455"/>
                    <a:pt x="655" y="455"/>
                    <a:pt x="655" y="455"/>
                  </a:cubicBezTo>
                  <a:cubicBezTo>
                    <a:pt x="655" y="453"/>
                    <a:pt x="655" y="453"/>
                    <a:pt x="655" y="453"/>
                  </a:cubicBezTo>
                  <a:cubicBezTo>
                    <a:pt x="657" y="453"/>
                    <a:pt x="657" y="453"/>
                    <a:pt x="657" y="453"/>
                  </a:cubicBezTo>
                  <a:cubicBezTo>
                    <a:pt x="658" y="452"/>
                    <a:pt x="658" y="452"/>
                    <a:pt x="658" y="452"/>
                  </a:cubicBezTo>
                  <a:cubicBezTo>
                    <a:pt x="658" y="453"/>
                    <a:pt x="658" y="453"/>
                    <a:pt x="658" y="453"/>
                  </a:cubicBezTo>
                  <a:cubicBezTo>
                    <a:pt x="660" y="455"/>
                    <a:pt x="660" y="455"/>
                    <a:pt x="660" y="455"/>
                  </a:cubicBezTo>
                  <a:cubicBezTo>
                    <a:pt x="661" y="455"/>
                    <a:pt x="661" y="455"/>
                    <a:pt x="661" y="455"/>
                  </a:cubicBezTo>
                  <a:cubicBezTo>
                    <a:pt x="661" y="452"/>
                    <a:pt x="661" y="452"/>
                    <a:pt x="661" y="452"/>
                  </a:cubicBezTo>
                  <a:cubicBezTo>
                    <a:pt x="662" y="453"/>
                    <a:pt x="662" y="453"/>
                    <a:pt x="662" y="453"/>
                  </a:cubicBezTo>
                  <a:cubicBezTo>
                    <a:pt x="664" y="453"/>
                    <a:pt x="664" y="453"/>
                    <a:pt x="664" y="453"/>
                  </a:cubicBezTo>
                  <a:cubicBezTo>
                    <a:pt x="668" y="452"/>
                    <a:pt x="668" y="452"/>
                    <a:pt x="668" y="452"/>
                  </a:cubicBezTo>
                  <a:cubicBezTo>
                    <a:pt x="672" y="450"/>
                    <a:pt x="672" y="450"/>
                    <a:pt x="672" y="450"/>
                  </a:cubicBezTo>
                  <a:cubicBezTo>
                    <a:pt x="677" y="449"/>
                    <a:pt x="677" y="449"/>
                    <a:pt x="677" y="449"/>
                  </a:cubicBezTo>
                  <a:cubicBezTo>
                    <a:pt x="681" y="447"/>
                    <a:pt x="681" y="447"/>
                    <a:pt x="681" y="447"/>
                  </a:cubicBezTo>
                  <a:cubicBezTo>
                    <a:pt x="687" y="446"/>
                    <a:pt x="687" y="446"/>
                    <a:pt x="687" y="446"/>
                  </a:cubicBezTo>
                  <a:cubicBezTo>
                    <a:pt x="690" y="446"/>
                    <a:pt x="690" y="446"/>
                    <a:pt x="690" y="446"/>
                  </a:cubicBezTo>
                  <a:cubicBezTo>
                    <a:pt x="691" y="445"/>
                    <a:pt x="691" y="445"/>
                    <a:pt x="691" y="445"/>
                  </a:cubicBezTo>
                  <a:cubicBezTo>
                    <a:pt x="692" y="443"/>
                    <a:pt x="692" y="443"/>
                    <a:pt x="692" y="443"/>
                  </a:cubicBezTo>
                  <a:cubicBezTo>
                    <a:pt x="690" y="443"/>
                    <a:pt x="690" y="443"/>
                    <a:pt x="690" y="443"/>
                  </a:cubicBezTo>
                  <a:cubicBezTo>
                    <a:pt x="688" y="443"/>
                    <a:pt x="688" y="443"/>
                    <a:pt x="688" y="443"/>
                  </a:cubicBezTo>
                  <a:cubicBezTo>
                    <a:pt x="690" y="442"/>
                    <a:pt x="690" y="442"/>
                    <a:pt x="690" y="442"/>
                  </a:cubicBezTo>
                  <a:cubicBezTo>
                    <a:pt x="690" y="440"/>
                    <a:pt x="690" y="440"/>
                    <a:pt x="690" y="440"/>
                  </a:cubicBezTo>
                  <a:cubicBezTo>
                    <a:pt x="697" y="440"/>
                    <a:pt x="697" y="440"/>
                    <a:pt x="697" y="440"/>
                  </a:cubicBezTo>
                  <a:cubicBezTo>
                    <a:pt x="701" y="439"/>
                    <a:pt x="701" y="439"/>
                    <a:pt x="701" y="439"/>
                  </a:cubicBezTo>
                  <a:cubicBezTo>
                    <a:pt x="704" y="437"/>
                    <a:pt x="704" y="437"/>
                    <a:pt x="704" y="437"/>
                  </a:cubicBezTo>
                  <a:cubicBezTo>
                    <a:pt x="707" y="436"/>
                    <a:pt x="707" y="436"/>
                    <a:pt x="707" y="436"/>
                  </a:cubicBezTo>
                  <a:cubicBezTo>
                    <a:pt x="708" y="436"/>
                    <a:pt x="708" y="436"/>
                    <a:pt x="708" y="436"/>
                  </a:cubicBezTo>
                  <a:cubicBezTo>
                    <a:pt x="707" y="435"/>
                    <a:pt x="707" y="435"/>
                    <a:pt x="707" y="435"/>
                  </a:cubicBezTo>
                  <a:cubicBezTo>
                    <a:pt x="708" y="433"/>
                    <a:pt x="708" y="433"/>
                    <a:pt x="708" y="433"/>
                  </a:cubicBezTo>
                  <a:cubicBezTo>
                    <a:pt x="707" y="432"/>
                    <a:pt x="707" y="432"/>
                    <a:pt x="707" y="432"/>
                  </a:cubicBezTo>
                  <a:cubicBezTo>
                    <a:pt x="705" y="432"/>
                    <a:pt x="705" y="432"/>
                    <a:pt x="705" y="432"/>
                  </a:cubicBezTo>
                  <a:cubicBezTo>
                    <a:pt x="705" y="430"/>
                    <a:pt x="705" y="430"/>
                    <a:pt x="705" y="430"/>
                  </a:cubicBezTo>
                  <a:cubicBezTo>
                    <a:pt x="704" y="432"/>
                    <a:pt x="704" y="432"/>
                    <a:pt x="704" y="432"/>
                  </a:cubicBezTo>
                  <a:cubicBezTo>
                    <a:pt x="698" y="436"/>
                    <a:pt x="698" y="436"/>
                    <a:pt x="698" y="436"/>
                  </a:cubicBezTo>
                  <a:cubicBezTo>
                    <a:pt x="699" y="436"/>
                    <a:pt x="699" y="436"/>
                    <a:pt x="699" y="436"/>
                  </a:cubicBezTo>
                  <a:cubicBezTo>
                    <a:pt x="695" y="439"/>
                    <a:pt x="695" y="439"/>
                    <a:pt x="695" y="439"/>
                  </a:cubicBezTo>
                  <a:cubicBezTo>
                    <a:pt x="695" y="437"/>
                    <a:pt x="695" y="437"/>
                    <a:pt x="695" y="437"/>
                  </a:cubicBezTo>
                  <a:cubicBezTo>
                    <a:pt x="694" y="439"/>
                    <a:pt x="694" y="439"/>
                    <a:pt x="694" y="439"/>
                  </a:cubicBezTo>
                  <a:cubicBezTo>
                    <a:pt x="694" y="437"/>
                    <a:pt x="694" y="437"/>
                    <a:pt x="694" y="437"/>
                  </a:cubicBezTo>
                  <a:cubicBezTo>
                    <a:pt x="695" y="436"/>
                    <a:pt x="695" y="436"/>
                    <a:pt x="695" y="436"/>
                  </a:cubicBezTo>
                  <a:cubicBezTo>
                    <a:pt x="698" y="435"/>
                    <a:pt x="698" y="435"/>
                    <a:pt x="698" y="435"/>
                  </a:cubicBezTo>
                  <a:cubicBezTo>
                    <a:pt x="700" y="433"/>
                    <a:pt x="700" y="433"/>
                    <a:pt x="700" y="433"/>
                  </a:cubicBezTo>
                  <a:cubicBezTo>
                    <a:pt x="701" y="432"/>
                    <a:pt x="701" y="432"/>
                    <a:pt x="701" y="432"/>
                  </a:cubicBezTo>
                  <a:cubicBezTo>
                    <a:pt x="704" y="427"/>
                    <a:pt x="704" y="427"/>
                    <a:pt x="704" y="427"/>
                  </a:cubicBezTo>
                  <a:cubicBezTo>
                    <a:pt x="707" y="423"/>
                    <a:pt x="707" y="423"/>
                    <a:pt x="707" y="423"/>
                  </a:cubicBezTo>
                  <a:cubicBezTo>
                    <a:pt x="705" y="423"/>
                    <a:pt x="705" y="423"/>
                    <a:pt x="705" y="423"/>
                  </a:cubicBezTo>
                  <a:cubicBezTo>
                    <a:pt x="705" y="422"/>
                    <a:pt x="705" y="422"/>
                    <a:pt x="705" y="422"/>
                  </a:cubicBezTo>
                  <a:cubicBezTo>
                    <a:pt x="704" y="422"/>
                    <a:pt x="704" y="422"/>
                    <a:pt x="704" y="422"/>
                  </a:cubicBezTo>
                  <a:cubicBezTo>
                    <a:pt x="703" y="423"/>
                    <a:pt x="703" y="423"/>
                    <a:pt x="703" y="423"/>
                  </a:cubicBezTo>
                  <a:cubicBezTo>
                    <a:pt x="697" y="429"/>
                    <a:pt x="697" y="429"/>
                    <a:pt x="697" y="429"/>
                  </a:cubicBezTo>
                  <a:cubicBezTo>
                    <a:pt x="691" y="433"/>
                    <a:pt x="691" y="433"/>
                    <a:pt x="691" y="433"/>
                  </a:cubicBezTo>
                  <a:cubicBezTo>
                    <a:pt x="690" y="436"/>
                    <a:pt x="690" y="436"/>
                    <a:pt x="690" y="436"/>
                  </a:cubicBezTo>
                  <a:cubicBezTo>
                    <a:pt x="690" y="439"/>
                    <a:pt x="690" y="439"/>
                    <a:pt x="690" y="439"/>
                  </a:cubicBezTo>
                  <a:cubicBezTo>
                    <a:pt x="688" y="439"/>
                    <a:pt x="688" y="439"/>
                    <a:pt x="688" y="439"/>
                  </a:cubicBezTo>
                  <a:cubicBezTo>
                    <a:pt x="687" y="439"/>
                    <a:pt x="687" y="439"/>
                    <a:pt x="687" y="439"/>
                  </a:cubicBezTo>
                  <a:cubicBezTo>
                    <a:pt x="685" y="439"/>
                    <a:pt x="685" y="439"/>
                    <a:pt x="685" y="439"/>
                  </a:cubicBezTo>
                  <a:cubicBezTo>
                    <a:pt x="684" y="436"/>
                    <a:pt x="684" y="436"/>
                    <a:pt x="684" y="436"/>
                  </a:cubicBezTo>
                  <a:cubicBezTo>
                    <a:pt x="680" y="439"/>
                    <a:pt x="680" y="439"/>
                    <a:pt x="680" y="439"/>
                  </a:cubicBezTo>
                  <a:cubicBezTo>
                    <a:pt x="675" y="440"/>
                    <a:pt x="675" y="440"/>
                    <a:pt x="675" y="440"/>
                  </a:cubicBezTo>
                  <a:cubicBezTo>
                    <a:pt x="677" y="439"/>
                    <a:pt x="677" y="439"/>
                    <a:pt x="677" y="439"/>
                  </a:cubicBezTo>
                  <a:cubicBezTo>
                    <a:pt x="674" y="437"/>
                    <a:pt x="674" y="437"/>
                    <a:pt x="674" y="437"/>
                  </a:cubicBezTo>
                  <a:cubicBezTo>
                    <a:pt x="671" y="437"/>
                    <a:pt x="671" y="437"/>
                    <a:pt x="671" y="437"/>
                  </a:cubicBezTo>
                  <a:cubicBezTo>
                    <a:pt x="668" y="436"/>
                    <a:pt x="668" y="436"/>
                    <a:pt x="668" y="436"/>
                  </a:cubicBezTo>
                  <a:cubicBezTo>
                    <a:pt x="665" y="436"/>
                    <a:pt x="665" y="436"/>
                    <a:pt x="665" y="436"/>
                  </a:cubicBezTo>
                  <a:cubicBezTo>
                    <a:pt x="662" y="435"/>
                    <a:pt x="662" y="435"/>
                    <a:pt x="662" y="435"/>
                  </a:cubicBezTo>
                  <a:cubicBezTo>
                    <a:pt x="665" y="433"/>
                    <a:pt x="665" y="433"/>
                    <a:pt x="665" y="433"/>
                  </a:cubicBezTo>
                  <a:cubicBezTo>
                    <a:pt x="667" y="433"/>
                    <a:pt x="667" y="433"/>
                    <a:pt x="667" y="433"/>
                  </a:cubicBezTo>
                  <a:cubicBezTo>
                    <a:pt x="660" y="432"/>
                    <a:pt x="660" y="432"/>
                    <a:pt x="660" y="432"/>
                  </a:cubicBezTo>
                  <a:cubicBezTo>
                    <a:pt x="658" y="430"/>
                    <a:pt x="658" y="430"/>
                    <a:pt x="658" y="430"/>
                  </a:cubicBezTo>
                  <a:cubicBezTo>
                    <a:pt x="658" y="429"/>
                    <a:pt x="658" y="429"/>
                    <a:pt x="658" y="429"/>
                  </a:cubicBezTo>
                  <a:cubicBezTo>
                    <a:pt x="658" y="426"/>
                    <a:pt x="658" y="426"/>
                    <a:pt x="658" y="426"/>
                  </a:cubicBezTo>
                  <a:cubicBezTo>
                    <a:pt x="658" y="422"/>
                    <a:pt x="658" y="422"/>
                    <a:pt x="658" y="422"/>
                  </a:cubicBezTo>
                  <a:cubicBezTo>
                    <a:pt x="660" y="420"/>
                    <a:pt x="660" y="420"/>
                    <a:pt x="660" y="420"/>
                  </a:cubicBezTo>
                  <a:cubicBezTo>
                    <a:pt x="658" y="420"/>
                    <a:pt x="658" y="420"/>
                    <a:pt x="658" y="420"/>
                  </a:cubicBezTo>
                  <a:cubicBezTo>
                    <a:pt x="654" y="420"/>
                    <a:pt x="654" y="420"/>
                    <a:pt x="654" y="420"/>
                  </a:cubicBezTo>
                  <a:cubicBezTo>
                    <a:pt x="658" y="419"/>
                    <a:pt x="658" y="419"/>
                    <a:pt x="658" y="419"/>
                  </a:cubicBezTo>
                  <a:cubicBezTo>
                    <a:pt x="660" y="416"/>
                    <a:pt x="660" y="416"/>
                    <a:pt x="660" y="416"/>
                  </a:cubicBezTo>
                  <a:cubicBezTo>
                    <a:pt x="665" y="412"/>
                    <a:pt x="665" y="412"/>
                    <a:pt x="665" y="412"/>
                  </a:cubicBezTo>
                  <a:cubicBezTo>
                    <a:pt x="664" y="412"/>
                    <a:pt x="664" y="412"/>
                    <a:pt x="664" y="412"/>
                  </a:cubicBezTo>
                  <a:cubicBezTo>
                    <a:pt x="662" y="410"/>
                    <a:pt x="662" y="410"/>
                    <a:pt x="662" y="410"/>
                  </a:cubicBezTo>
                  <a:cubicBezTo>
                    <a:pt x="660" y="410"/>
                    <a:pt x="660" y="410"/>
                    <a:pt x="660" y="410"/>
                  </a:cubicBezTo>
                  <a:cubicBezTo>
                    <a:pt x="654" y="413"/>
                    <a:pt x="654" y="413"/>
                    <a:pt x="654" y="413"/>
                  </a:cubicBezTo>
                  <a:cubicBezTo>
                    <a:pt x="654" y="410"/>
                    <a:pt x="654" y="410"/>
                    <a:pt x="654" y="410"/>
                  </a:cubicBezTo>
                  <a:cubicBezTo>
                    <a:pt x="649" y="409"/>
                    <a:pt x="649" y="409"/>
                    <a:pt x="649" y="409"/>
                  </a:cubicBezTo>
                  <a:cubicBezTo>
                    <a:pt x="647" y="407"/>
                    <a:pt x="647" y="407"/>
                    <a:pt x="647" y="407"/>
                  </a:cubicBezTo>
                  <a:cubicBezTo>
                    <a:pt x="649" y="406"/>
                    <a:pt x="649" y="406"/>
                    <a:pt x="649" y="406"/>
                  </a:cubicBezTo>
                  <a:cubicBezTo>
                    <a:pt x="654" y="406"/>
                    <a:pt x="654" y="406"/>
                    <a:pt x="654" y="406"/>
                  </a:cubicBezTo>
                  <a:cubicBezTo>
                    <a:pt x="657" y="407"/>
                    <a:pt x="657" y="407"/>
                    <a:pt x="657" y="407"/>
                  </a:cubicBezTo>
                  <a:cubicBezTo>
                    <a:pt x="660" y="407"/>
                    <a:pt x="660" y="407"/>
                    <a:pt x="660" y="407"/>
                  </a:cubicBezTo>
                  <a:cubicBezTo>
                    <a:pt x="661" y="407"/>
                    <a:pt x="661" y="407"/>
                    <a:pt x="661" y="407"/>
                  </a:cubicBezTo>
                  <a:cubicBezTo>
                    <a:pt x="672" y="402"/>
                    <a:pt x="672" y="402"/>
                    <a:pt x="672" y="402"/>
                  </a:cubicBezTo>
                  <a:cubicBezTo>
                    <a:pt x="674" y="400"/>
                    <a:pt x="674" y="400"/>
                    <a:pt x="674" y="400"/>
                  </a:cubicBezTo>
                  <a:cubicBezTo>
                    <a:pt x="674" y="399"/>
                    <a:pt x="674" y="399"/>
                    <a:pt x="674" y="399"/>
                  </a:cubicBezTo>
                  <a:cubicBezTo>
                    <a:pt x="672" y="397"/>
                    <a:pt x="672" y="397"/>
                    <a:pt x="672" y="397"/>
                  </a:cubicBezTo>
                  <a:cubicBezTo>
                    <a:pt x="674" y="397"/>
                    <a:pt x="674" y="397"/>
                    <a:pt x="674" y="397"/>
                  </a:cubicBezTo>
                  <a:cubicBezTo>
                    <a:pt x="675" y="397"/>
                    <a:pt x="675" y="397"/>
                    <a:pt x="675" y="397"/>
                  </a:cubicBezTo>
                  <a:cubicBezTo>
                    <a:pt x="675" y="394"/>
                    <a:pt x="675" y="394"/>
                    <a:pt x="675" y="394"/>
                  </a:cubicBezTo>
                  <a:cubicBezTo>
                    <a:pt x="672" y="393"/>
                    <a:pt x="672" y="393"/>
                    <a:pt x="672" y="393"/>
                  </a:cubicBezTo>
                  <a:cubicBezTo>
                    <a:pt x="667" y="392"/>
                    <a:pt x="667" y="392"/>
                    <a:pt x="667" y="392"/>
                  </a:cubicBezTo>
                  <a:cubicBezTo>
                    <a:pt x="662" y="392"/>
                    <a:pt x="662" y="392"/>
                    <a:pt x="662" y="392"/>
                  </a:cubicBezTo>
                  <a:cubicBezTo>
                    <a:pt x="657" y="392"/>
                    <a:pt x="657" y="392"/>
                    <a:pt x="657" y="392"/>
                  </a:cubicBezTo>
                  <a:cubicBezTo>
                    <a:pt x="645" y="396"/>
                    <a:pt x="645" y="396"/>
                    <a:pt x="645" y="396"/>
                  </a:cubicBezTo>
                  <a:cubicBezTo>
                    <a:pt x="635" y="399"/>
                    <a:pt x="635" y="399"/>
                    <a:pt x="635" y="399"/>
                  </a:cubicBezTo>
                  <a:cubicBezTo>
                    <a:pt x="622" y="404"/>
                    <a:pt x="622" y="404"/>
                    <a:pt x="622" y="404"/>
                  </a:cubicBezTo>
                  <a:cubicBezTo>
                    <a:pt x="617" y="407"/>
                    <a:pt x="617" y="407"/>
                    <a:pt x="617" y="407"/>
                  </a:cubicBezTo>
                  <a:cubicBezTo>
                    <a:pt x="612" y="412"/>
                    <a:pt x="612" y="412"/>
                    <a:pt x="612" y="412"/>
                  </a:cubicBezTo>
                  <a:cubicBezTo>
                    <a:pt x="601" y="420"/>
                    <a:pt x="601" y="420"/>
                    <a:pt x="601" y="420"/>
                  </a:cubicBezTo>
                  <a:cubicBezTo>
                    <a:pt x="595" y="423"/>
                    <a:pt x="595" y="423"/>
                    <a:pt x="595" y="423"/>
                  </a:cubicBezTo>
                  <a:cubicBezTo>
                    <a:pt x="589" y="424"/>
                    <a:pt x="589" y="424"/>
                    <a:pt x="589" y="424"/>
                  </a:cubicBezTo>
                  <a:cubicBezTo>
                    <a:pt x="596" y="420"/>
                    <a:pt x="596" y="420"/>
                    <a:pt x="596" y="420"/>
                  </a:cubicBezTo>
                  <a:cubicBezTo>
                    <a:pt x="599" y="417"/>
                    <a:pt x="599" y="417"/>
                    <a:pt x="599" y="417"/>
                  </a:cubicBezTo>
                  <a:cubicBezTo>
                    <a:pt x="602" y="416"/>
                    <a:pt x="602" y="416"/>
                    <a:pt x="602" y="416"/>
                  </a:cubicBezTo>
                  <a:cubicBezTo>
                    <a:pt x="608" y="412"/>
                    <a:pt x="608" y="412"/>
                    <a:pt x="608" y="412"/>
                  </a:cubicBezTo>
                  <a:cubicBezTo>
                    <a:pt x="614" y="406"/>
                    <a:pt x="614" y="406"/>
                    <a:pt x="614" y="406"/>
                  </a:cubicBezTo>
                  <a:cubicBezTo>
                    <a:pt x="615" y="406"/>
                    <a:pt x="615" y="406"/>
                    <a:pt x="615" y="406"/>
                  </a:cubicBezTo>
                  <a:cubicBezTo>
                    <a:pt x="618" y="404"/>
                    <a:pt x="618" y="404"/>
                    <a:pt x="618" y="404"/>
                  </a:cubicBezTo>
                  <a:cubicBezTo>
                    <a:pt x="622" y="400"/>
                    <a:pt x="622" y="400"/>
                    <a:pt x="622" y="400"/>
                  </a:cubicBezTo>
                  <a:cubicBezTo>
                    <a:pt x="627" y="397"/>
                    <a:pt x="627" y="397"/>
                    <a:pt x="627" y="397"/>
                  </a:cubicBezTo>
                  <a:cubicBezTo>
                    <a:pt x="629" y="394"/>
                    <a:pt x="629" y="394"/>
                    <a:pt x="629" y="394"/>
                  </a:cubicBezTo>
                  <a:cubicBezTo>
                    <a:pt x="632" y="393"/>
                    <a:pt x="632" y="393"/>
                    <a:pt x="632" y="393"/>
                  </a:cubicBezTo>
                  <a:cubicBezTo>
                    <a:pt x="632" y="394"/>
                    <a:pt x="632" y="394"/>
                    <a:pt x="632" y="394"/>
                  </a:cubicBezTo>
                  <a:cubicBezTo>
                    <a:pt x="635" y="393"/>
                    <a:pt x="635" y="393"/>
                    <a:pt x="635" y="393"/>
                  </a:cubicBezTo>
                  <a:cubicBezTo>
                    <a:pt x="635" y="392"/>
                    <a:pt x="635" y="392"/>
                    <a:pt x="635" y="392"/>
                  </a:cubicBezTo>
                  <a:cubicBezTo>
                    <a:pt x="637" y="392"/>
                    <a:pt x="637" y="392"/>
                    <a:pt x="637" y="392"/>
                  </a:cubicBezTo>
                  <a:cubicBezTo>
                    <a:pt x="641" y="390"/>
                    <a:pt x="641" y="390"/>
                    <a:pt x="641" y="390"/>
                  </a:cubicBezTo>
                  <a:cubicBezTo>
                    <a:pt x="645" y="390"/>
                    <a:pt x="645" y="390"/>
                    <a:pt x="645" y="390"/>
                  </a:cubicBezTo>
                  <a:cubicBezTo>
                    <a:pt x="647" y="387"/>
                    <a:pt x="647" y="387"/>
                    <a:pt x="647" y="387"/>
                  </a:cubicBezTo>
                  <a:cubicBezTo>
                    <a:pt x="652" y="381"/>
                    <a:pt x="652" y="381"/>
                    <a:pt x="652" y="381"/>
                  </a:cubicBezTo>
                  <a:cubicBezTo>
                    <a:pt x="655" y="380"/>
                    <a:pt x="655" y="380"/>
                    <a:pt x="655" y="380"/>
                  </a:cubicBezTo>
                  <a:cubicBezTo>
                    <a:pt x="660" y="380"/>
                    <a:pt x="660" y="380"/>
                    <a:pt x="660" y="380"/>
                  </a:cubicBezTo>
                  <a:cubicBezTo>
                    <a:pt x="658" y="379"/>
                    <a:pt x="658" y="379"/>
                    <a:pt x="658" y="379"/>
                  </a:cubicBezTo>
                  <a:cubicBezTo>
                    <a:pt x="660" y="379"/>
                    <a:pt x="660" y="379"/>
                    <a:pt x="660" y="379"/>
                  </a:cubicBezTo>
                  <a:cubicBezTo>
                    <a:pt x="662" y="379"/>
                    <a:pt x="662" y="379"/>
                    <a:pt x="662" y="379"/>
                  </a:cubicBezTo>
                  <a:cubicBezTo>
                    <a:pt x="667" y="377"/>
                    <a:pt x="667" y="377"/>
                    <a:pt x="667" y="377"/>
                  </a:cubicBezTo>
                  <a:cubicBezTo>
                    <a:pt x="671" y="377"/>
                    <a:pt x="671" y="377"/>
                    <a:pt x="671" y="377"/>
                  </a:cubicBezTo>
                  <a:cubicBezTo>
                    <a:pt x="678" y="377"/>
                    <a:pt x="678" y="377"/>
                    <a:pt x="678" y="377"/>
                  </a:cubicBezTo>
                  <a:cubicBezTo>
                    <a:pt x="685" y="377"/>
                    <a:pt x="685" y="377"/>
                    <a:pt x="685" y="377"/>
                  </a:cubicBezTo>
                  <a:cubicBezTo>
                    <a:pt x="688" y="379"/>
                    <a:pt x="688" y="379"/>
                    <a:pt x="688" y="379"/>
                  </a:cubicBezTo>
                  <a:cubicBezTo>
                    <a:pt x="692" y="379"/>
                    <a:pt x="692" y="379"/>
                    <a:pt x="692" y="379"/>
                  </a:cubicBezTo>
                  <a:cubicBezTo>
                    <a:pt x="700" y="377"/>
                    <a:pt x="700" y="377"/>
                    <a:pt x="700" y="377"/>
                  </a:cubicBezTo>
                  <a:cubicBezTo>
                    <a:pt x="707" y="379"/>
                    <a:pt x="707" y="379"/>
                    <a:pt x="707" y="379"/>
                  </a:cubicBezTo>
                  <a:cubicBezTo>
                    <a:pt x="708" y="380"/>
                    <a:pt x="708" y="380"/>
                    <a:pt x="708" y="380"/>
                  </a:cubicBezTo>
                  <a:cubicBezTo>
                    <a:pt x="714" y="379"/>
                    <a:pt x="714" y="379"/>
                    <a:pt x="714" y="379"/>
                  </a:cubicBezTo>
                  <a:cubicBezTo>
                    <a:pt x="720" y="379"/>
                    <a:pt x="720" y="379"/>
                    <a:pt x="720" y="379"/>
                  </a:cubicBezTo>
                  <a:cubicBezTo>
                    <a:pt x="724" y="379"/>
                    <a:pt x="724" y="379"/>
                    <a:pt x="724" y="379"/>
                  </a:cubicBezTo>
                  <a:lnTo>
                    <a:pt x="727" y="379"/>
                  </a:lnTo>
                  <a:close/>
                  <a:moveTo>
                    <a:pt x="220" y="195"/>
                  </a:moveTo>
                  <a:cubicBezTo>
                    <a:pt x="219" y="195"/>
                    <a:pt x="219" y="195"/>
                    <a:pt x="219" y="195"/>
                  </a:cubicBezTo>
                  <a:cubicBezTo>
                    <a:pt x="219" y="196"/>
                    <a:pt x="219" y="196"/>
                    <a:pt x="219" y="196"/>
                  </a:cubicBezTo>
                  <a:cubicBezTo>
                    <a:pt x="219" y="197"/>
                    <a:pt x="219" y="197"/>
                    <a:pt x="219" y="197"/>
                  </a:cubicBezTo>
                  <a:cubicBezTo>
                    <a:pt x="217" y="198"/>
                    <a:pt x="217" y="198"/>
                    <a:pt x="217" y="198"/>
                  </a:cubicBezTo>
                  <a:cubicBezTo>
                    <a:pt x="217" y="199"/>
                    <a:pt x="217" y="199"/>
                    <a:pt x="217" y="199"/>
                  </a:cubicBezTo>
                  <a:cubicBezTo>
                    <a:pt x="220" y="201"/>
                    <a:pt x="220" y="201"/>
                    <a:pt x="220" y="201"/>
                  </a:cubicBezTo>
                  <a:cubicBezTo>
                    <a:pt x="220" y="202"/>
                    <a:pt x="220" y="202"/>
                    <a:pt x="220" y="202"/>
                  </a:cubicBezTo>
                  <a:cubicBezTo>
                    <a:pt x="217" y="202"/>
                    <a:pt x="217" y="202"/>
                    <a:pt x="217" y="202"/>
                  </a:cubicBezTo>
                  <a:cubicBezTo>
                    <a:pt x="217" y="204"/>
                    <a:pt x="217" y="204"/>
                    <a:pt x="217" y="204"/>
                  </a:cubicBezTo>
                  <a:cubicBezTo>
                    <a:pt x="215" y="205"/>
                    <a:pt x="215" y="205"/>
                    <a:pt x="215" y="205"/>
                  </a:cubicBezTo>
                  <a:cubicBezTo>
                    <a:pt x="214" y="206"/>
                    <a:pt x="214" y="206"/>
                    <a:pt x="214" y="206"/>
                  </a:cubicBezTo>
                  <a:cubicBezTo>
                    <a:pt x="212" y="207"/>
                    <a:pt x="212" y="207"/>
                    <a:pt x="212" y="207"/>
                  </a:cubicBezTo>
                  <a:cubicBezTo>
                    <a:pt x="210" y="209"/>
                    <a:pt x="210" y="209"/>
                    <a:pt x="210" y="209"/>
                  </a:cubicBezTo>
                  <a:cubicBezTo>
                    <a:pt x="209" y="209"/>
                    <a:pt x="209" y="209"/>
                    <a:pt x="209" y="209"/>
                  </a:cubicBezTo>
                  <a:cubicBezTo>
                    <a:pt x="208" y="208"/>
                    <a:pt x="208" y="208"/>
                    <a:pt x="208" y="208"/>
                  </a:cubicBezTo>
                  <a:cubicBezTo>
                    <a:pt x="209" y="206"/>
                    <a:pt x="209" y="206"/>
                    <a:pt x="209" y="206"/>
                  </a:cubicBezTo>
                  <a:cubicBezTo>
                    <a:pt x="210" y="206"/>
                    <a:pt x="210" y="206"/>
                    <a:pt x="210" y="206"/>
                  </a:cubicBezTo>
                  <a:cubicBezTo>
                    <a:pt x="211" y="206"/>
                    <a:pt x="211" y="206"/>
                    <a:pt x="211" y="206"/>
                  </a:cubicBezTo>
                  <a:cubicBezTo>
                    <a:pt x="211" y="205"/>
                    <a:pt x="211" y="205"/>
                    <a:pt x="211" y="205"/>
                  </a:cubicBezTo>
                  <a:cubicBezTo>
                    <a:pt x="212" y="204"/>
                    <a:pt x="212" y="204"/>
                    <a:pt x="212" y="204"/>
                  </a:cubicBezTo>
                  <a:cubicBezTo>
                    <a:pt x="214" y="203"/>
                    <a:pt x="214" y="203"/>
                    <a:pt x="214" y="203"/>
                  </a:cubicBezTo>
                  <a:cubicBezTo>
                    <a:pt x="215" y="201"/>
                    <a:pt x="215" y="201"/>
                    <a:pt x="215" y="201"/>
                  </a:cubicBezTo>
                  <a:cubicBezTo>
                    <a:pt x="214" y="199"/>
                    <a:pt x="214" y="199"/>
                    <a:pt x="214" y="199"/>
                  </a:cubicBezTo>
                  <a:cubicBezTo>
                    <a:pt x="214" y="198"/>
                    <a:pt x="214" y="198"/>
                    <a:pt x="214" y="198"/>
                  </a:cubicBezTo>
                  <a:cubicBezTo>
                    <a:pt x="212" y="198"/>
                    <a:pt x="212" y="198"/>
                    <a:pt x="212" y="198"/>
                  </a:cubicBezTo>
                  <a:cubicBezTo>
                    <a:pt x="211" y="198"/>
                    <a:pt x="211" y="198"/>
                    <a:pt x="211" y="198"/>
                  </a:cubicBezTo>
                  <a:cubicBezTo>
                    <a:pt x="208" y="201"/>
                    <a:pt x="208" y="201"/>
                    <a:pt x="208" y="201"/>
                  </a:cubicBezTo>
                  <a:cubicBezTo>
                    <a:pt x="208" y="202"/>
                    <a:pt x="208" y="202"/>
                    <a:pt x="208" y="202"/>
                  </a:cubicBezTo>
                  <a:cubicBezTo>
                    <a:pt x="208" y="203"/>
                    <a:pt x="208" y="203"/>
                    <a:pt x="208" y="203"/>
                  </a:cubicBezTo>
                  <a:cubicBezTo>
                    <a:pt x="208" y="205"/>
                    <a:pt x="208" y="205"/>
                    <a:pt x="208" y="205"/>
                  </a:cubicBezTo>
                  <a:cubicBezTo>
                    <a:pt x="206" y="207"/>
                    <a:pt x="206" y="207"/>
                    <a:pt x="206" y="207"/>
                  </a:cubicBezTo>
                  <a:cubicBezTo>
                    <a:pt x="204" y="207"/>
                    <a:pt x="204" y="207"/>
                    <a:pt x="204" y="207"/>
                  </a:cubicBezTo>
                  <a:cubicBezTo>
                    <a:pt x="204" y="206"/>
                    <a:pt x="204" y="206"/>
                    <a:pt x="204" y="206"/>
                  </a:cubicBezTo>
                  <a:cubicBezTo>
                    <a:pt x="200" y="206"/>
                    <a:pt x="200" y="206"/>
                    <a:pt x="200" y="206"/>
                  </a:cubicBezTo>
                  <a:cubicBezTo>
                    <a:pt x="199" y="205"/>
                    <a:pt x="199" y="205"/>
                    <a:pt x="199" y="205"/>
                  </a:cubicBezTo>
                  <a:cubicBezTo>
                    <a:pt x="198" y="205"/>
                    <a:pt x="198" y="205"/>
                    <a:pt x="198" y="205"/>
                  </a:cubicBezTo>
                  <a:cubicBezTo>
                    <a:pt x="198" y="204"/>
                    <a:pt x="198" y="204"/>
                    <a:pt x="198" y="204"/>
                  </a:cubicBezTo>
                  <a:cubicBezTo>
                    <a:pt x="199" y="204"/>
                    <a:pt x="199" y="204"/>
                    <a:pt x="199" y="204"/>
                  </a:cubicBezTo>
                  <a:cubicBezTo>
                    <a:pt x="201" y="203"/>
                    <a:pt x="201" y="203"/>
                    <a:pt x="201" y="203"/>
                  </a:cubicBezTo>
                  <a:cubicBezTo>
                    <a:pt x="201" y="202"/>
                    <a:pt x="201" y="202"/>
                    <a:pt x="201" y="202"/>
                  </a:cubicBezTo>
                  <a:cubicBezTo>
                    <a:pt x="201" y="200"/>
                    <a:pt x="201" y="200"/>
                    <a:pt x="201" y="200"/>
                  </a:cubicBezTo>
                  <a:cubicBezTo>
                    <a:pt x="201" y="199"/>
                    <a:pt x="201" y="199"/>
                    <a:pt x="201" y="199"/>
                  </a:cubicBezTo>
                  <a:cubicBezTo>
                    <a:pt x="202" y="198"/>
                    <a:pt x="202" y="198"/>
                    <a:pt x="202" y="198"/>
                  </a:cubicBezTo>
                  <a:cubicBezTo>
                    <a:pt x="203" y="198"/>
                    <a:pt x="203" y="198"/>
                    <a:pt x="203" y="198"/>
                  </a:cubicBezTo>
                  <a:cubicBezTo>
                    <a:pt x="204" y="197"/>
                    <a:pt x="204" y="197"/>
                    <a:pt x="204" y="197"/>
                  </a:cubicBezTo>
                  <a:cubicBezTo>
                    <a:pt x="204" y="195"/>
                    <a:pt x="204" y="195"/>
                    <a:pt x="204" y="195"/>
                  </a:cubicBezTo>
                  <a:cubicBezTo>
                    <a:pt x="204" y="194"/>
                    <a:pt x="204" y="194"/>
                    <a:pt x="204" y="194"/>
                  </a:cubicBezTo>
                  <a:cubicBezTo>
                    <a:pt x="203" y="194"/>
                    <a:pt x="203" y="194"/>
                    <a:pt x="203" y="194"/>
                  </a:cubicBezTo>
                  <a:cubicBezTo>
                    <a:pt x="202" y="192"/>
                    <a:pt x="202" y="192"/>
                    <a:pt x="202" y="192"/>
                  </a:cubicBezTo>
                  <a:cubicBezTo>
                    <a:pt x="203" y="192"/>
                    <a:pt x="203" y="192"/>
                    <a:pt x="203" y="192"/>
                  </a:cubicBezTo>
                  <a:cubicBezTo>
                    <a:pt x="204" y="192"/>
                    <a:pt x="204" y="192"/>
                    <a:pt x="204" y="192"/>
                  </a:cubicBezTo>
                  <a:cubicBezTo>
                    <a:pt x="205" y="193"/>
                    <a:pt x="205" y="193"/>
                    <a:pt x="205" y="193"/>
                  </a:cubicBezTo>
                  <a:cubicBezTo>
                    <a:pt x="207" y="194"/>
                    <a:pt x="207" y="194"/>
                    <a:pt x="207" y="194"/>
                  </a:cubicBezTo>
                  <a:cubicBezTo>
                    <a:pt x="209" y="193"/>
                    <a:pt x="209" y="193"/>
                    <a:pt x="209" y="193"/>
                  </a:cubicBezTo>
                  <a:cubicBezTo>
                    <a:pt x="210" y="193"/>
                    <a:pt x="210" y="193"/>
                    <a:pt x="210" y="193"/>
                  </a:cubicBezTo>
                  <a:cubicBezTo>
                    <a:pt x="210" y="192"/>
                    <a:pt x="210" y="192"/>
                    <a:pt x="210" y="192"/>
                  </a:cubicBezTo>
                  <a:cubicBezTo>
                    <a:pt x="210" y="191"/>
                    <a:pt x="210" y="191"/>
                    <a:pt x="210" y="191"/>
                  </a:cubicBezTo>
                  <a:cubicBezTo>
                    <a:pt x="208" y="191"/>
                    <a:pt x="208" y="191"/>
                    <a:pt x="208" y="191"/>
                  </a:cubicBezTo>
                  <a:cubicBezTo>
                    <a:pt x="207" y="191"/>
                    <a:pt x="207" y="191"/>
                    <a:pt x="207" y="191"/>
                  </a:cubicBezTo>
                  <a:cubicBezTo>
                    <a:pt x="207" y="190"/>
                    <a:pt x="207" y="190"/>
                    <a:pt x="207" y="190"/>
                  </a:cubicBezTo>
                  <a:cubicBezTo>
                    <a:pt x="206" y="189"/>
                    <a:pt x="206" y="189"/>
                    <a:pt x="206" y="189"/>
                  </a:cubicBezTo>
                  <a:cubicBezTo>
                    <a:pt x="204" y="189"/>
                    <a:pt x="204" y="189"/>
                    <a:pt x="204" y="189"/>
                  </a:cubicBezTo>
                  <a:cubicBezTo>
                    <a:pt x="202" y="189"/>
                    <a:pt x="202" y="189"/>
                    <a:pt x="202" y="189"/>
                  </a:cubicBezTo>
                  <a:cubicBezTo>
                    <a:pt x="199" y="188"/>
                    <a:pt x="199" y="188"/>
                    <a:pt x="199" y="188"/>
                  </a:cubicBezTo>
                  <a:cubicBezTo>
                    <a:pt x="200" y="189"/>
                    <a:pt x="200" y="189"/>
                    <a:pt x="200" y="189"/>
                  </a:cubicBezTo>
                  <a:cubicBezTo>
                    <a:pt x="200" y="190"/>
                    <a:pt x="200" y="190"/>
                    <a:pt x="200" y="190"/>
                  </a:cubicBezTo>
                  <a:cubicBezTo>
                    <a:pt x="199" y="191"/>
                    <a:pt x="199" y="191"/>
                    <a:pt x="199" y="191"/>
                  </a:cubicBezTo>
                  <a:cubicBezTo>
                    <a:pt x="199" y="190"/>
                    <a:pt x="199" y="190"/>
                    <a:pt x="199" y="190"/>
                  </a:cubicBezTo>
                  <a:cubicBezTo>
                    <a:pt x="198" y="189"/>
                    <a:pt x="198" y="189"/>
                    <a:pt x="198" y="189"/>
                  </a:cubicBezTo>
                  <a:cubicBezTo>
                    <a:pt x="195" y="191"/>
                    <a:pt x="195" y="191"/>
                    <a:pt x="195" y="191"/>
                  </a:cubicBezTo>
                  <a:cubicBezTo>
                    <a:pt x="194" y="191"/>
                    <a:pt x="194" y="191"/>
                    <a:pt x="194" y="191"/>
                  </a:cubicBezTo>
                  <a:cubicBezTo>
                    <a:pt x="193" y="190"/>
                    <a:pt x="193" y="190"/>
                    <a:pt x="193" y="190"/>
                  </a:cubicBezTo>
                  <a:cubicBezTo>
                    <a:pt x="193" y="189"/>
                    <a:pt x="193" y="189"/>
                    <a:pt x="193" y="189"/>
                  </a:cubicBezTo>
                  <a:cubicBezTo>
                    <a:pt x="191" y="189"/>
                    <a:pt x="191" y="189"/>
                    <a:pt x="191" y="189"/>
                  </a:cubicBezTo>
                  <a:cubicBezTo>
                    <a:pt x="191" y="190"/>
                    <a:pt x="191" y="190"/>
                    <a:pt x="191" y="190"/>
                  </a:cubicBezTo>
                  <a:cubicBezTo>
                    <a:pt x="191" y="191"/>
                    <a:pt x="191" y="191"/>
                    <a:pt x="191" y="191"/>
                  </a:cubicBezTo>
                  <a:cubicBezTo>
                    <a:pt x="190" y="192"/>
                    <a:pt x="190" y="192"/>
                    <a:pt x="190" y="192"/>
                  </a:cubicBezTo>
                  <a:cubicBezTo>
                    <a:pt x="189" y="193"/>
                    <a:pt x="189" y="193"/>
                    <a:pt x="189" y="193"/>
                  </a:cubicBezTo>
                  <a:cubicBezTo>
                    <a:pt x="188" y="191"/>
                    <a:pt x="188" y="191"/>
                    <a:pt x="188" y="191"/>
                  </a:cubicBezTo>
                  <a:cubicBezTo>
                    <a:pt x="188" y="190"/>
                    <a:pt x="188" y="190"/>
                    <a:pt x="188" y="190"/>
                  </a:cubicBezTo>
                  <a:cubicBezTo>
                    <a:pt x="188" y="188"/>
                    <a:pt x="188" y="188"/>
                    <a:pt x="188" y="188"/>
                  </a:cubicBezTo>
                  <a:cubicBezTo>
                    <a:pt x="189" y="187"/>
                    <a:pt x="189" y="187"/>
                    <a:pt x="189" y="187"/>
                  </a:cubicBezTo>
                  <a:cubicBezTo>
                    <a:pt x="190" y="188"/>
                    <a:pt x="190" y="188"/>
                    <a:pt x="190" y="188"/>
                  </a:cubicBezTo>
                  <a:cubicBezTo>
                    <a:pt x="192" y="188"/>
                    <a:pt x="192" y="188"/>
                    <a:pt x="192" y="188"/>
                  </a:cubicBezTo>
                  <a:cubicBezTo>
                    <a:pt x="193" y="186"/>
                    <a:pt x="193" y="186"/>
                    <a:pt x="193" y="186"/>
                  </a:cubicBezTo>
                  <a:cubicBezTo>
                    <a:pt x="194" y="188"/>
                    <a:pt x="194" y="188"/>
                    <a:pt x="194" y="188"/>
                  </a:cubicBezTo>
                  <a:cubicBezTo>
                    <a:pt x="197" y="186"/>
                    <a:pt x="197" y="186"/>
                    <a:pt x="197" y="186"/>
                  </a:cubicBezTo>
                  <a:cubicBezTo>
                    <a:pt x="198" y="185"/>
                    <a:pt x="198" y="185"/>
                    <a:pt x="198" y="185"/>
                  </a:cubicBezTo>
                  <a:cubicBezTo>
                    <a:pt x="199" y="184"/>
                    <a:pt x="199" y="184"/>
                    <a:pt x="199" y="184"/>
                  </a:cubicBezTo>
                  <a:cubicBezTo>
                    <a:pt x="199" y="185"/>
                    <a:pt x="199" y="185"/>
                    <a:pt x="199" y="185"/>
                  </a:cubicBezTo>
                  <a:cubicBezTo>
                    <a:pt x="200" y="185"/>
                    <a:pt x="200" y="185"/>
                    <a:pt x="200" y="185"/>
                  </a:cubicBezTo>
                  <a:cubicBezTo>
                    <a:pt x="201" y="185"/>
                    <a:pt x="201" y="185"/>
                    <a:pt x="201" y="185"/>
                  </a:cubicBezTo>
                  <a:cubicBezTo>
                    <a:pt x="201" y="184"/>
                    <a:pt x="201" y="184"/>
                    <a:pt x="201" y="184"/>
                  </a:cubicBezTo>
                  <a:cubicBezTo>
                    <a:pt x="203" y="184"/>
                    <a:pt x="203" y="184"/>
                    <a:pt x="203" y="184"/>
                  </a:cubicBezTo>
                  <a:cubicBezTo>
                    <a:pt x="204" y="184"/>
                    <a:pt x="204" y="184"/>
                    <a:pt x="204" y="184"/>
                  </a:cubicBezTo>
                  <a:cubicBezTo>
                    <a:pt x="206" y="184"/>
                    <a:pt x="206" y="184"/>
                    <a:pt x="206" y="184"/>
                  </a:cubicBezTo>
                  <a:cubicBezTo>
                    <a:pt x="207" y="182"/>
                    <a:pt x="207" y="182"/>
                    <a:pt x="207" y="182"/>
                  </a:cubicBezTo>
                  <a:cubicBezTo>
                    <a:pt x="208" y="183"/>
                    <a:pt x="208" y="183"/>
                    <a:pt x="208" y="183"/>
                  </a:cubicBezTo>
                  <a:cubicBezTo>
                    <a:pt x="210" y="182"/>
                    <a:pt x="210" y="182"/>
                    <a:pt x="210" y="182"/>
                  </a:cubicBezTo>
                  <a:cubicBezTo>
                    <a:pt x="210" y="181"/>
                    <a:pt x="210" y="181"/>
                    <a:pt x="210" y="181"/>
                  </a:cubicBezTo>
                  <a:cubicBezTo>
                    <a:pt x="211" y="181"/>
                    <a:pt x="211" y="181"/>
                    <a:pt x="211" y="181"/>
                  </a:cubicBezTo>
                  <a:cubicBezTo>
                    <a:pt x="211" y="180"/>
                    <a:pt x="211" y="180"/>
                    <a:pt x="211" y="180"/>
                  </a:cubicBezTo>
                  <a:cubicBezTo>
                    <a:pt x="214" y="179"/>
                    <a:pt x="214" y="179"/>
                    <a:pt x="214" y="179"/>
                  </a:cubicBezTo>
                  <a:cubicBezTo>
                    <a:pt x="215" y="178"/>
                    <a:pt x="215" y="178"/>
                    <a:pt x="215" y="178"/>
                  </a:cubicBezTo>
                  <a:cubicBezTo>
                    <a:pt x="216" y="177"/>
                    <a:pt x="216" y="177"/>
                    <a:pt x="216" y="177"/>
                  </a:cubicBezTo>
                  <a:cubicBezTo>
                    <a:pt x="217" y="176"/>
                    <a:pt x="217" y="176"/>
                    <a:pt x="217" y="176"/>
                  </a:cubicBezTo>
                  <a:cubicBezTo>
                    <a:pt x="217" y="177"/>
                    <a:pt x="217" y="177"/>
                    <a:pt x="217" y="177"/>
                  </a:cubicBezTo>
                  <a:cubicBezTo>
                    <a:pt x="218" y="178"/>
                    <a:pt x="218" y="178"/>
                    <a:pt x="218" y="178"/>
                  </a:cubicBezTo>
                  <a:cubicBezTo>
                    <a:pt x="219" y="178"/>
                    <a:pt x="219" y="178"/>
                    <a:pt x="219" y="178"/>
                  </a:cubicBezTo>
                  <a:cubicBezTo>
                    <a:pt x="219" y="177"/>
                    <a:pt x="219" y="177"/>
                    <a:pt x="219" y="177"/>
                  </a:cubicBezTo>
                  <a:cubicBezTo>
                    <a:pt x="220" y="177"/>
                    <a:pt x="220" y="177"/>
                    <a:pt x="220" y="177"/>
                  </a:cubicBezTo>
                  <a:cubicBezTo>
                    <a:pt x="220" y="178"/>
                    <a:pt x="220" y="178"/>
                    <a:pt x="220" y="178"/>
                  </a:cubicBezTo>
                  <a:cubicBezTo>
                    <a:pt x="221" y="178"/>
                    <a:pt x="221" y="178"/>
                    <a:pt x="221" y="178"/>
                  </a:cubicBezTo>
                  <a:cubicBezTo>
                    <a:pt x="222" y="178"/>
                    <a:pt x="222" y="178"/>
                    <a:pt x="222" y="178"/>
                  </a:cubicBezTo>
                  <a:cubicBezTo>
                    <a:pt x="222" y="179"/>
                    <a:pt x="222" y="179"/>
                    <a:pt x="222" y="179"/>
                  </a:cubicBezTo>
                  <a:cubicBezTo>
                    <a:pt x="221" y="179"/>
                    <a:pt x="221" y="179"/>
                    <a:pt x="221" y="179"/>
                  </a:cubicBezTo>
                  <a:cubicBezTo>
                    <a:pt x="221" y="180"/>
                    <a:pt x="221" y="180"/>
                    <a:pt x="221" y="180"/>
                  </a:cubicBezTo>
                  <a:cubicBezTo>
                    <a:pt x="219" y="182"/>
                    <a:pt x="219" y="182"/>
                    <a:pt x="219" y="182"/>
                  </a:cubicBezTo>
                  <a:cubicBezTo>
                    <a:pt x="216" y="182"/>
                    <a:pt x="216" y="182"/>
                    <a:pt x="216" y="182"/>
                  </a:cubicBezTo>
                  <a:cubicBezTo>
                    <a:pt x="216" y="183"/>
                    <a:pt x="216" y="183"/>
                    <a:pt x="216" y="183"/>
                  </a:cubicBezTo>
                  <a:cubicBezTo>
                    <a:pt x="215" y="184"/>
                    <a:pt x="215" y="184"/>
                    <a:pt x="215" y="184"/>
                  </a:cubicBezTo>
                  <a:cubicBezTo>
                    <a:pt x="215" y="185"/>
                    <a:pt x="215" y="185"/>
                    <a:pt x="215" y="185"/>
                  </a:cubicBezTo>
                  <a:cubicBezTo>
                    <a:pt x="215" y="186"/>
                    <a:pt x="215" y="186"/>
                    <a:pt x="215" y="186"/>
                  </a:cubicBezTo>
                  <a:cubicBezTo>
                    <a:pt x="217" y="186"/>
                    <a:pt x="217" y="186"/>
                    <a:pt x="217" y="186"/>
                  </a:cubicBezTo>
                  <a:cubicBezTo>
                    <a:pt x="218" y="186"/>
                    <a:pt x="218" y="186"/>
                    <a:pt x="218" y="186"/>
                  </a:cubicBezTo>
                  <a:cubicBezTo>
                    <a:pt x="219" y="186"/>
                    <a:pt x="219" y="186"/>
                    <a:pt x="219" y="186"/>
                  </a:cubicBezTo>
                  <a:cubicBezTo>
                    <a:pt x="219" y="187"/>
                    <a:pt x="219" y="187"/>
                    <a:pt x="219" y="187"/>
                  </a:cubicBezTo>
                  <a:cubicBezTo>
                    <a:pt x="221" y="187"/>
                    <a:pt x="221" y="187"/>
                    <a:pt x="221" y="187"/>
                  </a:cubicBezTo>
                  <a:cubicBezTo>
                    <a:pt x="222" y="188"/>
                    <a:pt x="222" y="188"/>
                    <a:pt x="222" y="188"/>
                  </a:cubicBezTo>
                  <a:cubicBezTo>
                    <a:pt x="225" y="187"/>
                    <a:pt x="225" y="187"/>
                    <a:pt x="225" y="187"/>
                  </a:cubicBezTo>
                  <a:cubicBezTo>
                    <a:pt x="226" y="186"/>
                    <a:pt x="226" y="186"/>
                    <a:pt x="226" y="186"/>
                  </a:cubicBezTo>
                  <a:cubicBezTo>
                    <a:pt x="227" y="185"/>
                    <a:pt x="227" y="185"/>
                    <a:pt x="227" y="185"/>
                  </a:cubicBezTo>
                  <a:cubicBezTo>
                    <a:pt x="226" y="185"/>
                    <a:pt x="226" y="185"/>
                    <a:pt x="226" y="185"/>
                  </a:cubicBezTo>
                  <a:cubicBezTo>
                    <a:pt x="229" y="182"/>
                    <a:pt x="229" y="182"/>
                    <a:pt x="229" y="182"/>
                  </a:cubicBezTo>
                  <a:cubicBezTo>
                    <a:pt x="230" y="182"/>
                    <a:pt x="230" y="182"/>
                    <a:pt x="230" y="182"/>
                  </a:cubicBezTo>
                  <a:cubicBezTo>
                    <a:pt x="230" y="183"/>
                    <a:pt x="230" y="183"/>
                    <a:pt x="230" y="183"/>
                  </a:cubicBezTo>
                  <a:cubicBezTo>
                    <a:pt x="230" y="184"/>
                    <a:pt x="230" y="184"/>
                    <a:pt x="230" y="184"/>
                  </a:cubicBezTo>
                  <a:cubicBezTo>
                    <a:pt x="230" y="185"/>
                    <a:pt x="230" y="185"/>
                    <a:pt x="230" y="185"/>
                  </a:cubicBezTo>
                  <a:cubicBezTo>
                    <a:pt x="231" y="184"/>
                    <a:pt x="231" y="184"/>
                    <a:pt x="231" y="184"/>
                  </a:cubicBezTo>
                  <a:cubicBezTo>
                    <a:pt x="231" y="186"/>
                    <a:pt x="231" y="186"/>
                    <a:pt x="231" y="186"/>
                  </a:cubicBezTo>
                  <a:cubicBezTo>
                    <a:pt x="230" y="186"/>
                    <a:pt x="230" y="186"/>
                    <a:pt x="230" y="186"/>
                  </a:cubicBezTo>
                  <a:cubicBezTo>
                    <a:pt x="230" y="187"/>
                    <a:pt x="230" y="187"/>
                    <a:pt x="230" y="187"/>
                  </a:cubicBezTo>
                  <a:cubicBezTo>
                    <a:pt x="229" y="188"/>
                    <a:pt x="229" y="188"/>
                    <a:pt x="229" y="188"/>
                  </a:cubicBezTo>
                  <a:cubicBezTo>
                    <a:pt x="230" y="188"/>
                    <a:pt x="230" y="188"/>
                    <a:pt x="230" y="188"/>
                  </a:cubicBezTo>
                  <a:cubicBezTo>
                    <a:pt x="230" y="189"/>
                    <a:pt x="230" y="189"/>
                    <a:pt x="230" y="189"/>
                  </a:cubicBezTo>
                  <a:cubicBezTo>
                    <a:pt x="229" y="191"/>
                    <a:pt x="229" y="191"/>
                    <a:pt x="229" y="191"/>
                  </a:cubicBezTo>
                  <a:cubicBezTo>
                    <a:pt x="229" y="192"/>
                    <a:pt x="229" y="192"/>
                    <a:pt x="229" y="192"/>
                  </a:cubicBezTo>
                  <a:cubicBezTo>
                    <a:pt x="228" y="192"/>
                    <a:pt x="228" y="192"/>
                    <a:pt x="228" y="192"/>
                  </a:cubicBezTo>
                  <a:cubicBezTo>
                    <a:pt x="227" y="193"/>
                    <a:pt x="227" y="193"/>
                    <a:pt x="227" y="193"/>
                  </a:cubicBezTo>
                  <a:cubicBezTo>
                    <a:pt x="228" y="194"/>
                    <a:pt x="228" y="194"/>
                    <a:pt x="228" y="194"/>
                  </a:cubicBezTo>
                  <a:cubicBezTo>
                    <a:pt x="225" y="196"/>
                    <a:pt x="225" y="196"/>
                    <a:pt x="225" y="196"/>
                  </a:cubicBezTo>
                  <a:cubicBezTo>
                    <a:pt x="226" y="196"/>
                    <a:pt x="226" y="196"/>
                    <a:pt x="226" y="196"/>
                  </a:cubicBezTo>
                  <a:cubicBezTo>
                    <a:pt x="228" y="195"/>
                    <a:pt x="228" y="195"/>
                    <a:pt x="228" y="195"/>
                  </a:cubicBezTo>
                  <a:cubicBezTo>
                    <a:pt x="229" y="196"/>
                    <a:pt x="229" y="196"/>
                    <a:pt x="229" y="196"/>
                  </a:cubicBezTo>
                  <a:cubicBezTo>
                    <a:pt x="225" y="198"/>
                    <a:pt x="225" y="198"/>
                    <a:pt x="225" y="198"/>
                  </a:cubicBezTo>
                  <a:cubicBezTo>
                    <a:pt x="224" y="197"/>
                    <a:pt x="224" y="197"/>
                    <a:pt x="224" y="197"/>
                  </a:cubicBezTo>
                  <a:cubicBezTo>
                    <a:pt x="224" y="196"/>
                    <a:pt x="224" y="196"/>
                    <a:pt x="224" y="196"/>
                  </a:cubicBezTo>
                  <a:cubicBezTo>
                    <a:pt x="222" y="195"/>
                    <a:pt x="222" y="195"/>
                    <a:pt x="222" y="195"/>
                  </a:cubicBezTo>
                  <a:cubicBezTo>
                    <a:pt x="220" y="195"/>
                    <a:pt x="220" y="195"/>
                    <a:pt x="220" y="195"/>
                  </a:cubicBezTo>
                  <a:close/>
                  <a:moveTo>
                    <a:pt x="263" y="243"/>
                  </a:moveTo>
                  <a:cubicBezTo>
                    <a:pt x="263" y="246"/>
                    <a:pt x="263" y="246"/>
                    <a:pt x="263" y="246"/>
                  </a:cubicBezTo>
                  <a:cubicBezTo>
                    <a:pt x="259" y="250"/>
                    <a:pt x="259" y="250"/>
                    <a:pt x="259" y="250"/>
                  </a:cubicBezTo>
                  <a:cubicBezTo>
                    <a:pt x="258" y="251"/>
                    <a:pt x="258" y="251"/>
                    <a:pt x="258" y="251"/>
                  </a:cubicBezTo>
                  <a:cubicBezTo>
                    <a:pt x="257" y="251"/>
                    <a:pt x="257" y="251"/>
                    <a:pt x="257" y="251"/>
                  </a:cubicBezTo>
                  <a:cubicBezTo>
                    <a:pt x="256" y="251"/>
                    <a:pt x="256" y="251"/>
                    <a:pt x="256" y="251"/>
                  </a:cubicBezTo>
                  <a:cubicBezTo>
                    <a:pt x="255" y="251"/>
                    <a:pt x="255" y="251"/>
                    <a:pt x="255" y="251"/>
                  </a:cubicBezTo>
                  <a:cubicBezTo>
                    <a:pt x="254" y="251"/>
                    <a:pt x="254" y="251"/>
                    <a:pt x="254" y="251"/>
                  </a:cubicBezTo>
                  <a:cubicBezTo>
                    <a:pt x="254" y="252"/>
                    <a:pt x="254" y="252"/>
                    <a:pt x="254" y="252"/>
                  </a:cubicBezTo>
                  <a:cubicBezTo>
                    <a:pt x="254" y="253"/>
                    <a:pt x="254" y="253"/>
                    <a:pt x="254" y="253"/>
                  </a:cubicBezTo>
                  <a:cubicBezTo>
                    <a:pt x="252" y="253"/>
                    <a:pt x="252" y="253"/>
                    <a:pt x="252" y="253"/>
                  </a:cubicBezTo>
                  <a:cubicBezTo>
                    <a:pt x="251" y="256"/>
                    <a:pt x="251" y="256"/>
                    <a:pt x="251" y="256"/>
                  </a:cubicBezTo>
                  <a:cubicBezTo>
                    <a:pt x="250" y="257"/>
                    <a:pt x="250" y="257"/>
                    <a:pt x="250" y="257"/>
                  </a:cubicBezTo>
                  <a:cubicBezTo>
                    <a:pt x="249" y="257"/>
                    <a:pt x="249" y="257"/>
                    <a:pt x="249" y="257"/>
                  </a:cubicBezTo>
                  <a:cubicBezTo>
                    <a:pt x="248" y="256"/>
                    <a:pt x="248" y="256"/>
                    <a:pt x="248" y="256"/>
                  </a:cubicBezTo>
                  <a:cubicBezTo>
                    <a:pt x="242" y="259"/>
                    <a:pt x="242" y="259"/>
                    <a:pt x="242" y="259"/>
                  </a:cubicBezTo>
                  <a:cubicBezTo>
                    <a:pt x="241" y="259"/>
                    <a:pt x="241" y="259"/>
                    <a:pt x="241" y="259"/>
                  </a:cubicBezTo>
                  <a:cubicBezTo>
                    <a:pt x="240" y="259"/>
                    <a:pt x="240" y="259"/>
                    <a:pt x="240" y="259"/>
                  </a:cubicBezTo>
                  <a:cubicBezTo>
                    <a:pt x="238" y="259"/>
                    <a:pt x="238" y="259"/>
                    <a:pt x="238" y="259"/>
                  </a:cubicBezTo>
                  <a:cubicBezTo>
                    <a:pt x="237" y="259"/>
                    <a:pt x="237" y="259"/>
                    <a:pt x="237" y="259"/>
                  </a:cubicBezTo>
                  <a:cubicBezTo>
                    <a:pt x="237" y="258"/>
                    <a:pt x="237" y="258"/>
                    <a:pt x="237" y="258"/>
                  </a:cubicBezTo>
                  <a:cubicBezTo>
                    <a:pt x="233" y="256"/>
                    <a:pt x="233" y="256"/>
                    <a:pt x="233" y="256"/>
                  </a:cubicBezTo>
                  <a:cubicBezTo>
                    <a:pt x="233" y="255"/>
                    <a:pt x="233" y="255"/>
                    <a:pt x="233" y="255"/>
                  </a:cubicBezTo>
                  <a:cubicBezTo>
                    <a:pt x="232" y="255"/>
                    <a:pt x="232" y="255"/>
                    <a:pt x="232" y="255"/>
                  </a:cubicBezTo>
                  <a:cubicBezTo>
                    <a:pt x="229" y="253"/>
                    <a:pt x="229" y="253"/>
                    <a:pt x="229" y="253"/>
                  </a:cubicBezTo>
                  <a:cubicBezTo>
                    <a:pt x="229" y="252"/>
                    <a:pt x="229" y="252"/>
                    <a:pt x="229" y="252"/>
                  </a:cubicBezTo>
                  <a:cubicBezTo>
                    <a:pt x="228" y="252"/>
                    <a:pt x="228" y="252"/>
                    <a:pt x="228" y="252"/>
                  </a:cubicBezTo>
                  <a:cubicBezTo>
                    <a:pt x="227" y="252"/>
                    <a:pt x="227" y="252"/>
                    <a:pt x="227" y="252"/>
                  </a:cubicBezTo>
                  <a:cubicBezTo>
                    <a:pt x="226" y="252"/>
                    <a:pt x="226" y="252"/>
                    <a:pt x="226" y="252"/>
                  </a:cubicBezTo>
                  <a:cubicBezTo>
                    <a:pt x="226" y="253"/>
                    <a:pt x="226" y="253"/>
                    <a:pt x="226" y="253"/>
                  </a:cubicBezTo>
                  <a:cubicBezTo>
                    <a:pt x="224" y="253"/>
                    <a:pt x="224" y="253"/>
                    <a:pt x="224" y="253"/>
                  </a:cubicBezTo>
                  <a:cubicBezTo>
                    <a:pt x="224" y="252"/>
                    <a:pt x="224" y="252"/>
                    <a:pt x="224" y="252"/>
                  </a:cubicBezTo>
                  <a:cubicBezTo>
                    <a:pt x="226" y="250"/>
                    <a:pt x="226" y="250"/>
                    <a:pt x="226" y="250"/>
                  </a:cubicBezTo>
                  <a:cubicBezTo>
                    <a:pt x="227" y="250"/>
                    <a:pt x="227" y="250"/>
                    <a:pt x="227" y="250"/>
                  </a:cubicBezTo>
                  <a:cubicBezTo>
                    <a:pt x="232" y="253"/>
                    <a:pt x="232" y="253"/>
                    <a:pt x="232" y="253"/>
                  </a:cubicBezTo>
                  <a:cubicBezTo>
                    <a:pt x="235" y="253"/>
                    <a:pt x="235" y="253"/>
                    <a:pt x="235" y="253"/>
                  </a:cubicBezTo>
                  <a:cubicBezTo>
                    <a:pt x="236" y="253"/>
                    <a:pt x="236" y="253"/>
                    <a:pt x="236" y="253"/>
                  </a:cubicBezTo>
                  <a:cubicBezTo>
                    <a:pt x="236" y="252"/>
                    <a:pt x="236" y="252"/>
                    <a:pt x="236" y="252"/>
                  </a:cubicBezTo>
                  <a:cubicBezTo>
                    <a:pt x="238" y="253"/>
                    <a:pt x="238" y="253"/>
                    <a:pt x="238" y="253"/>
                  </a:cubicBezTo>
                  <a:cubicBezTo>
                    <a:pt x="239" y="254"/>
                    <a:pt x="239" y="254"/>
                    <a:pt x="239" y="254"/>
                  </a:cubicBezTo>
                  <a:cubicBezTo>
                    <a:pt x="240" y="254"/>
                    <a:pt x="240" y="254"/>
                    <a:pt x="240" y="254"/>
                  </a:cubicBezTo>
                  <a:cubicBezTo>
                    <a:pt x="240" y="253"/>
                    <a:pt x="240" y="253"/>
                    <a:pt x="240" y="253"/>
                  </a:cubicBezTo>
                  <a:cubicBezTo>
                    <a:pt x="241" y="253"/>
                    <a:pt x="241" y="253"/>
                    <a:pt x="241" y="253"/>
                  </a:cubicBezTo>
                  <a:cubicBezTo>
                    <a:pt x="241" y="252"/>
                    <a:pt x="241" y="252"/>
                    <a:pt x="241" y="252"/>
                  </a:cubicBezTo>
                  <a:cubicBezTo>
                    <a:pt x="240" y="252"/>
                    <a:pt x="240" y="252"/>
                    <a:pt x="240" y="252"/>
                  </a:cubicBezTo>
                  <a:cubicBezTo>
                    <a:pt x="240" y="251"/>
                    <a:pt x="240" y="251"/>
                    <a:pt x="240" y="251"/>
                  </a:cubicBezTo>
                  <a:cubicBezTo>
                    <a:pt x="241" y="252"/>
                    <a:pt x="241" y="252"/>
                    <a:pt x="241" y="252"/>
                  </a:cubicBezTo>
                  <a:cubicBezTo>
                    <a:pt x="242" y="251"/>
                    <a:pt x="242" y="251"/>
                    <a:pt x="242" y="251"/>
                  </a:cubicBezTo>
                  <a:cubicBezTo>
                    <a:pt x="242" y="252"/>
                    <a:pt x="242" y="252"/>
                    <a:pt x="242" y="252"/>
                  </a:cubicBezTo>
                  <a:cubicBezTo>
                    <a:pt x="243" y="251"/>
                    <a:pt x="243" y="251"/>
                    <a:pt x="243" y="251"/>
                  </a:cubicBezTo>
                  <a:cubicBezTo>
                    <a:pt x="242" y="250"/>
                    <a:pt x="242" y="250"/>
                    <a:pt x="242" y="250"/>
                  </a:cubicBezTo>
                  <a:cubicBezTo>
                    <a:pt x="243" y="249"/>
                    <a:pt x="243" y="249"/>
                    <a:pt x="243" y="249"/>
                  </a:cubicBezTo>
                  <a:cubicBezTo>
                    <a:pt x="243" y="248"/>
                    <a:pt x="243" y="248"/>
                    <a:pt x="243" y="248"/>
                  </a:cubicBezTo>
                  <a:cubicBezTo>
                    <a:pt x="243" y="247"/>
                    <a:pt x="243" y="247"/>
                    <a:pt x="243" y="247"/>
                  </a:cubicBezTo>
                  <a:cubicBezTo>
                    <a:pt x="243" y="246"/>
                    <a:pt x="243" y="246"/>
                    <a:pt x="243" y="246"/>
                  </a:cubicBezTo>
                  <a:cubicBezTo>
                    <a:pt x="246" y="247"/>
                    <a:pt x="246" y="247"/>
                    <a:pt x="246" y="247"/>
                  </a:cubicBezTo>
                  <a:cubicBezTo>
                    <a:pt x="247" y="247"/>
                    <a:pt x="247" y="247"/>
                    <a:pt x="247" y="247"/>
                  </a:cubicBezTo>
                  <a:cubicBezTo>
                    <a:pt x="247" y="246"/>
                    <a:pt x="247" y="246"/>
                    <a:pt x="247" y="246"/>
                  </a:cubicBezTo>
                  <a:cubicBezTo>
                    <a:pt x="247" y="245"/>
                    <a:pt x="247" y="245"/>
                    <a:pt x="247" y="245"/>
                  </a:cubicBezTo>
                  <a:cubicBezTo>
                    <a:pt x="247" y="244"/>
                    <a:pt x="247" y="244"/>
                    <a:pt x="247" y="244"/>
                  </a:cubicBezTo>
                  <a:cubicBezTo>
                    <a:pt x="244" y="243"/>
                    <a:pt x="244" y="243"/>
                    <a:pt x="244" y="243"/>
                  </a:cubicBezTo>
                  <a:cubicBezTo>
                    <a:pt x="245" y="243"/>
                    <a:pt x="245" y="243"/>
                    <a:pt x="245" y="243"/>
                  </a:cubicBezTo>
                  <a:cubicBezTo>
                    <a:pt x="245" y="242"/>
                    <a:pt x="245" y="242"/>
                    <a:pt x="245" y="242"/>
                  </a:cubicBezTo>
                  <a:cubicBezTo>
                    <a:pt x="244" y="242"/>
                    <a:pt x="244" y="242"/>
                    <a:pt x="244" y="242"/>
                  </a:cubicBezTo>
                  <a:cubicBezTo>
                    <a:pt x="243" y="241"/>
                    <a:pt x="243" y="241"/>
                    <a:pt x="243" y="241"/>
                  </a:cubicBezTo>
                  <a:cubicBezTo>
                    <a:pt x="243" y="240"/>
                    <a:pt x="243" y="240"/>
                    <a:pt x="243" y="240"/>
                  </a:cubicBezTo>
                  <a:cubicBezTo>
                    <a:pt x="242" y="238"/>
                    <a:pt x="242" y="238"/>
                    <a:pt x="242" y="238"/>
                  </a:cubicBezTo>
                  <a:cubicBezTo>
                    <a:pt x="241" y="238"/>
                    <a:pt x="241" y="238"/>
                    <a:pt x="241" y="238"/>
                  </a:cubicBezTo>
                  <a:cubicBezTo>
                    <a:pt x="240" y="236"/>
                    <a:pt x="240" y="236"/>
                    <a:pt x="240" y="236"/>
                  </a:cubicBezTo>
                  <a:cubicBezTo>
                    <a:pt x="238" y="235"/>
                    <a:pt x="238" y="235"/>
                    <a:pt x="238" y="235"/>
                  </a:cubicBezTo>
                  <a:cubicBezTo>
                    <a:pt x="239" y="234"/>
                    <a:pt x="239" y="234"/>
                    <a:pt x="239" y="234"/>
                  </a:cubicBezTo>
                  <a:cubicBezTo>
                    <a:pt x="238" y="233"/>
                    <a:pt x="238" y="233"/>
                    <a:pt x="238" y="233"/>
                  </a:cubicBezTo>
                  <a:cubicBezTo>
                    <a:pt x="237" y="232"/>
                    <a:pt x="237" y="232"/>
                    <a:pt x="237" y="232"/>
                  </a:cubicBezTo>
                  <a:cubicBezTo>
                    <a:pt x="238" y="232"/>
                    <a:pt x="238" y="232"/>
                    <a:pt x="238" y="232"/>
                  </a:cubicBezTo>
                  <a:cubicBezTo>
                    <a:pt x="239" y="232"/>
                    <a:pt x="239" y="232"/>
                    <a:pt x="239" y="232"/>
                  </a:cubicBezTo>
                  <a:cubicBezTo>
                    <a:pt x="240" y="232"/>
                    <a:pt x="240" y="232"/>
                    <a:pt x="240" y="232"/>
                  </a:cubicBezTo>
                  <a:cubicBezTo>
                    <a:pt x="241" y="231"/>
                    <a:pt x="241" y="231"/>
                    <a:pt x="241" y="231"/>
                  </a:cubicBezTo>
                  <a:cubicBezTo>
                    <a:pt x="240" y="234"/>
                    <a:pt x="240" y="234"/>
                    <a:pt x="240" y="234"/>
                  </a:cubicBezTo>
                  <a:cubicBezTo>
                    <a:pt x="241" y="235"/>
                    <a:pt x="241" y="235"/>
                    <a:pt x="241" y="235"/>
                  </a:cubicBezTo>
                  <a:cubicBezTo>
                    <a:pt x="243" y="237"/>
                    <a:pt x="243" y="237"/>
                    <a:pt x="243" y="237"/>
                  </a:cubicBezTo>
                  <a:cubicBezTo>
                    <a:pt x="244" y="238"/>
                    <a:pt x="244" y="238"/>
                    <a:pt x="244" y="238"/>
                  </a:cubicBezTo>
                  <a:cubicBezTo>
                    <a:pt x="245" y="239"/>
                    <a:pt x="245" y="239"/>
                    <a:pt x="245" y="239"/>
                  </a:cubicBezTo>
                  <a:cubicBezTo>
                    <a:pt x="247" y="239"/>
                    <a:pt x="247" y="239"/>
                    <a:pt x="247" y="239"/>
                  </a:cubicBezTo>
                  <a:cubicBezTo>
                    <a:pt x="248" y="238"/>
                    <a:pt x="248" y="238"/>
                    <a:pt x="248" y="238"/>
                  </a:cubicBezTo>
                  <a:cubicBezTo>
                    <a:pt x="248" y="236"/>
                    <a:pt x="248" y="236"/>
                    <a:pt x="248" y="236"/>
                  </a:cubicBezTo>
                  <a:cubicBezTo>
                    <a:pt x="248" y="235"/>
                    <a:pt x="248" y="235"/>
                    <a:pt x="248" y="235"/>
                  </a:cubicBezTo>
                  <a:cubicBezTo>
                    <a:pt x="249" y="236"/>
                    <a:pt x="249" y="236"/>
                    <a:pt x="249" y="236"/>
                  </a:cubicBezTo>
                  <a:cubicBezTo>
                    <a:pt x="249" y="239"/>
                    <a:pt x="249" y="239"/>
                    <a:pt x="249" y="239"/>
                  </a:cubicBezTo>
                  <a:cubicBezTo>
                    <a:pt x="251" y="242"/>
                    <a:pt x="251" y="242"/>
                    <a:pt x="251" y="242"/>
                  </a:cubicBezTo>
                  <a:cubicBezTo>
                    <a:pt x="251" y="243"/>
                    <a:pt x="251" y="243"/>
                    <a:pt x="251" y="243"/>
                  </a:cubicBezTo>
                  <a:cubicBezTo>
                    <a:pt x="252" y="243"/>
                    <a:pt x="252" y="243"/>
                    <a:pt x="252" y="243"/>
                  </a:cubicBezTo>
                  <a:cubicBezTo>
                    <a:pt x="252" y="242"/>
                    <a:pt x="252" y="242"/>
                    <a:pt x="252" y="242"/>
                  </a:cubicBezTo>
                  <a:cubicBezTo>
                    <a:pt x="253" y="240"/>
                    <a:pt x="253" y="240"/>
                    <a:pt x="253" y="240"/>
                  </a:cubicBezTo>
                  <a:cubicBezTo>
                    <a:pt x="254" y="241"/>
                    <a:pt x="254" y="241"/>
                    <a:pt x="254" y="241"/>
                  </a:cubicBezTo>
                  <a:cubicBezTo>
                    <a:pt x="254" y="242"/>
                    <a:pt x="254" y="242"/>
                    <a:pt x="254" y="242"/>
                  </a:cubicBezTo>
                  <a:cubicBezTo>
                    <a:pt x="253" y="243"/>
                    <a:pt x="253" y="243"/>
                    <a:pt x="253" y="243"/>
                  </a:cubicBezTo>
                  <a:cubicBezTo>
                    <a:pt x="254" y="243"/>
                    <a:pt x="254" y="243"/>
                    <a:pt x="254" y="243"/>
                  </a:cubicBezTo>
                  <a:cubicBezTo>
                    <a:pt x="254" y="244"/>
                    <a:pt x="254" y="244"/>
                    <a:pt x="254" y="244"/>
                  </a:cubicBezTo>
                  <a:cubicBezTo>
                    <a:pt x="255" y="244"/>
                    <a:pt x="255" y="244"/>
                    <a:pt x="255" y="244"/>
                  </a:cubicBezTo>
                  <a:cubicBezTo>
                    <a:pt x="259" y="243"/>
                    <a:pt x="259" y="243"/>
                    <a:pt x="259" y="243"/>
                  </a:cubicBezTo>
                  <a:cubicBezTo>
                    <a:pt x="262" y="240"/>
                    <a:pt x="262" y="240"/>
                    <a:pt x="262" y="240"/>
                  </a:cubicBezTo>
                  <a:cubicBezTo>
                    <a:pt x="263" y="237"/>
                    <a:pt x="263" y="237"/>
                    <a:pt x="263" y="237"/>
                  </a:cubicBezTo>
                  <a:cubicBezTo>
                    <a:pt x="264" y="235"/>
                    <a:pt x="264" y="235"/>
                    <a:pt x="264" y="235"/>
                  </a:cubicBezTo>
                  <a:cubicBezTo>
                    <a:pt x="270" y="233"/>
                    <a:pt x="270" y="233"/>
                    <a:pt x="270" y="233"/>
                  </a:cubicBezTo>
                  <a:cubicBezTo>
                    <a:pt x="277" y="234"/>
                    <a:pt x="277" y="234"/>
                    <a:pt x="277" y="234"/>
                  </a:cubicBezTo>
                  <a:cubicBezTo>
                    <a:pt x="277" y="235"/>
                    <a:pt x="277" y="235"/>
                    <a:pt x="277" y="235"/>
                  </a:cubicBezTo>
                  <a:cubicBezTo>
                    <a:pt x="278" y="235"/>
                    <a:pt x="278" y="235"/>
                    <a:pt x="278" y="235"/>
                  </a:cubicBezTo>
                  <a:cubicBezTo>
                    <a:pt x="278" y="236"/>
                    <a:pt x="278" y="236"/>
                    <a:pt x="278" y="236"/>
                  </a:cubicBezTo>
                  <a:cubicBezTo>
                    <a:pt x="276" y="238"/>
                    <a:pt x="276" y="238"/>
                    <a:pt x="276" y="238"/>
                  </a:cubicBezTo>
                  <a:cubicBezTo>
                    <a:pt x="276" y="237"/>
                    <a:pt x="276" y="237"/>
                    <a:pt x="276" y="237"/>
                  </a:cubicBezTo>
                  <a:cubicBezTo>
                    <a:pt x="276" y="236"/>
                    <a:pt x="276" y="236"/>
                    <a:pt x="276" y="236"/>
                  </a:cubicBezTo>
                  <a:cubicBezTo>
                    <a:pt x="273" y="235"/>
                    <a:pt x="273" y="235"/>
                    <a:pt x="273" y="235"/>
                  </a:cubicBezTo>
                  <a:cubicBezTo>
                    <a:pt x="270" y="235"/>
                    <a:pt x="270" y="235"/>
                    <a:pt x="270" y="235"/>
                  </a:cubicBezTo>
                  <a:cubicBezTo>
                    <a:pt x="269" y="235"/>
                    <a:pt x="269" y="235"/>
                    <a:pt x="269" y="235"/>
                  </a:cubicBezTo>
                  <a:cubicBezTo>
                    <a:pt x="272" y="236"/>
                    <a:pt x="272" y="236"/>
                    <a:pt x="272" y="236"/>
                  </a:cubicBezTo>
                  <a:cubicBezTo>
                    <a:pt x="270" y="236"/>
                    <a:pt x="270" y="236"/>
                    <a:pt x="270" y="236"/>
                  </a:cubicBezTo>
                  <a:cubicBezTo>
                    <a:pt x="270" y="237"/>
                    <a:pt x="270" y="237"/>
                    <a:pt x="270" y="237"/>
                  </a:cubicBezTo>
                  <a:cubicBezTo>
                    <a:pt x="271" y="237"/>
                    <a:pt x="271" y="237"/>
                    <a:pt x="271" y="237"/>
                  </a:cubicBezTo>
                  <a:cubicBezTo>
                    <a:pt x="272" y="238"/>
                    <a:pt x="272" y="238"/>
                    <a:pt x="272" y="238"/>
                  </a:cubicBezTo>
                  <a:cubicBezTo>
                    <a:pt x="273" y="238"/>
                    <a:pt x="273" y="238"/>
                    <a:pt x="273" y="238"/>
                  </a:cubicBezTo>
                  <a:cubicBezTo>
                    <a:pt x="273" y="239"/>
                    <a:pt x="273" y="239"/>
                    <a:pt x="273" y="239"/>
                  </a:cubicBezTo>
                  <a:cubicBezTo>
                    <a:pt x="272" y="238"/>
                    <a:pt x="272" y="238"/>
                    <a:pt x="272" y="238"/>
                  </a:cubicBezTo>
                  <a:cubicBezTo>
                    <a:pt x="271" y="238"/>
                    <a:pt x="271" y="238"/>
                    <a:pt x="271" y="238"/>
                  </a:cubicBezTo>
                  <a:cubicBezTo>
                    <a:pt x="270" y="239"/>
                    <a:pt x="270" y="239"/>
                    <a:pt x="270" y="239"/>
                  </a:cubicBezTo>
                  <a:cubicBezTo>
                    <a:pt x="269" y="239"/>
                    <a:pt x="269" y="239"/>
                    <a:pt x="269" y="239"/>
                  </a:cubicBezTo>
                  <a:cubicBezTo>
                    <a:pt x="268" y="239"/>
                    <a:pt x="268" y="239"/>
                    <a:pt x="268" y="239"/>
                  </a:cubicBezTo>
                  <a:cubicBezTo>
                    <a:pt x="267" y="238"/>
                    <a:pt x="267" y="238"/>
                    <a:pt x="267" y="238"/>
                  </a:cubicBezTo>
                  <a:cubicBezTo>
                    <a:pt x="267" y="241"/>
                    <a:pt x="267" y="241"/>
                    <a:pt x="267" y="241"/>
                  </a:cubicBezTo>
                  <a:cubicBezTo>
                    <a:pt x="266" y="241"/>
                    <a:pt x="266" y="241"/>
                    <a:pt x="266" y="241"/>
                  </a:cubicBezTo>
                  <a:cubicBezTo>
                    <a:pt x="263" y="243"/>
                    <a:pt x="263" y="243"/>
                    <a:pt x="263" y="243"/>
                  </a:cubicBezTo>
                  <a:close/>
                  <a:moveTo>
                    <a:pt x="292" y="277"/>
                  </a:moveTo>
                  <a:cubicBezTo>
                    <a:pt x="286" y="277"/>
                    <a:pt x="286" y="277"/>
                    <a:pt x="286" y="277"/>
                  </a:cubicBezTo>
                  <a:cubicBezTo>
                    <a:pt x="286" y="276"/>
                    <a:pt x="286" y="276"/>
                    <a:pt x="286" y="276"/>
                  </a:cubicBezTo>
                  <a:cubicBezTo>
                    <a:pt x="285" y="278"/>
                    <a:pt x="285" y="278"/>
                    <a:pt x="285" y="278"/>
                  </a:cubicBezTo>
                  <a:cubicBezTo>
                    <a:pt x="283" y="279"/>
                    <a:pt x="283" y="279"/>
                    <a:pt x="283" y="279"/>
                  </a:cubicBezTo>
                  <a:cubicBezTo>
                    <a:pt x="278" y="279"/>
                    <a:pt x="278" y="279"/>
                    <a:pt x="278" y="279"/>
                  </a:cubicBezTo>
                  <a:cubicBezTo>
                    <a:pt x="278" y="278"/>
                    <a:pt x="278" y="278"/>
                    <a:pt x="278" y="278"/>
                  </a:cubicBezTo>
                  <a:cubicBezTo>
                    <a:pt x="273" y="281"/>
                    <a:pt x="273" y="281"/>
                    <a:pt x="273" y="281"/>
                  </a:cubicBezTo>
                  <a:cubicBezTo>
                    <a:pt x="272" y="281"/>
                    <a:pt x="272" y="281"/>
                    <a:pt x="272" y="281"/>
                  </a:cubicBezTo>
                  <a:cubicBezTo>
                    <a:pt x="272" y="282"/>
                    <a:pt x="272" y="282"/>
                    <a:pt x="272" y="282"/>
                  </a:cubicBezTo>
                  <a:cubicBezTo>
                    <a:pt x="272" y="283"/>
                    <a:pt x="272" y="283"/>
                    <a:pt x="272" y="283"/>
                  </a:cubicBezTo>
                  <a:cubicBezTo>
                    <a:pt x="270" y="284"/>
                    <a:pt x="270" y="284"/>
                    <a:pt x="270" y="284"/>
                  </a:cubicBezTo>
                  <a:cubicBezTo>
                    <a:pt x="270" y="283"/>
                    <a:pt x="270" y="283"/>
                    <a:pt x="270" y="283"/>
                  </a:cubicBezTo>
                  <a:cubicBezTo>
                    <a:pt x="268" y="284"/>
                    <a:pt x="268" y="284"/>
                    <a:pt x="268" y="284"/>
                  </a:cubicBezTo>
                  <a:cubicBezTo>
                    <a:pt x="267" y="283"/>
                    <a:pt x="267" y="283"/>
                    <a:pt x="267" y="283"/>
                  </a:cubicBezTo>
                  <a:cubicBezTo>
                    <a:pt x="267" y="282"/>
                    <a:pt x="267" y="282"/>
                    <a:pt x="267" y="282"/>
                  </a:cubicBezTo>
                  <a:cubicBezTo>
                    <a:pt x="268" y="282"/>
                    <a:pt x="268" y="282"/>
                    <a:pt x="268" y="282"/>
                  </a:cubicBezTo>
                  <a:cubicBezTo>
                    <a:pt x="269" y="281"/>
                    <a:pt x="269" y="281"/>
                    <a:pt x="269" y="281"/>
                  </a:cubicBezTo>
                  <a:cubicBezTo>
                    <a:pt x="269" y="279"/>
                    <a:pt x="269" y="279"/>
                    <a:pt x="269" y="279"/>
                  </a:cubicBezTo>
                  <a:cubicBezTo>
                    <a:pt x="270" y="278"/>
                    <a:pt x="270" y="278"/>
                    <a:pt x="270" y="278"/>
                  </a:cubicBezTo>
                  <a:cubicBezTo>
                    <a:pt x="271" y="278"/>
                    <a:pt x="271" y="278"/>
                    <a:pt x="271" y="278"/>
                  </a:cubicBezTo>
                  <a:cubicBezTo>
                    <a:pt x="274" y="275"/>
                    <a:pt x="274" y="275"/>
                    <a:pt x="274" y="275"/>
                  </a:cubicBezTo>
                  <a:cubicBezTo>
                    <a:pt x="274" y="272"/>
                    <a:pt x="274" y="272"/>
                    <a:pt x="274" y="272"/>
                  </a:cubicBezTo>
                  <a:cubicBezTo>
                    <a:pt x="276" y="272"/>
                    <a:pt x="276" y="272"/>
                    <a:pt x="276" y="272"/>
                  </a:cubicBezTo>
                  <a:cubicBezTo>
                    <a:pt x="277" y="272"/>
                    <a:pt x="277" y="272"/>
                    <a:pt x="277" y="272"/>
                  </a:cubicBezTo>
                  <a:cubicBezTo>
                    <a:pt x="277" y="271"/>
                    <a:pt x="277" y="271"/>
                    <a:pt x="277" y="271"/>
                  </a:cubicBezTo>
                  <a:cubicBezTo>
                    <a:pt x="276" y="270"/>
                    <a:pt x="276" y="270"/>
                    <a:pt x="276" y="270"/>
                  </a:cubicBezTo>
                  <a:cubicBezTo>
                    <a:pt x="277" y="270"/>
                    <a:pt x="277" y="270"/>
                    <a:pt x="277" y="270"/>
                  </a:cubicBezTo>
                  <a:cubicBezTo>
                    <a:pt x="277" y="269"/>
                    <a:pt x="277" y="269"/>
                    <a:pt x="277" y="269"/>
                  </a:cubicBezTo>
                  <a:cubicBezTo>
                    <a:pt x="279" y="269"/>
                    <a:pt x="279" y="269"/>
                    <a:pt x="279" y="269"/>
                  </a:cubicBezTo>
                  <a:cubicBezTo>
                    <a:pt x="279" y="270"/>
                    <a:pt x="279" y="270"/>
                    <a:pt x="279" y="270"/>
                  </a:cubicBezTo>
                  <a:cubicBezTo>
                    <a:pt x="281" y="269"/>
                    <a:pt x="281" y="269"/>
                    <a:pt x="281" y="269"/>
                  </a:cubicBezTo>
                  <a:cubicBezTo>
                    <a:pt x="281" y="270"/>
                    <a:pt x="281" y="270"/>
                    <a:pt x="281" y="270"/>
                  </a:cubicBezTo>
                  <a:cubicBezTo>
                    <a:pt x="281" y="271"/>
                    <a:pt x="281" y="271"/>
                    <a:pt x="281" y="271"/>
                  </a:cubicBezTo>
                  <a:cubicBezTo>
                    <a:pt x="280" y="271"/>
                    <a:pt x="280" y="271"/>
                    <a:pt x="280" y="271"/>
                  </a:cubicBezTo>
                  <a:cubicBezTo>
                    <a:pt x="278" y="272"/>
                    <a:pt x="278" y="272"/>
                    <a:pt x="278" y="272"/>
                  </a:cubicBezTo>
                  <a:cubicBezTo>
                    <a:pt x="277" y="273"/>
                    <a:pt x="277" y="273"/>
                    <a:pt x="277" y="273"/>
                  </a:cubicBezTo>
                  <a:cubicBezTo>
                    <a:pt x="278" y="274"/>
                    <a:pt x="278" y="274"/>
                    <a:pt x="278" y="274"/>
                  </a:cubicBezTo>
                  <a:cubicBezTo>
                    <a:pt x="279" y="273"/>
                    <a:pt x="279" y="273"/>
                    <a:pt x="279" y="273"/>
                  </a:cubicBezTo>
                  <a:cubicBezTo>
                    <a:pt x="281" y="273"/>
                    <a:pt x="281" y="273"/>
                    <a:pt x="281" y="273"/>
                  </a:cubicBezTo>
                  <a:cubicBezTo>
                    <a:pt x="281" y="274"/>
                    <a:pt x="281" y="274"/>
                    <a:pt x="281" y="274"/>
                  </a:cubicBezTo>
                  <a:cubicBezTo>
                    <a:pt x="280" y="274"/>
                    <a:pt x="280" y="274"/>
                    <a:pt x="280" y="274"/>
                  </a:cubicBezTo>
                  <a:cubicBezTo>
                    <a:pt x="280" y="275"/>
                    <a:pt x="280" y="275"/>
                    <a:pt x="280" y="275"/>
                  </a:cubicBezTo>
                  <a:cubicBezTo>
                    <a:pt x="280" y="276"/>
                    <a:pt x="280" y="276"/>
                    <a:pt x="280" y="276"/>
                  </a:cubicBezTo>
                  <a:cubicBezTo>
                    <a:pt x="281" y="276"/>
                    <a:pt x="281" y="276"/>
                    <a:pt x="281" y="276"/>
                  </a:cubicBezTo>
                  <a:cubicBezTo>
                    <a:pt x="282" y="275"/>
                    <a:pt x="282" y="275"/>
                    <a:pt x="282" y="275"/>
                  </a:cubicBezTo>
                  <a:cubicBezTo>
                    <a:pt x="285" y="275"/>
                    <a:pt x="285" y="275"/>
                    <a:pt x="285" y="275"/>
                  </a:cubicBezTo>
                  <a:cubicBezTo>
                    <a:pt x="286" y="275"/>
                    <a:pt x="286" y="275"/>
                    <a:pt x="286" y="275"/>
                  </a:cubicBezTo>
                  <a:cubicBezTo>
                    <a:pt x="287" y="275"/>
                    <a:pt x="287" y="275"/>
                    <a:pt x="287" y="275"/>
                  </a:cubicBezTo>
                  <a:cubicBezTo>
                    <a:pt x="287" y="276"/>
                    <a:pt x="287" y="276"/>
                    <a:pt x="287" y="276"/>
                  </a:cubicBezTo>
                  <a:cubicBezTo>
                    <a:pt x="293" y="276"/>
                    <a:pt x="293" y="276"/>
                    <a:pt x="293" y="276"/>
                  </a:cubicBezTo>
                  <a:lnTo>
                    <a:pt x="292" y="277"/>
                  </a:lnTo>
                  <a:close/>
                  <a:moveTo>
                    <a:pt x="333" y="342"/>
                  </a:moveTo>
                  <a:cubicBezTo>
                    <a:pt x="333" y="343"/>
                    <a:pt x="333" y="343"/>
                    <a:pt x="333" y="343"/>
                  </a:cubicBezTo>
                  <a:cubicBezTo>
                    <a:pt x="331" y="343"/>
                    <a:pt x="331" y="343"/>
                    <a:pt x="331" y="343"/>
                  </a:cubicBezTo>
                  <a:cubicBezTo>
                    <a:pt x="331" y="342"/>
                    <a:pt x="331" y="342"/>
                    <a:pt x="331" y="342"/>
                  </a:cubicBezTo>
                  <a:cubicBezTo>
                    <a:pt x="330" y="343"/>
                    <a:pt x="330" y="343"/>
                    <a:pt x="330" y="343"/>
                  </a:cubicBezTo>
                  <a:cubicBezTo>
                    <a:pt x="331" y="344"/>
                    <a:pt x="331" y="344"/>
                    <a:pt x="331" y="344"/>
                  </a:cubicBezTo>
                  <a:cubicBezTo>
                    <a:pt x="330" y="345"/>
                    <a:pt x="330" y="345"/>
                    <a:pt x="330" y="345"/>
                  </a:cubicBezTo>
                  <a:cubicBezTo>
                    <a:pt x="331" y="348"/>
                    <a:pt x="331" y="348"/>
                    <a:pt x="331" y="348"/>
                  </a:cubicBezTo>
                  <a:cubicBezTo>
                    <a:pt x="330" y="349"/>
                    <a:pt x="330" y="349"/>
                    <a:pt x="330" y="349"/>
                  </a:cubicBezTo>
                  <a:cubicBezTo>
                    <a:pt x="330" y="350"/>
                    <a:pt x="330" y="350"/>
                    <a:pt x="330" y="350"/>
                  </a:cubicBezTo>
                  <a:cubicBezTo>
                    <a:pt x="330" y="352"/>
                    <a:pt x="330" y="352"/>
                    <a:pt x="330" y="352"/>
                  </a:cubicBezTo>
                  <a:cubicBezTo>
                    <a:pt x="330" y="353"/>
                    <a:pt x="330" y="353"/>
                    <a:pt x="330" y="353"/>
                  </a:cubicBezTo>
                  <a:cubicBezTo>
                    <a:pt x="331" y="354"/>
                    <a:pt x="331" y="354"/>
                    <a:pt x="331" y="354"/>
                  </a:cubicBezTo>
                  <a:cubicBezTo>
                    <a:pt x="331" y="356"/>
                    <a:pt x="331" y="356"/>
                    <a:pt x="331" y="356"/>
                  </a:cubicBezTo>
                  <a:cubicBezTo>
                    <a:pt x="330" y="356"/>
                    <a:pt x="330" y="356"/>
                    <a:pt x="330" y="356"/>
                  </a:cubicBezTo>
                  <a:cubicBezTo>
                    <a:pt x="329" y="355"/>
                    <a:pt x="329" y="355"/>
                    <a:pt x="329" y="355"/>
                  </a:cubicBezTo>
                  <a:cubicBezTo>
                    <a:pt x="327" y="350"/>
                    <a:pt x="327" y="350"/>
                    <a:pt x="327" y="350"/>
                  </a:cubicBezTo>
                  <a:cubicBezTo>
                    <a:pt x="329" y="348"/>
                    <a:pt x="329" y="348"/>
                    <a:pt x="329" y="348"/>
                  </a:cubicBezTo>
                  <a:cubicBezTo>
                    <a:pt x="329" y="345"/>
                    <a:pt x="329" y="345"/>
                    <a:pt x="329" y="345"/>
                  </a:cubicBezTo>
                  <a:cubicBezTo>
                    <a:pt x="327" y="345"/>
                    <a:pt x="327" y="345"/>
                    <a:pt x="327" y="345"/>
                  </a:cubicBezTo>
                  <a:cubicBezTo>
                    <a:pt x="327" y="346"/>
                    <a:pt x="327" y="346"/>
                    <a:pt x="327" y="346"/>
                  </a:cubicBezTo>
                  <a:cubicBezTo>
                    <a:pt x="326" y="345"/>
                    <a:pt x="326" y="345"/>
                    <a:pt x="326" y="345"/>
                  </a:cubicBezTo>
                  <a:cubicBezTo>
                    <a:pt x="326" y="343"/>
                    <a:pt x="326" y="343"/>
                    <a:pt x="326" y="343"/>
                  </a:cubicBezTo>
                  <a:cubicBezTo>
                    <a:pt x="325" y="343"/>
                    <a:pt x="325" y="343"/>
                    <a:pt x="325" y="343"/>
                  </a:cubicBezTo>
                  <a:cubicBezTo>
                    <a:pt x="325" y="344"/>
                    <a:pt x="325" y="344"/>
                    <a:pt x="325" y="344"/>
                  </a:cubicBezTo>
                  <a:cubicBezTo>
                    <a:pt x="325" y="345"/>
                    <a:pt x="325" y="345"/>
                    <a:pt x="325" y="345"/>
                  </a:cubicBezTo>
                  <a:cubicBezTo>
                    <a:pt x="324" y="345"/>
                    <a:pt x="324" y="345"/>
                    <a:pt x="324" y="345"/>
                  </a:cubicBezTo>
                  <a:cubicBezTo>
                    <a:pt x="323" y="345"/>
                    <a:pt x="323" y="345"/>
                    <a:pt x="323" y="345"/>
                  </a:cubicBezTo>
                  <a:cubicBezTo>
                    <a:pt x="323" y="344"/>
                    <a:pt x="323" y="344"/>
                    <a:pt x="323" y="344"/>
                  </a:cubicBezTo>
                  <a:cubicBezTo>
                    <a:pt x="323" y="343"/>
                    <a:pt x="323" y="343"/>
                    <a:pt x="323" y="343"/>
                  </a:cubicBezTo>
                  <a:cubicBezTo>
                    <a:pt x="322" y="342"/>
                    <a:pt x="322" y="342"/>
                    <a:pt x="322" y="342"/>
                  </a:cubicBezTo>
                  <a:cubicBezTo>
                    <a:pt x="323" y="341"/>
                    <a:pt x="323" y="341"/>
                    <a:pt x="323" y="341"/>
                  </a:cubicBezTo>
                  <a:cubicBezTo>
                    <a:pt x="323" y="342"/>
                    <a:pt x="323" y="342"/>
                    <a:pt x="323" y="342"/>
                  </a:cubicBezTo>
                  <a:cubicBezTo>
                    <a:pt x="325" y="342"/>
                    <a:pt x="325" y="342"/>
                    <a:pt x="325" y="342"/>
                  </a:cubicBezTo>
                  <a:cubicBezTo>
                    <a:pt x="326" y="341"/>
                    <a:pt x="326" y="341"/>
                    <a:pt x="326" y="341"/>
                  </a:cubicBezTo>
                  <a:cubicBezTo>
                    <a:pt x="324" y="339"/>
                    <a:pt x="324" y="339"/>
                    <a:pt x="324" y="339"/>
                  </a:cubicBezTo>
                  <a:cubicBezTo>
                    <a:pt x="324" y="338"/>
                    <a:pt x="324" y="338"/>
                    <a:pt x="324" y="338"/>
                  </a:cubicBezTo>
                  <a:cubicBezTo>
                    <a:pt x="325" y="338"/>
                    <a:pt x="325" y="338"/>
                    <a:pt x="325" y="338"/>
                  </a:cubicBezTo>
                  <a:cubicBezTo>
                    <a:pt x="327" y="338"/>
                    <a:pt x="327" y="338"/>
                    <a:pt x="327" y="338"/>
                  </a:cubicBezTo>
                  <a:cubicBezTo>
                    <a:pt x="327" y="337"/>
                    <a:pt x="327" y="337"/>
                    <a:pt x="327" y="337"/>
                  </a:cubicBezTo>
                  <a:cubicBezTo>
                    <a:pt x="329" y="338"/>
                    <a:pt x="329" y="338"/>
                    <a:pt x="329" y="338"/>
                  </a:cubicBezTo>
                  <a:cubicBezTo>
                    <a:pt x="330" y="339"/>
                    <a:pt x="330" y="339"/>
                    <a:pt x="330" y="339"/>
                  </a:cubicBezTo>
                  <a:cubicBezTo>
                    <a:pt x="330" y="340"/>
                    <a:pt x="330" y="340"/>
                    <a:pt x="330" y="340"/>
                  </a:cubicBezTo>
                  <a:cubicBezTo>
                    <a:pt x="332" y="340"/>
                    <a:pt x="332" y="340"/>
                    <a:pt x="332" y="340"/>
                  </a:cubicBezTo>
                  <a:cubicBezTo>
                    <a:pt x="333" y="340"/>
                    <a:pt x="333" y="340"/>
                    <a:pt x="333" y="340"/>
                  </a:cubicBezTo>
                  <a:cubicBezTo>
                    <a:pt x="333" y="342"/>
                    <a:pt x="333" y="342"/>
                    <a:pt x="333" y="342"/>
                  </a:cubicBezTo>
                  <a:close/>
                  <a:moveTo>
                    <a:pt x="350" y="363"/>
                  </a:moveTo>
                  <a:cubicBezTo>
                    <a:pt x="349" y="366"/>
                    <a:pt x="349" y="366"/>
                    <a:pt x="349" y="366"/>
                  </a:cubicBezTo>
                  <a:cubicBezTo>
                    <a:pt x="348" y="365"/>
                    <a:pt x="348" y="365"/>
                    <a:pt x="348" y="365"/>
                  </a:cubicBezTo>
                  <a:cubicBezTo>
                    <a:pt x="348" y="368"/>
                    <a:pt x="348" y="368"/>
                    <a:pt x="348" y="368"/>
                  </a:cubicBezTo>
                  <a:cubicBezTo>
                    <a:pt x="347" y="368"/>
                    <a:pt x="347" y="368"/>
                    <a:pt x="347" y="368"/>
                  </a:cubicBezTo>
                  <a:cubicBezTo>
                    <a:pt x="346" y="365"/>
                    <a:pt x="346" y="365"/>
                    <a:pt x="346" y="365"/>
                  </a:cubicBezTo>
                  <a:cubicBezTo>
                    <a:pt x="347" y="362"/>
                    <a:pt x="347" y="362"/>
                    <a:pt x="347" y="362"/>
                  </a:cubicBezTo>
                  <a:cubicBezTo>
                    <a:pt x="348" y="359"/>
                    <a:pt x="348" y="359"/>
                    <a:pt x="348" y="359"/>
                  </a:cubicBezTo>
                  <a:cubicBezTo>
                    <a:pt x="347" y="360"/>
                    <a:pt x="347" y="360"/>
                    <a:pt x="347" y="360"/>
                  </a:cubicBezTo>
                  <a:cubicBezTo>
                    <a:pt x="347" y="359"/>
                    <a:pt x="347" y="359"/>
                    <a:pt x="347" y="359"/>
                  </a:cubicBezTo>
                  <a:cubicBezTo>
                    <a:pt x="347" y="357"/>
                    <a:pt x="347" y="357"/>
                    <a:pt x="347" y="357"/>
                  </a:cubicBezTo>
                  <a:cubicBezTo>
                    <a:pt x="347" y="356"/>
                    <a:pt x="347" y="356"/>
                    <a:pt x="347" y="356"/>
                  </a:cubicBezTo>
                  <a:cubicBezTo>
                    <a:pt x="346" y="355"/>
                    <a:pt x="346" y="355"/>
                    <a:pt x="346" y="355"/>
                  </a:cubicBezTo>
                  <a:cubicBezTo>
                    <a:pt x="345" y="355"/>
                    <a:pt x="345" y="355"/>
                    <a:pt x="345" y="355"/>
                  </a:cubicBezTo>
                  <a:cubicBezTo>
                    <a:pt x="345" y="356"/>
                    <a:pt x="345" y="356"/>
                    <a:pt x="345" y="356"/>
                  </a:cubicBezTo>
                  <a:cubicBezTo>
                    <a:pt x="345" y="358"/>
                    <a:pt x="345" y="358"/>
                    <a:pt x="345" y="358"/>
                  </a:cubicBezTo>
                  <a:cubicBezTo>
                    <a:pt x="344" y="358"/>
                    <a:pt x="344" y="358"/>
                    <a:pt x="344" y="358"/>
                  </a:cubicBezTo>
                  <a:cubicBezTo>
                    <a:pt x="344" y="356"/>
                    <a:pt x="344" y="356"/>
                    <a:pt x="344" y="356"/>
                  </a:cubicBezTo>
                  <a:cubicBezTo>
                    <a:pt x="344" y="355"/>
                    <a:pt x="344" y="355"/>
                    <a:pt x="344" y="355"/>
                  </a:cubicBezTo>
                  <a:cubicBezTo>
                    <a:pt x="344" y="354"/>
                    <a:pt x="344" y="354"/>
                    <a:pt x="344" y="354"/>
                  </a:cubicBezTo>
                  <a:cubicBezTo>
                    <a:pt x="342" y="352"/>
                    <a:pt x="342" y="352"/>
                    <a:pt x="342" y="352"/>
                  </a:cubicBezTo>
                  <a:cubicBezTo>
                    <a:pt x="342" y="353"/>
                    <a:pt x="342" y="353"/>
                    <a:pt x="342" y="353"/>
                  </a:cubicBezTo>
                  <a:cubicBezTo>
                    <a:pt x="341" y="354"/>
                    <a:pt x="341" y="354"/>
                    <a:pt x="341" y="354"/>
                  </a:cubicBezTo>
                  <a:cubicBezTo>
                    <a:pt x="340" y="353"/>
                    <a:pt x="340" y="353"/>
                    <a:pt x="340" y="353"/>
                  </a:cubicBezTo>
                  <a:cubicBezTo>
                    <a:pt x="339" y="350"/>
                    <a:pt x="339" y="350"/>
                    <a:pt x="339" y="350"/>
                  </a:cubicBezTo>
                  <a:cubicBezTo>
                    <a:pt x="339" y="349"/>
                    <a:pt x="339" y="349"/>
                    <a:pt x="339" y="349"/>
                  </a:cubicBezTo>
                  <a:cubicBezTo>
                    <a:pt x="338" y="349"/>
                    <a:pt x="338" y="349"/>
                    <a:pt x="338" y="349"/>
                  </a:cubicBezTo>
                  <a:cubicBezTo>
                    <a:pt x="338" y="348"/>
                    <a:pt x="338" y="348"/>
                    <a:pt x="338" y="348"/>
                  </a:cubicBezTo>
                  <a:cubicBezTo>
                    <a:pt x="336" y="346"/>
                    <a:pt x="336" y="346"/>
                    <a:pt x="336" y="346"/>
                  </a:cubicBezTo>
                  <a:cubicBezTo>
                    <a:pt x="336" y="344"/>
                    <a:pt x="336" y="344"/>
                    <a:pt x="336" y="344"/>
                  </a:cubicBezTo>
                  <a:cubicBezTo>
                    <a:pt x="336" y="343"/>
                    <a:pt x="336" y="343"/>
                    <a:pt x="336" y="343"/>
                  </a:cubicBezTo>
                  <a:cubicBezTo>
                    <a:pt x="337" y="343"/>
                    <a:pt x="337" y="343"/>
                    <a:pt x="337" y="343"/>
                  </a:cubicBezTo>
                  <a:cubicBezTo>
                    <a:pt x="338" y="342"/>
                    <a:pt x="338" y="342"/>
                    <a:pt x="338" y="342"/>
                  </a:cubicBezTo>
                  <a:cubicBezTo>
                    <a:pt x="335" y="342"/>
                    <a:pt x="335" y="342"/>
                    <a:pt x="335" y="342"/>
                  </a:cubicBezTo>
                  <a:cubicBezTo>
                    <a:pt x="334" y="342"/>
                    <a:pt x="334" y="342"/>
                    <a:pt x="334" y="342"/>
                  </a:cubicBezTo>
                  <a:cubicBezTo>
                    <a:pt x="333" y="339"/>
                    <a:pt x="333" y="339"/>
                    <a:pt x="333" y="339"/>
                  </a:cubicBezTo>
                  <a:cubicBezTo>
                    <a:pt x="334" y="338"/>
                    <a:pt x="334" y="338"/>
                    <a:pt x="334" y="338"/>
                  </a:cubicBezTo>
                  <a:cubicBezTo>
                    <a:pt x="335" y="336"/>
                    <a:pt x="335" y="336"/>
                    <a:pt x="335" y="336"/>
                  </a:cubicBezTo>
                  <a:cubicBezTo>
                    <a:pt x="335" y="335"/>
                    <a:pt x="335" y="335"/>
                    <a:pt x="335" y="335"/>
                  </a:cubicBezTo>
                  <a:cubicBezTo>
                    <a:pt x="336" y="335"/>
                    <a:pt x="336" y="335"/>
                    <a:pt x="336" y="335"/>
                  </a:cubicBezTo>
                  <a:cubicBezTo>
                    <a:pt x="339" y="336"/>
                    <a:pt x="339" y="336"/>
                    <a:pt x="339" y="336"/>
                  </a:cubicBezTo>
                  <a:cubicBezTo>
                    <a:pt x="340" y="336"/>
                    <a:pt x="340" y="336"/>
                    <a:pt x="340" y="336"/>
                  </a:cubicBezTo>
                  <a:cubicBezTo>
                    <a:pt x="340" y="335"/>
                    <a:pt x="340" y="335"/>
                    <a:pt x="340" y="335"/>
                  </a:cubicBezTo>
                  <a:cubicBezTo>
                    <a:pt x="339" y="334"/>
                    <a:pt x="339" y="334"/>
                    <a:pt x="339" y="334"/>
                  </a:cubicBezTo>
                  <a:cubicBezTo>
                    <a:pt x="339" y="333"/>
                    <a:pt x="339" y="333"/>
                    <a:pt x="339" y="333"/>
                  </a:cubicBezTo>
                  <a:cubicBezTo>
                    <a:pt x="340" y="331"/>
                    <a:pt x="340" y="331"/>
                    <a:pt x="340" y="331"/>
                  </a:cubicBezTo>
                  <a:cubicBezTo>
                    <a:pt x="339" y="332"/>
                    <a:pt x="339" y="332"/>
                    <a:pt x="339" y="332"/>
                  </a:cubicBezTo>
                  <a:cubicBezTo>
                    <a:pt x="339" y="331"/>
                    <a:pt x="339" y="331"/>
                    <a:pt x="339" y="331"/>
                  </a:cubicBezTo>
                  <a:cubicBezTo>
                    <a:pt x="339" y="330"/>
                    <a:pt x="339" y="330"/>
                    <a:pt x="339" y="330"/>
                  </a:cubicBezTo>
                  <a:cubicBezTo>
                    <a:pt x="338" y="330"/>
                    <a:pt x="338" y="330"/>
                    <a:pt x="338" y="330"/>
                  </a:cubicBezTo>
                  <a:cubicBezTo>
                    <a:pt x="337" y="330"/>
                    <a:pt x="337" y="330"/>
                    <a:pt x="337" y="330"/>
                  </a:cubicBezTo>
                  <a:cubicBezTo>
                    <a:pt x="338" y="329"/>
                    <a:pt x="338" y="329"/>
                    <a:pt x="338" y="329"/>
                  </a:cubicBezTo>
                  <a:cubicBezTo>
                    <a:pt x="339" y="329"/>
                    <a:pt x="339" y="329"/>
                    <a:pt x="339" y="329"/>
                  </a:cubicBezTo>
                  <a:cubicBezTo>
                    <a:pt x="340" y="329"/>
                    <a:pt x="340" y="329"/>
                    <a:pt x="340" y="329"/>
                  </a:cubicBezTo>
                  <a:cubicBezTo>
                    <a:pt x="340" y="330"/>
                    <a:pt x="340" y="330"/>
                    <a:pt x="340" y="330"/>
                  </a:cubicBezTo>
                  <a:cubicBezTo>
                    <a:pt x="341" y="330"/>
                    <a:pt x="341" y="330"/>
                    <a:pt x="341" y="330"/>
                  </a:cubicBezTo>
                  <a:cubicBezTo>
                    <a:pt x="341" y="331"/>
                    <a:pt x="341" y="331"/>
                    <a:pt x="341" y="331"/>
                  </a:cubicBezTo>
                  <a:cubicBezTo>
                    <a:pt x="340" y="332"/>
                    <a:pt x="340" y="332"/>
                    <a:pt x="340" y="332"/>
                  </a:cubicBezTo>
                  <a:cubicBezTo>
                    <a:pt x="340" y="333"/>
                    <a:pt x="340" y="333"/>
                    <a:pt x="340" y="333"/>
                  </a:cubicBezTo>
                  <a:cubicBezTo>
                    <a:pt x="341" y="332"/>
                    <a:pt x="341" y="332"/>
                    <a:pt x="341" y="332"/>
                  </a:cubicBezTo>
                  <a:cubicBezTo>
                    <a:pt x="342" y="332"/>
                    <a:pt x="342" y="332"/>
                    <a:pt x="342" y="332"/>
                  </a:cubicBezTo>
                  <a:cubicBezTo>
                    <a:pt x="343" y="333"/>
                    <a:pt x="343" y="333"/>
                    <a:pt x="343" y="333"/>
                  </a:cubicBezTo>
                  <a:cubicBezTo>
                    <a:pt x="342" y="333"/>
                    <a:pt x="342" y="333"/>
                    <a:pt x="342" y="333"/>
                  </a:cubicBezTo>
                  <a:cubicBezTo>
                    <a:pt x="341" y="334"/>
                    <a:pt x="341" y="334"/>
                    <a:pt x="341" y="334"/>
                  </a:cubicBezTo>
                  <a:cubicBezTo>
                    <a:pt x="342" y="337"/>
                    <a:pt x="342" y="337"/>
                    <a:pt x="342" y="337"/>
                  </a:cubicBezTo>
                  <a:cubicBezTo>
                    <a:pt x="342" y="338"/>
                    <a:pt x="342" y="338"/>
                    <a:pt x="342" y="338"/>
                  </a:cubicBezTo>
                  <a:cubicBezTo>
                    <a:pt x="343" y="341"/>
                    <a:pt x="343" y="341"/>
                    <a:pt x="343" y="341"/>
                  </a:cubicBezTo>
                  <a:cubicBezTo>
                    <a:pt x="344" y="343"/>
                    <a:pt x="344" y="343"/>
                    <a:pt x="344" y="343"/>
                  </a:cubicBezTo>
                  <a:cubicBezTo>
                    <a:pt x="344" y="344"/>
                    <a:pt x="344" y="344"/>
                    <a:pt x="344" y="344"/>
                  </a:cubicBezTo>
                  <a:cubicBezTo>
                    <a:pt x="344" y="346"/>
                    <a:pt x="344" y="346"/>
                    <a:pt x="344" y="346"/>
                  </a:cubicBezTo>
                  <a:cubicBezTo>
                    <a:pt x="345" y="348"/>
                    <a:pt x="345" y="348"/>
                    <a:pt x="345" y="348"/>
                  </a:cubicBezTo>
                  <a:cubicBezTo>
                    <a:pt x="345" y="351"/>
                    <a:pt x="345" y="351"/>
                    <a:pt x="345" y="351"/>
                  </a:cubicBezTo>
                  <a:cubicBezTo>
                    <a:pt x="347" y="353"/>
                    <a:pt x="347" y="353"/>
                    <a:pt x="347" y="353"/>
                  </a:cubicBezTo>
                  <a:cubicBezTo>
                    <a:pt x="347" y="355"/>
                    <a:pt x="347" y="355"/>
                    <a:pt x="347" y="355"/>
                  </a:cubicBezTo>
                  <a:cubicBezTo>
                    <a:pt x="350" y="360"/>
                    <a:pt x="350" y="360"/>
                    <a:pt x="350" y="360"/>
                  </a:cubicBezTo>
                  <a:cubicBezTo>
                    <a:pt x="349" y="361"/>
                    <a:pt x="349" y="361"/>
                    <a:pt x="349" y="361"/>
                  </a:cubicBezTo>
                  <a:cubicBezTo>
                    <a:pt x="349" y="362"/>
                    <a:pt x="349" y="362"/>
                    <a:pt x="349" y="362"/>
                  </a:cubicBezTo>
                  <a:cubicBezTo>
                    <a:pt x="350" y="363"/>
                    <a:pt x="350" y="363"/>
                    <a:pt x="350" y="363"/>
                  </a:cubicBezTo>
                  <a:close/>
                  <a:moveTo>
                    <a:pt x="36" y="334"/>
                  </a:moveTo>
                  <a:cubicBezTo>
                    <a:pt x="35" y="330"/>
                    <a:pt x="35" y="330"/>
                    <a:pt x="35" y="330"/>
                  </a:cubicBezTo>
                  <a:cubicBezTo>
                    <a:pt x="33" y="330"/>
                    <a:pt x="33" y="330"/>
                    <a:pt x="33" y="330"/>
                  </a:cubicBezTo>
                  <a:cubicBezTo>
                    <a:pt x="33" y="331"/>
                    <a:pt x="33" y="331"/>
                    <a:pt x="33" y="331"/>
                  </a:cubicBezTo>
                  <a:cubicBezTo>
                    <a:pt x="32" y="334"/>
                    <a:pt x="32" y="334"/>
                    <a:pt x="32" y="334"/>
                  </a:cubicBezTo>
                  <a:cubicBezTo>
                    <a:pt x="33" y="334"/>
                    <a:pt x="33" y="334"/>
                    <a:pt x="33" y="334"/>
                  </a:cubicBezTo>
                  <a:cubicBezTo>
                    <a:pt x="33" y="338"/>
                    <a:pt x="33" y="338"/>
                    <a:pt x="33" y="338"/>
                  </a:cubicBezTo>
                  <a:cubicBezTo>
                    <a:pt x="36" y="337"/>
                    <a:pt x="36" y="337"/>
                    <a:pt x="36" y="337"/>
                  </a:cubicBezTo>
                  <a:cubicBezTo>
                    <a:pt x="35" y="336"/>
                    <a:pt x="35" y="336"/>
                    <a:pt x="35" y="336"/>
                  </a:cubicBezTo>
                  <a:cubicBezTo>
                    <a:pt x="36" y="336"/>
                    <a:pt x="36" y="336"/>
                    <a:pt x="36" y="336"/>
                  </a:cubicBezTo>
                  <a:lnTo>
                    <a:pt x="36" y="334"/>
                  </a:lnTo>
                  <a:close/>
                  <a:moveTo>
                    <a:pt x="634" y="209"/>
                  </a:moveTo>
                  <a:cubicBezTo>
                    <a:pt x="635" y="212"/>
                    <a:pt x="635" y="212"/>
                    <a:pt x="635" y="212"/>
                  </a:cubicBezTo>
                  <a:cubicBezTo>
                    <a:pt x="637" y="214"/>
                    <a:pt x="637" y="214"/>
                    <a:pt x="637" y="214"/>
                  </a:cubicBezTo>
                  <a:cubicBezTo>
                    <a:pt x="638" y="214"/>
                    <a:pt x="638" y="214"/>
                    <a:pt x="638" y="214"/>
                  </a:cubicBezTo>
                  <a:cubicBezTo>
                    <a:pt x="641" y="214"/>
                    <a:pt x="641" y="214"/>
                    <a:pt x="641" y="214"/>
                  </a:cubicBezTo>
                  <a:cubicBezTo>
                    <a:pt x="642" y="211"/>
                    <a:pt x="642" y="211"/>
                    <a:pt x="642" y="211"/>
                  </a:cubicBezTo>
                  <a:cubicBezTo>
                    <a:pt x="641" y="211"/>
                    <a:pt x="641" y="211"/>
                    <a:pt x="641" y="211"/>
                  </a:cubicBezTo>
                  <a:cubicBezTo>
                    <a:pt x="638" y="209"/>
                    <a:pt x="638" y="209"/>
                    <a:pt x="638" y="209"/>
                  </a:cubicBezTo>
                  <a:lnTo>
                    <a:pt x="634" y="209"/>
                  </a:lnTo>
                  <a:close/>
                  <a:moveTo>
                    <a:pt x="572" y="303"/>
                  </a:moveTo>
                  <a:cubicBezTo>
                    <a:pt x="574" y="300"/>
                    <a:pt x="574" y="300"/>
                    <a:pt x="574" y="300"/>
                  </a:cubicBezTo>
                  <a:cubicBezTo>
                    <a:pt x="575" y="298"/>
                    <a:pt x="575" y="298"/>
                    <a:pt x="575" y="298"/>
                  </a:cubicBezTo>
                  <a:cubicBezTo>
                    <a:pt x="575" y="297"/>
                    <a:pt x="575" y="297"/>
                    <a:pt x="575" y="297"/>
                  </a:cubicBezTo>
                  <a:cubicBezTo>
                    <a:pt x="575" y="295"/>
                    <a:pt x="575" y="295"/>
                    <a:pt x="575" y="295"/>
                  </a:cubicBezTo>
                  <a:cubicBezTo>
                    <a:pt x="575" y="293"/>
                    <a:pt x="575" y="293"/>
                    <a:pt x="575" y="293"/>
                  </a:cubicBezTo>
                  <a:cubicBezTo>
                    <a:pt x="565" y="301"/>
                    <a:pt x="565" y="301"/>
                    <a:pt x="565" y="301"/>
                  </a:cubicBezTo>
                  <a:cubicBezTo>
                    <a:pt x="568" y="298"/>
                    <a:pt x="568" y="298"/>
                    <a:pt x="568" y="298"/>
                  </a:cubicBezTo>
                  <a:cubicBezTo>
                    <a:pt x="571" y="294"/>
                    <a:pt x="571" y="294"/>
                    <a:pt x="571" y="294"/>
                  </a:cubicBezTo>
                  <a:cubicBezTo>
                    <a:pt x="563" y="300"/>
                    <a:pt x="563" y="300"/>
                    <a:pt x="563" y="300"/>
                  </a:cubicBezTo>
                  <a:cubicBezTo>
                    <a:pt x="559" y="304"/>
                    <a:pt x="559" y="304"/>
                    <a:pt x="559" y="304"/>
                  </a:cubicBezTo>
                  <a:cubicBezTo>
                    <a:pt x="556" y="307"/>
                    <a:pt x="556" y="307"/>
                    <a:pt x="556" y="307"/>
                  </a:cubicBezTo>
                  <a:cubicBezTo>
                    <a:pt x="558" y="307"/>
                    <a:pt x="558" y="307"/>
                    <a:pt x="558" y="307"/>
                  </a:cubicBezTo>
                  <a:cubicBezTo>
                    <a:pt x="561" y="307"/>
                    <a:pt x="561" y="307"/>
                    <a:pt x="561" y="307"/>
                  </a:cubicBezTo>
                  <a:cubicBezTo>
                    <a:pt x="559" y="308"/>
                    <a:pt x="559" y="308"/>
                    <a:pt x="559" y="308"/>
                  </a:cubicBezTo>
                  <a:cubicBezTo>
                    <a:pt x="561" y="308"/>
                    <a:pt x="561" y="308"/>
                    <a:pt x="561" y="308"/>
                  </a:cubicBezTo>
                  <a:cubicBezTo>
                    <a:pt x="563" y="307"/>
                    <a:pt x="563" y="307"/>
                    <a:pt x="563" y="307"/>
                  </a:cubicBezTo>
                  <a:cubicBezTo>
                    <a:pt x="566" y="304"/>
                    <a:pt x="566" y="304"/>
                    <a:pt x="566" y="304"/>
                  </a:cubicBezTo>
                  <a:cubicBezTo>
                    <a:pt x="569" y="301"/>
                    <a:pt x="569" y="301"/>
                    <a:pt x="569" y="301"/>
                  </a:cubicBezTo>
                  <a:cubicBezTo>
                    <a:pt x="569" y="304"/>
                    <a:pt x="569" y="304"/>
                    <a:pt x="569" y="304"/>
                  </a:cubicBezTo>
                  <a:cubicBezTo>
                    <a:pt x="566" y="307"/>
                    <a:pt x="566" y="307"/>
                    <a:pt x="566" y="307"/>
                  </a:cubicBezTo>
                  <a:cubicBezTo>
                    <a:pt x="571" y="303"/>
                    <a:pt x="571" y="303"/>
                    <a:pt x="571" y="303"/>
                  </a:cubicBezTo>
                  <a:cubicBezTo>
                    <a:pt x="568" y="307"/>
                    <a:pt x="568" y="307"/>
                    <a:pt x="568" y="307"/>
                  </a:cubicBezTo>
                  <a:lnTo>
                    <a:pt x="572" y="303"/>
                  </a:lnTo>
                  <a:close/>
                  <a:moveTo>
                    <a:pt x="598" y="182"/>
                  </a:moveTo>
                  <a:cubicBezTo>
                    <a:pt x="598" y="179"/>
                    <a:pt x="598" y="179"/>
                    <a:pt x="598" y="179"/>
                  </a:cubicBezTo>
                  <a:cubicBezTo>
                    <a:pt x="596" y="179"/>
                    <a:pt x="596" y="179"/>
                    <a:pt x="596" y="179"/>
                  </a:cubicBezTo>
                  <a:cubicBezTo>
                    <a:pt x="595" y="181"/>
                    <a:pt x="595" y="181"/>
                    <a:pt x="595" y="181"/>
                  </a:cubicBezTo>
                  <a:cubicBezTo>
                    <a:pt x="595" y="182"/>
                    <a:pt x="595" y="182"/>
                    <a:pt x="595" y="182"/>
                  </a:cubicBezTo>
                  <a:cubicBezTo>
                    <a:pt x="595" y="184"/>
                    <a:pt x="595" y="184"/>
                    <a:pt x="595" y="184"/>
                  </a:cubicBezTo>
                  <a:cubicBezTo>
                    <a:pt x="596" y="184"/>
                    <a:pt x="596" y="184"/>
                    <a:pt x="596" y="184"/>
                  </a:cubicBezTo>
                  <a:lnTo>
                    <a:pt x="598" y="182"/>
                  </a:lnTo>
                  <a:close/>
                  <a:moveTo>
                    <a:pt x="619" y="205"/>
                  </a:moveTo>
                  <a:cubicBezTo>
                    <a:pt x="618" y="205"/>
                    <a:pt x="618" y="205"/>
                    <a:pt x="618" y="205"/>
                  </a:cubicBezTo>
                  <a:cubicBezTo>
                    <a:pt x="619" y="204"/>
                    <a:pt x="619" y="204"/>
                    <a:pt x="619" y="204"/>
                  </a:cubicBezTo>
                  <a:cubicBezTo>
                    <a:pt x="618" y="202"/>
                    <a:pt x="618" y="202"/>
                    <a:pt x="618" y="202"/>
                  </a:cubicBezTo>
                  <a:cubicBezTo>
                    <a:pt x="615" y="202"/>
                    <a:pt x="615" y="202"/>
                    <a:pt x="615" y="202"/>
                  </a:cubicBezTo>
                  <a:cubicBezTo>
                    <a:pt x="608" y="204"/>
                    <a:pt x="608" y="204"/>
                    <a:pt x="608" y="204"/>
                  </a:cubicBezTo>
                  <a:cubicBezTo>
                    <a:pt x="608" y="202"/>
                    <a:pt x="608" y="202"/>
                    <a:pt x="608" y="202"/>
                  </a:cubicBezTo>
                  <a:cubicBezTo>
                    <a:pt x="609" y="202"/>
                    <a:pt x="609" y="202"/>
                    <a:pt x="609" y="202"/>
                  </a:cubicBezTo>
                  <a:cubicBezTo>
                    <a:pt x="611" y="201"/>
                    <a:pt x="611" y="201"/>
                    <a:pt x="611" y="201"/>
                  </a:cubicBezTo>
                  <a:cubicBezTo>
                    <a:pt x="611" y="199"/>
                    <a:pt x="611" y="199"/>
                    <a:pt x="611" y="199"/>
                  </a:cubicBezTo>
                  <a:cubicBezTo>
                    <a:pt x="612" y="198"/>
                    <a:pt x="612" y="198"/>
                    <a:pt x="612" y="198"/>
                  </a:cubicBezTo>
                  <a:cubicBezTo>
                    <a:pt x="612" y="197"/>
                    <a:pt x="612" y="197"/>
                    <a:pt x="612" y="197"/>
                  </a:cubicBezTo>
                  <a:cubicBezTo>
                    <a:pt x="612" y="195"/>
                    <a:pt x="612" y="195"/>
                    <a:pt x="612" y="195"/>
                  </a:cubicBezTo>
                  <a:cubicBezTo>
                    <a:pt x="611" y="194"/>
                    <a:pt x="611" y="194"/>
                    <a:pt x="611" y="194"/>
                  </a:cubicBezTo>
                  <a:cubicBezTo>
                    <a:pt x="608" y="194"/>
                    <a:pt x="608" y="194"/>
                    <a:pt x="608" y="194"/>
                  </a:cubicBezTo>
                  <a:cubicBezTo>
                    <a:pt x="605" y="192"/>
                    <a:pt x="605" y="192"/>
                    <a:pt x="605" y="192"/>
                  </a:cubicBezTo>
                  <a:cubicBezTo>
                    <a:pt x="604" y="191"/>
                    <a:pt x="604" y="191"/>
                    <a:pt x="604" y="191"/>
                  </a:cubicBezTo>
                  <a:cubicBezTo>
                    <a:pt x="604" y="189"/>
                    <a:pt x="604" y="189"/>
                    <a:pt x="604" y="189"/>
                  </a:cubicBezTo>
                  <a:cubicBezTo>
                    <a:pt x="598" y="188"/>
                    <a:pt x="598" y="188"/>
                    <a:pt x="598" y="188"/>
                  </a:cubicBezTo>
                  <a:cubicBezTo>
                    <a:pt x="598" y="187"/>
                    <a:pt x="598" y="187"/>
                    <a:pt x="598" y="187"/>
                  </a:cubicBezTo>
                  <a:cubicBezTo>
                    <a:pt x="596" y="185"/>
                    <a:pt x="596" y="185"/>
                    <a:pt x="596" y="185"/>
                  </a:cubicBezTo>
                  <a:cubicBezTo>
                    <a:pt x="594" y="187"/>
                    <a:pt x="594" y="187"/>
                    <a:pt x="594" y="187"/>
                  </a:cubicBezTo>
                  <a:cubicBezTo>
                    <a:pt x="591" y="188"/>
                    <a:pt x="591" y="188"/>
                    <a:pt x="591" y="188"/>
                  </a:cubicBezTo>
                  <a:cubicBezTo>
                    <a:pt x="591" y="187"/>
                    <a:pt x="591" y="187"/>
                    <a:pt x="591" y="187"/>
                  </a:cubicBezTo>
                  <a:cubicBezTo>
                    <a:pt x="591" y="185"/>
                    <a:pt x="591" y="185"/>
                    <a:pt x="591" y="185"/>
                  </a:cubicBezTo>
                  <a:cubicBezTo>
                    <a:pt x="592" y="184"/>
                    <a:pt x="592" y="184"/>
                    <a:pt x="592" y="184"/>
                  </a:cubicBezTo>
                  <a:cubicBezTo>
                    <a:pt x="594" y="182"/>
                    <a:pt x="594" y="182"/>
                    <a:pt x="594" y="182"/>
                  </a:cubicBezTo>
                  <a:cubicBezTo>
                    <a:pt x="591" y="182"/>
                    <a:pt x="591" y="182"/>
                    <a:pt x="591" y="182"/>
                  </a:cubicBezTo>
                  <a:cubicBezTo>
                    <a:pt x="592" y="181"/>
                    <a:pt x="592" y="181"/>
                    <a:pt x="592" y="181"/>
                  </a:cubicBezTo>
                  <a:cubicBezTo>
                    <a:pt x="591" y="181"/>
                    <a:pt x="591" y="181"/>
                    <a:pt x="591" y="181"/>
                  </a:cubicBezTo>
                  <a:cubicBezTo>
                    <a:pt x="588" y="181"/>
                    <a:pt x="588" y="181"/>
                    <a:pt x="588" y="181"/>
                  </a:cubicBezTo>
                  <a:cubicBezTo>
                    <a:pt x="582" y="185"/>
                    <a:pt x="582" y="185"/>
                    <a:pt x="582" y="185"/>
                  </a:cubicBezTo>
                  <a:cubicBezTo>
                    <a:pt x="574" y="194"/>
                    <a:pt x="574" y="194"/>
                    <a:pt x="574" y="194"/>
                  </a:cubicBezTo>
                  <a:cubicBezTo>
                    <a:pt x="569" y="198"/>
                    <a:pt x="569" y="198"/>
                    <a:pt x="569" y="198"/>
                  </a:cubicBezTo>
                  <a:cubicBezTo>
                    <a:pt x="569" y="201"/>
                    <a:pt x="569" y="201"/>
                    <a:pt x="569" y="201"/>
                  </a:cubicBezTo>
                  <a:cubicBezTo>
                    <a:pt x="569" y="202"/>
                    <a:pt x="569" y="202"/>
                    <a:pt x="569" y="202"/>
                  </a:cubicBezTo>
                  <a:cubicBezTo>
                    <a:pt x="568" y="202"/>
                    <a:pt x="568" y="202"/>
                    <a:pt x="568" y="202"/>
                  </a:cubicBezTo>
                  <a:cubicBezTo>
                    <a:pt x="561" y="204"/>
                    <a:pt x="561" y="204"/>
                    <a:pt x="561" y="204"/>
                  </a:cubicBezTo>
                  <a:cubicBezTo>
                    <a:pt x="558" y="205"/>
                    <a:pt x="558" y="205"/>
                    <a:pt x="558" y="205"/>
                  </a:cubicBezTo>
                  <a:cubicBezTo>
                    <a:pt x="555" y="208"/>
                    <a:pt x="555" y="208"/>
                    <a:pt x="555" y="208"/>
                  </a:cubicBezTo>
                  <a:cubicBezTo>
                    <a:pt x="556" y="208"/>
                    <a:pt x="556" y="208"/>
                    <a:pt x="556" y="208"/>
                  </a:cubicBezTo>
                  <a:cubicBezTo>
                    <a:pt x="558" y="208"/>
                    <a:pt x="558" y="208"/>
                    <a:pt x="558" y="208"/>
                  </a:cubicBezTo>
                  <a:cubicBezTo>
                    <a:pt x="561" y="208"/>
                    <a:pt x="561" y="208"/>
                    <a:pt x="561" y="208"/>
                  </a:cubicBezTo>
                  <a:cubicBezTo>
                    <a:pt x="565" y="207"/>
                    <a:pt x="565" y="207"/>
                    <a:pt x="565" y="207"/>
                  </a:cubicBezTo>
                  <a:cubicBezTo>
                    <a:pt x="571" y="207"/>
                    <a:pt x="571" y="207"/>
                    <a:pt x="571" y="207"/>
                  </a:cubicBezTo>
                  <a:cubicBezTo>
                    <a:pt x="569" y="208"/>
                    <a:pt x="569" y="208"/>
                    <a:pt x="569" y="208"/>
                  </a:cubicBezTo>
                  <a:cubicBezTo>
                    <a:pt x="568" y="209"/>
                    <a:pt x="568" y="209"/>
                    <a:pt x="568" y="209"/>
                  </a:cubicBezTo>
                  <a:cubicBezTo>
                    <a:pt x="566" y="212"/>
                    <a:pt x="566" y="212"/>
                    <a:pt x="566" y="212"/>
                  </a:cubicBezTo>
                  <a:cubicBezTo>
                    <a:pt x="566" y="214"/>
                    <a:pt x="566" y="214"/>
                    <a:pt x="566" y="214"/>
                  </a:cubicBezTo>
                  <a:cubicBezTo>
                    <a:pt x="568" y="214"/>
                    <a:pt x="568" y="214"/>
                    <a:pt x="568" y="214"/>
                  </a:cubicBezTo>
                  <a:cubicBezTo>
                    <a:pt x="571" y="214"/>
                    <a:pt x="571" y="214"/>
                    <a:pt x="571" y="214"/>
                  </a:cubicBezTo>
                  <a:cubicBezTo>
                    <a:pt x="576" y="212"/>
                    <a:pt x="576" y="212"/>
                    <a:pt x="576" y="212"/>
                  </a:cubicBezTo>
                  <a:cubicBezTo>
                    <a:pt x="582" y="208"/>
                    <a:pt x="582" y="208"/>
                    <a:pt x="582" y="208"/>
                  </a:cubicBezTo>
                  <a:cubicBezTo>
                    <a:pt x="588" y="207"/>
                    <a:pt x="588" y="207"/>
                    <a:pt x="588" y="207"/>
                  </a:cubicBezTo>
                  <a:cubicBezTo>
                    <a:pt x="591" y="204"/>
                    <a:pt x="591" y="204"/>
                    <a:pt x="591" y="204"/>
                  </a:cubicBezTo>
                  <a:cubicBezTo>
                    <a:pt x="592" y="202"/>
                    <a:pt x="592" y="202"/>
                    <a:pt x="592" y="202"/>
                  </a:cubicBezTo>
                  <a:cubicBezTo>
                    <a:pt x="598" y="201"/>
                    <a:pt x="598" y="201"/>
                    <a:pt x="598" y="201"/>
                  </a:cubicBezTo>
                  <a:cubicBezTo>
                    <a:pt x="598" y="202"/>
                    <a:pt x="598" y="202"/>
                    <a:pt x="598" y="202"/>
                  </a:cubicBezTo>
                  <a:cubicBezTo>
                    <a:pt x="596" y="202"/>
                    <a:pt x="596" y="202"/>
                    <a:pt x="596" y="202"/>
                  </a:cubicBezTo>
                  <a:cubicBezTo>
                    <a:pt x="599" y="204"/>
                    <a:pt x="599" y="204"/>
                    <a:pt x="599" y="204"/>
                  </a:cubicBezTo>
                  <a:cubicBezTo>
                    <a:pt x="601" y="204"/>
                    <a:pt x="601" y="204"/>
                    <a:pt x="601" y="204"/>
                  </a:cubicBezTo>
                  <a:cubicBezTo>
                    <a:pt x="602" y="205"/>
                    <a:pt x="602" y="205"/>
                    <a:pt x="602" y="205"/>
                  </a:cubicBezTo>
                  <a:cubicBezTo>
                    <a:pt x="601" y="205"/>
                    <a:pt x="601" y="205"/>
                    <a:pt x="601" y="205"/>
                  </a:cubicBezTo>
                  <a:cubicBezTo>
                    <a:pt x="599" y="207"/>
                    <a:pt x="599" y="207"/>
                    <a:pt x="599" y="207"/>
                  </a:cubicBezTo>
                  <a:cubicBezTo>
                    <a:pt x="602" y="207"/>
                    <a:pt x="602" y="207"/>
                    <a:pt x="602" y="207"/>
                  </a:cubicBezTo>
                  <a:cubicBezTo>
                    <a:pt x="606" y="208"/>
                    <a:pt x="606" y="208"/>
                    <a:pt x="606" y="208"/>
                  </a:cubicBezTo>
                  <a:cubicBezTo>
                    <a:pt x="611" y="209"/>
                    <a:pt x="611" y="209"/>
                    <a:pt x="611" y="209"/>
                  </a:cubicBezTo>
                  <a:cubicBezTo>
                    <a:pt x="614" y="208"/>
                    <a:pt x="614" y="208"/>
                    <a:pt x="614" y="208"/>
                  </a:cubicBezTo>
                  <a:cubicBezTo>
                    <a:pt x="621" y="207"/>
                    <a:pt x="621" y="207"/>
                    <a:pt x="621" y="207"/>
                  </a:cubicBezTo>
                  <a:lnTo>
                    <a:pt x="619" y="205"/>
                  </a:lnTo>
                  <a:close/>
                  <a:moveTo>
                    <a:pt x="701" y="221"/>
                  </a:moveTo>
                  <a:cubicBezTo>
                    <a:pt x="703" y="221"/>
                    <a:pt x="703" y="221"/>
                    <a:pt x="703" y="221"/>
                  </a:cubicBezTo>
                  <a:cubicBezTo>
                    <a:pt x="704" y="219"/>
                    <a:pt x="704" y="219"/>
                    <a:pt x="704" y="219"/>
                  </a:cubicBezTo>
                  <a:cubicBezTo>
                    <a:pt x="704" y="218"/>
                    <a:pt x="704" y="218"/>
                    <a:pt x="704" y="218"/>
                  </a:cubicBezTo>
                  <a:cubicBezTo>
                    <a:pt x="703" y="218"/>
                    <a:pt x="703" y="218"/>
                    <a:pt x="703" y="218"/>
                  </a:cubicBezTo>
                  <a:cubicBezTo>
                    <a:pt x="701" y="217"/>
                    <a:pt x="701" y="217"/>
                    <a:pt x="701" y="217"/>
                  </a:cubicBezTo>
                  <a:cubicBezTo>
                    <a:pt x="698" y="218"/>
                    <a:pt x="698" y="218"/>
                    <a:pt x="698" y="218"/>
                  </a:cubicBezTo>
                  <a:cubicBezTo>
                    <a:pt x="700" y="218"/>
                    <a:pt x="700" y="218"/>
                    <a:pt x="700" y="218"/>
                  </a:cubicBezTo>
                  <a:cubicBezTo>
                    <a:pt x="700" y="219"/>
                    <a:pt x="700" y="219"/>
                    <a:pt x="700" y="219"/>
                  </a:cubicBezTo>
                  <a:lnTo>
                    <a:pt x="701" y="221"/>
                  </a:lnTo>
                  <a:close/>
                  <a:moveTo>
                    <a:pt x="608" y="179"/>
                  </a:moveTo>
                  <a:cubicBezTo>
                    <a:pt x="606" y="179"/>
                    <a:pt x="606" y="179"/>
                    <a:pt x="606" y="179"/>
                  </a:cubicBezTo>
                  <a:cubicBezTo>
                    <a:pt x="605" y="178"/>
                    <a:pt x="605" y="178"/>
                    <a:pt x="605" y="178"/>
                  </a:cubicBezTo>
                  <a:cubicBezTo>
                    <a:pt x="604" y="178"/>
                    <a:pt x="604" y="178"/>
                    <a:pt x="604" y="178"/>
                  </a:cubicBezTo>
                  <a:cubicBezTo>
                    <a:pt x="602" y="179"/>
                    <a:pt x="602" y="179"/>
                    <a:pt x="602" y="179"/>
                  </a:cubicBezTo>
                  <a:cubicBezTo>
                    <a:pt x="604" y="179"/>
                    <a:pt x="604" y="179"/>
                    <a:pt x="604" y="179"/>
                  </a:cubicBezTo>
                  <a:cubicBezTo>
                    <a:pt x="604" y="181"/>
                    <a:pt x="604" y="181"/>
                    <a:pt x="604" y="181"/>
                  </a:cubicBezTo>
                  <a:cubicBezTo>
                    <a:pt x="604" y="182"/>
                    <a:pt x="604" y="182"/>
                    <a:pt x="604" y="182"/>
                  </a:cubicBezTo>
                  <a:cubicBezTo>
                    <a:pt x="606" y="182"/>
                    <a:pt x="606" y="182"/>
                    <a:pt x="606" y="182"/>
                  </a:cubicBezTo>
                  <a:cubicBezTo>
                    <a:pt x="605" y="184"/>
                    <a:pt x="605" y="184"/>
                    <a:pt x="605" y="184"/>
                  </a:cubicBezTo>
                  <a:cubicBezTo>
                    <a:pt x="608" y="184"/>
                    <a:pt x="608" y="184"/>
                    <a:pt x="608" y="184"/>
                  </a:cubicBezTo>
                  <a:cubicBezTo>
                    <a:pt x="609" y="184"/>
                    <a:pt x="609" y="184"/>
                    <a:pt x="609" y="184"/>
                  </a:cubicBezTo>
                  <a:cubicBezTo>
                    <a:pt x="609" y="182"/>
                    <a:pt x="609" y="182"/>
                    <a:pt x="609" y="182"/>
                  </a:cubicBezTo>
                  <a:cubicBezTo>
                    <a:pt x="606" y="181"/>
                    <a:pt x="606" y="181"/>
                    <a:pt x="606" y="181"/>
                  </a:cubicBezTo>
                  <a:cubicBezTo>
                    <a:pt x="608" y="181"/>
                    <a:pt x="608" y="181"/>
                    <a:pt x="608" y="181"/>
                  </a:cubicBezTo>
                  <a:lnTo>
                    <a:pt x="608" y="179"/>
                  </a:lnTo>
                  <a:close/>
                  <a:moveTo>
                    <a:pt x="608" y="225"/>
                  </a:moveTo>
                  <a:cubicBezTo>
                    <a:pt x="605" y="230"/>
                    <a:pt x="605" y="230"/>
                    <a:pt x="605" y="230"/>
                  </a:cubicBezTo>
                  <a:cubicBezTo>
                    <a:pt x="605" y="231"/>
                    <a:pt x="605" y="231"/>
                    <a:pt x="605" y="231"/>
                  </a:cubicBezTo>
                  <a:cubicBezTo>
                    <a:pt x="606" y="232"/>
                    <a:pt x="606" y="232"/>
                    <a:pt x="606" y="232"/>
                  </a:cubicBezTo>
                  <a:cubicBezTo>
                    <a:pt x="609" y="231"/>
                    <a:pt x="609" y="231"/>
                    <a:pt x="609" y="231"/>
                  </a:cubicBezTo>
                  <a:cubicBezTo>
                    <a:pt x="614" y="228"/>
                    <a:pt x="614" y="228"/>
                    <a:pt x="614" y="228"/>
                  </a:cubicBezTo>
                  <a:cubicBezTo>
                    <a:pt x="617" y="225"/>
                    <a:pt x="617" y="225"/>
                    <a:pt x="617" y="225"/>
                  </a:cubicBezTo>
                  <a:cubicBezTo>
                    <a:pt x="617" y="224"/>
                    <a:pt x="617" y="224"/>
                    <a:pt x="617" y="224"/>
                  </a:cubicBezTo>
                  <a:cubicBezTo>
                    <a:pt x="615" y="222"/>
                    <a:pt x="615" y="222"/>
                    <a:pt x="615" y="222"/>
                  </a:cubicBezTo>
                  <a:cubicBezTo>
                    <a:pt x="612" y="224"/>
                    <a:pt x="612" y="224"/>
                    <a:pt x="612" y="224"/>
                  </a:cubicBezTo>
                  <a:lnTo>
                    <a:pt x="608" y="225"/>
                  </a:lnTo>
                  <a:close/>
                  <a:moveTo>
                    <a:pt x="641" y="49"/>
                  </a:moveTo>
                  <a:cubicBezTo>
                    <a:pt x="635" y="49"/>
                    <a:pt x="635" y="49"/>
                    <a:pt x="635" y="49"/>
                  </a:cubicBezTo>
                  <a:cubicBezTo>
                    <a:pt x="632" y="49"/>
                    <a:pt x="632" y="49"/>
                    <a:pt x="632" y="49"/>
                  </a:cubicBezTo>
                  <a:cubicBezTo>
                    <a:pt x="629" y="50"/>
                    <a:pt x="629" y="50"/>
                    <a:pt x="629" y="50"/>
                  </a:cubicBezTo>
                  <a:cubicBezTo>
                    <a:pt x="631" y="52"/>
                    <a:pt x="631" y="52"/>
                    <a:pt x="631" y="52"/>
                  </a:cubicBezTo>
                  <a:cubicBezTo>
                    <a:pt x="634" y="52"/>
                    <a:pt x="634" y="52"/>
                    <a:pt x="634" y="52"/>
                  </a:cubicBezTo>
                  <a:cubicBezTo>
                    <a:pt x="641" y="52"/>
                    <a:pt x="641" y="52"/>
                    <a:pt x="641" y="52"/>
                  </a:cubicBezTo>
                  <a:cubicBezTo>
                    <a:pt x="648" y="52"/>
                    <a:pt x="648" y="52"/>
                    <a:pt x="648" y="52"/>
                  </a:cubicBezTo>
                  <a:cubicBezTo>
                    <a:pt x="651" y="52"/>
                    <a:pt x="651" y="52"/>
                    <a:pt x="651" y="52"/>
                  </a:cubicBezTo>
                  <a:cubicBezTo>
                    <a:pt x="655" y="49"/>
                    <a:pt x="655" y="49"/>
                    <a:pt x="655" y="49"/>
                  </a:cubicBezTo>
                  <a:cubicBezTo>
                    <a:pt x="652" y="49"/>
                    <a:pt x="652" y="49"/>
                    <a:pt x="652" y="49"/>
                  </a:cubicBezTo>
                  <a:cubicBezTo>
                    <a:pt x="649" y="49"/>
                    <a:pt x="649" y="49"/>
                    <a:pt x="649" y="49"/>
                  </a:cubicBezTo>
                  <a:lnTo>
                    <a:pt x="641" y="49"/>
                  </a:lnTo>
                  <a:close/>
                  <a:moveTo>
                    <a:pt x="713" y="247"/>
                  </a:moveTo>
                  <a:cubicBezTo>
                    <a:pt x="711" y="245"/>
                    <a:pt x="711" y="245"/>
                    <a:pt x="711" y="245"/>
                  </a:cubicBezTo>
                  <a:cubicBezTo>
                    <a:pt x="710" y="245"/>
                    <a:pt x="710" y="245"/>
                    <a:pt x="710" y="245"/>
                  </a:cubicBezTo>
                  <a:cubicBezTo>
                    <a:pt x="708" y="247"/>
                    <a:pt x="708" y="247"/>
                    <a:pt x="708" y="247"/>
                  </a:cubicBezTo>
                  <a:cubicBezTo>
                    <a:pt x="705" y="250"/>
                    <a:pt x="705" y="250"/>
                    <a:pt x="705" y="250"/>
                  </a:cubicBezTo>
                  <a:cubicBezTo>
                    <a:pt x="710" y="248"/>
                    <a:pt x="710" y="248"/>
                    <a:pt x="710" y="248"/>
                  </a:cubicBezTo>
                  <a:lnTo>
                    <a:pt x="713" y="247"/>
                  </a:lnTo>
                  <a:close/>
                  <a:moveTo>
                    <a:pt x="43" y="389"/>
                  </a:moveTo>
                  <a:cubicBezTo>
                    <a:pt x="42" y="387"/>
                    <a:pt x="42" y="387"/>
                    <a:pt x="42" y="387"/>
                  </a:cubicBezTo>
                  <a:cubicBezTo>
                    <a:pt x="43" y="386"/>
                    <a:pt x="43" y="386"/>
                    <a:pt x="43" y="386"/>
                  </a:cubicBezTo>
                  <a:cubicBezTo>
                    <a:pt x="43" y="384"/>
                    <a:pt x="43" y="384"/>
                    <a:pt x="43" y="384"/>
                  </a:cubicBezTo>
                  <a:cubicBezTo>
                    <a:pt x="43" y="381"/>
                    <a:pt x="43" y="381"/>
                    <a:pt x="43" y="381"/>
                  </a:cubicBezTo>
                  <a:cubicBezTo>
                    <a:pt x="43" y="377"/>
                    <a:pt x="43" y="377"/>
                    <a:pt x="43" y="377"/>
                  </a:cubicBezTo>
                  <a:cubicBezTo>
                    <a:pt x="40" y="376"/>
                    <a:pt x="40" y="376"/>
                    <a:pt x="40" y="376"/>
                  </a:cubicBezTo>
                  <a:cubicBezTo>
                    <a:pt x="36" y="374"/>
                    <a:pt x="36" y="374"/>
                    <a:pt x="36" y="374"/>
                  </a:cubicBezTo>
                  <a:cubicBezTo>
                    <a:pt x="32" y="374"/>
                    <a:pt x="32" y="374"/>
                    <a:pt x="32" y="374"/>
                  </a:cubicBezTo>
                  <a:cubicBezTo>
                    <a:pt x="27" y="373"/>
                    <a:pt x="27" y="373"/>
                    <a:pt x="27" y="373"/>
                  </a:cubicBezTo>
                  <a:cubicBezTo>
                    <a:pt x="24" y="370"/>
                    <a:pt x="24" y="370"/>
                    <a:pt x="24" y="370"/>
                  </a:cubicBezTo>
                  <a:cubicBezTo>
                    <a:pt x="20" y="370"/>
                    <a:pt x="20" y="370"/>
                    <a:pt x="20" y="370"/>
                  </a:cubicBezTo>
                  <a:cubicBezTo>
                    <a:pt x="17" y="371"/>
                    <a:pt x="17" y="371"/>
                    <a:pt x="17" y="371"/>
                  </a:cubicBezTo>
                  <a:cubicBezTo>
                    <a:pt x="16" y="373"/>
                    <a:pt x="16" y="373"/>
                    <a:pt x="16" y="373"/>
                  </a:cubicBezTo>
                  <a:cubicBezTo>
                    <a:pt x="17" y="374"/>
                    <a:pt x="17" y="374"/>
                    <a:pt x="17" y="374"/>
                  </a:cubicBezTo>
                  <a:cubicBezTo>
                    <a:pt x="20" y="374"/>
                    <a:pt x="20" y="374"/>
                    <a:pt x="20" y="374"/>
                  </a:cubicBezTo>
                  <a:cubicBezTo>
                    <a:pt x="22" y="374"/>
                    <a:pt x="22" y="374"/>
                    <a:pt x="22" y="374"/>
                  </a:cubicBezTo>
                  <a:cubicBezTo>
                    <a:pt x="20" y="376"/>
                    <a:pt x="20" y="376"/>
                    <a:pt x="20" y="376"/>
                  </a:cubicBezTo>
                  <a:cubicBezTo>
                    <a:pt x="19" y="377"/>
                    <a:pt x="19" y="377"/>
                    <a:pt x="19" y="377"/>
                  </a:cubicBezTo>
                  <a:cubicBezTo>
                    <a:pt x="17" y="379"/>
                    <a:pt x="17" y="379"/>
                    <a:pt x="17" y="379"/>
                  </a:cubicBezTo>
                  <a:cubicBezTo>
                    <a:pt x="16" y="380"/>
                    <a:pt x="16" y="380"/>
                    <a:pt x="16" y="380"/>
                  </a:cubicBezTo>
                  <a:cubicBezTo>
                    <a:pt x="19" y="380"/>
                    <a:pt x="19" y="380"/>
                    <a:pt x="19" y="380"/>
                  </a:cubicBezTo>
                  <a:cubicBezTo>
                    <a:pt x="20" y="380"/>
                    <a:pt x="20" y="380"/>
                    <a:pt x="20" y="380"/>
                  </a:cubicBezTo>
                  <a:cubicBezTo>
                    <a:pt x="20" y="381"/>
                    <a:pt x="20" y="381"/>
                    <a:pt x="20" y="381"/>
                  </a:cubicBezTo>
                  <a:cubicBezTo>
                    <a:pt x="24" y="380"/>
                    <a:pt x="24" y="380"/>
                    <a:pt x="24" y="380"/>
                  </a:cubicBezTo>
                  <a:cubicBezTo>
                    <a:pt x="22" y="381"/>
                    <a:pt x="22" y="381"/>
                    <a:pt x="22" y="381"/>
                  </a:cubicBezTo>
                  <a:cubicBezTo>
                    <a:pt x="22" y="383"/>
                    <a:pt x="22" y="383"/>
                    <a:pt x="22" y="383"/>
                  </a:cubicBezTo>
                  <a:cubicBezTo>
                    <a:pt x="23" y="383"/>
                    <a:pt x="23" y="383"/>
                    <a:pt x="23" y="383"/>
                  </a:cubicBezTo>
                  <a:cubicBezTo>
                    <a:pt x="24" y="381"/>
                    <a:pt x="24" y="381"/>
                    <a:pt x="24" y="381"/>
                  </a:cubicBezTo>
                  <a:cubicBezTo>
                    <a:pt x="24" y="383"/>
                    <a:pt x="24" y="383"/>
                    <a:pt x="24" y="383"/>
                  </a:cubicBezTo>
                  <a:cubicBezTo>
                    <a:pt x="26" y="383"/>
                    <a:pt x="26" y="383"/>
                    <a:pt x="26" y="383"/>
                  </a:cubicBezTo>
                  <a:cubicBezTo>
                    <a:pt x="26" y="386"/>
                    <a:pt x="26" y="386"/>
                    <a:pt x="26" y="386"/>
                  </a:cubicBezTo>
                  <a:cubicBezTo>
                    <a:pt x="30" y="386"/>
                    <a:pt x="30" y="386"/>
                    <a:pt x="30" y="386"/>
                  </a:cubicBezTo>
                  <a:cubicBezTo>
                    <a:pt x="26" y="387"/>
                    <a:pt x="26" y="387"/>
                    <a:pt x="26" y="387"/>
                  </a:cubicBezTo>
                  <a:cubicBezTo>
                    <a:pt x="24" y="387"/>
                    <a:pt x="24" y="387"/>
                    <a:pt x="24" y="387"/>
                  </a:cubicBezTo>
                  <a:cubicBezTo>
                    <a:pt x="23" y="389"/>
                    <a:pt x="23" y="389"/>
                    <a:pt x="23" y="389"/>
                  </a:cubicBezTo>
                  <a:cubicBezTo>
                    <a:pt x="29" y="389"/>
                    <a:pt x="29" y="389"/>
                    <a:pt x="29" y="389"/>
                  </a:cubicBezTo>
                  <a:cubicBezTo>
                    <a:pt x="27" y="390"/>
                    <a:pt x="27" y="390"/>
                    <a:pt x="27" y="390"/>
                  </a:cubicBezTo>
                  <a:cubicBezTo>
                    <a:pt x="30" y="390"/>
                    <a:pt x="30" y="390"/>
                    <a:pt x="30" y="390"/>
                  </a:cubicBezTo>
                  <a:cubicBezTo>
                    <a:pt x="30" y="392"/>
                    <a:pt x="30" y="392"/>
                    <a:pt x="30" y="392"/>
                  </a:cubicBezTo>
                  <a:cubicBezTo>
                    <a:pt x="32" y="392"/>
                    <a:pt x="32" y="392"/>
                    <a:pt x="32" y="392"/>
                  </a:cubicBezTo>
                  <a:cubicBezTo>
                    <a:pt x="29" y="393"/>
                    <a:pt x="29" y="393"/>
                    <a:pt x="29" y="393"/>
                  </a:cubicBezTo>
                  <a:cubicBezTo>
                    <a:pt x="27" y="393"/>
                    <a:pt x="27" y="393"/>
                    <a:pt x="27" y="393"/>
                  </a:cubicBezTo>
                  <a:cubicBezTo>
                    <a:pt x="30" y="394"/>
                    <a:pt x="30" y="394"/>
                    <a:pt x="30" y="394"/>
                  </a:cubicBezTo>
                  <a:cubicBezTo>
                    <a:pt x="32" y="394"/>
                    <a:pt x="32" y="394"/>
                    <a:pt x="32" y="394"/>
                  </a:cubicBezTo>
                  <a:cubicBezTo>
                    <a:pt x="33" y="394"/>
                    <a:pt x="33" y="394"/>
                    <a:pt x="33" y="394"/>
                  </a:cubicBezTo>
                  <a:cubicBezTo>
                    <a:pt x="36" y="394"/>
                    <a:pt x="36" y="394"/>
                    <a:pt x="36" y="394"/>
                  </a:cubicBezTo>
                  <a:cubicBezTo>
                    <a:pt x="37" y="393"/>
                    <a:pt x="37" y="393"/>
                    <a:pt x="37" y="393"/>
                  </a:cubicBezTo>
                  <a:cubicBezTo>
                    <a:pt x="40" y="392"/>
                    <a:pt x="40" y="392"/>
                    <a:pt x="40" y="392"/>
                  </a:cubicBezTo>
                  <a:cubicBezTo>
                    <a:pt x="39" y="393"/>
                    <a:pt x="39" y="393"/>
                    <a:pt x="39" y="393"/>
                  </a:cubicBezTo>
                  <a:cubicBezTo>
                    <a:pt x="37" y="394"/>
                    <a:pt x="37" y="394"/>
                    <a:pt x="37" y="394"/>
                  </a:cubicBezTo>
                  <a:cubicBezTo>
                    <a:pt x="33" y="396"/>
                    <a:pt x="33" y="396"/>
                    <a:pt x="33" y="396"/>
                  </a:cubicBezTo>
                  <a:cubicBezTo>
                    <a:pt x="32" y="397"/>
                    <a:pt x="32" y="397"/>
                    <a:pt x="32" y="397"/>
                  </a:cubicBezTo>
                  <a:cubicBezTo>
                    <a:pt x="33" y="399"/>
                    <a:pt x="33" y="399"/>
                    <a:pt x="33" y="399"/>
                  </a:cubicBezTo>
                  <a:cubicBezTo>
                    <a:pt x="35" y="400"/>
                    <a:pt x="35" y="400"/>
                    <a:pt x="35" y="400"/>
                  </a:cubicBezTo>
                  <a:cubicBezTo>
                    <a:pt x="37" y="400"/>
                    <a:pt x="37" y="400"/>
                    <a:pt x="37" y="400"/>
                  </a:cubicBezTo>
                  <a:cubicBezTo>
                    <a:pt x="40" y="402"/>
                    <a:pt x="40" y="402"/>
                    <a:pt x="40" y="402"/>
                  </a:cubicBezTo>
                  <a:cubicBezTo>
                    <a:pt x="42" y="403"/>
                    <a:pt x="42" y="403"/>
                    <a:pt x="42" y="403"/>
                  </a:cubicBezTo>
                  <a:cubicBezTo>
                    <a:pt x="45" y="403"/>
                    <a:pt x="45" y="403"/>
                    <a:pt x="45" y="403"/>
                  </a:cubicBezTo>
                  <a:cubicBezTo>
                    <a:pt x="47" y="403"/>
                    <a:pt x="47" y="403"/>
                    <a:pt x="47" y="403"/>
                  </a:cubicBezTo>
                  <a:cubicBezTo>
                    <a:pt x="49" y="402"/>
                    <a:pt x="49" y="402"/>
                    <a:pt x="49" y="402"/>
                  </a:cubicBezTo>
                  <a:cubicBezTo>
                    <a:pt x="49" y="399"/>
                    <a:pt x="49" y="399"/>
                    <a:pt x="49" y="399"/>
                  </a:cubicBezTo>
                  <a:cubicBezTo>
                    <a:pt x="47" y="400"/>
                    <a:pt x="47" y="400"/>
                    <a:pt x="47" y="400"/>
                  </a:cubicBezTo>
                  <a:cubicBezTo>
                    <a:pt x="49" y="397"/>
                    <a:pt x="49" y="397"/>
                    <a:pt x="49" y="397"/>
                  </a:cubicBezTo>
                  <a:cubicBezTo>
                    <a:pt x="49" y="396"/>
                    <a:pt x="49" y="396"/>
                    <a:pt x="49" y="396"/>
                  </a:cubicBezTo>
                  <a:cubicBezTo>
                    <a:pt x="47" y="394"/>
                    <a:pt x="47" y="394"/>
                    <a:pt x="47" y="394"/>
                  </a:cubicBezTo>
                  <a:cubicBezTo>
                    <a:pt x="49" y="394"/>
                    <a:pt x="49" y="394"/>
                    <a:pt x="49" y="394"/>
                  </a:cubicBezTo>
                  <a:cubicBezTo>
                    <a:pt x="49" y="393"/>
                    <a:pt x="49" y="393"/>
                    <a:pt x="49" y="393"/>
                  </a:cubicBezTo>
                  <a:cubicBezTo>
                    <a:pt x="46" y="390"/>
                    <a:pt x="46" y="390"/>
                    <a:pt x="46" y="390"/>
                  </a:cubicBezTo>
                  <a:lnTo>
                    <a:pt x="43" y="389"/>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3" name="Freeform 187">
              <a:extLst>
                <a:ext uri="{FF2B5EF4-FFF2-40B4-BE49-F238E27FC236}">
                  <a16:creationId xmlns:a16="http://schemas.microsoft.com/office/drawing/2014/main" id="{3E946CC7-2971-4C79-AF9C-2D4F0E3B15E2}"/>
                </a:ext>
              </a:extLst>
            </p:cNvPr>
            <p:cNvSpPr>
              <a:spLocks noEditPoints="1"/>
            </p:cNvSpPr>
            <p:nvPr/>
          </p:nvSpPr>
          <p:spPr bwMode="auto">
            <a:xfrm>
              <a:off x="865" y="5342"/>
              <a:ext cx="1251" cy="616"/>
            </a:xfrm>
            <a:custGeom>
              <a:avLst/>
              <a:gdLst>
                <a:gd name="T0" fmla="*/ 1134 w 1251"/>
                <a:gd name="T1" fmla="*/ 204 h 616"/>
                <a:gd name="T2" fmla="*/ 1206 w 1251"/>
                <a:gd name="T3" fmla="*/ 131 h 616"/>
                <a:gd name="T4" fmla="*/ 1215 w 1251"/>
                <a:gd name="T5" fmla="*/ 128 h 616"/>
                <a:gd name="T6" fmla="*/ 157 w 1251"/>
                <a:gd name="T7" fmla="*/ 51 h 616"/>
                <a:gd name="T8" fmla="*/ 1076 w 1251"/>
                <a:gd name="T9" fmla="*/ 219 h 616"/>
                <a:gd name="T10" fmla="*/ 1064 w 1251"/>
                <a:gd name="T11" fmla="*/ 223 h 616"/>
                <a:gd name="T12" fmla="*/ 1057 w 1251"/>
                <a:gd name="T13" fmla="*/ 236 h 616"/>
                <a:gd name="T14" fmla="*/ 1202 w 1251"/>
                <a:gd name="T15" fmla="*/ 66 h 616"/>
                <a:gd name="T16" fmla="*/ 1048 w 1251"/>
                <a:gd name="T17" fmla="*/ 137 h 616"/>
                <a:gd name="T18" fmla="*/ 953 w 1251"/>
                <a:gd name="T19" fmla="*/ 182 h 616"/>
                <a:gd name="T20" fmla="*/ 901 w 1251"/>
                <a:gd name="T21" fmla="*/ 171 h 616"/>
                <a:gd name="T22" fmla="*/ 910 w 1251"/>
                <a:gd name="T23" fmla="*/ 124 h 616"/>
                <a:gd name="T24" fmla="*/ 867 w 1251"/>
                <a:gd name="T25" fmla="*/ 109 h 616"/>
                <a:gd name="T26" fmla="*/ 795 w 1251"/>
                <a:gd name="T27" fmla="*/ 195 h 616"/>
                <a:gd name="T28" fmla="*/ 840 w 1251"/>
                <a:gd name="T29" fmla="*/ 96 h 616"/>
                <a:gd name="T30" fmla="*/ 914 w 1251"/>
                <a:gd name="T31" fmla="*/ 86 h 616"/>
                <a:gd name="T32" fmla="*/ 833 w 1251"/>
                <a:gd name="T33" fmla="*/ 66 h 616"/>
                <a:gd name="T34" fmla="*/ 769 w 1251"/>
                <a:gd name="T35" fmla="*/ 60 h 616"/>
                <a:gd name="T36" fmla="*/ 773 w 1251"/>
                <a:gd name="T37" fmla="*/ 26 h 616"/>
                <a:gd name="T38" fmla="*/ 179 w 1251"/>
                <a:gd name="T39" fmla="*/ 15 h 616"/>
                <a:gd name="T40" fmla="*/ 157 w 1251"/>
                <a:gd name="T41" fmla="*/ 47 h 616"/>
                <a:gd name="T42" fmla="*/ 138 w 1251"/>
                <a:gd name="T43" fmla="*/ 28 h 616"/>
                <a:gd name="T44" fmla="*/ 93 w 1251"/>
                <a:gd name="T45" fmla="*/ 101 h 616"/>
                <a:gd name="T46" fmla="*/ 31 w 1251"/>
                <a:gd name="T47" fmla="*/ 199 h 616"/>
                <a:gd name="T48" fmla="*/ 6 w 1251"/>
                <a:gd name="T49" fmla="*/ 287 h 616"/>
                <a:gd name="T50" fmla="*/ 10 w 1251"/>
                <a:gd name="T51" fmla="*/ 324 h 616"/>
                <a:gd name="T52" fmla="*/ 42 w 1251"/>
                <a:gd name="T53" fmla="*/ 390 h 616"/>
                <a:gd name="T54" fmla="*/ 117 w 1251"/>
                <a:gd name="T55" fmla="*/ 429 h 616"/>
                <a:gd name="T56" fmla="*/ 341 w 1251"/>
                <a:gd name="T57" fmla="*/ 517 h 616"/>
                <a:gd name="T58" fmla="*/ 415 w 1251"/>
                <a:gd name="T59" fmla="*/ 585 h 616"/>
                <a:gd name="T60" fmla="*/ 449 w 1251"/>
                <a:gd name="T61" fmla="*/ 560 h 616"/>
                <a:gd name="T62" fmla="*/ 477 w 1251"/>
                <a:gd name="T63" fmla="*/ 534 h 616"/>
                <a:gd name="T64" fmla="*/ 547 w 1251"/>
                <a:gd name="T65" fmla="*/ 498 h 616"/>
                <a:gd name="T66" fmla="*/ 616 w 1251"/>
                <a:gd name="T67" fmla="*/ 511 h 616"/>
                <a:gd name="T68" fmla="*/ 646 w 1251"/>
                <a:gd name="T69" fmla="*/ 510 h 616"/>
                <a:gd name="T70" fmla="*/ 665 w 1251"/>
                <a:gd name="T71" fmla="*/ 483 h 616"/>
                <a:gd name="T72" fmla="*/ 722 w 1251"/>
                <a:gd name="T73" fmla="*/ 483 h 616"/>
                <a:gd name="T74" fmla="*/ 759 w 1251"/>
                <a:gd name="T75" fmla="*/ 491 h 616"/>
                <a:gd name="T76" fmla="*/ 786 w 1251"/>
                <a:gd name="T77" fmla="*/ 545 h 616"/>
                <a:gd name="T78" fmla="*/ 791 w 1251"/>
                <a:gd name="T79" fmla="*/ 596 h 616"/>
                <a:gd name="T80" fmla="*/ 829 w 1251"/>
                <a:gd name="T81" fmla="*/ 564 h 616"/>
                <a:gd name="T82" fmla="*/ 829 w 1251"/>
                <a:gd name="T83" fmla="*/ 459 h 616"/>
                <a:gd name="T84" fmla="*/ 863 w 1251"/>
                <a:gd name="T85" fmla="*/ 429 h 616"/>
                <a:gd name="T86" fmla="*/ 929 w 1251"/>
                <a:gd name="T87" fmla="*/ 384 h 616"/>
                <a:gd name="T88" fmla="*/ 965 w 1251"/>
                <a:gd name="T89" fmla="*/ 354 h 616"/>
                <a:gd name="T90" fmla="*/ 967 w 1251"/>
                <a:gd name="T91" fmla="*/ 335 h 616"/>
                <a:gd name="T92" fmla="*/ 978 w 1251"/>
                <a:gd name="T93" fmla="*/ 317 h 616"/>
                <a:gd name="T94" fmla="*/ 985 w 1251"/>
                <a:gd name="T95" fmla="*/ 285 h 616"/>
                <a:gd name="T96" fmla="*/ 997 w 1251"/>
                <a:gd name="T97" fmla="*/ 262 h 616"/>
                <a:gd name="T98" fmla="*/ 1000 w 1251"/>
                <a:gd name="T99" fmla="*/ 266 h 616"/>
                <a:gd name="T100" fmla="*/ 991 w 1251"/>
                <a:gd name="T101" fmla="*/ 304 h 616"/>
                <a:gd name="T102" fmla="*/ 1025 w 1251"/>
                <a:gd name="T103" fmla="*/ 255 h 616"/>
                <a:gd name="T104" fmla="*/ 1087 w 1251"/>
                <a:gd name="T105" fmla="*/ 206 h 616"/>
                <a:gd name="T106" fmla="*/ 1157 w 1251"/>
                <a:gd name="T107" fmla="*/ 189 h 616"/>
                <a:gd name="T108" fmla="*/ 1176 w 1251"/>
                <a:gd name="T109" fmla="*/ 143 h 616"/>
                <a:gd name="T110" fmla="*/ 1219 w 1251"/>
                <a:gd name="T111" fmla="*/ 126 h 616"/>
                <a:gd name="T112" fmla="*/ 1243 w 1251"/>
                <a:gd name="T113" fmla="*/ 81 h 616"/>
                <a:gd name="T114" fmla="*/ 166 w 1251"/>
                <a:gd name="T115" fmla="*/ 34 h 616"/>
                <a:gd name="T116" fmla="*/ 852 w 1251"/>
                <a:gd name="T117" fmla="*/ 51 h 616"/>
                <a:gd name="T118" fmla="*/ 172 w 1251"/>
                <a:gd name="T119" fmla="*/ 19 h 616"/>
                <a:gd name="T120" fmla="*/ 840 w 1251"/>
                <a:gd name="T121" fmla="*/ 34 h 616"/>
                <a:gd name="T122" fmla="*/ 652 w 1251"/>
                <a:gd name="T123" fmla="*/ 491 h 616"/>
                <a:gd name="T124" fmla="*/ 989 w 1251"/>
                <a:gd name="T125" fmla="*/ 34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1" h="616">
                  <a:moveTo>
                    <a:pt x="1127" y="201"/>
                  </a:moveTo>
                  <a:lnTo>
                    <a:pt x="1128" y="195"/>
                  </a:lnTo>
                  <a:lnTo>
                    <a:pt x="1127" y="199"/>
                  </a:lnTo>
                  <a:lnTo>
                    <a:pt x="1127" y="201"/>
                  </a:lnTo>
                  <a:lnTo>
                    <a:pt x="1127" y="201"/>
                  </a:lnTo>
                  <a:lnTo>
                    <a:pt x="1127" y="201"/>
                  </a:lnTo>
                  <a:lnTo>
                    <a:pt x="1127" y="201"/>
                  </a:lnTo>
                  <a:lnTo>
                    <a:pt x="1127" y="201"/>
                  </a:lnTo>
                  <a:lnTo>
                    <a:pt x="1127" y="201"/>
                  </a:lnTo>
                  <a:lnTo>
                    <a:pt x="1127" y="201"/>
                  </a:lnTo>
                  <a:lnTo>
                    <a:pt x="1127" y="201"/>
                  </a:lnTo>
                  <a:close/>
                  <a:moveTo>
                    <a:pt x="1134" y="204"/>
                  </a:moveTo>
                  <a:lnTo>
                    <a:pt x="1140" y="204"/>
                  </a:lnTo>
                  <a:lnTo>
                    <a:pt x="1140" y="201"/>
                  </a:lnTo>
                  <a:lnTo>
                    <a:pt x="1138" y="201"/>
                  </a:lnTo>
                  <a:lnTo>
                    <a:pt x="1134" y="204"/>
                  </a:lnTo>
                  <a:lnTo>
                    <a:pt x="1134" y="204"/>
                  </a:lnTo>
                  <a:lnTo>
                    <a:pt x="1134" y="204"/>
                  </a:lnTo>
                  <a:lnTo>
                    <a:pt x="1134" y="204"/>
                  </a:lnTo>
                  <a:lnTo>
                    <a:pt x="1134" y="204"/>
                  </a:lnTo>
                  <a:lnTo>
                    <a:pt x="1134" y="204"/>
                  </a:lnTo>
                  <a:lnTo>
                    <a:pt x="1134" y="204"/>
                  </a:lnTo>
                  <a:lnTo>
                    <a:pt x="1134" y="204"/>
                  </a:lnTo>
                  <a:close/>
                  <a:moveTo>
                    <a:pt x="1145" y="204"/>
                  </a:moveTo>
                  <a:lnTo>
                    <a:pt x="1151" y="206"/>
                  </a:lnTo>
                  <a:lnTo>
                    <a:pt x="1151" y="201"/>
                  </a:lnTo>
                  <a:lnTo>
                    <a:pt x="1149" y="204"/>
                  </a:lnTo>
                  <a:lnTo>
                    <a:pt x="1145" y="204"/>
                  </a:lnTo>
                  <a:lnTo>
                    <a:pt x="1145" y="204"/>
                  </a:lnTo>
                  <a:lnTo>
                    <a:pt x="1145" y="204"/>
                  </a:lnTo>
                  <a:lnTo>
                    <a:pt x="1145" y="204"/>
                  </a:lnTo>
                  <a:lnTo>
                    <a:pt x="1145" y="204"/>
                  </a:lnTo>
                  <a:lnTo>
                    <a:pt x="1145" y="204"/>
                  </a:lnTo>
                  <a:lnTo>
                    <a:pt x="1145" y="204"/>
                  </a:lnTo>
                  <a:lnTo>
                    <a:pt x="1145" y="204"/>
                  </a:lnTo>
                  <a:close/>
                  <a:moveTo>
                    <a:pt x="1208" y="131"/>
                  </a:moveTo>
                  <a:lnTo>
                    <a:pt x="1208" y="128"/>
                  </a:lnTo>
                  <a:lnTo>
                    <a:pt x="1206" y="131"/>
                  </a:lnTo>
                  <a:lnTo>
                    <a:pt x="1208" y="131"/>
                  </a:lnTo>
                  <a:lnTo>
                    <a:pt x="1208" y="131"/>
                  </a:lnTo>
                  <a:lnTo>
                    <a:pt x="1208" y="131"/>
                  </a:lnTo>
                  <a:lnTo>
                    <a:pt x="1208" y="131"/>
                  </a:lnTo>
                  <a:lnTo>
                    <a:pt x="1208" y="131"/>
                  </a:lnTo>
                  <a:lnTo>
                    <a:pt x="1208" y="131"/>
                  </a:lnTo>
                  <a:lnTo>
                    <a:pt x="1208" y="131"/>
                  </a:lnTo>
                  <a:lnTo>
                    <a:pt x="1208" y="131"/>
                  </a:lnTo>
                  <a:close/>
                  <a:moveTo>
                    <a:pt x="1215" y="128"/>
                  </a:moveTo>
                  <a:lnTo>
                    <a:pt x="1215" y="126"/>
                  </a:lnTo>
                  <a:lnTo>
                    <a:pt x="1213" y="126"/>
                  </a:lnTo>
                  <a:lnTo>
                    <a:pt x="1213" y="131"/>
                  </a:lnTo>
                  <a:lnTo>
                    <a:pt x="1215" y="128"/>
                  </a:lnTo>
                  <a:lnTo>
                    <a:pt x="1215" y="128"/>
                  </a:lnTo>
                  <a:lnTo>
                    <a:pt x="1215" y="128"/>
                  </a:lnTo>
                  <a:lnTo>
                    <a:pt x="1215" y="128"/>
                  </a:lnTo>
                  <a:lnTo>
                    <a:pt x="1215" y="128"/>
                  </a:lnTo>
                  <a:lnTo>
                    <a:pt x="1215" y="128"/>
                  </a:lnTo>
                  <a:lnTo>
                    <a:pt x="1215" y="128"/>
                  </a:lnTo>
                  <a:lnTo>
                    <a:pt x="1215" y="128"/>
                  </a:lnTo>
                  <a:close/>
                  <a:moveTo>
                    <a:pt x="1157" y="187"/>
                  </a:moveTo>
                  <a:lnTo>
                    <a:pt x="1157" y="186"/>
                  </a:lnTo>
                  <a:lnTo>
                    <a:pt x="1153" y="186"/>
                  </a:lnTo>
                  <a:lnTo>
                    <a:pt x="1157" y="187"/>
                  </a:lnTo>
                  <a:lnTo>
                    <a:pt x="1157" y="187"/>
                  </a:lnTo>
                  <a:lnTo>
                    <a:pt x="1157" y="187"/>
                  </a:lnTo>
                  <a:lnTo>
                    <a:pt x="1157" y="187"/>
                  </a:lnTo>
                  <a:lnTo>
                    <a:pt x="1157" y="187"/>
                  </a:lnTo>
                  <a:lnTo>
                    <a:pt x="1157" y="187"/>
                  </a:lnTo>
                  <a:lnTo>
                    <a:pt x="1157" y="187"/>
                  </a:lnTo>
                  <a:lnTo>
                    <a:pt x="1157" y="187"/>
                  </a:lnTo>
                  <a:close/>
                  <a:moveTo>
                    <a:pt x="157" y="51"/>
                  </a:moveTo>
                  <a:lnTo>
                    <a:pt x="161" y="51"/>
                  </a:lnTo>
                  <a:lnTo>
                    <a:pt x="161" y="47"/>
                  </a:lnTo>
                  <a:lnTo>
                    <a:pt x="157" y="51"/>
                  </a:lnTo>
                  <a:lnTo>
                    <a:pt x="157" y="51"/>
                  </a:lnTo>
                  <a:lnTo>
                    <a:pt x="157" y="51"/>
                  </a:lnTo>
                  <a:lnTo>
                    <a:pt x="157" y="51"/>
                  </a:lnTo>
                  <a:lnTo>
                    <a:pt x="157" y="51"/>
                  </a:lnTo>
                  <a:lnTo>
                    <a:pt x="157" y="51"/>
                  </a:lnTo>
                  <a:lnTo>
                    <a:pt x="157" y="51"/>
                  </a:lnTo>
                  <a:lnTo>
                    <a:pt x="157" y="51"/>
                  </a:lnTo>
                  <a:close/>
                  <a:moveTo>
                    <a:pt x="172" y="32"/>
                  </a:moveTo>
                  <a:lnTo>
                    <a:pt x="174" y="28"/>
                  </a:lnTo>
                  <a:lnTo>
                    <a:pt x="172" y="28"/>
                  </a:lnTo>
                  <a:lnTo>
                    <a:pt x="172" y="32"/>
                  </a:lnTo>
                  <a:lnTo>
                    <a:pt x="172" y="32"/>
                  </a:lnTo>
                  <a:lnTo>
                    <a:pt x="172" y="32"/>
                  </a:lnTo>
                  <a:lnTo>
                    <a:pt x="172" y="32"/>
                  </a:lnTo>
                  <a:lnTo>
                    <a:pt x="172" y="32"/>
                  </a:lnTo>
                  <a:lnTo>
                    <a:pt x="172" y="32"/>
                  </a:lnTo>
                  <a:lnTo>
                    <a:pt x="172" y="32"/>
                  </a:lnTo>
                  <a:lnTo>
                    <a:pt x="172" y="32"/>
                  </a:lnTo>
                  <a:close/>
                  <a:moveTo>
                    <a:pt x="1064" y="223"/>
                  </a:moveTo>
                  <a:lnTo>
                    <a:pt x="1066" y="223"/>
                  </a:lnTo>
                  <a:lnTo>
                    <a:pt x="1070" y="219"/>
                  </a:lnTo>
                  <a:lnTo>
                    <a:pt x="1076" y="219"/>
                  </a:lnTo>
                  <a:lnTo>
                    <a:pt x="1095" y="217"/>
                  </a:lnTo>
                  <a:lnTo>
                    <a:pt x="1102" y="214"/>
                  </a:lnTo>
                  <a:lnTo>
                    <a:pt x="1110" y="208"/>
                  </a:lnTo>
                  <a:lnTo>
                    <a:pt x="1100" y="212"/>
                  </a:lnTo>
                  <a:lnTo>
                    <a:pt x="1096" y="214"/>
                  </a:lnTo>
                  <a:lnTo>
                    <a:pt x="1095" y="214"/>
                  </a:lnTo>
                  <a:lnTo>
                    <a:pt x="1102" y="206"/>
                  </a:lnTo>
                  <a:lnTo>
                    <a:pt x="1096" y="208"/>
                  </a:lnTo>
                  <a:lnTo>
                    <a:pt x="1091" y="212"/>
                  </a:lnTo>
                  <a:lnTo>
                    <a:pt x="1081" y="214"/>
                  </a:lnTo>
                  <a:lnTo>
                    <a:pt x="1076" y="214"/>
                  </a:lnTo>
                  <a:lnTo>
                    <a:pt x="1070" y="217"/>
                  </a:lnTo>
                  <a:lnTo>
                    <a:pt x="1064" y="217"/>
                  </a:lnTo>
                  <a:lnTo>
                    <a:pt x="1063" y="223"/>
                  </a:lnTo>
                  <a:lnTo>
                    <a:pt x="1064" y="223"/>
                  </a:lnTo>
                  <a:lnTo>
                    <a:pt x="1064" y="223"/>
                  </a:lnTo>
                  <a:lnTo>
                    <a:pt x="1064" y="223"/>
                  </a:lnTo>
                  <a:lnTo>
                    <a:pt x="1064" y="223"/>
                  </a:lnTo>
                  <a:lnTo>
                    <a:pt x="1064" y="223"/>
                  </a:lnTo>
                  <a:lnTo>
                    <a:pt x="1064" y="223"/>
                  </a:lnTo>
                  <a:lnTo>
                    <a:pt x="1064" y="223"/>
                  </a:lnTo>
                  <a:lnTo>
                    <a:pt x="1064" y="223"/>
                  </a:lnTo>
                  <a:close/>
                  <a:moveTo>
                    <a:pt x="592" y="504"/>
                  </a:moveTo>
                  <a:lnTo>
                    <a:pt x="590" y="502"/>
                  </a:lnTo>
                  <a:lnTo>
                    <a:pt x="586" y="504"/>
                  </a:lnTo>
                  <a:lnTo>
                    <a:pt x="590" y="504"/>
                  </a:lnTo>
                  <a:lnTo>
                    <a:pt x="592" y="504"/>
                  </a:lnTo>
                  <a:lnTo>
                    <a:pt x="592" y="504"/>
                  </a:lnTo>
                  <a:lnTo>
                    <a:pt x="592" y="504"/>
                  </a:lnTo>
                  <a:lnTo>
                    <a:pt x="592" y="504"/>
                  </a:lnTo>
                  <a:lnTo>
                    <a:pt x="592" y="504"/>
                  </a:lnTo>
                  <a:lnTo>
                    <a:pt x="592" y="504"/>
                  </a:lnTo>
                  <a:lnTo>
                    <a:pt x="592" y="504"/>
                  </a:lnTo>
                  <a:lnTo>
                    <a:pt x="592" y="504"/>
                  </a:lnTo>
                  <a:close/>
                  <a:moveTo>
                    <a:pt x="1057" y="236"/>
                  </a:moveTo>
                  <a:lnTo>
                    <a:pt x="1055" y="236"/>
                  </a:lnTo>
                  <a:lnTo>
                    <a:pt x="1053" y="242"/>
                  </a:lnTo>
                  <a:lnTo>
                    <a:pt x="1057" y="236"/>
                  </a:lnTo>
                  <a:lnTo>
                    <a:pt x="1057" y="236"/>
                  </a:lnTo>
                  <a:lnTo>
                    <a:pt x="1057" y="236"/>
                  </a:lnTo>
                  <a:lnTo>
                    <a:pt x="1057" y="236"/>
                  </a:lnTo>
                  <a:lnTo>
                    <a:pt x="1057" y="236"/>
                  </a:lnTo>
                  <a:lnTo>
                    <a:pt x="1057" y="236"/>
                  </a:lnTo>
                  <a:lnTo>
                    <a:pt x="1057" y="236"/>
                  </a:lnTo>
                  <a:lnTo>
                    <a:pt x="1057" y="236"/>
                  </a:lnTo>
                  <a:close/>
                  <a:moveTo>
                    <a:pt x="1243" y="81"/>
                  </a:moveTo>
                  <a:lnTo>
                    <a:pt x="1249" y="66"/>
                  </a:lnTo>
                  <a:lnTo>
                    <a:pt x="1251" y="56"/>
                  </a:lnTo>
                  <a:lnTo>
                    <a:pt x="1249" y="53"/>
                  </a:lnTo>
                  <a:lnTo>
                    <a:pt x="1243" y="53"/>
                  </a:lnTo>
                  <a:lnTo>
                    <a:pt x="1234" y="53"/>
                  </a:lnTo>
                  <a:lnTo>
                    <a:pt x="1230" y="56"/>
                  </a:lnTo>
                  <a:lnTo>
                    <a:pt x="1230" y="53"/>
                  </a:lnTo>
                  <a:lnTo>
                    <a:pt x="1226" y="47"/>
                  </a:lnTo>
                  <a:lnTo>
                    <a:pt x="1225" y="51"/>
                  </a:lnTo>
                  <a:lnTo>
                    <a:pt x="1215" y="58"/>
                  </a:lnTo>
                  <a:lnTo>
                    <a:pt x="1202" y="66"/>
                  </a:lnTo>
                  <a:lnTo>
                    <a:pt x="1200" y="71"/>
                  </a:lnTo>
                  <a:lnTo>
                    <a:pt x="1196" y="77"/>
                  </a:lnTo>
                  <a:lnTo>
                    <a:pt x="1191" y="83"/>
                  </a:lnTo>
                  <a:lnTo>
                    <a:pt x="1189" y="88"/>
                  </a:lnTo>
                  <a:lnTo>
                    <a:pt x="1183" y="90"/>
                  </a:lnTo>
                  <a:lnTo>
                    <a:pt x="1177" y="96"/>
                  </a:lnTo>
                  <a:lnTo>
                    <a:pt x="1176" y="101"/>
                  </a:lnTo>
                  <a:lnTo>
                    <a:pt x="1172" y="101"/>
                  </a:lnTo>
                  <a:lnTo>
                    <a:pt x="1170" y="105"/>
                  </a:lnTo>
                  <a:lnTo>
                    <a:pt x="1170" y="101"/>
                  </a:lnTo>
                  <a:lnTo>
                    <a:pt x="1162" y="105"/>
                  </a:lnTo>
                  <a:lnTo>
                    <a:pt x="1157" y="109"/>
                  </a:lnTo>
                  <a:lnTo>
                    <a:pt x="1089" y="109"/>
                  </a:lnTo>
                  <a:lnTo>
                    <a:pt x="1070" y="118"/>
                  </a:lnTo>
                  <a:lnTo>
                    <a:pt x="1061" y="124"/>
                  </a:lnTo>
                  <a:lnTo>
                    <a:pt x="1053" y="128"/>
                  </a:lnTo>
                  <a:lnTo>
                    <a:pt x="1048" y="133"/>
                  </a:lnTo>
                  <a:lnTo>
                    <a:pt x="1051" y="133"/>
                  </a:lnTo>
                  <a:lnTo>
                    <a:pt x="1048" y="137"/>
                  </a:lnTo>
                  <a:lnTo>
                    <a:pt x="1051" y="137"/>
                  </a:lnTo>
                  <a:lnTo>
                    <a:pt x="1048" y="139"/>
                  </a:lnTo>
                  <a:lnTo>
                    <a:pt x="1046" y="144"/>
                  </a:lnTo>
                  <a:lnTo>
                    <a:pt x="1044" y="146"/>
                  </a:lnTo>
                  <a:lnTo>
                    <a:pt x="1038" y="150"/>
                  </a:lnTo>
                  <a:lnTo>
                    <a:pt x="1032" y="152"/>
                  </a:lnTo>
                  <a:lnTo>
                    <a:pt x="1027" y="152"/>
                  </a:lnTo>
                  <a:lnTo>
                    <a:pt x="1015" y="156"/>
                  </a:lnTo>
                  <a:lnTo>
                    <a:pt x="1010" y="152"/>
                  </a:lnTo>
                  <a:lnTo>
                    <a:pt x="1008" y="152"/>
                  </a:lnTo>
                  <a:lnTo>
                    <a:pt x="995" y="152"/>
                  </a:lnTo>
                  <a:lnTo>
                    <a:pt x="989" y="152"/>
                  </a:lnTo>
                  <a:lnTo>
                    <a:pt x="983" y="156"/>
                  </a:lnTo>
                  <a:lnTo>
                    <a:pt x="982" y="157"/>
                  </a:lnTo>
                  <a:lnTo>
                    <a:pt x="982" y="161"/>
                  </a:lnTo>
                  <a:lnTo>
                    <a:pt x="983" y="163"/>
                  </a:lnTo>
                  <a:lnTo>
                    <a:pt x="982" y="167"/>
                  </a:lnTo>
                  <a:lnTo>
                    <a:pt x="967" y="174"/>
                  </a:lnTo>
                  <a:lnTo>
                    <a:pt x="953" y="182"/>
                  </a:lnTo>
                  <a:lnTo>
                    <a:pt x="938" y="187"/>
                  </a:lnTo>
                  <a:lnTo>
                    <a:pt x="921" y="193"/>
                  </a:lnTo>
                  <a:lnTo>
                    <a:pt x="916" y="195"/>
                  </a:lnTo>
                  <a:lnTo>
                    <a:pt x="908" y="199"/>
                  </a:lnTo>
                  <a:lnTo>
                    <a:pt x="895" y="201"/>
                  </a:lnTo>
                  <a:lnTo>
                    <a:pt x="889" y="201"/>
                  </a:lnTo>
                  <a:lnTo>
                    <a:pt x="886" y="201"/>
                  </a:lnTo>
                  <a:lnTo>
                    <a:pt x="882" y="201"/>
                  </a:lnTo>
                  <a:lnTo>
                    <a:pt x="889" y="199"/>
                  </a:lnTo>
                  <a:lnTo>
                    <a:pt x="884" y="199"/>
                  </a:lnTo>
                  <a:lnTo>
                    <a:pt x="884" y="195"/>
                  </a:lnTo>
                  <a:lnTo>
                    <a:pt x="878" y="195"/>
                  </a:lnTo>
                  <a:lnTo>
                    <a:pt x="876" y="193"/>
                  </a:lnTo>
                  <a:lnTo>
                    <a:pt x="878" y="189"/>
                  </a:lnTo>
                  <a:lnTo>
                    <a:pt x="884" y="187"/>
                  </a:lnTo>
                  <a:lnTo>
                    <a:pt x="886" y="186"/>
                  </a:lnTo>
                  <a:lnTo>
                    <a:pt x="889" y="182"/>
                  </a:lnTo>
                  <a:lnTo>
                    <a:pt x="895" y="176"/>
                  </a:lnTo>
                  <a:lnTo>
                    <a:pt x="901" y="171"/>
                  </a:lnTo>
                  <a:lnTo>
                    <a:pt x="903" y="169"/>
                  </a:lnTo>
                  <a:lnTo>
                    <a:pt x="903" y="171"/>
                  </a:lnTo>
                  <a:lnTo>
                    <a:pt x="904" y="169"/>
                  </a:lnTo>
                  <a:lnTo>
                    <a:pt x="910" y="163"/>
                  </a:lnTo>
                  <a:lnTo>
                    <a:pt x="914" y="152"/>
                  </a:lnTo>
                  <a:lnTo>
                    <a:pt x="916" y="144"/>
                  </a:lnTo>
                  <a:lnTo>
                    <a:pt x="916" y="139"/>
                  </a:lnTo>
                  <a:lnTo>
                    <a:pt x="914" y="133"/>
                  </a:lnTo>
                  <a:lnTo>
                    <a:pt x="910" y="133"/>
                  </a:lnTo>
                  <a:lnTo>
                    <a:pt x="904" y="137"/>
                  </a:lnTo>
                  <a:lnTo>
                    <a:pt x="897" y="143"/>
                  </a:lnTo>
                  <a:lnTo>
                    <a:pt x="891" y="144"/>
                  </a:lnTo>
                  <a:lnTo>
                    <a:pt x="889" y="144"/>
                  </a:lnTo>
                  <a:lnTo>
                    <a:pt x="889" y="143"/>
                  </a:lnTo>
                  <a:lnTo>
                    <a:pt x="891" y="137"/>
                  </a:lnTo>
                  <a:lnTo>
                    <a:pt x="897" y="133"/>
                  </a:lnTo>
                  <a:lnTo>
                    <a:pt x="901" y="131"/>
                  </a:lnTo>
                  <a:lnTo>
                    <a:pt x="904" y="128"/>
                  </a:lnTo>
                  <a:lnTo>
                    <a:pt x="910" y="124"/>
                  </a:lnTo>
                  <a:lnTo>
                    <a:pt x="914" y="118"/>
                  </a:lnTo>
                  <a:lnTo>
                    <a:pt x="914" y="113"/>
                  </a:lnTo>
                  <a:lnTo>
                    <a:pt x="914" y="109"/>
                  </a:lnTo>
                  <a:lnTo>
                    <a:pt x="916" y="107"/>
                  </a:lnTo>
                  <a:lnTo>
                    <a:pt x="916" y="105"/>
                  </a:lnTo>
                  <a:lnTo>
                    <a:pt x="914" y="101"/>
                  </a:lnTo>
                  <a:lnTo>
                    <a:pt x="901" y="94"/>
                  </a:lnTo>
                  <a:lnTo>
                    <a:pt x="895" y="90"/>
                  </a:lnTo>
                  <a:lnTo>
                    <a:pt x="886" y="96"/>
                  </a:lnTo>
                  <a:lnTo>
                    <a:pt x="884" y="99"/>
                  </a:lnTo>
                  <a:lnTo>
                    <a:pt x="886" y="101"/>
                  </a:lnTo>
                  <a:lnTo>
                    <a:pt x="882" y="101"/>
                  </a:lnTo>
                  <a:lnTo>
                    <a:pt x="878" y="105"/>
                  </a:lnTo>
                  <a:lnTo>
                    <a:pt x="876" y="107"/>
                  </a:lnTo>
                  <a:lnTo>
                    <a:pt x="872" y="113"/>
                  </a:lnTo>
                  <a:lnTo>
                    <a:pt x="867" y="114"/>
                  </a:lnTo>
                  <a:lnTo>
                    <a:pt x="870" y="113"/>
                  </a:lnTo>
                  <a:lnTo>
                    <a:pt x="865" y="114"/>
                  </a:lnTo>
                  <a:lnTo>
                    <a:pt x="867" y="109"/>
                  </a:lnTo>
                  <a:lnTo>
                    <a:pt x="863" y="113"/>
                  </a:lnTo>
                  <a:lnTo>
                    <a:pt x="859" y="113"/>
                  </a:lnTo>
                  <a:lnTo>
                    <a:pt x="857" y="114"/>
                  </a:lnTo>
                  <a:lnTo>
                    <a:pt x="854" y="118"/>
                  </a:lnTo>
                  <a:lnTo>
                    <a:pt x="852" y="120"/>
                  </a:lnTo>
                  <a:lnTo>
                    <a:pt x="846" y="128"/>
                  </a:lnTo>
                  <a:lnTo>
                    <a:pt x="838" y="133"/>
                  </a:lnTo>
                  <a:lnTo>
                    <a:pt x="838" y="143"/>
                  </a:lnTo>
                  <a:lnTo>
                    <a:pt x="833" y="146"/>
                  </a:lnTo>
                  <a:lnTo>
                    <a:pt x="833" y="152"/>
                  </a:lnTo>
                  <a:lnTo>
                    <a:pt x="835" y="156"/>
                  </a:lnTo>
                  <a:lnTo>
                    <a:pt x="833" y="157"/>
                  </a:lnTo>
                  <a:lnTo>
                    <a:pt x="833" y="161"/>
                  </a:lnTo>
                  <a:lnTo>
                    <a:pt x="829" y="169"/>
                  </a:lnTo>
                  <a:lnTo>
                    <a:pt x="822" y="180"/>
                  </a:lnTo>
                  <a:lnTo>
                    <a:pt x="814" y="187"/>
                  </a:lnTo>
                  <a:lnTo>
                    <a:pt x="805" y="193"/>
                  </a:lnTo>
                  <a:lnTo>
                    <a:pt x="797" y="195"/>
                  </a:lnTo>
                  <a:lnTo>
                    <a:pt x="795" y="195"/>
                  </a:lnTo>
                  <a:lnTo>
                    <a:pt x="791" y="193"/>
                  </a:lnTo>
                  <a:lnTo>
                    <a:pt x="791" y="182"/>
                  </a:lnTo>
                  <a:lnTo>
                    <a:pt x="795" y="171"/>
                  </a:lnTo>
                  <a:lnTo>
                    <a:pt x="797" y="167"/>
                  </a:lnTo>
                  <a:lnTo>
                    <a:pt x="801" y="161"/>
                  </a:lnTo>
                  <a:lnTo>
                    <a:pt x="805" y="150"/>
                  </a:lnTo>
                  <a:lnTo>
                    <a:pt x="810" y="143"/>
                  </a:lnTo>
                  <a:lnTo>
                    <a:pt x="820" y="131"/>
                  </a:lnTo>
                  <a:lnTo>
                    <a:pt x="823" y="124"/>
                  </a:lnTo>
                  <a:lnTo>
                    <a:pt x="829" y="118"/>
                  </a:lnTo>
                  <a:lnTo>
                    <a:pt x="829" y="114"/>
                  </a:lnTo>
                  <a:lnTo>
                    <a:pt x="827" y="114"/>
                  </a:lnTo>
                  <a:lnTo>
                    <a:pt x="822" y="118"/>
                  </a:lnTo>
                  <a:lnTo>
                    <a:pt x="814" y="124"/>
                  </a:lnTo>
                  <a:lnTo>
                    <a:pt x="816" y="118"/>
                  </a:lnTo>
                  <a:lnTo>
                    <a:pt x="822" y="113"/>
                  </a:lnTo>
                  <a:lnTo>
                    <a:pt x="827" y="109"/>
                  </a:lnTo>
                  <a:lnTo>
                    <a:pt x="833" y="107"/>
                  </a:lnTo>
                  <a:lnTo>
                    <a:pt x="840" y="96"/>
                  </a:lnTo>
                  <a:lnTo>
                    <a:pt x="846" y="90"/>
                  </a:lnTo>
                  <a:lnTo>
                    <a:pt x="852" y="88"/>
                  </a:lnTo>
                  <a:lnTo>
                    <a:pt x="848" y="94"/>
                  </a:lnTo>
                  <a:lnTo>
                    <a:pt x="854" y="90"/>
                  </a:lnTo>
                  <a:lnTo>
                    <a:pt x="859" y="88"/>
                  </a:lnTo>
                  <a:lnTo>
                    <a:pt x="854" y="94"/>
                  </a:lnTo>
                  <a:lnTo>
                    <a:pt x="863" y="90"/>
                  </a:lnTo>
                  <a:lnTo>
                    <a:pt x="867" y="88"/>
                  </a:lnTo>
                  <a:lnTo>
                    <a:pt x="872" y="86"/>
                  </a:lnTo>
                  <a:lnTo>
                    <a:pt x="882" y="86"/>
                  </a:lnTo>
                  <a:lnTo>
                    <a:pt x="886" y="83"/>
                  </a:lnTo>
                  <a:lnTo>
                    <a:pt x="891" y="86"/>
                  </a:lnTo>
                  <a:lnTo>
                    <a:pt x="895" y="88"/>
                  </a:lnTo>
                  <a:lnTo>
                    <a:pt x="897" y="88"/>
                  </a:lnTo>
                  <a:lnTo>
                    <a:pt x="901" y="86"/>
                  </a:lnTo>
                  <a:lnTo>
                    <a:pt x="903" y="86"/>
                  </a:lnTo>
                  <a:lnTo>
                    <a:pt x="908" y="86"/>
                  </a:lnTo>
                  <a:lnTo>
                    <a:pt x="910" y="86"/>
                  </a:lnTo>
                  <a:lnTo>
                    <a:pt x="914" y="86"/>
                  </a:lnTo>
                  <a:lnTo>
                    <a:pt x="914" y="83"/>
                  </a:lnTo>
                  <a:lnTo>
                    <a:pt x="910" y="81"/>
                  </a:lnTo>
                  <a:lnTo>
                    <a:pt x="914" y="77"/>
                  </a:lnTo>
                  <a:lnTo>
                    <a:pt x="914" y="75"/>
                  </a:lnTo>
                  <a:lnTo>
                    <a:pt x="910" y="71"/>
                  </a:lnTo>
                  <a:lnTo>
                    <a:pt x="908" y="71"/>
                  </a:lnTo>
                  <a:lnTo>
                    <a:pt x="897" y="71"/>
                  </a:lnTo>
                  <a:lnTo>
                    <a:pt x="903" y="66"/>
                  </a:lnTo>
                  <a:lnTo>
                    <a:pt x="889" y="69"/>
                  </a:lnTo>
                  <a:lnTo>
                    <a:pt x="878" y="69"/>
                  </a:lnTo>
                  <a:lnTo>
                    <a:pt x="870" y="71"/>
                  </a:lnTo>
                  <a:lnTo>
                    <a:pt x="865" y="75"/>
                  </a:lnTo>
                  <a:lnTo>
                    <a:pt x="859" y="71"/>
                  </a:lnTo>
                  <a:lnTo>
                    <a:pt x="854" y="71"/>
                  </a:lnTo>
                  <a:lnTo>
                    <a:pt x="848" y="69"/>
                  </a:lnTo>
                  <a:lnTo>
                    <a:pt x="844" y="64"/>
                  </a:lnTo>
                  <a:lnTo>
                    <a:pt x="840" y="62"/>
                  </a:lnTo>
                  <a:lnTo>
                    <a:pt x="838" y="64"/>
                  </a:lnTo>
                  <a:lnTo>
                    <a:pt x="833" y="66"/>
                  </a:lnTo>
                  <a:lnTo>
                    <a:pt x="835" y="64"/>
                  </a:lnTo>
                  <a:lnTo>
                    <a:pt x="835" y="62"/>
                  </a:lnTo>
                  <a:lnTo>
                    <a:pt x="833" y="58"/>
                  </a:lnTo>
                  <a:lnTo>
                    <a:pt x="833" y="56"/>
                  </a:lnTo>
                  <a:lnTo>
                    <a:pt x="816" y="64"/>
                  </a:lnTo>
                  <a:lnTo>
                    <a:pt x="808" y="64"/>
                  </a:lnTo>
                  <a:lnTo>
                    <a:pt x="803" y="66"/>
                  </a:lnTo>
                  <a:lnTo>
                    <a:pt x="797" y="69"/>
                  </a:lnTo>
                  <a:lnTo>
                    <a:pt x="790" y="69"/>
                  </a:lnTo>
                  <a:lnTo>
                    <a:pt x="786" y="69"/>
                  </a:lnTo>
                  <a:lnTo>
                    <a:pt x="782" y="69"/>
                  </a:lnTo>
                  <a:lnTo>
                    <a:pt x="784" y="66"/>
                  </a:lnTo>
                  <a:lnTo>
                    <a:pt x="786" y="62"/>
                  </a:lnTo>
                  <a:lnTo>
                    <a:pt x="773" y="66"/>
                  </a:lnTo>
                  <a:lnTo>
                    <a:pt x="765" y="69"/>
                  </a:lnTo>
                  <a:lnTo>
                    <a:pt x="759" y="66"/>
                  </a:lnTo>
                  <a:lnTo>
                    <a:pt x="763" y="64"/>
                  </a:lnTo>
                  <a:lnTo>
                    <a:pt x="765" y="62"/>
                  </a:lnTo>
                  <a:lnTo>
                    <a:pt x="769" y="60"/>
                  </a:lnTo>
                  <a:lnTo>
                    <a:pt x="776" y="58"/>
                  </a:lnTo>
                  <a:lnTo>
                    <a:pt x="790" y="47"/>
                  </a:lnTo>
                  <a:lnTo>
                    <a:pt x="805" y="43"/>
                  </a:lnTo>
                  <a:lnTo>
                    <a:pt x="823" y="34"/>
                  </a:lnTo>
                  <a:lnTo>
                    <a:pt x="822" y="34"/>
                  </a:lnTo>
                  <a:lnTo>
                    <a:pt x="816" y="34"/>
                  </a:lnTo>
                  <a:lnTo>
                    <a:pt x="812" y="32"/>
                  </a:lnTo>
                  <a:lnTo>
                    <a:pt x="810" y="32"/>
                  </a:lnTo>
                  <a:lnTo>
                    <a:pt x="805" y="32"/>
                  </a:lnTo>
                  <a:lnTo>
                    <a:pt x="803" y="32"/>
                  </a:lnTo>
                  <a:lnTo>
                    <a:pt x="803" y="28"/>
                  </a:lnTo>
                  <a:lnTo>
                    <a:pt x="795" y="32"/>
                  </a:lnTo>
                  <a:lnTo>
                    <a:pt x="786" y="34"/>
                  </a:lnTo>
                  <a:lnTo>
                    <a:pt x="784" y="32"/>
                  </a:lnTo>
                  <a:lnTo>
                    <a:pt x="782" y="28"/>
                  </a:lnTo>
                  <a:lnTo>
                    <a:pt x="778" y="28"/>
                  </a:lnTo>
                  <a:lnTo>
                    <a:pt x="776" y="26"/>
                  </a:lnTo>
                  <a:lnTo>
                    <a:pt x="773" y="28"/>
                  </a:lnTo>
                  <a:lnTo>
                    <a:pt x="773" y="26"/>
                  </a:lnTo>
                  <a:lnTo>
                    <a:pt x="771" y="25"/>
                  </a:lnTo>
                  <a:lnTo>
                    <a:pt x="771" y="21"/>
                  </a:lnTo>
                  <a:lnTo>
                    <a:pt x="765" y="21"/>
                  </a:lnTo>
                  <a:lnTo>
                    <a:pt x="759" y="19"/>
                  </a:lnTo>
                  <a:lnTo>
                    <a:pt x="754" y="21"/>
                  </a:lnTo>
                  <a:lnTo>
                    <a:pt x="748" y="25"/>
                  </a:lnTo>
                  <a:lnTo>
                    <a:pt x="748" y="21"/>
                  </a:lnTo>
                  <a:lnTo>
                    <a:pt x="746" y="19"/>
                  </a:lnTo>
                  <a:lnTo>
                    <a:pt x="742" y="19"/>
                  </a:lnTo>
                  <a:lnTo>
                    <a:pt x="739" y="19"/>
                  </a:lnTo>
                  <a:lnTo>
                    <a:pt x="735" y="15"/>
                  </a:lnTo>
                  <a:lnTo>
                    <a:pt x="735" y="13"/>
                  </a:lnTo>
                  <a:lnTo>
                    <a:pt x="739" y="6"/>
                  </a:lnTo>
                  <a:lnTo>
                    <a:pt x="735" y="0"/>
                  </a:lnTo>
                  <a:lnTo>
                    <a:pt x="733" y="2"/>
                  </a:lnTo>
                  <a:lnTo>
                    <a:pt x="729" y="10"/>
                  </a:lnTo>
                  <a:lnTo>
                    <a:pt x="179" y="10"/>
                  </a:lnTo>
                  <a:lnTo>
                    <a:pt x="179" y="13"/>
                  </a:lnTo>
                  <a:lnTo>
                    <a:pt x="179" y="15"/>
                  </a:lnTo>
                  <a:lnTo>
                    <a:pt x="176" y="21"/>
                  </a:lnTo>
                  <a:lnTo>
                    <a:pt x="174" y="25"/>
                  </a:lnTo>
                  <a:lnTo>
                    <a:pt x="172" y="25"/>
                  </a:lnTo>
                  <a:lnTo>
                    <a:pt x="172" y="26"/>
                  </a:lnTo>
                  <a:lnTo>
                    <a:pt x="174" y="26"/>
                  </a:lnTo>
                  <a:lnTo>
                    <a:pt x="174" y="28"/>
                  </a:lnTo>
                  <a:lnTo>
                    <a:pt x="174" y="34"/>
                  </a:lnTo>
                  <a:lnTo>
                    <a:pt x="172" y="38"/>
                  </a:lnTo>
                  <a:lnTo>
                    <a:pt x="168" y="39"/>
                  </a:lnTo>
                  <a:lnTo>
                    <a:pt x="166" y="43"/>
                  </a:lnTo>
                  <a:lnTo>
                    <a:pt x="162" y="45"/>
                  </a:lnTo>
                  <a:lnTo>
                    <a:pt x="162" y="47"/>
                  </a:lnTo>
                  <a:lnTo>
                    <a:pt x="161" y="51"/>
                  </a:lnTo>
                  <a:lnTo>
                    <a:pt x="155" y="53"/>
                  </a:lnTo>
                  <a:lnTo>
                    <a:pt x="153" y="56"/>
                  </a:lnTo>
                  <a:lnTo>
                    <a:pt x="149" y="56"/>
                  </a:lnTo>
                  <a:lnTo>
                    <a:pt x="153" y="53"/>
                  </a:lnTo>
                  <a:lnTo>
                    <a:pt x="155" y="51"/>
                  </a:lnTo>
                  <a:lnTo>
                    <a:pt x="157" y="47"/>
                  </a:lnTo>
                  <a:lnTo>
                    <a:pt x="155" y="47"/>
                  </a:lnTo>
                  <a:lnTo>
                    <a:pt x="161" y="43"/>
                  </a:lnTo>
                  <a:lnTo>
                    <a:pt x="162" y="39"/>
                  </a:lnTo>
                  <a:lnTo>
                    <a:pt x="166" y="38"/>
                  </a:lnTo>
                  <a:lnTo>
                    <a:pt x="153" y="45"/>
                  </a:lnTo>
                  <a:lnTo>
                    <a:pt x="149" y="47"/>
                  </a:lnTo>
                  <a:lnTo>
                    <a:pt x="147" y="51"/>
                  </a:lnTo>
                  <a:lnTo>
                    <a:pt x="144" y="51"/>
                  </a:lnTo>
                  <a:lnTo>
                    <a:pt x="153" y="43"/>
                  </a:lnTo>
                  <a:lnTo>
                    <a:pt x="157" y="39"/>
                  </a:lnTo>
                  <a:lnTo>
                    <a:pt x="155" y="43"/>
                  </a:lnTo>
                  <a:lnTo>
                    <a:pt x="161" y="39"/>
                  </a:lnTo>
                  <a:lnTo>
                    <a:pt x="162" y="38"/>
                  </a:lnTo>
                  <a:lnTo>
                    <a:pt x="162" y="32"/>
                  </a:lnTo>
                  <a:lnTo>
                    <a:pt x="161" y="34"/>
                  </a:lnTo>
                  <a:lnTo>
                    <a:pt x="161" y="32"/>
                  </a:lnTo>
                  <a:lnTo>
                    <a:pt x="155" y="32"/>
                  </a:lnTo>
                  <a:lnTo>
                    <a:pt x="147" y="32"/>
                  </a:lnTo>
                  <a:lnTo>
                    <a:pt x="138" y="28"/>
                  </a:lnTo>
                  <a:lnTo>
                    <a:pt x="130" y="26"/>
                  </a:lnTo>
                  <a:lnTo>
                    <a:pt x="129" y="26"/>
                  </a:lnTo>
                  <a:lnTo>
                    <a:pt x="129" y="32"/>
                  </a:lnTo>
                  <a:lnTo>
                    <a:pt x="125" y="39"/>
                  </a:lnTo>
                  <a:lnTo>
                    <a:pt x="123" y="51"/>
                  </a:lnTo>
                  <a:lnTo>
                    <a:pt x="117" y="62"/>
                  </a:lnTo>
                  <a:lnTo>
                    <a:pt x="117" y="64"/>
                  </a:lnTo>
                  <a:lnTo>
                    <a:pt x="113" y="66"/>
                  </a:lnTo>
                  <a:lnTo>
                    <a:pt x="119" y="69"/>
                  </a:lnTo>
                  <a:lnTo>
                    <a:pt x="117" y="69"/>
                  </a:lnTo>
                  <a:lnTo>
                    <a:pt x="113" y="71"/>
                  </a:lnTo>
                  <a:lnTo>
                    <a:pt x="110" y="75"/>
                  </a:lnTo>
                  <a:lnTo>
                    <a:pt x="110" y="77"/>
                  </a:lnTo>
                  <a:lnTo>
                    <a:pt x="112" y="81"/>
                  </a:lnTo>
                  <a:lnTo>
                    <a:pt x="106" y="83"/>
                  </a:lnTo>
                  <a:lnTo>
                    <a:pt x="104" y="88"/>
                  </a:lnTo>
                  <a:lnTo>
                    <a:pt x="98" y="94"/>
                  </a:lnTo>
                  <a:lnTo>
                    <a:pt x="98" y="99"/>
                  </a:lnTo>
                  <a:lnTo>
                    <a:pt x="93" y="101"/>
                  </a:lnTo>
                  <a:lnTo>
                    <a:pt x="91" y="105"/>
                  </a:lnTo>
                  <a:lnTo>
                    <a:pt x="85" y="113"/>
                  </a:lnTo>
                  <a:lnTo>
                    <a:pt x="80" y="120"/>
                  </a:lnTo>
                  <a:lnTo>
                    <a:pt x="72" y="131"/>
                  </a:lnTo>
                  <a:lnTo>
                    <a:pt x="66" y="139"/>
                  </a:lnTo>
                  <a:lnTo>
                    <a:pt x="63" y="143"/>
                  </a:lnTo>
                  <a:lnTo>
                    <a:pt x="57" y="144"/>
                  </a:lnTo>
                  <a:lnTo>
                    <a:pt x="55" y="150"/>
                  </a:lnTo>
                  <a:lnTo>
                    <a:pt x="57" y="150"/>
                  </a:lnTo>
                  <a:lnTo>
                    <a:pt x="55" y="152"/>
                  </a:lnTo>
                  <a:lnTo>
                    <a:pt x="51" y="152"/>
                  </a:lnTo>
                  <a:lnTo>
                    <a:pt x="48" y="157"/>
                  </a:lnTo>
                  <a:lnTo>
                    <a:pt x="42" y="167"/>
                  </a:lnTo>
                  <a:lnTo>
                    <a:pt x="38" y="174"/>
                  </a:lnTo>
                  <a:lnTo>
                    <a:pt x="32" y="182"/>
                  </a:lnTo>
                  <a:lnTo>
                    <a:pt x="32" y="186"/>
                  </a:lnTo>
                  <a:lnTo>
                    <a:pt x="31" y="189"/>
                  </a:lnTo>
                  <a:lnTo>
                    <a:pt x="31" y="195"/>
                  </a:lnTo>
                  <a:lnTo>
                    <a:pt x="31" y="199"/>
                  </a:lnTo>
                  <a:lnTo>
                    <a:pt x="25" y="204"/>
                  </a:lnTo>
                  <a:lnTo>
                    <a:pt x="23" y="208"/>
                  </a:lnTo>
                  <a:lnTo>
                    <a:pt x="17" y="214"/>
                  </a:lnTo>
                  <a:lnTo>
                    <a:pt x="17" y="217"/>
                  </a:lnTo>
                  <a:lnTo>
                    <a:pt x="19" y="217"/>
                  </a:lnTo>
                  <a:lnTo>
                    <a:pt x="12" y="223"/>
                  </a:lnTo>
                  <a:lnTo>
                    <a:pt x="6" y="231"/>
                  </a:lnTo>
                  <a:lnTo>
                    <a:pt x="10" y="236"/>
                  </a:lnTo>
                  <a:lnTo>
                    <a:pt x="10" y="242"/>
                  </a:lnTo>
                  <a:lnTo>
                    <a:pt x="6" y="251"/>
                  </a:lnTo>
                  <a:lnTo>
                    <a:pt x="0" y="262"/>
                  </a:lnTo>
                  <a:lnTo>
                    <a:pt x="4" y="268"/>
                  </a:lnTo>
                  <a:lnTo>
                    <a:pt x="4" y="270"/>
                  </a:lnTo>
                  <a:lnTo>
                    <a:pt x="6" y="275"/>
                  </a:lnTo>
                  <a:lnTo>
                    <a:pt x="6" y="281"/>
                  </a:lnTo>
                  <a:lnTo>
                    <a:pt x="10" y="287"/>
                  </a:lnTo>
                  <a:lnTo>
                    <a:pt x="6" y="285"/>
                  </a:lnTo>
                  <a:lnTo>
                    <a:pt x="4" y="287"/>
                  </a:lnTo>
                  <a:lnTo>
                    <a:pt x="6" y="287"/>
                  </a:lnTo>
                  <a:lnTo>
                    <a:pt x="12" y="292"/>
                  </a:lnTo>
                  <a:lnTo>
                    <a:pt x="14" y="289"/>
                  </a:lnTo>
                  <a:lnTo>
                    <a:pt x="14" y="287"/>
                  </a:lnTo>
                  <a:lnTo>
                    <a:pt x="17" y="285"/>
                  </a:lnTo>
                  <a:lnTo>
                    <a:pt x="23" y="287"/>
                  </a:lnTo>
                  <a:lnTo>
                    <a:pt x="17" y="289"/>
                  </a:lnTo>
                  <a:lnTo>
                    <a:pt x="17" y="292"/>
                  </a:lnTo>
                  <a:lnTo>
                    <a:pt x="17" y="304"/>
                  </a:lnTo>
                  <a:lnTo>
                    <a:pt x="12" y="298"/>
                  </a:lnTo>
                  <a:lnTo>
                    <a:pt x="14" y="292"/>
                  </a:lnTo>
                  <a:lnTo>
                    <a:pt x="10" y="298"/>
                  </a:lnTo>
                  <a:lnTo>
                    <a:pt x="10" y="304"/>
                  </a:lnTo>
                  <a:lnTo>
                    <a:pt x="6" y="307"/>
                  </a:lnTo>
                  <a:lnTo>
                    <a:pt x="6" y="311"/>
                  </a:lnTo>
                  <a:lnTo>
                    <a:pt x="10" y="313"/>
                  </a:lnTo>
                  <a:lnTo>
                    <a:pt x="14" y="317"/>
                  </a:lnTo>
                  <a:lnTo>
                    <a:pt x="14" y="319"/>
                  </a:lnTo>
                  <a:lnTo>
                    <a:pt x="12" y="322"/>
                  </a:lnTo>
                  <a:lnTo>
                    <a:pt x="10" y="324"/>
                  </a:lnTo>
                  <a:lnTo>
                    <a:pt x="6" y="330"/>
                  </a:lnTo>
                  <a:lnTo>
                    <a:pt x="10" y="335"/>
                  </a:lnTo>
                  <a:lnTo>
                    <a:pt x="12" y="341"/>
                  </a:lnTo>
                  <a:lnTo>
                    <a:pt x="12" y="347"/>
                  </a:lnTo>
                  <a:lnTo>
                    <a:pt x="12" y="349"/>
                  </a:lnTo>
                  <a:lnTo>
                    <a:pt x="14" y="350"/>
                  </a:lnTo>
                  <a:lnTo>
                    <a:pt x="17" y="356"/>
                  </a:lnTo>
                  <a:lnTo>
                    <a:pt x="14" y="360"/>
                  </a:lnTo>
                  <a:lnTo>
                    <a:pt x="17" y="360"/>
                  </a:lnTo>
                  <a:lnTo>
                    <a:pt x="17" y="362"/>
                  </a:lnTo>
                  <a:lnTo>
                    <a:pt x="17" y="367"/>
                  </a:lnTo>
                  <a:lnTo>
                    <a:pt x="14" y="373"/>
                  </a:lnTo>
                  <a:lnTo>
                    <a:pt x="14" y="378"/>
                  </a:lnTo>
                  <a:lnTo>
                    <a:pt x="17" y="378"/>
                  </a:lnTo>
                  <a:lnTo>
                    <a:pt x="25" y="378"/>
                  </a:lnTo>
                  <a:lnTo>
                    <a:pt x="31" y="380"/>
                  </a:lnTo>
                  <a:lnTo>
                    <a:pt x="36" y="380"/>
                  </a:lnTo>
                  <a:lnTo>
                    <a:pt x="38" y="384"/>
                  </a:lnTo>
                  <a:lnTo>
                    <a:pt x="42" y="390"/>
                  </a:lnTo>
                  <a:lnTo>
                    <a:pt x="48" y="390"/>
                  </a:lnTo>
                  <a:lnTo>
                    <a:pt x="51" y="390"/>
                  </a:lnTo>
                  <a:lnTo>
                    <a:pt x="51" y="392"/>
                  </a:lnTo>
                  <a:lnTo>
                    <a:pt x="51" y="393"/>
                  </a:lnTo>
                  <a:lnTo>
                    <a:pt x="51" y="397"/>
                  </a:lnTo>
                  <a:lnTo>
                    <a:pt x="57" y="397"/>
                  </a:lnTo>
                  <a:lnTo>
                    <a:pt x="61" y="399"/>
                  </a:lnTo>
                  <a:lnTo>
                    <a:pt x="66" y="405"/>
                  </a:lnTo>
                  <a:lnTo>
                    <a:pt x="68" y="412"/>
                  </a:lnTo>
                  <a:lnTo>
                    <a:pt x="66" y="425"/>
                  </a:lnTo>
                  <a:lnTo>
                    <a:pt x="66" y="427"/>
                  </a:lnTo>
                  <a:lnTo>
                    <a:pt x="66" y="427"/>
                  </a:lnTo>
                  <a:lnTo>
                    <a:pt x="66" y="427"/>
                  </a:lnTo>
                  <a:lnTo>
                    <a:pt x="66" y="427"/>
                  </a:lnTo>
                  <a:lnTo>
                    <a:pt x="66" y="427"/>
                  </a:lnTo>
                  <a:lnTo>
                    <a:pt x="66" y="429"/>
                  </a:lnTo>
                  <a:lnTo>
                    <a:pt x="66" y="429"/>
                  </a:lnTo>
                  <a:lnTo>
                    <a:pt x="119" y="423"/>
                  </a:lnTo>
                  <a:lnTo>
                    <a:pt x="117" y="429"/>
                  </a:lnTo>
                  <a:lnTo>
                    <a:pt x="187" y="459"/>
                  </a:lnTo>
                  <a:lnTo>
                    <a:pt x="247" y="459"/>
                  </a:lnTo>
                  <a:lnTo>
                    <a:pt x="247" y="448"/>
                  </a:lnTo>
                  <a:lnTo>
                    <a:pt x="287" y="448"/>
                  </a:lnTo>
                  <a:lnTo>
                    <a:pt x="290" y="448"/>
                  </a:lnTo>
                  <a:lnTo>
                    <a:pt x="290" y="450"/>
                  </a:lnTo>
                  <a:lnTo>
                    <a:pt x="292" y="455"/>
                  </a:lnTo>
                  <a:lnTo>
                    <a:pt x="298" y="459"/>
                  </a:lnTo>
                  <a:lnTo>
                    <a:pt x="304" y="467"/>
                  </a:lnTo>
                  <a:lnTo>
                    <a:pt x="306" y="472"/>
                  </a:lnTo>
                  <a:lnTo>
                    <a:pt x="311" y="474"/>
                  </a:lnTo>
                  <a:lnTo>
                    <a:pt x="315" y="480"/>
                  </a:lnTo>
                  <a:lnTo>
                    <a:pt x="315" y="489"/>
                  </a:lnTo>
                  <a:lnTo>
                    <a:pt x="315" y="493"/>
                  </a:lnTo>
                  <a:lnTo>
                    <a:pt x="317" y="502"/>
                  </a:lnTo>
                  <a:lnTo>
                    <a:pt x="322" y="510"/>
                  </a:lnTo>
                  <a:lnTo>
                    <a:pt x="330" y="515"/>
                  </a:lnTo>
                  <a:lnTo>
                    <a:pt x="336" y="517"/>
                  </a:lnTo>
                  <a:lnTo>
                    <a:pt x="341" y="517"/>
                  </a:lnTo>
                  <a:lnTo>
                    <a:pt x="343" y="515"/>
                  </a:lnTo>
                  <a:lnTo>
                    <a:pt x="349" y="510"/>
                  </a:lnTo>
                  <a:lnTo>
                    <a:pt x="353" y="504"/>
                  </a:lnTo>
                  <a:lnTo>
                    <a:pt x="354" y="498"/>
                  </a:lnTo>
                  <a:lnTo>
                    <a:pt x="366" y="496"/>
                  </a:lnTo>
                  <a:lnTo>
                    <a:pt x="377" y="498"/>
                  </a:lnTo>
                  <a:lnTo>
                    <a:pt x="381" y="498"/>
                  </a:lnTo>
                  <a:lnTo>
                    <a:pt x="390" y="508"/>
                  </a:lnTo>
                  <a:lnTo>
                    <a:pt x="392" y="511"/>
                  </a:lnTo>
                  <a:lnTo>
                    <a:pt x="396" y="517"/>
                  </a:lnTo>
                  <a:lnTo>
                    <a:pt x="396" y="528"/>
                  </a:lnTo>
                  <a:lnTo>
                    <a:pt x="400" y="540"/>
                  </a:lnTo>
                  <a:lnTo>
                    <a:pt x="405" y="551"/>
                  </a:lnTo>
                  <a:lnTo>
                    <a:pt x="409" y="555"/>
                  </a:lnTo>
                  <a:lnTo>
                    <a:pt x="409" y="560"/>
                  </a:lnTo>
                  <a:lnTo>
                    <a:pt x="409" y="570"/>
                  </a:lnTo>
                  <a:lnTo>
                    <a:pt x="409" y="573"/>
                  </a:lnTo>
                  <a:lnTo>
                    <a:pt x="411" y="583"/>
                  </a:lnTo>
                  <a:lnTo>
                    <a:pt x="415" y="585"/>
                  </a:lnTo>
                  <a:lnTo>
                    <a:pt x="417" y="585"/>
                  </a:lnTo>
                  <a:lnTo>
                    <a:pt x="422" y="588"/>
                  </a:lnTo>
                  <a:lnTo>
                    <a:pt x="428" y="592"/>
                  </a:lnTo>
                  <a:lnTo>
                    <a:pt x="434" y="592"/>
                  </a:lnTo>
                  <a:lnTo>
                    <a:pt x="437" y="592"/>
                  </a:lnTo>
                  <a:lnTo>
                    <a:pt x="441" y="596"/>
                  </a:lnTo>
                  <a:lnTo>
                    <a:pt x="447" y="598"/>
                  </a:lnTo>
                  <a:lnTo>
                    <a:pt x="447" y="598"/>
                  </a:lnTo>
                  <a:lnTo>
                    <a:pt x="449" y="596"/>
                  </a:lnTo>
                  <a:lnTo>
                    <a:pt x="449" y="592"/>
                  </a:lnTo>
                  <a:lnTo>
                    <a:pt x="449" y="588"/>
                  </a:lnTo>
                  <a:lnTo>
                    <a:pt x="449" y="577"/>
                  </a:lnTo>
                  <a:lnTo>
                    <a:pt x="449" y="573"/>
                  </a:lnTo>
                  <a:lnTo>
                    <a:pt x="449" y="570"/>
                  </a:lnTo>
                  <a:lnTo>
                    <a:pt x="452" y="566"/>
                  </a:lnTo>
                  <a:lnTo>
                    <a:pt x="454" y="564"/>
                  </a:lnTo>
                  <a:lnTo>
                    <a:pt x="449" y="564"/>
                  </a:lnTo>
                  <a:lnTo>
                    <a:pt x="447" y="564"/>
                  </a:lnTo>
                  <a:lnTo>
                    <a:pt x="449" y="560"/>
                  </a:lnTo>
                  <a:lnTo>
                    <a:pt x="447" y="558"/>
                  </a:lnTo>
                  <a:lnTo>
                    <a:pt x="452" y="560"/>
                  </a:lnTo>
                  <a:lnTo>
                    <a:pt x="454" y="558"/>
                  </a:lnTo>
                  <a:lnTo>
                    <a:pt x="458" y="555"/>
                  </a:lnTo>
                  <a:lnTo>
                    <a:pt x="458" y="558"/>
                  </a:lnTo>
                  <a:lnTo>
                    <a:pt x="460" y="555"/>
                  </a:lnTo>
                  <a:lnTo>
                    <a:pt x="462" y="551"/>
                  </a:lnTo>
                  <a:lnTo>
                    <a:pt x="460" y="553"/>
                  </a:lnTo>
                  <a:lnTo>
                    <a:pt x="458" y="547"/>
                  </a:lnTo>
                  <a:lnTo>
                    <a:pt x="462" y="547"/>
                  </a:lnTo>
                  <a:lnTo>
                    <a:pt x="466" y="545"/>
                  </a:lnTo>
                  <a:lnTo>
                    <a:pt x="467" y="541"/>
                  </a:lnTo>
                  <a:lnTo>
                    <a:pt x="462" y="541"/>
                  </a:lnTo>
                  <a:lnTo>
                    <a:pt x="466" y="540"/>
                  </a:lnTo>
                  <a:lnTo>
                    <a:pt x="467" y="540"/>
                  </a:lnTo>
                  <a:lnTo>
                    <a:pt x="471" y="540"/>
                  </a:lnTo>
                  <a:lnTo>
                    <a:pt x="473" y="540"/>
                  </a:lnTo>
                  <a:lnTo>
                    <a:pt x="477" y="530"/>
                  </a:lnTo>
                  <a:lnTo>
                    <a:pt x="477" y="534"/>
                  </a:lnTo>
                  <a:lnTo>
                    <a:pt x="479" y="534"/>
                  </a:lnTo>
                  <a:lnTo>
                    <a:pt x="484" y="530"/>
                  </a:lnTo>
                  <a:lnTo>
                    <a:pt x="481" y="530"/>
                  </a:lnTo>
                  <a:lnTo>
                    <a:pt x="481" y="528"/>
                  </a:lnTo>
                  <a:lnTo>
                    <a:pt x="481" y="526"/>
                  </a:lnTo>
                  <a:lnTo>
                    <a:pt x="484" y="528"/>
                  </a:lnTo>
                  <a:lnTo>
                    <a:pt x="484" y="526"/>
                  </a:lnTo>
                  <a:lnTo>
                    <a:pt x="490" y="526"/>
                  </a:lnTo>
                  <a:lnTo>
                    <a:pt x="490" y="528"/>
                  </a:lnTo>
                  <a:lnTo>
                    <a:pt x="496" y="526"/>
                  </a:lnTo>
                  <a:lnTo>
                    <a:pt x="486" y="530"/>
                  </a:lnTo>
                  <a:lnTo>
                    <a:pt x="498" y="526"/>
                  </a:lnTo>
                  <a:lnTo>
                    <a:pt x="503" y="523"/>
                  </a:lnTo>
                  <a:lnTo>
                    <a:pt x="509" y="521"/>
                  </a:lnTo>
                  <a:lnTo>
                    <a:pt x="515" y="517"/>
                  </a:lnTo>
                  <a:lnTo>
                    <a:pt x="524" y="510"/>
                  </a:lnTo>
                  <a:lnTo>
                    <a:pt x="535" y="504"/>
                  </a:lnTo>
                  <a:lnTo>
                    <a:pt x="548" y="502"/>
                  </a:lnTo>
                  <a:lnTo>
                    <a:pt x="547" y="498"/>
                  </a:lnTo>
                  <a:lnTo>
                    <a:pt x="552" y="498"/>
                  </a:lnTo>
                  <a:lnTo>
                    <a:pt x="558" y="498"/>
                  </a:lnTo>
                  <a:lnTo>
                    <a:pt x="560" y="496"/>
                  </a:lnTo>
                  <a:lnTo>
                    <a:pt x="573" y="504"/>
                  </a:lnTo>
                  <a:lnTo>
                    <a:pt x="580" y="504"/>
                  </a:lnTo>
                  <a:lnTo>
                    <a:pt x="586" y="504"/>
                  </a:lnTo>
                  <a:lnTo>
                    <a:pt x="586" y="502"/>
                  </a:lnTo>
                  <a:lnTo>
                    <a:pt x="586" y="498"/>
                  </a:lnTo>
                  <a:lnTo>
                    <a:pt x="592" y="496"/>
                  </a:lnTo>
                  <a:lnTo>
                    <a:pt x="592" y="498"/>
                  </a:lnTo>
                  <a:lnTo>
                    <a:pt x="596" y="498"/>
                  </a:lnTo>
                  <a:lnTo>
                    <a:pt x="597" y="504"/>
                  </a:lnTo>
                  <a:lnTo>
                    <a:pt x="599" y="504"/>
                  </a:lnTo>
                  <a:lnTo>
                    <a:pt x="603" y="504"/>
                  </a:lnTo>
                  <a:lnTo>
                    <a:pt x="603" y="508"/>
                  </a:lnTo>
                  <a:lnTo>
                    <a:pt x="605" y="511"/>
                  </a:lnTo>
                  <a:lnTo>
                    <a:pt x="609" y="515"/>
                  </a:lnTo>
                  <a:lnTo>
                    <a:pt x="614" y="515"/>
                  </a:lnTo>
                  <a:lnTo>
                    <a:pt x="616" y="511"/>
                  </a:lnTo>
                  <a:lnTo>
                    <a:pt x="616" y="510"/>
                  </a:lnTo>
                  <a:lnTo>
                    <a:pt x="620" y="510"/>
                  </a:lnTo>
                  <a:lnTo>
                    <a:pt x="622" y="511"/>
                  </a:lnTo>
                  <a:lnTo>
                    <a:pt x="622" y="515"/>
                  </a:lnTo>
                  <a:lnTo>
                    <a:pt x="628" y="511"/>
                  </a:lnTo>
                  <a:lnTo>
                    <a:pt x="628" y="510"/>
                  </a:lnTo>
                  <a:lnTo>
                    <a:pt x="628" y="504"/>
                  </a:lnTo>
                  <a:lnTo>
                    <a:pt x="633" y="504"/>
                  </a:lnTo>
                  <a:lnTo>
                    <a:pt x="633" y="508"/>
                  </a:lnTo>
                  <a:lnTo>
                    <a:pt x="635" y="510"/>
                  </a:lnTo>
                  <a:lnTo>
                    <a:pt x="641" y="511"/>
                  </a:lnTo>
                  <a:lnTo>
                    <a:pt x="641" y="515"/>
                  </a:lnTo>
                  <a:lnTo>
                    <a:pt x="643" y="515"/>
                  </a:lnTo>
                  <a:lnTo>
                    <a:pt x="641" y="521"/>
                  </a:lnTo>
                  <a:lnTo>
                    <a:pt x="643" y="517"/>
                  </a:lnTo>
                  <a:lnTo>
                    <a:pt x="646" y="517"/>
                  </a:lnTo>
                  <a:lnTo>
                    <a:pt x="648" y="515"/>
                  </a:lnTo>
                  <a:lnTo>
                    <a:pt x="648" y="511"/>
                  </a:lnTo>
                  <a:lnTo>
                    <a:pt x="646" y="510"/>
                  </a:lnTo>
                  <a:lnTo>
                    <a:pt x="641" y="508"/>
                  </a:lnTo>
                  <a:lnTo>
                    <a:pt x="639" y="504"/>
                  </a:lnTo>
                  <a:lnTo>
                    <a:pt x="639" y="502"/>
                  </a:lnTo>
                  <a:lnTo>
                    <a:pt x="641" y="502"/>
                  </a:lnTo>
                  <a:lnTo>
                    <a:pt x="641" y="498"/>
                  </a:lnTo>
                  <a:lnTo>
                    <a:pt x="643" y="498"/>
                  </a:lnTo>
                  <a:lnTo>
                    <a:pt x="646" y="496"/>
                  </a:lnTo>
                  <a:lnTo>
                    <a:pt x="646" y="493"/>
                  </a:lnTo>
                  <a:lnTo>
                    <a:pt x="643" y="491"/>
                  </a:lnTo>
                  <a:lnTo>
                    <a:pt x="643" y="493"/>
                  </a:lnTo>
                  <a:lnTo>
                    <a:pt x="641" y="496"/>
                  </a:lnTo>
                  <a:lnTo>
                    <a:pt x="639" y="493"/>
                  </a:lnTo>
                  <a:lnTo>
                    <a:pt x="641" y="491"/>
                  </a:lnTo>
                  <a:lnTo>
                    <a:pt x="643" y="489"/>
                  </a:lnTo>
                  <a:lnTo>
                    <a:pt x="646" y="489"/>
                  </a:lnTo>
                  <a:lnTo>
                    <a:pt x="648" y="485"/>
                  </a:lnTo>
                  <a:lnTo>
                    <a:pt x="654" y="483"/>
                  </a:lnTo>
                  <a:lnTo>
                    <a:pt x="661" y="483"/>
                  </a:lnTo>
                  <a:lnTo>
                    <a:pt x="665" y="483"/>
                  </a:lnTo>
                  <a:lnTo>
                    <a:pt x="667" y="483"/>
                  </a:lnTo>
                  <a:lnTo>
                    <a:pt x="673" y="483"/>
                  </a:lnTo>
                  <a:lnTo>
                    <a:pt x="677" y="483"/>
                  </a:lnTo>
                  <a:lnTo>
                    <a:pt x="678" y="480"/>
                  </a:lnTo>
                  <a:lnTo>
                    <a:pt x="682" y="474"/>
                  </a:lnTo>
                  <a:lnTo>
                    <a:pt x="684" y="480"/>
                  </a:lnTo>
                  <a:lnTo>
                    <a:pt x="684" y="485"/>
                  </a:lnTo>
                  <a:lnTo>
                    <a:pt x="690" y="485"/>
                  </a:lnTo>
                  <a:lnTo>
                    <a:pt x="695" y="483"/>
                  </a:lnTo>
                  <a:lnTo>
                    <a:pt x="697" y="483"/>
                  </a:lnTo>
                  <a:lnTo>
                    <a:pt x="701" y="480"/>
                  </a:lnTo>
                  <a:lnTo>
                    <a:pt x="703" y="478"/>
                  </a:lnTo>
                  <a:lnTo>
                    <a:pt x="703" y="480"/>
                  </a:lnTo>
                  <a:lnTo>
                    <a:pt x="705" y="480"/>
                  </a:lnTo>
                  <a:lnTo>
                    <a:pt x="701" y="483"/>
                  </a:lnTo>
                  <a:lnTo>
                    <a:pt x="710" y="480"/>
                  </a:lnTo>
                  <a:lnTo>
                    <a:pt x="714" y="480"/>
                  </a:lnTo>
                  <a:lnTo>
                    <a:pt x="716" y="480"/>
                  </a:lnTo>
                  <a:lnTo>
                    <a:pt x="722" y="483"/>
                  </a:lnTo>
                  <a:lnTo>
                    <a:pt x="716" y="483"/>
                  </a:lnTo>
                  <a:lnTo>
                    <a:pt x="714" y="483"/>
                  </a:lnTo>
                  <a:lnTo>
                    <a:pt x="722" y="485"/>
                  </a:lnTo>
                  <a:lnTo>
                    <a:pt x="727" y="489"/>
                  </a:lnTo>
                  <a:lnTo>
                    <a:pt x="727" y="485"/>
                  </a:lnTo>
                  <a:lnTo>
                    <a:pt x="733" y="485"/>
                  </a:lnTo>
                  <a:lnTo>
                    <a:pt x="729" y="489"/>
                  </a:lnTo>
                  <a:lnTo>
                    <a:pt x="733" y="489"/>
                  </a:lnTo>
                  <a:lnTo>
                    <a:pt x="733" y="491"/>
                  </a:lnTo>
                  <a:lnTo>
                    <a:pt x="733" y="493"/>
                  </a:lnTo>
                  <a:lnTo>
                    <a:pt x="735" y="496"/>
                  </a:lnTo>
                  <a:lnTo>
                    <a:pt x="733" y="502"/>
                  </a:lnTo>
                  <a:lnTo>
                    <a:pt x="741" y="498"/>
                  </a:lnTo>
                  <a:lnTo>
                    <a:pt x="742" y="496"/>
                  </a:lnTo>
                  <a:lnTo>
                    <a:pt x="746" y="498"/>
                  </a:lnTo>
                  <a:lnTo>
                    <a:pt x="748" y="496"/>
                  </a:lnTo>
                  <a:lnTo>
                    <a:pt x="754" y="496"/>
                  </a:lnTo>
                  <a:lnTo>
                    <a:pt x="754" y="493"/>
                  </a:lnTo>
                  <a:lnTo>
                    <a:pt x="759" y="491"/>
                  </a:lnTo>
                  <a:lnTo>
                    <a:pt x="765" y="491"/>
                  </a:lnTo>
                  <a:lnTo>
                    <a:pt x="771" y="493"/>
                  </a:lnTo>
                  <a:lnTo>
                    <a:pt x="773" y="496"/>
                  </a:lnTo>
                  <a:lnTo>
                    <a:pt x="776" y="504"/>
                  </a:lnTo>
                  <a:lnTo>
                    <a:pt x="782" y="511"/>
                  </a:lnTo>
                  <a:lnTo>
                    <a:pt x="784" y="515"/>
                  </a:lnTo>
                  <a:lnTo>
                    <a:pt x="786" y="517"/>
                  </a:lnTo>
                  <a:lnTo>
                    <a:pt x="786" y="526"/>
                  </a:lnTo>
                  <a:lnTo>
                    <a:pt x="782" y="540"/>
                  </a:lnTo>
                  <a:lnTo>
                    <a:pt x="778" y="545"/>
                  </a:lnTo>
                  <a:lnTo>
                    <a:pt x="778" y="551"/>
                  </a:lnTo>
                  <a:lnTo>
                    <a:pt x="782" y="553"/>
                  </a:lnTo>
                  <a:lnTo>
                    <a:pt x="782" y="551"/>
                  </a:lnTo>
                  <a:lnTo>
                    <a:pt x="782" y="547"/>
                  </a:lnTo>
                  <a:lnTo>
                    <a:pt x="782" y="545"/>
                  </a:lnTo>
                  <a:lnTo>
                    <a:pt x="782" y="541"/>
                  </a:lnTo>
                  <a:lnTo>
                    <a:pt x="784" y="545"/>
                  </a:lnTo>
                  <a:lnTo>
                    <a:pt x="784" y="547"/>
                  </a:lnTo>
                  <a:lnTo>
                    <a:pt x="786" y="545"/>
                  </a:lnTo>
                  <a:lnTo>
                    <a:pt x="786" y="547"/>
                  </a:lnTo>
                  <a:lnTo>
                    <a:pt x="784" y="553"/>
                  </a:lnTo>
                  <a:lnTo>
                    <a:pt x="778" y="558"/>
                  </a:lnTo>
                  <a:lnTo>
                    <a:pt x="782" y="558"/>
                  </a:lnTo>
                  <a:lnTo>
                    <a:pt x="782" y="564"/>
                  </a:lnTo>
                  <a:lnTo>
                    <a:pt x="782" y="570"/>
                  </a:lnTo>
                  <a:lnTo>
                    <a:pt x="784" y="571"/>
                  </a:lnTo>
                  <a:lnTo>
                    <a:pt x="786" y="573"/>
                  </a:lnTo>
                  <a:lnTo>
                    <a:pt x="786" y="571"/>
                  </a:lnTo>
                  <a:lnTo>
                    <a:pt x="786" y="570"/>
                  </a:lnTo>
                  <a:lnTo>
                    <a:pt x="790" y="571"/>
                  </a:lnTo>
                  <a:lnTo>
                    <a:pt x="790" y="577"/>
                  </a:lnTo>
                  <a:lnTo>
                    <a:pt x="790" y="579"/>
                  </a:lnTo>
                  <a:lnTo>
                    <a:pt x="795" y="577"/>
                  </a:lnTo>
                  <a:lnTo>
                    <a:pt x="790" y="583"/>
                  </a:lnTo>
                  <a:lnTo>
                    <a:pt x="791" y="585"/>
                  </a:lnTo>
                  <a:lnTo>
                    <a:pt x="791" y="588"/>
                  </a:lnTo>
                  <a:lnTo>
                    <a:pt x="791" y="592"/>
                  </a:lnTo>
                  <a:lnTo>
                    <a:pt x="791" y="596"/>
                  </a:lnTo>
                  <a:lnTo>
                    <a:pt x="797" y="598"/>
                  </a:lnTo>
                  <a:lnTo>
                    <a:pt x="801" y="603"/>
                  </a:lnTo>
                  <a:lnTo>
                    <a:pt x="803" y="609"/>
                  </a:lnTo>
                  <a:lnTo>
                    <a:pt x="805" y="611"/>
                  </a:lnTo>
                  <a:lnTo>
                    <a:pt x="805" y="614"/>
                  </a:lnTo>
                  <a:lnTo>
                    <a:pt x="803" y="611"/>
                  </a:lnTo>
                  <a:lnTo>
                    <a:pt x="801" y="614"/>
                  </a:lnTo>
                  <a:lnTo>
                    <a:pt x="803" y="616"/>
                  </a:lnTo>
                  <a:lnTo>
                    <a:pt x="808" y="616"/>
                  </a:lnTo>
                  <a:lnTo>
                    <a:pt x="810" y="616"/>
                  </a:lnTo>
                  <a:lnTo>
                    <a:pt x="814" y="614"/>
                  </a:lnTo>
                  <a:lnTo>
                    <a:pt x="816" y="614"/>
                  </a:lnTo>
                  <a:lnTo>
                    <a:pt x="820" y="611"/>
                  </a:lnTo>
                  <a:lnTo>
                    <a:pt x="822" y="607"/>
                  </a:lnTo>
                  <a:lnTo>
                    <a:pt x="827" y="596"/>
                  </a:lnTo>
                  <a:lnTo>
                    <a:pt x="833" y="579"/>
                  </a:lnTo>
                  <a:lnTo>
                    <a:pt x="833" y="570"/>
                  </a:lnTo>
                  <a:lnTo>
                    <a:pt x="833" y="566"/>
                  </a:lnTo>
                  <a:lnTo>
                    <a:pt x="829" y="564"/>
                  </a:lnTo>
                  <a:lnTo>
                    <a:pt x="833" y="560"/>
                  </a:lnTo>
                  <a:lnTo>
                    <a:pt x="833" y="555"/>
                  </a:lnTo>
                  <a:lnTo>
                    <a:pt x="829" y="547"/>
                  </a:lnTo>
                  <a:lnTo>
                    <a:pt x="829" y="541"/>
                  </a:lnTo>
                  <a:lnTo>
                    <a:pt x="829" y="540"/>
                  </a:lnTo>
                  <a:lnTo>
                    <a:pt x="829" y="534"/>
                  </a:lnTo>
                  <a:lnTo>
                    <a:pt x="829" y="530"/>
                  </a:lnTo>
                  <a:lnTo>
                    <a:pt x="829" y="528"/>
                  </a:lnTo>
                  <a:lnTo>
                    <a:pt x="829" y="526"/>
                  </a:lnTo>
                  <a:lnTo>
                    <a:pt x="823" y="510"/>
                  </a:lnTo>
                  <a:lnTo>
                    <a:pt x="823" y="496"/>
                  </a:lnTo>
                  <a:lnTo>
                    <a:pt x="823" y="480"/>
                  </a:lnTo>
                  <a:lnTo>
                    <a:pt x="823" y="478"/>
                  </a:lnTo>
                  <a:lnTo>
                    <a:pt x="823" y="474"/>
                  </a:lnTo>
                  <a:lnTo>
                    <a:pt x="823" y="470"/>
                  </a:lnTo>
                  <a:lnTo>
                    <a:pt x="827" y="465"/>
                  </a:lnTo>
                  <a:lnTo>
                    <a:pt x="829" y="461"/>
                  </a:lnTo>
                  <a:lnTo>
                    <a:pt x="833" y="461"/>
                  </a:lnTo>
                  <a:lnTo>
                    <a:pt x="829" y="459"/>
                  </a:lnTo>
                  <a:lnTo>
                    <a:pt x="833" y="459"/>
                  </a:lnTo>
                  <a:lnTo>
                    <a:pt x="833" y="455"/>
                  </a:lnTo>
                  <a:lnTo>
                    <a:pt x="835" y="455"/>
                  </a:lnTo>
                  <a:lnTo>
                    <a:pt x="833" y="453"/>
                  </a:lnTo>
                  <a:lnTo>
                    <a:pt x="838" y="453"/>
                  </a:lnTo>
                  <a:lnTo>
                    <a:pt x="838" y="448"/>
                  </a:lnTo>
                  <a:lnTo>
                    <a:pt x="840" y="448"/>
                  </a:lnTo>
                  <a:lnTo>
                    <a:pt x="840" y="446"/>
                  </a:lnTo>
                  <a:lnTo>
                    <a:pt x="846" y="442"/>
                  </a:lnTo>
                  <a:lnTo>
                    <a:pt x="848" y="437"/>
                  </a:lnTo>
                  <a:lnTo>
                    <a:pt x="852" y="435"/>
                  </a:lnTo>
                  <a:lnTo>
                    <a:pt x="852" y="431"/>
                  </a:lnTo>
                  <a:lnTo>
                    <a:pt x="854" y="435"/>
                  </a:lnTo>
                  <a:lnTo>
                    <a:pt x="857" y="435"/>
                  </a:lnTo>
                  <a:lnTo>
                    <a:pt x="857" y="431"/>
                  </a:lnTo>
                  <a:lnTo>
                    <a:pt x="859" y="431"/>
                  </a:lnTo>
                  <a:lnTo>
                    <a:pt x="857" y="429"/>
                  </a:lnTo>
                  <a:lnTo>
                    <a:pt x="859" y="429"/>
                  </a:lnTo>
                  <a:lnTo>
                    <a:pt x="863" y="429"/>
                  </a:lnTo>
                  <a:lnTo>
                    <a:pt x="867" y="427"/>
                  </a:lnTo>
                  <a:lnTo>
                    <a:pt x="870" y="423"/>
                  </a:lnTo>
                  <a:lnTo>
                    <a:pt x="872" y="423"/>
                  </a:lnTo>
                  <a:lnTo>
                    <a:pt x="872" y="418"/>
                  </a:lnTo>
                  <a:lnTo>
                    <a:pt x="876" y="422"/>
                  </a:lnTo>
                  <a:lnTo>
                    <a:pt x="878" y="422"/>
                  </a:lnTo>
                  <a:lnTo>
                    <a:pt x="884" y="416"/>
                  </a:lnTo>
                  <a:lnTo>
                    <a:pt x="886" y="412"/>
                  </a:lnTo>
                  <a:lnTo>
                    <a:pt x="889" y="412"/>
                  </a:lnTo>
                  <a:lnTo>
                    <a:pt x="891" y="408"/>
                  </a:lnTo>
                  <a:lnTo>
                    <a:pt x="891" y="410"/>
                  </a:lnTo>
                  <a:lnTo>
                    <a:pt x="901" y="399"/>
                  </a:lnTo>
                  <a:lnTo>
                    <a:pt x="903" y="397"/>
                  </a:lnTo>
                  <a:lnTo>
                    <a:pt x="908" y="393"/>
                  </a:lnTo>
                  <a:lnTo>
                    <a:pt x="919" y="392"/>
                  </a:lnTo>
                  <a:lnTo>
                    <a:pt x="921" y="392"/>
                  </a:lnTo>
                  <a:lnTo>
                    <a:pt x="925" y="386"/>
                  </a:lnTo>
                  <a:lnTo>
                    <a:pt x="925" y="392"/>
                  </a:lnTo>
                  <a:lnTo>
                    <a:pt x="929" y="384"/>
                  </a:lnTo>
                  <a:lnTo>
                    <a:pt x="935" y="378"/>
                  </a:lnTo>
                  <a:lnTo>
                    <a:pt x="940" y="375"/>
                  </a:lnTo>
                  <a:lnTo>
                    <a:pt x="944" y="375"/>
                  </a:lnTo>
                  <a:lnTo>
                    <a:pt x="946" y="373"/>
                  </a:lnTo>
                  <a:lnTo>
                    <a:pt x="951" y="369"/>
                  </a:lnTo>
                  <a:lnTo>
                    <a:pt x="957" y="373"/>
                  </a:lnTo>
                  <a:lnTo>
                    <a:pt x="957" y="369"/>
                  </a:lnTo>
                  <a:lnTo>
                    <a:pt x="963" y="369"/>
                  </a:lnTo>
                  <a:lnTo>
                    <a:pt x="967" y="365"/>
                  </a:lnTo>
                  <a:lnTo>
                    <a:pt x="965" y="365"/>
                  </a:lnTo>
                  <a:lnTo>
                    <a:pt x="963" y="365"/>
                  </a:lnTo>
                  <a:lnTo>
                    <a:pt x="957" y="365"/>
                  </a:lnTo>
                  <a:lnTo>
                    <a:pt x="959" y="362"/>
                  </a:lnTo>
                  <a:lnTo>
                    <a:pt x="963" y="362"/>
                  </a:lnTo>
                  <a:lnTo>
                    <a:pt x="963" y="360"/>
                  </a:lnTo>
                  <a:lnTo>
                    <a:pt x="965" y="356"/>
                  </a:lnTo>
                  <a:lnTo>
                    <a:pt x="963" y="354"/>
                  </a:lnTo>
                  <a:lnTo>
                    <a:pt x="953" y="350"/>
                  </a:lnTo>
                  <a:lnTo>
                    <a:pt x="965" y="354"/>
                  </a:lnTo>
                  <a:lnTo>
                    <a:pt x="970" y="356"/>
                  </a:lnTo>
                  <a:lnTo>
                    <a:pt x="972" y="354"/>
                  </a:lnTo>
                  <a:lnTo>
                    <a:pt x="976" y="354"/>
                  </a:lnTo>
                  <a:lnTo>
                    <a:pt x="978" y="350"/>
                  </a:lnTo>
                  <a:lnTo>
                    <a:pt x="982" y="349"/>
                  </a:lnTo>
                  <a:lnTo>
                    <a:pt x="983" y="349"/>
                  </a:lnTo>
                  <a:lnTo>
                    <a:pt x="983" y="347"/>
                  </a:lnTo>
                  <a:lnTo>
                    <a:pt x="983" y="341"/>
                  </a:lnTo>
                  <a:lnTo>
                    <a:pt x="982" y="343"/>
                  </a:lnTo>
                  <a:lnTo>
                    <a:pt x="978" y="347"/>
                  </a:lnTo>
                  <a:lnTo>
                    <a:pt x="976" y="349"/>
                  </a:lnTo>
                  <a:lnTo>
                    <a:pt x="978" y="341"/>
                  </a:lnTo>
                  <a:lnTo>
                    <a:pt x="976" y="341"/>
                  </a:lnTo>
                  <a:lnTo>
                    <a:pt x="972" y="341"/>
                  </a:lnTo>
                  <a:lnTo>
                    <a:pt x="970" y="341"/>
                  </a:lnTo>
                  <a:lnTo>
                    <a:pt x="965" y="341"/>
                  </a:lnTo>
                  <a:lnTo>
                    <a:pt x="965" y="335"/>
                  </a:lnTo>
                  <a:lnTo>
                    <a:pt x="967" y="332"/>
                  </a:lnTo>
                  <a:lnTo>
                    <a:pt x="967" y="335"/>
                  </a:lnTo>
                  <a:lnTo>
                    <a:pt x="967" y="337"/>
                  </a:lnTo>
                  <a:lnTo>
                    <a:pt x="970" y="337"/>
                  </a:lnTo>
                  <a:lnTo>
                    <a:pt x="976" y="337"/>
                  </a:lnTo>
                  <a:lnTo>
                    <a:pt x="972" y="335"/>
                  </a:lnTo>
                  <a:lnTo>
                    <a:pt x="976" y="335"/>
                  </a:lnTo>
                  <a:lnTo>
                    <a:pt x="978" y="335"/>
                  </a:lnTo>
                  <a:lnTo>
                    <a:pt x="982" y="335"/>
                  </a:lnTo>
                  <a:lnTo>
                    <a:pt x="983" y="332"/>
                  </a:lnTo>
                  <a:lnTo>
                    <a:pt x="985" y="337"/>
                  </a:lnTo>
                  <a:lnTo>
                    <a:pt x="985" y="332"/>
                  </a:lnTo>
                  <a:lnTo>
                    <a:pt x="989" y="343"/>
                  </a:lnTo>
                  <a:lnTo>
                    <a:pt x="989" y="335"/>
                  </a:lnTo>
                  <a:lnTo>
                    <a:pt x="989" y="330"/>
                  </a:lnTo>
                  <a:lnTo>
                    <a:pt x="989" y="322"/>
                  </a:lnTo>
                  <a:lnTo>
                    <a:pt x="989" y="317"/>
                  </a:lnTo>
                  <a:lnTo>
                    <a:pt x="985" y="317"/>
                  </a:lnTo>
                  <a:lnTo>
                    <a:pt x="983" y="317"/>
                  </a:lnTo>
                  <a:lnTo>
                    <a:pt x="982" y="317"/>
                  </a:lnTo>
                  <a:lnTo>
                    <a:pt x="978" y="317"/>
                  </a:lnTo>
                  <a:lnTo>
                    <a:pt x="978" y="313"/>
                  </a:lnTo>
                  <a:lnTo>
                    <a:pt x="976" y="311"/>
                  </a:lnTo>
                  <a:lnTo>
                    <a:pt x="972" y="307"/>
                  </a:lnTo>
                  <a:lnTo>
                    <a:pt x="978" y="311"/>
                  </a:lnTo>
                  <a:lnTo>
                    <a:pt x="982" y="313"/>
                  </a:lnTo>
                  <a:lnTo>
                    <a:pt x="983" y="311"/>
                  </a:lnTo>
                  <a:lnTo>
                    <a:pt x="982" y="307"/>
                  </a:lnTo>
                  <a:lnTo>
                    <a:pt x="978" y="305"/>
                  </a:lnTo>
                  <a:lnTo>
                    <a:pt x="982" y="305"/>
                  </a:lnTo>
                  <a:lnTo>
                    <a:pt x="983" y="305"/>
                  </a:lnTo>
                  <a:lnTo>
                    <a:pt x="983" y="304"/>
                  </a:lnTo>
                  <a:lnTo>
                    <a:pt x="985" y="304"/>
                  </a:lnTo>
                  <a:lnTo>
                    <a:pt x="983" y="298"/>
                  </a:lnTo>
                  <a:lnTo>
                    <a:pt x="982" y="294"/>
                  </a:lnTo>
                  <a:lnTo>
                    <a:pt x="985" y="294"/>
                  </a:lnTo>
                  <a:lnTo>
                    <a:pt x="989" y="294"/>
                  </a:lnTo>
                  <a:lnTo>
                    <a:pt x="991" y="292"/>
                  </a:lnTo>
                  <a:lnTo>
                    <a:pt x="989" y="289"/>
                  </a:lnTo>
                  <a:lnTo>
                    <a:pt x="985" y="285"/>
                  </a:lnTo>
                  <a:lnTo>
                    <a:pt x="982" y="285"/>
                  </a:lnTo>
                  <a:lnTo>
                    <a:pt x="978" y="281"/>
                  </a:lnTo>
                  <a:lnTo>
                    <a:pt x="976" y="279"/>
                  </a:lnTo>
                  <a:lnTo>
                    <a:pt x="978" y="275"/>
                  </a:lnTo>
                  <a:lnTo>
                    <a:pt x="982" y="281"/>
                  </a:lnTo>
                  <a:lnTo>
                    <a:pt x="982" y="279"/>
                  </a:lnTo>
                  <a:lnTo>
                    <a:pt x="983" y="279"/>
                  </a:lnTo>
                  <a:lnTo>
                    <a:pt x="983" y="281"/>
                  </a:lnTo>
                  <a:lnTo>
                    <a:pt x="985" y="281"/>
                  </a:lnTo>
                  <a:lnTo>
                    <a:pt x="989" y="287"/>
                  </a:lnTo>
                  <a:lnTo>
                    <a:pt x="991" y="281"/>
                  </a:lnTo>
                  <a:lnTo>
                    <a:pt x="989" y="279"/>
                  </a:lnTo>
                  <a:lnTo>
                    <a:pt x="985" y="275"/>
                  </a:lnTo>
                  <a:lnTo>
                    <a:pt x="989" y="270"/>
                  </a:lnTo>
                  <a:lnTo>
                    <a:pt x="989" y="275"/>
                  </a:lnTo>
                  <a:lnTo>
                    <a:pt x="991" y="279"/>
                  </a:lnTo>
                  <a:lnTo>
                    <a:pt x="991" y="268"/>
                  </a:lnTo>
                  <a:lnTo>
                    <a:pt x="995" y="262"/>
                  </a:lnTo>
                  <a:lnTo>
                    <a:pt x="997" y="262"/>
                  </a:lnTo>
                  <a:lnTo>
                    <a:pt x="997" y="260"/>
                  </a:lnTo>
                  <a:lnTo>
                    <a:pt x="995" y="255"/>
                  </a:lnTo>
                  <a:lnTo>
                    <a:pt x="997" y="257"/>
                  </a:lnTo>
                  <a:lnTo>
                    <a:pt x="1000" y="255"/>
                  </a:lnTo>
                  <a:lnTo>
                    <a:pt x="1002" y="251"/>
                  </a:lnTo>
                  <a:lnTo>
                    <a:pt x="1002" y="255"/>
                  </a:lnTo>
                  <a:lnTo>
                    <a:pt x="1006" y="251"/>
                  </a:lnTo>
                  <a:lnTo>
                    <a:pt x="1008" y="251"/>
                  </a:lnTo>
                  <a:lnTo>
                    <a:pt x="1008" y="249"/>
                  </a:lnTo>
                  <a:lnTo>
                    <a:pt x="1010" y="249"/>
                  </a:lnTo>
                  <a:lnTo>
                    <a:pt x="1014" y="247"/>
                  </a:lnTo>
                  <a:lnTo>
                    <a:pt x="1010" y="251"/>
                  </a:lnTo>
                  <a:lnTo>
                    <a:pt x="1014" y="251"/>
                  </a:lnTo>
                  <a:lnTo>
                    <a:pt x="1006" y="255"/>
                  </a:lnTo>
                  <a:lnTo>
                    <a:pt x="1002" y="257"/>
                  </a:lnTo>
                  <a:lnTo>
                    <a:pt x="1002" y="260"/>
                  </a:lnTo>
                  <a:lnTo>
                    <a:pt x="1000" y="262"/>
                  </a:lnTo>
                  <a:lnTo>
                    <a:pt x="997" y="266"/>
                  </a:lnTo>
                  <a:lnTo>
                    <a:pt x="1000" y="266"/>
                  </a:lnTo>
                  <a:lnTo>
                    <a:pt x="1002" y="266"/>
                  </a:lnTo>
                  <a:lnTo>
                    <a:pt x="1000" y="268"/>
                  </a:lnTo>
                  <a:lnTo>
                    <a:pt x="997" y="268"/>
                  </a:lnTo>
                  <a:lnTo>
                    <a:pt x="1000" y="270"/>
                  </a:lnTo>
                  <a:lnTo>
                    <a:pt x="1002" y="274"/>
                  </a:lnTo>
                  <a:lnTo>
                    <a:pt x="997" y="274"/>
                  </a:lnTo>
                  <a:lnTo>
                    <a:pt x="997" y="275"/>
                  </a:lnTo>
                  <a:lnTo>
                    <a:pt x="995" y="279"/>
                  </a:lnTo>
                  <a:lnTo>
                    <a:pt x="997" y="281"/>
                  </a:lnTo>
                  <a:lnTo>
                    <a:pt x="1000" y="281"/>
                  </a:lnTo>
                  <a:lnTo>
                    <a:pt x="1002" y="279"/>
                  </a:lnTo>
                  <a:lnTo>
                    <a:pt x="1000" y="285"/>
                  </a:lnTo>
                  <a:lnTo>
                    <a:pt x="1002" y="285"/>
                  </a:lnTo>
                  <a:lnTo>
                    <a:pt x="1002" y="287"/>
                  </a:lnTo>
                  <a:lnTo>
                    <a:pt x="1000" y="289"/>
                  </a:lnTo>
                  <a:lnTo>
                    <a:pt x="1006" y="289"/>
                  </a:lnTo>
                  <a:lnTo>
                    <a:pt x="1000" y="292"/>
                  </a:lnTo>
                  <a:lnTo>
                    <a:pt x="997" y="298"/>
                  </a:lnTo>
                  <a:lnTo>
                    <a:pt x="991" y="304"/>
                  </a:lnTo>
                  <a:lnTo>
                    <a:pt x="991" y="307"/>
                  </a:lnTo>
                  <a:lnTo>
                    <a:pt x="995" y="305"/>
                  </a:lnTo>
                  <a:lnTo>
                    <a:pt x="997" y="304"/>
                  </a:lnTo>
                  <a:lnTo>
                    <a:pt x="1006" y="292"/>
                  </a:lnTo>
                  <a:lnTo>
                    <a:pt x="1014" y="285"/>
                  </a:lnTo>
                  <a:lnTo>
                    <a:pt x="1019" y="279"/>
                  </a:lnTo>
                  <a:lnTo>
                    <a:pt x="1021" y="275"/>
                  </a:lnTo>
                  <a:lnTo>
                    <a:pt x="1019" y="274"/>
                  </a:lnTo>
                  <a:lnTo>
                    <a:pt x="1021" y="270"/>
                  </a:lnTo>
                  <a:lnTo>
                    <a:pt x="1021" y="266"/>
                  </a:lnTo>
                  <a:lnTo>
                    <a:pt x="1021" y="260"/>
                  </a:lnTo>
                  <a:lnTo>
                    <a:pt x="1019" y="251"/>
                  </a:lnTo>
                  <a:lnTo>
                    <a:pt x="1019" y="247"/>
                  </a:lnTo>
                  <a:lnTo>
                    <a:pt x="1021" y="244"/>
                  </a:lnTo>
                  <a:lnTo>
                    <a:pt x="1032" y="238"/>
                  </a:lnTo>
                  <a:lnTo>
                    <a:pt x="1025" y="244"/>
                  </a:lnTo>
                  <a:lnTo>
                    <a:pt x="1021" y="247"/>
                  </a:lnTo>
                  <a:lnTo>
                    <a:pt x="1021" y="251"/>
                  </a:lnTo>
                  <a:lnTo>
                    <a:pt x="1025" y="255"/>
                  </a:lnTo>
                  <a:lnTo>
                    <a:pt x="1029" y="257"/>
                  </a:lnTo>
                  <a:lnTo>
                    <a:pt x="1029" y="260"/>
                  </a:lnTo>
                  <a:lnTo>
                    <a:pt x="1027" y="266"/>
                  </a:lnTo>
                  <a:lnTo>
                    <a:pt x="1032" y="262"/>
                  </a:lnTo>
                  <a:lnTo>
                    <a:pt x="1038" y="257"/>
                  </a:lnTo>
                  <a:lnTo>
                    <a:pt x="1040" y="251"/>
                  </a:lnTo>
                  <a:lnTo>
                    <a:pt x="1044" y="249"/>
                  </a:lnTo>
                  <a:lnTo>
                    <a:pt x="1048" y="247"/>
                  </a:lnTo>
                  <a:lnTo>
                    <a:pt x="1051" y="244"/>
                  </a:lnTo>
                  <a:lnTo>
                    <a:pt x="1051" y="238"/>
                  </a:lnTo>
                  <a:lnTo>
                    <a:pt x="1055" y="236"/>
                  </a:lnTo>
                  <a:lnTo>
                    <a:pt x="1057" y="232"/>
                  </a:lnTo>
                  <a:lnTo>
                    <a:pt x="1063" y="225"/>
                  </a:lnTo>
                  <a:lnTo>
                    <a:pt x="1057" y="225"/>
                  </a:lnTo>
                  <a:lnTo>
                    <a:pt x="1057" y="223"/>
                  </a:lnTo>
                  <a:lnTo>
                    <a:pt x="1063" y="219"/>
                  </a:lnTo>
                  <a:lnTo>
                    <a:pt x="1064" y="217"/>
                  </a:lnTo>
                  <a:lnTo>
                    <a:pt x="1076" y="212"/>
                  </a:lnTo>
                  <a:lnTo>
                    <a:pt x="1087" y="206"/>
                  </a:lnTo>
                  <a:lnTo>
                    <a:pt x="1096" y="206"/>
                  </a:lnTo>
                  <a:lnTo>
                    <a:pt x="1100" y="204"/>
                  </a:lnTo>
                  <a:lnTo>
                    <a:pt x="1102" y="204"/>
                  </a:lnTo>
                  <a:lnTo>
                    <a:pt x="1106" y="204"/>
                  </a:lnTo>
                  <a:lnTo>
                    <a:pt x="1108" y="204"/>
                  </a:lnTo>
                  <a:lnTo>
                    <a:pt x="1115" y="204"/>
                  </a:lnTo>
                  <a:lnTo>
                    <a:pt x="1119" y="201"/>
                  </a:lnTo>
                  <a:lnTo>
                    <a:pt x="1121" y="199"/>
                  </a:lnTo>
                  <a:lnTo>
                    <a:pt x="1127" y="193"/>
                  </a:lnTo>
                  <a:lnTo>
                    <a:pt x="1127" y="195"/>
                  </a:lnTo>
                  <a:lnTo>
                    <a:pt x="1128" y="195"/>
                  </a:lnTo>
                  <a:lnTo>
                    <a:pt x="1132" y="193"/>
                  </a:lnTo>
                  <a:lnTo>
                    <a:pt x="1128" y="199"/>
                  </a:lnTo>
                  <a:lnTo>
                    <a:pt x="1134" y="195"/>
                  </a:lnTo>
                  <a:lnTo>
                    <a:pt x="1144" y="193"/>
                  </a:lnTo>
                  <a:lnTo>
                    <a:pt x="1140" y="199"/>
                  </a:lnTo>
                  <a:lnTo>
                    <a:pt x="1149" y="195"/>
                  </a:lnTo>
                  <a:lnTo>
                    <a:pt x="1157" y="193"/>
                  </a:lnTo>
                  <a:lnTo>
                    <a:pt x="1157" y="189"/>
                  </a:lnTo>
                  <a:lnTo>
                    <a:pt x="1153" y="193"/>
                  </a:lnTo>
                  <a:lnTo>
                    <a:pt x="1151" y="193"/>
                  </a:lnTo>
                  <a:lnTo>
                    <a:pt x="1149" y="193"/>
                  </a:lnTo>
                  <a:lnTo>
                    <a:pt x="1145" y="189"/>
                  </a:lnTo>
                  <a:lnTo>
                    <a:pt x="1145" y="187"/>
                  </a:lnTo>
                  <a:lnTo>
                    <a:pt x="1145" y="182"/>
                  </a:lnTo>
                  <a:lnTo>
                    <a:pt x="1144" y="180"/>
                  </a:lnTo>
                  <a:lnTo>
                    <a:pt x="1140" y="180"/>
                  </a:lnTo>
                  <a:lnTo>
                    <a:pt x="1140" y="176"/>
                  </a:lnTo>
                  <a:lnTo>
                    <a:pt x="1144" y="174"/>
                  </a:lnTo>
                  <a:lnTo>
                    <a:pt x="1151" y="171"/>
                  </a:lnTo>
                  <a:lnTo>
                    <a:pt x="1149" y="169"/>
                  </a:lnTo>
                  <a:lnTo>
                    <a:pt x="1149" y="167"/>
                  </a:lnTo>
                  <a:lnTo>
                    <a:pt x="1151" y="161"/>
                  </a:lnTo>
                  <a:lnTo>
                    <a:pt x="1162" y="150"/>
                  </a:lnTo>
                  <a:lnTo>
                    <a:pt x="1168" y="144"/>
                  </a:lnTo>
                  <a:lnTo>
                    <a:pt x="1170" y="143"/>
                  </a:lnTo>
                  <a:lnTo>
                    <a:pt x="1176" y="139"/>
                  </a:lnTo>
                  <a:lnTo>
                    <a:pt x="1176" y="143"/>
                  </a:lnTo>
                  <a:lnTo>
                    <a:pt x="1177" y="139"/>
                  </a:lnTo>
                  <a:lnTo>
                    <a:pt x="1177" y="143"/>
                  </a:lnTo>
                  <a:lnTo>
                    <a:pt x="1181" y="139"/>
                  </a:lnTo>
                  <a:lnTo>
                    <a:pt x="1181" y="137"/>
                  </a:lnTo>
                  <a:lnTo>
                    <a:pt x="1183" y="137"/>
                  </a:lnTo>
                  <a:lnTo>
                    <a:pt x="1183" y="139"/>
                  </a:lnTo>
                  <a:lnTo>
                    <a:pt x="1187" y="137"/>
                  </a:lnTo>
                  <a:lnTo>
                    <a:pt x="1187" y="139"/>
                  </a:lnTo>
                  <a:lnTo>
                    <a:pt x="1191" y="137"/>
                  </a:lnTo>
                  <a:lnTo>
                    <a:pt x="1196" y="131"/>
                  </a:lnTo>
                  <a:lnTo>
                    <a:pt x="1202" y="126"/>
                  </a:lnTo>
                  <a:lnTo>
                    <a:pt x="1206" y="124"/>
                  </a:lnTo>
                  <a:lnTo>
                    <a:pt x="1208" y="120"/>
                  </a:lnTo>
                  <a:lnTo>
                    <a:pt x="1208" y="126"/>
                  </a:lnTo>
                  <a:lnTo>
                    <a:pt x="1209" y="128"/>
                  </a:lnTo>
                  <a:lnTo>
                    <a:pt x="1209" y="126"/>
                  </a:lnTo>
                  <a:lnTo>
                    <a:pt x="1213" y="126"/>
                  </a:lnTo>
                  <a:lnTo>
                    <a:pt x="1219" y="124"/>
                  </a:lnTo>
                  <a:lnTo>
                    <a:pt x="1219" y="126"/>
                  </a:lnTo>
                  <a:lnTo>
                    <a:pt x="1221" y="126"/>
                  </a:lnTo>
                  <a:lnTo>
                    <a:pt x="1225" y="124"/>
                  </a:lnTo>
                  <a:lnTo>
                    <a:pt x="1230" y="120"/>
                  </a:lnTo>
                  <a:lnTo>
                    <a:pt x="1230" y="124"/>
                  </a:lnTo>
                  <a:lnTo>
                    <a:pt x="1232" y="120"/>
                  </a:lnTo>
                  <a:lnTo>
                    <a:pt x="1240" y="118"/>
                  </a:lnTo>
                  <a:lnTo>
                    <a:pt x="1245" y="114"/>
                  </a:lnTo>
                  <a:lnTo>
                    <a:pt x="1245" y="113"/>
                  </a:lnTo>
                  <a:lnTo>
                    <a:pt x="1245" y="107"/>
                  </a:lnTo>
                  <a:lnTo>
                    <a:pt x="1245" y="107"/>
                  </a:lnTo>
                  <a:lnTo>
                    <a:pt x="1243" y="107"/>
                  </a:lnTo>
                  <a:lnTo>
                    <a:pt x="1240" y="101"/>
                  </a:lnTo>
                  <a:lnTo>
                    <a:pt x="1243" y="99"/>
                  </a:lnTo>
                  <a:lnTo>
                    <a:pt x="1243" y="96"/>
                  </a:lnTo>
                  <a:lnTo>
                    <a:pt x="1240" y="94"/>
                  </a:lnTo>
                  <a:lnTo>
                    <a:pt x="1240" y="88"/>
                  </a:lnTo>
                  <a:lnTo>
                    <a:pt x="1243" y="81"/>
                  </a:lnTo>
                  <a:lnTo>
                    <a:pt x="1243" y="81"/>
                  </a:lnTo>
                  <a:lnTo>
                    <a:pt x="1243" y="81"/>
                  </a:lnTo>
                  <a:lnTo>
                    <a:pt x="1243" y="81"/>
                  </a:lnTo>
                  <a:lnTo>
                    <a:pt x="1243" y="81"/>
                  </a:lnTo>
                  <a:lnTo>
                    <a:pt x="1243" y="81"/>
                  </a:lnTo>
                  <a:lnTo>
                    <a:pt x="1243" y="81"/>
                  </a:lnTo>
                  <a:lnTo>
                    <a:pt x="1243" y="81"/>
                  </a:lnTo>
                  <a:close/>
                  <a:moveTo>
                    <a:pt x="166" y="34"/>
                  </a:moveTo>
                  <a:lnTo>
                    <a:pt x="168" y="38"/>
                  </a:lnTo>
                  <a:lnTo>
                    <a:pt x="172" y="34"/>
                  </a:lnTo>
                  <a:lnTo>
                    <a:pt x="168" y="34"/>
                  </a:lnTo>
                  <a:lnTo>
                    <a:pt x="168" y="32"/>
                  </a:lnTo>
                  <a:lnTo>
                    <a:pt x="168" y="28"/>
                  </a:lnTo>
                  <a:lnTo>
                    <a:pt x="172" y="26"/>
                  </a:lnTo>
                  <a:lnTo>
                    <a:pt x="166" y="32"/>
                  </a:lnTo>
                  <a:lnTo>
                    <a:pt x="166" y="34"/>
                  </a:lnTo>
                  <a:lnTo>
                    <a:pt x="166" y="34"/>
                  </a:lnTo>
                  <a:lnTo>
                    <a:pt x="166" y="34"/>
                  </a:lnTo>
                  <a:lnTo>
                    <a:pt x="166" y="34"/>
                  </a:lnTo>
                  <a:lnTo>
                    <a:pt x="166" y="34"/>
                  </a:lnTo>
                  <a:lnTo>
                    <a:pt x="166" y="34"/>
                  </a:lnTo>
                  <a:lnTo>
                    <a:pt x="166" y="34"/>
                  </a:lnTo>
                  <a:lnTo>
                    <a:pt x="166" y="34"/>
                  </a:lnTo>
                  <a:close/>
                  <a:moveTo>
                    <a:pt x="833" y="109"/>
                  </a:moveTo>
                  <a:lnTo>
                    <a:pt x="833" y="113"/>
                  </a:lnTo>
                  <a:lnTo>
                    <a:pt x="833" y="114"/>
                  </a:lnTo>
                  <a:lnTo>
                    <a:pt x="835" y="113"/>
                  </a:lnTo>
                  <a:lnTo>
                    <a:pt x="844" y="105"/>
                  </a:lnTo>
                  <a:lnTo>
                    <a:pt x="838" y="107"/>
                  </a:lnTo>
                  <a:lnTo>
                    <a:pt x="833" y="109"/>
                  </a:lnTo>
                  <a:lnTo>
                    <a:pt x="833" y="109"/>
                  </a:lnTo>
                  <a:lnTo>
                    <a:pt x="833" y="109"/>
                  </a:lnTo>
                  <a:lnTo>
                    <a:pt x="833" y="109"/>
                  </a:lnTo>
                  <a:lnTo>
                    <a:pt x="833" y="109"/>
                  </a:lnTo>
                  <a:lnTo>
                    <a:pt x="833" y="109"/>
                  </a:lnTo>
                  <a:lnTo>
                    <a:pt x="833" y="109"/>
                  </a:lnTo>
                  <a:lnTo>
                    <a:pt x="833" y="109"/>
                  </a:lnTo>
                  <a:close/>
                  <a:moveTo>
                    <a:pt x="848" y="53"/>
                  </a:moveTo>
                  <a:lnTo>
                    <a:pt x="848" y="51"/>
                  </a:lnTo>
                  <a:lnTo>
                    <a:pt x="852" y="51"/>
                  </a:lnTo>
                  <a:lnTo>
                    <a:pt x="854" y="47"/>
                  </a:lnTo>
                  <a:lnTo>
                    <a:pt x="846" y="47"/>
                  </a:lnTo>
                  <a:lnTo>
                    <a:pt x="840" y="51"/>
                  </a:lnTo>
                  <a:lnTo>
                    <a:pt x="835" y="56"/>
                  </a:lnTo>
                  <a:lnTo>
                    <a:pt x="835" y="58"/>
                  </a:lnTo>
                  <a:lnTo>
                    <a:pt x="835" y="62"/>
                  </a:lnTo>
                  <a:lnTo>
                    <a:pt x="840" y="56"/>
                  </a:lnTo>
                  <a:lnTo>
                    <a:pt x="848" y="53"/>
                  </a:lnTo>
                  <a:lnTo>
                    <a:pt x="848" y="53"/>
                  </a:lnTo>
                  <a:lnTo>
                    <a:pt x="848" y="53"/>
                  </a:lnTo>
                  <a:lnTo>
                    <a:pt x="848" y="53"/>
                  </a:lnTo>
                  <a:lnTo>
                    <a:pt x="848" y="53"/>
                  </a:lnTo>
                  <a:lnTo>
                    <a:pt x="848" y="53"/>
                  </a:lnTo>
                  <a:lnTo>
                    <a:pt x="848" y="53"/>
                  </a:lnTo>
                  <a:lnTo>
                    <a:pt x="848" y="53"/>
                  </a:lnTo>
                  <a:close/>
                  <a:moveTo>
                    <a:pt x="172" y="19"/>
                  </a:moveTo>
                  <a:lnTo>
                    <a:pt x="168" y="21"/>
                  </a:lnTo>
                  <a:lnTo>
                    <a:pt x="172" y="21"/>
                  </a:lnTo>
                  <a:lnTo>
                    <a:pt x="172" y="19"/>
                  </a:lnTo>
                  <a:lnTo>
                    <a:pt x="172" y="19"/>
                  </a:lnTo>
                  <a:lnTo>
                    <a:pt x="172" y="19"/>
                  </a:lnTo>
                  <a:lnTo>
                    <a:pt x="172" y="19"/>
                  </a:lnTo>
                  <a:lnTo>
                    <a:pt x="172" y="19"/>
                  </a:lnTo>
                  <a:lnTo>
                    <a:pt x="172" y="19"/>
                  </a:lnTo>
                  <a:lnTo>
                    <a:pt x="172" y="19"/>
                  </a:lnTo>
                  <a:lnTo>
                    <a:pt x="172" y="19"/>
                  </a:lnTo>
                  <a:close/>
                  <a:moveTo>
                    <a:pt x="166" y="25"/>
                  </a:moveTo>
                  <a:lnTo>
                    <a:pt x="166" y="21"/>
                  </a:lnTo>
                  <a:lnTo>
                    <a:pt x="162" y="21"/>
                  </a:lnTo>
                  <a:lnTo>
                    <a:pt x="166" y="25"/>
                  </a:lnTo>
                  <a:lnTo>
                    <a:pt x="166" y="25"/>
                  </a:lnTo>
                  <a:lnTo>
                    <a:pt x="166" y="25"/>
                  </a:lnTo>
                  <a:lnTo>
                    <a:pt x="166" y="25"/>
                  </a:lnTo>
                  <a:lnTo>
                    <a:pt x="166" y="25"/>
                  </a:lnTo>
                  <a:lnTo>
                    <a:pt x="166" y="25"/>
                  </a:lnTo>
                  <a:lnTo>
                    <a:pt x="166" y="25"/>
                  </a:lnTo>
                  <a:lnTo>
                    <a:pt x="166" y="25"/>
                  </a:lnTo>
                  <a:close/>
                  <a:moveTo>
                    <a:pt x="840" y="34"/>
                  </a:moveTo>
                  <a:lnTo>
                    <a:pt x="835" y="38"/>
                  </a:lnTo>
                  <a:lnTo>
                    <a:pt x="833" y="39"/>
                  </a:lnTo>
                  <a:lnTo>
                    <a:pt x="848" y="32"/>
                  </a:lnTo>
                  <a:lnTo>
                    <a:pt x="840" y="34"/>
                  </a:lnTo>
                  <a:lnTo>
                    <a:pt x="840" y="34"/>
                  </a:lnTo>
                  <a:lnTo>
                    <a:pt x="840" y="34"/>
                  </a:lnTo>
                  <a:lnTo>
                    <a:pt x="840" y="34"/>
                  </a:lnTo>
                  <a:lnTo>
                    <a:pt x="840" y="34"/>
                  </a:lnTo>
                  <a:lnTo>
                    <a:pt x="840" y="34"/>
                  </a:lnTo>
                  <a:lnTo>
                    <a:pt x="840" y="34"/>
                  </a:lnTo>
                  <a:lnTo>
                    <a:pt x="840" y="34"/>
                  </a:lnTo>
                  <a:close/>
                  <a:moveTo>
                    <a:pt x="652" y="491"/>
                  </a:moveTo>
                  <a:lnTo>
                    <a:pt x="652" y="489"/>
                  </a:lnTo>
                  <a:lnTo>
                    <a:pt x="648" y="491"/>
                  </a:lnTo>
                  <a:lnTo>
                    <a:pt x="652" y="491"/>
                  </a:lnTo>
                  <a:lnTo>
                    <a:pt x="652" y="491"/>
                  </a:lnTo>
                  <a:lnTo>
                    <a:pt x="652" y="491"/>
                  </a:lnTo>
                  <a:lnTo>
                    <a:pt x="652" y="491"/>
                  </a:lnTo>
                  <a:lnTo>
                    <a:pt x="652" y="491"/>
                  </a:lnTo>
                  <a:lnTo>
                    <a:pt x="652" y="491"/>
                  </a:lnTo>
                  <a:lnTo>
                    <a:pt x="652" y="491"/>
                  </a:lnTo>
                  <a:lnTo>
                    <a:pt x="652" y="491"/>
                  </a:lnTo>
                  <a:close/>
                  <a:moveTo>
                    <a:pt x="603" y="511"/>
                  </a:moveTo>
                  <a:lnTo>
                    <a:pt x="603" y="510"/>
                  </a:lnTo>
                  <a:lnTo>
                    <a:pt x="599" y="511"/>
                  </a:lnTo>
                  <a:lnTo>
                    <a:pt x="603" y="511"/>
                  </a:lnTo>
                  <a:lnTo>
                    <a:pt x="603" y="511"/>
                  </a:lnTo>
                  <a:lnTo>
                    <a:pt x="603" y="511"/>
                  </a:lnTo>
                  <a:lnTo>
                    <a:pt x="603" y="511"/>
                  </a:lnTo>
                  <a:lnTo>
                    <a:pt x="603" y="511"/>
                  </a:lnTo>
                  <a:lnTo>
                    <a:pt x="603" y="511"/>
                  </a:lnTo>
                  <a:lnTo>
                    <a:pt x="603" y="511"/>
                  </a:lnTo>
                  <a:lnTo>
                    <a:pt x="603" y="511"/>
                  </a:lnTo>
                  <a:close/>
                  <a:moveTo>
                    <a:pt x="985" y="356"/>
                  </a:moveTo>
                  <a:lnTo>
                    <a:pt x="982" y="360"/>
                  </a:lnTo>
                  <a:lnTo>
                    <a:pt x="985" y="360"/>
                  </a:lnTo>
                  <a:lnTo>
                    <a:pt x="989" y="350"/>
                  </a:lnTo>
                  <a:lnTo>
                    <a:pt x="989" y="347"/>
                  </a:lnTo>
                  <a:lnTo>
                    <a:pt x="985" y="354"/>
                  </a:lnTo>
                  <a:lnTo>
                    <a:pt x="985" y="356"/>
                  </a:lnTo>
                  <a:lnTo>
                    <a:pt x="985" y="356"/>
                  </a:lnTo>
                  <a:lnTo>
                    <a:pt x="985" y="356"/>
                  </a:lnTo>
                  <a:lnTo>
                    <a:pt x="985" y="356"/>
                  </a:lnTo>
                  <a:lnTo>
                    <a:pt x="985" y="356"/>
                  </a:lnTo>
                  <a:lnTo>
                    <a:pt x="985" y="356"/>
                  </a:lnTo>
                  <a:lnTo>
                    <a:pt x="985" y="356"/>
                  </a:lnTo>
                  <a:lnTo>
                    <a:pt x="985" y="356"/>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4" name="Freeform 188">
              <a:extLst>
                <a:ext uri="{FF2B5EF4-FFF2-40B4-BE49-F238E27FC236}">
                  <a16:creationId xmlns:a16="http://schemas.microsoft.com/office/drawing/2014/main" id="{A7690B04-939A-441E-91FF-A986F081F96E}"/>
                </a:ext>
              </a:extLst>
            </p:cNvPr>
            <p:cNvSpPr>
              <a:spLocks noEditPoints="1"/>
            </p:cNvSpPr>
            <p:nvPr/>
          </p:nvSpPr>
          <p:spPr bwMode="auto">
            <a:xfrm>
              <a:off x="4395" y="5586"/>
              <a:ext cx="459" cy="372"/>
            </a:xfrm>
            <a:custGeom>
              <a:avLst/>
              <a:gdLst>
                <a:gd name="T0" fmla="*/ 234 w 244"/>
                <a:gd name="T1" fmla="*/ 156 h 199"/>
                <a:gd name="T2" fmla="*/ 211 w 244"/>
                <a:gd name="T3" fmla="*/ 135 h 199"/>
                <a:gd name="T4" fmla="*/ 219 w 244"/>
                <a:gd name="T5" fmla="*/ 116 h 199"/>
                <a:gd name="T6" fmla="*/ 205 w 244"/>
                <a:gd name="T7" fmla="*/ 102 h 199"/>
                <a:gd name="T8" fmla="*/ 203 w 244"/>
                <a:gd name="T9" fmla="*/ 86 h 199"/>
                <a:gd name="T10" fmla="*/ 199 w 244"/>
                <a:gd name="T11" fmla="*/ 75 h 199"/>
                <a:gd name="T12" fmla="*/ 202 w 244"/>
                <a:gd name="T13" fmla="*/ 62 h 199"/>
                <a:gd name="T14" fmla="*/ 201 w 244"/>
                <a:gd name="T15" fmla="*/ 52 h 199"/>
                <a:gd name="T16" fmla="*/ 196 w 244"/>
                <a:gd name="T17" fmla="*/ 42 h 199"/>
                <a:gd name="T18" fmla="*/ 185 w 244"/>
                <a:gd name="T19" fmla="*/ 37 h 199"/>
                <a:gd name="T20" fmla="*/ 166 w 244"/>
                <a:gd name="T21" fmla="*/ 29 h 199"/>
                <a:gd name="T22" fmla="*/ 143 w 244"/>
                <a:gd name="T23" fmla="*/ 20 h 199"/>
                <a:gd name="T24" fmla="*/ 130 w 244"/>
                <a:gd name="T25" fmla="*/ 24 h 199"/>
                <a:gd name="T26" fmla="*/ 123 w 244"/>
                <a:gd name="T27" fmla="*/ 32 h 199"/>
                <a:gd name="T28" fmla="*/ 113 w 244"/>
                <a:gd name="T29" fmla="*/ 39 h 199"/>
                <a:gd name="T30" fmla="*/ 77 w 244"/>
                <a:gd name="T31" fmla="*/ 36 h 199"/>
                <a:gd name="T32" fmla="*/ 56 w 244"/>
                <a:gd name="T33" fmla="*/ 19 h 199"/>
                <a:gd name="T34" fmla="*/ 47 w 244"/>
                <a:gd name="T35" fmla="*/ 9 h 199"/>
                <a:gd name="T36" fmla="*/ 36 w 244"/>
                <a:gd name="T37" fmla="*/ 6 h 199"/>
                <a:gd name="T38" fmla="*/ 18 w 244"/>
                <a:gd name="T39" fmla="*/ 10 h 199"/>
                <a:gd name="T40" fmla="*/ 4 w 244"/>
                <a:gd name="T41" fmla="*/ 2 h 199"/>
                <a:gd name="T42" fmla="*/ 7 w 244"/>
                <a:gd name="T43" fmla="*/ 19 h 199"/>
                <a:gd name="T44" fmla="*/ 13 w 244"/>
                <a:gd name="T45" fmla="*/ 33 h 199"/>
                <a:gd name="T46" fmla="*/ 20 w 244"/>
                <a:gd name="T47" fmla="*/ 47 h 199"/>
                <a:gd name="T48" fmla="*/ 33 w 244"/>
                <a:gd name="T49" fmla="*/ 53 h 199"/>
                <a:gd name="T50" fmla="*/ 30 w 244"/>
                <a:gd name="T51" fmla="*/ 63 h 199"/>
                <a:gd name="T52" fmla="*/ 26 w 244"/>
                <a:gd name="T53" fmla="*/ 72 h 199"/>
                <a:gd name="T54" fmla="*/ 30 w 244"/>
                <a:gd name="T55" fmla="*/ 83 h 199"/>
                <a:gd name="T56" fmla="*/ 44 w 244"/>
                <a:gd name="T57" fmla="*/ 98 h 199"/>
                <a:gd name="T58" fmla="*/ 56 w 244"/>
                <a:gd name="T59" fmla="*/ 109 h 199"/>
                <a:gd name="T60" fmla="*/ 60 w 244"/>
                <a:gd name="T61" fmla="*/ 119 h 199"/>
                <a:gd name="T62" fmla="*/ 64 w 244"/>
                <a:gd name="T63" fmla="*/ 131 h 199"/>
                <a:gd name="T64" fmla="*/ 72 w 244"/>
                <a:gd name="T65" fmla="*/ 128 h 199"/>
                <a:gd name="T66" fmla="*/ 75 w 244"/>
                <a:gd name="T67" fmla="*/ 132 h 199"/>
                <a:gd name="T68" fmla="*/ 84 w 244"/>
                <a:gd name="T69" fmla="*/ 136 h 199"/>
                <a:gd name="T70" fmla="*/ 89 w 244"/>
                <a:gd name="T71" fmla="*/ 144 h 199"/>
                <a:gd name="T72" fmla="*/ 90 w 244"/>
                <a:gd name="T73" fmla="*/ 147 h 199"/>
                <a:gd name="T74" fmla="*/ 92 w 244"/>
                <a:gd name="T75" fmla="*/ 163 h 199"/>
                <a:gd name="T76" fmla="*/ 100 w 244"/>
                <a:gd name="T77" fmla="*/ 169 h 199"/>
                <a:gd name="T78" fmla="*/ 106 w 244"/>
                <a:gd name="T79" fmla="*/ 162 h 199"/>
                <a:gd name="T80" fmla="*/ 125 w 244"/>
                <a:gd name="T81" fmla="*/ 172 h 199"/>
                <a:gd name="T82" fmla="*/ 143 w 244"/>
                <a:gd name="T83" fmla="*/ 181 h 199"/>
                <a:gd name="T84" fmla="*/ 155 w 244"/>
                <a:gd name="T85" fmla="*/ 175 h 199"/>
                <a:gd name="T86" fmla="*/ 170 w 244"/>
                <a:gd name="T87" fmla="*/ 178 h 199"/>
                <a:gd name="T88" fmla="*/ 182 w 244"/>
                <a:gd name="T89" fmla="*/ 192 h 199"/>
                <a:gd name="T90" fmla="*/ 196 w 244"/>
                <a:gd name="T91" fmla="*/ 195 h 199"/>
                <a:gd name="T92" fmla="*/ 216 w 244"/>
                <a:gd name="T93" fmla="*/ 198 h 199"/>
                <a:gd name="T94" fmla="*/ 228 w 244"/>
                <a:gd name="T95" fmla="*/ 189 h 199"/>
                <a:gd name="T96" fmla="*/ 241 w 244"/>
                <a:gd name="T97" fmla="*/ 179 h 199"/>
                <a:gd name="T98" fmla="*/ 81 w 244"/>
                <a:gd name="T99" fmla="*/ 148 h 199"/>
                <a:gd name="T100" fmla="*/ 136 w 244"/>
                <a:gd name="T101" fmla="*/ 185 h 199"/>
                <a:gd name="T102" fmla="*/ 119 w 244"/>
                <a:gd name="T103" fmla="*/ 182 h 199"/>
                <a:gd name="T104" fmla="*/ 113 w 244"/>
                <a:gd name="T105" fmla="*/ 179 h 199"/>
                <a:gd name="T106" fmla="*/ 123 w 244"/>
                <a:gd name="T107" fmla="*/ 18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199">
                  <a:moveTo>
                    <a:pt x="242" y="171"/>
                  </a:moveTo>
                  <a:cubicBezTo>
                    <a:pt x="238" y="171"/>
                    <a:pt x="238" y="171"/>
                    <a:pt x="238" y="171"/>
                  </a:cubicBezTo>
                  <a:cubicBezTo>
                    <a:pt x="238" y="169"/>
                    <a:pt x="238" y="169"/>
                    <a:pt x="238" y="169"/>
                  </a:cubicBezTo>
                  <a:cubicBezTo>
                    <a:pt x="238" y="166"/>
                    <a:pt x="238" y="166"/>
                    <a:pt x="238" y="166"/>
                  </a:cubicBezTo>
                  <a:cubicBezTo>
                    <a:pt x="236" y="161"/>
                    <a:pt x="236" y="161"/>
                    <a:pt x="236" y="161"/>
                  </a:cubicBezTo>
                  <a:cubicBezTo>
                    <a:pt x="235" y="158"/>
                    <a:pt x="235" y="158"/>
                    <a:pt x="235" y="158"/>
                  </a:cubicBezTo>
                  <a:cubicBezTo>
                    <a:pt x="234" y="156"/>
                    <a:pt x="234" y="156"/>
                    <a:pt x="234" y="156"/>
                  </a:cubicBezTo>
                  <a:cubicBezTo>
                    <a:pt x="229" y="155"/>
                    <a:pt x="229" y="155"/>
                    <a:pt x="229" y="155"/>
                  </a:cubicBezTo>
                  <a:cubicBezTo>
                    <a:pt x="225" y="152"/>
                    <a:pt x="225" y="152"/>
                    <a:pt x="225" y="152"/>
                  </a:cubicBezTo>
                  <a:cubicBezTo>
                    <a:pt x="222" y="149"/>
                    <a:pt x="222" y="149"/>
                    <a:pt x="222" y="149"/>
                  </a:cubicBezTo>
                  <a:cubicBezTo>
                    <a:pt x="219" y="146"/>
                    <a:pt x="219" y="146"/>
                    <a:pt x="219" y="146"/>
                  </a:cubicBezTo>
                  <a:cubicBezTo>
                    <a:pt x="216" y="142"/>
                    <a:pt x="216" y="142"/>
                    <a:pt x="216" y="142"/>
                  </a:cubicBezTo>
                  <a:cubicBezTo>
                    <a:pt x="213" y="138"/>
                    <a:pt x="213" y="138"/>
                    <a:pt x="213" y="138"/>
                  </a:cubicBezTo>
                  <a:cubicBezTo>
                    <a:pt x="211" y="135"/>
                    <a:pt x="211" y="135"/>
                    <a:pt x="211" y="135"/>
                  </a:cubicBezTo>
                  <a:cubicBezTo>
                    <a:pt x="212" y="133"/>
                    <a:pt x="212" y="133"/>
                    <a:pt x="212" y="133"/>
                  </a:cubicBezTo>
                  <a:cubicBezTo>
                    <a:pt x="215" y="128"/>
                    <a:pt x="215" y="128"/>
                    <a:pt x="215" y="128"/>
                  </a:cubicBezTo>
                  <a:cubicBezTo>
                    <a:pt x="216" y="125"/>
                    <a:pt x="216" y="125"/>
                    <a:pt x="216" y="125"/>
                  </a:cubicBezTo>
                  <a:cubicBezTo>
                    <a:pt x="219" y="122"/>
                    <a:pt x="219" y="122"/>
                    <a:pt x="219" y="122"/>
                  </a:cubicBezTo>
                  <a:cubicBezTo>
                    <a:pt x="219" y="119"/>
                    <a:pt x="219" y="119"/>
                    <a:pt x="219" y="119"/>
                  </a:cubicBezTo>
                  <a:cubicBezTo>
                    <a:pt x="219" y="118"/>
                    <a:pt x="219" y="118"/>
                    <a:pt x="219" y="118"/>
                  </a:cubicBezTo>
                  <a:cubicBezTo>
                    <a:pt x="219" y="116"/>
                    <a:pt x="219" y="116"/>
                    <a:pt x="219" y="116"/>
                  </a:cubicBezTo>
                  <a:cubicBezTo>
                    <a:pt x="216" y="113"/>
                    <a:pt x="216" y="113"/>
                    <a:pt x="216" y="113"/>
                  </a:cubicBezTo>
                  <a:cubicBezTo>
                    <a:pt x="212" y="113"/>
                    <a:pt x="212" y="113"/>
                    <a:pt x="212" y="113"/>
                  </a:cubicBezTo>
                  <a:cubicBezTo>
                    <a:pt x="211" y="113"/>
                    <a:pt x="211" y="113"/>
                    <a:pt x="211" y="113"/>
                  </a:cubicBezTo>
                  <a:cubicBezTo>
                    <a:pt x="208" y="112"/>
                    <a:pt x="208" y="112"/>
                    <a:pt x="208" y="112"/>
                  </a:cubicBezTo>
                  <a:cubicBezTo>
                    <a:pt x="207" y="110"/>
                    <a:pt x="207" y="110"/>
                    <a:pt x="207" y="110"/>
                  </a:cubicBezTo>
                  <a:cubicBezTo>
                    <a:pt x="206" y="108"/>
                    <a:pt x="206" y="108"/>
                    <a:pt x="206" y="108"/>
                  </a:cubicBezTo>
                  <a:cubicBezTo>
                    <a:pt x="205" y="102"/>
                    <a:pt x="205" y="102"/>
                    <a:pt x="205" y="102"/>
                  </a:cubicBezTo>
                  <a:cubicBezTo>
                    <a:pt x="204" y="100"/>
                    <a:pt x="204" y="100"/>
                    <a:pt x="204" y="100"/>
                  </a:cubicBezTo>
                  <a:cubicBezTo>
                    <a:pt x="202" y="96"/>
                    <a:pt x="202" y="96"/>
                    <a:pt x="202" y="96"/>
                  </a:cubicBezTo>
                  <a:cubicBezTo>
                    <a:pt x="201" y="92"/>
                    <a:pt x="201" y="92"/>
                    <a:pt x="201" y="92"/>
                  </a:cubicBezTo>
                  <a:cubicBezTo>
                    <a:pt x="201" y="90"/>
                    <a:pt x="201" y="90"/>
                    <a:pt x="201" y="90"/>
                  </a:cubicBezTo>
                  <a:cubicBezTo>
                    <a:pt x="201" y="89"/>
                    <a:pt x="201" y="89"/>
                    <a:pt x="201" y="89"/>
                  </a:cubicBezTo>
                  <a:cubicBezTo>
                    <a:pt x="202" y="88"/>
                    <a:pt x="202" y="88"/>
                    <a:pt x="202" y="88"/>
                  </a:cubicBezTo>
                  <a:cubicBezTo>
                    <a:pt x="203" y="86"/>
                    <a:pt x="203" y="86"/>
                    <a:pt x="203" y="86"/>
                  </a:cubicBezTo>
                  <a:cubicBezTo>
                    <a:pt x="203" y="85"/>
                    <a:pt x="203" y="85"/>
                    <a:pt x="203" y="85"/>
                  </a:cubicBezTo>
                  <a:cubicBezTo>
                    <a:pt x="201" y="85"/>
                    <a:pt x="201" y="85"/>
                    <a:pt x="201" y="85"/>
                  </a:cubicBezTo>
                  <a:cubicBezTo>
                    <a:pt x="199" y="83"/>
                    <a:pt x="199" y="83"/>
                    <a:pt x="199" y="83"/>
                  </a:cubicBezTo>
                  <a:cubicBezTo>
                    <a:pt x="198" y="80"/>
                    <a:pt x="198" y="80"/>
                    <a:pt x="198" y="80"/>
                  </a:cubicBezTo>
                  <a:cubicBezTo>
                    <a:pt x="198" y="78"/>
                    <a:pt x="198" y="78"/>
                    <a:pt x="198" y="78"/>
                  </a:cubicBezTo>
                  <a:cubicBezTo>
                    <a:pt x="198" y="76"/>
                    <a:pt x="198" y="76"/>
                    <a:pt x="198" y="76"/>
                  </a:cubicBezTo>
                  <a:cubicBezTo>
                    <a:pt x="199" y="75"/>
                    <a:pt x="199" y="75"/>
                    <a:pt x="199" y="75"/>
                  </a:cubicBezTo>
                  <a:cubicBezTo>
                    <a:pt x="201" y="73"/>
                    <a:pt x="201" y="73"/>
                    <a:pt x="201" y="73"/>
                  </a:cubicBezTo>
                  <a:cubicBezTo>
                    <a:pt x="200" y="72"/>
                    <a:pt x="200" y="72"/>
                    <a:pt x="200" y="72"/>
                  </a:cubicBezTo>
                  <a:cubicBezTo>
                    <a:pt x="199" y="70"/>
                    <a:pt x="199" y="70"/>
                    <a:pt x="199" y="70"/>
                  </a:cubicBezTo>
                  <a:cubicBezTo>
                    <a:pt x="201" y="69"/>
                    <a:pt x="201" y="69"/>
                    <a:pt x="201" y="69"/>
                  </a:cubicBezTo>
                  <a:cubicBezTo>
                    <a:pt x="202" y="67"/>
                    <a:pt x="202" y="67"/>
                    <a:pt x="202" y="67"/>
                  </a:cubicBezTo>
                  <a:cubicBezTo>
                    <a:pt x="202" y="65"/>
                    <a:pt x="202" y="65"/>
                    <a:pt x="202" y="65"/>
                  </a:cubicBezTo>
                  <a:cubicBezTo>
                    <a:pt x="202" y="62"/>
                    <a:pt x="202" y="62"/>
                    <a:pt x="202" y="62"/>
                  </a:cubicBezTo>
                  <a:cubicBezTo>
                    <a:pt x="202" y="60"/>
                    <a:pt x="202" y="60"/>
                    <a:pt x="202" y="60"/>
                  </a:cubicBezTo>
                  <a:cubicBezTo>
                    <a:pt x="202" y="59"/>
                    <a:pt x="202" y="59"/>
                    <a:pt x="202" y="59"/>
                  </a:cubicBezTo>
                  <a:cubicBezTo>
                    <a:pt x="203" y="57"/>
                    <a:pt x="203" y="57"/>
                    <a:pt x="203" y="57"/>
                  </a:cubicBezTo>
                  <a:cubicBezTo>
                    <a:pt x="203" y="56"/>
                    <a:pt x="203" y="56"/>
                    <a:pt x="203" y="56"/>
                  </a:cubicBezTo>
                  <a:cubicBezTo>
                    <a:pt x="202" y="56"/>
                    <a:pt x="202" y="56"/>
                    <a:pt x="202" y="56"/>
                  </a:cubicBezTo>
                  <a:cubicBezTo>
                    <a:pt x="202" y="55"/>
                    <a:pt x="202" y="55"/>
                    <a:pt x="202" y="55"/>
                  </a:cubicBezTo>
                  <a:cubicBezTo>
                    <a:pt x="201" y="52"/>
                    <a:pt x="201" y="52"/>
                    <a:pt x="201" y="52"/>
                  </a:cubicBezTo>
                  <a:cubicBezTo>
                    <a:pt x="201" y="50"/>
                    <a:pt x="201" y="50"/>
                    <a:pt x="201" y="50"/>
                  </a:cubicBezTo>
                  <a:cubicBezTo>
                    <a:pt x="201" y="49"/>
                    <a:pt x="201" y="49"/>
                    <a:pt x="201" y="49"/>
                  </a:cubicBezTo>
                  <a:cubicBezTo>
                    <a:pt x="201" y="47"/>
                    <a:pt x="201" y="47"/>
                    <a:pt x="201" y="47"/>
                  </a:cubicBezTo>
                  <a:cubicBezTo>
                    <a:pt x="201" y="46"/>
                    <a:pt x="201" y="46"/>
                    <a:pt x="201" y="46"/>
                  </a:cubicBezTo>
                  <a:cubicBezTo>
                    <a:pt x="199" y="42"/>
                    <a:pt x="199" y="42"/>
                    <a:pt x="199" y="42"/>
                  </a:cubicBezTo>
                  <a:cubicBezTo>
                    <a:pt x="198" y="42"/>
                    <a:pt x="198" y="42"/>
                    <a:pt x="198" y="42"/>
                  </a:cubicBezTo>
                  <a:cubicBezTo>
                    <a:pt x="196" y="42"/>
                    <a:pt x="196" y="42"/>
                    <a:pt x="196" y="42"/>
                  </a:cubicBezTo>
                  <a:cubicBezTo>
                    <a:pt x="195" y="42"/>
                    <a:pt x="195" y="42"/>
                    <a:pt x="195" y="42"/>
                  </a:cubicBezTo>
                  <a:cubicBezTo>
                    <a:pt x="192" y="42"/>
                    <a:pt x="192" y="42"/>
                    <a:pt x="192" y="42"/>
                  </a:cubicBezTo>
                  <a:cubicBezTo>
                    <a:pt x="191" y="42"/>
                    <a:pt x="191" y="42"/>
                    <a:pt x="191" y="42"/>
                  </a:cubicBezTo>
                  <a:cubicBezTo>
                    <a:pt x="189" y="42"/>
                    <a:pt x="189" y="42"/>
                    <a:pt x="189" y="42"/>
                  </a:cubicBezTo>
                  <a:cubicBezTo>
                    <a:pt x="189" y="41"/>
                    <a:pt x="189" y="41"/>
                    <a:pt x="189" y="41"/>
                  </a:cubicBezTo>
                  <a:cubicBezTo>
                    <a:pt x="188" y="39"/>
                    <a:pt x="188" y="39"/>
                    <a:pt x="188" y="39"/>
                  </a:cubicBezTo>
                  <a:cubicBezTo>
                    <a:pt x="185" y="37"/>
                    <a:pt x="185" y="37"/>
                    <a:pt x="185" y="37"/>
                  </a:cubicBezTo>
                  <a:cubicBezTo>
                    <a:pt x="182" y="36"/>
                    <a:pt x="182" y="36"/>
                    <a:pt x="182" y="36"/>
                  </a:cubicBezTo>
                  <a:cubicBezTo>
                    <a:pt x="179" y="34"/>
                    <a:pt x="179" y="34"/>
                    <a:pt x="179" y="34"/>
                  </a:cubicBezTo>
                  <a:cubicBezTo>
                    <a:pt x="178" y="33"/>
                    <a:pt x="178" y="33"/>
                    <a:pt x="178" y="33"/>
                  </a:cubicBezTo>
                  <a:cubicBezTo>
                    <a:pt x="176" y="30"/>
                    <a:pt x="176" y="30"/>
                    <a:pt x="176" y="30"/>
                  </a:cubicBezTo>
                  <a:cubicBezTo>
                    <a:pt x="173" y="29"/>
                    <a:pt x="173" y="29"/>
                    <a:pt x="173" y="29"/>
                  </a:cubicBezTo>
                  <a:cubicBezTo>
                    <a:pt x="169" y="29"/>
                    <a:pt x="169" y="29"/>
                    <a:pt x="169" y="29"/>
                  </a:cubicBezTo>
                  <a:cubicBezTo>
                    <a:pt x="166" y="29"/>
                    <a:pt x="166" y="29"/>
                    <a:pt x="166" y="29"/>
                  </a:cubicBezTo>
                  <a:cubicBezTo>
                    <a:pt x="162" y="27"/>
                    <a:pt x="162" y="27"/>
                    <a:pt x="162" y="27"/>
                  </a:cubicBezTo>
                  <a:cubicBezTo>
                    <a:pt x="159" y="26"/>
                    <a:pt x="159" y="26"/>
                    <a:pt x="159" y="26"/>
                  </a:cubicBezTo>
                  <a:cubicBezTo>
                    <a:pt x="156" y="24"/>
                    <a:pt x="156" y="24"/>
                    <a:pt x="156" y="24"/>
                  </a:cubicBezTo>
                  <a:cubicBezTo>
                    <a:pt x="153" y="23"/>
                    <a:pt x="153" y="23"/>
                    <a:pt x="153" y="23"/>
                  </a:cubicBezTo>
                  <a:cubicBezTo>
                    <a:pt x="152" y="20"/>
                    <a:pt x="152" y="20"/>
                    <a:pt x="152" y="20"/>
                  </a:cubicBezTo>
                  <a:cubicBezTo>
                    <a:pt x="149" y="20"/>
                    <a:pt x="149" y="20"/>
                    <a:pt x="149" y="20"/>
                  </a:cubicBezTo>
                  <a:cubicBezTo>
                    <a:pt x="143" y="20"/>
                    <a:pt x="143" y="20"/>
                    <a:pt x="143" y="20"/>
                  </a:cubicBezTo>
                  <a:cubicBezTo>
                    <a:pt x="142" y="20"/>
                    <a:pt x="142" y="20"/>
                    <a:pt x="142" y="20"/>
                  </a:cubicBezTo>
                  <a:cubicBezTo>
                    <a:pt x="140" y="22"/>
                    <a:pt x="140" y="22"/>
                    <a:pt x="140" y="22"/>
                  </a:cubicBezTo>
                  <a:cubicBezTo>
                    <a:pt x="140" y="23"/>
                    <a:pt x="140" y="23"/>
                    <a:pt x="140" y="23"/>
                  </a:cubicBezTo>
                  <a:cubicBezTo>
                    <a:pt x="136" y="22"/>
                    <a:pt x="136" y="22"/>
                    <a:pt x="136" y="22"/>
                  </a:cubicBezTo>
                  <a:cubicBezTo>
                    <a:pt x="134" y="22"/>
                    <a:pt x="134" y="22"/>
                    <a:pt x="134" y="22"/>
                  </a:cubicBezTo>
                  <a:cubicBezTo>
                    <a:pt x="132" y="23"/>
                    <a:pt x="132" y="23"/>
                    <a:pt x="132" y="23"/>
                  </a:cubicBezTo>
                  <a:cubicBezTo>
                    <a:pt x="130" y="24"/>
                    <a:pt x="130" y="24"/>
                    <a:pt x="130" y="24"/>
                  </a:cubicBezTo>
                  <a:cubicBezTo>
                    <a:pt x="127" y="24"/>
                    <a:pt x="127" y="24"/>
                    <a:pt x="127" y="24"/>
                  </a:cubicBezTo>
                  <a:cubicBezTo>
                    <a:pt x="125" y="27"/>
                    <a:pt x="125" y="27"/>
                    <a:pt x="125" y="27"/>
                  </a:cubicBezTo>
                  <a:cubicBezTo>
                    <a:pt x="125" y="29"/>
                    <a:pt x="125" y="29"/>
                    <a:pt x="125" y="29"/>
                  </a:cubicBezTo>
                  <a:cubicBezTo>
                    <a:pt x="125" y="30"/>
                    <a:pt x="125" y="30"/>
                    <a:pt x="125" y="30"/>
                  </a:cubicBezTo>
                  <a:cubicBezTo>
                    <a:pt x="123" y="30"/>
                    <a:pt x="123" y="30"/>
                    <a:pt x="123" y="30"/>
                  </a:cubicBezTo>
                  <a:cubicBezTo>
                    <a:pt x="123" y="31"/>
                    <a:pt x="123" y="31"/>
                    <a:pt x="123" y="31"/>
                  </a:cubicBezTo>
                  <a:cubicBezTo>
                    <a:pt x="123" y="32"/>
                    <a:pt x="123" y="32"/>
                    <a:pt x="123" y="32"/>
                  </a:cubicBezTo>
                  <a:cubicBezTo>
                    <a:pt x="119" y="33"/>
                    <a:pt x="119" y="33"/>
                    <a:pt x="119" y="33"/>
                  </a:cubicBezTo>
                  <a:cubicBezTo>
                    <a:pt x="115" y="32"/>
                    <a:pt x="115" y="32"/>
                    <a:pt x="115" y="32"/>
                  </a:cubicBezTo>
                  <a:cubicBezTo>
                    <a:pt x="116" y="36"/>
                    <a:pt x="116" y="36"/>
                    <a:pt x="116" y="36"/>
                  </a:cubicBezTo>
                  <a:cubicBezTo>
                    <a:pt x="117" y="39"/>
                    <a:pt x="117" y="39"/>
                    <a:pt x="117" y="39"/>
                  </a:cubicBezTo>
                  <a:cubicBezTo>
                    <a:pt x="117" y="40"/>
                    <a:pt x="117" y="40"/>
                    <a:pt x="117" y="40"/>
                  </a:cubicBezTo>
                  <a:cubicBezTo>
                    <a:pt x="116" y="40"/>
                    <a:pt x="116" y="40"/>
                    <a:pt x="116" y="40"/>
                  </a:cubicBezTo>
                  <a:cubicBezTo>
                    <a:pt x="113" y="39"/>
                    <a:pt x="113" y="39"/>
                    <a:pt x="113" y="39"/>
                  </a:cubicBezTo>
                  <a:cubicBezTo>
                    <a:pt x="112" y="39"/>
                    <a:pt x="112" y="39"/>
                    <a:pt x="112" y="39"/>
                  </a:cubicBezTo>
                  <a:cubicBezTo>
                    <a:pt x="107" y="39"/>
                    <a:pt x="107" y="39"/>
                    <a:pt x="107" y="39"/>
                  </a:cubicBezTo>
                  <a:cubicBezTo>
                    <a:pt x="99" y="42"/>
                    <a:pt x="99" y="42"/>
                    <a:pt x="99" y="42"/>
                  </a:cubicBezTo>
                  <a:cubicBezTo>
                    <a:pt x="94" y="43"/>
                    <a:pt x="94" y="43"/>
                    <a:pt x="94" y="43"/>
                  </a:cubicBezTo>
                  <a:cubicBezTo>
                    <a:pt x="92" y="42"/>
                    <a:pt x="92" y="42"/>
                    <a:pt x="92" y="42"/>
                  </a:cubicBezTo>
                  <a:cubicBezTo>
                    <a:pt x="84" y="40"/>
                    <a:pt x="84" y="40"/>
                    <a:pt x="84" y="40"/>
                  </a:cubicBezTo>
                  <a:cubicBezTo>
                    <a:pt x="77" y="36"/>
                    <a:pt x="77" y="36"/>
                    <a:pt x="77" y="36"/>
                  </a:cubicBezTo>
                  <a:cubicBezTo>
                    <a:pt x="74" y="34"/>
                    <a:pt x="74" y="34"/>
                    <a:pt x="74" y="34"/>
                  </a:cubicBezTo>
                  <a:cubicBezTo>
                    <a:pt x="72" y="32"/>
                    <a:pt x="72" y="32"/>
                    <a:pt x="72" y="32"/>
                  </a:cubicBezTo>
                  <a:cubicBezTo>
                    <a:pt x="67" y="30"/>
                    <a:pt x="67" y="30"/>
                    <a:pt x="67" y="30"/>
                  </a:cubicBezTo>
                  <a:cubicBezTo>
                    <a:pt x="61" y="29"/>
                    <a:pt x="61" y="29"/>
                    <a:pt x="61" y="29"/>
                  </a:cubicBezTo>
                  <a:cubicBezTo>
                    <a:pt x="59" y="27"/>
                    <a:pt x="59" y="27"/>
                    <a:pt x="59" y="27"/>
                  </a:cubicBezTo>
                  <a:cubicBezTo>
                    <a:pt x="59" y="24"/>
                    <a:pt x="59" y="24"/>
                    <a:pt x="59" y="24"/>
                  </a:cubicBezTo>
                  <a:cubicBezTo>
                    <a:pt x="56" y="19"/>
                    <a:pt x="56" y="19"/>
                    <a:pt x="56" y="19"/>
                  </a:cubicBezTo>
                  <a:cubicBezTo>
                    <a:pt x="54" y="17"/>
                    <a:pt x="54" y="17"/>
                    <a:pt x="54" y="17"/>
                  </a:cubicBezTo>
                  <a:cubicBezTo>
                    <a:pt x="50" y="14"/>
                    <a:pt x="50" y="14"/>
                    <a:pt x="50" y="14"/>
                  </a:cubicBezTo>
                  <a:cubicBezTo>
                    <a:pt x="47" y="13"/>
                    <a:pt x="47" y="13"/>
                    <a:pt x="47" y="13"/>
                  </a:cubicBezTo>
                  <a:cubicBezTo>
                    <a:pt x="46" y="12"/>
                    <a:pt x="46" y="12"/>
                    <a:pt x="46" y="12"/>
                  </a:cubicBezTo>
                  <a:cubicBezTo>
                    <a:pt x="47" y="10"/>
                    <a:pt x="47" y="10"/>
                    <a:pt x="47" y="10"/>
                  </a:cubicBezTo>
                  <a:cubicBezTo>
                    <a:pt x="49" y="10"/>
                    <a:pt x="49" y="10"/>
                    <a:pt x="49" y="10"/>
                  </a:cubicBezTo>
                  <a:cubicBezTo>
                    <a:pt x="47" y="9"/>
                    <a:pt x="47" y="9"/>
                    <a:pt x="47" y="9"/>
                  </a:cubicBezTo>
                  <a:cubicBezTo>
                    <a:pt x="47" y="6"/>
                    <a:pt x="47" y="6"/>
                    <a:pt x="47" y="6"/>
                  </a:cubicBezTo>
                  <a:cubicBezTo>
                    <a:pt x="49" y="4"/>
                    <a:pt x="49" y="4"/>
                    <a:pt x="49" y="4"/>
                  </a:cubicBezTo>
                  <a:cubicBezTo>
                    <a:pt x="46" y="2"/>
                    <a:pt x="46" y="2"/>
                    <a:pt x="46" y="2"/>
                  </a:cubicBezTo>
                  <a:cubicBezTo>
                    <a:pt x="43" y="0"/>
                    <a:pt x="43" y="0"/>
                    <a:pt x="43" y="0"/>
                  </a:cubicBezTo>
                  <a:cubicBezTo>
                    <a:pt x="41" y="2"/>
                    <a:pt x="41" y="2"/>
                    <a:pt x="41" y="2"/>
                  </a:cubicBezTo>
                  <a:cubicBezTo>
                    <a:pt x="37" y="4"/>
                    <a:pt x="37" y="4"/>
                    <a:pt x="37" y="4"/>
                  </a:cubicBezTo>
                  <a:cubicBezTo>
                    <a:pt x="36" y="6"/>
                    <a:pt x="36" y="6"/>
                    <a:pt x="36" y="6"/>
                  </a:cubicBezTo>
                  <a:cubicBezTo>
                    <a:pt x="34" y="7"/>
                    <a:pt x="34" y="7"/>
                    <a:pt x="34" y="7"/>
                  </a:cubicBezTo>
                  <a:cubicBezTo>
                    <a:pt x="30" y="11"/>
                    <a:pt x="30" y="11"/>
                    <a:pt x="30" y="11"/>
                  </a:cubicBezTo>
                  <a:cubicBezTo>
                    <a:pt x="29" y="12"/>
                    <a:pt x="29" y="12"/>
                    <a:pt x="29" y="12"/>
                  </a:cubicBezTo>
                  <a:cubicBezTo>
                    <a:pt x="27" y="12"/>
                    <a:pt x="27" y="12"/>
                    <a:pt x="27" y="12"/>
                  </a:cubicBezTo>
                  <a:cubicBezTo>
                    <a:pt x="26" y="12"/>
                    <a:pt x="26" y="12"/>
                    <a:pt x="26" y="12"/>
                  </a:cubicBezTo>
                  <a:cubicBezTo>
                    <a:pt x="21" y="12"/>
                    <a:pt x="21" y="12"/>
                    <a:pt x="21" y="12"/>
                  </a:cubicBezTo>
                  <a:cubicBezTo>
                    <a:pt x="18" y="10"/>
                    <a:pt x="18" y="10"/>
                    <a:pt x="18" y="10"/>
                  </a:cubicBezTo>
                  <a:cubicBezTo>
                    <a:pt x="16" y="8"/>
                    <a:pt x="16" y="8"/>
                    <a:pt x="16" y="8"/>
                  </a:cubicBezTo>
                  <a:cubicBezTo>
                    <a:pt x="14" y="7"/>
                    <a:pt x="14" y="7"/>
                    <a:pt x="14" y="7"/>
                  </a:cubicBezTo>
                  <a:cubicBezTo>
                    <a:pt x="11" y="4"/>
                    <a:pt x="11" y="4"/>
                    <a:pt x="11" y="4"/>
                  </a:cubicBezTo>
                  <a:cubicBezTo>
                    <a:pt x="8" y="2"/>
                    <a:pt x="8" y="2"/>
                    <a:pt x="8" y="2"/>
                  </a:cubicBezTo>
                  <a:cubicBezTo>
                    <a:pt x="7" y="1"/>
                    <a:pt x="7" y="1"/>
                    <a:pt x="7" y="1"/>
                  </a:cubicBezTo>
                  <a:cubicBezTo>
                    <a:pt x="6" y="0"/>
                    <a:pt x="6" y="0"/>
                    <a:pt x="6" y="0"/>
                  </a:cubicBezTo>
                  <a:cubicBezTo>
                    <a:pt x="4" y="2"/>
                    <a:pt x="4" y="2"/>
                    <a:pt x="4" y="2"/>
                  </a:cubicBezTo>
                  <a:cubicBezTo>
                    <a:pt x="4" y="4"/>
                    <a:pt x="4" y="4"/>
                    <a:pt x="4" y="4"/>
                  </a:cubicBezTo>
                  <a:cubicBezTo>
                    <a:pt x="0" y="4"/>
                    <a:pt x="0" y="4"/>
                    <a:pt x="0" y="4"/>
                  </a:cubicBezTo>
                  <a:cubicBezTo>
                    <a:pt x="3" y="9"/>
                    <a:pt x="3" y="9"/>
                    <a:pt x="3" y="9"/>
                  </a:cubicBezTo>
                  <a:cubicBezTo>
                    <a:pt x="4" y="13"/>
                    <a:pt x="4" y="13"/>
                    <a:pt x="4" y="13"/>
                  </a:cubicBezTo>
                  <a:cubicBezTo>
                    <a:pt x="6" y="16"/>
                    <a:pt x="6" y="16"/>
                    <a:pt x="6" y="16"/>
                  </a:cubicBezTo>
                  <a:cubicBezTo>
                    <a:pt x="6" y="19"/>
                    <a:pt x="6" y="19"/>
                    <a:pt x="6" y="19"/>
                  </a:cubicBezTo>
                  <a:cubicBezTo>
                    <a:pt x="7" y="19"/>
                    <a:pt x="7" y="19"/>
                    <a:pt x="7" y="19"/>
                  </a:cubicBezTo>
                  <a:cubicBezTo>
                    <a:pt x="6" y="22"/>
                    <a:pt x="6" y="22"/>
                    <a:pt x="6" y="22"/>
                  </a:cubicBezTo>
                  <a:cubicBezTo>
                    <a:pt x="6" y="24"/>
                    <a:pt x="6" y="24"/>
                    <a:pt x="6" y="24"/>
                  </a:cubicBezTo>
                  <a:cubicBezTo>
                    <a:pt x="7" y="26"/>
                    <a:pt x="7" y="26"/>
                    <a:pt x="7" y="26"/>
                  </a:cubicBezTo>
                  <a:cubicBezTo>
                    <a:pt x="8" y="26"/>
                    <a:pt x="8" y="26"/>
                    <a:pt x="8" y="26"/>
                  </a:cubicBezTo>
                  <a:cubicBezTo>
                    <a:pt x="10" y="29"/>
                    <a:pt x="10" y="29"/>
                    <a:pt x="10" y="29"/>
                  </a:cubicBezTo>
                  <a:cubicBezTo>
                    <a:pt x="10" y="32"/>
                    <a:pt x="10" y="32"/>
                    <a:pt x="10" y="32"/>
                  </a:cubicBezTo>
                  <a:cubicBezTo>
                    <a:pt x="13" y="33"/>
                    <a:pt x="13" y="33"/>
                    <a:pt x="13" y="33"/>
                  </a:cubicBezTo>
                  <a:cubicBezTo>
                    <a:pt x="13" y="34"/>
                    <a:pt x="13" y="34"/>
                    <a:pt x="13" y="34"/>
                  </a:cubicBezTo>
                  <a:cubicBezTo>
                    <a:pt x="14" y="37"/>
                    <a:pt x="14" y="37"/>
                    <a:pt x="14" y="37"/>
                  </a:cubicBezTo>
                  <a:cubicBezTo>
                    <a:pt x="16" y="40"/>
                    <a:pt x="16" y="40"/>
                    <a:pt x="16" y="40"/>
                  </a:cubicBezTo>
                  <a:cubicBezTo>
                    <a:pt x="17" y="42"/>
                    <a:pt x="17" y="42"/>
                    <a:pt x="17" y="42"/>
                  </a:cubicBezTo>
                  <a:cubicBezTo>
                    <a:pt x="17" y="43"/>
                    <a:pt x="17" y="43"/>
                    <a:pt x="17" y="43"/>
                  </a:cubicBezTo>
                  <a:cubicBezTo>
                    <a:pt x="17" y="45"/>
                    <a:pt x="17" y="45"/>
                    <a:pt x="17" y="45"/>
                  </a:cubicBezTo>
                  <a:cubicBezTo>
                    <a:pt x="20" y="47"/>
                    <a:pt x="20" y="47"/>
                    <a:pt x="20" y="47"/>
                  </a:cubicBezTo>
                  <a:cubicBezTo>
                    <a:pt x="21" y="49"/>
                    <a:pt x="21" y="49"/>
                    <a:pt x="21" y="49"/>
                  </a:cubicBezTo>
                  <a:cubicBezTo>
                    <a:pt x="21" y="50"/>
                    <a:pt x="21" y="50"/>
                    <a:pt x="21" y="50"/>
                  </a:cubicBezTo>
                  <a:cubicBezTo>
                    <a:pt x="24" y="52"/>
                    <a:pt x="24" y="52"/>
                    <a:pt x="24" y="52"/>
                  </a:cubicBezTo>
                  <a:cubicBezTo>
                    <a:pt x="26" y="53"/>
                    <a:pt x="26" y="53"/>
                    <a:pt x="26" y="53"/>
                  </a:cubicBezTo>
                  <a:cubicBezTo>
                    <a:pt x="29" y="53"/>
                    <a:pt x="29" y="53"/>
                    <a:pt x="29" y="53"/>
                  </a:cubicBezTo>
                  <a:cubicBezTo>
                    <a:pt x="30" y="53"/>
                    <a:pt x="30" y="53"/>
                    <a:pt x="30" y="53"/>
                  </a:cubicBezTo>
                  <a:cubicBezTo>
                    <a:pt x="33" y="53"/>
                    <a:pt x="33" y="53"/>
                    <a:pt x="33" y="53"/>
                  </a:cubicBezTo>
                  <a:cubicBezTo>
                    <a:pt x="31" y="55"/>
                    <a:pt x="31" y="55"/>
                    <a:pt x="31" y="55"/>
                  </a:cubicBezTo>
                  <a:cubicBezTo>
                    <a:pt x="30" y="56"/>
                    <a:pt x="30" y="56"/>
                    <a:pt x="30" y="56"/>
                  </a:cubicBezTo>
                  <a:cubicBezTo>
                    <a:pt x="30" y="57"/>
                    <a:pt x="30" y="57"/>
                    <a:pt x="30" y="57"/>
                  </a:cubicBezTo>
                  <a:cubicBezTo>
                    <a:pt x="30" y="59"/>
                    <a:pt x="30" y="59"/>
                    <a:pt x="30" y="59"/>
                  </a:cubicBezTo>
                  <a:cubicBezTo>
                    <a:pt x="31" y="62"/>
                    <a:pt x="31" y="62"/>
                    <a:pt x="31" y="62"/>
                  </a:cubicBezTo>
                  <a:cubicBezTo>
                    <a:pt x="31" y="63"/>
                    <a:pt x="31" y="63"/>
                    <a:pt x="31" y="63"/>
                  </a:cubicBezTo>
                  <a:cubicBezTo>
                    <a:pt x="30" y="63"/>
                    <a:pt x="30" y="63"/>
                    <a:pt x="30" y="63"/>
                  </a:cubicBezTo>
                  <a:cubicBezTo>
                    <a:pt x="29" y="65"/>
                    <a:pt x="29" y="65"/>
                    <a:pt x="29" y="65"/>
                  </a:cubicBezTo>
                  <a:cubicBezTo>
                    <a:pt x="29" y="66"/>
                    <a:pt x="29" y="66"/>
                    <a:pt x="29" y="66"/>
                  </a:cubicBezTo>
                  <a:cubicBezTo>
                    <a:pt x="27" y="67"/>
                    <a:pt x="27" y="67"/>
                    <a:pt x="27" y="67"/>
                  </a:cubicBezTo>
                  <a:cubicBezTo>
                    <a:pt x="27" y="69"/>
                    <a:pt x="27" y="69"/>
                    <a:pt x="27" y="69"/>
                  </a:cubicBezTo>
                  <a:cubicBezTo>
                    <a:pt x="29" y="70"/>
                    <a:pt x="29" y="70"/>
                    <a:pt x="29" y="70"/>
                  </a:cubicBezTo>
                  <a:cubicBezTo>
                    <a:pt x="26" y="70"/>
                    <a:pt x="26" y="70"/>
                    <a:pt x="26" y="70"/>
                  </a:cubicBezTo>
                  <a:cubicBezTo>
                    <a:pt x="26" y="72"/>
                    <a:pt x="26" y="72"/>
                    <a:pt x="26" y="72"/>
                  </a:cubicBezTo>
                  <a:cubicBezTo>
                    <a:pt x="26" y="73"/>
                    <a:pt x="26" y="73"/>
                    <a:pt x="26" y="73"/>
                  </a:cubicBezTo>
                  <a:cubicBezTo>
                    <a:pt x="27" y="75"/>
                    <a:pt x="27" y="75"/>
                    <a:pt x="27" y="75"/>
                  </a:cubicBezTo>
                  <a:cubicBezTo>
                    <a:pt x="27" y="76"/>
                    <a:pt x="27" y="76"/>
                    <a:pt x="27" y="76"/>
                  </a:cubicBezTo>
                  <a:cubicBezTo>
                    <a:pt x="26" y="78"/>
                    <a:pt x="26" y="78"/>
                    <a:pt x="26" y="78"/>
                  </a:cubicBezTo>
                  <a:cubicBezTo>
                    <a:pt x="26" y="79"/>
                    <a:pt x="26" y="79"/>
                    <a:pt x="26" y="79"/>
                  </a:cubicBezTo>
                  <a:cubicBezTo>
                    <a:pt x="29" y="82"/>
                    <a:pt x="29" y="82"/>
                    <a:pt x="29" y="82"/>
                  </a:cubicBezTo>
                  <a:cubicBezTo>
                    <a:pt x="30" y="83"/>
                    <a:pt x="30" y="83"/>
                    <a:pt x="30" y="83"/>
                  </a:cubicBezTo>
                  <a:cubicBezTo>
                    <a:pt x="33" y="86"/>
                    <a:pt x="33" y="86"/>
                    <a:pt x="33" y="86"/>
                  </a:cubicBezTo>
                  <a:cubicBezTo>
                    <a:pt x="36" y="89"/>
                    <a:pt x="36" y="89"/>
                    <a:pt x="36" y="89"/>
                  </a:cubicBezTo>
                  <a:cubicBezTo>
                    <a:pt x="34" y="90"/>
                    <a:pt x="34" y="90"/>
                    <a:pt x="34" y="90"/>
                  </a:cubicBezTo>
                  <a:cubicBezTo>
                    <a:pt x="36" y="92"/>
                    <a:pt x="36" y="92"/>
                    <a:pt x="36" y="92"/>
                  </a:cubicBezTo>
                  <a:cubicBezTo>
                    <a:pt x="39" y="93"/>
                    <a:pt x="39" y="93"/>
                    <a:pt x="39" y="93"/>
                  </a:cubicBezTo>
                  <a:cubicBezTo>
                    <a:pt x="41" y="95"/>
                    <a:pt x="41" y="95"/>
                    <a:pt x="41" y="95"/>
                  </a:cubicBezTo>
                  <a:cubicBezTo>
                    <a:pt x="44" y="98"/>
                    <a:pt x="44" y="98"/>
                    <a:pt x="44" y="98"/>
                  </a:cubicBezTo>
                  <a:cubicBezTo>
                    <a:pt x="46" y="99"/>
                    <a:pt x="46" y="99"/>
                    <a:pt x="46" y="99"/>
                  </a:cubicBezTo>
                  <a:cubicBezTo>
                    <a:pt x="47" y="99"/>
                    <a:pt x="47" y="99"/>
                    <a:pt x="47" y="99"/>
                  </a:cubicBezTo>
                  <a:cubicBezTo>
                    <a:pt x="50" y="100"/>
                    <a:pt x="50" y="100"/>
                    <a:pt x="50" y="100"/>
                  </a:cubicBezTo>
                  <a:cubicBezTo>
                    <a:pt x="52" y="101"/>
                    <a:pt x="52" y="101"/>
                    <a:pt x="52" y="101"/>
                  </a:cubicBezTo>
                  <a:cubicBezTo>
                    <a:pt x="53" y="103"/>
                    <a:pt x="53" y="103"/>
                    <a:pt x="53" y="103"/>
                  </a:cubicBezTo>
                  <a:cubicBezTo>
                    <a:pt x="56" y="108"/>
                    <a:pt x="56" y="108"/>
                    <a:pt x="56" y="108"/>
                  </a:cubicBezTo>
                  <a:cubicBezTo>
                    <a:pt x="56" y="109"/>
                    <a:pt x="56" y="109"/>
                    <a:pt x="56" y="109"/>
                  </a:cubicBezTo>
                  <a:cubicBezTo>
                    <a:pt x="56" y="110"/>
                    <a:pt x="56" y="110"/>
                    <a:pt x="56" y="110"/>
                  </a:cubicBezTo>
                  <a:cubicBezTo>
                    <a:pt x="56" y="113"/>
                    <a:pt x="56" y="113"/>
                    <a:pt x="56" y="113"/>
                  </a:cubicBezTo>
                  <a:cubicBezTo>
                    <a:pt x="56" y="116"/>
                    <a:pt x="56" y="116"/>
                    <a:pt x="56" y="116"/>
                  </a:cubicBezTo>
                  <a:cubicBezTo>
                    <a:pt x="56" y="118"/>
                    <a:pt x="56" y="118"/>
                    <a:pt x="56" y="118"/>
                  </a:cubicBezTo>
                  <a:cubicBezTo>
                    <a:pt x="57" y="119"/>
                    <a:pt x="57" y="119"/>
                    <a:pt x="57" y="119"/>
                  </a:cubicBezTo>
                  <a:cubicBezTo>
                    <a:pt x="59" y="119"/>
                    <a:pt x="59" y="119"/>
                    <a:pt x="59" y="119"/>
                  </a:cubicBezTo>
                  <a:cubicBezTo>
                    <a:pt x="60" y="119"/>
                    <a:pt x="60" y="119"/>
                    <a:pt x="60" y="119"/>
                  </a:cubicBezTo>
                  <a:cubicBezTo>
                    <a:pt x="60" y="121"/>
                    <a:pt x="60" y="121"/>
                    <a:pt x="60" y="121"/>
                  </a:cubicBezTo>
                  <a:cubicBezTo>
                    <a:pt x="60" y="122"/>
                    <a:pt x="60" y="122"/>
                    <a:pt x="60" y="122"/>
                  </a:cubicBezTo>
                  <a:cubicBezTo>
                    <a:pt x="60" y="123"/>
                    <a:pt x="60" y="123"/>
                    <a:pt x="60" y="123"/>
                  </a:cubicBezTo>
                  <a:cubicBezTo>
                    <a:pt x="60" y="125"/>
                    <a:pt x="60" y="125"/>
                    <a:pt x="60" y="125"/>
                  </a:cubicBezTo>
                  <a:cubicBezTo>
                    <a:pt x="61" y="126"/>
                    <a:pt x="61" y="126"/>
                    <a:pt x="61" y="126"/>
                  </a:cubicBezTo>
                  <a:cubicBezTo>
                    <a:pt x="63" y="128"/>
                    <a:pt x="63" y="128"/>
                    <a:pt x="63" y="128"/>
                  </a:cubicBezTo>
                  <a:cubicBezTo>
                    <a:pt x="64" y="131"/>
                    <a:pt x="64" y="131"/>
                    <a:pt x="64" y="131"/>
                  </a:cubicBezTo>
                  <a:cubicBezTo>
                    <a:pt x="66" y="132"/>
                    <a:pt x="66" y="132"/>
                    <a:pt x="66" y="132"/>
                  </a:cubicBezTo>
                  <a:cubicBezTo>
                    <a:pt x="67" y="133"/>
                    <a:pt x="67" y="133"/>
                    <a:pt x="67" y="133"/>
                  </a:cubicBezTo>
                  <a:cubicBezTo>
                    <a:pt x="69" y="133"/>
                    <a:pt x="69" y="133"/>
                    <a:pt x="69" y="133"/>
                  </a:cubicBezTo>
                  <a:cubicBezTo>
                    <a:pt x="69" y="132"/>
                    <a:pt x="69" y="132"/>
                    <a:pt x="69" y="132"/>
                  </a:cubicBezTo>
                  <a:cubicBezTo>
                    <a:pt x="72" y="132"/>
                    <a:pt x="72" y="132"/>
                    <a:pt x="72" y="132"/>
                  </a:cubicBezTo>
                  <a:cubicBezTo>
                    <a:pt x="72" y="131"/>
                    <a:pt x="72" y="131"/>
                    <a:pt x="72" y="131"/>
                  </a:cubicBezTo>
                  <a:cubicBezTo>
                    <a:pt x="72" y="128"/>
                    <a:pt x="72" y="128"/>
                    <a:pt x="72" y="128"/>
                  </a:cubicBezTo>
                  <a:cubicBezTo>
                    <a:pt x="72" y="126"/>
                    <a:pt x="72" y="126"/>
                    <a:pt x="72" y="126"/>
                  </a:cubicBezTo>
                  <a:cubicBezTo>
                    <a:pt x="73" y="126"/>
                    <a:pt x="73" y="126"/>
                    <a:pt x="73" y="126"/>
                  </a:cubicBezTo>
                  <a:cubicBezTo>
                    <a:pt x="74" y="128"/>
                    <a:pt x="74" y="128"/>
                    <a:pt x="74" y="128"/>
                  </a:cubicBezTo>
                  <a:cubicBezTo>
                    <a:pt x="72" y="128"/>
                    <a:pt x="72" y="128"/>
                    <a:pt x="72" y="128"/>
                  </a:cubicBezTo>
                  <a:cubicBezTo>
                    <a:pt x="73" y="129"/>
                    <a:pt x="73" y="129"/>
                    <a:pt x="73" y="129"/>
                  </a:cubicBezTo>
                  <a:cubicBezTo>
                    <a:pt x="74" y="131"/>
                    <a:pt x="74" y="131"/>
                    <a:pt x="74" y="131"/>
                  </a:cubicBezTo>
                  <a:cubicBezTo>
                    <a:pt x="75" y="132"/>
                    <a:pt x="75" y="132"/>
                    <a:pt x="75" y="132"/>
                  </a:cubicBezTo>
                  <a:cubicBezTo>
                    <a:pt x="76" y="132"/>
                    <a:pt x="76" y="132"/>
                    <a:pt x="76" y="132"/>
                  </a:cubicBezTo>
                  <a:cubicBezTo>
                    <a:pt x="77" y="131"/>
                    <a:pt x="77" y="131"/>
                    <a:pt x="77" y="131"/>
                  </a:cubicBezTo>
                  <a:cubicBezTo>
                    <a:pt x="79" y="132"/>
                    <a:pt x="79" y="132"/>
                    <a:pt x="79" y="132"/>
                  </a:cubicBezTo>
                  <a:cubicBezTo>
                    <a:pt x="80" y="132"/>
                    <a:pt x="80" y="132"/>
                    <a:pt x="80" y="132"/>
                  </a:cubicBezTo>
                  <a:cubicBezTo>
                    <a:pt x="81" y="133"/>
                    <a:pt x="81" y="133"/>
                    <a:pt x="81" y="133"/>
                  </a:cubicBezTo>
                  <a:cubicBezTo>
                    <a:pt x="83" y="137"/>
                    <a:pt x="83" y="137"/>
                    <a:pt x="83" y="137"/>
                  </a:cubicBezTo>
                  <a:cubicBezTo>
                    <a:pt x="84" y="136"/>
                    <a:pt x="84" y="136"/>
                    <a:pt x="84" y="136"/>
                  </a:cubicBezTo>
                  <a:cubicBezTo>
                    <a:pt x="86" y="137"/>
                    <a:pt x="86" y="137"/>
                    <a:pt x="86" y="137"/>
                  </a:cubicBezTo>
                  <a:cubicBezTo>
                    <a:pt x="87" y="138"/>
                    <a:pt x="87" y="138"/>
                    <a:pt x="87" y="138"/>
                  </a:cubicBezTo>
                  <a:cubicBezTo>
                    <a:pt x="85" y="139"/>
                    <a:pt x="85" y="139"/>
                    <a:pt x="85" y="139"/>
                  </a:cubicBezTo>
                  <a:cubicBezTo>
                    <a:pt x="83" y="138"/>
                    <a:pt x="83" y="138"/>
                    <a:pt x="83" y="138"/>
                  </a:cubicBezTo>
                  <a:cubicBezTo>
                    <a:pt x="87" y="145"/>
                    <a:pt x="87" y="145"/>
                    <a:pt x="87" y="145"/>
                  </a:cubicBezTo>
                  <a:cubicBezTo>
                    <a:pt x="88" y="145"/>
                    <a:pt x="88" y="145"/>
                    <a:pt x="88" y="145"/>
                  </a:cubicBezTo>
                  <a:cubicBezTo>
                    <a:pt x="89" y="144"/>
                    <a:pt x="89" y="144"/>
                    <a:pt x="89" y="144"/>
                  </a:cubicBezTo>
                  <a:cubicBezTo>
                    <a:pt x="92" y="145"/>
                    <a:pt x="92" y="145"/>
                    <a:pt x="92" y="145"/>
                  </a:cubicBezTo>
                  <a:cubicBezTo>
                    <a:pt x="93" y="145"/>
                    <a:pt x="93" y="145"/>
                    <a:pt x="93" y="145"/>
                  </a:cubicBezTo>
                  <a:cubicBezTo>
                    <a:pt x="94" y="145"/>
                    <a:pt x="94" y="145"/>
                    <a:pt x="94" y="145"/>
                  </a:cubicBezTo>
                  <a:cubicBezTo>
                    <a:pt x="96" y="146"/>
                    <a:pt x="96" y="146"/>
                    <a:pt x="96" y="146"/>
                  </a:cubicBezTo>
                  <a:cubicBezTo>
                    <a:pt x="94" y="146"/>
                    <a:pt x="94" y="146"/>
                    <a:pt x="94" y="146"/>
                  </a:cubicBezTo>
                  <a:cubicBezTo>
                    <a:pt x="92" y="147"/>
                    <a:pt x="92" y="147"/>
                    <a:pt x="92" y="147"/>
                  </a:cubicBezTo>
                  <a:cubicBezTo>
                    <a:pt x="90" y="147"/>
                    <a:pt x="90" y="147"/>
                    <a:pt x="90" y="147"/>
                  </a:cubicBezTo>
                  <a:cubicBezTo>
                    <a:pt x="88" y="150"/>
                    <a:pt x="88" y="150"/>
                    <a:pt x="88" y="150"/>
                  </a:cubicBezTo>
                  <a:cubicBezTo>
                    <a:pt x="87" y="152"/>
                    <a:pt x="87" y="152"/>
                    <a:pt x="87" y="152"/>
                  </a:cubicBezTo>
                  <a:cubicBezTo>
                    <a:pt x="89" y="154"/>
                    <a:pt x="89" y="154"/>
                    <a:pt x="89" y="154"/>
                  </a:cubicBezTo>
                  <a:cubicBezTo>
                    <a:pt x="92" y="156"/>
                    <a:pt x="92" y="156"/>
                    <a:pt x="92" y="156"/>
                  </a:cubicBezTo>
                  <a:cubicBezTo>
                    <a:pt x="93" y="158"/>
                    <a:pt x="93" y="158"/>
                    <a:pt x="93" y="158"/>
                  </a:cubicBezTo>
                  <a:cubicBezTo>
                    <a:pt x="92" y="161"/>
                    <a:pt x="92" y="161"/>
                    <a:pt x="92" y="161"/>
                  </a:cubicBezTo>
                  <a:cubicBezTo>
                    <a:pt x="92" y="163"/>
                    <a:pt x="92" y="163"/>
                    <a:pt x="92" y="163"/>
                  </a:cubicBezTo>
                  <a:cubicBezTo>
                    <a:pt x="93" y="164"/>
                    <a:pt x="93" y="164"/>
                    <a:pt x="93" y="164"/>
                  </a:cubicBezTo>
                  <a:cubicBezTo>
                    <a:pt x="95" y="165"/>
                    <a:pt x="95" y="165"/>
                    <a:pt x="95" y="165"/>
                  </a:cubicBezTo>
                  <a:cubicBezTo>
                    <a:pt x="96" y="163"/>
                    <a:pt x="96" y="163"/>
                    <a:pt x="96" y="163"/>
                  </a:cubicBezTo>
                  <a:cubicBezTo>
                    <a:pt x="97" y="162"/>
                    <a:pt x="97" y="162"/>
                    <a:pt x="97" y="162"/>
                  </a:cubicBezTo>
                  <a:cubicBezTo>
                    <a:pt x="97" y="163"/>
                    <a:pt x="97" y="163"/>
                    <a:pt x="97" y="163"/>
                  </a:cubicBezTo>
                  <a:cubicBezTo>
                    <a:pt x="99" y="164"/>
                    <a:pt x="99" y="164"/>
                    <a:pt x="99" y="164"/>
                  </a:cubicBezTo>
                  <a:cubicBezTo>
                    <a:pt x="100" y="169"/>
                    <a:pt x="100" y="169"/>
                    <a:pt x="100" y="169"/>
                  </a:cubicBezTo>
                  <a:cubicBezTo>
                    <a:pt x="101" y="169"/>
                    <a:pt x="101" y="169"/>
                    <a:pt x="101" y="169"/>
                  </a:cubicBezTo>
                  <a:cubicBezTo>
                    <a:pt x="102" y="165"/>
                    <a:pt x="102" y="165"/>
                    <a:pt x="102" y="165"/>
                  </a:cubicBezTo>
                  <a:cubicBezTo>
                    <a:pt x="103" y="165"/>
                    <a:pt x="103" y="165"/>
                    <a:pt x="103" y="165"/>
                  </a:cubicBezTo>
                  <a:cubicBezTo>
                    <a:pt x="104" y="166"/>
                    <a:pt x="104" y="166"/>
                    <a:pt x="104" y="166"/>
                  </a:cubicBezTo>
                  <a:cubicBezTo>
                    <a:pt x="106" y="168"/>
                    <a:pt x="106" y="168"/>
                    <a:pt x="106" y="168"/>
                  </a:cubicBezTo>
                  <a:cubicBezTo>
                    <a:pt x="107" y="169"/>
                    <a:pt x="107" y="169"/>
                    <a:pt x="107" y="169"/>
                  </a:cubicBezTo>
                  <a:cubicBezTo>
                    <a:pt x="106" y="162"/>
                    <a:pt x="106" y="162"/>
                    <a:pt x="106" y="162"/>
                  </a:cubicBezTo>
                  <a:cubicBezTo>
                    <a:pt x="107" y="162"/>
                    <a:pt x="107" y="162"/>
                    <a:pt x="107" y="162"/>
                  </a:cubicBezTo>
                  <a:cubicBezTo>
                    <a:pt x="110" y="162"/>
                    <a:pt x="110" y="162"/>
                    <a:pt x="110" y="162"/>
                  </a:cubicBezTo>
                  <a:cubicBezTo>
                    <a:pt x="113" y="165"/>
                    <a:pt x="113" y="165"/>
                    <a:pt x="113" y="165"/>
                  </a:cubicBezTo>
                  <a:cubicBezTo>
                    <a:pt x="117" y="166"/>
                    <a:pt x="117" y="166"/>
                    <a:pt x="117" y="166"/>
                  </a:cubicBezTo>
                  <a:cubicBezTo>
                    <a:pt x="119" y="168"/>
                    <a:pt x="119" y="168"/>
                    <a:pt x="119" y="168"/>
                  </a:cubicBezTo>
                  <a:cubicBezTo>
                    <a:pt x="117" y="169"/>
                    <a:pt x="117" y="169"/>
                    <a:pt x="117" y="169"/>
                  </a:cubicBezTo>
                  <a:cubicBezTo>
                    <a:pt x="125" y="172"/>
                    <a:pt x="125" y="172"/>
                    <a:pt x="125" y="172"/>
                  </a:cubicBezTo>
                  <a:cubicBezTo>
                    <a:pt x="127" y="174"/>
                    <a:pt x="127" y="174"/>
                    <a:pt x="127" y="174"/>
                  </a:cubicBezTo>
                  <a:cubicBezTo>
                    <a:pt x="129" y="175"/>
                    <a:pt x="129" y="175"/>
                    <a:pt x="129" y="175"/>
                  </a:cubicBezTo>
                  <a:cubicBezTo>
                    <a:pt x="132" y="176"/>
                    <a:pt x="132" y="176"/>
                    <a:pt x="132" y="176"/>
                  </a:cubicBezTo>
                  <a:cubicBezTo>
                    <a:pt x="133" y="178"/>
                    <a:pt x="133" y="178"/>
                    <a:pt x="133" y="178"/>
                  </a:cubicBezTo>
                  <a:cubicBezTo>
                    <a:pt x="137" y="178"/>
                    <a:pt x="137" y="178"/>
                    <a:pt x="137" y="178"/>
                  </a:cubicBezTo>
                  <a:cubicBezTo>
                    <a:pt x="142" y="179"/>
                    <a:pt x="142" y="179"/>
                    <a:pt x="142" y="179"/>
                  </a:cubicBezTo>
                  <a:cubicBezTo>
                    <a:pt x="143" y="181"/>
                    <a:pt x="143" y="181"/>
                    <a:pt x="143" y="181"/>
                  </a:cubicBezTo>
                  <a:cubicBezTo>
                    <a:pt x="146" y="181"/>
                    <a:pt x="146" y="181"/>
                    <a:pt x="146" y="181"/>
                  </a:cubicBezTo>
                  <a:cubicBezTo>
                    <a:pt x="148" y="178"/>
                    <a:pt x="148" y="178"/>
                    <a:pt x="148" y="178"/>
                  </a:cubicBezTo>
                  <a:cubicBezTo>
                    <a:pt x="150" y="176"/>
                    <a:pt x="150" y="176"/>
                    <a:pt x="150" y="176"/>
                  </a:cubicBezTo>
                  <a:cubicBezTo>
                    <a:pt x="152" y="176"/>
                    <a:pt x="152" y="176"/>
                    <a:pt x="152" y="176"/>
                  </a:cubicBezTo>
                  <a:cubicBezTo>
                    <a:pt x="153" y="176"/>
                    <a:pt x="153" y="176"/>
                    <a:pt x="153" y="176"/>
                  </a:cubicBezTo>
                  <a:cubicBezTo>
                    <a:pt x="153" y="175"/>
                    <a:pt x="153" y="175"/>
                    <a:pt x="153" y="175"/>
                  </a:cubicBezTo>
                  <a:cubicBezTo>
                    <a:pt x="155" y="175"/>
                    <a:pt x="155" y="175"/>
                    <a:pt x="155" y="175"/>
                  </a:cubicBezTo>
                  <a:cubicBezTo>
                    <a:pt x="156" y="174"/>
                    <a:pt x="156" y="174"/>
                    <a:pt x="156" y="174"/>
                  </a:cubicBezTo>
                  <a:cubicBezTo>
                    <a:pt x="159" y="172"/>
                    <a:pt x="159" y="172"/>
                    <a:pt x="159" y="172"/>
                  </a:cubicBezTo>
                  <a:cubicBezTo>
                    <a:pt x="162" y="171"/>
                    <a:pt x="162" y="171"/>
                    <a:pt x="162" y="171"/>
                  </a:cubicBezTo>
                  <a:cubicBezTo>
                    <a:pt x="165" y="172"/>
                    <a:pt x="165" y="172"/>
                    <a:pt x="165" y="172"/>
                  </a:cubicBezTo>
                  <a:cubicBezTo>
                    <a:pt x="168" y="172"/>
                    <a:pt x="168" y="172"/>
                    <a:pt x="168" y="172"/>
                  </a:cubicBezTo>
                  <a:cubicBezTo>
                    <a:pt x="170" y="175"/>
                    <a:pt x="170" y="175"/>
                    <a:pt x="170" y="175"/>
                  </a:cubicBezTo>
                  <a:cubicBezTo>
                    <a:pt x="170" y="178"/>
                    <a:pt x="170" y="178"/>
                    <a:pt x="170" y="178"/>
                  </a:cubicBezTo>
                  <a:cubicBezTo>
                    <a:pt x="172" y="184"/>
                    <a:pt x="172" y="184"/>
                    <a:pt x="172" y="184"/>
                  </a:cubicBezTo>
                  <a:cubicBezTo>
                    <a:pt x="173" y="188"/>
                    <a:pt x="173" y="188"/>
                    <a:pt x="173" y="188"/>
                  </a:cubicBezTo>
                  <a:cubicBezTo>
                    <a:pt x="175" y="189"/>
                    <a:pt x="175" y="189"/>
                    <a:pt x="175" y="189"/>
                  </a:cubicBezTo>
                  <a:cubicBezTo>
                    <a:pt x="179" y="191"/>
                    <a:pt x="179" y="191"/>
                    <a:pt x="179" y="191"/>
                  </a:cubicBezTo>
                  <a:cubicBezTo>
                    <a:pt x="180" y="191"/>
                    <a:pt x="180" y="191"/>
                    <a:pt x="180" y="191"/>
                  </a:cubicBezTo>
                  <a:cubicBezTo>
                    <a:pt x="180" y="192"/>
                    <a:pt x="180" y="192"/>
                    <a:pt x="180" y="192"/>
                  </a:cubicBezTo>
                  <a:cubicBezTo>
                    <a:pt x="182" y="192"/>
                    <a:pt x="182" y="192"/>
                    <a:pt x="182" y="192"/>
                  </a:cubicBezTo>
                  <a:cubicBezTo>
                    <a:pt x="183" y="192"/>
                    <a:pt x="183" y="192"/>
                    <a:pt x="183" y="192"/>
                  </a:cubicBezTo>
                  <a:cubicBezTo>
                    <a:pt x="185" y="194"/>
                    <a:pt x="185" y="194"/>
                    <a:pt x="185" y="194"/>
                  </a:cubicBezTo>
                  <a:cubicBezTo>
                    <a:pt x="186" y="194"/>
                    <a:pt x="186" y="194"/>
                    <a:pt x="186" y="194"/>
                  </a:cubicBezTo>
                  <a:cubicBezTo>
                    <a:pt x="189" y="194"/>
                    <a:pt x="189" y="194"/>
                    <a:pt x="189" y="194"/>
                  </a:cubicBezTo>
                  <a:cubicBezTo>
                    <a:pt x="192" y="194"/>
                    <a:pt x="192" y="194"/>
                    <a:pt x="192" y="194"/>
                  </a:cubicBezTo>
                  <a:cubicBezTo>
                    <a:pt x="193" y="194"/>
                    <a:pt x="193" y="194"/>
                    <a:pt x="193" y="194"/>
                  </a:cubicBezTo>
                  <a:cubicBezTo>
                    <a:pt x="196" y="195"/>
                    <a:pt x="196" y="195"/>
                    <a:pt x="196" y="195"/>
                  </a:cubicBezTo>
                  <a:cubicBezTo>
                    <a:pt x="198" y="195"/>
                    <a:pt x="198" y="195"/>
                    <a:pt x="198" y="195"/>
                  </a:cubicBezTo>
                  <a:cubicBezTo>
                    <a:pt x="202" y="195"/>
                    <a:pt x="202" y="195"/>
                    <a:pt x="202" y="195"/>
                  </a:cubicBezTo>
                  <a:cubicBezTo>
                    <a:pt x="206" y="196"/>
                    <a:pt x="206" y="196"/>
                    <a:pt x="206" y="196"/>
                  </a:cubicBezTo>
                  <a:cubicBezTo>
                    <a:pt x="212" y="196"/>
                    <a:pt x="212" y="196"/>
                    <a:pt x="212" y="196"/>
                  </a:cubicBezTo>
                  <a:cubicBezTo>
                    <a:pt x="213" y="195"/>
                    <a:pt x="213" y="195"/>
                    <a:pt x="213" y="195"/>
                  </a:cubicBezTo>
                  <a:cubicBezTo>
                    <a:pt x="215" y="196"/>
                    <a:pt x="215" y="196"/>
                    <a:pt x="215" y="196"/>
                  </a:cubicBezTo>
                  <a:cubicBezTo>
                    <a:pt x="216" y="198"/>
                    <a:pt x="216" y="198"/>
                    <a:pt x="216" y="198"/>
                  </a:cubicBezTo>
                  <a:cubicBezTo>
                    <a:pt x="219" y="198"/>
                    <a:pt x="219" y="198"/>
                    <a:pt x="219" y="198"/>
                  </a:cubicBezTo>
                  <a:cubicBezTo>
                    <a:pt x="222" y="199"/>
                    <a:pt x="222" y="199"/>
                    <a:pt x="222" y="199"/>
                  </a:cubicBezTo>
                  <a:cubicBezTo>
                    <a:pt x="225" y="199"/>
                    <a:pt x="225" y="199"/>
                    <a:pt x="225" y="199"/>
                  </a:cubicBezTo>
                  <a:cubicBezTo>
                    <a:pt x="225" y="198"/>
                    <a:pt x="225" y="198"/>
                    <a:pt x="225" y="198"/>
                  </a:cubicBezTo>
                  <a:cubicBezTo>
                    <a:pt x="226" y="198"/>
                    <a:pt x="226" y="198"/>
                    <a:pt x="226" y="198"/>
                  </a:cubicBezTo>
                  <a:cubicBezTo>
                    <a:pt x="226" y="195"/>
                    <a:pt x="226" y="195"/>
                    <a:pt x="226" y="195"/>
                  </a:cubicBezTo>
                  <a:cubicBezTo>
                    <a:pt x="228" y="189"/>
                    <a:pt x="228" y="189"/>
                    <a:pt x="228" y="189"/>
                  </a:cubicBezTo>
                  <a:cubicBezTo>
                    <a:pt x="229" y="184"/>
                    <a:pt x="229" y="184"/>
                    <a:pt x="229" y="184"/>
                  </a:cubicBezTo>
                  <a:cubicBezTo>
                    <a:pt x="231" y="182"/>
                    <a:pt x="231" y="182"/>
                    <a:pt x="231" y="182"/>
                  </a:cubicBezTo>
                  <a:cubicBezTo>
                    <a:pt x="232" y="182"/>
                    <a:pt x="232" y="182"/>
                    <a:pt x="232" y="182"/>
                  </a:cubicBezTo>
                  <a:cubicBezTo>
                    <a:pt x="232" y="181"/>
                    <a:pt x="232" y="181"/>
                    <a:pt x="232" y="181"/>
                  </a:cubicBezTo>
                  <a:cubicBezTo>
                    <a:pt x="234" y="181"/>
                    <a:pt x="234" y="181"/>
                    <a:pt x="234" y="181"/>
                  </a:cubicBezTo>
                  <a:cubicBezTo>
                    <a:pt x="236" y="179"/>
                    <a:pt x="236" y="179"/>
                    <a:pt x="236" y="179"/>
                  </a:cubicBezTo>
                  <a:cubicBezTo>
                    <a:pt x="241" y="179"/>
                    <a:pt x="241" y="179"/>
                    <a:pt x="241" y="179"/>
                  </a:cubicBezTo>
                  <a:cubicBezTo>
                    <a:pt x="242" y="178"/>
                    <a:pt x="242" y="178"/>
                    <a:pt x="242" y="178"/>
                  </a:cubicBezTo>
                  <a:cubicBezTo>
                    <a:pt x="244" y="178"/>
                    <a:pt x="244" y="178"/>
                    <a:pt x="244" y="178"/>
                  </a:cubicBezTo>
                  <a:cubicBezTo>
                    <a:pt x="244" y="174"/>
                    <a:pt x="244" y="174"/>
                    <a:pt x="244" y="174"/>
                  </a:cubicBezTo>
                  <a:cubicBezTo>
                    <a:pt x="244" y="171"/>
                    <a:pt x="244" y="171"/>
                    <a:pt x="244" y="171"/>
                  </a:cubicBezTo>
                  <a:lnTo>
                    <a:pt x="242" y="171"/>
                  </a:lnTo>
                  <a:close/>
                  <a:moveTo>
                    <a:pt x="80" y="146"/>
                  </a:moveTo>
                  <a:cubicBezTo>
                    <a:pt x="81" y="148"/>
                    <a:pt x="81" y="148"/>
                    <a:pt x="81" y="148"/>
                  </a:cubicBezTo>
                  <a:cubicBezTo>
                    <a:pt x="82" y="148"/>
                    <a:pt x="82" y="148"/>
                    <a:pt x="82" y="148"/>
                  </a:cubicBezTo>
                  <a:cubicBezTo>
                    <a:pt x="83" y="149"/>
                    <a:pt x="83" y="149"/>
                    <a:pt x="83" y="149"/>
                  </a:cubicBezTo>
                  <a:cubicBezTo>
                    <a:pt x="83" y="147"/>
                    <a:pt x="83" y="147"/>
                    <a:pt x="83" y="147"/>
                  </a:cubicBezTo>
                  <a:cubicBezTo>
                    <a:pt x="83" y="146"/>
                    <a:pt x="83" y="146"/>
                    <a:pt x="83" y="146"/>
                  </a:cubicBezTo>
                  <a:cubicBezTo>
                    <a:pt x="82" y="144"/>
                    <a:pt x="82" y="144"/>
                    <a:pt x="82" y="144"/>
                  </a:cubicBezTo>
                  <a:cubicBezTo>
                    <a:pt x="80" y="146"/>
                    <a:pt x="80" y="146"/>
                    <a:pt x="80" y="146"/>
                  </a:cubicBezTo>
                  <a:close/>
                  <a:moveTo>
                    <a:pt x="136" y="185"/>
                  </a:moveTo>
                  <a:cubicBezTo>
                    <a:pt x="134" y="184"/>
                    <a:pt x="134" y="184"/>
                    <a:pt x="134" y="184"/>
                  </a:cubicBezTo>
                  <a:cubicBezTo>
                    <a:pt x="133" y="183"/>
                    <a:pt x="133" y="183"/>
                    <a:pt x="133" y="183"/>
                  </a:cubicBezTo>
                  <a:cubicBezTo>
                    <a:pt x="128" y="183"/>
                    <a:pt x="128" y="183"/>
                    <a:pt x="128" y="183"/>
                  </a:cubicBezTo>
                  <a:cubicBezTo>
                    <a:pt x="127" y="183"/>
                    <a:pt x="127" y="183"/>
                    <a:pt x="127" y="183"/>
                  </a:cubicBezTo>
                  <a:cubicBezTo>
                    <a:pt x="127" y="182"/>
                    <a:pt x="127" y="182"/>
                    <a:pt x="127" y="182"/>
                  </a:cubicBezTo>
                  <a:cubicBezTo>
                    <a:pt x="125" y="181"/>
                    <a:pt x="125" y="181"/>
                    <a:pt x="125" y="181"/>
                  </a:cubicBezTo>
                  <a:cubicBezTo>
                    <a:pt x="119" y="182"/>
                    <a:pt x="119" y="182"/>
                    <a:pt x="119" y="182"/>
                  </a:cubicBezTo>
                  <a:cubicBezTo>
                    <a:pt x="118" y="181"/>
                    <a:pt x="118" y="181"/>
                    <a:pt x="118" y="181"/>
                  </a:cubicBezTo>
                  <a:cubicBezTo>
                    <a:pt x="117" y="181"/>
                    <a:pt x="117" y="181"/>
                    <a:pt x="117" y="181"/>
                  </a:cubicBezTo>
                  <a:cubicBezTo>
                    <a:pt x="118" y="180"/>
                    <a:pt x="118" y="180"/>
                    <a:pt x="118" y="180"/>
                  </a:cubicBezTo>
                  <a:cubicBezTo>
                    <a:pt x="117" y="179"/>
                    <a:pt x="117" y="179"/>
                    <a:pt x="117" y="179"/>
                  </a:cubicBezTo>
                  <a:cubicBezTo>
                    <a:pt x="116" y="180"/>
                    <a:pt x="116" y="180"/>
                    <a:pt x="116" y="180"/>
                  </a:cubicBezTo>
                  <a:cubicBezTo>
                    <a:pt x="114" y="179"/>
                    <a:pt x="114" y="179"/>
                    <a:pt x="114" y="179"/>
                  </a:cubicBezTo>
                  <a:cubicBezTo>
                    <a:pt x="113" y="179"/>
                    <a:pt x="113" y="179"/>
                    <a:pt x="113" y="179"/>
                  </a:cubicBezTo>
                  <a:cubicBezTo>
                    <a:pt x="113" y="180"/>
                    <a:pt x="113" y="180"/>
                    <a:pt x="113" y="180"/>
                  </a:cubicBezTo>
                  <a:cubicBezTo>
                    <a:pt x="112" y="180"/>
                    <a:pt x="112" y="180"/>
                    <a:pt x="112" y="180"/>
                  </a:cubicBezTo>
                  <a:cubicBezTo>
                    <a:pt x="111" y="184"/>
                    <a:pt x="111" y="184"/>
                    <a:pt x="111" y="184"/>
                  </a:cubicBezTo>
                  <a:cubicBezTo>
                    <a:pt x="118" y="184"/>
                    <a:pt x="118" y="184"/>
                    <a:pt x="118" y="184"/>
                  </a:cubicBezTo>
                  <a:cubicBezTo>
                    <a:pt x="121" y="185"/>
                    <a:pt x="121" y="185"/>
                    <a:pt x="121" y="185"/>
                  </a:cubicBezTo>
                  <a:cubicBezTo>
                    <a:pt x="122" y="186"/>
                    <a:pt x="122" y="186"/>
                    <a:pt x="122" y="186"/>
                  </a:cubicBezTo>
                  <a:cubicBezTo>
                    <a:pt x="123" y="186"/>
                    <a:pt x="123" y="186"/>
                    <a:pt x="123" y="186"/>
                  </a:cubicBezTo>
                  <a:cubicBezTo>
                    <a:pt x="124" y="188"/>
                    <a:pt x="124" y="188"/>
                    <a:pt x="124" y="188"/>
                  </a:cubicBezTo>
                  <a:cubicBezTo>
                    <a:pt x="136" y="186"/>
                    <a:pt x="136" y="186"/>
                    <a:pt x="136" y="186"/>
                  </a:cubicBezTo>
                  <a:cubicBezTo>
                    <a:pt x="138" y="187"/>
                    <a:pt x="138" y="187"/>
                    <a:pt x="138" y="187"/>
                  </a:cubicBezTo>
                  <a:cubicBezTo>
                    <a:pt x="140" y="185"/>
                    <a:pt x="140" y="185"/>
                    <a:pt x="140" y="185"/>
                  </a:cubicBezTo>
                  <a:cubicBezTo>
                    <a:pt x="139" y="184"/>
                    <a:pt x="139" y="184"/>
                    <a:pt x="139" y="184"/>
                  </a:cubicBezTo>
                  <a:cubicBezTo>
                    <a:pt x="136" y="185"/>
                    <a:pt x="136" y="185"/>
                    <a:pt x="136" y="185"/>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5" name="Freeform 189">
              <a:extLst>
                <a:ext uri="{FF2B5EF4-FFF2-40B4-BE49-F238E27FC236}">
                  <a16:creationId xmlns:a16="http://schemas.microsoft.com/office/drawing/2014/main" id="{ED696C2F-AB9C-46D8-8163-6538EE550329}"/>
                </a:ext>
              </a:extLst>
            </p:cNvPr>
            <p:cNvSpPr>
              <a:spLocks/>
            </p:cNvSpPr>
            <p:nvPr/>
          </p:nvSpPr>
          <p:spPr bwMode="auto">
            <a:xfrm>
              <a:off x="4604" y="5938"/>
              <a:ext cx="109" cy="86"/>
            </a:xfrm>
            <a:custGeom>
              <a:avLst/>
              <a:gdLst>
                <a:gd name="T0" fmla="*/ 55 w 58"/>
                <a:gd name="T1" fmla="*/ 11 h 46"/>
                <a:gd name="T2" fmla="*/ 54 w 58"/>
                <a:gd name="T3" fmla="*/ 7 h 46"/>
                <a:gd name="T4" fmla="*/ 53 w 58"/>
                <a:gd name="T5" fmla="*/ 7 h 46"/>
                <a:gd name="T6" fmla="*/ 52 w 58"/>
                <a:gd name="T7" fmla="*/ 7 h 46"/>
                <a:gd name="T8" fmla="*/ 50 w 58"/>
                <a:gd name="T9" fmla="*/ 7 h 46"/>
                <a:gd name="T10" fmla="*/ 49 w 58"/>
                <a:gd name="T11" fmla="*/ 5 h 46"/>
                <a:gd name="T12" fmla="*/ 49 w 58"/>
                <a:gd name="T13" fmla="*/ 5 h 46"/>
                <a:gd name="T14" fmla="*/ 50 w 58"/>
                <a:gd name="T15" fmla="*/ 4 h 46"/>
                <a:gd name="T16" fmla="*/ 50 w 58"/>
                <a:gd name="T17" fmla="*/ 3 h 46"/>
                <a:gd name="T18" fmla="*/ 50 w 58"/>
                <a:gd name="T19" fmla="*/ 3 h 46"/>
                <a:gd name="T20" fmla="*/ 49 w 58"/>
                <a:gd name="T21" fmla="*/ 2 h 46"/>
                <a:gd name="T22" fmla="*/ 49 w 58"/>
                <a:gd name="T23" fmla="*/ 1 h 46"/>
                <a:gd name="T24" fmla="*/ 49 w 58"/>
                <a:gd name="T25" fmla="*/ 0 h 46"/>
                <a:gd name="T26" fmla="*/ 48 w 58"/>
                <a:gd name="T27" fmla="*/ 3 h 46"/>
                <a:gd name="T28" fmla="*/ 44 w 58"/>
                <a:gd name="T29" fmla="*/ 6 h 46"/>
                <a:gd name="T30" fmla="*/ 41 w 58"/>
                <a:gd name="T31" fmla="*/ 10 h 46"/>
                <a:gd name="T32" fmla="*/ 38 w 58"/>
                <a:gd name="T33" fmla="*/ 14 h 46"/>
                <a:gd name="T34" fmla="*/ 35 w 58"/>
                <a:gd name="T35" fmla="*/ 17 h 46"/>
                <a:gd name="T36" fmla="*/ 34 w 58"/>
                <a:gd name="T37" fmla="*/ 21 h 46"/>
                <a:gd name="T38" fmla="*/ 32 w 58"/>
                <a:gd name="T39" fmla="*/ 23 h 46"/>
                <a:gd name="T40" fmla="*/ 31 w 58"/>
                <a:gd name="T41" fmla="*/ 24 h 46"/>
                <a:gd name="T42" fmla="*/ 29 w 58"/>
                <a:gd name="T43" fmla="*/ 23 h 46"/>
                <a:gd name="T44" fmla="*/ 28 w 58"/>
                <a:gd name="T45" fmla="*/ 23 h 46"/>
                <a:gd name="T46" fmla="*/ 29 w 58"/>
                <a:gd name="T47" fmla="*/ 24 h 46"/>
                <a:gd name="T48" fmla="*/ 26 w 58"/>
                <a:gd name="T49" fmla="*/ 26 h 46"/>
                <a:gd name="T50" fmla="*/ 24 w 58"/>
                <a:gd name="T51" fmla="*/ 26 h 46"/>
                <a:gd name="T52" fmla="*/ 18 w 58"/>
                <a:gd name="T53" fmla="*/ 26 h 46"/>
                <a:gd name="T54" fmla="*/ 14 w 58"/>
                <a:gd name="T55" fmla="*/ 26 h 46"/>
                <a:gd name="T56" fmla="*/ 11 w 58"/>
                <a:gd name="T57" fmla="*/ 24 h 46"/>
                <a:gd name="T58" fmla="*/ 9 w 58"/>
                <a:gd name="T59" fmla="*/ 26 h 46"/>
                <a:gd name="T60" fmla="*/ 5 w 58"/>
                <a:gd name="T61" fmla="*/ 27 h 46"/>
                <a:gd name="T62" fmla="*/ 4 w 58"/>
                <a:gd name="T63" fmla="*/ 27 h 46"/>
                <a:gd name="T64" fmla="*/ 2 w 58"/>
                <a:gd name="T65" fmla="*/ 27 h 46"/>
                <a:gd name="T66" fmla="*/ 1 w 58"/>
                <a:gd name="T67" fmla="*/ 23 h 46"/>
                <a:gd name="T68" fmla="*/ 0 w 58"/>
                <a:gd name="T69" fmla="*/ 24 h 46"/>
                <a:gd name="T70" fmla="*/ 1 w 58"/>
                <a:gd name="T71" fmla="*/ 27 h 46"/>
                <a:gd name="T72" fmla="*/ 8 w 58"/>
                <a:gd name="T73" fmla="*/ 36 h 46"/>
                <a:gd name="T74" fmla="*/ 12 w 58"/>
                <a:gd name="T75" fmla="*/ 41 h 46"/>
                <a:gd name="T76" fmla="*/ 29 w 58"/>
                <a:gd name="T77" fmla="*/ 43 h 46"/>
                <a:gd name="T78" fmla="*/ 41 w 58"/>
                <a:gd name="T79" fmla="*/ 46 h 46"/>
                <a:gd name="T80" fmla="*/ 42 w 58"/>
                <a:gd name="T81" fmla="*/ 44 h 46"/>
                <a:gd name="T82" fmla="*/ 44 w 58"/>
                <a:gd name="T83" fmla="*/ 46 h 46"/>
                <a:gd name="T84" fmla="*/ 44 w 58"/>
                <a:gd name="T85" fmla="*/ 44 h 46"/>
                <a:gd name="T86" fmla="*/ 44 w 58"/>
                <a:gd name="T87" fmla="*/ 40 h 46"/>
                <a:gd name="T88" fmla="*/ 45 w 58"/>
                <a:gd name="T89" fmla="*/ 36 h 46"/>
                <a:gd name="T90" fmla="*/ 47 w 58"/>
                <a:gd name="T91" fmla="*/ 30 h 46"/>
                <a:gd name="T92" fmla="*/ 45 w 58"/>
                <a:gd name="T93" fmla="*/ 29 h 46"/>
                <a:gd name="T94" fmla="*/ 45 w 58"/>
                <a:gd name="T95" fmla="*/ 27 h 46"/>
                <a:gd name="T96" fmla="*/ 48 w 58"/>
                <a:gd name="T97" fmla="*/ 27 h 46"/>
                <a:gd name="T98" fmla="*/ 51 w 58"/>
                <a:gd name="T99" fmla="*/ 26 h 46"/>
                <a:gd name="T100" fmla="*/ 51 w 58"/>
                <a:gd name="T101" fmla="*/ 24 h 46"/>
                <a:gd name="T102" fmla="*/ 49 w 58"/>
                <a:gd name="T103" fmla="*/ 24 h 46"/>
                <a:gd name="T104" fmla="*/ 48 w 58"/>
                <a:gd name="T105" fmla="*/ 19 h 46"/>
                <a:gd name="T106" fmla="*/ 48 w 58"/>
                <a:gd name="T107" fmla="*/ 16 h 46"/>
                <a:gd name="T108" fmla="*/ 48 w 58"/>
                <a:gd name="T109" fmla="*/ 14 h 46"/>
                <a:gd name="T110" fmla="*/ 49 w 58"/>
                <a:gd name="T111" fmla="*/ 14 h 46"/>
                <a:gd name="T112" fmla="*/ 51 w 58"/>
                <a:gd name="T113" fmla="*/ 16 h 46"/>
                <a:gd name="T114" fmla="*/ 54 w 58"/>
                <a:gd name="T115" fmla="*/ 14 h 46"/>
                <a:gd name="T116" fmla="*/ 55 w 58"/>
                <a:gd name="T117" fmla="*/ 16 h 46"/>
                <a:gd name="T118" fmla="*/ 58 w 58"/>
                <a:gd name="T119" fmla="*/ 13 h 46"/>
                <a:gd name="T120" fmla="*/ 55 w 58"/>
                <a:gd name="T121"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46">
                  <a:moveTo>
                    <a:pt x="55" y="11"/>
                  </a:moveTo>
                  <a:cubicBezTo>
                    <a:pt x="54" y="7"/>
                    <a:pt x="54" y="7"/>
                    <a:pt x="54" y="7"/>
                  </a:cubicBezTo>
                  <a:cubicBezTo>
                    <a:pt x="53" y="7"/>
                    <a:pt x="53" y="7"/>
                    <a:pt x="53" y="7"/>
                  </a:cubicBezTo>
                  <a:cubicBezTo>
                    <a:pt x="52" y="7"/>
                    <a:pt x="52" y="7"/>
                    <a:pt x="52" y="7"/>
                  </a:cubicBezTo>
                  <a:cubicBezTo>
                    <a:pt x="51" y="6"/>
                    <a:pt x="50" y="7"/>
                    <a:pt x="50" y="7"/>
                  </a:cubicBezTo>
                  <a:cubicBezTo>
                    <a:pt x="49" y="5"/>
                    <a:pt x="49" y="5"/>
                    <a:pt x="49" y="5"/>
                  </a:cubicBezTo>
                  <a:cubicBezTo>
                    <a:pt x="49" y="5"/>
                    <a:pt x="48" y="6"/>
                    <a:pt x="49" y="5"/>
                  </a:cubicBezTo>
                  <a:cubicBezTo>
                    <a:pt x="50" y="4"/>
                    <a:pt x="50" y="4"/>
                    <a:pt x="50" y="4"/>
                  </a:cubicBezTo>
                  <a:cubicBezTo>
                    <a:pt x="50" y="3"/>
                    <a:pt x="50" y="3"/>
                    <a:pt x="50" y="3"/>
                  </a:cubicBezTo>
                  <a:cubicBezTo>
                    <a:pt x="50" y="3"/>
                    <a:pt x="50" y="3"/>
                    <a:pt x="50" y="3"/>
                  </a:cubicBezTo>
                  <a:cubicBezTo>
                    <a:pt x="49" y="2"/>
                    <a:pt x="49" y="2"/>
                    <a:pt x="49" y="2"/>
                  </a:cubicBezTo>
                  <a:cubicBezTo>
                    <a:pt x="49" y="1"/>
                    <a:pt x="49" y="1"/>
                    <a:pt x="49" y="1"/>
                  </a:cubicBezTo>
                  <a:cubicBezTo>
                    <a:pt x="49" y="0"/>
                    <a:pt x="49" y="0"/>
                    <a:pt x="49" y="0"/>
                  </a:cubicBezTo>
                  <a:cubicBezTo>
                    <a:pt x="48" y="3"/>
                    <a:pt x="48" y="3"/>
                    <a:pt x="48" y="3"/>
                  </a:cubicBezTo>
                  <a:cubicBezTo>
                    <a:pt x="44" y="6"/>
                    <a:pt x="44" y="6"/>
                    <a:pt x="44" y="6"/>
                  </a:cubicBezTo>
                  <a:cubicBezTo>
                    <a:pt x="41" y="10"/>
                    <a:pt x="41" y="10"/>
                    <a:pt x="41" y="10"/>
                  </a:cubicBezTo>
                  <a:cubicBezTo>
                    <a:pt x="38" y="14"/>
                    <a:pt x="38" y="14"/>
                    <a:pt x="38" y="14"/>
                  </a:cubicBezTo>
                  <a:cubicBezTo>
                    <a:pt x="35" y="17"/>
                    <a:pt x="35" y="17"/>
                    <a:pt x="35" y="17"/>
                  </a:cubicBezTo>
                  <a:cubicBezTo>
                    <a:pt x="34" y="21"/>
                    <a:pt x="34" y="21"/>
                    <a:pt x="34" y="21"/>
                  </a:cubicBezTo>
                  <a:cubicBezTo>
                    <a:pt x="32" y="23"/>
                    <a:pt x="32" y="23"/>
                    <a:pt x="32" y="23"/>
                  </a:cubicBezTo>
                  <a:cubicBezTo>
                    <a:pt x="31" y="24"/>
                    <a:pt x="31" y="24"/>
                    <a:pt x="31" y="24"/>
                  </a:cubicBezTo>
                  <a:cubicBezTo>
                    <a:pt x="29" y="23"/>
                    <a:pt x="29" y="23"/>
                    <a:pt x="29" y="23"/>
                  </a:cubicBezTo>
                  <a:cubicBezTo>
                    <a:pt x="28" y="23"/>
                    <a:pt x="28" y="23"/>
                    <a:pt x="28" y="23"/>
                  </a:cubicBezTo>
                  <a:cubicBezTo>
                    <a:pt x="29" y="24"/>
                    <a:pt x="29" y="24"/>
                    <a:pt x="29" y="24"/>
                  </a:cubicBezTo>
                  <a:cubicBezTo>
                    <a:pt x="26" y="26"/>
                    <a:pt x="26" y="26"/>
                    <a:pt x="26" y="26"/>
                  </a:cubicBezTo>
                  <a:cubicBezTo>
                    <a:pt x="24" y="26"/>
                    <a:pt x="24" y="26"/>
                    <a:pt x="24" y="26"/>
                  </a:cubicBezTo>
                  <a:cubicBezTo>
                    <a:pt x="18" y="26"/>
                    <a:pt x="18" y="26"/>
                    <a:pt x="18" y="26"/>
                  </a:cubicBezTo>
                  <a:cubicBezTo>
                    <a:pt x="14" y="26"/>
                    <a:pt x="14" y="26"/>
                    <a:pt x="14" y="26"/>
                  </a:cubicBezTo>
                  <a:cubicBezTo>
                    <a:pt x="11" y="24"/>
                    <a:pt x="11" y="24"/>
                    <a:pt x="11" y="24"/>
                  </a:cubicBezTo>
                  <a:cubicBezTo>
                    <a:pt x="9" y="26"/>
                    <a:pt x="9" y="26"/>
                    <a:pt x="9" y="26"/>
                  </a:cubicBezTo>
                  <a:cubicBezTo>
                    <a:pt x="5" y="27"/>
                    <a:pt x="5" y="27"/>
                    <a:pt x="5" y="27"/>
                  </a:cubicBezTo>
                  <a:cubicBezTo>
                    <a:pt x="4" y="27"/>
                    <a:pt x="4" y="27"/>
                    <a:pt x="4" y="27"/>
                  </a:cubicBezTo>
                  <a:cubicBezTo>
                    <a:pt x="2" y="27"/>
                    <a:pt x="2" y="27"/>
                    <a:pt x="2" y="27"/>
                  </a:cubicBezTo>
                  <a:cubicBezTo>
                    <a:pt x="1" y="23"/>
                    <a:pt x="1" y="23"/>
                    <a:pt x="1" y="23"/>
                  </a:cubicBezTo>
                  <a:cubicBezTo>
                    <a:pt x="0" y="24"/>
                    <a:pt x="0" y="24"/>
                    <a:pt x="0" y="24"/>
                  </a:cubicBezTo>
                  <a:cubicBezTo>
                    <a:pt x="1" y="27"/>
                    <a:pt x="1" y="27"/>
                    <a:pt x="1" y="27"/>
                  </a:cubicBezTo>
                  <a:cubicBezTo>
                    <a:pt x="8" y="36"/>
                    <a:pt x="8" y="36"/>
                    <a:pt x="8" y="36"/>
                  </a:cubicBezTo>
                  <a:cubicBezTo>
                    <a:pt x="12" y="41"/>
                    <a:pt x="12" y="41"/>
                    <a:pt x="12" y="41"/>
                  </a:cubicBezTo>
                  <a:cubicBezTo>
                    <a:pt x="29" y="43"/>
                    <a:pt x="29" y="43"/>
                    <a:pt x="29" y="43"/>
                  </a:cubicBezTo>
                  <a:cubicBezTo>
                    <a:pt x="41" y="46"/>
                    <a:pt x="41" y="46"/>
                    <a:pt x="41" y="46"/>
                  </a:cubicBezTo>
                  <a:cubicBezTo>
                    <a:pt x="42" y="44"/>
                    <a:pt x="42" y="44"/>
                    <a:pt x="42" y="44"/>
                  </a:cubicBezTo>
                  <a:cubicBezTo>
                    <a:pt x="44" y="46"/>
                    <a:pt x="44" y="46"/>
                    <a:pt x="44" y="46"/>
                  </a:cubicBezTo>
                  <a:cubicBezTo>
                    <a:pt x="44" y="44"/>
                    <a:pt x="44" y="44"/>
                    <a:pt x="44" y="44"/>
                  </a:cubicBezTo>
                  <a:cubicBezTo>
                    <a:pt x="44" y="40"/>
                    <a:pt x="44" y="40"/>
                    <a:pt x="44" y="40"/>
                  </a:cubicBezTo>
                  <a:cubicBezTo>
                    <a:pt x="45" y="36"/>
                    <a:pt x="45" y="36"/>
                    <a:pt x="45" y="36"/>
                  </a:cubicBezTo>
                  <a:cubicBezTo>
                    <a:pt x="47" y="30"/>
                    <a:pt x="47" y="30"/>
                    <a:pt x="47" y="30"/>
                  </a:cubicBezTo>
                  <a:cubicBezTo>
                    <a:pt x="45" y="29"/>
                    <a:pt x="45" y="29"/>
                    <a:pt x="45" y="29"/>
                  </a:cubicBezTo>
                  <a:cubicBezTo>
                    <a:pt x="45" y="27"/>
                    <a:pt x="45" y="27"/>
                    <a:pt x="45" y="27"/>
                  </a:cubicBezTo>
                  <a:cubicBezTo>
                    <a:pt x="48" y="27"/>
                    <a:pt x="48" y="27"/>
                    <a:pt x="48" y="27"/>
                  </a:cubicBezTo>
                  <a:cubicBezTo>
                    <a:pt x="51" y="26"/>
                    <a:pt x="51" y="26"/>
                    <a:pt x="51" y="26"/>
                  </a:cubicBezTo>
                  <a:cubicBezTo>
                    <a:pt x="51" y="24"/>
                    <a:pt x="51" y="24"/>
                    <a:pt x="51" y="24"/>
                  </a:cubicBezTo>
                  <a:cubicBezTo>
                    <a:pt x="49" y="24"/>
                    <a:pt x="49" y="24"/>
                    <a:pt x="49" y="24"/>
                  </a:cubicBezTo>
                  <a:cubicBezTo>
                    <a:pt x="48" y="19"/>
                    <a:pt x="48" y="19"/>
                    <a:pt x="48" y="19"/>
                  </a:cubicBezTo>
                  <a:cubicBezTo>
                    <a:pt x="48" y="16"/>
                    <a:pt x="48" y="16"/>
                    <a:pt x="48" y="16"/>
                  </a:cubicBezTo>
                  <a:cubicBezTo>
                    <a:pt x="48" y="14"/>
                    <a:pt x="48" y="14"/>
                    <a:pt x="48" y="14"/>
                  </a:cubicBezTo>
                  <a:cubicBezTo>
                    <a:pt x="49" y="14"/>
                    <a:pt x="49" y="14"/>
                    <a:pt x="49" y="14"/>
                  </a:cubicBezTo>
                  <a:cubicBezTo>
                    <a:pt x="51" y="16"/>
                    <a:pt x="51" y="16"/>
                    <a:pt x="51" y="16"/>
                  </a:cubicBezTo>
                  <a:cubicBezTo>
                    <a:pt x="54" y="14"/>
                    <a:pt x="54" y="14"/>
                    <a:pt x="54" y="14"/>
                  </a:cubicBezTo>
                  <a:cubicBezTo>
                    <a:pt x="55" y="16"/>
                    <a:pt x="55" y="16"/>
                    <a:pt x="55" y="16"/>
                  </a:cubicBezTo>
                  <a:cubicBezTo>
                    <a:pt x="58" y="13"/>
                    <a:pt x="58" y="13"/>
                    <a:pt x="58" y="13"/>
                  </a:cubicBezTo>
                  <a:cubicBezTo>
                    <a:pt x="55" y="11"/>
                    <a:pt x="55" y="11"/>
                    <a:pt x="55" y="11"/>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6" name="Freeform 190">
              <a:extLst>
                <a:ext uri="{FF2B5EF4-FFF2-40B4-BE49-F238E27FC236}">
                  <a16:creationId xmlns:a16="http://schemas.microsoft.com/office/drawing/2014/main" id="{AE8CDE89-1DA2-4A8E-8F8F-A65990142509}"/>
                </a:ext>
              </a:extLst>
            </p:cNvPr>
            <p:cNvSpPr>
              <a:spLocks/>
            </p:cNvSpPr>
            <p:nvPr/>
          </p:nvSpPr>
          <p:spPr bwMode="auto">
            <a:xfrm>
              <a:off x="4694" y="5934"/>
              <a:ext cx="9" cy="17"/>
            </a:xfrm>
            <a:custGeom>
              <a:avLst/>
              <a:gdLst>
                <a:gd name="T0" fmla="*/ 1 w 5"/>
                <a:gd name="T1" fmla="*/ 3 h 9"/>
                <a:gd name="T2" fmla="*/ 1 w 5"/>
                <a:gd name="T3" fmla="*/ 4 h 9"/>
                <a:gd name="T4" fmla="*/ 2 w 5"/>
                <a:gd name="T5" fmla="*/ 5 h 9"/>
                <a:gd name="T6" fmla="*/ 2 w 5"/>
                <a:gd name="T7" fmla="*/ 5 h 9"/>
                <a:gd name="T8" fmla="*/ 2 w 5"/>
                <a:gd name="T9" fmla="*/ 6 h 9"/>
                <a:gd name="T10" fmla="*/ 1 w 5"/>
                <a:gd name="T11" fmla="*/ 7 h 9"/>
                <a:gd name="T12" fmla="*/ 1 w 5"/>
                <a:gd name="T13" fmla="*/ 7 h 9"/>
                <a:gd name="T14" fmla="*/ 2 w 5"/>
                <a:gd name="T15" fmla="*/ 9 h 9"/>
                <a:gd name="T16" fmla="*/ 4 w 5"/>
                <a:gd name="T17" fmla="*/ 9 h 9"/>
                <a:gd name="T18" fmla="*/ 5 w 5"/>
                <a:gd name="T19" fmla="*/ 9 h 9"/>
                <a:gd name="T20" fmla="*/ 4 w 5"/>
                <a:gd name="T21" fmla="*/ 8 h 9"/>
                <a:gd name="T22" fmla="*/ 4 w 5"/>
                <a:gd name="T23" fmla="*/ 6 h 9"/>
                <a:gd name="T24" fmla="*/ 3 w 5"/>
                <a:gd name="T25" fmla="*/ 6 h 9"/>
                <a:gd name="T26" fmla="*/ 3 w 5"/>
                <a:gd name="T27" fmla="*/ 5 h 9"/>
                <a:gd name="T28" fmla="*/ 3 w 5"/>
                <a:gd name="T29" fmla="*/ 2 h 9"/>
                <a:gd name="T30" fmla="*/ 3 w 5"/>
                <a:gd name="T31" fmla="*/ 0 h 9"/>
                <a:gd name="T32" fmla="*/ 1 w 5"/>
                <a:gd name="T33" fmla="*/ 0 h 9"/>
                <a:gd name="T34" fmla="*/ 1 w 5"/>
                <a:gd name="T35" fmla="*/ 2 h 9"/>
                <a:gd name="T36" fmla="*/ 1 w 5"/>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9">
                  <a:moveTo>
                    <a:pt x="1" y="3"/>
                  </a:moveTo>
                  <a:cubicBezTo>
                    <a:pt x="1" y="4"/>
                    <a:pt x="1" y="4"/>
                    <a:pt x="1" y="4"/>
                  </a:cubicBezTo>
                  <a:cubicBezTo>
                    <a:pt x="1" y="4"/>
                    <a:pt x="1" y="4"/>
                    <a:pt x="2" y="5"/>
                  </a:cubicBezTo>
                  <a:cubicBezTo>
                    <a:pt x="2" y="5"/>
                    <a:pt x="2" y="5"/>
                    <a:pt x="2" y="5"/>
                  </a:cubicBezTo>
                  <a:cubicBezTo>
                    <a:pt x="2" y="6"/>
                    <a:pt x="2" y="6"/>
                    <a:pt x="2" y="6"/>
                  </a:cubicBezTo>
                  <a:cubicBezTo>
                    <a:pt x="2" y="6"/>
                    <a:pt x="2" y="6"/>
                    <a:pt x="1" y="7"/>
                  </a:cubicBezTo>
                  <a:cubicBezTo>
                    <a:pt x="0" y="8"/>
                    <a:pt x="1" y="7"/>
                    <a:pt x="1" y="7"/>
                  </a:cubicBezTo>
                  <a:cubicBezTo>
                    <a:pt x="2" y="9"/>
                    <a:pt x="2" y="9"/>
                    <a:pt x="2" y="9"/>
                  </a:cubicBezTo>
                  <a:cubicBezTo>
                    <a:pt x="2" y="9"/>
                    <a:pt x="3" y="8"/>
                    <a:pt x="4" y="9"/>
                  </a:cubicBezTo>
                  <a:cubicBezTo>
                    <a:pt x="4" y="9"/>
                    <a:pt x="4" y="9"/>
                    <a:pt x="5" y="9"/>
                  </a:cubicBezTo>
                  <a:cubicBezTo>
                    <a:pt x="4" y="8"/>
                    <a:pt x="4" y="8"/>
                    <a:pt x="4" y="8"/>
                  </a:cubicBezTo>
                  <a:cubicBezTo>
                    <a:pt x="4" y="6"/>
                    <a:pt x="4" y="6"/>
                    <a:pt x="4" y="6"/>
                  </a:cubicBezTo>
                  <a:cubicBezTo>
                    <a:pt x="3" y="6"/>
                    <a:pt x="3" y="6"/>
                    <a:pt x="3" y="6"/>
                  </a:cubicBezTo>
                  <a:cubicBezTo>
                    <a:pt x="3" y="5"/>
                    <a:pt x="3" y="5"/>
                    <a:pt x="3" y="5"/>
                  </a:cubicBezTo>
                  <a:cubicBezTo>
                    <a:pt x="3" y="2"/>
                    <a:pt x="3" y="2"/>
                    <a:pt x="3" y="2"/>
                  </a:cubicBezTo>
                  <a:cubicBezTo>
                    <a:pt x="3" y="0"/>
                    <a:pt x="3" y="0"/>
                    <a:pt x="3" y="0"/>
                  </a:cubicBezTo>
                  <a:cubicBezTo>
                    <a:pt x="1" y="0"/>
                    <a:pt x="1" y="0"/>
                    <a:pt x="1" y="0"/>
                  </a:cubicBezTo>
                  <a:cubicBezTo>
                    <a:pt x="1" y="1"/>
                    <a:pt x="1" y="1"/>
                    <a:pt x="1" y="2"/>
                  </a:cubicBezTo>
                  <a:cubicBezTo>
                    <a:pt x="1" y="3"/>
                    <a:pt x="1" y="3"/>
                    <a:pt x="1" y="3"/>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7" name="Freeform 191">
              <a:extLst>
                <a:ext uri="{FF2B5EF4-FFF2-40B4-BE49-F238E27FC236}">
                  <a16:creationId xmlns:a16="http://schemas.microsoft.com/office/drawing/2014/main" id="{1C01458B-B868-43BC-9135-980720271845}"/>
                </a:ext>
              </a:extLst>
            </p:cNvPr>
            <p:cNvSpPr>
              <a:spLocks/>
            </p:cNvSpPr>
            <p:nvPr/>
          </p:nvSpPr>
          <p:spPr bwMode="auto">
            <a:xfrm>
              <a:off x="3986" y="4863"/>
              <a:ext cx="719" cy="685"/>
            </a:xfrm>
            <a:custGeom>
              <a:avLst/>
              <a:gdLst>
                <a:gd name="T0" fmla="*/ 371 w 382"/>
                <a:gd name="T1" fmla="*/ 182 h 366"/>
                <a:gd name="T2" fmla="*/ 364 w 382"/>
                <a:gd name="T3" fmla="*/ 149 h 366"/>
                <a:gd name="T4" fmla="*/ 359 w 382"/>
                <a:gd name="T5" fmla="*/ 101 h 366"/>
                <a:gd name="T6" fmla="*/ 354 w 382"/>
                <a:gd name="T7" fmla="*/ 21 h 366"/>
                <a:gd name="T8" fmla="*/ 291 w 382"/>
                <a:gd name="T9" fmla="*/ 2 h 366"/>
                <a:gd name="T10" fmla="*/ 278 w 382"/>
                <a:gd name="T11" fmla="*/ 15 h 366"/>
                <a:gd name="T12" fmla="*/ 263 w 382"/>
                <a:gd name="T13" fmla="*/ 13 h 366"/>
                <a:gd name="T14" fmla="*/ 231 w 382"/>
                <a:gd name="T15" fmla="*/ 19 h 366"/>
                <a:gd name="T16" fmla="*/ 214 w 382"/>
                <a:gd name="T17" fmla="*/ 13 h 366"/>
                <a:gd name="T18" fmla="*/ 181 w 382"/>
                <a:gd name="T19" fmla="*/ 23 h 366"/>
                <a:gd name="T20" fmla="*/ 162 w 382"/>
                <a:gd name="T21" fmla="*/ 36 h 366"/>
                <a:gd name="T22" fmla="*/ 144 w 382"/>
                <a:gd name="T23" fmla="*/ 16 h 366"/>
                <a:gd name="T24" fmla="*/ 141 w 382"/>
                <a:gd name="T25" fmla="*/ 32 h 366"/>
                <a:gd name="T26" fmla="*/ 139 w 382"/>
                <a:gd name="T27" fmla="*/ 42 h 366"/>
                <a:gd name="T28" fmla="*/ 117 w 382"/>
                <a:gd name="T29" fmla="*/ 62 h 366"/>
                <a:gd name="T30" fmla="*/ 84 w 382"/>
                <a:gd name="T31" fmla="*/ 56 h 366"/>
                <a:gd name="T32" fmla="*/ 84 w 382"/>
                <a:gd name="T33" fmla="*/ 71 h 366"/>
                <a:gd name="T34" fmla="*/ 63 w 382"/>
                <a:gd name="T35" fmla="*/ 56 h 366"/>
                <a:gd name="T36" fmla="*/ 42 w 382"/>
                <a:gd name="T37" fmla="*/ 36 h 366"/>
                <a:gd name="T38" fmla="*/ 56 w 382"/>
                <a:gd name="T39" fmla="*/ 38 h 366"/>
                <a:gd name="T40" fmla="*/ 115 w 382"/>
                <a:gd name="T41" fmla="*/ 28 h 366"/>
                <a:gd name="T42" fmla="*/ 49 w 382"/>
                <a:gd name="T43" fmla="*/ 8 h 366"/>
                <a:gd name="T44" fmla="*/ 29 w 382"/>
                <a:gd name="T45" fmla="*/ 0 h 366"/>
                <a:gd name="T46" fmla="*/ 8 w 382"/>
                <a:gd name="T47" fmla="*/ 8 h 366"/>
                <a:gd name="T48" fmla="*/ 16 w 382"/>
                <a:gd name="T49" fmla="*/ 28 h 366"/>
                <a:gd name="T50" fmla="*/ 19 w 382"/>
                <a:gd name="T51" fmla="*/ 59 h 366"/>
                <a:gd name="T52" fmla="*/ 36 w 382"/>
                <a:gd name="T53" fmla="*/ 89 h 366"/>
                <a:gd name="T54" fmla="*/ 29 w 382"/>
                <a:gd name="T55" fmla="*/ 118 h 366"/>
                <a:gd name="T56" fmla="*/ 12 w 382"/>
                <a:gd name="T57" fmla="*/ 125 h 366"/>
                <a:gd name="T58" fmla="*/ 13 w 382"/>
                <a:gd name="T59" fmla="*/ 152 h 366"/>
                <a:gd name="T60" fmla="*/ 28 w 382"/>
                <a:gd name="T61" fmla="*/ 170 h 366"/>
                <a:gd name="T62" fmla="*/ 52 w 382"/>
                <a:gd name="T63" fmla="*/ 190 h 366"/>
                <a:gd name="T64" fmla="*/ 58 w 382"/>
                <a:gd name="T65" fmla="*/ 207 h 366"/>
                <a:gd name="T66" fmla="*/ 79 w 382"/>
                <a:gd name="T67" fmla="*/ 218 h 366"/>
                <a:gd name="T68" fmla="*/ 98 w 382"/>
                <a:gd name="T69" fmla="*/ 233 h 366"/>
                <a:gd name="T70" fmla="*/ 126 w 382"/>
                <a:gd name="T71" fmla="*/ 244 h 366"/>
                <a:gd name="T72" fmla="*/ 152 w 382"/>
                <a:gd name="T73" fmla="*/ 254 h 366"/>
                <a:gd name="T74" fmla="*/ 154 w 382"/>
                <a:gd name="T75" fmla="*/ 270 h 366"/>
                <a:gd name="T76" fmla="*/ 141 w 382"/>
                <a:gd name="T77" fmla="*/ 286 h 366"/>
                <a:gd name="T78" fmla="*/ 137 w 382"/>
                <a:gd name="T79" fmla="*/ 296 h 366"/>
                <a:gd name="T80" fmla="*/ 131 w 382"/>
                <a:gd name="T81" fmla="*/ 310 h 366"/>
                <a:gd name="T82" fmla="*/ 142 w 382"/>
                <a:gd name="T83" fmla="*/ 320 h 366"/>
                <a:gd name="T84" fmla="*/ 207 w 382"/>
                <a:gd name="T85" fmla="*/ 345 h 366"/>
                <a:gd name="T86" fmla="*/ 234 w 382"/>
                <a:gd name="T87" fmla="*/ 355 h 366"/>
                <a:gd name="T88" fmla="*/ 256 w 382"/>
                <a:gd name="T89" fmla="*/ 350 h 366"/>
                <a:gd name="T90" fmla="*/ 235 w 382"/>
                <a:gd name="T91" fmla="*/ 322 h 366"/>
                <a:gd name="T92" fmla="*/ 253 w 382"/>
                <a:gd name="T93" fmla="*/ 302 h 366"/>
                <a:gd name="T94" fmla="*/ 254 w 382"/>
                <a:gd name="T95" fmla="*/ 291 h 366"/>
                <a:gd name="T96" fmla="*/ 227 w 382"/>
                <a:gd name="T97" fmla="*/ 270 h 366"/>
                <a:gd name="T98" fmla="*/ 228 w 382"/>
                <a:gd name="T99" fmla="*/ 244 h 366"/>
                <a:gd name="T100" fmla="*/ 248 w 382"/>
                <a:gd name="T101" fmla="*/ 236 h 366"/>
                <a:gd name="T102" fmla="*/ 267 w 382"/>
                <a:gd name="T103" fmla="*/ 228 h 366"/>
                <a:gd name="T104" fmla="*/ 301 w 382"/>
                <a:gd name="T105" fmla="*/ 237 h 366"/>
                <a:gd name="T106" fmla="*/ 320 w 382"/>
                <a:gd name="T107" fmla="*/ 236 h 366"/>
                <a:gd name="T108" fmla="*/ 344 w 382"/>
                <a:gd name="T109" fmla="*/ 237 h 366"/>
                <a:gd name="T110" fmla="*/ 373 w 382"/>
                <a:gd name="T111" fmla="*/ 237 h 366"/>
                <a:gd name="T112" fmla="*/ 359 w 382"/>
                <a:gd name="T113" fmla="*/ 220 h 366"/>
                <a:gd name="T114" fmla="*/ 365 w 382"/>
                <a:gd name="T115" fmla="*/ 203 h 366"/>
                <a:gd name="T116" fmla="*/ 365 w 382"/>
                <a:gd name="T117" fmla="*/ 197 h 366"/>
                <a:gd name="T118" fmla="*/ 381 w 382"/>
                <a:gd name="T119" fmla="*/ 19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381" y="190"/>
                  </a:move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2"/>
                    <a:pt x="354" y="22"/>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cubicBezTo>
                    <a:pt x="254" y="294"/>
                    <a:pt x="254" y="294"/>
                    <a:pt x="254" y="294"/>
                  </a:cubicBez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3" y="201"/>
                    <a:pt x="363" y="201"/>
                    <a:pt x="363" y="201"/>
                  </a:cubicBezTo>
                  <a:cubicBezTo>
                    <a:pt x="362" y="201"/>
                    <a:pt x="362" y="201"/>
                    <a:pt x="362" y="201"/>
                  </a:cubicBezTo>
                  <a:cubicBezTo>
                    <a:pt x="360" y="201"/>
                    <a:pt x="360" y="201"/>
                    <a:pt x="360" y="201"/>
                  </a:cubicBezTo>
                  <a:cubicBezTo>
                    <a:pt x="359" y="201"/>
                    <a:pt x="359" y="201"/>
                    <a:pt x="359" y="201"/>
                  </a:cubicBezTo>
                  <a:cubicBezTo>
                    <a:pt x="358" y="200"/>
                    <a:pt x="358" y="200"/>
                    <a:pt x="358"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61" y="195"/>
                    <a:pt x="361" y="195"/>
                    <a:pt x="361" y="195"/>
                  </a:cubicBezTo>
                  <a:cubicBezTo>
                    <a:pt x="362" y="195"/>
                    <a:pt x="362" y="195"/>
                    <a:pt x="362" y="195"/>
                  </a:cubicBezTo>
                  <a:cubicBezTo>
                    <a:pt x="365" y="197"/>
                    <a:pt x="365" y="197"/>
                    <a:pt x="365" y="197"/>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4" y="194"/>
                    <a:pt x="374" y="194"/>
                    <a:pt x="374" y="194"/>
                  </a:cubicBezTo>
                  <a:cubicBezTo>
                    <a:pt x="377" y="194"/>
                    <a:pt x="377" y="194"/>
                    <a:pt x="377" y="194"/>
                  </a:cubicBezTo>
                  <a:cubicBezTo>
                    <a:pt x="379" y="193"/>
                    <a:pt x="379" y="193"/>
                    <a:pt x="379" y="193"/>
                  </a:cubicBezTo>
                  <a:cubicBezTo>
                    <a:pt x="380" y="193"/>
                    <a:pt x="380" y="193"/>
                    <a:pt x="380"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8" name="Freeform 192">
              <a:extLst>
                <a:ext uri="{FF2B5EF4-FFF2-40B4-BE49-F238E27FC236}">
                  <a16:creationId xmlns:a16="http://schemas.microsoft.com/office/drawing/2014/main" id="{B622FA9E-953E-4B9F-8CC2-D4B5957F76DA}"/>
                </a:ext>
              </a:extLst>
            </p:cNvPr>
            <p:cNvSpPr>
              <a:spLocks/>
            </p:cNvSpPr>
            <p:nvPr/>
          </p:nvSpPr>
          <p:spPr bwMode="auto">
            <a:xfrm>
              <a:off x="4408" y="5194"/>
              <a:ext cx="808" cy="371"/>
            </a:xfrm>
            <a:custGeom>
              <a:avLst/>
              <a:gdLst>
                <a:gd name="T0" fmla="*/ 417 w 429"/>
                <a:gd name="T1" fmla="*/ 74 h 198"/>
                <a:gd name="T2" fmla="*/ 397 w 429"/>
                <a:gd name="T3" fmla="*/ 69 h 198"/>
                <a:gd name="T4" fmla="*/ 370 w 429"/>
                <a:gd name="T5" fmla="*/ 60 h 198"/>
                <a:gd name="T6" fmla="*/ 356 w 429"/>
                <a:gd name="T7" fmla="*/ 59 h 198"/>
                <a:gd name="T8" fmla="*/ 346 w 429"/>
                <a:gd name="T9" fmla="*/ 59 h 198"/>
                <a:gd name="T10" fmla="*/ 295 w 429"/>
                <a:gd name="T11" fmla="*/ 21 h 198"/>
                <a:gd name="T12" fmla="*/ 278 w 429"/>
                <a:gd name="T13" fmla="*/ 17 h 198"/>
                <a:gd name="T14" fmla="*/ 264 w 429"/>
                <a:gd name="T15" fmla="*/ 24 h 198"/>
                <a:gd name="T16" fmla="*/ 251 w 429"/>
                <a:gd name="T17" fmla="*/ 17 h 198"/>
                <a:gd name="T18" fmla="*/ 242 w 429"/>
                <a:gd name="T19" fmla="*/ 16 h 198"/>
                <a:gd name="T20" fmla="*/ 232 w 429"/>
                <a:gd name="T21" fmla="*/ 10 h 198"/>
                <a:gd name="T22" fmla="*/ 209 w 429"/>
                <a:gd name="T23" fmla="*/ 1 h 198"/>
                <a:gd name="T24" fmla="*/ 196 w 429"/>
                <a:gd name="T25" fmla="*/ 7 h 198"/>
                <a:gd name="T26" fmla="*/ 163 w 429"/>
                <a:gd name="T27" fmla="*/ 14 h 198"/>
                <a:gd name="T28" fmla="*/ 149 w 429"/>
                <a:gd name="T29" fmla="*/ 17 h 198"/>
                <a:gd name="T30" fmla="*/ 135 w 429"/>
                <a:gd name="T31" fmla="*/ 18 h 198"/>
                <a:gd name="T32" fmla="*/ 140 w 429"/>
                <a:gd name="T33" fmla="*/ 25 h 198"/>
                <a:gd name="T34" fmla="*/ 136 w 429"/>
                <a:gd name="T35" fmla="*/ 31 h 198"/>
                <a:gd name="T36" fmla="*/ 135 w 429"/>
                <a:gd name="T37" fmla="*/ 49 h 198"/>
                <a:gd name="T38" fmla="*/ 149 w 429"/>
                <a:gd name="T39" fmla="*/ 57 h 198"/>
                <a:gd name="T40" fmla="*/ 132 w 429"/>
                <a:gd name="T41" fmla="*/ 64 h 198"/>
                <a:gd name="T42" fmla="*/ 113 w 429"/>
                <a:gd name="T43" fmla="*/ 57 h 198"/>
                <a:gd name="T44" fmla="*/ 96 w 429"/>
                <a:gd name="T45" fmla="*/ 57 h 198"/>
                <a:gd name="T46" fmla="*/ 77 w 429"/>
                <a:gd name="T47" fmla="*/ 59 h 198"/>
                <a:gd name="T48" fmla="*/ 63 w 429"/>
                <a:gd name="T49" fmla="*/ 51 h 198"/>
                <a:gd name="T50" fmla="*/ 44 w 429"/>
                <a:gd name="T51" fmla="*/ 51 h 198"/>
                <a:gd name="T52" fmla="*/ 30 w 429"/>
                <a:gd name="T53" fmla="*/ 54 h 198"/>
                <a:gd name="T54" fmla="*/ 17 w 429"/>
                <a:gd name="T55" fmla="*/ 64 h 198"/>
                <a:gd name="T56" fmla="*/ 4 w 429"/>
                <a:gd name="T57" fmla="*/ 66 h 198"/>
                <a:gd name="T58" fmla="*/ 4 w 429"/>
                <a:gd name="T59" fmla="*/ 83 h 198"/>
                <a:gd name="T60" fmla="*/ 7 w 429"/>
                <a:gd name="T61" fmla="*/ 97 h 198"/>
                <a:gd name="T62" fmla="*/ 29 w 429"/>
                <a:gd name="T63" fmla="*/ 112 h 198"/>
                <a:gd name="T64" fmla="*/ 34 w 429"/>
                <a:gd name="T65" fmla="*/ 119 h 198"/>
                <a:gd name="T66" fmla="*/ 52 w 429"/>
                <a:gd name="T67" fmla="*/ 110 h 198"/>
                <a:gd name="T68" fmla="*/ 77 w 429"/>
                <a:gd name="T69" fmla="*/ 123 h 198"/>
                <a:gd name="T70" fmla="*/ 65 w 429"/>
                <a:gd name="T71" fmla="*/ 132 h 198"/>
                <a:gd name="T72" fmla="*/ 50 w 429"/>
                <a:gd name="T73" fmla="*/ 143 h 198"/>
                <a:gd name="T74" fmla="*/ 66 w 429"/>
                <a:gd name="T75" fmla="*/ 162 h 198"/>
                <a:gd name="T76" fmla="*/ 82 w 429"/>
                <a:gd name="T77" fmla="*/ 172 h 198"/>
                <a:gd name="T78" fmla="*/ 95 w 429"/>
                <a:gd name="T79" fmla="*/ 175 h 198"/>
                <a:gd name="T80" fmla="*/ 112 w 429"/>
                <a:gd name="T81" fmla="*/ 137 h 198"/>
                <a:gd name="T82" fmla="*/ 146 w 429"/>
                <a:gd name="T83" fmla="*/ 127 h 198"/>
                <a:gd name="T84" fmla="*/ 155 w 429"/>
                <a:gd name="T85" fmla="*/ 125 h 198"/>
                <a:gd name="T86" fmla="*/ 158 w 429"/>
                <a:gd name="T87" fmla="*/ 130 h 198"/>
                <a:gd name="T88" fmla="*/ 176 w 429"/>
                <a:gd name="T89" fmla="*/ 155 h 198"/>
                <a:gd name="T90" fmla="*/ 211 w 429"/>
                <a:gd name="T91" fmla="*/ 156 h 198"/>
                <a:gd name="T92" fmla="*/ 229 w 429"/>
                <a:gd name="T93" fmla="*/ 176 h 198"/>
                <a:gd name="T94" fmla="*/ 257 w 429"/>
                <a:gd name="T95" fmla="*/ 190 h 198"/>
                <a:gd name="T96" fmla="*/ 267 w 429"/>
                <a:gd name="T97" fmla="*/ 186 h 198"/>
                <a:gd name="T98" fmla="*/ 282 w 429"/>
                <a:gd name="T99" fmla="*/ 173 h 198"/>
                <a:gd name="T100" fmla="*/ 308 w 429"/>
                <a:gd name="T101" fmla="*/ 172 h 198"/>
                <a:gd name="T102" fmla="*/ 333 w 429"/>
                <a:gd name="T103" fmla="*/ 168 h 198"/>
                <a:gd name="T104" fmla="*/ 354 w 429"/>
                <a:gd name="T105" fmla="*/ 166 h 198"/>
                <a:gd name="T106" fmla="*/ 383 w 429"/>
                <a:gd name="T107" fmla="*/ 173 h 198"/>
                <a:gd name="T108" fmla="*/ 387 w 429"/>
                <a:gd name="T109" fmla="*/ 163 h 198"/>
                <a:gd name="T110" fmla="*/ 374 w 429"/>
                <a:gd name="T111" fmla="*/ 140 h 198"/>
                <a:gd name="T112" fmla="*/ 396 w 429"/>
                <a:gd name="T113" fmla="*/ 136 h 198"/>
                <a:gd name="T114" fmla="*/ 394 w 429"/>
                <a:gd name="T115" fmla="*/ 112 h 198"/>
                <a:gd name="T116" fmla="*/ 421 w 429"/>
                <a:gd name="T117" fmla="*/ 109 h 198"/>
                <a:gd name="T118" fmla="*/ 423 w 429"/>
                <a:gd name="T119" fmla="*/ 8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 h="198">
                  <a:moveTo>
                    <a:pt x="429" y="83"/>
                  </a:moveTo>
                  <a:cubicBezTo>
                    <a:pt x="427" y="82"/>
                    <a:pt x="427" y="82"/>
                    <a:pt x="427" y="82"/>
                  </a:cubicBezTo>
                  <a:cubicBezTo>
                    <a:pt x="426" y="82"/>
                    <a:pt x="426" y="82"/>
                    <a:pt x="426" y="82"/>
                  </a:cubicBezTo>
                  <a:cubicBezTo>
                    <a:pt x="425" y="81"/>
                    <a:pt x="425" y="81"/>
                    <a:pt x="425" y="81"/>
                  </a:cubicBezTo>
                  <a:cubicBezTo>
                    <a:pt x="423" y="80"/>
                    <a:pt x="423" y="80"/>
                    <a:pt x="423" y="80"/>
                  </a:cubicBezTo>
                  <a:cubicBezTo>
                    <a:pt x="421" y="77"/>
                    <a:pt x="421" y="77"/>
                    <a:pt x="421" y="77"/>
                  </a:cubicBezTo>
                  <a:cubicBezTo>
                    <a:pt x="420" y="77"/>
                    <a:pt x="420" y="77"/>
                    <a:pt x="420" y="77"/>
                  </a:cubicBezTo>
                  <a:cubicBezTo>
                    <a:pt x="419" y="76"/>
                    <a:pt x="419" y="76"/>
                    <a:pt x="419" y="76"/>
                  </a:cubicBezTo>
                  <a:cubicBezTo>
                    <a:pt x="419" y="74"/>
                    <a:pt x="419" y="74"/>
                    <a:pt x="419" y="74"/>
                  </a:cubicBezTo>
                  <a:cubicBezTo>
                    <a:pt x="417" y="74"/>
                    <a:pt x="417" y="74"/>
                    <a:pt x="417" y="74"/>
                  </a:cubicBezTo>
                  <a:cubicBezTo>
                    <a:pt x="416" y="76"/>
                    <a:pt x="416" y="76"/>
                    <a:pt x="416" y="76"/>
                  </a:cubicBezTo>
                  <a:cubicBezTo>
                    <a:pt x="414" y="77"/>
                    <a:pt x="414" y="77"/>
                    <a:pt x="414" y="77"/>
                  </a:cubicBezTo>
                  <a:cubicBezTo>
                    <a:pt x="413" y="77"/>
                    <a:pt x="413" y="77"/>
                    <a:pt x="413" y="77"/>
                  </a:cubicBezTo>
                  <a:cubicBezTo>
                    <a:pt x="411" y="77"/>
                    <a:pt x="411" y="77"/>
                    <a:pt x="411" y="77"/>
                  </a:cubicBezTo>
                  <a:cubicBezTo>
                    <a:pt x="409" y="77"/>
                    <a:pt x="409" y="77"/>
                    <a:pt x="409" y="77"/>
                  </a:cubicBezTo>
                  <a:cubicBezTo>
                    <a:pt x="403" y="76"/>
                    <a:pt x="403" y="76"/>
                    <a:pt x="403" y="76"/>
                  </a:cubicBezTo>
                  <a:cubicBezTo>
                    <a:pt x="401" y="73"/>
                    <a:pt x="401" y="73"/>
                    <a:pt x="401" y="73"/>
                  </a:cubicBezTo>
                  <a:cubicBezTo>
                    <a:pt x="400" y="71"/>
                    <a:pt x="400" y="71"/>
                    <a:pt x="400" y="71"/>
                  </a:cubicBezTo>
                  <a:cubicBezTo>
                    <a:pt x="399" y="70"/>
                    <a:pt x="399" y="70"/>
                    <a:pt x="399" y="70"/>
                  </a:cubicBezTo>
                  <a:cubicBezTo>
                    <a:pt x="397" y="69"/>
                    <a:pt x="397" y="69"/>
                    <a:pt x="397" y="69"/>
                  </a:cubicBezTo>
                  <a:cubicBezTo>
                    <a:pt x="394" y="69"/>
                    <a:pt x="394" y="69"/>
                    <a:pt x="394" y="69"/>
                  </a:cubicBezTo>
                  <a:cubicBezTo>
                    <a:pt x="391" y="67"/>
                    <a:pt x="391" y="67"/>
                    <a:pt x="391" y="67"/>
                  </a:cubicBezTo>
                  <a:cubicBezTo>
                    <a:pt x="390" y="66"/>
                    <a:pt x="390" y="66"/>
                    <a:pt x="390" y="66"/>
                  </a:cubicBezTo>
                  <a:cubicBezTo>
                    <a:pt x="387" y="64"/>
                    <a:pt x="387" y="64"/>
                    <a:pt x="387" y="64"/>
                  </a:cubicBezTo>
                  <a:cubicBezTo>
                    <a:pt x="383" y="60"/>
                    <a:pt x="383" y="60"/>
                    <a:pt x="383" y="60"/>
                  </a:cubicBezTo>
                  <a:cubicBezTo>
                    <a:pt x="378" y="59"/>
                    <a:pt x="378" y="59"/>
                    <a:pt x="378" y="59"/>
                  </a:cubicBezTo>
                  <a:cubicBezTo>
                    <a:pt x="374" y="57"/>
                    <a:pt x="374" y="57"/>
                    <a:pt x="374" y="57"/>
                  </a:cubicBezTo>
                  <a:cubicBezTo>
                    <a:pt x="373" y="59"/>
                    <a:pt x="373" y="59"/>
                    <a:pt x="373" y="59"/>
                  </a:cubicBezTo>
                  <a:cubicBezTo>
                    <a:pt x="371" y="59"/>
                    <a:pt x="371" y="59"/>
                    <a:pt x="371" y="59"/>
                  </a:cubicBezTo>
                  <a:cubicBezTo>
                    <a:pt x="370" y="60"/>
                    <a:pt x="370" y="60"/>
                    <a:pt x="370" y="60"/>
                  </a:cubicBezTo>
                  <a:cubicBezTo>
                    <a:pt x="368" y="61"/>
                    <a:pt x="368" y="61"/>
                    <a:pt x="368" y="61"/>
                  </a:cubicBezTo>
                  <a:cubicBezTo>
                    <a:pt x="367" y="61"/>
                    <a:pt x="367" y="61"/>
                    <a:pt x="367" y="61"/>
                  </a:cubicBezTo>
                  <a:cubicBezTo>
                    <a:pt x="366" y="61"/>
                    <a:pt x="366" y="61"/>
                    <a:pt x="366" y="61"/>
                  </a:cubicBezTo>
                  <a:cubicBezTo>
                    <a:pt x="364" y="61"/>
                    <a:pt x="364" y="61"/>
                    <a:pt x="364" y="61"/>
                  </a:cubicBezTo>
                  <a:cubicBezTo>
                    <a:pt x="363" y="61"/>
                    <a:pt x="363" y="61"/>
                    <a:pt x="363" y="61"/>
                  </a:cubicBezTo>
                  <a:cubicBezTo>
                    <a:pt x="361" y="61"/>
                    <a:pt x="361" y="61"/>
                    <a:pt x="361" y="61"/>
                  </a:cubicBezTo>
                  <a:cubicBezTo>
                    <a:pt x="360" y="61"/>
                    <a:pt x="360" y="61"/>
                    <a:pt x="360" y="61"/>
                  </a:cubicBezTo>
                  <a:cubicBezTo>
                    <a:pt x="357" y="60"/>
                    <a:pt x="357" y="60"/>
                    <a:pt x="357" y="60"/>
                  </a:cubicBezTo>
                  <a:cubicBezTo>
                    <a:pt x="357" y="59"/>
                    <a:pt x="357" y="59"/>
                    <a:pt x="357" y="59"/>
                  </a:cubicBezTo>
                  <a:cubicBezTo>
                    <a:pt x="356" y="59"/>
                    <a:pt x="356" y="59"/>
                    <a:pt x="356" y="59"/>
                  </a:cubicBezTo>
                  <a:cubicBezTo>
                    <a:pt x="354" y="59"/>
                    <a:pt x="354" y="59"/>
                    <a:pt x="354" y="59"/>
                  </a:cubicBezTo>
                  <a:cubicBezTo>
                    <a:pt x="353" y="59"/>
                    <a:pt x="353" y="59"/>
                    <a:pt x="353" y="59"/>
                  </a:cubicBezTo>
                  <a:cubicBezTo>
                    <a:pt x="353" y="56"/>
                    <a:pt x="353" y="56"/>
                    <a:pt x="353" y="56"/>
                  </a:cubicBezTo>
                  <a:cubicBezTo>
                    <a:pt x="351" y="56"/>
                    <a:pt x="351" y="56"/>
                    <a:pt x="351" y="56"/>
                  </a:cubicBezTo>
                  <a:cubicBezTo>
                    <a:pt x="350" y="54"/>
                    <a:pt x="350" y="54"/>
                    <a:pt x="350" y="54"/>
                  </a:cubicBezTo>
                  <a:cubicBezTo>
                    <a:pt x="347" y="54"/>
                    <a:pt x="347" y="54"/>
                    <a:pt x="347" y="54"/>
                  </a:cubicBezTo>
                  <a:cubicBezTo>
                    <a:pt x="346" y="54"/>
                    <a:pt x="346" y="54"/>
                    <a:pt x="346" y="54"/>
                  </a:cubicBezTo>
                  <a:cubicBezTo>
                    <a:pt x="346" y="56"/>
                    <a:pt x="346" y="56"/>
                    <a:pt x="346" y="56"/>
                  </a:cubicBezTo>
                  <a:cubicBezTo>
                    <a:pt x="346" y="57"/>
                    <a:pt x="346" y="57"/>
                    <a:pt x="346" y="57"/>
                  </a:cubicBezTo>
                  <a:cubicBezTo>
                    <a:pt x="346" y="59"/>
                    <a:pt x="346" y="59"/>
                    <a:pt x="346" y="59"/>
                  </a:cubicBezTo>
                  <a:cubicBezTo>
                    <a:pt x="344" y="60"/>
                    <a:pt x="344" y="60"/>
                    <a:pt x="344" y="60"/>
                  </a:cubicBezTo>
                  <a:cubicBezTo>
                    <a:pt x="344" y="61"/>
                    <a:pt x="344" y="61"/>
                    <a:pt x="344" y="61"/>
                  </a:cubicBezTo>
                  <a:cubicBezTo>
                    <a:pt x="341" y="60"/>
                    <a:pt x="341" y="60"/>
                    <a:pt x="341" y="60"/>
                  </a:cubicBezTo>
                  <a:cubicBezTo>
                    <a:pt x="338" y="57"/>
                    <a:pt x="338" y="57"/>
                    <a:pt x="338" y="57"/>
                  </a:cubicBezTo>
                  <a:cubicBezTo>
                    <a:pt x="333" y="51"/>
                    <a:pt x="333" y="51"/>
                    <a:pt x="333" y="51"/>
                  </a:cubicBezTo>
                  <a:cubicBezTo>
                    <a:pt x="320" y="39"/>
                    <a:pt x="320" y="39"/>
                    <a:pt x="320" y="39"/>
                  </a:cubicBezTo>
                  <a:cubicBezTo>
                    <a:pt x="318" y="37"/>
                    <a:pt x="318" y="37"/>
                    <a:pt x="318" y="37"/>
                  </a:cubicBezTo>
                  <a:cubicBezTo>
                    <a:pt x="311" y="31"/>
                    <a:pt x="311" y="31"/>
                    <a:pt x="311" y="31"/>
                  </a:cubicBezTo>
                  <a:cubicBezTo>
                    <a:pt x="304" y="26"/>
                    <a:pt x="304" y="26"/>
                    <a:pt x="304" y="26"/>
                  </a:cubicBezTo>
                  <a:cubicBezTo>
                    <a:pt x="295" y="21"/>
                    <a:pt x="295" y="21"/>
                    <a:pt x="295" y="21"/>
                  </a:cubicBezTo>
                  <a:cubicBezTo>
                    <a:pt x="288" y="17"/>
                    <a:pt x="288" y="17"/>
                    <a:pt x="288" y="17"/>
                  </a:cubicBezTo>
                  <a:cubicBezTo>
                    <a:pt x="290" y="17"/>
                    <a:pt x="290" y="17"/>
                    <a:pt x="290" y="17"/>
                  </a:cubicBezTo>
                  <a:cubicBezTo>
                    <a:pt x="291" y="17"/>
                    <a:pt x="291" y="17"/>
                    <a:pt x="291" y="17"/>
                  </a:cubicBezTo>
                  <a:cubicBezTo>
                    <a:pt x="291" y="16"/>
                    <a:pt x="291" y="16"/>
                    <a:pt x="291" y="16"/>
                  </a:cubicBezTo>
                  <a:cubicBezTo>
                    <a:pt x="290" y="14"/>
                    <a:pt x="290" y="14"/>
                    <a:pt x="290" y="14"/>
                  </a:cubicBezTo>
                  <a:cubicBezTo>
                    <a:pt x="291" y="13"/>
                    <a:pt x="291" y="13"/>
                    <a:pt x="291" y="13"/>
                  </a:cubicBezTo>
                  <a:cubicBezTo>
                    <a:pt x="288" y="14"/>
                    <a:pt x="288" y="14"/>
                    <a:pt x="288" y="14"/>
                  </a:cubicBezTo>
                  <a:cubicBezTo>
                    <a:pt x="285" y="14"/>
                    <a:pt x="285" y="14"/>
                    <a:pt x="285" y="14"/>
                  </a:cubicBezTo>
                  <a:cubicBezTo>
                    <a:pt x="284" y="16"/>
                    <a:pt x="284" y="16"/>
                    <a:pt x="284" y="16"/>
                  </a:cubicBezTo>
                  <a:cubicBezTo>
                    <a:pt x="278" y="17"/>
                    <a:pt x="278" y="17"/>
                    <a:pt x="278" y="17"/>
                  </a:cubicBezTo>
                  <a:cubicBezTo>
                    <a:pt x="278" y="18"/>
                    <a:pt x="278" y="18"/>
                    <a:pt x="278" y="18"/>
                  </a:cubicBezTo>
                  <a:cubicBezTo>
                    <a:pt x="278" y="20"/>
                    <a:pt x="278" y="20"/>
                    <a:pt x="278" y="20"/>
                  </a:cubicBezTo>
                  <a:cubicBezTo>
                    <a:pt x="275" y="21"/>
                    <a:pt x="275" y="21"/>
                    <a:pt x="275" y="21"/>
                  </a:cubicBezTo>
                  <a:cubicBezTo>
                    <a:pt x="272" y="23"/>
                    <a:pt x="272" y="23"/>
                    <a:pt x="272" y="23"/>
                  </a:cubicBezTo>
                  <a:cubicBezTo>
                    <a:pt x="271" y="24"/>
                    <a:pt x="271" y="24"/>
                    <a:pt x="271" y="24"/>
                  </a:cubicBezTo>
                  <a:cubicBezTo>
                    <a:pt x="271" y="26"/>
                    <a:pt x="271" y="26"/>
                    <a:pt x="271" y="26"/>
                  </a:cubicBezTo>
                  <a:cubicBezTo>
                    <a:pt x="270" y="24"/>
                    <a:pt x="270" y="24"/>
                    <a:pt x="270" y="24"/>
                  </a:cubicBezTo>
                  <a:cubicBezTo>
                    <a:pt x="268" y="24"/>
                    <a:pt x="268" y="24"/>
                    <a:pt x="268" y="24"/>
                  </a:cubicBezTo>
                  <a:cubicBezTo>
                    <a:pt x="267" y="23"/>
                    <a:pt x="267" y="23"/>
                    <a:pt x="267" y="23"/>
                  </a:cubicBezTo>
                  <a:cubicBezTo>
                    <a:pt x="264" y="24"/>
                    <a:pt x="264" y="24"/>
                    <a:pt x="264" y="24"/>
                  </a:cubicBezTo>
                  <a:cubicBezTo>
                    <a:pt x="261" y="26"/>
                    <a:pt x="261" y="26"/>
                    <a:pt x="261" y="26"/>
                  </a:cubicBezTo>
                  <a:cubicBezTo>
                    <a:pt x="259" y="24"/>
                    <a:pt x="259" y="24"/>
                    <a:pt x="259" y="24"/>
                  </a:cubicBezTo>
                  <a:cubicBezTo>
                    <a:pt x="258" y="23"/>
                    <a:pt x="258" y="23"/>
                    <a:pt x="258" y="23"/>
                  </a:cubicBezTo>
                  <a:cubicBezTo>
                    <a:pt x="259" y="21"/>
                    <a:pt x="259" y="21"/>
                    <a:pt x="259" y="21"/>
                  </a:cubicBezTo>
                  <a:cubicBezTo>
                    <a:pt x="262" y="20"/>
                    <a:pt x="262" y="20"/>
                    <a:pt x="262" y="20"/>
                  </a:cubicBezTo>
                  <a:cubicBezTo>
                    <a:pt x="261" y="17"/>
                    <a:pt x="261" y="17"/>
                    <a:pt x="261" y="17"/>
                  </a:cubicBezTo>
                  <a:cubicBezTo>
                    <a:pt x="259" y="18"/>
                    <a:pt x="259" y="18"/>
                    <a:pt x="259" y="18"/>
                  </a:cubicBezTo>
                  <a:cubicBezTo>
                    <a:pt x="258" y="20"/>
                    <a:pt x="258" y="20"/>
                    <a:pt x="258" y="20"/>
                  </a:cubicBezTo>
                  <a:cubicBezTo>
                    <a:pt x="254" y="18"/>
                    <a:pt x="254" y="18"/>
                    <a:pt x="254" y="18"/>
                  </a:cubicBezTo>
                  <a:cubicBezTo>
                    <a:pt x="251" y="17"/>
                    <a:pt x="251" y="17"/>
                    <a:pt x="251" y="17"/>
                  </a:cubicBezTo>
                  <a:cubicBezTo>
                    <a:pt x="249" y="17"/>
                    <a:pt x="249" y="17"/>
                    <a:pt x="249" y="17"/>
                  </a:cubicBezTo>
                  <a:cubicBezTo>
                    <a:pt x="249" y="18"/>
                    <a:pt x="249" y="18"/>
                    <a:pt x="249" y="18"/>
                  </a:cubicBezTo>
                  <a:cubicBezTo>
                    <a:pt x="251" y="18"/>
                    <a:pt x="251" y="18"/>
                    <a:pt x="251" y="18"/>
                  </a:cubicBezTo>
                  <a:cubicBezTo>
                    <a:pt x="248" y="20"/>
                    <a:pt x="248" y="20"/>
                    <a:pt x="248" y="20"/>
                  </a:cubicBezTo>
                  <a:cubicBezTo>
                    <a:pt x="248" y="18"/>
                    <a:pt x="248" y="18"/>
                    <a:pt x="248" y="18"/>
                  </a:cubicBezTo>
                  <a:cubicBezTo>
                    <a:pt x="248" y="17"/>
                    <a:pt x="248" y="17"/>
                    <a:pt x="248" y="17"/>
                  </a:cubicBezTo>
                  <a:cubicBezTo>
                    <a:pt x="245" y="16"/>
                    <a:pt x="245" y="16"/>
                    <a:pt x="245" y="16"/>
                  </a:cubicBezTo>
                  <a:cubicBezTo>
                    <a:pt x="244" y="14"/>
                    <a:pt x="244" y="14"/>
                    <a:pt x="244" y="14"/>
                  </a:cubicBezTo>
                  <a:cubicBezTo>
                    <a:pt x="244" y="16"/>
                    <a:pt x="244" y="16"/>
                    <a:pt x="244" y="16"/>
                  </a:cubicBezTo>
                  <a:cubicBezTo>
                    <a:pt x="242" y="16"/>
                    <a:pt x="242" y="16"/>
                    <a:pt x="242" y="16"/>
                  </a:cubicBezTo>
                  <a:cubicBezTo>
                    <a:pt x="241" y="16"/>
                    <a:pt x="241" y="16"/>
                    <a:pt x="241" y="16"/>
                  </a:cubicBezTo>
                  <a:cubicBezTo>
                    <a:pt x="239" y="17"/>
                    <a:pt x="239" y="17"/>
                    <a:pt x="239" y="17"/>
                  </a:cubicBezTo>
                  <a:cubicBezTo>
                    <a:pt x="238" y="17"/>
                    <a:pt x="238" y="17"/>
                    <a:pt x="238" y="17"/>
                  </a:cubicBezTo>
                  <a:cubicBezTo>
                    <a:pt x="235" y="17"/>
                    <a:pt x="235" y="17"/>
                    <a:pt x="235" y="17"/>
                  </a:cubicBezTo>
                  <a:cubicBezTo>
                    <a:pt x="234" y="17"/>
                    <a:pt x="234" y="17"/>
                    <a:pt x="234" y="17"/>
                  </a:cubicBezTo>
                  <a:cubicBezTo>
                    <a:pt x="232" y="16"/>
                    <a:pt x="232" y="16"/>
                    <a:pt x="232" y="16"/>
                  </a:cubicBezTo>
                  <a:cubicBezTo>
                    <a:pt x="234" y="14"/>
                    <a:pt x="234" y="14"/>
                    <a:pt x="234" y="14"/>
                  </a:cubicBezTo>
                  <a:cubicBezTo>
                    <a:pt x="234" y="13"/>
                    <a:pt x="234" y="13"/>
                    <a:pt x="234" y="13"/>
                  </a:cubicBezTo>
                  <a:cubicBezTo>
                    <a:pt x="232" y="11"/>
                    <a:pt x="232" y="11"/>
                    <a:pt x="232" y="11"/>
                  </a:cubicBezTo>
                  <a:cubicBezTo>
                    <a:pt x="232" y="10"/>
                    <a:pt x="232" y="10"/>
                    <a:pt x="232" y="10"/>
                  </a:cubicBezTo>
                  <a:cubicBezTo>
                    <a:pt x="231" y="8"/>
                    <a:pt x="231" y="8"/>
                    <a:pt x="231" y="8"/>
                  </a:cubicBezTo>
                  <a:cubicBezTo>
                    <a:pt x="229" y="7"/>
                    <a:pt x="229" y="7"/>
                    <a:pt x="229" y="7"/>
                  </a:cubicBezTo>
                  <a:cubicBezTo>
                    <a:pt x="228" y="4"/>
                    <a:pt x="228" y="4"/>
                    <a:pt x="228" y="4"/>
                  </a:cubicBezTo>
                  <a:cubicBezTo>
                    <a:pt x="225" y="3"/>
                    <a:pt x="225" y="3"/>
                    <a:pt x="225" y="3"/>
                  </a:cubicBezTo>
                  <a:cubicBezTo>
                    <a:pt x="224" y="1"/>
                    <a:pt x="224" y="1"/>
                    <a:pt x="224" y="1"/>
                  </a:cubicBezTo>
                  <a:cubicBezTo>
                    <a:pt x="221" y="3"/>
                    <a:pt x="221" y="3"/>
                    <a:pt x="221" y="3"/>
                  </a:cubicBezTo>
                  <a:cubicBezTo>
                    <a:pt x="219" y="4"/>
                    <a:pt x="219" y="4"/>
                    <a:pt x="219" y="4"/>
                  </a:cubicBezTo>
                  <a:cubicBezTo>
                    <a:pt x="216" y="3"/>
                    <a:pt x="216" y="3"/>
                    <a:pt x="216" y="3"/>
                  </a:cubicBezTo>
                  <a:cubicBezTo>
                    <a:pt x="214" y="1"/>
                    <a:pt x="214" y="1"/>
                    <a:pt x="214" y="1"/>
                  </a:cubicBezTo>
                  <a:cubicBezTo>
                    <a:pt x="209" y="1"/>
                    <a:pt x="209" y="1"/>
                    <a:pt x="209" y="1"/>
                  </a:cubicBezTo>
                  <a:cubicBezTo>
                    <a:pt x="208" y="1"/>
                    <a:pt x="208" y="1"/>
                    <a:pt x="208" y="1"/>
                  </a:cubicBezTo>
                  <a:cubicBezTo>
                    <a:pt x="205" y="0"/>
                    <a:pt x="205" y="0"/>
                    <a:pt x="205" y="0"/>
                  </a:cubicBezTo>
                  <a:cubicBezTo>
                    <a:pt x="206" y="1"/>
                    <a:pt x="206" y="1"/>
                    <a:pt x="206" y="1"/>
                  </a:cubicBezTo>
                  <a:cubicBezTo>
                    <a:pt x="204" y="1"/>
                    <a:pt x="204" y="1"/>
                    <a:pt x="204" y="1"/>
                  </a:cubicBezTo>
                  <a:cubicBezTo>
                    <a:pt x="204" y="3"/>
                    <a:pt x="204" y="3"/>
                    <a:pt x="204" y="3"/>
                  </a:cubicBezTo>
                  <a:cubicBezTo>
                    <a:pt x="202" y="3"/>
                    <a:pt x="202" y="3"/>
                    <a:pt x="202" y="3"/>
                  </a:cubicBezTo>
                  <a:cubicBezTo>
                    <a:pt x="201" y="4"/>
                    <a:pt x="201" y="4"/>
                    <a:pt x="201" y="4"/>
                  </a:cubicBezTo>
                  <a:cubicBezTo>
                    <a:pt x="199" y="4"/>
                    <a:pt x="199" y="4"/>
                    <a:pt x="199" y="4"/>
                  </a:cubicBezTo>
                  <a:cubicBezTo>
                    <a:pt x="201" y="6"/>
                    <a:pt x="201" y="6"/>
                    <a:pt x="201" y="6"/>
                  </a:cubicBezTo>
                  <a:cubicBezTo>
                    <a:pt x="196" y="7"/>
                    <a:pt x="196" y="7"/>
                    <a:pt x="196" y="7"/>
                  </a:cubicBezTo>
                  <a:cubicBezTo>
                    <a:pt x="192" y="8"/>
                    <a:pt x="192" y="8"/>
                    <a:pt x="192" y="8"/>
                  </a:cubicBezTo>
                  <a:cubicBezTo>
                    <a:pt x="185" y="10"/>
                    <a:pt x="185" y="10"/>
                    <a:pt x="185" y="10"/>
                  </a:cubicBezTo>
                  <a:cubicBezTo>
                    <a:pt x="178" y="10"/>
                    <a:pt x="178" y="10"/>
                    <a:pt x="178" y="10"/>
                  </a:cubicBezTo>
                  <a:cubicBezTo>
                    <a:pt x="173" y="11"/>
                    <a:pt x="173" y="11"/>
                    <a:pt x="173" y="11"/>
                  </a:cubicBezTo>
                  <a:cubicBezTo>
                    <a:pt x="172" y="13"/>
                    <a:pt x="172" y="13"/>
                    <a:pt x="172" y="13"/>
                  </a:cubicBezTo>
                  <a:cubicBezTo>
                    <a:pt x="172" y="14"/>
                    <a:pt x="172" y="14"/>
                    <a:pt x="172" y="14"/>
                  </a:cubicBezTo>
                  <a:cubicBezTo>
                    <a:pt x="171" y="14"/>
                    <a:pt x="171" y="14"/>
                    <a:pt x="171" y="14"/>
                  </a:cubicBezTo>
                  <a:cubicBezTo>
                    <a:pt x="169" y="14"/>
                    <a:pt x="169" y="14"/>
                    <a:pt x="169" y="14"/>
                  </a:cubicBezTo>
                  <a:cubicBezTo>
                    <a:pt x="168" y="14"/>
                    <a:pt x="168" y="14"/>
                    <a:pt x="168" y="14"/>
                  </a:cubicBezTo>
                  <a:cubicBezTo>
                    <a:pt x="163" y="14"/>
                    <a:pt x="163" y="14"/>
                    <a:pt x="163" y="14"/>
                  </a:cubicBezTo>
                  <a:cubicBezTo>
                    <a:pt x="162" y="14"/>
                    <a:pt x="162" y="14"/>
                    <a:pt x="162" y="14"/>
                  </a:cubicBezTo>
                  <a:cubicBezTo>
                    <a:pt x="162" y="16"/>
                    <a:pt x="162" y="16"/>
                    <a:pt x="162" y="16"/>
                  </a:cubicBezTo>
                  <a:cubicBezTo>
                    <a:pt x="158" y="16"/>
                    <a:pt x="158" y="16"/>
                    <a:pt x="158" y="16"/>
                  </a:cubicBezTo>
                  <a:cubicBezTo>
                    <a:pt x="157" y="16"/>
                    <a:pt x="157" y="16"/>
                    <a:pt x="157" y="16"/>
                  </a:cubicBezTo>
                  <a:cubicBezTo>
                    <a:pt x="157" y="16"/>
                    <a:pt x="157" y="16"/>
                    <a:pt x="156" y="16"/>
                  </a:cubicBezTo>
                  <a:cubicBezTo>
                    <a:pt x="156" y="16"/>
                    <a:pt x="156" y="16"/>
                    <a:pt x="156" y="16"/>
                  </a:cubicBezTo>
                  <a:cubicBezTo>
                    <a:pt x="156" y="16"/>
                    <a:pt x="156" y="16"/>
                    <a:pt x="155" y="16"/>
                  </a:cubicBezTo>
                  <a:cubicBezTo>
                    <a:pt x="153" y="17"/>
                    <a:pt x="153" y="17"/>
                    <a:pt x="153" y="17"/>
                  </a:cubicBezTo>
                  <a:cubicBezTo>
                    <a:pt x="153" y="17"/>
                    <a:pt x="153" y="17"/>
                    <a:pt x="150" y="17"/>
                  </a:cubicBezTo>
                  <a:cubicBezTo>
                    <a:pt x="149" y="17"/>
                    <a:pt x="149" y="17"/>
                    <a:pt x="149" y="17"/>
                  </a:cubicBezTo>
                  <a:cubicBezTo>
                    <a:pt x="149" y="17"/>
                    <a:pt x="149" y="17"/>
                    <a:pt x="149" y="18"/>
                  </a:cubicBezTo>
                  <a:cubicBezTo>
                    <a:pt x="149" y="18"/>
                    <a:pt x="149" y="18"/>
                    <a:pt x="148" y="20"/>
                  </a:cubicBezTo>
                  <a:cubicBezTo>
                    <a:pt x="148" y="20"/>
                    <a:pt x="148" y="20"/>
                    <a:pt x="146" y="18"/>
                  </a:cubicBezTo>
                  <a:cubicBezTo>
                    <a:pt x="146" y="18"/>
                    <a:pt x="146" y="18"/>
                    <a:pt x="145" y="18"/>
                  </a:cubicBezTo>
                  <a:cubicBezTo>
                    <a:pt x="145" y="18"/>
                    <a:pt x="145" y="18"/>
                    <a:pt x="143" y="18"/>
                  </a:cubicBezTo>
                  <a:cubicBezTo>
                    <a:pt x="143" y="18"/>
                    <a:pt x="143" y="18"/>
                    <a:pt x="141" y="20"/>
                  </a:cubicBezTo>
                  <a:cubicBezTo>
                    <a:pt x="141" y="20"/>
                    <a:pt x="141" y="20"/>
                    <a:pt x="141" y="20"/>
                  </a:cubicBezTo>
                  <a:cubicBezTo>
                    <a:pt x="138" y="18"/>
                    <a:pt x="138" y="18"/>
                    <a:pt x="138" y="18"/>
                  </a:cubicBezTo>
                  <a:cubicBezTo>
                    <a:pt x="137" y="18"/>
                    <a:pt x="137" y="18"/>
                    <a:pt x="137" y="18"/>
                  </a:cubicBezTo>
                  <a:cubicBezTo>
                    <a:pt x="135" y="18"/>
                    <a:pt x="135" y="18"/>
                    <a:pt x="135" y="18"/>
                  </a:cubicBezTo>
                  <a:cubicBezTo>
                    <a:pt x="135" y="20"/>
                    <a:pt x="135" y="20"/>
                    <a:pt x="135" y="20"/>
                  </a:cubicBezTo>
                  <a:cubicBezTo>
                    <a:pt x="132" y="20"/>
                    <a:pt x="132" y="20"/>
                    <a:pt x="132" y="20"/>
                  </a:cubicBezTo>
                  <a:cubicBezTo>
                    <a:pt x="135" y="21"/>
                    <a:pt x="135" y="21"/>
                    <a:pt x="135" y="21"/>
                  </a:cubicBezTo>
                  <a:cubicBezTo>
                    <a:pt x="135" y="23"/>
                    <a:pt x="135" y="23"/>
                    <a:pt x="135" y="23"/>
                  </a:cubicBezTo>
                  <a:cubicBezTo>
                    <a:pt x="134" y="23"/>
                    <a:pt x="134" y="23"/>
                    <a:pt x="134" y="23"/>
                  </a:cubicBezTo>
                  <a:cubicBezTo>
                    <a:pt x="135" y="24"/>
                    <a:pt x="135" y="24"/>
                    <a:pt x="135" y="24"/>
                  </a:cubicBezTo>
                  <a:cubicBezTo>
                    <a:pt x="136" y="24"/>
                    <a:pt x="136" y="24"/>
                    <a:pt x="136" y="24"/>
                  </a:cubicBezTo>
                  <a:cubicBezTo>
                    <a:pt x="138" y="24"/>
                    <a:pt x="138" y="24"/>
                    <a:pt x="138" y="24"/>
                  </a:cubicBezTo>
                  <a:cubicBezTo>
                    <a:pt x="139" y="24"/>
                    <a:pt x="139" y="24"/>
                    <a:pt x="139" y="24"/>
                  </a:cubicBezTo>
                  <a:cubicBezTo>
                    <a:pt x="140" y="25"/>
                    <a:pt x="140" y="25"/>
                    <a:pt x="140" y="25"/>
                  </a:cubicBezTo>
                  <a:cubicBezTo>
                    <a:pt x="140" y="25"/>
                    <a:pt x="140" y="25"/>
                    <a:pt x="141" y="26"/>
                  </a:cubicBezTo>
                  <a:cubicBezTo>
                    <a:pt x="141" y="26"/>
                    <a:pt x="141" y="26"/>
                    <a:pt x="138" y="26"/>
                  </a:cubicBezTo>
                  <a:cubicBezTo>
                    <a:pt x="138" y="26"/>
                    <a:pt x="138" y="26"/>
                    <a:pt x="136" y="27"/>
                  </a:cubicBezTo>
                  <a:cubicBezTo>
                    <a:pt x="136" y="27"/>
                    <a:pt x="136" y="27"/>
                    <a:pt x="136" y="28"/>
                  </a:cubicBezTo>
                  <a:cubicBezTo>
                    <a:pt x="136" y="28"/>
                    <a:pt x="136" y="28"/>
                    <a:pt x="145" y="30"/>
                  </a:cubicBezTo>
                  <a:cubicBezTo>
                    <a:pt x="145" y="30"/>
                    <a:pt x="145" y="30"/>
                    <a:pt x="146" y="30"/>
                  </a:cubicBezTo>
                  <a:cubicBezTo>
                    <a:pt x="146" y="30"/>
                    <a:pt x="146" y="30"/>
                    <a:pt x="148" y="31"/>
                  </a:cubicBezTo>
                  <a:cubicBezTo>
                    <a:pt x="148" y="31"/>
                    <a:pt x="148" y="31"/>
                    <a:pt x="143" y="33"/>
                  </a:cubicBezTo>
                  <a:cubicBezTo>
                    <a:pt x="143" y="33"/>
                    <a:pt x="143" y="33"/>
                    <a:pt x="141" y="31"/>
                  </a:cubicBezTo>
                  <a:cubicBezTo>
                    <a:pt x="141" y="31"/>
                    <a:pt x="141" y="31"/>
                    <a:pt x="136" y="31"/>
                  </a:cubicBezTo>
                  <a:cubicBezTo>
                    <a:pt x="136" y="31"/>
                    <a:pt x="136" y="31"/>
                    <a:pt x="136" y="33"/>
                  </a:cubicBezTo>
                  <a:cubicBezTo>
                    <a:pt x="136" y="33"/>
                    <a:pt x="136" y="33"/>
                    <a:pt x="136" y="34"/>
                  </a:cubicBezTo>
                  <a:cubicBezTo>
                    <a:pt x="136" y="34"/>
                    <a:pt x="136" y="34"/>
                    <a:pt x="135" y="36"/>
                  </a:cubicBezTo>
                  <a:cubicBezTo>
                    <a:pt x="135" y="36"/>
                    <a:pt x="135" y="36"/>
                    <a:pt x="139" y="40"/>
                  </a:cubicBezTo>
                  <a:cubicBezTo>
                    <a:pt x="139" y="40"/>
                    <a:pt x="139" y="40"/>
                    <a:pt x="136" y="43"/>
                  </a:cubicBezTo>
                  <a:cubicBezTo>
                    <a:pt x="136" y="43"/>
                    <a:pt x="136" y="43"/>
                    <a:pt x="135" y="43"/>
                  </a:cubicBezTo>
                  <a:cubicBezTo>
                    <a:pt x="135" y="43"/>
                    <a:pt x="135" y="43"/>
                    <a:pt x="130" y="46"/>
                  </a:cubicBezTo>
                  <a:cubicBezTo>
                    <a:pt x="130" y="46"/>
                    <a:pt x="130" y="46"/>
                    <a:pt x="130" y="47"/>
                  </a:cubicBezTo>
                  <a:cubicBezTo>
                    <a:pt x="130" y="47"/>
                    <a:pt x="130" y="47"/>
                    <a:pt x="132" y="47"/>
                  </a:cubicBezTo>
                  <a:cubicBezTo>
                    <a:pt x="132" y="47"/>
                    <a:pt x="132" y="47"/>
                    <a:pt x="135" y="49"/>
                  </a:cubicBezTo>
                  <a:cubicBezTo>
                    <a:pt x="135" y="49"/>
                    <a:pt x="135" y="49"/>
                    <a:pt x="138" y="50"/>
                  </a:cubicBezTo>
                  <a:cubicBezTo>
                    <a:pt x="138" y="50"/>
                    <a:pt x="138" y="50"/>
                    <a:pt x="139" y="50"/>
                  </a:cubicBezTo>
                  <a:cubicBezTo>
                    <a:pt x="139" y="50"/>
                    <a:pt x="139" y="50"/>
                    <a:pt x="141" y="50"/>
                  </a:cubicBezTo>
                  <a:cubicBezTo>
                    <a:pt x="141" y="50"/>
                    <a:pt x="141" y="50"/>
                    <a:pt x="142" y="51"/>
                  </a:cubicBezTo>
                  <a:cubicBezTo>
                    <a:pt x="142" y="51"/>
                    <a:pt x="142" y="51"/>
                    <a:pt x="143" y="53"/>
                  </a:cubicBezTo>
                  <a:cubicBezTo>
                    <a:pt x="143" y="53"/>
                    <a:pt x="143" y="53"/>
                    <a:pt x="145" y="53"/>
                  </a:cubicBezTo>
                  <a:cubicBezTo>
                    <a:pt x="145" y="53"/>
                    <a:pt x="145" y="53"/>
                    <a:pt x="148" y="53"/>
                  </a:cubicBezTo>
                  <a:cubicBezTo>
                    <a:pt x="148" y="53"/>
                    <a:pt x="148" y="53"/>
                    <a:pt x="151" y="54"/>
                  </a:cubicBezTo>
                  <a:cubicBezTo>
                    <a:pt x="151" y="54"/>
                    <a:pt x="151" y="54"/>
                    <a:pt x="149" y="56"/>
                  </a:cubicBezTo>
                  <a:cubicBezTo>
                    <a:pt x="149" y="56"/>
                    <a:pt x="149" y="56"/>
                    <a:pt x="149" y="57"/>
                  </a:cubicBezTo>
                  <a:cubicBezTo>
                    <a:pt x="149" y="57"/>
                    <a:pt x="149" y="57"/>
                    <a:pt x="149" y="60"/>
                  </a:cubicBezTo>
                  <a:cubicBezTo>
                    <a:pt x="149" y="60"/>
                    <a:pt x="149" y="60"/>
                    <a:pt x="148" y="61"/>
                  </a:cubicBezTo>
                  <a:cubicBezTo>
                    <a:pt x="148" y="61"/>
                    <a:pt x="148" y="61"/>
                    <a:pt x="146" y="61"/>
                  </a:cubicBezTo>
                  <a:cubicBezTo>
                    <a:pt x="146" y="61"/>
                    <a:pt x="146" y="61"/>
                    <a:pt x="142" y="63"/>
                  </a:cubicBezTo>
                  <a:cubicBezTo>
                    <a:pt x="142" y="63"/>
                    <a:pt x="142" y="63"/>
                    <a:pt x="138" y="61"/>
                  </a:cubicBezTo>
                  <a:cubicBezTo>
                    <a:pt x="138" y="61"/>
                    <a:pt x="138" y="61"/>
                    <a:pt x="136" y="60"/>
                  </a:cubicBezTo>
                  <a:cubicBezTo>
                    <a:pt x="136" y="60"/>
                    <a:pt x="136" y="60"/>
                    <a:pt x="135" y="60"/>
                  </a:cubicBezTo>
                  <a:cubicBezTo>
                    <a:pt x="135" y="60"/>
                    <a:pt x="135" y="60"/>
                    <a:pt x="133" y="61"/>
                  </a:cubicBezTo>
                  <a:cubicBezTo>
                    <a:pt x="133" y="61"/>
                    <a:pt x="133" y="61"/>
                    <a:pt x="133" y="63"/>
                  </a:cubicBezTo>
                  <a:cubicBezTo>
                    <a:pt x="133" y="63"/>
                    <a:pt x="133" y="63"/>
                    <a:pt x="132" y="64"/>
                  </a:cubicBezTo>
                  <a:cubicBezTo>
                    <a:pt x="132" y="64"/>
                    <a:pt x="132" y="64"/>
                    <a:pt x="130" y="64"/>
                  </a:cubicBezTo>
                  <a:cubicBezTo>
                    <a:pt x="130" y="64"/>
                    <a:pt x="130" y="64"/>
                    <a:pt x="130" y="63"/>
                  </a:cubicBezTo>
                  <a:cubicBezTo>
                    <a:pt x="130" y="63"/>
                    <a:pt x="130" y="63"/>
                    <a:pt x="129" y="63"/>
                  </a:cubicBezTo>
                  <a:cubicBezTo>
                    <a:pt x="129" y="63"/>
                    <a:pt x="129" y="63"/>
                    <a:pt x="126" y="63"/>
                  </a:cubicBezTo>
                  <a:cubicBezTo>
                    <a:pt x="126" y="63"/>
                    <a:pt x="126" y="63"/>
                    <a:pt x="123" y="61"/>
                  </a:cubicBezTo>
                  <a:cubicBezTo>
                    <a:pt x="123" y="61"/>
                    <a:pt x="123" y="61"/>
                    <a:pt x="120" y="60"/>
                  </a:cubicBezTo>
                  <a:cubicBezTo>
                    <a:pt x="120" y="60"/>
                    <a:pt x="120" y="60"/>
                    <a:pt x="118" y="56"/>
                  </a:cubicBezTo>
                  <a:cubicBezTo>
                    <a:pt x="118" y="56"/>
                    <a:pt x="118" y="56"/>
                    <a:pt x="116" y="56"/>
                  </a:cubicBezTo>
                  <a:cubicBezTo>
                    <a:pt x="116" y="56"/>
                    <a:pt x="116" y="56"/>
                    <a:pt x="115" y="56"/>
                  </a:cubicBezTo>
                  <a:cubicBezTo>
                    <a:pt x="115" y="56"/>
                    <a:pt x="115" y="56"/>
                    <a:pt x="113" y="57"/>
                  </a:cubicBezTo>
                  <a:cubicBezTo>
                    <a:pt x="113" y="57"/>
                    <a:pt x="113" y="57"/>
                    <a:pt x="112" y="57"/>
                  </a:cubicBezTo>
                  <a:cubicBezTo>
                    <a:pt x="112" y="57"/>
                    <a:pt x="112" y="57"/>
                    <a:pt x="110" y="57"/>
                  </a:cubicBezTo>
                  <a:cubicBezTo>
                    <a:pt x="110" y="57"/>
                    <a:pt x="110" y="57"/>
                    <a:pt x="110" y="59"/>
                  </a:cubicBezTo>
                  <a:cubicBezTo>
                    <a:pt x="110" y="59"/>
                    <a:pt x="110" y="59"/>
                    <a:pt x="109" y="60"/>
                  </a:cubicBezTo>
                  <a:cubicBezTo>
                    <a:pt x="109" y="60"/>
                    <a:pt x="109" y="60"/>
                    <a:pt x="108" y="60"/>
                  </a:cubicBezTo>
                  <a:cubicBezTo>
                    <a:pt x="108" y="60"/>
                    <a:pt x="108" y="60"/>
                    <a:pt x="105" y="57"/>
                  </a:cubicBezTo>
                  <a:cubicBezTo>
                    <a:pt x="105" y="57"/>
                    <a:pt x="105" y="57"/>
                    <a:pt x="102" y="57"/>
                  </a:cubicBezTo>
                  <a:cubicBezTo>
                    <a:pt x="102" y="57"/>
                    <a:pt x="102" y="57"/>
                    <a:pt x="100" y="57"/>
                  </a:cubicBezTo>
                  <a:cubicBezTo>
                    <a:pt x="100" y="57"/>
                    <a:pt x="100" y="57"/>
                    <a:pt x="99" y="59"/>
                  </a:cubicBezTo>
                  <a:cubicBezTo>
                    <a:pt x="99" y="59"/>
                    <a:pt x="99" y="59"/>
                    <a:pt x="96" y="57"/>
                  </a:cubicBezTo>
                  <a:cubicBezTo>
                    <a:pt x="96" y="57"/>
                    <a:pt x="96" y="57"/>
                    <a:pt x="96" y="59"/>
                  </a:cubicBezTo>
                  <a:cubicBezTo>
                    <a:pt x="96" y="59"/>
                    <a:pt x="96" y="59"/>
                    <a:pt x="95" y="60"/>
                  </a:cubicBezTo>
                  <a:cubicBezTo>
                    <a:pt x="95" y="60"/>
                    <a:pt x="95" y="60"/>
                    <a:pt x="93" y="61"/>
                  </a:cubicBezTo>
                  <a:cubicBezTo>
                    <a:pt x="93" y="61"/>
                    <a:pt x="93" y="61"/>
                    <a:pt x="92" y="63"/>
                  </a:cubicBezTo>
                  <a:cubicBezTo>
                    <a:pt x="92" y="63"/>
                    <a:pt x="92" y="63"/>
                    <a:pt x="89" y="63"/>
                  </a:cubicBezTo>
                  <a:cubicBezTo>
                    <a:pt x="89" y="63"/>
                    <a:pt x="89" y="63"/>
                    <a:pt x="86" y="61"/>
                  </a:cubicBezTo>
                  <a:cubicBezTo>
                    <a:pt x="86" y="61"/>
                    <a:pt x="86" y="61"/>
                    <a:pt x="83" y="60"/>
                  </a:cubicBezTo>
                  <a:cubicBezTo>
                    <a:pt x="83" y="60"/>
                    <a:pt x="83" y="60"/>
                    <a:pt x="80" y="59"/>
                  </a:cubicBezTo>
                  <a:cubicBezTo>
                    <a:pt x="80" y="59"/>
                    <a:pt x="80" y="59"/>
                    <a:pt x="79" y="57"/>
                  </a:cubicBezTo>
                  <a:cubicBezTo>
                    <a:pt x="79" y="57"/>
                    <a:pt x="79" y="57"/>
                    <a:pt x="77" y="59"/>
                  </a:cubicBezTo>
                  <a:cubicBezTo>
                    <a:pt x="77" y="59"/>
                    <a:pt x="77" y="59"/>
                    <a:pt x="79" y="61"/>
                  </a:cubicBezTo>
                  <a:cubicBezTo>
                    <a:pt x="79" y="61"/>
                    <a:pt x="79" y="61"/>
                    <a:pt x="79" y="63"/>
                  </a:cubicBezTo>
                  <a:cubicBezTo>
                    <a:pt x="79" y="63"/>
                    <a:pt x="79" y="63"/>
                    <a:pt x="79" y="64"/>
                  </a:cubicBezTo>
                  <a:cubicBezTo>
                    <a:pt x="79" y="64"/>
                    <a:pt x="79" y="64"/>
                    <a:pt x="77" y="64"/>
                  </a:cubicBezTo>
                  <a:cubicBezTo>
                    <a:pt x="77" y="64"/>
                    <a:pt x="77" y="64"/>
                    <a:pt x="77" y="63"/>
                  </a:cubicBezTo>
                  <a:cubicBezTo>
                    <a:pt x="77" y="63"/>
                    <a:pt x="77" y="63"/>
                    <a:pt x="77" y="60"/>
                  </a:cubicBezTo>
                  <a:cubicBezTo>
                    <a:pt x="77" y="60"/>
                    <a:pt x="77" y="60"/>
                    <a:pt x="72" y="56"/>
                  </a:cubicBezTo>
                  <a:cubicBezTo>
                    <a:pt x="72" y="56"/>
                    <a:pt x="72" y="56"/>
                    <a:pt x="67" y="54"/>
                  </a:cubicBezTo>
                  <a:cubicBezTo>
                    <a:pt x="67" y="54"/>
                    <a:pt x="67" y="54"/>
                    <a:pt x="66" y="53"/>
                  </a:cubicBezTo>
                  <a:cubicBezTo>
                    <a:pt x="66" y="53"/>
                    <a:pt x="66" y="53"/>
                    <a:pt x="63" y="51"/>
                  </a:cubicBezTo>
                  <a:cubicBezTo>
                    <a:pt x="63" y="51"/>
                    <a:pt x="63" y="51"/>
                    <a:pt x="62" y="51"/>
                  </a:cubicBezTo>
                  <a:cubicBezTo>
                    <a:pt x="62" y="51"/>
                    <a:pt x="62" y="51"/>
                    <a:pt x="57" y="51"/>
                  </a:cubicBezTo>
                  <a:cubicBezTo>
                    <a:pt x="57" y="51"/>
                    <a:pt x="57" y="51"/>
                    <a:pt x="56" y="51"/>
                  </a:cubicBezTo>
                  <a:cubicBezTo>
                    <a:pt x="56" y="51"/>
                    <a:pt x="56" y="51"/>
                    <a:pt x="54" y="51"/>
                  </a:cubicBezTo>
                  <a:cubicBezTo>
                    <a:pt x="54" y="51"/>
                    <a:pt x="54" y="51"/>
                    <a:pt x="53" y="50"/>
                  </a:cubicBezTo>
                  <a:cubicBezTo>
                    <a:pt x="53" y="50"/>
                    <a:pt x="53" y="50"/>
                    <a:pt x="52" y="47"/>
                  </a:cubicBezTo>
                  <a:cubicBezTo>
                    <a:pt x="52" y="47"/>
                    <a:pt x="52" y="47"/>
                    <a:pt x="47" y="49"/>
                  </a:cubicBezTo>
                  <a:cubicBezTo>
                    <a:pt x="47" y="49"/>
                    <a:pt x="47" y="49"/>
                    <a:pt x="46" y="50"/>
                  </a:cubicBezTo>
                  <a:cubicBezTo>
                    <a:pt x="46" y="50"/>
                    <a:pt x="46" y="50"/>
                    <a:pt x="46" y="51"/>
                  </a:cubicBezTo>
                  <a:cubicBezTo>
                    <a:pt x="46" y="51"/>
                    <a:pt x="46" y="51"/>
                    <a:pt x="44" y="51"/>
                  </a:cubicBezTo>
                  <a:cubicBezTo>
                    <a:pt x="44" y="51"/>
                    <a:pt x="44" y="51"/>
                    <a:pt x="43" y="51"/>
                  </a:cubicBezTo>
                  <a:cubicBezTo>
                    <a:pt x="43" y="51"/>
                    <a:pt x="43" y="51"/>
                    <a:pt x="42" y="50"/>
                  </a:cubicBezTo>
                  <a:cubicBezTo>
                    <a:pt x="42" y="50"/>
                    <a:pt x="42" y="50"/>
                    <a:pt x="39" y="49"/>
                  </a:cubicBezTo>
                  <a:cubicBezTo>
                    <a:pt x="39" y="49"/>
                    <a:pt x="39" y="49"/>
                    <a:pt x="36" y="49"/>
                  </a:cubicBezTo>
                  <a:cubicBezTo>
                    <a:pt x="36" y="49"/>
                    <a:pt x="36" y="49"/>
                    <a:pt x="36" y="50"/>
                  </a:cubicBezTo>
                  <a:cubicBezTo>
                    <a:pt x="36" y="50"/>
                    <a:pt x="36" y="50"/>
                    <a:pt x="34" y="50"/>
                  </a:cubicBezTo>
                  <a:cubicBezTo>
                    <a:pt x="34" y="50"/>
                    <a:pt x="34" y="50"/>
                    <a:pt x="33" y="51"/>
                  </a:cubicBezTo>
                  <a:cubicBezTo>
                    <a:pt x="33" y="51"/>
                    <a:pt x="33" y="51"/>
                    <a:pt x="33" y="53"/>
                  </a:cubicBezTo>
                  <a:cubicBezTo>
                    <a:pt x="33" y="53"/>
                    <a:pt x="33" y="53"/>
                    <a:pt x="32" y="54"/>
                  </a:cubicBezTo>
                  <a:cubicBezTo>
                    <a:pt x="32" y="54"/>
                    <a:pt x="32" y="54"/>
                    <a:pt x="30" y="54"/>
                  </a:cubicBezTo>
                  <a:cubicBezTo>
                    <a:pt x="30" y="54"/>
                    <a:pt x="30" y="54"/>
                    <a:pt x="29" y="54"/>
                  </a:cubicBezTo>
                  <a:cubicBezTo>
                    <a:pt x="29" y="54"/>
                    <a:pt x="29" y="54"/>
                    <a:pt x="27" y="56"/>
                  </a:cubicBezTo>
                  <a:cubicBezTo>
                    <a:pt x="27" y="56"/>
                    <a:pt x="27" y="56"/>
                    <a:pt x="24" y="57"/>
                  </a:cubicBezTo>
                  <a:cubicBezTo>
                    <a:pt x="24" y="57"/>
                    <a:pt x="24" y="57"/>
                    <a:pt x="23" y="57"/>
                  </a:cubicBezTo>
                  <a:cubicBezTo>
                    <a:pt x="23" y="57"/>
                    <a:pt x="23" y="57"/>
                    <a:pt x="23" y="59"/>
                  </a:cubicBezTo>
                  <a:cubicBezTo>
                    <a:pt x="23" y="59"/>
                    <a:pt x="23" y="59"/>
                    <a:pt x="24" y="59"/>
                  </a:cubicBezTo>
                  <a:cubicBezTo>
                    <a:pt x="24" y="59"/>
                    <a:pt x="24" y="59"/>
                    <a:pt x="23" y="60"/>
                  </a:cubicBezTo>
                  <a:cubicBezTo>
                    <a:pt x="23" y="60"/>
                    <a:pt x="23" y="60"/>
                    <a:pt x="20" y="63"/>
                  </a:cubicBezTo>
                  <a:cubicBezTo>
                    <a:pt x="20" y="63"/>
                    <a:pt x="20" y="63"/>
                    <a:pt x="16" y="63"/>
                  </a:cubicBezTo>
                  <a:cubicBezTo>
                    <a:pt x="16" y="63"/>
                    <a:pt x="16" y="63"/>
                    <a:pt x="17" y="64"/>
                  </a:cubicBezTo>
                  <a:cubicBezTo>
                    <a:pt x="17" y="64"/>
                    <a:pt x="17" y="64"/>
                    <a:pt x="19" y="66"/>
                  </a:cubicBezTo>
                  <a:cubicBezTo>
                    <a:pt x="19" y="66"/>
                    <a:pt x="19" y="66"/>
                    <a:pt x="20" y="70"/>
                  </a:cubicBezTo>
                  <a:cubicBezTo>
                    <a:pt x="20" y="70"/>
                    <a:pt x="20" y="70"/>
                    <a:pt x="20" y="71"/>
                  </a:cubicBezTo>
                  <a:cubicBezTo>
                    <a:pt x="20" y="71"/>
                    <a:pt x="20" y="71"/>
                    <a:pt x="19" y="73"/>
                  </a:cubicBezTo>
                  <a:cubicBezTo>
                    <a:pt x="19" y="73"/>
                    <a:pt x="19" y="73"/>
                    <a:pt x="16" y="73"/>
                  </a:cubicBezTo>
                  <a:cubicBezTo>
                    <a:pt x="16" y="73"/>
                    <a:pt x="16" y="73"/>
                    <a:pt x="11" y="69"/>
                  </a:cubicBezTo>
                  <a:cubicBezTo>
                    <a:pt x="11" y="69"/>
                    <a:pt x="11" y="69"/>
                    <a:pt x="9" y="67"/>
                  </a:cubicBezTo>
                  <a:cubicBezTo>
                    <a:pt x="9" y="67"/>
                    <a:pt x="9" y="67"/>
                    <a:pt x="7" y="66"/>
                  </a:cubicBezTo>
                  <a:cubicBezTo>
                    <a:pt x="7" y="66"/>
                    <a:pt x="7" y="66"/>
                    <a:pt x="6" y="66"/>
                  </a:cubicBezTo>
                  <a:cubicBezTo>
                    <a:pt x="6" y="66"/>
                    <a:pt x="6" y="66"/>
                    <a:pt x="4" y="66"/>
                  </a:cubicBezTo>
                  <a:cubicBezTo>
                    <a:pt x="4" y="66"/>
                    <a:pt x="4" y="66"/>
                    <a:pt x="4" y="67"/>
                  </a:cubicBezTo>
                  <a:cubicBezTo>
                    <a:pt x="4" y="67"/>
                    <a:pt x="4" y="67"/>
                    <a:pt x="4" y="69"/>
                  </a:cubicBezTo>
                  <a:cubicBezTo>
                    <a:pt x="4" y="69"/>
                    <a:pt x="4" y="69"/>
                    <a:pt x="4" y="70"/>
                  </a:cubicBezTo>
                  <a:cubicBezTo>
                    <a:pt x="4" y="70"/>
                    <a:pt x="4" y="70"/>
                    <a:pt x="4" y="71"/>
                  </a:cubicBezTo>
                  <a:cubicBezTo>
                    <a:pt x="4" y="71"/>
                    <a:pt x="4" y="71"/>
                    <a:pt x="1" y="74"/>
                  </a:cubicBezTo>
                  <a:cubicBezTo>
                    <a:pt x="1" y="74"/>
                    <a:pt x="1" y="74"/>
                    <a:pt x="0" y="77"/>
                  </a:cubicBezTo>
                  <a:cubicBezTo>
                    <a:pt x="0" y="77"/>
                    <a:pt x="0" y="77"/>
                    <a:pt x="1" y="80"/>
                  </a:cubicBezTo>
                  <a:cubicBezTo>
                    <a:pt x="1" y="80"/>
                    <a:pt x="1" y="80"/>
                    <a:pt x="2" y="81"/>
                  </a:cubicBezTo>
                  <a:cubicBezTo>
                    <a:pt x="2" y="81"/>
                    <a:pt x="2" y="81"/>
                    <a:pt x="3" y="82"/>
                  </a:cubicBezTo>
                  <a:cubicBezTo>
                    <a:pt x="3" y="82"/>
                    <a:pt x="3" y="82"/>
                    <a:pt x="4" y="83"/>
                  </a:cubicBezTo>
                  <a:cubicBezTo>
                    <a:pt x="4" y="83"/>
                    <a:pt x="4" y="83"/>
                    <a:pt x="3" y="84"/>
                  </a:cubicBezTo>
                  <a:cubicBezTo>
                    <a:pt x="3" y="84"/>
                    <a:pt x="3" y="84"/>
                    <a:pt x="1" y="86"/>
                  </a:cubicBezTo>
                  <a:cubicBezTo>
                    <a:pt x="1" y="86"/>
                    <a:pt x="1" y="86"/>
                    <a:pt x="0" y="89"/>
                  </a:cubicBezTo>
                  <a:cubicBezTo>
                    <a:pt x="0" y="89"/>
                    <a:pt x="0" y="89"/>
                    <a:pt x="0" y="90"/>
                  </a:cubicBezTo>
                  <a:cubicBezTo>
                    <a:pt x="0" y="90"/>
                    <a:pt x="0" y="90"/>
                    <a:pt x="1" y="92"/>
                  </a:cubicBezTo>
                  <a:cubicBezTo>
                    <a:pt x="1" y="92"/>
                    <a:pt x="1" y="92"/>
                    <a:pt x="3" y="93"/>
                  </a:cubicBezTo>
                  <a:cubicBezTo>
                    <a:pt x="3" y="93"/>
                    <a:pt x="3" y="93"/>
                    <a:pt x="4" y="93"/>
                  </a:cubicBezTo>
                  <a:cubicBezTo>
                    <a:pt x="4" y="93"/>
                    <a:pt x="4" y="93"/>
                    <a:pt x="6" y="94"/>
                  </a:cubicBezTo>
                  <a:cubicBezTo>
                    <a:pt x="6" y="94"/>
                    <a:pt x="6" y="94"/>
                    <a:pt x="9" y="97"/>
                  </a:cubicBezTo>
                  <a:cubicBezTo>
                    <a:pt x="9" y="97"/>
                    <a:pt x="9" y="97"/>
                    <a:pt x="7" y="97"/>
                  </a:cubicBezTo>
                  <a:cubicBezTo>
                    <a:pt x="7" y="97"/>
                    <a:pt x="7" y="97"/>
                    <a:pt x="9" y="100"/>
                  </a:cubicBezTo>
                  <a:cubicBezTo>
                    <a:pt x="9" y="100"/>
                    <a:pt x="9" y="100"/>
                    <a:pt x="10" y="102"/>
                  </a:cubicBezTo>
                  <a:cubicBezTo>
                    <a:pt x="10" y="102"/>
                    <a:pt x="10" y="102"/>
                    <a:pt x="11" y="102"/>
                  </a:cubicBezTo>
                  <a:cubicBezTo>
                    <a:pt x="11" y="102"/>
                    <a:pt x="11" y="102"/>
                    <a:pt x="13" y="100"/>
                  </a:cubicBezTo>
                  <a:cubicBezTo>
                    <a:pt x="13" y="100"/>
                    <a:pt x="13" y="100"/>
                    <a:pt x="14" y="100"/>
                  </a:cubicBezTo>
                  <a:cubicBezTo>
                    <a:pt x="14" y="100"/>
                    <a:pt x="14" y="100"/>
                    <a:pt x="17" y="102"/>
                  </a:cubicBezTo>
                  <a:cubicBezTo>
                    <a:pt x="17" y="102"/>
                    <a:pt x="17" y="102"/>
                    <a:pt x="22" y="103"/>
                  </a:cubicBezTo>
                  <a:cubicBezTo>
                    <a:pt x="22" y="103"/>
                    <a:pt x="22" y="103"/>
                    <a:pt x="23" y="106"/>
                  </a:cubicBezTo>
                  <a:cubicBezTo>
                    <a:pt x="23" y="106"/>
                    <a:pt x="23" y="106"/>
                    <a:pt x="27" y="110"/>
                  </a:cubicBezTo>
                  <a:cubicBezTo>
                    <a:pt x="27" y="110"/>
                    <a:pt x="27" y="110"/>
                    <a:pt x="29" y="112"/>
                  </a:cubicBezTo>
                  <a:cubicBezTo>
                    <a:pt x="29" y="112"/>
                    <a:pt x="29" y="112"/>
                    <a:pt x="30" y="114"/>
                  </a:cubicBezTo>
                  <a:cubicBezTo>
                    <a:pt x="30" y="114"/>
                    <a:pt x="30" y="114"/>
                    <a:pt x="29" y="114"/>
                  </a:cubicBezTo>
                  <a:cubicBezTo>
                    <a:pt x="29" y="114"/>
                    <a:pt x="29" y="114"/>
                    <a:pt x="27" y="114"/>
                  </a:cubicBezTo>
                  <a:cubicBezTo>
                    <a:pt x="27" y="114"/>
                    <a:pt x="27" y="114"/>
                    <a:pt x="26" y="114"/>
                  </a:cubicBezTo>
                  <a:cubicBezTo>
                    <a:pt x="26" y="114"/>
                    <a:pt x="26" y="114"/>
                    <a:pt x="27" y="115"/>
                  </a:cubicBezTo>
                  <a:cubicBezTo>
                    <a:pt x="27" y="115"/>
                    <a:pt x="27" y="115"/>
                    <a:pt x="26" y="116"/>
                  </a:cubicBezTo>
                  <a:cubicBezTo>
                    <a:pt x="26" y="116"/>
                    <a:pt x="26" y="116"/>
                    <a:pt x="30" y="117"/>
                  </a:cubicBezTo>
                  <a:cubicBezTo>
                    <a:pt x="32" y="119"/>
                    <a:pt x="32" y="119"/>
                    <a:pt x="32" y="119"/>
                  </a:cubicBezTo>
                  <a:cubicBezTo>
                    <a:pt x="32" y="119"/>
                    <a:pt x="32" y="119"/>
                    <a:pt x="34" y="120"/>
                  </a:cubicBezTo>
                  <a:cubicBezTo>
                    <a:pt x="34" y="119"/>
                    <a:pt x="34" y="119"/>
                    <a:pt x="34" y="119"/>
                  </a:cubicBezTo>
                  <a:cubicBezTo>
                    <a:pt x="36" y="119"/>
                    <a:pt x="36" y="119"/>
                    <a:pt x="36" y="119"/>
                  </a:cubicBezTo>
                  <a:cubicBezTo>
                    <a:pt x="34" y="117"/>
                    <a:pt x="34" y="117"/>
                    <a:pt x="34" y="117"/>
                  </a:cubicBezTo>
                  <a:cubicBezTo>
                    <a:pt x="37" y="117"/>
                    <a:pt x="37" y="117"/>
                    <a:pt x="37" y="117"/>
                  </a:cubicBezTo>
                  <a:cubicBezTo>
                    <a:pt x="39" y="117"/>
                    <a:pt x="39" y="117"/>
                    <a:pt x="39" y="117"/>
                  </a:cubicBezTo>
                  <a:cubicBezTo>
                    <a:pt x="40" y="117"/>
                    <a:pt x="40" y="117"/>
                    <a:pt x="40" y="117"/>
                  </a:cubicBezTo>
                  <a:cubicBezTo>
                    <a:pt x="44" y="114"/>
                    <a:pt x="44" y="114"/>
                    <a:pt x="44" y="114"/>
                  </a:cubicBezTo>
                  <a:cubicBezTo>
                    <a:pt x="46" y="113"/>
                    <a:pt x="46" y="113"/>
                    <a:pt x="46" y="113"/>
                  </a:cubicBezTo>
                  <a:cubicBezTo>
                    <a:pt x="47" y="113"/>
                    <a:pt x="47" y="113"/>
                    <a:pt x="47" y="113"/>
                  </a:cubicBezTo>
                  <a:cubicBezTo>
                    <a:pt x="50" y="112"/>
                    <a:pt x="50" y="112"/>
                    <a:pt x="50" y="112"/>
                  </a:cubicBezTo>
                  <a:cubicBezTo>
                    <a:pt x="52" y="110"/>
                    <a:pt x="52" y="110"/>
                    <a:pt x="52" y="110"/>
                  </a:cubicBezTo>
                  <a:cubicBezTo>
                    <a:pt x="53" y="110"/>
                    <a:pt x="53" y="110"/>
                    <a:pt x="53" y="110"/>
                  </a:cubicBezTo>
                  <a:cubicBezTo>
                    <a:pt x="57" y="112"/>
                    <a:pt x="57" y="112"/>
                    <a:pt x="57" y="112"/>
                  </a:cubicBezTo>
                  <a:cubicBezTo>
                    <a:pt x="63" y="113"/>
                    <a:pt x="63" y="113"/>
                    <a:pt x="63" y="113"/>
                  </a:cubicBezTo>
                  <a:cubicBezTo>
                    <a:pt x="65" y="113"/>
                    <a:pt x="65" y="113"/>
                    <a:pt x="65" y="113"/>
                  </a:cubicBezTo>
                  <a:cubicBezTo>
                    <a:pt x="67" y="112"/>
                    <a:pt x="67" y="112"/>
                    <a:pt x="67" y="112"/>
                  </a:cubicBezTo>
                  <a:cubicBezTo>
                    <a:pt x="70" y="112"/>
                    <a:pt x="70" y="112"/>
                    <a:pt x="70" y="112"/>
                  </a:cubicBezTo>
                  <a:cubicBezTo>
                    <a:pt x="73" y="113"/>
                    <a:pt x="73" y="113"/>
                    <a:pt x="73" y="113"/>
                  </a:cubicBezTo>
                  <a:cubicBezTo>
                    <a:pt x="75" y="116"/>
                    <a:pt x="75" y="116"/>
                    <a:pt x="75" y="116"/>
                  </a:cubicBezTo>
                  <a:cubicBezTo>
                    <a:pt x="77" y="120"/>
                    <a:pt x="77" y="120"/>
                    <a:pt x="77" y="120"/>
                  </a:cubicBezTo>
                  <a:cubicBezTo>
                    <a:pt x="77" y="123"/>
                    <a:pt x="77" y="123"/>
                    <a:pt x="77" y="123"/>
                  </a:cubicBezTo>
                  <a:cubicBezTo>
                    <a:pt x="76" y="126"/>
                    <a:pt x="76" y="126"/>
                    <a:pt x="76" y="126"/>
                  </a:cubicBezTo>
                  <a:cubicBezTo>
                    <a:pt x="75" y="127"/>
                    <a:pt x="75" y="127"/>
                    <a:pt x="75" y="127"/>
                  </a:cubicBezTo>
                  <a:cubicBezTo>
                    <a:pt x="75" y="130"/>
                    <a:pt x="75" y="130"/>
                    <a:pt x="75" y="130"/>
                  </a:cubicBezTo>
                  <a:cubicBezTo>
                    <a:pt x="77" y="132"/>
                    <a:pt x="77" y="132"/>
                    <a:pt x="77" y="132"/>
                  </a:cubicBezTo>
                  <a:cubicBezTo>
                    <a:pt x="80" y="133"/>
                    <a:pt x="80" y="133"/>
                    <a:pt x="80" y="133"/>
                  </a:cubicBezTo>
                  <a:cubicBezTo>
                    <a:pt x="77" y="135"/>
                    <a:pt x="77" y="135"/>
                    <a:pt x="77" y="135"/>
                  </a:cubicBezTo>
                  <a:cubicBezTo>
                    <a:pt x="75" y="133"/>
                    <a:pt x="75" y="133"/>
                    <a:pt x="75" y="133"/>
                  </a:cubicBezTo>
                  <a:cubicBezTo>
                    <a:pt x="69" y="133"/>
                    <a:pt x="69" y="133"/>
                    <a:pt x="69" y="133"/>
                  </a:cubicBezTo>
                  <a:cubicBezTo>
                    <a:pt x="66" y="133"/>
                    <a:pt x="66" y="133"/>
                    <a:pt x="66" y="133"/>
                  </a:cubicBezTo>
                  <a:cubicBezTo>
                    <a:pt x="65" y="132"/>
                    <a:pt x="65" y="132"/>
                    <a:pt x="65" y="132"/>
                  </a:cubicBezTo>
                  <a:cubicBezTo>
                    <a:pt x="62" y="133"/>
                    <a:pt x="62" y="133"/>
                    <a:pt x="62" y="133"/>
                  </a:cubicBezTo>
                  <a:cubicBezTo>
                    <a:pt x="59" y="137"/>
                    <a:pt x="59" y="137"/>
                    <a:pt x="59" y="137"/>
                  </a:cubicBezTo>
                  <a:cubicBezTo>
                    <a:pt x="57" y="139"/>
                    <a:pt x="57" y="139"/>
                    <a:pt x="57" y="139"/>
                  </a:cubicBezTo>
                  <a:cubicBezTo>
                    <a:pt x="59" y="140"/>
                    <a:pt x="59" y="140"/>
                    <a:pt x="59" y="140"/>
                  </a:cubicBezTo>
                  <a:cubicBezTo>
                    <a:pt x="62" y="143"/>
                    <a:pt x="62" y="143"/>
                    <a:pt x="62" y="143"/>
                  </a:cubicBezTo>
                  <a:cubicBezTo>
                    <a:pt x="65" y="145"/>
                    <a:pt x="65" y="145"/>
                    <a:pt x="65" y="145"/>
                  </a:cubicBezTo>
                  <a:cubicBezTo>
                    <a:pt x="60" y="145"/>
                    <a:pt x="60" y="145"/>
                    <a:pt x="60" y="145"/>
                  </a:cubicBezTo>
                  <a:cubicBezTo>
                    <a:pt x="57" y="143"/>
                    <a:pt x="57" y="143"/>
                    <a:pt x="57" y="143"/>
                  </a:cubicBezTo>
                  <a:cubicBezTo>
                    <a:pt x="53" y="143"/>
                    <a:pt x="53" y="143"/>
                    <a:pt x="53" y="143"/>
                  </a:cubicBezTo>
                  <a:cubicBezTo>
                    <a:pt x="50" y="143"/>
                    <a:pt x="50" y="143"/>
                    <a:pt x="50" y="143"/>
                  </a:cubicBezTo>
                  <a:cubicBezTo>
                    <a:pt x="50" y="145"/>
                    <a:pt x="50" y="145"/>
                    <a:pt x="50" y="145"/>
                  </a:cubicBezTo>
                  <a:cubicBezTo>
                    <a:pt x="50" y="146"/>
                    <a:pt x="50" y="146"/>
                    <a:pt x="50" y="146"/>
                  </a:cubicBezTo>
                  <a:cubicBezTo>
                    <a:pt x="53" y="147"/>
                    <a:pt x="53" y="147"/>
                    <a:pt x="53" y="147"/>
                  </a:cubicBezTo>
                  <a:cubicBezTo>
                    <a:pt x="57" y="149"/>
                    <a:pt x="57" y="149"/>
                    <a:pt x="57" y="149"/>
                  </a:cubicBezTo>
                  <a:cubicBezTo>
                    <a:pt x="59" y="152"/>
                    <a:pt x="59" y="152"/>
                    <a:pt x="59" y="152"/>
                  </a:cubicBezTo>
                  <a:cubicBezTo>
                    <a:pt x="62" y="155"/>
                    <a:pt x="62" y="155"/>
                    <a:pt x="62" y="155"/>
                  </a:cubicBezTo>
                  <a:cubicBezTo>
                    <a:pt x="63" y="157"/>
                    <a:pt x="63" y="157"/>
                    <a:pt x="63" y="157"/>
                  </a:cubicBezTo>
                  <a:cubicBezTo>
                    <a:pt x="65" y="159"/>
                    <a:pt x="65" y="159"/>
                    <a:pt x="65" y="159"/>
                  </a:cubicBezTo>
                  <a:cubicBezTo>
                    <a:pt x="65" y="160"/>
                    <a:pt x="65" y="160"/>
                    <a:pt x="65" y="160"/>
                  </a:cubicBezTo>
                  <a:cubicBezTo>
                    <a:pt x="66" y="162"/>
                    <a:pt x="66" y="162"/>
                    <a:pt x="66" y="162"/>
                  </a:cubicBezTo>
                  <a:cubicBezTo>
                    <a:pt x="67" y="162"/>
                    <a:pt x="67" y="162"/>
                    <a:pt x="67" y="162"/>
                  </a:cubicBezTo>
                  <a:cubicBezTo>
                    <a:pt x="69" y="162"/>
                    <a:pt x="69" y="162"/>
                    <a:pt x="69" y="162"/>
                  </a:cubicBezTo>
                  <a:cubicBezTo>
                    <a:pt x="69" y="163"/>
                    <a:pt x="69" y="163"/>
                    <a:pt x="69" y="163"/>
                  </a:cubicBezTo>
                  <a:cubicBezTo>
                    <a:pt x="72" y="166"/>
                    <a:pt x="72" y="166"/>
                    <a:pt x="72" y="166"/>
                  </a:cubicBezTo>
                  <a:cubicBezTo>
                    <a:pt x="73" y="166"/>
                    <a:pt x="73" y="166"/>
                    <a:pt x="73" y="166"/>
                  </a:cubicBezTo>
                  <a:cubicBezTo>
                    <a:pt x="76" y="166"/>
                    <a:pt x="76" y="166"/>
                    <a:pt x="76" y="166"/>
                  </a:cubicBezTo>
                  <a:cubicBezTo>
                    <a:pt x="80" y="168"/>
                    <a:pt x="80" y="168"/>
                    <a:pt x="80" y="168"/>
                  </a:cubicBezTo>
                  <a:cubicBezTo>
                    <a:pt x="82" y="169"/>
                    <a:pt x="82" y="169"/>
                    <a:pt x="82" y="169"/>
                  </a:cubicBezTo>
                  <a:cubicBezTo>
                    <a:pt x="82" y="170"/>
                    <a:pt x="82" y="170"/>
                    <a:pt x="82" y="170"/>
                  </a:cubicBezTo>
                  <a:cubicBezTo>
                    <a:pt x="82" y="172"/>
                    <a:pt x="82" y="172"/>
                    <a:pt x="82" y="172"/>
                  </a:cubicBezTo>
                  <a:cubicBezTo>
                    <a:pt x="80" y="176"/>
                    <a:pt x="80" y="176"/>
                    <a:pt x="80" y="176"/>
                  </a:cubicBezTo>
                  <a:cubicBezTo>
                    <a:pt x="80" y="179"/>
                    <a:pt x="80" y="179"/>
                    <a:pt x="80" y="179"/>
                  </a:cubicBezTo>
                  <a:cubicBezTo>
                    <a:pt x="82" y="182"/>
                    <a:pt x="82" y="182"/>
                    <a:pt x="82" y="182"/>
                  </a:cubicBezTo>
                  <a:cubicBezTo>
                    <a:pt x="85" y="179"/>
                    <a:pt x="85" y="179"/>
                    <a:pt x="85" y="179"/>
                  </a:cubicBezTo>
                  <a:cubicBezTo>
                    <a:pt x="86" y="178"/>
                    <a:pt x="86" y="178"/>
                    <a:pt x="86" y="178"/>
                  </a:cubicBezTo>
                  <a:cubicBezTo>
                    <a:pt x="87" y="176"/>
                    <a:pt x="87" y="176"/>
                    <a:pt x="87" y="176"/>
                  </a:cubicBezTo>
                  <a:cubicBezTo>
                    <a:pt x="89" y="175"/>
                    <a:pt x="89" y="175"/>
                    <a:pt x="89" y="175"/>
                  </a:cubicBezTo>
                  <a:cubicBezTo>
                    <a:pt x="90" y="175"/>
                    <a:pt x="90" y="175"/>
                    <a:pt x="90" y="175"/>
                  </a:cubicBezTo>
                  <a:cubicBezTo>
                    <a:pt x="92" y="175"/>
                    <a:pt x="92" y="175"/>
                    <a:pt x="92" y="175"/>
                  </a:cubicBezTo>
                  <a:cubicBezTo>
                    <a:pt x="95" y="175"/>
                    <a:pt x="95" y="175"/>
                    <a:pt x="95" y="175"/>
                  </a:cubicBezTo>
                  <a:cubicBezTo>
                    <a:pt x="98" y="175"/>
                    <a:pt x="98" y="175"/>
                    <a:pt x="98" y="175"/>
                  </a:cubicBezTo>
                  <a:cubicBezTo>
                    <a:pt x="103" y="176"/>
                    <a:pt x="103" y="176"/>
                    <a:pt x="103" y="176"/>
                  </a:cubicBezTo>
                  <a:cubicBezTo>
                    <a:pt x="109" y="180"/>
                    <a:pt x="109" y="180"/>
                    <a:pt x="109" y="180"/>
                  </a:cubicBezTo>
                  <a:cubicBezTo>
                    <a:pt x="113" y="185"/>
                    <a:pt x="113" y="185"/>
                    <a:pt x="113" y="185"/>
                  </a:cubicBezTo>
                  <a:cubicBezTo>
                    <a:pt x="114" y="185"/>
                    <a:pt x="114" y="185"/>
                    <a:pt x="114" y="185"/>
                  </a:cubicBezTo>
                  <a:cubicBezTo>
                    <a:pt x="115" y="186"/>
                    <a:pt x="115" y="186"/>
                    <a:pt x="115" y="186"/>
                  </a:cubicBezTo>
                  <a:cubicBezTo>
                    <a:pt x="118" y="188"/>
                    <a:pt x="118" y="188"/>
                    <a:pt x="118" y="188"/>
                  </a:cubicBezTo>
                  <a:cubicBezTo>
                    <a:pt x="119" y="188"/>
                    <a:pt x="119" y="188"/>
                    <a:pt x="119" y="188"/>
                  </a:cubicBezTo>
                  <a:cubicBezTo>
                    <a:pt x="122" y="188"/>
                    <a:pt x="122" y="188"/>
                    <a:pt x="122" y="188"/>
                  </a:cubicBezTo>
                  <a:cubicBezTo>
                    <a:pt x="112" y="137"/>
                    <a:pt x="112" y="137"/>
                    <a:pt x="112" y="137"/>
                  </a:cubicBezTo>
                  <a:cubicBezTo>
                    <a:pt x="136" y="130"/>
                    <a:pt x="136" y="130"/>
                    <a:pt x="136" y="130"/>
                  </a:cubicBezTo>
                  <a:cubicBezTo>
                    <a:pt x="138" y="129"/>
                    <a:pt x="138" y="129"/>
                    <a:pt x="138" y="129"/>
                  </a:cubicBezTo>
                  <a:cubicBezTo>
                    <a:pt x="138" y="127"/>
                    <a:pt x="138" y="127"/>
                    <a:pt x="138" y="127"/>
                  </a:cubicBezTo>
                  <a:cubicBezTo>
                    <a:pt x="139" y="126"/>
                    <a:pt x="139" y="126"/>
                    <a:pt x="139" y="126"/>
                  </a:cubicBezTo>
                  <a:cubicBezTo>
                    <a:pt x="141" y="126"/>
                    <a:pt x="141" y="126"/>
                    <a:pt x="141" y="126"/>
                  </a:cubicBezTo>
                  <a:cubicBezTo>
                    <a:pt x="145" y="125"/>
                    <a:pt x="145" y="125"/>
                    <a:pt x="145" y="125"/>
                  </a:cubicBezTo>
                  <a:cubicBezTo>
                    <a:pt x="145" y="126"/>
                    <a:pt x="145" y="126"/>
                    <a:pt x="145" y="126"/>
                  </a:cubicBezTo>
                  <a:cubicBezTo>
                    <a:pt x="143" y="126"/>
                    <a:pt x="143" y="126"/>
                    <a:pt x="143" y="126"/>
                  </a:cubicBezTo>
                  <a:cubicBezTo>
                    <a:pt x="143" y="127"/>
                    <a:pt x="143" y="127"/>
                    <a:pt x="143" y="127"/>
                  </a:cubicBezTo>
                  <a:cubicBezTo>
                    <a:pt x="146" y="127"/>
                    <a:pt x="146" y="127"/>
                    <a:pt x="146" y="127"/>
                  </a:cubicBezTo>
                  <a:cubicBezTo>
                    <a:pt x="148" y="129"/>
                    <a:pt x="148" y="129"/>
                    <a:pt x="148" y="129"/>
                  </a:cubicBezTo>
                  <a:cubicBezTo>
                    <a:pt x="148" y="127"/>
                    <a:pt x="148" y="127"/>
                    <a:pt x="148" y="127"/>
                  </a:cubicBezTo>
                  <a:cubicBezTo>
                    <a:pt x="148" y="125"/>
                    <a:pt x="148" y="125"/>
                    <a:pt x="148" y="125"/>
                  </a:cubicBezTo>
                  <a:cubicBezTo>
                    <a:pt x="146" y="122"/>
                    <a:pt x="146" y="122"/>
                    <a:pt x="146" y="122"/>
                  </a:cubicBezTo>
                  <a:cubicBezTo>
                    <a:pt x="145" y="120"/>
                    <a:pt x="145" y="120"/>
                    <a:pt x="145" y="120"/>
                  </a:cubicBezTo>
                  <a:cubicBezTo>
                    <a:pt x="148" y="122"/>
                    <a:pt x="148" y="122"/>
                    <a:pt x="148" y="122"/>
                  </a:cubicBezTo>
                  <a:cubicBezTo>
                    <a:pt x="149" y="122"/>
                    <a:pt x="149" y="122"/>
                    <a:pt x="149" y="122"/>
                  </a:cubicBezTo>
                  <a:cubicBezTo>
                    <a:pt x="149" y="123"/>
                    <a:pt x="149" y="123"/>
                    <a:pt x="149" y="123"/>
                  </a:cubicBezTo>
                  <a:cubicBezTo>
                    <a:pt x="153" y="123"/>
                    <a:pt x="153" y="123"/>
                    <a:pt x="153" y="123"/>
                  </a:cubicBezTo>
                  <a:cubicBezTo>
                    <a:pt x="155" y="125"/>
                    <a:pt x="155" y="125"/>
                    <a:pt x="155" y="125"/>
                  </a:cubicBezTo>
                  <a:cubicBezTo>
                    <a:pt x="153" y="125"/>
                    <a:pt x="153" y="125"/>
                    <a:pt x="153" y="125"/>
                  </a:cubicBezTo>
                  <a:cubicBezTo>
                    <a:pt x="152" y="125"/>
                    <a:pt x="152" y="125"/>
                    <a:pt x="152" y="125"/>
                  </a:cubicBezTo>
                  <a:cubicBezTo>
                    <a:pt x="153" y="126"/>
                    <a:pt x="153" y="126"/>
                    <a:pt x="153" y="126"/>
                  </a:cubicBezTo>
                  <a:cubicBezTo>
                    <a:pt x="156" y="129"/>
                    <a:pt x="156" y="129"/>
                    <a:pt x="156" y="129"/>
                  </a:cubicBezTo>
                  <a:cubicBezTo>
                    <a:pt x="153" y="129"/>
                    <a:pt x="153" y="129"/>
                    <a:pt x="153" y="129"/>
                  </a:cubicBezTo>
                  <a:cubicBezTo>
                    <a:pt x="151" y="129"/>
                    <a:pt x="151" y="129"/>
                    <a:pt x="151" y="129"/>
                  </a:cubicBezTo>
                  <a:cubicBezTo>
                    <a:pt x="149" y="129"/>
                    <a:pt x="149" y="129"/>
                    <a:pt x="149" y="129"/>
                  </a:cubicBezTo>
                  <a:cubicBezTo>
                    <a:pt x="152" y="130"/>
                    <a:pt x="152" y="130"/>
                    <a:pt x="152" y="130"/>
                  </a:cubicBezTo>
                  <a:cubicBezTo>
                    <a:pt x="155" y="130"/>
                    <a:pt x="155" y="130"/>
                    <a:pt x="155" y="130"/>
                  </a:cubicBezTo>
                  <a:cubicBezTo>
                    <a:pt x="158" y="130"/>
                    <a:pt x="158" y="130"/>
                    <a:pt x="158" y="130"/>
                  </a:cubicBezTo>
                  <a:cubicBezTo>
                    <a:pt x="158" y="133"/>
                    <a:pt x="158" y="133"/>
                    <a:pt x="158" y="133"/>
                  </a:cubicBezTo>
                  <a:cubicBezTo>
                    <a:pt x="158" y="135"/>
                    <a:pt x="158" y="135"/>
                    <a:pt x="158" y="135"/>
                  </a:cubicBezTo>
                  <a:cubicBezTo>
                    <a:pt x="158" y="136"/>
                    <a:pt x="158" y="136"/>
                    <a:pt x="158" y="136"/>
                  </a:cubicBezTo>
                  <a:cubicBezTo>
                    <a:pt x="159" y="137"/>
                    <a:pt x="159" y="137"/>
                    <a:pt x="159" y="137"/>
                  </a:cubicBezTo>
                  <a:cubicBezTo>
                    <a:pt x="162" y="142"/>
                    <a:pt x="162" y="142"/>
                    <a:pt x="162" y="142"/>
                  </a:cubicBezTo>
                  <a:cubicBezTo>
                    <a:pt x="163" y="142"/>
                    <a:pt x="163" y="142"/>
                    <a:pt x="163" y="142"/>
                  </a:cubicBezTo>
                  <a:cubicBezTo>
                    <a:pt x="162" y="143"/>
                    <a:pt x="162" y="143"/>
                    <a:pt x="162" y="143"/>
                  </a:cubicBezTo>
                  <a:cubicBezTo>
                    <a:pt x="163" y="144"/>
                    <a:pt x="163" y="144"/>
                    <a:pt x="163" y="144"/>
                  </a:cubicBezTo>
                  <a:cubicBezTo>
                    <a:pt x="168" y="146"/>
                    <a:pt x="168" y="146"/>
                    <a:pt x="168" y="146"/>
                  </a:cubicBezTo>
                  <a:cubicBezTo>
                    <a:pt x="176" y="155"/>
                    <a:pt x="176" y="155"/>
                    <a:pt x="176" y="155"/>
                  </a:cubicBezTo>
                  <a:cubicBezTo>
                    <a:pt x="178" y="155"/>
                    <a:pt x="178" y="155"/>
                    <a:pt x="178" y="155"/>
                  </a:cubicBezTo>
                  <a:cubicBezTo>
                    <a:pt x="179" y="157"/>
                    <a:pt x="179" y="157"/>
                    <a:pt x="179" y="157"/>
                  </a:cubicBezTo>
                  <a:cubicBezTo>
                    <a:pt x="182" y="157"/>
                    <a:pt x="182" y="157"/>
                    <a:pt x="182" y="157"/>
                  </a:cubicBezTo>
                  <a:cubicBezTo>
                    <a:pt x="185" y="157"/>
                    <a:pt x="185" y="157"/>
                    <a:pt x="185" y="157"/>
                  </a:cubicBezTo>
                  <a:cubicBezTo>
                    <a:pt x="188" y="157"/>
                    <a:pt x="188" y="157"/>
                    <a:pt x="188" y="157"/>
                  </a:cubicBezTo>
                  <a:cubicBezTo>
                    <a:pt x="192" y="156"/>
                    <a:pt x="192" y="156"/>
                    <a:pt x="192" y="156"/>
                  </a:cubicBezTo>
                  <a:cubicBezTo>
                    <a:pt x="199" y="157"/>
                    <a:pt x="199" y="157"/>
                    <a:pt x="199" y="157"/>
                  </a:cubicBezTo>
                  <a:cubicBezTo>
                    <a:pt x="204" y="157"/>
                    <a:pt x="204" y="157"/>
                    <a:pt x="204" y="157"/>
                  </a:cubicBezTo>
                  <a:cubicBezTo>
                    <a:pt x="208" y="157"/>
                    <a:pt x="208" y="157"/>
                    <a:pt x="208" y="157"/>
                  </a:cubicBezTo>
                  <a:cubicBezTo>
                    <a:pt x="211" y="156"/>
                    <a:pt x="211" y="156"/>
                    <a:pt x="211" y="156"/>
                  </a:cubicBezTo>
                  <a:cubicBezTo>
                    <a:pt x="212" y="155"/>
                    <a:pt x="212" y="155"/>
                    <a:pt x="212" y="155"/>
                  </a:cubicBezTo>
                  <a:cubicBezTo>
                    <a:pt x="215" y="157"/>
                    <a:pt x="215" y="157"/>
                    <a:pt x="215" y="157"/>
                  </a:cubicBezTo>
                  <a:cubicBezTo>
                    <a:pt x="217" y="158"/>
                    <a:pt x="217" y="158"/>
                    <a:pt x="217" y="158"/>
                  </a:cubicBezTo>
                  <a:cubicBezTo>
                    <a:pt x="219" y="160"/>
                    <a:pt x="219" y="160"/>
                    <a:pt x="219" y="160"/>
                  </a:cubicBezTo>
                  <a:cubicBezTo>
                    <a:pt x="221" y="162"/>
                    <a:pt x="221" y="162"/>
                    <a:pt x="221" y="162"/>
                  </a:cubicBezTo>
                  <a:cubicBezTo>
                    <a:pt x="224" y="165"/>
                    <a:pt x="224" y="165"/>
                    <a:pt x="224" y="165"/>
                  </a:cubicBezTo>
                  <a:cubicBezTo>
                    <a:pt x="225" y="166"/>
                    <a:pt x="225" y="166"/>
                    <a:pt x="225" y="166"/>
                  </a:cubicBezTo>
                  <a:cubicBezTo>
                    <a:pt x="228" y="165"/>
                    <a:pt x="228" y="165"/>
                    <a:pt x="228" y="165"/>
                  </a:cubicBezTo>
                  <a:cubicBezTo>
                    <a:pt x="228" y="172"/>
                    <a:pt x="228" y="172"/>
                    <a:pt x="228" y="172"/>
                  </a:cubicBezTo>
                  <a:cubicBezTo>
                    <a:pt x="229" y="176"/>
                    <a:pt x="229" y="176"/>
                    <a:pt x="229" y="176"/>
                  </a:cubicBezTo>
                  <a:cubicBezTo>
                    <a:pt x="231" y="178"/>
                    <a:pt x="231" y="178"/>
                    <a:pt x="231" y="178"/>
                  </a:cubicBezTo>
                  <a:cubicBezTo>
                    <a:pt x="234" y="179"/>
                    <a:pt x="234" y="179"/>
                    <a:pt x="234" y="179"/>
                  </a:cubicBezTo>
                  <a:cubicBezTo>
                    <a:pt x="235" y="179"/>
                    <a:pt x="235" y="179"/>
                    <a:pt x="235" y="179"/>
                  </a:cubicBezTo>
                  <a:cubicBezTo>
                    <a:pt x="237" y="180"/>
                    <a:pt x="237" y="180"/>
                    <a:pt x="237" y="180"/>
                  </a:cubicBezTo>
                  <a:cubicBezTo>
                    <a:pt x="239" y="189"/>
                    <a:pt x="239" y="189"/>
                    <a:pt x="239" y="189"/>
                  </a:cubicBezTo>
                  <a:cubicBezTo>
                    <a:pt x="242" y="190"/>
                    <a:pt x="242" y="190"/>
                    <a:pt x="242" y="190"/>
                  </a:cubicBezTo>
                  <a:cubicBezTo>
                    <a:pt x="245" y="190"/>
                    <a:pt x="245" y="190"/>
                    <a:pt x="245" y="190"/>
                  </a:cubicBezTo>
                  <a:cubicBezTo>
                    <a:pt x="247" y="190"/>
                    <a:pt x="247" y="190"/>
                    <a:pt x="247" y="190"/>
                  </a:cubicBezTo>
                  <a:cubicBezTo>
                    <a:pt x="254" y="189"/>
                    <a:pt x="254" y="189"/>
                    <a:pt x="254" y="189"/>
                  </a:cubicBezTo>
                  <a:cubicBezTo>
                    <a:pt x="257" y="190"/>
                    <a:pt x="257" y="190"/>
                    <a:pt x="257" y="190"/>
                  </a:cubicBezTo>
                  <a:cubicBezTo>
                    <a:pt x="257" y="193"/>
                    <a:pt x="257" y="193"/>
                    <a:pt x="257" y="193"/>
                  </a:cubicBezTo>
                  <a:cubicBezTo>
                    <a:pt x="258" y="195"/>
                    <a:pt x="258" y="195"/>
                    <a:pt x="258" y="195"/>
                  </a:cubicBezTo>
                  <a:cubicBezTo>
                    <a:pt x="259" y="196"/>
                    <a:pt x="259" y="196"/>
                    <a:pt x="259" y="196"/>
                  </a:cubicBezTo>
                  <a:cubicBezTo>
                    <a:pt x="264" y="198"/>
                    <a:pt x="264" y="198"/>
                    <a:pt x="264" y="198"/>
                  </a:cubicBezTo>
                  <a:cubicBezTo>
                    <a:pt x="262" y="195"/>
                    <a:pt x="262" y="195"/>
                    <a:pt x="262" y="195"/>
                  </a:cubicBezTo>
                  <a:cubicBezTo>
                    <a:pt x="262" y="193"/>
                    <a:pt x="262" y="193"/>
                    <a:pt x="262" y="193"/>
                  </a:cubicBezTo>
                  <a:cubicBezTo>
                    <a:pt x="264" y="190"/>
                    <a:pt x="264" y="190"/>
                    <a:pt x="264" y="190"/>
                  </a:cubicBezTo>
                  <a:cubicBezTo>
                    <a:pt x="267" y="189"/>
                    <a:pt x="267" y="189"/>
                    <a:pt x="267" y="189"/>
                  </a:cubicBezTo>
                  <a:cubicBezTo>
                    <a:pt x="267" y="188"/>
                    <a:pt x="267" y="188"/>
                    <a:pt x="267" y="188"/>
                  </a:cubicBezTo>
                  <a:cubicBezTo>
                    <a:pt x="267" y="186"/>
                    <a:pt x="267" y="186"/>
                    <a:pt x="267" y="186"/>
                  </a:cubicBezTo>
                  <a:cubicBezTo>
                    <a:pt x="270" y="185"/>
                    <a:pt x="270" y="185"/>
                    <a:pt x="270" y="185"/>
                  </a:cubicBezTo>
                  <a:cubicBezTo>
                    <a:pt x="274" y="182"/>
                    <a:pt x="274" y="182"/>
                    <a:pt x="274" y="182"/>
                  </a:cubicBezTo>
                  <a:cubicBezTo>
                    <a:pt x="277" y="180"/>
                    <a:pt x="277" y="180"/>
                    <a:pt x="277" y="180"/>
                  </a:cubicBezTo>
                  <a:cubicBezTo>
                    <a:pt x="277" y="179"/>
                    <a:pt x="277" y="179"/>
                    <a:pt x="277" y="179"/>
                  </a:cubicBezTo>
                  <a:cubicBezTo>
                    <a:pt x="278" y="178"/>
                    <a:pt x="278" y="178"/>
                    <a:pt x="278" y="178"/>
                  </a:cubicBezTo>
                  <a:cubicBezTo>
                    <a:pt x="280" y="178"/>
                    <a:pt x="280" y="178"/>
                    <a:pt x="280" y="178"/>
                  </a:cubicBezTo>
                  <a:cubicBezTo>
                    <a:pt x="281" y="178"/>
                    <a:pt x="281" y="178"/>
                    <a:pt x="281" y="178"/>
                  </a:cubicBezTo>
                  <a:cubicBezTo>
                    <a:pt x="282" y="176"/>
                    <a:pt x="282" y="176"/>
                    <a:pt x="282" y="176"/>
                  </a:cubicBezTo>
                  <a:cubicBezTo>
                    <a:pt x="285" y="175"/>
                    <a:pt x="285" y="175"/>
                    <a:pt x="285" y="175"/>
                  </a:cubicBezTo>
                  <a:cubicBezTo>
                    <a:pt x="282" y="173"/>
                    <a:pt x="282" y="173"/>
                    <a:pt x="282" y="173"/>
                  </a:cubicBezTo>
                  <a:cubicBezTo>
                    <a:pt x="284" y="172"/>
                    <a:pt x="284" y="172"/>
                    <a:pt x="284" y="172"/>
                  </a:cubicBezTo>
                  <a:cubicBezTo>
                    <a:pt x="285" y="169"/>
                    <a:pt x="285" y="169"/>
                    <a:pt x="285" y="169"/>
                  </a:cubicBezTo>
                  <a:cubicBezTo>
                    <a:pt x="291" y="168"/>
                    <a:pt x="291" y="168"/>
                    <a:pt x="291" y="168"/>
                  </a:cubicBezTo>
                  <a:cubicBezTo>
                    <a:pt x="292" y="168"/>
                    <a:pt x="292" y="168"/>
                    <a:pt x="292" y="168"/>
                  </a:cubicBezTo>
                  <a:cubicBezTo>
                    <a:pt x="295" y="168"/>
                    <a:pt x="295" y="168"/>
                    <a:pt x="295" y="168"/>
                  </a:cubicBezTo>
                  <a:cubicBezTo>
                    <a:pt x="297" y="168"/>
                    <a:pt x="297" y="168"/>
                    <a:pt x="297" y="168"/>
                  </a:cubicBezTo>
                  <a:cubicBezTo>
                    <a:pt x="301" y="169"/>
                    <a:pt x="301" y="169"/>
                    <a:pt x="301" y="169"/>
                  </a:cubicBezTo>
                  <a:cubicBezTo>
                    <a:pt x="304" y="170"/>
                    <a:pt x="304" y="170"/>
                    <a:pt x="304" y="170"/>
                  </a:cubicBezTo>
                  <a:cubicBezTo>
                    <a:pt x="307" y="172"/>
                    <a:pt x="307" y="172"/>
                    <a:pt x="307" y="172"/>
                  </a:cubicBezTo>
                  <a:cubicBezTo>
                    <a:pt x="308" y="172"/>
                    <a:pt x="308" y="172"/>
                    <a:pt x="308" y="172"/>
                  </a:cubicBezTo>
                  <a:cubicBezTo>
                    <a:pt x="310" y="172"/>
                    <a:pt x="310" y="172"/>
                    <a:pt x="310" y="172"/>
                  </a:cubicBezTo>
                  <a:cubicBezTo>
                    <a:pt x="311" y="172"/>
                    <a:pt x="311" y="172"/>
                    <a:pt x="311" y="172"/>
                  </a:cubicBezTo>
                  <a:cubicBezTo>
                    <a:pt x="310" y="168"/>
                    <a:pt x="310" y="168"/>
                    <a:pt x="310" y="168"/>
                  </a:cubicBezTo>
                  <a:cubicBezTo>
                    <a:pt x="310" y="166"/>
                    <a:pt x="310" y="166"/>
                    <a:pt x="310" y="166"/>
                  </a:cubicBezTo>
                  <a:cubicBezTo>
                    <a:pt x="311" y="163"/>
                    <a:pt x="311" y="163"/>
                    <a:pt x="311" y="163"/>
                  </a:cubicBezTo>
                  <a:cubicBezTo>
                    <a:pt x="314" y="163"/>
                    <a:pt x="314" y="163"/>
                    <a:pt x="314" y="163"/>
                  </a:cubicBezTo>
                  <a:cubicBezTo>
                    <a:pt x="315" y="162"/>
                    <a:pt x="315" y="162"/>
                    <a:pt x="315" y="162"/>
                  </a:cubicBezTo>
                  <a:cubicBezTo>
                    <a:pt x="325" y="166"/>
                    <a:pt x="325" y="166"/>
                    <a:pt x="325" y="166"/>
                  </a:cubicBezTo>
                  <a:cubicBezTo>
                    <a:pt x="331" y="168"/>
                    <a:pt x="331" y="168"/>
                    <a:pt x="331" y="168"/>
                  </a:cubicBezTo>
                  <a:cubicBezTo>
                    <a:pt x="333" y="168"/>
                    <a:pt x="333" y="168"/>
                    <a:pt x="333" y="168"/>
                  </a:cubicBezTo>
                  <a:cubicBezTo>
                    <a:pt x="334" y="168"/>
                    <a:pt x="334" y="168"/>
                    <a:pt x="334" y="168"/>
                  </a:cubicBezTo>
                  <a:cubicBezTo>
                    <a:pt x="334" y="166"/>
                    <a:pt x="334" y="166"/>
                    <a:pt x="334" y="166"/>
                  </a:cubicBezTo>
                  <a:cubicBezTo>
                    <a:pt x="335" y="166"/>
                    <a:pt x="335" y="166"/>
                    <a:pt x="335" y="166"/>
                  </a:cubicBezTo>
                  <a:cubicBezTo>
                    <a:pt x="338" y="166"/>
                    <a:pt x="338" y="166"/>
                    <a:pt x="338" y="166"/>
                  </a:cubicBezTo>
                  <a:cubicBezTo>
                    <a:pt x="341" y="166"/>
                    <a:pt x="341" y="166"/>
                    <a:pt x="341" y="166"/>
                  </a:cubicBezTo>
                  <a:cubicBezTo>
                    <a:pt x="343" y="166"/>
                    <a:pt x="343" y="166"/>
                    <a:pt x="343" y="166"/>
                  </a:cubicBezTo>
                  <a:cubicBezTo>
                    <a:pt x="348" y="166"/>
                    <a:pt x="348" y="166"/>
                    <a:pt x="348" y="166"/>
                  </a:cubicBezTo>
                  <a:cubicBezTo>
                    <a:pt x="350" y="166"/>
                    <a:pt x="350" y="166"/>
                    <a:pt x="350" y="166"/>
                  </a:cubicBezTo>
                  <a:cubicBezTo>
                    <a:pt x="351" y="166"/>
                    <a:pt x="351" y="166"/>
                    <a:pt x="351" y="166"/>
                  </a:cubicBezTo>
                  <a:cubicBezTo>
                    <a:pt x="354" y="166"/>
                    <a:pt x="354" y="166"/>
                    <a:pt x="354" y="166"/>
                  </a:cubicBezTo>
                  <a:cubicBezTo>
                    <a:pt x="356" y="166"/>
                    <a:pt x="356" y="166"/>
                    <a:pt x="356" y="166"/>
                  </a:cubicBezTo>
                  <a:cubicBezTo>
                    <a:pt x="357" y="166"/>
                    <a:pt x="357" y="166"/>
                    <a:pt x="357" y="166"/>
                  </a:cubicBezTo>
                  <a:cubicBezTo>
                    <a:pt x="363" y="166"/>
                    <a:pt x="363" y="166"/>
                    <a:pt x="363" y="166"/>
                  </a:cubicBezTo>
                  <a:cubicBezTo>
                    <a:pt x="368" y="168"/>
                    <a:pt x="368" y="168"/>
                    <a:pt x="368" y="168"/>
                  </a:cubicBezTo>
                  <a:cubicBezTo>
                    <a:pt x="373" y="169"/>
                    <a:pt x="373" y="169"/>
                    <a:pt x="373" y="169"/>
                  </a:cubicBezTo>
                  <a:cubicBezTo>
                    <a:pt x="374" y="170"/>
                    <a:pt x="374" y="170"/>
                    <a:pt x="374" y="170"/>
                  </a:cubicBezTo>
                  <a:cubicBezTo>
                    <a:pt x="376" y="172"/>
                    <a:pt x="376" y="172"/>
                    <a:pt x="376" y="172"/>
                  </a:cubicBezTo>
                  <a:cubicBezTo>
                    <a:pt x="377" y="172"/>
                    <a:pt x="377" y="172"/>
                    <a:pt x="377" y="172"/>
                  </a:cubicBezTo>
                  <a:cubicBezTo>
                    <a:pt x="378" y="172"/>
                    <a:pt x="378" y="172"/>
                    <a:pt x="378" y="172"/>
                  </a:cubicBezTo>
                  <a:cubicBezTo>
                    <a:pt x="383" y="173"/>
                    <a:pt x="383" y="173"/>
                    <a:pt x="383" y="173"/>
                  </a:cubicBezTo>
                  <a:cubicBezTo>
                    <a:pt x="383" y="174"/>
                    <a:pt x="383" y="174"/>
                    <a:pt x="383" y="174"/>
                  </a:cubicBezTo>
                  <a:cubicBezTo>
                    <a:pt x="386" y="178"/>
                    <a:pt x="386" y="178"/>
                    <a:pt x="386" y="178"/>
                  </a:cubicBezTo>
                  <a:cubicBezTo>
                    <a:pt x="386" y="173"/>
                    <a:pt x="386" y="173"/>
                    <a:pt x="386" y="173"/>
                  </a:cubicBezTo>
                  <a:cubicBezTo>
                    <a:pt x="384" y="170"/>
                    <a:pt x="384" y="170"/>
                    <a:pt x="384" y="170"/>
                  </a:cubicBezTo>
                  <a:cubicBezTo>
                    <a:pt x="383" y="169"/>
                    <a:pt x="383" y="169"/>
                    <a:pt x="383" y="169"/>
                  </a:cubicBezTo>
                  <a:cubicBezTo>
                    <a:pt x="384" y="168"/>
                    <a:pt x="384" y="168"/>
                    <a:pt x="384" y="168"/>
                  </a:cubicBezTo>
                  <a:cubicBezTo>
                    <a:pt x="387" y="166"/>
                    <a:pt x="387" y="166"/>
                    <a:pt x="387" y="166"/>
                  </a:cubicBezTo>
                  <a:cubicBezTo>
                    <a:pt x="384" y="165"/>
                    <a:pt x="384" y="165"/>
                    <a:pt x="384" y="165"/>
                  </a:cubicBezTo>
                  <a:cubicBezTo>
                    <a:pt x="386" y="163"/>
                    <a:pt x="386" y="163"/>
                    <a:pt x="386" y="163"/>
                  </a:cubicBezTo>
                  <a:cubicBezTo>
                    <a:pt x="387" y="163"/>
                    <a:pt x="387" y="163"/>
                    <a:pt x="387" y="163"/>
                  </a:cubicBezTo>
                  <a:cubicBezTo>
                    <a:pt x="389" y="162"/>
                    <a:pt x="389" y="162"/>
                    <a:pt x="389" y="162"/>
                  </a:cubicBezTo>
                  <a:cubicBezTo>
                    <a:pt x="387" y="162"/>
                    <a:pt x="387" y="162"/>
                    <a:pt x="387" y="162"/>
                  </a:cubicBezTo>
                  <a:cubicBezTo>
                    <a:pt x="386" y="159"/>
                    <a:pt x="386" y="159"/>
                    <a:pt x="386" y="159"/>
                  </a:cubicBezTo>
                  <a:cubicBezTo>
                    <a:pt x="384" y="156"/>
                    <a:pt x="384" y="156"/>
                    <a:pt x="384" y="156"/>
                  </a:cubicBezTo>
                  <a:cubicBezTo>
                    <a:pt x="383" y="153"/>
                    <a:pt x="383" y="153"/>
                    <a:pt x="383" y="153"/>
                  </a:cubicBezTo>
                  <a:cubicBezTo>
                    <a:pt x="380" y="149"/>
                    <a:pt x="380" y="149"/>
                    <a:pt x="380" y="149"/>
                  </a:cubicBezTo>
                  <a:cubicBezTo>
                    <a:pt x="378" y="146"/>
                    <a:pt x="378" y="146"/>
                    <a:pt x="378" y="146"/>
                  </a:cubicBezTo>
                  <a:cubicBezTo>
                    <a:pt x="377" y="142"/>
                    <a:pt x="377" y="142"/>
                    <a:pt x="377" y="142"/>
                  </a:cubicBezTo>
                  <a:cubicBezTo>
                    <a:pt x="377" y="140"/>
                    <a:pt x="377" y="140"/>
                    <a:pt x="377" y="140"/>
                  </a:cubicBezTo>
                  <a:cubicBezTo>
                    <a:pt x="374" y="140"/>
                    <a:pt x="374" y="140"/>
                    <a:pt x="374" y="140"/>
                  </a:cubicBezTo>
                  <a:cubicBezTo>
                    <a:pt x="371" y="140"/>
                    <a:pt x="371" y="140"/>
                    <a:pt x="371" y="140"/>
                  </a:cubicBezTo>
                  <a:cubicBezTo>
                    <a:pt x="371" y="139"/>
                    <a:pt x="371" y="139"/>
                    <a:pt x="371" y="139"/>
                  </a:cubicBezTo>
                  <a:cubicBezTo>
                    <a:pt x="373" y="137"/>
                    <a:pt x="373" y="137"/>
                    <a:pt x="373" y="137"/>
                  </a:cubicBezTo>
                  <a:cubicBezTo>
                    <a:pt x="374" y="137"/>
                    <a:pt x="374" y="137"/>
                    <a:pt x="374" y="137"/>
                  </a:cubicBezTo>
                  <a:cubicBezTo>
                    <a:pt x="380" y="136"/>
                    <a:pt x="380" y="136"/>
                    <a:pt x="380" y="136"/>
                  </a:cubicBezTo>
                  <a:cubicBezTo>
                    <a:pt x="386" y="135"/>
                    <a:pt x="386" y="135"/>
                    <a:pt x="386" y="135"/>
                  </a:cubicBezTo>
                  <a:cubicBezTo>
                    <a:pt x="389" y="135"/>
                    <a:pt x="389" y="135"/>
                    <a:pt x="389" y="135"/>
                  </a:cubicBezTo>
                  <a:cubicBezTo>
                    <a:pt x="391" y="136"/>
                    <a:pt x="391" y="136"/>
                    <a:pt x="391" y="136"/>
                  </a:cubicBezTo>
                  <a:cubicBezTo>
                    <a:pt x="393" y="136"/>
                    <a:pt x="393" y="136"/>
                    <a:pt x="393" y="136"/>
                  </a:cubicBezTo>
                  <a:cubicBezTo>
                    <a:pt x="396" y="136"/>
                    <a:pt x="396" y="136"/>
                    <a:pt x="396" y="136"/>
                  </a:cubicBezTo>
                  <a:cubicBezTo>
                    <a:pt x="397" y="136"/>
                    <a:pt x="397" y="136"/>
                    <a:pt x="397" y="136"/>
                  </a:cubicBezTo>
                  <a:cubicBezTo>
                    <a:pt x="399" y="135"/>
                    <a:pt x="399" y="135"/>
                    <a:pt x="399" y="135"/>
                  </a:cubicBezTo>
                  <a:cubicBezTo>
                    <a:pt x="397" y="133"/>
                    <a:pt x="397" y="133"/>
                    <a:pt x="397" y="133"/>
                  </a:cubicBezTo>
                  <a:cubicBezTo>
                    <a:pt x="396" y="132"/>
                    <a:pt x="396" y="132"/>
                    <a:pt x="396" y="132"/>
                  </a:cubicBezTo>
                  <a:cubicBezTo>
                    <a:pt x="394" y="130"/>
                    <a:pt x="394" y="130"/>
                    <a:pt x="394" y="130"/>
                  </a:cubicBezTo>
                  <a:cubicBezTo>
                    <a:pt x="393" y="129"/>
                    <a:pt x="393" y="129"/>
                    <a:pt x="393" y="129"/>
                  </a:cubicBezTo>
                  <a:cubicBezTo>
                    <a:pt x="393" y="123"/>
                    <a:pt x="393" y="123"/>
                    <a:pt x="393" y="123"/>
                  </a:cubicBezTo>
                  <a:cubicBezTo>
                    <a:pt x="393" y="117"/>
                    <a:pt x="393" y="117"/>
                    <a:pt x="393" y="117"/>
                  </a:cubicBezTo>
                  <a:cubicBezTo>
                    <a:pt x="394" y="114"/>
                    <a:pt x="394" y="114"/>
                    <a:pt x="394" y="114"/>
                  </a:cubicBezTo>
                  <a:cubicBezTo>
                    <a:pt x="394" y="112"/>
                    <a:pt x="394" y="112"/>
                    <a:pt x="394" y="112"/>
                  </a:cubicBezTo>
                  <a:cubicBezTo>
                    <a:pt x="394" y="109"/>
                    <a:pt x="394" y="109"/>
                    <a:pt x="394" y="109"/>
                  </a:cubicBezTo>
                  <a:cubicBezTo>
                    <a:pt x="396" y="109"/>
                    <a:pt x="396" y="109"/>
                    <a:pt x="396" y="109"/>
                  </a:cubicBezTo>
                  <a:cubicBezTo>
                    <a:pt x="400" y="110"/>
                    <a:pt x="400" y="110"/>
                    <a:pt x="400" y="110"/>
                  </a:cubicBezTo>
                  <a:cubicBezTo>
                    <a:pt x="406" y="112"/>
                    <a:pt x="406" y="112"/>
                    <a:pt x="406" y="112"/>
                  </a:cubicBezTo>
                  <a:cubicBezTo>
                    <a:pt x="410" y="112"/>
                    <a:pt x="410" y="112"/>
                    <a:pt x="410" y="112"/>
                  </a:cubicBezTo>
                  <a:cubicBezTo>
                    <a:pt x="413" y="112"/>
                    <a:pt x="413" y="112"/>
                    <a:pt x="413" y="112"/>
                  </a:cubicBezTo>
                  <a:cubicBezTo>
                    <a:pt x="414" y="113"/>
                    <a:pt x="414" y="113"/>
                    <a:pt x="414" y="113"/>
                  </a:cubicBezTo>
                  <a:cubicBezTo>
                    <a:pt x="417" y="112"/>
                    <a:pt x="417" y="112"/>
                    <a:pt x="417" y="112"/>
                  </a:cubicBezTo>
                  <a:cubicBezTo>
                    <a:pt x="420" y="110"/>
                    <a:pt x="420" y="110"/>
                    <a:pt x="420" y="110"/>
                  </a:cubicBezTo>
                  <a:cubicBezTo>
                    <a:pt x="421" y="109"/>
                    <a:pt x="421" y="109"/>
                    <a:pt x="421" y="109"/>
                  </a:cubicBezTo>
                  <a:cubicBezTo>
                    <a:pt x="420" y="106"/>
                    <a:pt x="420" y="106"/>
                    <a:pt x="420" y="106"/>
                  </a:cubicBezTo>
                  <a:cubicBezTo>
                    <a:pt x="417" y="100"/>
                    <a:pt x="417" y="100"/>
                    <a:pt x="417" y="100"/>
                  </a:cubicBezTo>
                  <a:cubicBezTo>
                    <a:pt x="416" y="97"/>
                    <a:pt x="416" y="97"/>
                    <a:pt x="416" y="97"/>
                  </a:cubicBezTo>
                  <a:cubicBezTo>
                    <a:pt x="416" y="94"/>
                    <a:pt x="416" y="94"/>
                    <a:pt x="416" y="94"/>
                  </a:cubicBezTo>
                  <a:cubicBezTo>
                    <a:pt x="417" y="93"/>
                    <a:pt x="417" y="93"/>
                    <a:pt x="417" y="93"/>
                  </a:cubicBezTo>
                  <a:cubicBezTo>
                    <a:pt x="419" y="92"/>
                    <a:pt x="419" y="92"/>
                    <a:pt x="419" y="92"/>
                  </a:cubicBezTo>
                  <a:cubicBezTo>
                    <a:pt x="421" y="92"/>
                    <a:pt x="421" y="92"/>
                    <a:pt x="421" y="92"/>
                  </a:cubicBezTo>
                  <a:cubicBezTo>
                    <a:pt x="424" y="89"/>
                    <a:pt x="424" y="89"/>
                    <a:pt x="424" y="89"/>
                  </a:cubicBezTo>
                  <a:cubicBezTo>
                    <a:pt x="424" y="86"/>
                    <a:pt x="424" y="86"/>
                    <a:pt x="424" y="86"/>
                  </a:cubicBezTo>
                  <a:cubicBezTo>
                    <a:pt x="423" y="84"/>
                    <a:pt x="423" y="84"/>
                    <a:pt x="423" y="84"/>
                  </a:cubicBezTo>
                  <a:cubicBezTo>
                    <a:pt x="424" y="83"/>
                    <a:pt x="424" y="83"/>
                    <a:pt x="424" y="83"/>
                  </a:cubicBezTo>
                  <a:lnTo>
                    <a:pt x="429" y="83"/>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19" name="Freeform 193">
              <a:extLst>
                <a:ext uri="{FF2B5EF4-FFF2-40B4-BE49-F238E27FC236}">
                  <a16:creationId xmlns:a16="http://schemas.microsoft.com/office/drawing/2014/main" id="{34C398F4-C78A-4D29-97F2-D094F2974BD4}"/>
                </a:ext>
              </a:extLst>
            </p:cNvPr>
            <p:cNvSpPr>
              <a:spLocks/>
            </p:cNvSpPr>
            <p:nvPr/>
          </p:nvSpPr>
          <p:spPr bwMode="auto">
            <a:xfrm>
              <a:off x="5803" y="6556"/>
              <a:ext cx="19" cy="11"/>
            </a:xfrm>
            <a:custGeom>
              <a:avLst/>
              <a:gdLst>
                <a:gd name="T0" fmla="*/ 6 w 10"/>
                <a:gd name="T1" fmla="*/ 5 h 6"/>
                <a:gd name="T2" fmla="*/ 7 w 10"/>
                <a:gd name="T3" fmla="*/ 5 h 6"/>
                <a:gd name="T4" fmla="*/ 9 w 10"/>
                <a:gd name="T5" fmla="*/ 5 h 6"/>
                <a:gd name="T6" fmla="*/ 10 w 10"/>
                <a:gd name="T7" fmla="*/ 5 h 6"/>
                <a:gd name="T8" fmla="*/ 10 w 10"/>
                <a:gd name="T9" fmla="*/ 2 h 6"/>
                <a:gd name="T10" fmla="*/ 10 w 10"/>
                <a:gd name="T11" fmla="*/ 1 h 6"/>
                <a:gd name="T12" fmla="*/ 3 w 10"/>
                <a:gd name="T13" fmla="*/ 1 h 6"/>
                <a:gd name="T14" fmla="*/ 1 w 10"/>
                <a:gd name="T15" fmla="*/ 6 h 6"/>
                <a:gd name="T16" fmla="*/ 3 w 10"/>
                <a:gd name="T17" fmla="*/ 5 h 6"/>
                <a:gd name="T18" fmla="*/ 6 w 10"/>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6" y="5"/>
                  </a:moveTo>
                  <a:cubicBezTo>
                    <a:pt x="7" y="5"/>
                    <a:pt x="7" y="5"/>
                    <a:pt x="7" y="5"/>
                  </a:cubicBezTo>
                  <a:cubicBezTo>
                    <a:pt x="9" y="5"/>
                    <a:pt x="9" y="5"/>
                    <a:pt x="9" y="5"/>
                  </a:cubicBezTo>
                  <a:cubicBezTo>
                    <a:pt x="10" y="5"/>
                    <a:pt x="10" y="5"/>
                    <a:pt x="10" y="5"/>
                  </a:cubicBezTo>
                  <a:cubicBezTo>
                    <a:pt x="10" y="2"/>
                    <a:pt x="10" y="2"/>
                    <a:pt x="10" y="2"/>
                  </a:cubicBezTo>
                  <a:cubicBezTo>
                    <a:pt x="10" y="1"/>
                    <a:pt x="10" y="1"/>
                    <a:pt x="10" y="1"/>
                  </a:cubicBezTo>
                  <a:cubicBezTo>
                    <a:pt x="8" y="0"/>
                    <a:pt x="5" y="0"/>
                    <a:pt x="3" y="1"/>
                  </a:cubicBezTo>
                  <a:cubicBezTo>
                    <a:pt x="0" y="2"/>
                    <a:pt x="1" y="4"/>
                    <a:pt x="1" y="6"/>
                  </a:cubicBezTo>
                  <a:cubicBezTo>
                    <a:pt x="3" y="5"/>
                    <a:pt x="3" y="5"/>
                    <a:pt x="3" y="5"/>
                  </a:cubicBezTo>
                  <a:lnTo>
                    <a:pt x="6" y="5"/>
                  </a:ln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420" name="Freeform 194">
              <a:extLst>
                <a:ext uri="{FF2B5EF4-FFF2-40B4-BE49-F238E27FC236}">
                  <a16:creationId xmlns:a16="http://schemas.microsoft.com/office/drawing/2014/main" id="{7A6CEC2E-246F-4242-AC12-98AAE8FAF560}"/>
                </a:ext>
              </a:extLst>
            </p:cNvPr>
            <p:cNvSpPr>
              <a:spLocks/>
            </p:cNvSpPr>
            <p:nvPr/>
          </p:nvSpPr>
          <p:spPr bwMode="auto">
            <a:xfrm>
              <a:off x="5726" y="6432"/>
              <a:ext cx="96" cy="137"/>
            </a:xfrm>
            <a:custGeom>
              <a:avLst/>
              <a:gdLst>
                <a:gd name="T0" fmla="*/ 44 w 51"/>
                <a:gd name="T1" fmla="*/ 67 h 73"/>
                <a:gd name="T2" fmla="*/ 51 w 51"/>
                <a:gd name="T3" fmla="*/ 67 h 73"/>
                <a:gd name="T4" fmla="*/ 51 w 51"/>
                <a:gd name="T5" fmla="*/ 68 h 73"/>
                <a:gd name="T6" fmla="*/ 47 w 51"/>
                <a:gd name="T7" fmla="*/ 58 h 73"/>
                <a:gd name="T8" fmla="*/ 44 w 51"/>
                <a:gd name="T9" fmla="*/ 56 h 73"/>
                <a:gd name="T10" fmla="*/ 41 w 51"/>
                <a:gd name="T11" fmla="*/ 53 h 73"/>
                <a:gd name="T12" fmla="*/ 41 w 51"/>
                <a:gd name="T13" fmla="*/ 43 h 73"/>
                <a:gd name="T14" fmla="*/ 40 w 51"/>
                <a:gd name="T15" fmla="*/ 40 h 73"/>
                <a:gd name="T16" fmla="*/ 40 w 51"/>
                <a:gd name="T17" fmla="*/ 37 h 73"/>
                <a:gd name="T18" fmla="*/ 41 w 51"/>
                <a:gd name="T19" fmla="*/ 33 h 73"/>
                <a:gd name="T20" fmla="*/ 40 w 51"/>
                <a:gd name="T21" fmla="*/ 25 h 73"/>
                <a:gd name="T22" fmla="*/ 34 w 51"/>
                <a:gd name="T23" fmla="*/ 15 h 73"/>
                <a:gd name="T24" fmla="*/ 30 w 51"/>
                <a:gd name="T25" fmla="*/ 11 h 73"/>
                <a:gd name="T26" fmla="*/ 27 w 51"/>
                <a:gd name="T27" fmla="*/ 7 h 73"/>
                <a:gd name="T28" fmla="*/ 24 w 51"/>
                <a:gd name="T29" fmla="*/ 5 h 73"/>
                <a:gd name="T30" fmla="*/ 23 w 51"/>
                <a:gd name="T31" fmla="*/ 5 h 73"/>
                <a:gd name="T32" fmla="*/ 23 w 51"/>
                <a:gd name="T33" fmla="*/ 8 h 73"/>
                <a:gd name="T34" fmla="*/ 21 w 51"/>
                <a:gd name="T35" fmla="*/ 11 h 73"/>
                <a:gd name="T36" fmla="*/ 20 w 51"/>
                <a:gd name="T37" fmla="*/ 13 h 73"/>
                <a:gd name="T38" fmla="*/ 17 w 51"/>
                <a:gd name="T39" fmla="*/ 10 h 73"/>
                <a:gd name="T40" fmla="*/ 15 w 51"/>
                <a:gd name="T41" fmla="*/ 10 h 73"/>
                <a:gd name="T42" fmla="*/ 12 w 51"/>
                <a:gd name="T43" fmla="*/ 13 h 73"/>
                <a:gd name="T44" fmla="*/ 11 w 51"/>
                <a:gd name="T45" fmla="*/ 13 h 73"/>
                <a:gd name="T46" fmla="*/ 10 w 51"/>
                <a:gd name="T47" fmla="*/ 11 h 73"/>
                <a:gd name="T48" fmla="*/ 11 w 51"/>
                <a:gd name="T49" fmla="*/ 8 h 73"/>
                <a:gd name="T50" fmla="*/ 11 w 51"/>
                <a:gd name="T51" fmla="*/ 7 h 73"/>
                <a:gd name="T52" fmla="*/ 8 w 51"/>
                <a:gd name="T53" fmla="*/ 5 h 73"/>
                <a:gd name="T54" fmla="*/ 7 w 51"/>
                <a:gd name="T55" fmla="*/ 4 h 73"/>
                <a:gd name="T56" fmla="*/ 7 w 51"/>
                <a:gd name="T57" fmla="*/ 3 h 73"/>
                <a:gd name="T58" fmla="*/ 5 w 51"/>
                <a:gd name="T59" fmla="*/ 3 h 73"/>
                <a:gd name="T60" fmla="*/ 2 w 51"/>
                <a:gd name="T61" fmla="*/ 1 h 73"/>
                <a:gd name="T62" fmla="*/ 1 w 51"/>
                <a:gd name="T63" fmla="*/ 0 h 73"/>
                <a:gd name="T64" fmla="*/ 0 w 51"/>
                <a:gd name="T65" fmla="*/ 0 h 73"/>
                <a:gd name="T66" fmla="*/ 0 w 51"/>
                <a:gd name="T67" fmla="*/ 3 h 73"/>
                <a:gd name="T68" fmla="*/ 1 w 51"/>
                <a:gd name="T69" fmla="*/ 7 h 73"/>
                <a:gd name="T70" fmla="*/ 2 w 51"/>
                <a:gd name="T71" fmla="*/ 13 h 73"/>
                <a:gd name="T72" fmla="*/ 2 w 51"/>
                <a:gd name="T73" fmla="*/ 17 h 73"/>
                <a:gd name="T74" fmla="*/ 4 w 51"/>
                <a:gd name="T75" fmla="*/ 23 h 73"/>
                <a:gd name="T76" fmla="*/ 5 w 51"/>
                <a:gd name="T77" fmla="*/ 25 h 73"/>
                <a:gd name="T78" fmla="*/ 5 w 51"/>
                <a:gd name="T79" fmla="*/ 30 h 73"/>
                <a:gd name="T80" fmla="*/ 7 w 51"/>
                <a:gd name="T81" fmla="*/ 34 h 73"/>
                <a:gd name="T82" fmla="*/ 8 w 51"/>
                <a:gd name="T83" fmla="*/ 35 h 73"/>
                <a:gd name="T84" fmla="*/ 10 w 51"/>
                <a:gd name="T85" fmla="*/ 35 h 73"/>
                <a:gd name="T86" fmla="*/ 8 w 51"/>
                <a:gd name="T87" fmla="*/ 37 h 73"/>
                <a:gd name="T88" fmla="*/ 10 w 51"/>
                <a:gd name="T89" fmla="*/ 38 h 73"/>
                <a:gd name="T90" fmla="*/ 12 w 51"/>
                <a:gd name="T91" fmla="*/ 43 h 73"/>
                <a:gd name="T92" fmla="*/ 15 w 51"/>
                <a:gd name="T93" fmla="*/ 47 h 73"/>
                <a:gd name="T94" fmla="*/ 15 w 51"/>
                <a:gd name="T95" fmla="*/ 53 h 73"/>
                <a:gd name="T96" fmla="*/ 17 w 51"/>
                <a:gd name="T97" fmla="*/ 54 h 73"/>
                <a:gd name="T98" fmla="*/ 20 w 51"/>
                <a:gd name="T99" fmla="*/ 54 h 73"/>
                <a:gd name="T100" fmla="*/ 21 w 51"/>
                <a:gd name="T101" fmla="*/ 56 h 73"/>
                <a:gd name="T102" fmla="*/ 25 w 51"/>
                <a:gd name="T103" fmla="*/ 60 h 73"/>
                <a:gd name="T104" fmla="*/ 30 w 51"/>
                <a:gd name="T105" fmla="*/ 63 h 73"/>
                <a:gd name="T106" fmla="*/ 33 w 51"/>
                <a:gd name="T107" fmla="*/ 64 h 73"/>
                <a:gd name="T108" fmla="*/ 37 w 51"/>
                <a:gd name="T109" fmla="*/ 68 h 73"/>
                <a:gd name="T110" fmla="*/ 40 w 51"/>
                <a:gd name="T111" fmla="*/ 70 h 73"/>
                <a:gd name="T112" fmla="*/ 41 w 51"/>
                <a:gd name="T113" fmla="*/ 73 h 73"/>
                <a:gd name="T114" fmla="*/ 42 w 51"/>
                <a:gd name="T115" fmla="*/ 72 h 73"/>
                <a:gd name="T116" fmla="*/ 44 w 51"/>
                <a:gd name="T117"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 h="73">
                  <a:moveTo>
                    <a:pt x="44" y="67"/>
                  </a:moveTo>
                  <a:cubicBezTo>
                    <a:pt x="46" y="66"/>
                    <a:pt x="49" y="66"/>
                    <a:pt x="51" y="67"/>
                  </a:cubicBezTo>
                  <a:cubicBezTo>
                    <a:pt x="51" y="68"/>
                    <a:pt x="51" y="68"/>
                    <a:pt x="51" y="68"/>
                  </a:cubicBezTo>
                  <a:cubicBezTo>
                    <a:pt x="47" y="58"/>
                    <a:pt x="47" y="58"/>
                    <a:pt x="47" y="58"/>
                  </a:cubicBezTo>
                  <a:cubicBezTo>
                    <a:pt x="44" y="56"/>
                    <a:pt x="44" y="56"/>
                    <a:pt x="44" y="56"/>
                  </a:cubicBezTo>
                  <a:cubicBezTo>
                    <a:pt x="41" y="53"/>
                    <a:pt x="41" y="53"/>
                    <a:pt x="41" y="53"/>
                  </a:cubicBezTo>
                  <a:cubicBezTo>
                    <a:pt x="41" y="43"/>
                    <a:pt x="41" y="43"/>
                    <a:pt x="41" y="43"/>
                  </a:cubicBezTo>
                  <a:cubicBezTo>
                    <a:pt x="40" y="40"/>
                    <a:pt x="40" y="40"/>
                    <a:pt x="40" y="40"/>
                  </a:cubicBezTo>
                  <a:cubicBezTo>
                    <a:pt x="40" y="37"/>
                    <a:pt x="40" y="37"/>
                    <a:pt x="40" y="37"/>
                  </a:cubicBezTo>
                  <a:cubicBezTo>
                    <a:pt x="41" y="33"/>
                    <a:pt x="41" y="33"/>
                    <a:pt x="41" y="33"/>
                  </a:cubicBezTo>
                  <a:cubicBezTo>
                    <a:pt x="40" y="25"/>
                    <a:pt x="40" y="25"/>
                    <a:pt x="40" y="25"/>
                  </a:cubicBezTo>
                  <a:cubicBezTo>
                    <a:pt x="34" y="15"/>
                    <a:pt x="34" y="15"/>
                    <a:pt x="34" y="15"/>
                  </a:cubicBezTo>
                  <a:cubicBezTo>
                    <a:pt x="30" y="11"/>
                    <a:pt x="30" y="11"/>
                    <a:pt x="30" y="11"/>
                  </a:cubicBezTo>
                  <a:cubicBezTo>
                    <a:pt x="27" y="7"/>
                    <a:pt x="27" y="7"/>
                    <a:pt x="27" y="7"/>
                  </a:cubicBezTo>
                  <a:cubicBezTo>
                    <a:pt x="24" y="5"/>
                    <a:pt x="24" y="5"/>
                    <a:pt x="24" y="5"/>
                  </a:cubicBezTo>
                  <a:cubicBezTo>
                    <a:pt x="23" y="5"/>
                    <a:pt x="23" y="5"/>
                    <a:pt x="23" y="5"/>
                  </a:cubicBezTo>
                  <a:cubicBezTo>
                    <a:pt x="23" y="8"/>
                    <a:pt x="23" y="8"/>
                    <a:pt x="23" y="8"/>
                  </a:cubicBezTo>
                  <a:cubicBezTo>
                    <a:pt x="21" y="11"/>
                    <a:pt x="21" y="11"/>
                    <a:pt x="21" y="11"/>
                  </a:cubicBezTo>
                  <a:cubicBezTo>
                    <a:pt x="20" y="13"/>
                    <a:pt x="20" y="13"/>
                    <a:pt x="20" y="13"/>
                  </a:cubicBezTo>
                  <a:cubicBezTo>
                    <a:pt x="17" y="10"/>
                    <a:pt x="17" y="10"/>
                    <a:pt x="17" y="10"/>
                  </a:cubicBezTo>
                  <a:cubicBezTo>
                    <a:pt x="15" y="10"/>
                    <a:pt x="15" y="10"/>
                    <a:pt x="15" y="10"/>
                  </a:cubicBezTo>
                  <a:cubicBezTo>
                    <a:pt x="12" y="13"/>
                    <a:pt x="12" y="13"/>
                    <a:pt x="12" y="13"/>
                  </a:cubicBezTo>
                  <a:cubicBezTo>
                    <a:pt x="11" y="13"/>
                    <a:pt x="11" y="13"/>
                    <a:pt x="11" y="13"/>
                  </a:cubicBezTo>
                  <a:cubicBezTo>
                    <a:pt x="10" y="11"/>
                    <a:pt x="10" y="11"/>
                    <a:pt x="10" y="11"/>
                  </a:cubicBezTo>
                  <a:cubicBezTo>
                    <a:pt x="11" y="8"/>
                    <a:pt x="11" y="8"/>
                    <a:pt x="11" y="8"/>
                  </a:cubicBezTo>
                  <a:cubicBezTo>
                    <a:pt x="11" y="7"/>
                    <a:pt x="11" y="7"/>
                    <a:pt x="11" y="7"/>
                  </a:cubicBezTo>
                  <a:cubicBezTo>
                    <a:pt x="8" y="5"/>
                    <a:pt x="8" y="5"/>
                    <a:pt x="8" y="5"/>
                  </a:cubicBezTo>
                  <a:cubicBezTo>
                    <a:pt x="7" y="4"/>
                    <a:pt x="7" y="4"/>
                    <a:pt x="7" y="4"/>
                  </a:cubicBezTo>
                  <a:cubicBezTo>
                    <a:pt x="7" y="3"/>
                    <a:pt x="7" y="3"/>
                    <a:pt x="7" y="3"/>
                  </a:cubicBezTo>
                  <a:cubicBezTo>
                    <a:pt x="5" y="3"/>
                    <a:pt x="5" y="3"/>
                    <a:pt x="5" y="3"/>
                  </a:cubicBezTo>
                  <a:cubicBezTo>
                    <a:pt x="2" y="1"/>
                    <a:pt x="2" y="1"/>
                    <a:pt x="2" y="1"/>
                  </a:cubicBezTo>
                  <a:cubicBezTo>
                    <a:pt x="1" y="0"/>
                    <a:pt x="1" y="0"/>
                    <a:pt x="1" y="0"/>
                  </a:cubicBezTo>
                  <a:cubicBezTo>
                    <a:pt x="0" y="0"/>
                    <a:pt x="0" y="0"/>
                    <a:pt x="0" y="0"/>
                  </a:cubicBezTo>
                  <a:cubicBezTo>
                    <a:pt x="0" y="3"/>
                    <a:pt x="0" y="3"/>
                    <a:pt x="0" y="3"/>
                  </a:cubicBezTo>
                  <a:cubicBezTo>
                    <a:pt x="1" y="7"/>
                    <a:pt x="1" y="7"/>
                    <a:pt x="1" y="7"/>
                  </a:cubicBezTo>
                  <a:cubicBezTo>
                    <a:pt x="2" y="13"/>
                    <a:pt x="2" y="13"/>
                    <a:pt x="2" y="13"/>
                  </a:cubicBezTo>
                  <a:cubicBezTo>
                    <a:pt x="2" y="17"/>
                    <a:pt x="2" y="17"/>
                    <a:pt x="2" y="17"/>
                  </a:cubicBezTo>
                  <a:cubicBezTo>
                    <a:pt x="4" y="23"/>
                    <a:pt x="4" y="23"/>
                    <a:pt x="4" y="23"/>
                  </a:cubicBezTo>
                  <a:cubicBezTo>
                    <a:pt x="5" y="25"/>
                    <a:pt x="5" y="25"/>
                    <a:pt x="5" y="25"/>
                  </a:cubicBezTo>
                  <a:cubicBezTo>
                    <a:pt x="5" y="30"/>
                    <a:pt x="5" y="30"/>
                    <a:pt x="5" y="30"/>
                  </a:cubicBezTo>
                  <a:cubicBezTo>
                    <a:pt x="7" y="34"/>
                    <a:pt x="7" y="34"/>
                    <a:pt x="7" y="34"/>
                  </a:cubicBezTo>
                  <a:cubicBezTo>
                    <a:pt x="8" y="35"/>
                    <a:pt x="8" y="35"/>
                    <a:pt x="8" y="35"/>
                  </a:cubicBezTo>
                  <a:cubicBezTo>
                    <a:pt x="10" y="35"/>
                    <a:pt x="10" y="35"/>
                    <a:pt x="10" y="35"/>
                  </a:cubicBezTo>
                  <a:cubicBezTo>
                    <a:pt x="8" y="37"/>
                    <a:pt x="8" y="37"/>
                    <a:pt x="8" y="37"/>
                  </a:cubicBezTo>
                  <a:cubicBezTo>
                    <a:pt x="10" y="38"/>
                    <a:pt x="10" y="38"/>
                    <a:pt x="10" y="38"/>
                  </a:cubicBezTo>
                  <a:cubicBezTo>
                    <a:pt x="12" y="43"/>
                    <a:pt x="12" y="43"/>
                    <a:pt x="12" y="43"/>
                  </a:cubicBezTo>
                  <a:cubicBezTo>
                    <a:pt x="15" y="47"/>
                    <a:pt x="15" y="47"/>
                    <a:pt x="15" y="47"/>
                  </a:cubicBezTo>
                  <a:cubicBezTo>
                    <a:pt x="15" y="53"/>
                    <a:pt x="15" y="53"/>
                    <a:pt x="15" y="53"/>
                  </a:cubicBezTo>
                  <a:cubicBezTo>
                    <a:pt x="17" y="54"/>
                    <a:pt x="17" y="54"/>
                    <a:pt x="17" y="54"/>
                  </a:cubicBezTo>
                  <a:cubicBezTo>
                    <a:pt x="20" y="54"/>
                    <a:pt x="20" y="54"/>
                    <a:pt x="20" y="54"/>
                  </a:cubicBezTo>
                  <a:cubicBezTo>
                    <a:pt x="21" y="56"/>
                    <a:pt x="21" y="56"/>
                    <a:pt x="21" y="56"/>
                  </a:cubicBezTo>
                  <a:cubicBezTo>
                    <a:pt x="25" y="60"/>
                    <a:pt x="25" y="60"/>
                    <a:pt x="25" y="60"/>
                  </a:cubicBezTo>
                  <a:cubicBezTo>
                    <a:pt x="30" y="63"/>
                    <a:pt x="30" y="63"/>
                    <a:pt x="30" y="63"/>
                  </a:cubicBezTo>
                  <a:cubicBezTo>
                    <a:pt x="33" y="64"/>
                    <a:pt x="33" y="64"/>
                    <a:pt x="33" y="64"/>
                  </a:cubicBezTo>
                  <a:cubicBezTo>
                    <a:pt x="37" y="68"/>
                    <a:pt x="37" y="68"/>
                    <a:pt x="37" y="68"/>
                  </a:cubicBezTo>
                  <a:cubicBezTo>
                    <a:pt x="40" y="70"/>
                    <a:pt x="40" y="70"/>
                    <a:pt x="40" y="70"/>
                  </a:cubicBezTo>
                  <a:cubicBezTo>
                    <a:pt x="41" y="73"/>
                    <a:pt x="41" y="73"/>
                    <a:pt x="41" y="73"/>
                  </a:cubicBezTo>
                  <a:cubicBezTo>
                    <a:pt x="42" y="72"/>
                    <a:pt x="42" y="72"/>
                    <a:pt x="42" y="72"/>
                  </a:cubicBezTo>
                  <a:cubicBezTo>
                    <a:pt x="42" y="70"/>
                    <a:pt x="41" y="68"/>
                    <a:pt x="44" y="67"/>
                  </a:cubicBezTo>
                  <a:close/>
                </a:path>
              </a:pathLst>
            </a:custGeom>
            <a:grpFill/>
            <a:ln w="9525">
              <a:solidFill>
                <a:srgbClr val="480B7C"/>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421" name="Rectangle 420">
            <a:extLst>
              <a:ext uri="{FF2B5EF4-FFF2-40B4-BE49-F238E27FC236}">
                <a16:creationId xmlns:a16="http://schemas.microsoft.com/office/drawing/2014/main" id="{F4420A21-4B7C-4E2A-918A-3BB76B15206F}"/>
              </a:ext>
            </a:extLst>
          </p:cNvPr>
          <p:cNvSpPr/>
          <p:nvPr userDrawn="1"/>
        </p:nvSpPr>
        <p:spPr>
          <a:xfrm>
            <a:off x="70476" y="909037"/>
            <a:ext cx="12042789" cy="572732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60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2" name="Rectangle 421">
            <a:extLst>
              <a:ext uri="{FF2B5EF4-FFF2-40B4-BE49-F238E27FC236}">
                <a16:creationId xmlns:a16="http://schemas.microsoft.com/office/drawing/2014/main" id="{A0A7CAF1-4700-44B0-8372-4314AA12DB99}"/>
              </a:ext>
            </a:extLst>
          </p:cNvPr>
          <p:cNvSpPr/>
          <p:nvPr userDrawn="1"/>
        </p:nvSpPr>
        <p:spPr>
          <a:xfrm>
            <a:off x="581025" y="1089615"/>
            <a:ext cx="11172231" cy="1868397"/>
          </a:xfrm>
          <a:prstGeom prst="rect">
            <a:avLst/>
          </a:prstGeom>
        </p:spPr>
        <p:txBody>
          <a:bodyPr wrap="square">
            <a:spAutoFit/>
          </a:bodyPr>
          <a:lstStyle/>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en-IN"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EMEA</a:t>
            </a:r>
            <a:r>
              <a:rPr kumimoji="0" lang="en-IN"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+44 (0) 151 649 9300 | support@ldra.com</a:t>
            </a:r>
          </a:p>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en-IN"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SEA &amp; India</a:t>
            </a:r>
            <a:r>
              <a:rPr kumimoji="0" lang="en-IN"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+91 80 4080 8707 | indiasupport@ldra.com</a:t>
            </a:r>
          </a:p>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en-IN"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USA</a:t>
            </a:r>
            <a:r>
              <a:rPr kumimoji="0" lang="en-IN"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+1 (844) 872 1372 | usasupport@ldra-usa.com</a:t>
            </a:r>
          </a:p>
        </p:txBody>
      </p:sp>
      <p:sp>
        <p:nvSpPr>
          <p:cNvPr id="423" name="Rectangle 422">
            <a:extLst>
              <a:ext uri="{FF2B5EF4-FFF2-40B4-BE49-F238E27FC236}">
                <a16:creationId xmlns:a16="http://schemas.microsoft.com/office/drawing/2014/main" id="{035BB582-9FD4-4355-AD96-0CD936FE0836}"/>
              </a:ext>
            </a:extLst>
          </p:cNvPr>
          <p:cNvSpPr/>
          <p:nvPr userDrawn="1"/>
        </p:nvSpPr>
        <p:spPr>
          <a:xfrm>
            <a:off x="2900057" y="3896217"/>
            <a:ext cx="675819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Get Connected. Stay Informed. Lead the way.</a:t>
            </a:r>
            <a:endParaRPr kumimoji="0" lang="en-IN" sz="2400" b="1" i="0" u="none" strike="noStrike" kern="1200" cap="none" spc="0" normalizeH="0" baseline="0" noProof="0">
              <a:ln>
                <a:noFill/>
              </a:ln>
              <a:solidFill>
                <a:srgbClr val="404040"/>
              </a:solidFill>
              <a:effectLst/>
              <a:uLnTx/>
              <a:uFillTx/>
              <a:latin typeface="Arial"/>
              <a:ea typeface="+mn-ea"/>
              <a:cs typeface="+mn-cs"/>
            </a:endParaRPr>
          </a:p>
        </p:txBody>
      </p:sp>
      <p:grpSp>
        <p:nvGrpSpPr>
          <p:cNvPr id="225" name="Group 224">
            <a:extLst>
              <a:ext uri="{FF2B5EF4-FFF2-40B4-BE49-F238E27FC236}">
                <a16:creationId xmlns:a16="http://schemas.microsoft.com/office/drawing/2014/main" id="{A6E3DADE-FFDA-4ABD-BCCB-80E3F34F3169}"/>
              </a:ext>
            </a:extLst>
          </p:cNvPr>
          <p:cNvGrpSpPr>
            <a:grpSpLocks/>
          </p:cNvGrpSpPr>
          <p:nvPr userDrawn="1"/>
        </p:nvGrpSpPr>
        <p:grpSpPr bwMode="auto">
          <a:xfrm>
            <a:off x="2369207" y="4471039"/>
            <a:ext cx="1440000" cy="1440000"/>
            <a:chOff x="2102058" y="4735769"/>
            <a:chExt cx="1439475" cy="1439473"/>
          </a:xfrm>
        </p:grpSpPr>
        <p:sp>
          <p:nvSpPr>
            <p:cNvPr id="226" name="Oval 27">
              <a:extLst>
                <a:ext uri="{FF2B5EF4-FFF2-40B4-BE49-F238E27FC236}">
                  <a16:creationId xmlns:a16="http://schemas.microsoft.com/office/drawing/2014/main" id="{97D12FF0-21FB-46D6-B2DA-113B645F8FE3}"/>
                </a:ext>
              </a:extLst>
            </p:cNvPr>
            <p:cNvSpPr>
              <a:spLocks/>
            </p:cNvSpPr>
            <p:nvPr/>
          </p:nvSpPr>
          <p:spPr bwMode="auto">
            <a:xfrm>
              <a:off x="2102058" y="4735769"/>
              <a:ext cx="1439475"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227" name="Picture 4">
              <a:hlinkClick r:id="rId2"/>
              <a:extLst>
                <a:ext uri="{FF2B5EF4-FFF2-40B4-BE49-F238E27FC236}">
                  <a16:creationId xmlns:a16="http://schemas.microsoft.com/office/drawing/2014/main" id="{C7EB482B-659A-44F7-A7AD-0680B7DC7D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303" y="5146920"/>
              <a:ext cx="614986" cy="61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9" name="Oval 30">
            <a:extLst>
              <a:ext uri="{FF2B5EF4-FFF2-40B4-BE49-F238E27FC236}">
                <a16:creationId xmlns:a16="http://schemas.microsoft.com/office/drawing/2014/main" id="{0B584202-07C0-4625-8C9F-973918DF97CE}"/>
              </a:ext>
            </a:extLst>
          </p:cNvPr>
          <p:cNvSpPr>
            <a:spLocks/>
          </p:cNvSpPr>
          <p:nvPr/>
        </p:nvSpPr>
        <p:spPr bwMode="auto">
          <a:xfrm>
            <a:off x="6393435" y="4488686"/>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grpSp>
        <p:nvGrpSpPr>
          <p:cNvPr id="447" name="Group 446">
            <a:extLst>
              <a:ext uri="{FF2B5EF4-FFF2-40B4-BE49-F238E27FC236}">
                <a16:creationId xmlns:a16="http://schemas.microsoft.com/office/drawing/2014/main" id="{66ACB656-F9EB-4991-958A-848631FBFB06}"/>
              </a:ext>
            </a:extLst>
          </p:cNvPr>
          <p:cNvGrpSpPr>
            <a:grpSpLocks/>
          </p:cNvGrpSpPr>
          <p:nvPr userDrawn="1"/>
        </p:nvGrpSpPr>
        <p:grpSpPr bwMode="auto">
          <a:xfrm>
            <a:off x="4339097" y="4471039"/>
            <a:ext cx="1440001" cy="1440000"/>
            <a:chOff x="3795419" y="4735769"/>
            <a:chExt cx="1440965" cy="1439473"/>
          </a:xfrm>
        </p:grpSpPr>
        <p:sp>
          <p:nvSpPr>
            <p:cNvPr id="448" name="Oval 31">
              <a:extLst>
                <a:ext uri="{FF2B5EF4-FFF2-40B4-BE49-F238E27FC236}">
                  <a16:creationId xmlns:a16="http://schemas.microsoft.com/office/drawing/2014/main" id="{813FCF3F-8E73-4E20-AC64-AFF4BBCB4AEE}"/>
                </a:ext>
              </a:extLst>
            </p:cNvPr>
            <p:cNvSpPr>
              <a:spLocks/>
            </p:cNvSpPr>
            <p:nvPr/>
          </p:nvSpPr>
          <p:spPr bwMode="auto">
            <a:xfrm>
              <a:off x="3795419" y="4735769"/>
              <a:ext cx="1440965"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449" name="Picture 2" descr="Image result for linkedin logo vector">
              <a:hlinkClick r:id="rId4"/>
              <a:extLst>
                <a:ext uri="{FF2B5EF4-FFF2-40B4-BE49-F238E27FC236}">
                  <a16:creationId xmlns:a16="http://schemas.microsoft.com/office/drawing/2014/main" id="{4279C13E-2D91-4506-B5FE-2192D35C07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6871" y="5282498"/>
              <a:ext cx="1356560" cy="39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 name="Group 449">
            <a:extLst>
              <a:ext uri="{FF2B5EF4-FFF2-40B4-BE49-F238E27FC236}">
                <a16:creationId xmlns:a16="http://schemas.microsoft.com/office/drawing/2014/main" id="{6C08759E-FF53-4311-AB7D-E42D2DBB3211}"/>
              </a:ext>
            </a:extLst>
          </p:cNvPr>
          <p:cNvGrpSpPr>
            <a:grpSpLocks/>
          </p:cNvGrpSpPr>
          <p:nvPr userDrawn="1"/>
        </p:nvGrpSpPr>
        <p:grpSpPr bwMode="auto">
          <a:xfrm>
            <a:off x="10481659" y="4471039"/>
            <a:ext cx="1524776" cy="1440000"/>
            <a:chOff x="7160419" y="4735769"/>
            <a:chExt cx="1524859" cy="1439473"/>
          </a:xfrm>
        </p:grpSpPr>
        <p:sp>
          <p:nvSpPr>
            <p:cNvPr id="451" name="Oval 29">
              <a:extLst>
                <a:ext uri="{FF2B5EF4-FFF2-40B4-BE49-F238E27FC236}">
                  <a16:creationId xmlns:a16="http://schemas.microsoft.com/office/drawing/2014/main" id="{DEC85FF7-9FC5-4763-9425-0D9B52F2D89A}"/>
                </a:ext>
              </a:extLst>
            </p:cNvPr>
            <p:cNvSpPr>
              <a:spLocks/>
            </p:cNvSpPr>
            <p:nvPr/>
          </p:nvSpPr>
          <p:spPr bwMode="auto">
            <a:xfrm>
              <a:off x="7182136" y="4735769"/>
              <a:ext cx="1440079" cy="1439473"/>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sp>
          <p:nvSpPr>
            <p:cNvPr id="452" name="Rectangle 33">
              <a:extLst>
                <a:ext uri="{FF2B5EF4-FFF2-40B4-BE49-F238E27FC236}">
                  <a16:creationId xmlns:a16="http://schemas.microsoft.com/office/drawing/2014/main" id="{C62BB275-42E2-4AAA-B906-D2A06717F4B5}"/>
                </a:ext>
              </a:extLst>
            </p:cNvPr>
            <p:cNvSpPr>
              <a:spLocks noChangeArrowheads="1"/>
            </p:cNvSpPr>
            <p:nvPr/>
          </p:nvSpPr>
          <p:spPr bwMode="auto">
            <a:xfrm>
              <a:off x="7160419" y="5307345"/>
              <a:ext cx="1524859" cy="32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500" b="1" i="0" u="none" strike="noStrike" kern="0" cap="none" spc="0" normalizeH="0" baseline="0" noProof="0" dirty="0">
                  <a:ln>
                    <a:noFill/>
                  </a:ln>
                  <a:solidFill>
                    <a:srgbClr val="480B7C"/>
                  </a:solidFill>
                  <a:effectLst/>
                  <a:uLnTx/>
                  <a:uFillTx/>
                  <a:latin typeface="Arial" panose="020B0604020202020204" pitchFamily="34" charset="0"/>
                  <a:ea typeface="+mn-ea"/>
                  <a:cs typeface="+mn-cs"/>
                  <a:hlinkClick r:id="rId6"/>
                </a:rPr>
                <a:t>info@ldra.com</a:t>
              </a:r>
              <a:endParaRPr kumimoji="0" lang="en-GB" altLang="en-US" sz="1500" b="1" i="0" u="none" strike="noStrike" kern="0" cap="none" spc="0" normalizeH="0" baseline="0" noProof="0" dirty="0">
                <a:ln>
                  <a:noFill/>
                </a:ln>
                <a:solidFill>
                  <a:srgbClr val="480B7C"/>
                </a:solidFill>
                <a:effectLst/>
                <a:uLnTx/>
                <a:uFillTx/>
                <a:latin typeface="Arial" panose="020B0604020202020204" pitchFamily="34" charset="0"/>
                <a:ea typeface="+mn-ea"/>
                <a:cs typeface="+mn-cs"/>
              </a:endParaRPr>
            </a:p>
          </p:txBody>
        </p:sp>
      </p:grpSp>
      <p:grpSp>
        <p:nvGrpSpPr>
          <p:cNvPr id="453" name="Group 452">
            <a:extLst>
              <a:ext uri="{FF2B5EF4-FFF2-40B4-BE49-F238E27FC236}">
                <a16:creationId xmlns:a16="http://schemas.microsoft.com/office/drawing/2014/main" id="{C7488AE4-0195-4DC1-AAB4-9BB263529F9B}"/>
              </a:ext>
            </a:extLst>
          </p:cNvPr>
          <p:cNvGrpSpPr/>
          <p:nvPr userDrawn="1"/>
        </p:nvGrpSpPr>
        <p:grpSpPr>
          <a:xfrm>
            <a:off x="248451" y="4471039"/>
            <a:ext cx="1440000" cy="1440000"/>
            <a:chOff x="553569" y="3306524"/>
            <a:chExt cx="1440000" cy="1440000"/>
          </a:xfrm>
        </p:grpSpPr>
        <p:sp>
          <p:nvSpPr>
            <p:cNvPr id="454" name="Oval 28">
              <a:extLst>
                <a:ext uri="{FF2B5EF4-FFF2-40B4-BE49-F238E27FC236}">
                  <a16:creationId xmlns:a16="http://schemas.microsoft.com/office/drawing/2014/main" id="{3AC6E2B8-C4A4-4FFD-A9D3-F125A944A329}"/>
                </a:ext>
              </a:extLst>
            </p:cNvPr>
            <p:cNvSpPr>
              <a:spLocks/>
            </p:cNvSpPr>
            <p:nvPr/>
          </p:nvSpPr>
          <p:spPr bwMode="auto">
            <a:xfrm>
              <a:off x="553569" y="3306524"/>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455" name="Picture 454">
              <a:hlinkClick r:id="rId7"/>
              <a:extLst>
                <a:ext uri="{FF2B5EF4-FFF2-40B4-BE49-F238E27FC236}">
                  <a16:creationId xmlns:a16="http://schemas.microsoft.com/office/drawing/2014/main" id="{F84002E8-5FCD-4131-B61E-A2D6444ECC10}"/>
                </a:ext>
              </a:extLst>
            </p:cNvPr>
            <p:cNvPicPr>
              <a:picLocks noChangeAspect="1"/>
            </p:cNvPicPr>
            <p:nvPr/>
          </p:nvPicPr>
          <p:blipFill>
            <a:blip r:embed="rId8"/>
            <a:stretch>
              <a:fillRect/>
            </a:stretch>
          </p:blipFill>
          <p:spPr>
            <a:xfrm>
              <a:off x="640140" y="3862516"/>
              <a:ext cx="1353429" cy="438950"/>
            </a:xfrm>
            <a:prstGeom prst="rect">
              <a:avLst/>
            </a:prstGeom>
          </p:spPr>
        </p:pic>
      </p:grpSp>
      <p:grpSp>
        <p:nvGrpSpPr>
          <p:cNvPr id="456" name="Group 455">
            <a:extLst>
              <a:ext uri="{FF2B5EF4-FFF2-40B4-BE49-F238E27FC236}">
                <a16:creationId xmlns:a16="http://schemas.microsoft.com/office/drawing/2014/main" id="{D8989169-6591-45FE-A8BB-CCB43670595D}"/>
              </a:ext>
            </a:extLst>
          </p:cNvPr>
          <p:cNvGrpSpPr/>
          <p:nvPr userDrawn="1"/>
        </p:nvGrpSpPr>
        <p:grpSpPr>
          <a:xfrm>
            <a:off x="8427318" y="4471039"/>
            <a:ext cx="1440000" cy="1440000"/>
            <a:chOff x="8287085" y="3305915"/>
            <a:chExt cx="1440000" cy="1440000"/>
          </a:xfrm>
        </p:grpSpPr>
        <p:sp>
          <p:nvSpPr>
            <p:cNvPr id="457" name="Oval 30">
              <a:extLst>
                <a:ext uri="{FF2B5EF4-FFF2-40B4-BE49-F238E27FC236}">
                  <a16:creationId xmlns:a16="http://schemas.microsoft.com/office/drawing/2014/main" id="{C4B41728-4FD5-491B-9943-107D1CB47A75}"/>
                </a:ext>
              </a:extLst>
            </p:cNvPr>
            <p:cNvSpPr>
              <a:spLocks/>
            </p:cNvSpPr>
            <p:nvPr/>
          </p:nvSpPr>
          <p:spPr bwMode="auto">
            <a:xfrm>
              <a:off x="8287085" y="3305915"/>
              <a:ext cx="1440000" cy="1440000"/>
            </a:xfrm>
            <a:custGeom>
              <a:avLst/>
              <a:gdLst>
                <a:gd name="T0" fmla="*/ 766482 w 1532964"/>
                <a:gd name="T1" fmla="*/ 0 h 1532964"/>
                <a:gd name="T2" fmla="*/ 1532964 w 1532964"/>
                <a:gd name="T3" fmla="*/ 766482 h 1532964"/>
                <a:gd name="T4" fmla="*/ 766482 w 1532964"/>
                <a:gd name="T5" fmla="*/ 1532964 h 1532964"/>
                <a:gd name="T6" fmla="*/ 0 w 1532964"/>
                <a:gd name="T7" fmla="*/ 766482 h 1532964"/>
                <a:gd name="T8" fmla="*/ 224497 w 1532964"/>
                <a:gd name="T9" fmla="*/ 224497 h 1532964"/>
                <a:gd name="T10" fmla="*/ 224497 w 1532964"/>
                <a:gd name="T11" fmla="*/ 1308467 h 1532964"/>
                <a:gd name="T12" fmla="*/ 1308467 w 1532964"/>
                <a:gd name="T13" fmla="*/ 1308467 h 1532964"/>
                <a:gd name="T14" fmla="*/ 1308467 w 1532964"/>
                <a:gd name="T15" fmla="*/ 224497 h 153296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4497 w 1532964"/>
                <a:gd name="T25" fmla="*/ 224497 h 1532964"/>
                <a:gd name="T26" fmla="*/ 1308467 w 1532964"/>
                <a:gd name="T27" fmla="*/ 1308467 h 15329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2964" h="1532964">
                  <a:moveTo>
                    <a:pt x="0" y="766482"/>
                  </a:moveTo>
                  <a:lnTo>
                    <a:pt x="0" y="766482"/>
                  </a:lnTo>
                  <a:cubicBezTo>
                    <a:pt x="0" y="1189798"/>
                    <a:pt x="343165" y="1532964"/>
                    <a:pt x="766482" y="1532964"/>
                  </a:cubicBezTo>
                  <a:cubicBezTo>
                    <a:pt x="1189798" y="1532964"/>
                    <a:pt x="1532964" y="1189798"/>
                    <a:pt x="1532964" y="766482"/>
                  </a:cubicBezTo>
                  <a:cubicBezTo>
                    <a:pt x="1532964" y="343165"/>
                    <a:pt x="1189798" y="0"/>
                    <a:pt x="766482" y="0"/>
                  </a:cubicBezTo>
                  <a:cubicBezTo>
                    <a:pt x="343165" y="0"/>
                    <a:pt x="0" y="343165"/>
                    <a:pt x="0" y="766481"/>
                  </a:cubicBezTo>
                  <a:close/>
                </a:path>
              </a:pathLst>
            </a:custGeom>
            <a:solidFill>
              <a:srgbClr val="FFFFFF"/>
            </a:solidFill>
            <a:ln w="44448" cap="flat">
              <a:solidFill>
                <a:srgbClr val="F46300"/>
              </a:solidFill>
              <a:prstDash val="solid"/>
              <a:miter lim="800000"/>
              <a:headEnd/>
              <a:tailEnd/>
            </a:ln>
          </p:spPr>
          <p:txBody>
            <a:bodyPr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panose="020B0604020202020204" pitchFamily="34" charset="0"/>
                <a:ea typeface="+mn-ea"/>
                <a:cs typeface="+mn-cs"/>
              </a:endParaRPr>
            </a:p>
          </p:txBody>
        </p:sp>
        <p:pic>
          <p:nvPicPr>
            <p:cNvPr id="458" name="Picture 457">
              <a:hlinkClick r:id="rId9"/>
              <a:extLst>
                <a:ext uri="{FF2B5EF4-FFF2-40B4-BE49-F238E27FC236}">
                  <a16:creationId xmlns:a16="http://schemas.microsoft.com/office/drawing/2014/main" id="{C00F3EF3-A85F-43A4-B2A9-941A6096C1D7}"/>
                </a:ext>
              </a:extLst>
            </p:cNvPr>
            <p:cNvPicPr>
              <a:picLocks noChangeAspect="1"/>
            </p:cNvPicPr>
            <p:nvPr/>
          </p:nvPicPr>
          <p:blipFill>
            <a:blip r:embed="rId10"/>
            <a:stretch>
              <a:fillRect/>
            </a:stretch>
          </p:blipFill>
          <p:spPr>
            <a:xfrm>
              <a:off x="8592513" y="3718038"/>
              <a:ext cx="864619" cy="606524"/>
            </a:xfrm>
            <a:prstGeom prst="rect">
              <a:avLst/>
            </a:prstGeom>
          </p:spPr>
        </p:pic>
      </p:grpSp>
      <p:sp>
        <p:nvSpPr>
          <p:cNvPr id="459" name="Rectangle 458">
            <a:extLst>
              <a:ext uri="{FF2B5EF4-FFF2-40B4-BE49-F238E27FC236}">
                <a16:creationId xmlns:a16="http://schemas.microsoft.com/office/drawing/2014/main" id="{C5148E35-18EC-4BFA-AE15-12A73BDF07D7}"/>
              </a:ext>
            </a:extLst>
          </p:cNvPr>
          <p:cNvSpPr/>
          <p:nvPr userDrawn="1"/>
        </p:nvSpPr>
        <p:spPr>
          <a:xfrm>
            <a:off x="2320407" y="5966283"/>
            <a:ext cx="1537600" cy="215444"/>
          </a:xfrm>
          <a:prstGeom prst="rect">
            <a:avLst/>
          </a:prstGeom>
        </p:spPr>
        <p:txBody>
          <a:bodyPr wrap="none">
            <a:spAutoFit/>
          </a:bodyPr>
          <a:lstStyle/>
          <a:p>
            <a:pPr algn="ctr"/>
            <a:r>
              <a:rPr lang="en-GB" altLang="en-US" sz="800" b="1" kern="0">
                <a:latin typeface="Arial" panose="020B0604020202020204" pitchFamily="34" charset="0"/>
              </a:rPr>
              <a:t>LDRA Software Technology</a:t>
            </a:r>
            <a:endParaRPr lang="en-IN" sz="800"/>
          </a:p>
        </p:txBody>
      </p:sp>
      <p:sp>
        <p:nvSpPr>
          <p:cNvPr id="460" name="Rectangle 459">
            <a:extLst>
              <a:ext uri="{FF2B5EF4-FFF2-40B4-BE49-F238E27FC236}">
                <a16:creationId xmlns:a16="http://schemas.microsoft.com/office/drawing/2014/main" id="{5E9A762A-95B6-4040-9EDF-54C53A0E6B79}"/>
              </a:ext>
            </a:extLst>
          </p:cNvPr>
          <p:cNvSpPr/>
          <p:nvPr userDrawn="1"/>
        </p:nvSpPr>
        <p:spPr>
          <a:xfrm>
            <a:off x="4605970" y="5972336"/>
            <a:ext cx="862737" cy="215444"/>
          </a:xfrm>
          <a:prstGeom prst="rect">
            <a:avLst/>
          </a:prstGeom>
        </p:spPr>
        <p:txBody>
          <a:bodyPr wrap="none">
            <a:spAutoFit/>
          </a:bodyPr>
          <a:lstStyle/>
          <a:p>
            <a:pPr algn="ctr"/>
            <a:r>
              <a:rPr lang="en-GB" altLang="en-US" sz="800" b="1" kern="0">
                <a:latin typeface="Arial" panose="020B0604020202020204" pitchFamily="34" charset="0"/>
              </a:rPr>
              <a:t>LDRA Limited</a:t>
            </a:r>
            <a:endParaRPr lang="en-IN" sz="800"/>
          </a:p>
        </p:txBody>
      </p:sp>
      <p:sp>
        <p:nvSpPr>
          <p:cNvPr id="461" name="Rectangle 460">
            <a:extLst>
              <a:ext uri="{FF2B5EF4-FFF2-40B4-BE49-F238E27FC236}">
                <a16:creationId xmlns:a16="http://schemas.microsoft.com/office/drawing/2014/main" id="{0BB168D9-596B-45BB-9071-249916185F4A}"/>
              </a:ext>
            </a:extLst>
          </p:cNvPr>
          <p:cNvSpPr/>
          <p:nvPr userDrawn="1"/>
        </p:nvSpPr>
        <p:spPr>
          <a:xfrm>
            <a:off x="6573863" y="5970937"/>
            <a:ext cx="1079143" cy="215444"/>
          </a:xfrm>
          <a:prstGeom prst="rect">
            <a:avLst/>
          </a:prstGeom>
        </p:spPr>
        <p:txBody>
          <a:bodyPr wrap="none">
            <a:spAutoFit/>
          </a:bodyPr>
          <a:lstStyle/>
          <a:p>
            <a:pPr algn="ctr"/>
            <a:r>
              <a:rPr lang="en-GB" altLang="en-US" sz="800" b="1" kern="0">
                <a:latin typeface="Arial" panose="020B0604020202020204" pitchFamily="34" charset="0"/>
              </a:rPr>
              <a:t>@ldra_technology</a:t>
            </a:r>
            <a:endParaRPr lang="en-IN" sz="800"/>
          </a:p>
        </p:txBody>
      </p:sp>
      <p:sp>
        <p:nvSpPr>
          <p:cNvPr id="462" name="Rectangle 461">
            <a:extLst>
              <a:ext uri="{FF2B5EF4-FFF2-40B4-BE49-F238E27FC236}">
                <a16:creationId xmlns:a16="http://schemas.microsoft.com/office/drawing/2014/main" id="{034E85E4-C2DF-4830-B1A9-E0B081D44C0F}"/>
              </a:ext>
            </a:extLst>
          </p:cNvPr>
          <p:cNvSpPr/>
          <p:nvPr userDrawn="1"/>
        </p:nvSpPr>
        <p:spPr>
          <a:xfrm>
            <a:off x="8761635" y="5966283"/>
            <a:ext cx="771365" cy="215444"/>
          </a:xfrm>
          <a:prstGeom prst="rect">
            <a:avLst/>
          </a:prstGeom>
        </p:spPr>
        <p:txBody>
          <a:bodyPr wrap="none">
            <a:spAutoFit/>
          </a:bodyPr>
          <a:lstStyle/>
          <a:p>
            <a:pPr algn="ctr"/>
            <a:r>
              <a:rPr lang="en-GB" altLang="en-US" sz="800" b="1" kern="0">
                <a:latin typeface="Arial" panose="020B0604020202020204" pitchFamily="34" charset="0"/>
              </a:rPr>
              <a:t>LDRA Tools</a:t>
            </a:r>
            <a:endParaRPr lang="en-IN" sz="800"/>
          </a:p>
        </p:txBody>
      </p:sp>
      <p:sp>
        <p:nvSpPr>
          <p:cNvPr id="424" name="Freeform 5">
            <a:hlinkClick r:id="rId11"/>
            <a:extLst>
              <a:ext uri="{FF2B5EF4-FFF2-40B4-BE49-F238E27FC236}">
                <a16:creationId xmlns:a16="http://schemas.microsoft.com/office/drawing/2014/main" id="{7213DCC8-D83E-4152-B747-8867CEAB917E}"/>
              </a:ext>
            </a:extLst>
          </p:cNvPr>
          <p:cNvSpPr>
            <a:spLocks/>
          </p:cNvSpPr>
          <p:nvPr userDrawn="1"/>
        </p:nvSpPr>
        <p:spPr bwMode="auto">
          <a:xfrm>
            <a:off x="6703169" y="4873587"/>
            <a:ext cx="831108" cy="695124"/>
          </a:xfrm>
          <a:custGeom>
            <a:avLst/>
            <a:gdLst>
              <a:gd name="T0" fmla="*/ 415403 w 1275"/>
              <a:gd name="T1" fmla="*/ 0 h 1064"/>
              <a:gd name="T2" fmla="*/ 830805 w 1275"/>
              <a:gd name="T3" fmla="*/ 347435 h 1064"/>
              <a:gd name="T4" fmla="*/ 415403 w 1275"/>
              <a:gd name="T5" fmla="*/ 694870 h 1064"/>
              <a:gd name="T6" fmla="*/ 0 w 1275"/>
              <a:gd name="T7" fmla="*/ 347435 h 1064"/>
              <a:gd name="T8" fmla="*/ 261296 w 1275"/>
              <a:gd name="T9" fmla="*/ 694870 h 1064"/>
              <a:gd name="T10" fmla="*/ 746095 w 1275"/>
              <a:gd name="T11" fmla="*/ 208983 h 1064"/>
              <a:gd name="T12" fmla="*/ 745444 w 1275"/>
              <a:gd name="T13" fmla="*/ 186779 h 1064"/>
              <a:gd name="T14" fmla="*/ 830805 w 1275"/>
              <a:gd name="T15" fmla="*/ 97961 h 1064"/>
              <a:gd name="T16" fmla="*/ 732412 w 1275"/>
              <a:gd name="T17" fmla="*/ 124737 h 1064"/>
              <a:gd name="T18" fmla="*/ 807347 w 1275"/>
              <a:gd name="T19" fmla="*/ 30041 h 1064"/>
              <a:gd name="T20" fmla="*/ 699179 w 1275"/>
              <a:gd name="T21" fmla="*/ 71838 h 1064"/>
              <a:gd name="T22" fmla="*/ 458083 w 1275"/>
              <a:gd name="T23" fmla="*/ 64654 h 1064"/>
              <a:gd name="T24" fmla="*/ 409212 w 1275"/>
              <a:gd name="T25" fmla="*/ 227923 h 1064"/>
              <a:gd name="T26" fmla="*/ 57993 w 1275"/>
              <a:gd name="T27" fmla="*/ 49634 h 1064"/>
              <a:gd name="T28" fmla="*/ 110122 w 1275"/>
              <a:gd name="T29" fmla="*/ 277556 h 1064"/>
              <a:gd name="T30" fmla="*/ 33232 w 1275"/>
              <a:gd name="T31" fmla="*/ 256005 h 1064"/>
              <a:gd name="T32" fmla="*/ 33232 w 1275"/>
              <a:gd name="T33" fmla="*/ 257964 h 1064"/>
              <a:gd name="T34" fmla="*/ 170071 w 1275"/>
              <a:gd name="T35" fmla="*/ 425804 h 1064"/>
              <a:gd name="T36" fmla="*/ 93180 w 1275"/>
              <a:gd name="T37" fmla="*/ 428416 h 1064"/>
              <a:gd name="T38" fmla="*/ 252174 w 1275"/>
              <a:gd name="T39" fmla="*/ 547275 h 1064"/>
              <a:gd name="T40" fmla="*/ 40400 w 1275"/>
              <a:gd name="T41" fmla="*/ 620420 h 1064"/>
              <a:gd name="T42" fmla="*/ 0 w 1275"/>
              <a:gd name="T43" fmla="*/ 617807 h 1064"/>
              <a:gd name="T44" fmla="*/ 261296 w 1275"/>
              <a:gd name="T45" fmla="*/ 694870 h 1064"/>
              <a:gd name="T46" fmla="*/ 17694720 60000 65536"/>
              <a:gd name="T47" fmla="*/ 0 60000 65536"/>
              <a:gd name="T48" fmla="*/ 5898240 60000 65536"/>
              <a:gd name="T49" fmla="*/ 1179648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5"/>
              <a:gd name="T70" fmla="*/ 0 h 1064"/>
              <a:gd name="T71" fmla="*/ 1275 w 1275"/>
              <a:gd name="T72" fmla="*/ 1064 h 10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5" h="1064">
                <a:moveTo>
                  <a:pt x="401" y="1064"/>
                </a:moveTo>
                <a:cubicBezTo>
                  <a:pt x="882" y="1064"/>
                  <a:pt x="1145" y="665"/>
                  <a:pt x="1145" y="320"/>
                </a:cubicBezTo>
                <a:cubicBezTo>
                  <a:pt x="1145" y="308"/>
                  <a:pt x="1145" y="297"/>
                  <a:pt x="1144" y="286"/>
                </a:cubicBezTo>
                <a:cubicBezTo>
                  <a:pt x="1195" y="248"/>
                  <a:pt x="1239" y="203"/>
                  <a:pt x="1275" y="150"/>
                </a:cubicBezTo>
                <a:cubicBezTo>
                  <a:pt x="1227" y="171"/>
                  <a:pt x="1176" y="185"/>
                  <a:pt x="1124" y="191"/>
                </a:cubicBezTo>
                <a:cubicBezTo>
                  <a:pt x="1179" y="158"/>
                  <a:pt x="1220" y="107"/>
                  <a:pt x="1239" y="46"/>
                </a:cubicBezTo>
                <a:cubicBezTo>
                  <a:pt x="1188" y="77"/>
                  <a:pt x="1132" y="98"/>
                  <a:pt x="1073" y="110"/>
                </a:cubicBezTo>
                <a:cubicBezTo>
                  <a:pt x="974" y="5"/>
                  <a:pt x="809" y="0"/>
                  <a:pt x="703" y="99"/>
                </a:cubicBezTo>
                <a:cubicBezTo>
                  <a:pt x="635" y="163"/>
                  <a:pt x="607" y="258"/>
                  <a:pt x="628" y="349"/>
                </a:cubicBezTo>
                <a:cubicBezTo>
                  <a:pt x="417" y="338"/>
                  <a:pt x="221" y="239"/>
                  <a:pt x="89" y="76"/>
                </a:cubicBezTo>
                <a:cubicBezTo>
                  <a:pt x="19" y="195"/>
                  <a:pt x="55" y="348"/>
                  <a:pt x="169" y="425"/>
                </a:cubicBezTo>
                <a:cubicBezTo>
                  <a:pt x="128" y="424"/>
                  <a:pt x="87" y="412"/>
                  <a:pt x="51" y="392"/>
                </a:cubicBezTo>
                <a:cubicBezTo>
                  <a:pt x="51" y="393"/>
                  <a:pt x="51" y="394"/>
                  <a:pt x="51" y="395"/>
                </a:cubicBezTo>
                <a:cubicBezTo>
                  <a:pt x="51" y="520"/>
                  <a:pt x="139" y="627"/>
                  <a:pt x="261" y="652"/>
                </a:cubicBezTo>
                <a:cubicBezTo>
                  <a:pt x="222" y="662"/>
                  <a:pt x="182" y="664"/>
                  <a:pt x="143" y="656"/>
                </a:cubicBezTo>
                <a:cubicBezTo>
                  <a:pt x="177" y="762"/>
                  <a:pt x="275" y="836"/>
                  <a:pt x="387" y="838"/>
                </a:cubicBezTo>
                <a:cubicBezTo>
                  <a:pt x="294" y="910"/>
                  <a:pt x="180" y="950"/>
                  <a:pt x="62" y="950"/>
                </a:cubicBezTo>
                <a:cubicBezTo>
                  <a:pt x="41" y="950"/>
                  <a:pt x="21" y="949"/>
                  <a:pt x="0" y="946"/>
                </a:cubicBezTo>
                <a:cubicBezTo>
                  <a:pt x="119" y="1023"/>
                  <a:pt x="258" y="1064"/>
                  <a:pt x="401" y="1064"/>
                </a:cubicBezTo>
              </a:path>
            </a:pathLst>
          </a:custGeom>
          <a:solidFill>
            <a:srgbClr val="00B0F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040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5884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Footer Placeholder 4"/>
          <p:cNvSpPr txBox="1">
            <a:spLocks noGrp="1"/>
          </p:cNvSpPr>
          <p:nvPr>
            <p:ph type="ftr" sz="quarter" idx="9"/>
          </p:nvPr>
        </p:nvSpPr>
        <p:spPr>
          <a:xfrm>
            <a:off x="4038599" y="6618290"/>
            <a:ext cx="4114799" cy="206370"/>
          </a:xfrm>
        </p:spPr>
        <p:txBody>
          <a:bodyPr/>
          <a:lstStyle>
            <a:lvl1pPr>
              <a:defRPr>
                <a:latin typeface="Arial"/>
              </a:defRPr>
            </a:lvl1pPr>
          </a:lstStyle>
          <a:p>
            <a:pPr lvl="0"/>
            <a:endParaRPr lang="en-GB"/>
          </a:p>
        </p:txBody>
      </p:sp>
      <p:sp>
        <p:nvSpPr>
          <p:cNvPr id="3" name="Rectangle 6"/>
          <p:cNvSpPr/>
          <p:nvPr/>
        </p:nvSpPr>
        <p:spPr>
          <a:xfrm>
            <a:off x="0" y="1"/>
            <a:ext cx="12192000" cy="883127"/>
          </a:xfrm>
          <a:prstGeom prst="rect">
            <a:avLst/>
          </a:prstGeom>
          <a:solidFill>
            <a:schemeClr val="bg2"/>
          </a:solidFill>
          <a:ln w="12701" cap="flat">
            <a:solidFill>
              <a:srgbClr val="F46300"/>
            </a:solidFill>
            <a:prstDash val="solid"/>
            <a:miter/>
          </a:ln>
        </p:spPr>
        <p:txBody>
          <a:bodyPr vert="horz" wrap="square" lIns="68580" tIns="34290" rIns="68580" bIns="3429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a:solidFill>
                <a:srgbClr val="FFFFFF"/>
              </a:solidFill>
              <a:uFillTx/>
              <a:latin typeface="Arial"/>
            </a:endParaRPr>
          </a:p>
        </p:txBody>
      </p:sp>
      <p:sp>
        <p:nvSpPr>
          <p:cNvPr id="4" name="Rectangle 7"/>
          <p:cNvSpPr/>
          <p:nvPr/>
        </p:nvSpPr>
        <p:spPr>
          <a:xfrm>
            <a:off x="9362981" y="0"/>
            <a:ext cx="2154313" cy="1278386"/>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a:solidFill>
                <a:srgbClr val="FFFFFF"/>
              </a:solidFill>
              <a:uFillTx/>
              <a:latin typeface="Arial"/>
            </a:endParaRPr>
          </a:p>
        </p:txBody>
      </p:sp>
      <p:sp>
        <p:nvSpPr>
          <p:cNvPr id="6" name="Title 1"/>
          <p:cNvSpPr txBox="1">
            <a:spLocks noGrp="1"/>
          </p:cNvSpPr>
          <p:nvPr>
            <p:ph type="title"/>
          </p:nvPr>
        </p:nvSpPr>
        <p:spPr>
          <a:xfrm>
            <a:off x="1" y="1"/>
            <a:ext cx="9362980" cy="883127"/>
          </a:xfrm>
        </p:spPr>
        <p:txBody>
          <a:bodyPr/>
          <a:lstStyle>
            <a:lvl1pPr>
              <a:defRPr sz="2400" b="1">
                <a:solidFill>
                  <a:srgbClr val="FFFFFF"/>
                </a:solidFill>
                <a:latin typeface="Arial" pitchFamily="34"/>
                <a:cs typeface="Arial" pitchFamily="34"/>
              </a:defRPr>
            </a:lvl1pPr>
          </a:lstStyle>
          <a:p>
            <a:pPr lvl="0"/>
            <a:r>
              <a:rPr lang="en-US"/>
              <a:t>Click to edit Master title style</a:t>
            </a:r>
          </a:p>
        </p:txBody>
      </p:sp>
      <p:sp>
        <p:nvSpPr>
          <p:cNvPr id="7" name="Slide Number Placeholder 3"/>
          <p:cNvSpPr txBox="1">
            <a:spLocks noGrp="1"/>
          </p:cNvSpPr>
          <p:nvPr>
            <p:ph type="sldNum" sz="quarter" idx="8"/>
          </p:nvPr>
        </p:nvSpPr>
        <p:spPr>
          <a:xfrm>
            <a:off x="9556749" y="6594434"/>
            <a:ext cx="2635252" cy="263566"/>
          </a:xfrm>
        </p:spPr>
        <p:txBody>
          <a:bodyPr/>
          <a:lstStyle>
            <a:lvl1pPr>
              <a:defRPr sz="1000">
                <a:latin typeface="Arial"/>
              </a:defRPr>
            </a:lvl1pPr>
          </a:lstStyle>
          <a:p>
            <a:pPr lvl="0"/>
            <a:fld id="{76E179AC-BAA7-41DD-B7C1-69E3BCB83F38}" type="slidenum">
              <a:t>‹#›</a:t>
            </a:fld>
            <a:endParaRPr lang="en-GB"/>
          </a:p>
        </p:txBody>
      </p:sp>
      <p:grpSp>
        <p:nvGrpSpPr>
          <p:cNvPr id="9" name="Group 4"/>
          <p:cNvGrpSpPr>
            <a:grpSpLocks noChangeAspect="1"/>
          </p:cNvGrpSpPr>
          <p:nvPr userDrawn="1"/>
        </p:nvGrpSpPr>
        <p:grpSpPr bwMode="auto">
          <a:xfrm>
            <a:off x="9537739" y="221275"/>
            <a:ext cx="1804795" cy="440576"/>
            <a:chOff x="695" y="1446"/>
            <a:chExt cx="4375" cy="1424"/>
          </a:xfrm>
          <a:solidFill>
            <a:schemeClr val="bg2"/>
          </a:solidFill>
        </p:grpSpPr>
        <p:sp>
          <p:nvSpPr>
            <p:cNvPr id="11" name="Freeform 5"/>
            <p:cNvSpPr>
              <a:spLocks/>
            </p:cNvSpPr>
            <p:nvPr userDrawn="1"/>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29380580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015720"/>
      </p:ext>
    </p:extLst>
  </p:cSld>
  <p:clrMapOvr>
    <a:masterClrMapping/>
  </p:clrMapOvr>
  <p:transition spd="slow"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8AFE9E1-5BFB-420B-8A69-433E2D40FAB2}"/>
              </a:ext>
            </a:extLst>
          </p:cNvPr>
          <p:cNvSpPr/>
          <p:nvPr userDrawn="1"/>
        </p:nvSpPr>
        <p:spPr>
          <a:xfrm>
            <a:off x="2901262" y="0"/>
            <a:ext cx="9291339" cy="6858000"/>
          </a:xfrm>
          <a:custGeom>
            <a:avLst/>
            <a:gdLst>
              <a:gd name="connsiteX0" fmla="*/ 0 w 9291339"/>
              <a:gd name="connsiteY0" fmla="*/ 0 h 6858000"/>
              <a:gd name="connsiteX1" fmla="*/ 9291339 w 9291339"/>
              <a:gd name="connsiteY1" fmla="*/ 0 h 6858000"/>
              <a:gd name="connsiteX2" fmla="*/ 9291339 w 9291339"/>
              <a:gd name="connsiteY2" fmla="*/ 6858000 h 6858000"/>
              <a:gd name="connsiteX3" fmla="*/ 1311640 w 929133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91339" h="6858000">
                <a:moveTo>
                  <a:pt x="0" y="0"/>
                </a:moveTo>
                <a:lnTo>
                  <a:pt x="9291339" y="0"/>
                </a:lnTo>
                <a:lnTo>
                  <a:pt x="9291339" y="6858000"/>
                </a:lnTo>
                <a:lnTo>
                  <a:pt x="1311640" y="6858000"/>
                </a:lnTo>
                <a:close/>
              </a:path>
            </a:pathLst>
          </a:custGeom>
          <a:solidFill>
            <a:schemeClr val="accent1"/>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Calibri" panose="020F0502020204030204" pitchFamily="34" charset="0"/>
              <a:sym typeface="Helvetica Neue Medium"/>
            </a:endParaRPr>
          </a:p>
        </p:txBody>
      </p:sp>
      <p:pic>
        <p:nvPicPr>
          <p:cNvPr id="8" name="Graphic 7">
            <a:extLst>
              <a:ext uri="{FF2B5EF4-FFF2-40B4-BE49-F238E27FC236}">
                <a16:creationId xmlns:a16="http://schemas.microsoft.com/office/drawing/2014/main" id="{CE9E09EB-AB3D-49FA-B221-828EFC7FD1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976" y="2204778"/>
            <a:ext cx="1818842" cy="896112"/>
          </a:xfrm>
          <a:prstGeom prst="rect">
            <a:avLst/>
          </a:prstGeom>
        </p:spPr>
      </p:pic>
      <p:sp>
        <p:nvSpPr>
          <p:cNvPr id="9" name="Rectangle 8">
            <a:extLst>
              <a:ext uri="{FF2B5EF4-FFF2-40B4-BE49-F238E27FC236}">
                <a16:creationId xmlns:a16="http://schemas.microsoft.com/office/drawing/2014/main" id="{5BE9CC6A-9A17-46D0-B9C3-55B76387B168}"/>
              </a:ext>
            </a:extLst>
          </p:cNvPr>
          <p:cNvSpPr/>
          <p:nvPr userDrawn="1"/>
        </p:nvSpPr>
        <p:spPr>
          <a:xfrm>
            <a:off x="462971" y="5434003"/>
            <a:ext cx="2957861" cy="276999"/>
          </a:xfrm>
          <a:prstGeom prst="rect">
            <a:avLst/>
          </a:prstGeom>
        </p:spPr>
        <p:txBody>
          <a:bodyPr wrap="none">
            <a:spAutoFit/>
          </a:bodyPr>
          <a:lstStyle/>
          <a:p>
            <a:r>
              <a:rPr lang="en-US" sz="1200" dirty="0">
                <a:solidFill>
                  <a:schemeClr val="accent5"/>
                </a:solidFill>
                <a:latin typeface="Quicksand Medium" panose="00000600000000000000" pitchFamily="2" charset="0"/>
              </a:rPr>
              <a:t>www.embeddedonlineconference.com</a:t>
            </a:r>
          </a:p>
        </p:txBody>
      </p:sp>
      <p:sp>
        <p:nvSpPr>
          <p:cNvPr id="12" name="Title 3">
            <a:extLst>
              <a:ext uri="{FF2B5EF4-FFF2-40B4-BE49-F238E27FC236}">
                <a16:creationId xmlns:a16="http://schemas.microsoft.com/office/drawing/2014/main" id="{59635EA0-6C9F-4F0C-B0AE-36E6A50AB75A}"/>
              </a:ext>
            </a:extLst>
          </p:cNvPr>
          <p:cNvSpPr>
            <a:spLocks noGrp="1"/>
          </p:cNvSpPr>
          <p:nvPr>
            <p:ph type="title"/>
          </p:nvPr>
        </p:nvSpPr>
        <p:spPr>
          <a:xfrm>
            <a:off x="4725062" y="1225270"/>
            <a:ext cx="6781138" cy="1569660"/>
          </a:xfrm>
          <a:prstGeom prst="rect">
            <a:avLst/>
          </a:prstGeom>
        </p:spPr>
        <p:txBody>
          <a:bodyPr>
            <a:spAutoFit/>
          </a:bodyPr>
          <a:lstStyle>
            <a:lvl1pPr>
              <a:lnSpc>
                <a:spcPct val="100000"/>
              </a:lnSpc>
              <a:defRPr lang="en-US" sz="4800" kern="1200" dirty="0">
                <a:solidFill>
                  <a:srgbClr val="FFFFFF"/>
                </a:solidFill>
                <a:latin typeface="Lato Black" panose="020F0A02020204030203" pitchFamily="34" charset="0"/>
                <a:ea typeface="+mn-ea"/>
                <a:cs typeface="+mn-cs"/>
              </a:defRPr>
            </a:lvl1pPr>
          </a:lstStyle>
          <a:p>
            <a:r>
              <a:rPr lang="en-US" dirty="0"/>
              <a:t>Click to edit Master title style</a:t>
            </a:r>
          </a:p>
        </p:txBody>
      </p:sp>
      <p:sp>
        <p:nvSpPr>
          <p:cNvPr id="19" name="Text Placeholder 17">
            <a:extLst>
              <a:ext uri="{FF2B5EF4-FFF2-40B4-BE49-F238E27FC236}">
                <a16:creationId xmlns:a16="http://schemas.microsoft.com/office/drawing/2014/main" id="{3EAD8B55-C9DD-464A-8694-27BF14B49962}"/>
              </a:ext>
            </a:extLst>
          </p:cNvPr>
          <p:cNvSpPr>
            <a:spLocks noGrp="1"/>
          </p:cNvSpPr>
          <p:nvPr>
            <p:ph type="body" sz="quarter" idx="10" hasCustomPrompt="1"/>
          </p:nvPr>
        </p:nvSpPr>
        <p:spPr>
          <a:xfrm>
            <a:off x="4725062" y="5263636"/>
            <a:ext cx="4565676" cy="584775"/>
          </a:xfrm>
          <a:prstGeom prst="roundRect">
            <a:avLst>
              <a:gd name="adj" fmla="val 50000"/>
            </a:avLst>
          </a:prstGeom>
          <a:solidFill>
            <a:schemeClr val="bg1"/>
          </a:solidFill>
          <a:ln>
            <a:noFill/>
          </a:ln>
        </p:spPr>
        <p:txBody>
          <a:bodyPr anchor="ctr" anchorCtr="0"/>
          <a:lstStyle>
            <a:lvl1pPr marL="0" indent="0" algn="ctr">
              <a:buNone/>
              <a:defRPr kumimoji="0" lang="en-US" sz="2400" b="0" i="0" u="none" strike="noStrike" kern="0" cap="none" spc="0" normalizeH="0" baseline="0" dirty="0">
                <a:ln>
                  <a:noFill/>
                </a:ln>
                <a:solidFill>
                  <a:srgbClr val="0D72B9"/>
                </a:solidFill>
                <a:effectLst/>
                <a:uLnTx/>
                <a:uFillTx/>
                <a:latin typeface="Lato Light" panose="020F0302020204030203" pitchFamily="34" charset="0"/>
                <a:ea typeface="+mn-ea"/>
                <a:cs typeface="+mn-cs"/>
              </a:defRPr>
            </a:lvl1pPr>
            <a:lvl2pPr>
              <a:defRPr/>
            </a:lvl2pPr>
            <a:lvl3pPr>
              <a:defRPr/>
            </a:lvl3pPr>
            <a:lvl4pPr>
              <a:defRPr/>
            </a:lvl4pPr>
            <a:lvl5pPr>
              <a:defRPr/>
            </a:lvl5pPr>
          </a:lstStyle>
          <a:p>
            <a:pPr marL="228600" marR="0" lvl="0" indent="-228600" algn="ctr" defTabSz="914400" rtl="0" eaLnBrk="1" fontAlgn="auto" latinLnBrk="0" hangingPunct="1">
              <a:lnSpc>
                <a:spcPct val="100000"/>
              </a:lnSpc>
              <a:spcBef>
                <a:spcPts val="0"/>
              </a:spcBef>
              <a:spcAft>
                <a:spcPts val="0"/>
              </a:spcAft>
              <a:buClrTx/>
              <a:buSzTx/>
              <a:tabLst/>
              <a:defRPr/>
            </a:pPr>
            <a:r>
              <a:rPr lang="en-US" dirty="0"/>
              <a:t>Click to edit presenter’s name</a:t>
            </a:r>
          </a:p>
        </p:txBody>
      </p:sp>
      <p:sp>
        <p:nvSpPr>
          <p:cNvPr id="21" name="Picture Placeholder 20">
            <a:extLst>
              <a:ext uri="{FF2B5EF4-FFF2-40B4-BE49-F238E27FC236}">
                <a16:creationId xmlns:a16="http://schemas.microsoft.com/office/drawing/2014/main" id="{2C311238-F146-4945-AC0C-4ABE51155A99}"/>
              </a:ext>
            </a:extLst>
          </p:cNvPr>
          <p:cNvSpPr>
            <a:spLocks noGrp="1"/>
          </p:cNvSpPr>
          <p:nvPr>
            <p:ph type="pic" sz="quarter" idx="11" hasCustomPrompt="1"/>
          </p:nvPr>
        </p:nvSpPr>
        <p:spPr>
          <a:xfrm>
            <a:off x="1201942" y="3769970"/>
            <a:ext cx="1094910" cy="1092972"/>
          </a:xfrm>
          <a:prstGeom prst="rect">
            <a:avLst/>
          </a:prstGeom>
        </p:spPr>
        <p:txBody>
          <a:bodyPr/>
          <a:lstStyle>
            <a:lvl1pPr marL="0" indent="0">
              <a:buNone/>
              <a:defRPr sz="1600">
                <a:solidFill>
                  <a:schemeClr val="tx1"/>
                </a:solidFill>
              </a:defRPr>
            </a:lvl1pPr>
          </a:lstStyle>
          <a:p>
            <a:r>
              <a:rPr lang="en-US" dirty="0"/>
              <a:t>Click to insert logo</a:t>
            </a:r>
          </a:p>
        </p:txBody>
      </p:sp>
      <p:sp>
        <p:nvSpPr>
          <p:cNvPr id="24" name="Text Placeholder 22">
            <a:extLst>
              <a:ext uri="{FF2B5EF4-FFF2-40B4-BE49-F238E27FC236}">
                <a16:creationId xmlns:a16="http://schemas.microsoft.com/office/drawing/2014/main" id="{963393A6-81C7-471D-9C29-93BB92653B4D}"/>
              </a:ext>
            </a:extLst>
          </p:cNvPr>
          <p:cNvSpPr>
            <a:spLocks noGrp="1"/>
          </p:cNvSpPr>
          <p:nvPr>
            <p:ph type="body" sz="quarter" idx="12" hasCustomPrompt="1"/>
          </p:nvPr>
        </p:nvSpPr>
        <p:spPr>
          <a:xfrm>
            <a:off x="4725062" y="3408814"/>
            <a:ext cx="6781138" cy="722312"/>
          </a:xfrm>
          <a:prstGeom prst="rect">
            <a:avLst/>
          </a:prstGeom>
        </p:spPr>
        <p:txBody>
          <a:bodyPr/>
          <a:lstStyle>
            <a:lvl1pPr marL="0" indent="0" algn="l" defTabSz="914400" rtl="0" eaLnBrk="1" latinLnBrk="0" hangingPunct="1">
              <a:lnSpc>
                <a:spcPct val="100000"/>
              </a:lnSpc>
              <a:spcBef>
                <a:spcPct val="0"/>
              </a:spcBef>
              <a:buNone/>
              <a:defRPr kumimoji="0" lang="en-US" sz="3200" b="0" i="0" u="none" strike="noStrike" kern="1200" cap="none" spc="150" normalizeH="0" baseline="0" dirty="0" smtClean="0">
                <a:ln>
                  <a:noFill/>
                </a:ln>
                <a:solidFill>
                  <a:srgbClr val="FFFFFF"/>
                </a:solidFill>
                <a:effectLst/>
                <a:uLnTx/>
                <a:uFillTx/>
                <a:latin typeface="Lato Light" panose="020F0302020204030203" pitchFamily="34" charset="0"/>
                <a:ea typeface="+mn-ea"/>
                <a:cs typeface="+mn-cs"/>
              </a:defRPr>
            </a:lvl1pPr>
          </a:lstStyle>
          <a:p>
            <a:pPr lvl="0"/>
            <a:r>
              <a:rPr lang="en-US" dirty="0"/>
              <a:t>Click to edit Master subtitle style</a:t>
            </a:r>
          </a:p>
        </p:txBody>
      </p:sp>
    </p:spTree>
    <p:extLst>
      <p:ext uri="{BB962C8B-B14F-4D97-AF65-F5344CB8AC3E}">
        <p14:creationId xmlns:p14="http://schemas.microsoft.com/office/powerpoint/2010/main" val="102136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D0A4CA-1FA8-4302-98A4-0E3681F7C679}"/>
              </a:ext>
            </a:extLst>
          </p:cNvPr>
          <p:cNvSpPr>
            <a:spLocks noGrp="1"/>
          </p:cNvSpPr>
          <p:nvPr>
            <p:ph type="sldNum" sz="quarter" idx="10"/>
          </p:nvPr>
        </p:nvSpPr>
        <p:spPr/>
        <p:txBody>
          <a:bodyPr/>
          <a:lstStyle/>
          <a:p>
            <a:fld id="{AF19B5D1-BDFC-4E10-8025-6E99F76246EE}" type="slidenum">
              <a:rPr lang="en-US" smtClean="0"/>
              <a:pPr/>
              <a:t>‹#›</a:t>
            </a:fld>
            <a:endParaRPr lang="en-US" dirty="0"/>
          </a:p>
        </p:txBody>
      </p:sp>
      <p:sp>
        <p:nvSpPr>
          <p:cNvPr id="4" name="Text Placeholder 3">
            <a:extLst>
              <a:ext uri="{FF2B5EF4-FFF2-40B4-BE49-F238E27FC236}">
                <a16:creationId xmlns:a16="http://schemas.microsoft.com/office/drawing/2014/main" id="{8DABEB40-B571-4EA0-86F7-CDC40D31DFB2}"/>
              </a:ext>
            </a:extLst>
          </p:cNvPr>
          <p:cNvSpPr>
            <a:spLocks noGrp="1"/>
          </p:cNvSpPr>
          <p:nvPr>
            <p:ph type="body" sz="quarter" idx="11" hasCustomPrompt="1"/>
          </p:nvPr>
        </p:nvSpPr>
        <p:spPr>
          <a:xfrm>
            <a:off x="1057824" y="1861777"/>
            <a:ext cx="684000" cy="684000"/>
          </a:xfrm>
          <a:prstGeom prst="ellipse">
            <a:avLst/>
          </a:prstGeom>
          <a:solidFill>
            <a:schemeClr val="accent1"/>
          </a:solidFill>
        </p:spPr>
        <p:txBody>
          <a:bodyPr anchor="ctr" anchorCtr="0"/>
          <a:lstStyle>
            <a:lvl1pPr marL="0" indent="0" algn="ctr">
              <a:buNone/>
              <a:defRPr kumimoji="0" lang="en-US" sz="3200" b="0" i="0" u="none" strike="noStrike" kern="0" cap="none" spc="0" normalizeH="0" baseline="0" dirty="0">
                <a:ln>
                  <a:noFill/>
                </a:ln>
                <a:solidFill>
                  <a:srgbClr val="FFFFFF"/>
                </a:solidFill>
                <a:effectLst/>
                <a:uLnTx/>
                <a:uFillTx/>
                <a:latin typeface="Quicksand Medium" panose="00000600000000000000" pitchFamily="2" charset="0"/>
                <a:ea typeface="+mn-ea"/>
                <a:cs typeface="+mn-cs"/>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t>#</a:t>
            </a:r>
          </a:p>
        </p:txBody>
      </p:sp>
      <p:sp>
        <p:nvSpPr>
          <p:cNvPr id="7" name="Text Placeholder 6">
            <a:extLst>
              <a:ext uri="{FF2B5EF4-FFF2-40B4-BE49-F238E27FC236}">
                <a16:creationId xmlns:a16="http://schemas.microsoft.com/office/drawing/2014/main" id="{29C16615-66BC-495A-B529-28AEA715D8DF}"/>
              </a:ext>
            </a:extLst>
          </p:cNvPr>
          <p:cNvSpPr>
            <a:spLocks noGrp="1"/>
          </p:cNvSpPr>
          <p:nvPr>
            <p:ph type="body" sz="quarter" idx="12" hasCustomPrompt="1"/>
          </p:nvPr>
        </p:nvSpPr>
        <p:spPr>
          <a:xfrm>
            <a:off x="1819070" y="1861777"/>
            <a:ext cx="3819969" cy="701731"/>
          </a:xfrm>
          <a:prstGeom prst="rect">
            <a:avLst/>
          </a:prstGeom>
        </p:spPr>
        <p:txBody>
          <a:bodyPr wrap="square">
            <a:spAutoFit/>
          </a:bodyPr>
          <a:lstStyle>
            <a:lvl1pPr marL="0" indent="0">
              <a:buNone/>
              <a:defRPr lang="en-US" sz="2200" kern="1200" dirty="0">
                <a:solidFill>
                  <a:srgbClr val="000000">
                    <a:lumMod val="65000"/>
                    <a:lumOff val="35000"/>
                  </a:srgbClr>
                </a:solidFill>
                <a:latin typeface="Quicksand" panose="00000500000000000000" pitchFamily="2" charset="0"/>
                <a:ea typeface="+mn-ea"/>
                <a:cs typeface="+mn-cs"/>
              </a:defRPr>
            </a:lvl1pPr>
          </a:lstStyle>
          <a:p>
            <a:pPr lvl="0"/>
            <a:r>
              <a:rPr lang="en-US" dirty="0"/>
              <a:t>Click to edit the first topic of the presentation.</a:t>
            </a:r>
          </a:p>
        </p:txBody>
      </p:sp>
      <p:sp>
        <p:nvSpPr>
          <p:cNvPr id="19" name="Text Placeholder 3">
            <a:extLst>
              <a:ext uri="{FF2B5EF4-FFF2-40B4-BE49-F238E27FC236}">
                <a16:creationId xmlns:a16="http://schemas.microsoft.com/office/drawing/2014/main" id="{22BFAE0C-4C82-4DF5-8239-3F97CA2A9C0B}"/>
              </a:ext>
            </a:extLst>
          </p:cNvPr>
          <p:cNvSpPr>
            <a:spLocks noGrp="1"/>
          </p:cNvSpPr>
          <p:nvPr>
            <p:ph type="body" sz="quarter" idx="13" hasCustomPrompt="1"/>
          </p:nvPr>
        </p:nvSpPr>
        <p:spPr>
          <a:xfrm>
            <a:off x="1057824" y="3133615"/>
            <a:ext cx="684000" cy="684000"/>
          </a:xfrm>
          <a:prstGeom prst="ellipse">
            <a:avLst/>
          </a:prstGeom>
          <a:solidFill>
            <a:schemeClr val="accent1"/>
          </a:solidFill>
        </p:spPr>
        <p:txBody>
          <a:bodyPr anchor="ctr" anchorCtr="0"/>
          <a:lstStyle>
            <a:lvl1pPr marL="0" indent="0" algn="ctr">
              <a:buNone/>
              <a:defRPr kumimoji="0" lang="en-US" sz="3200" b="0" i="0" u="none" strike="noStrike" kern="0" cap="none" spc="0" normalizeH="0" baseline="0" dirty="0">
                <a:ln>
                  <a:noFill/>
                </a:ln>
                <a:solidFill>
                  <a:srgbClr val="FFFFFF"/>
                </a:solidFill>
                <a:effectLst/>
                <a:uLnTx/>
                <a:uFillTx/>
                <a:latin typeface="Quicksand Medium" panose="00000600000000000000" pitchFamily="2" charset="0"/>
                <a:ea typeface="+mn-ea"/>
                <a:cs typeface="+mn-cs"/>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t>#</a:t>
            </a:r>
          </a:p>
        </p:txBody>
      </p:sp>
      <p:sp>
        <p:nvSpPr>
          <p:cNvPr id="20" name="Text Placeholder 6">
            <a:extLst>
              <a:ext uri="{FF2B5EF4-FFF2-40B4-BE49-F238E27FC236}">
                <a16:creationId xmlns:a16="http://schemas.microsoft.com/office/drawing/2014/main" id="{4E417FAA-32B1-4652-AC47-5765B6C42071}"/>
              </a:ext>
            </a:extLst>
          </p:cNvPr>
          <p:cNvSpPr>
            <a:spLocks noGrp="1"/>
          </p:cNvSpPr>
          <p:nvPr>
            <p:ph type="body" sz="quarter" idx="14" hasCustomPrompt="1"/>
          </p:nvPr>
        </p:nvSpPr>
        <p:spPr>
          <a:xfrm>
            <a:off x="1819070" y="3133615"/>
            <a:ext cx="3819969" cy="701731"/>
          </a:xfrm>
          <a:prstGeom prst="rect">
            <a:avLst/>
          </a:prstGeom>
        </p:spPr>
        <p:txBody>
          <a:bodyPr wrap="square">
            <a:spAutoFit/>
          </a:bodyPr>
          <a:lstStyle>
            <a:lvl1pPr marL="0" indent="0">
              <a:buNone/>
              <a:defRPr lang="en-US" sz="2200" kern="1200" dirty="0">
                <a:solidFill>
                  <a:srgbClr val="000000">
                    <a:lumMod val="65000"/>
                    <a:lumOff val="35000"/>
                  </a:srgbClr>
                </a:solidFill>
                <a:latin typeface="Quicksand" panose="00000500000000000000" pitchFamily="2" charset="0"/>
                <a:ea typeface="+mn-ea"/>
                <a:cs typeface="+mn-cs"/>
              </a:defRPr>
            </a:lvl1pPr>
          </a:lstStyle>
          <a:p>
            <a:pPr lvl="0"/>
            <a:r>
              <a:rPr lang="en-US" dirty="0"/>
              <a:t>Click to edit the first topic of the presentation.</a:t>
            </a:r>
          </a:p>
        </p:txBody>
      </p:sp>
      <p:sp>
        <p:nvSpPr>
          <p:cNvPr id="21" name="Text Placeholder 3">
            <a:extLst>
              <a:ext uri="{FF2B5EF4-FFF2-40B4-BE49-F238E27FC236}">
                <a16:creationId xmlns:a16="http://schemas.microsoft.com/office/drawing/2014/main" id="{1C71585E-08E5-4B6F-8363-D36EC3399C89}"/>
              </a:ext>
            </a:extLst>
          </p:cNvPr>
          <p:cNvSpPr>
            <a:spLocks noGrp="1"/>
          </p:cNvSpPr>
          <p:nvPr>
            <p:ph type="body" sz="quarter" idx="15" hasCustomPrompt="1"/>
          </p:nvPr>
        </p:nvSpPr>
        <p:spPr>
          <a:xfrm>
            <a:off x="1057824" y="4387722"/>
            <a:ext cx="684000" cy="684000"/>
          </a:xfrm>
          <a:prstGeom prst="ellipse">
            <a:avLst/>
          </a:prstGeom>
          <a:solidFill>
            <a:schemeClr val="accent2"/>
          </a:solidFill>
        </p:spPr>
        <p:txBody>
          <a:bodyPr anchor="ctr" anchorCtr="0"/>
          <a:lstStyle>
            <a:lvl1pPr marL="0" indent="0" algn="ctr">
              <a:buNone/>
              <a:defRPr kumimoji="0" lang="en-US" sz="3200" b="0" i="0" u="none" strike="noStrike" kern="0" cap="none" spc="0" normalizeH="0" baseline="0" dirty="0">
                <a:ln>
                  <a:noFill/>
                </a:ln>
                <a:solidFill>
                  <a:srgbClr val="FFFFFF"/>
                </a:solidFill>
                <a:effectLst/>
                <a:uLnTx/>
                <a:uFillTx/>
                <a:latin typeface="Quicksand Medium" panose="00000600000000000000" pitchFamily="2" charset="0"/>
                <a:ea typeface="+mn-ea"/>
                <a:cs typeface="+mn-cs"/>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t>#</a:t>
            </a:r>
          </a:p>
        </p:txBody>
      </p:sp>
      <p:sp>
        <p:nvSpPr>
          <p:cNvPr id="22" name="Text Placeholder 6">
            <a:extLst>
              <a:ext uri="{FF2B5EF4-FFF2-40B4-BE49-F238E27FC236}">
                <a16:creationId xmlns:a16="http://schemas.microsoft.com/office/drawing/2014/main" id="{7FC188B5-E2DF-4E71-90A1-1962C56A75BF}"/>
              </a:ext>
            </a:extLst>
          </p:cNvPr>
          <p:cNvSpPr>
            <a:spLocks noGrp="1"/>
          </p:cNvSpPr>
          <p:nvPr>
            <p:ph type="body" sz="quarter" idx="16" hasCustomPrompt="1"/>
          </p:nvPr>
        </p:nvSpPr>
        <p:spPr>
          <a:xfrm>
            <a:off x="1819070" y="4387722"/>
            <a:ext cx="3819969" cy="701731"/>
          </a:xfrm>
          <a:prstGeom prst="rect">
            <a:avLst/>
          </a:prstGeom>
        </p:spPr>
        <p:txBody>
          <a:bodyPr wrap="square">
            <a:spAutoFit/>
          </a:bodyPr>
          <a:lstStyle>
            <a:lvl1pPr marL="0" indent="0">
              <a:buNone/>
              <a:defRPr lang="en-US" sz="2200" kern="1200" dirty="0">
                <a:solidFill>
                  <a:srgbClr val="000000">
                    <a:lumMod val="65000"/>
                    <a:lumOff val="35000"/>
                  </a:srgbClr>
                </a:solidFill>
                <a:latin typeface="Quicksand" panose="00000500000000000000" pitchFamily="2" charset="0"/>
                <a:ea typeface="+mn-ea"/>
                <a:cs typeface="+mn-cs"/>
              </a:defRPr>
            </a:lvl1pPr>
          </a:lstStyle>
          <a:p>
            <a:pPr lvl="0"/>
            <a:r>
              <a:rPr lang="en-US" dirty="0"/>
              <a:t>Click to edit the first topic of the presentation.</a:t>
            </a:r>
          </a:p>
        </p:txBody>
      </p:sp>
      <p:sp>
        <p:nvSpPr>
          <p:cNvPr id="25" name="Text Placeholder 3">
            <a:extLst>
              <a:ext uri="{FF2B5EF4-FFF2-40B4-BE49-F238E27FC236}">
                <a16:creationId xmlns:a16="http://schemas.microsoft.com/office/drawing/2014/main" id="{C30B06DB-B2AA-45CE-A868-00CED059BC95}"/>
              </a:ext>
            </a:extLst>
          </p:cNvPr>
          <p:cNvSpPr>
            <a:spLocks noGrp="1"/>
          </p:cNvSpPr>
          <p:nvPr>
            <p:ph type="body" sz="quarter" idx="17" hasCustomPrompt="1"/>
          </p:nvPr>
        </p:nvSpPr>
        <p:spPr>
          <a:xfrm>
            <a:off x="6003373" y="1861777"/>
            <a:ext cx="684000" cy="684000"/>
          </a:xfrm>
          <a:prstGeom prst="ellipse">
            <a:avLst/>
          </a:prstGeom>
          <a:solidFill>
            <a:schemeClr val="accent2"/>
          </a:solidFill>
        </p:spPr>
        <p:txBody>
          <a:bodyPr anchor="ctr" anchorCtr="0"/>
          <a:lstStyle>
            <a:lvl1pPr marL="0" indent="0" algn="ctr">
              <a:buNone/>
              <a:defRPr kumimoji="0" lang="en-US" sz="3200" b="0" i="0" u="none" strike="noStrike" kern="0" cap="none" spc="0" normalizeH="0" baseline="0" dirty="0">
                <a:ln>
                  <a:noFill/>
                </a:ln>
                <a:solidFill>
                  <a:srgbClr val="FFFFFF"/>
                </a:solidFill>
                <a:effectLst/>
                <a:uLnTx/>
                <a:uFillTx/>
                <a:latin typeface="Quicksand Medium" panose="00000600000000000000" pitchFamily="2" charset="0"/>
                <a:ea typeface="+mn-ea"/>
                <a:cs typeface="+mn-cs"/>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t>#</a:t>
            </a:r>
          </a:p>
        </p:txBody>
      </p:sp>
      <p:sp>
        <p:nvSpPr>
          <p:cNvPr id="26" name="Text Placeholder 6">
            <a:extLst>
              <a:ext uri="{FF2B5EF4-FFF2-40B4-BE49-F238E27FC236}">
                <a16:creationId xmlns:a16="http://schemas.microsoft.com/office/drawing/2014/main" id="{B5ECF6C1-BDE3-4B57-BDFA-9B046D3D11E0}"/>
              </a:ext>
            </a:extLst>
          </p:cNvPr>
          <p:cNvSpPr>
            <a:spLocks noGrp="1"/>
          </p:cNvSpPr>
          <p:nvPr>
            <p:ph type="body" sz="quarter" idx="18" hasCustomPrompt="1"/>
          </p:nvPr>
        </p:nvSpPr>
        <p:spPr>
          <a:xfrm>
            <a:off x="6764619" y="1861777"/>
            <a:ext cx="3819969" cy="701731"/>
          </a:xfrm>
          <a:prstGeom prst="rect">
            <a:avLst/>
          </a:prstGeom>
        </p:spPr>
        <p:txBody>
          <a:bodyPr wrap="square">
            <a:spAutoFit/>
          </a:bodyPr>
          <a:lstStyle>
            <a:lvl1pPr marL="0" indent="0">
              <a:buNone/>
              <a:defRPr lang="en-US" sz="2200" kern="1200" dirty="0">
                <a:solidFill>
                  <a:srgbClr val="000000">
                    <a:lumMod val="65000"/>
                    <a:lumOff val="35000"/>
                  </a:srgbClr>
                </a:solidFill>
                <a:latin typeface="Quicksand" panose="00000500000000000000" pitchFamily="2" charset="0"/>
                <a:ea typeface="+mn-ea"/>
                <a:cs typeface="+mn-cs"/>
              </a:defRPr>
            </a:lvl1pPr>
          </a:lstStyle>
          <a:p>
            <a:pPr lvl="0"/>
            <a:r>
              <a:rPr lang="en-US" dirty="0"/>
              <a:t>Click to edit the first topic of the presentation.</a:t>
            </a:r>
          </a:p>
        </p:txBody>
      </p:sp>
      <p:sp>
        <p:nvSpPr>
          <p:cNvPr id="27" name="Text Placeholder 3">
            <a:extLst>
              <a:ext uri="{FF2B5EF4-FFF2-40B4-BE49-F238E27FC236}">
                <a16:creationId xmlns:a16="http://schemas.microsoft.com/office/drawing/2014/main" id="{86E42632-EF4D-43E0-AB65-F59E2915A97E}"/>
              </a:ext>
            </a:extLst>
          </p:cNvPr>
          <p:cNvSpPr>
            <a:spLocks noGrp="1"/>
          </p:cNvSpPr>
          <p:nvPr>
            <p:ph type="body" sz="quarter" idx="19" hasCustomPrompt="1"/>
          </p:nvPr>
        </p:nvSpPr>
        <p:spPr>
          <a:xfrm>
            <a:off x="6003373" y="3133615"/>
            <a:ext cx="684000" cy="684000"/>
          </a:xfrm>
          <a:prstGeom prst="ellipse">
            <a:avLst/>
          </a:prstGeom>
          <a:solidFill>
            <a:schemeClr val="accent3"/>
          </a:solidFill>
        </p:spPr>
        <p:txBody>
          <a:bodyPr anchor="ctr" anchorCtr="0"/>
          <a:lstStyle>
            <a:lvl1pPr marL="0" indent="0" algn="ctr">
              <a:buNone/>
              <a:defRPr kumimoji="0" lang="en-US" sz="3200" b="0" i="0" u="none" strike="noStrike" kern="0" cap="none" spc="0" normalizeH="0" baseline="0" dirty="0">
                <a:ln>
                  <a:noFill/>
                </a:ln>
                <a:solidFill>
                  <a:srgbClr val="FFFFFF"/>
                </a:solidFill>
                <a:effectLst/>
                <a:uLnTx/>
                <a:uFillTx/>
                <a:latin typeface="Quicksand Medium" panose="00000600000000000000" pitchFamily="2" charset="0"/>
                <a:ea typeface="+mn-ea"/>
                <a:cs typeface="+mn-cs"/>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t>#</a:t>
            </a:r>
          </a:p>
        </p:txBody>
      </p:sp>
      <p:sp>
        <p:nvSpPr>
          <p:cNvPr id="28" name="Text Placeholder 6">
            <a:extLst>
              <a:ext uri="{FF2B5EF4-FFF2-40B4-BE49-F238E27FC236}">
                <a16:creationId xmlns:a16="http://schemas.microsoft.com/office/drawing/2014/main" id="{F1E13C07-D132-4B0D-89D5-1EED63E6C61F}"/>
              </a:ext>
            </a:extLst>
          </p:cNvPr>
          <p:cNvSpPr>
            <a:spLocks noGrp="1"/>
          </p:cNvSpPr>
          <p:nvPr>
            <p:ph type="body" sz="quarter" idx="20" hasCustomPrompt="1"/>
          </p:nvPr>
        </p:nvSpPr>
        <p:spPr>
          <a:xfrm>
            <a:off x="6764619" y="3133615"/>
            <a:ext cx="3819969" cy="701731"/>
          </a:xfrm>
          <a:prstGeom prst="rect">
            <a:avLst/>
          </a:prstGeom>
        </p:spPr>
        <p:txBody>
          <a:bodyPr wrap="square">
            <a:spAutoFit/>
          </a:bodyPr>
          <a:lstStyle>
            <a:lvl1pPr marL="0" indent="0">
              <a:buNone/>
              <a:defRPr lang="en-US" sz="2200" kern="1200" dirty="0">
                <a:solidFill>
                  <a:srgbClr val="000000">
                    <a:lumMod val="65000"/>
                    <a:lumOff val="35000"/>
                  </a:srgbClr>
                </a:solidFill>
                <a:latin typeface="Quicksand" panose="00000500000000000000" pitchFamily="2" charset="0"/>
                <a:ea typeface="+mn-ea"/>
                <a:cs typeface="+mn-cs"/>
              </a:defRPr>
            </a:lvl1pPr>
          </a:lstStyle>
          <a:p>
            <a:pPr lvl="0"/>
            <a:r>
              <a:rPr lang="en-US" dirty="0"/>
              <a:t>Click to edit the first topic of the presentation.</a:t>
            </a:r>
          </a:p>
        </p:txBody>
      </p:sp>
      <p:sp>
        <p:nvSpPr>
          <p:cNvPr id="29" name="Text Placeholder 3">
            <a:extLst>
              <a:ext uri="{FF2B5EF4-FFF2-40B4-BE49-F238E27FC236}">
                <a16:creationId xmlns:a16="http://schemas.microsoft.com/office/drawing/2014/main" id="{6371F6A3-5A54-42EF-921B-C47700EC4B78}"/>
              </a:ext>
            </a:extLst>
          </p:cNvPr>
          <p:cNvSpPr>
            <a:spLocks noGrp="1"/>
          </p:cNvSpPr>
          <p:nvPr>
            <p:ph type="body" sz="quarter" idx="21" hasCustomPrompt="1"/>
          </p:nvPr>
        </p:nvSpPr>
        <p:spPr>
          <a:xfrm>
            <a:off x="6003373" y="4387722"/>
            <a:ext cx="684000" cy="684000"/>
          </a:xfrm>
          <a:prstGeom prst="ellipse">
            <a:avLst/>
          </a:prstGeom>
          <a:solidFill>
            <a:schemeClr val="accent4"/>
          </a:solidFill>
        </p:spPr>
        <p:txBody>
          <a:bodyPr anchor="ctr" anchorCtr="0"/>
          <a:lstStyle>
            <a:lvl1pPr marL="0" indent="0" algn="ctr">
              <a:buNone/>
              <a:defRPr kumimoji="0" lang="en-US" sz="3200" b="0" i="0" u="none" strike="noStrike" kern="0" cap="none" spc="0" normalizeH="0" baseline="0" dirty="0">
                <a:ln>
                  <a:noFill/>
                </a:ln>
                <a:solidFill>
                  <a:srgbClr val="FFFFFF"/>
                </a:solidFill>
                <a:effectLst/>
                <a:uLnTx/>
                <a:uFillTx/>
                <a:latin typeface="Quicksand Medium" panose="00000600000000000000" pitchFamily="2" charset="0"/>
                <a:ea typeface="+mn-ea"/>
                <a:cs typeface="+mn-cs"/>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dirty="0"/>
              <a:t>#</a:t>
            </a:r>
          </a:p>
        </p:txBody>
      </p:sp>
      <p:sp>
        <p:nvSpPr>
          <p:cNvPr id="30" name="Text Placeholder 6">
            <a:extLst>
              <a:ext uri="{FF2B5EF4-FFF2-40B4-BE49-F238E27FC236}">
                <a16:creationId xmlns:a16="http://schemas.microsoft.com/office/drawing/2014/main" id="{14862171-13E2-489C-8BB1-6A3F379A96CF}"/>
              </a:ext>
            </a:extLst>
          </p:cNvPr>
          <p:cNvSpPr>
            <a:spLocks noGrp="1"/>
          </p:cNvSpPr>
          <p:nvPr>
            <p:ph type="body" sz="quarter" idx="22" hasCustomPrompt="1"/>
          </p:nvPr>
        </p:nvSpPr>
        <p:spPr>
          <a:xfrm>
            <a:off x="6764619" y="4387722"/>
            <a:ext cx="3819969" cy="701731"/>
          </a:xfrm>
          <a:prstGeom prst="rect">
            <a:avLst/>
          </a:prstGeom>
        </p:spPr>
        <p:txBody>
          <a:bodyPr wrap="square">
            <a:spAutoFit/>
          </a:bodyPr>
          <a:lstStyle>
            <a:lvl1pPr marL="0" indent="0">
              <a:buNone/>
              <a:defRPr lang="en-US" sz="2200" kern="1200" dirty="0">
                <a:solidFill>
                  <a:srgbClr val="000000">
                    <a:lumMod val="65000"/>
                    <a:lumOff val="35000"/>
                  </a:srgbClr>
                </a:solidFill>
                <a:latin typeface="Quicksand" panose="00000500000000000000" pitchFamily="2" charset="0"/>
                <a:ea typeface="+mn-ea"/>
                <a:cs typeface="+mn-cs"/>
              </a:defRPr>
            </a:lvl1pPr>
          </a:lstStyle>
          <a:p>
            <a:pPr lvl="0"/>
            <a:r>
              <a:rPr lang="en-US" dirty="0"/>
              <a:t>Click to edit the first topic of the presentation.</a:t>
            </a:r>
          </a:p>
        </p:txBody>
      </p:sp>
    </p:spTree>
    <p:extLst>
      <p:ext uri="{BB962C8B-B14F-4D97-AF65-F5344CB8AC3E}">
        <p14:creationId xmlns:p14="http://schemas.microsoft.com/office/powerpoint/2010/main" val="218048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3" name="Picture 2" descr="https://scontent-lhr3-1.xx.fbcdn.net/t31.0-8/12239307_732194873552614_5234366769368126255_o.jpg">
            <a:extLst>
              <a:ext uri="{FF2B5EF4-FFF2-40B4-BE49-F238E27FC236}">
                <a16:creationId xmlns:a16="http://schemas.microsoft.com/office/drawing/2014/main" id="{47673552-CDD8-4144-8DF9-51A8787212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073" b="16073"/>
          <a:stretch/>
        </p:blipFill>
        <p:spPr bwMode="auto">
          <a:xfrm>
            <a:off x="0" y="-2814"/>
            <a:ext cx="12192000" cy="686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5">
            <a:extLst>
              <a:ext uri="{FF2B5EF4-FFF2-40B4-BE49-F238E27FC236}">
                <a16:creationId xmlns:a16="http://schemas.microsoft.com/office/drawing/2014/main" id="{E15476F6-64C4-4BD4-8C92-8A8DF24674C0}"/>
              </a:ext>
            </a:extLst>
          </p:cNvPr>
          <p:cNvSpPr/>
          <p:nvPr userDrawn="1"/>
        </p:nvSpPr>
        <p:spPr>
          <a:xfrm>
            <a:off x="0" y="0"/>
            <a:ext cx="12192000" cy="6858000"/>
          </a:xfrm>
          <a:prstGeom prst="rect">
            <a:avLst/>
          </a:prstGeom>
          <a:solidFill>
            <a:srgbClr val="F46300">
              <a:alpha val="75000"/>
            </a:srgbClr>
          </a:solidFill>
          <a:ln cap="flat">
            <a:noFill/>
            <a:prstDash val="solid"/>
          </a:ln>
        </p:spPr>
        <p:txBody>
          <a:bodyPr lIns="68580" tIns="34290" rIns="68580" bIns="34290" anchor="ctr" anchorCtr="1"/>
          <a:lstStyle/>
          <a:p>
            <a:pPr algn="ctr" defTabSz="4572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Arial"/>
            </a:endParaRPr>
          </a:p>
        </p:txBody>
      </p:sp>
      <p:grpSp>
        <p:nvGrpSpPr>
          <p:cNvPr id="5" name="Group 4">
            <a:extLst>
              <a:ext uri="{FF2B5EF4-FFF2-40B4-BE49-F238E27FC236}">
                <a16:creationId xmlns:a16="http://schemas.microsoft.com/office/drawing/2014/main" id="{A955EC14-6FD6-48F0-96E7-8F35FEB10565}"/>
              </a:ext>
            </a:extLst>
          </p:cNvPr>
          <p:cNvGrpSpPr>
            <a:grpSpLocks/>
          </p:cNvGrpSpPr>
          <p:nvPr userDrawn="1"/>
        </p:nvGrpSpPr>
        <p:grpSpPr bwMode="auto">
          <a:xfrm>
            <a:off x="8848488" y="3646488"/>
            <a:ext cx="2992437" cy="2994025"/>
            <a:chOff x="5805187" y="3647166"/>
            <a:chExt cx="2992666" cy="2992666"/>
          </a:xfrm>
        </p:grpSpPr>
        <p:sp>
          <p:nvSpPr>
            <p:cNvPr id="6" name="Oval 17">
              <a:extLst>
                <a:ext uri="{FF2B5EF4-FFF2-40B4-BE49-F238E27FC236}">
                  <a16:creationId xmlns:a16="http://schemas.microsoft.com/office/drawing/2014/main" id="{71FA0DE7-BBE1-4B30-B902-B63610208452}"/>
                </a:ext>
              </a:extLst>
            </p:cNvPr>
            <p:cNvSpPr>
              <a:spLocks/>
            </p:cNvSpPr>
            <p:nvPr/>
          </p:nvSpPr>
          <p:spPr bwMode="auto">
            <a:xfrm>
              <a:off x="5805187" y="3647166"/>
              <a:ext cx="2992666" cy="2992666"/>
            </a:xfrm>
            <a:custGeom>
              <a:avLst/>
              <a:gdLst>
                <a:gd name="T0" fmla="*/ 1496333 w 2992666"/>
                <a:gd name="T1" fmla="*/ 0 h 2992666"/>
                <a:gd name="T2" fmla="*/ 2992666 w 2992666"/>
                <a:gd name="T3" fmla="*/ 1496333 h 2992666"/>
                <a:gd name="T4" fmla="*/ 1496333 w 2992666"/>
                <a:gd name="T5" fmla="*/ 2992666 h 2992666"/>
                <a:gd name="T6" fmla="*/ 0 w 2992666"/>
                <a:gd name="T7" fmla="*/ 1496333 h 2992666"/>
                <a:gd name="T8" fmla="*/ 438266 w 2992666"/>
                <a:gd name="T9" fmla="*/ 438266 h 2992666"/>
                <a:gd name="T10" fmla="*/ 438266 w 2992666"/>
                <a:gd name="T11" fmla="*/ 2554400 h 2992666"/>
                <a:gd name="T12" fmla="*/ 2554400 w 2992666"/>
                <a:gd name="T13" fmla="*/ 2554400 h 2992666"/>
                <a:gd name="T14" fmla="*/ 2554400 w 2992666"/>
                <a:gd name="T15" fmla="*/ 438266 h 299266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38266 w 2992666"/>
                <a:gd name="T25" fmla="*/ 438266 h 2992666"/>
                <a:gd name="T26" fmla="*/ 2554400 w 2992666"/>
                <a:gd name="T27" fmla="*/ 2554400 h 2992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2666" h="2992666">
                  <a:moveTo>
                    <a:pt x="0" y="1496333"/>
                  </a:moveTo>
                  <a:lnTo>
                    <a:pt x="0" y="1496333"/>
                  </a:lnTo>
                  <a:cubicBezTo>
                    <a:pt x="0" y="2322734"/>
                    <a:pt x="669931" y="2992666"/>
                    <a:pt x="1496333" y="2992666"/>
                  </a:cubicBezTo>
                  <a:cubicBezTo>
                    <a:pt x="2322734" y="2992666"/>
                    <a:pt x="2992666" y="2322734"/>
                    <a:pt x="2992666" y="1496333"/>
                  </a:cubicBezTo>
                  <a:cubicBezTo>
                    <a:pt x="2992666" y="669931"/>
                    <a:pt x="2322734" y="0"/>
                    <a:pt x="1496333" y="0"/>
                  </a:cubicBezTo>
                  <a:cubicBezTo>
                    <a:pt x="669931" y="0"/>
                    <a:pt x="0" y="669931"/>
                    <a:pt x="0" y="1496332"/>
                  </a:cubicBezTo>
                  <a:close/>
                </a:path>
              </a:pathLst>
            </a:custGeom>
            <a:solidFill>
              <a:srgbClr val="F463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en-GB"/>
            </a:p>
          </p:txBody>
        </p:sp>
        <p:sp>
          <p:nvSpPr>
            <p:cNvPr id="7" name="Oval 7">
              <a:extLst>
                <a:ext uri="{FF2B5EF4-FFF2-40B4-BE49-F238E27FC236}">
                  <a16:creationId xmlns:a16="http://schemas.microsoft.com/office/drawing/2014/main" id="{15601CA9-1AD4-46EA-8A84-F020A3D5D6D3}"/>
                </a:ext>
              </a:extLst>
            </p:cNvPr>
            <p:cNvSpPr>
              <a:spLocks/>
            </p:cNvSpPr>
            <p:nvPr/>
          </p:nvSpPr>
          <p:spPr bwMode="auto">
            <a:xfrm>
              <a:off x="5834667" y="3676646"/>
              <a:ext cx="2933696" cy="2933696"/>
            </a:xfrm>
            <a:custGeom>
              <a:avLst/>
              <a:gdLst>
                <a:gd name="T0" fmla="*/ 1466848 w 2933696"/>
                <a:gd name="T1" fmla="*/ 0 h 2933696"/>
                <a:gd name="T2" fmla="*/ 2933696 w 2933696"/>
                <a:gd name="T3" fmla="*/ 1466848 h 2933696"/>
                <a:gd name="T4" fmla="*/ 1466848 w 2933696"/>
                <a:gd name="T5" fmla="*/ 2933696 h 2933696"/>
                <a:gd name="T6" fmla="*/ 0 w 2933696"/>
                <a:gd name="T7" fmla="*/ 1466848 h 2933696"/>
                <a:gd name="T8" fmla="*/ 429630 w 2933696"/>
                <a:gd name="T9" fmla="*/ 429630 h 2933696"/>
                <a:gd name="T10" fmla="*/ 429630 w 2933696"/>
                <a:gd name="T11" fmla="*/ 2504066 h 2933696"/>
                <a:gd name="T12" fmla="*/ 2504066 w 2933696"/>
                <a:gd name="T13" fmla="*/ 2504066 h 2933696"/>
                <a:gd name="T14" fmla="*/ 2504066 w 2933696"/>
                <a:gd name="T15" fmla="*/ 429630 h 293369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29630 w 2933696"/>
                <a:gd name="T25" fmla="*/ 429630 h 2933696"/>
                <a:gd name="T26" fmla="*/ 2504066 w 2933696"/>
                <a:gd name="T27" fmla="*/ 2504066 h 29336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3696" h="2933696">
                  <a:moveTo>
                    <a:pt x="0" y="1466848"/>
                  </a:moveTo>
                  <a:lnTo>
                    <a:pt x="0" y="1466848"/>
                  </a:lnTo>
                  <a:cubicBezTo>
                    <a:pt x="0" y="2276965"/>
                    <a:pt x="656730" y="2933696"/>
                    <a:pt x="1466848" y="2933696"/>
                  </a:cubicBezTo>
                  <a:cubicBezTo>
                    <a:pt x="2276965" y="2933696"/>
                    <a:pt x="2933696" y="2276965"/>
                    <a:pt x="2933696" y="1466848"/>
                  </a:cubicBezTo>
                  <a:cubicBezTo>
                    <a:pt x="2933696" y="656730"/>
                    <a:pt x="2276965" y="0"/>
                    <a:pt x="1466848" y="0"/>
                  </a:cubicBezTo>
                  <a:cubicBezTo>
                    <a:pt x="656730" y="0"/>
                    <a:pt x="0" y="656730"/>
                    <a:pt x="0" y="1466847"/>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en-GB"/>
            </a:p>
          </p:txBody>
        </p:sp>
      </p:grpSp>
      <p:grpSp>
        <p:nvGrpSpPr>
          <p:cNvPr id="8" name="Group 4">
            <a:extLst>
              <a:ext uri="{FF2B5EF4-FFF2-40B4-BE49-F238E27FC236}">
                <a16:creationId xmlns:a16="http://schemas.microsoft.com/office/drawing/2014/main" id="{6D74B1A4-3D33-4D2A-ADC3-4DF67231F497}"/>
              </a:ext>
            </a:extLst>
          </p:cNvPr>
          <p:cNvGrpSpPr>
            <a:grpSpLocks noChangeAspect="1"/>
          </p:cNvGrpSpPr>
          <p:nvPr userDrawn="1"/>
        </p:nvGrpSpPr>
        <p:grpSpPr bwMode="auto">
          <a:xfrm>
            <a:off x="9224846" y="617290"/>
            <a:ext cx="2239338" cy="728872"/>
            <a:chOff x="695" y="1446"/>
            <a:chExt cx="4375" cy="1424"/>
          </a:xfrm>
          <a:solidFill>
            <a:schemeClr val="bg1"/>
          </a:solidFill>
        </p:grpSpPr>
        <p:sp>
          <p:nvSpPr>
            <p:cNvPr id="9" name="Freeform 5">
              <a:extLst>
                <a:ext uri="{FF2B5EF4-FFF2-40B4-BE49-F238E27FC236}">
                  <a16:creationId xmlns:a16="http://schemas.microsoft.com/office/drawing/2014/main" id="{794B03AE-0F20-4E6A-A8B7-AA119F3F8752}"/>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sp>
          <p:nvSpPr>
            <p:cNvPr id="10" name="Freeform 6">
              <a:extLst>
                <a:ext uri="{FF2B5EF4-FFF2-40B4-BE49-F238E27FC236}">
                  <a16:creationId xmlns:a16="http://schemas.microsoft.com/office/drawing/2014/main" id="{ADFA9D7A-5208-45F2-AD5D-B57E298F0640}"/>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grpSp>
      <p:sp>
        <p:nvSpPr>
          <p:cNvPr id="11" name="Title 1">
            <a:extLst>
              <a:ext uri="{FF2B5EF4-FFF2-40B4-BE49-F238E27FC236}">
                <a16:creationId xmlns:a16="http://schemas.microsoft.com/office/drawing/2014/main" id="{0E507FD5-06CF-4D56-9ED4-DBD99EB708BC}"/>
              </a:ext>
            </a:extLst>
          </p:cNvPr>
          <p:cNvSpPr>
            <a:spLocks noGrp="1"/>
          </p:cNvSpPr>
          <p:nvPr>
            <p:ph type="ctrTitle"/>
          </p:nvPr>
        </p:nvSpPr>
        <p:spPr>
          <a:xfrm>
            <a:off x="649705" y="4325257"/>
            <a:ext cx="8227962" cy="837744"/>
          </a:xfrm>
          <a:prstGeom prst="rect">
            <a:avLst/>
          </a:prstGeom>
        </p:spPr>
        <p:txBody>
          <a:bodyPr>
            <a:normAutofit/>
          </a:bodyPr>
          <a:lstStyle>
            <a:lvl1pPr algn="r">
              <a:defRPr sz="3600" b="1">
                <a:solidFill>
                  <a:schemeClr val="bg1"/>
                </a:solidFill>
                <a:latin typeface="+mj-lt"/>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BC84B3E1-05B0-4C31-8F96-C0BFB589CC56}"/>
              </a:ext>
            </a:extLst>
          </p:cNvPr>
          <p:cNvSpPr>
            <a:spLocks noGrp="1"/>
          </p:cNvSpPr>
          <p:nvPr>
            <p:ph type="subTitle" idx="1"/>
          </p:nvPr>
        </p:nvSpPr>
        <p:spPr>
          <a:xfrm>
            <a:off x="649705" y="5192481"/>
            <a:ext cx="8227962" cy="574218"/>
          </a:xfrm>
          <a:prstGeom prst="rect">
            <a:avLst/>
          </a:prstGeom>
        </p:spPr>
        <p:txBody>
          <a:bodyPr anchor="ctr"/>
          <a:lstStyle>
            <a:lvl1pPr marL="0" indent="0" algn="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15">
            <a:extLst>
              <a:ext uri="{FF2B5EF4-FFF2-40B4-BE49-F238E27FC236}">
                <a16:creationId xmlns:a16="http://schemas.microsoft.com/office/drawing/2014/main" id="{BC21FE1A-34EC-45B8-BB6A-2CA7ECB7A740}"/>
              </a:ext>
            </a:extLst>
          </p:cNvPr>
          <p:cNvSpPr>
            <a:spLocks noGrp="1"/>
          </p:cNvSpPr>
          <p:nvPr>
            <p:ph type="pic" sz="quarter" idx="10"/>
          </p:nvPr>
        </p:nvSpPr>
        <p:spPr>
          <a:xfrm>
            <a:off x="8877667" y="3675982"/>
            <a:ext cx="2933472" cy="2935028"/>
          </a:xfrm>
          <a:prstGeom prst="ellipse">
            <a:avLst/>
          </a:prstGeom>
        </p:spPr>
        <p:txBody>
          <a:bodyPr/>
          <a:lstStyle>
            <a:lvl1pPr marL="0" indent="0" algn="ctr">
              <a:buNone/>
              <a:defRPr>
                <a:latin typeface="+mn-lt"/>
              </a:defRPr>
            </a:lvl1pPr>
          </a:lstStyle>
          <a:p>
            <a:pPr lvl="0"/>
            <a:endParaRPr lang="en-US" noProof="0" dirty="0"/>
          </a:p>
          <a:p>
            <a:pPr lvl="0"/>
            <a:r>
              <a:rPr lang="en-US" noProof="0" dirty="0"/>
              <a:t>Image</a:t>
            </a:r>
            <a:endParaRPr lang="en-GB" noProof="0" dirty="0"/>
          </a:p>
        </p:txBody>
      </p:sp>
    </p:spTree>
    <p:extLst>
      <p:ext uri="{BB962C8B-B14F-4D97-AF65-F5344CB8AC3E}">
        <p14:creationId xmlns:p14="http://schemas.microsoft.com/office/powerpoint/2010/main" val="37538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ue Header">
    <p:bg>
      <p:bgPr>
        <a:solidFill>
          <a:schemeClr val="accent1"/>
        </a:solidFill>
        <a:effectLst/>
      </p:bgPr>
    </p:bg>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F0F1F553-1061-44EA-9E0A-EAB060F58145}"/>
              </a:ext>
            </a:extLst>
          </p:cNvPr>
          <p:cNvSpPr>
            <a:spLocks noGrp="1"/>
          </p:cNvSpPr>
          <p:nvPr>
            <p:ph type="body" sz="quarter" idx="11" hasCustomPrompt="1"/>
          </p:nvPr>
        </p:nvSpPr>
        <p:spPr>
          <a:xfrm>
            <a:off x="3050985" y="2429716"/>
            <a:ext cx="7766288" cy="1089529"/>
          </a:xfrm>
          <a:prstGeom prst="rect">
            <a:avLst/>
          </a:prstGeom>
        </p:spPr>
        <p:txBody>
          <a:bodyPr wrap="square">
            <a:spAutoFit/>
          </a:bodyPr>
          <a:lstStyle>
            <a:lvl1pPr marL="0" indent="0">
              <a:buNone/>
              <a:defRPr kumimoji="0" lang="en-US" sz="3600" b="0" i="0" u="none" strike="noStrike" kern="0" cap="none" spc="150" normalizeH="0" baseline="0" dirty="0">
                <a:ln>
                  <a:noFill/>
                </a:ln>
                <a:solidFill>
                  <a:schemeClr val="bg1"/>
                </a:solidFill>
                <a:effectLst/>
                <a:uLnTx/>
                <a:uFillTx/>
                <a:latin typeface="Lato Black" panose="020F0A02020204030203" pitchFamily="34" charset="0"/>
                <a:ea typeface="+mn-ea"/>
                <a:cs typeface="+mn-cs"/>
              </a:defRPr>
            </a:lvl1pPr>
          </a:lstStyle>
          <a:p>
            <a:pPr lvl="0"/>
            <a:r>
              <a:rPr lang="en-US" dirty="0"/>
              <a:t>CLICK TO EDIT THE TITLE OF THE SECTION</a:t>
            </a:r>
          </a:p>
        </p:txBody>
      </p:sp>
      <p:sp>
        <p:nvSpPr>
          <p:cNvPr id="7" name="Text Placeholder 9">
            <a:extLst>
              <a:ext uri="{FF2B5EF4-FFF2-40B4-BE49-F238E27FC236}">
                <a16:creationId xmlns:a16="http://schemas.microsoft.com/office/drawing/2014/main" id="{A789D0A1-7D3D-42D2-B404-F5A66DDF71BC}"/>
              </a:ext>
            </a:extLst>
          </p:cNvPr>
          <p:cNvSpPr>
            <a:spLocks noGrp="1"/>
          </p:cNvSpPr>
          <p:nvPr>
            <p:ph type="body" sz="quarter" idx="12" hasCustomPrompt="1"/>
          </p:nvPr>
        </p:nvSpPr>
        <p:spPr>
          <a:xfrm>
            <a:off x="3050985" y="3765780"/>
            <a:ext cx="6655724" cy="1015663"/>
          </a:xfrm>
          <a:prstGeom prst="rect">
            <a:avLst/>
          </a:prstGeom>
        </p:spPr>
        <p:txBody>
          <a:bodyPr wrap="square">
            <a:spAutoFit/>
          </a:bodyPr>
          <a:lstStyle>
            <a:lvl1pPr marL="0" indent="0">
              <a:buNone/>
              <a:defRPr kumimoji="0" lang="en-US" sz="2000" b="0" i="0" u="none" strike="noStrike" kern="0" cap="none" spc="0" normalizeH="0" baseline="0" dirty="0">
                <a:ln>
                  <a:noFill/>
                </a:ln>
                <a:solidFill>
                  <a:schemeClr val="bg1"/>
                </a:solidFill>
                <a:effectLst/>
                <a:uLnTx/>
                <a:uFillTx/>
                <a:latin typeface="Quicksand" panose="00000500000000000000" pitchFamily="2" charset="0"/>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 to edit a short description of the section. This space can be used for a short paragraph or to mention the subsections that follow. </a:t>
            </a:r>
          </a:p>
        </p:txBody>
      </p:sp>
      <p:sp>
        <p:nvSpPr>
          <p:cNvPr id="9" name="Text Placeholder 3">
            <a:extLst>
              <a:ext uri="{FF2B5EF4-FFF2-40B4-BE49-F238E27FC236}">
                <a16:creationId xmlns:a16="http://schemas.microsoft.com/office/drawing/2014/main" id="{552DD4CA-126B-4A60-8908-7D986822A174}"/>
              </a:ext>
            </a:extLst>
          </p:cNvPr>
          <p:cNvSpPr>
            <a:spLocks noGrp="1"/>
          </p:cNvSpPr>
          <p:nvPr>
            <p:ph type="body" sz="quarter" idx="13" hasCustomPrompt="1"/>
          </p:nvPr>
        </p:nvSpPr>
        <p:spPr>
          <a:xfrm>
            <a:off x="1375200" y="2163780"/>
            <a:ext cx="1079500" cy="1080000"/>
          </a:xfrm>
          <a:prstGeom prst="ellipse">
            <a:avLst/>
          </a:prstGeom>
          <a:solidFill>
            <a:schemeClr val="accent6"/>
          </a:solidFill>
          <a:ln>
            <a:noFill/>
          </a:ln>
        </p:spPr>
        <p:txBody>
          <a:bodyPr anchor="ctr" anchorCtr="0"/>
          <a:lstStyle>
            <a:lvl1pPr marL="0" indent="0" algn="ctr">
              <a:buFont typeface="Arial" panose="020B0604020202020204" pitchFamily="34" charset="0"/>
              <a:buNone/>
              <a:defRPr sz="4400">
                <a:solidFill>
                  <a:schemeClr val="bg1"/>
                </a:solidFill>
                <a:latin typeface="Quicksand Medium" panose="00000600000000000000" pitchFamily="2" charset="0"/>
              </a:defRPr>
            </a:lvl1pPr>
            <a:lvl2pPr marL="457200" indent="0" algn="ctr">
              <a:buFont typeface="Arial" panose="020B0604020202020204" pitchFamily="34" charset="0"/>
              <a:buNone/>
              <a:defRPr>
                <a:solidFill>
                  <a:schemeClr val="bg1"/>
                </a:solidFill>
                <a:latin typeface="Quicksand Medium" panose="00000600000000000000" pitchFamily="2" charset="0"/>
              </a:defRPr>
            </a:lvl2pPr>
            <a:lvl3pPr marL="914400" indent="0" algn="ctr">
              <a:buFont typeface="Arial" panose="020B0604020202020204" pitchFamily="34" charset="0"/>
              <a:buNone/>
              <a:defRPr>
                <a:solidFill>
                  <a:schemeClr val="bg1"/>
                </a:solidFill>
                <a:latin typeface="Quicksand Medium" panose="00000600000000000000" pitchFamily="2" charset="0"/>
              </a:defRPr>
            </a:lvl3pPr>
            <a:lvl4pPr marL="1371600" indent="0" algn="ctr">
              <a:buFont typeface="Arial" panose="020B0604020202020204" pitchFamily="34" charset="0"/>
              <a:buNone/>
              <a:defRPr>
                <a:solidFill>
                  <a:schemeClr val="bg1"/>
                </a:solidFill>
                <a:latin typeface="Quicksand Medium" panose="00000600000000000000" pitchFamily="2" charset="0"/>
              </a:defRPr>
            </a:lvl4pPr>
            <a:lvl5pPr marL="1828800" indent="0" algn="ctr">
              <a:buFont typeface="Arial" panose="020B0604020202020204" pitchFamily="34" charset="0"/>
              <a:buNone/>
              <a:defRPr>
                <a:solidFill>
                  <a:schemeClr val="bg1"/>
                </a:solidFill>
                <a:latin typeface="Quicksand Medium" panose="00000600000000000000" pitchFamily="2" charset="0"/>
              </a:defRPr>
            </a:lvl5pPr>
          </a:lstStyle>
          <a:p>
            <a:pPr lvl="0"/>
            <a:r>
              <a:rPr lang="en-US" dirty="0"/>
              <a:t>#</a:t>
            </a:r>
          </a:p>
        </p:txBody>
      </p:sp>
    </p:spTree>
    <p:extLst>
      <p:ext uri="{BB962C8B-B14F-4D97-AF65-F5344CB8AC3E}">
        <p14:creationId xmlns:p14="http://schemas.microsoft.com/office/powerpoint/2010/main" val="201576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EC1E-005C-47AA-998C-8927CE78BE7E}"/>
              </a:ext>
            </a:extLst>
          </p:cNvPr>
          <p:cNvSpPr>
            <a:spLocks noGrp="1"/>
          </p:cNvSpPr>
          <p:nvPr>
            <p:ph type="title" hasCustomPrompt="1"/>
          </p:nvPr>
        </p:nvSpPr>
        <p:spPr>
          <a:xfrm>
            <a:off x="454096" y="637100"/>
            <a:ext cx="10321200" cy="535531"/>
          </a:xfrm>
          <a:prstGeom prst="rect">
            <a:avLst/>
          </a:prstGeom>
        </p:spPr>
        <p:txBody>
          <a:bodyPr lIns="90000" rIns="90000">
            <a:spAutoFit/>
          </a:bodyPr>
          <a:lstStyle/>
          <a:p>
            <a:r>
              <a:rPr kumimoji="0" lang="en-US" sz="3200" b="0" i="0" u="none" strike="noStrike" kern="0" cap="none" spc="150" normalizeH="0" baseline="0" noProof="0" dirty="0">
                <a:ln>
                  <a:noFill/>
                </a:ln>
                <a:solidFill>
                  <a:srgbClr val="0D72B9"/>
                </a:solidFill>
                <a:effectLst/>
                <a:uLnTx/>
                <a:uFillTx/>
                <a:latin typeface="Lato Black" panose="020F0A02020204030203" pitchFamily="34" charset="0"/>
                <a:ea typeface="+mn-ea"/>
                <a:cs typeface="+mn-cs"/>
              </a:rPr>
              <a:t>CLICK TO EDIT SLIDE TITLE</a:t>
            </a:r>
            <a:endParaRPr lang="en-US" dirty="0"/>
          </a:p>
        </p:txBody>
      </p:sp>
      <p:sp>
        <p:nvSpPr>
          <p:cNvPr id="3" name="Slide Number Placeholder 2">
            <a:extLst>
              <a:ext uri="{FF2B5EF4-FFF2-40B4-BE49-F238E27FC236}">
                <a16:creationId xmlns:a16="http://schemas.microsoft.com/office/drawing/2014/main" id="{46D0A4CA-1FA8-4302-98A4-0E3681F7C679}"/>
              </a:ext>
            </a:extLst>
          </p:cNvPr>
          <p:cNvSpPr>
            <a:spLocks noGrp="1"/>
          </p:cNvSpPr>
          <p:nvPr>
            <p:ph type="sldNum" sz="quarter" idx="10"/>
          </p:nvPr>
        </p:nvSpPr>
        <p:spPr/>
        <p:txBody>
          <a:bodyPr/>
          <a:lstStyle/>
          <a:p>
            <a:fld id="{AF19B5D1-BDFC-4E10-8025-6E99F76246EE}" type="slidenum">
              <a:rPr lang="en-US" smtClean="0"/>
              <a:pPr/>
              <a:t>‹#›</a:t>
            </a:fld>
            <a:endParaRPr lang="en-US" dirty="0"/>
          </a:p>
        </p:txBody>
      </p:sp>
      <p:sp>
        <p:nvSpPr>
          <p:cNvPr id="7" name="Text Placeholder 6">
            <a:extLst>
              <a:ext uri="{FF2B5EF4-FFF2-40B4-BE49-F238E27FC236}">
                <a16:creationId xmlns:a16="http://schemas.microsoft.com/office/drawing/2014/main" id="{D26A1589-DB57-4F0F-BABD-FF11B517A049}"/>
              </a:ext>
            </a:extLst>
          </p:cNvPr>
          <p:cNvSpPr>
            <a:spLocks noGrp="1"/>
          </p:cNvSpPr>
          <p:nvPr>
            <p:ph type="body" sz="quarter" idx="12"/>
          </p:nvPr>
        </p:nvSpPr>
        <p:spPr>
          <a:xfrm>
            <a:off x="454096" y="2736000"/>
            <a:ext cx="10320996" cy="1631216"/>
          </a:xfrm>
          <a:prstGeom prst="rect">
            <a:avLst/>
          </a:prstGeom>
        </p:spPr>
        <p:txBody>
          <a:bodyPr>
            <a:spAutoFit/>
          </a:bodyPr>
          <a:lstStyle>
            <a:lvl1pPr marL="0" indent="0">
              <a:lnSpc>
                <a:spcPct val="100000"/>
              </a:lnSpc>
              <a:spcBef>
                <a:spcPts val="0"/>
              </a:spcBef>
              <a:buNone/>
              <a:defRPr sz="2000">
                <a:solidFill>
                  <a:schemeClr val="accent5"/>
                </a:solidFill>
                <a:latin typeface="Quicksand" panose="00000500000000000000" pitchFamily="2" charset="0"/>
              </a:defRPr>
            </a:lvl1pPr>
            <a:lvl2pPr>
              <a:lnSpc>
                <a:spcPct val="100000"/>
              </a:lnSpc>
              <a:spcBef>
                <a:spcPts val="0"/>
              </a:spcBef>
              <a:defRPr sz="2000">
                <a:solidFill>
                  <a:schemeClr val="accent5"/>
                </a:solidFill>
                <a:latin typeface="Quicksand" panose="00000500000000000000" pitchFamily="2" charset="0"/>
              </a:defRPr>
            </a:lvl2pPr>
            <a:lvl3pPr marL="1143000" indent="-228600">
              <a:lnSpc>
                <a:spcPct val="100000"/>
              </a:lnSpc>
              <a:spcBef>
                <a:spcPts val="0"/>
              </a:spcBef>
              <a:buFont typeface="Wingdings" panose="05000000000000000000" pitchFamily="2" charset="2"/>
              <a:buChar char="§"/>
              <a:defRPr sz="2000">
                <a:solidFill>
                  <a:schemeClr val="accent5"/>
                </a:solidFill>
                <a:latin typeface="Quicksand" panose="00000500000000000000" pitchFamily="2" charset="0"/>
              </a:defRPr>
            </a:lvl3pPr>
            <a:lvl4pPr marL="1600200" indent="-228600">
              <a:lnSpc>
                <a:spcPct val="100000"/>
              </a:lnSpc>
              <a:spcBef>
                <a:spcPts val="0"/>
              </a:spcBef>
              <a:buClr>
                <a:schemeClr val="accent5"/>
              </a:buClr>
              <a:buFont typeface="Quicksand" panose="00000500000000000000" pitchFamily="2" charset="0"/>
              <a:buChar char="»"/>
              <a:defRPr sz="2000">
                <a:solidFill>
                  <a:schemeClr val="accent5"/>
                </a:solidFill>
                <a:latin typeface="Quicksand" panose="00000500000000000000" pitchFamily="2" charset="0"/>
              </a:defRPr>
            </a:lvl4pPr>
            <a:lvl5pPr marL="2057400" indent="-228600">
              <a:lnSpc>
                <a:spcPct val="100000"/>
              </a:lnSpc>
              <a:spcBef>
                <a:spcPts val="0"/>
              </a:spcBef>
              <a:buClr>
                <a:schemeClr val="accent5"/>
              </a:buClr>
              <a:buFont typeface="Quicksand" panose="00000500000000000000" pitchFamily="2" charset="0"/>
              <a:buChar char="-"/>
              <a:defRPr sz="2000">
                <a:solidFill>
                  <a:schemeClr val="accent5"/>
                </a:solidFill>
                <a:latin typeface="Quicksand" panose="00000500000000000000" pitchFamily="2"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Text Placeholder 5">
            <a:extLst>
              <a:ext uri="{FF2B5EF4-FFF2-40B4-BE49-F238E27FC236}">
                <a16:creationId xmlns:a16="http://schemas.microsoft.com/office/drawing/2014/main" id="{C2FF2C7E-B5C0-48DE-BD02-E57929544144}"/>
              </a:ext>
            </a:extLst>
          </p:cNvPr>
          <p:cNvSpPr>
            <a:spLocks noGrp="1"/>
          </p:cNvSpPr>
          <p:nvPr>
            <p:ph type="body" sz="quarter" idx="13" hasCustomPrompt="1"/>
          </p:nvPr>
        </p:nvSpPr>
        <p:spPr>
          <a:xfrm>
            <a:off x="454025" y="1800000"/>
            <a:ext cx="10320338" cy="424732"/>
          </a:xfrm>
          <a:prstGeom prst="rect">
            <a:avLst/>
          </a:prstGeom>
        </p:spPr>
        <p:txBody>
          <a:bodyPr>
            <a:spAutoFit/>
          </a:bodyPr>
          <a:lstStyle>
            <a:lvl1pPr marL="0" indent="0">
              <a:buNone/>
              <a:defRPr sz="2400">
                <a:latin typeface="Quicksand Medium" panose="000006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subheading</a:t>
            </a:r>
          </a:p>
        </p:txBody>
      </p:sp>
    </p:spTree>
    <p:extLst>
      <p:ext uri="{BB962C8B-B14F-4D97-AF65-F5344CB8AC3E}">
        <p14:creationId xmlns:p14="http://schemas.microsoft.com/office/powerpoint/2010/main" val="3327428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570BDF-1344-436D-8B9E-3526991F617F}"/>
              </a:ext>
            </a:extLst>
          </p:cNvPr>
          <p:cNvSpPr>
            <a:spLocks noGrp="1"/>
          </p:cNvSpPr>
          <p:nvPr>
            <p:ph type="sldNum" sz="quarter" idx="10"/>
          </p:nvPr>
        </p:nvSpPr>
        <p:spPr/>
        <p:txBody>
          <a:bodyPr/>
          <a:lstStyle/>
          <a:p>
            <a:fld id="{AF19B5D1-BDFC-4E10-8025-6E99F76246EE}" type="slidenum">
              <a:rPr lang="en-US" smtClean="0"/>
              <a:pPr/>
              <a:t>‹#›</a:t>
            </a:fld>
            <a:endParaRPr lang="en-US" dirty="0"/>
          </a:p>
        </p:txBody>
      </p:sp>
      <p:sp>
        <p:nvSpPr>
          <p:cNvPr id="4" name="Slide Number Placeholder 2">
            <a:extLst>
              <a:ext uri="{FF2B5EF4-FFF2-40B4-BE49-F238E27FC236}">
                <a16:creationId xmlns:a16="http://schemas.microsoft.com/office/drawing/2014/main" id="{D6BE27CA-0EBA-4D69-95CD-276B7917E3C9}"/>
              </a:ext>
            </a:extLst>
          </p:cNvPr>
          <p:cNvSpPr txBox="1">
            <a:spLocks/>
          </p:cNvSpPr>
          <p:nvPr userDrawn="1"/>
        </p:nvSpPr>
        <p:spPr>
          <a:xfrm>
            <a:off x="5790000" y="6522896"/>
            <a:ext cx="612000" cy="277678"/>
          </a:xfrm>
          <a:prstGeom prst="rect">
            <a:avLst/>
          </a:prstGeom>
        </p:spPr>
        <p:txBody>
          <a:bodyPr vert="horz" lIns="0" tIns="45720" rIns="0" bIns="45720" rtlCol="0" anchor="ctr"/>
          <a:lstStyle>
            <a:defPPr>
              <a:defRPr lang="en-US"/>
            </a:defPPr>
            <a:lvl1pPr marL="0" algn="ctr" defTabSz="914400" rtl="0" eaLnBrk="1" latinLnBrk="0" hangingPunct="1">
              <a:defRPr sz="1200" kern="1200">
                <a:solidFill>
                  <a:schemeClr val="bg1"/>
                </a:solidFill>
                <a:latin typeface="Quicksand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19B5D1-BDFC-4E10-8025-6E99F76246EE}" type="slidenum">
              <a:rPr lang="en-US" smtClean="0"/>
              <a:pPr/>
              <a:t>‹#›</a:t>
            </a:fld>
            <a:endParaRPr lang="en-US" dirty="0"/>
          </a:p>
        </p:txBody>
      </p:sp>
      <p:sp>
        <p:nvSpPr>
          <p:cNvPr id="5" name="Rectangle 4">
            <a:extLst>
              <a:ext uri="{FF2B5EF4-FFF2-40B4-BE49-F238E27FC236}">
                <a16:creationId xmlns:a16="http://schemas.microsoft.com/office/drawing/2014/main" id="{F852D08C-47CE-4910-B96C-E7D0B5CEDF11}"/>
              </a:ext>
            </a:extLst>
          </p:cNvPr>
          <p:cNvSpPr/>
          <p:nvPr userDrawn="1"/>
        </p:nvSpPr>
        <p:spPr>
          <a:xfrm>
            <a:off x="0" y="6443797"/>
            <a:ext cx="12192000" cy="4154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412750" eaLnBrk="1"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FFFFFF"/>
              </a:solidFill>
              <a:effectLst/>
              <a:uLnTx/>
              <a:uFillTx/>
              <a:latin typeface="Quicksand" panose="00000500000000000000" pitchFamily="2" charset="0"/>
              <a:ea typeface="+mn-ea"/>
              <a:cs typeface="+mn-cs"/>
              <a:sym typeface="Helvetica Neue"/>
            </a:endParaRPr>
          </a:p>
        </p:txBody>
      </p:sp>
      <p:sp>
        <p:nvSpPr>
          <p:cNvPr id="6" name="Rectangle 5">
            <a:extLst>
              <a:ext uri="{FF2B5EF4-FFF2-40B4-BE49-F238E27FC236}">
                <a16:creationId xmlns:a16="http://schemas.microsoft.com/office/drawing/2014/main" id="{11016D5C-BED1-44A4-A8E8-B2C4CE240AF4}"/>
              </a:ext>
            </a:extLst>
          </p:cNvPr>
          <p:cNvSpPr/>
          <p:nvPr userDrawn="1"/>
        </p:nvSpPr>
        <p:spPr>
          <a:xfrm>
            <a:off x="8586904" y="6443797"/>
            <a:ext cx="3605096" cy="415499"/>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12750" eaLnBrk="1"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FFFF"/>
              </a:solidFill>
              <a:effectLst/>
              <a:uLnTx/>
              <a:uFillTx/>
              <a:latin typeface="Quicksand" panose="00000500000000000000" pitchFamily="2" charset="0"/>
              <a:ea typeface="+mn-ea"/>
              <a:cs typeface="+mn-cs"/>
              <a:sym typeface="Helvetica Neue"/>
            </a:endParaRPr>
          </a:p>
        </p:txBody>
      </p:sp>
      <p:sp>
        <p:nvSpPr>
          <p:cNvPr id="7" name="Slide Number Placeholder 12">
            <a:extLst>
              <a:ext uri="{FF2B5EF4-FFF2-40B4-BE49-F238E27FC236}">
                <a16:creationId xmlns:a16="http://schemas.microsoft.com/office/drawing/2014/main" id="{660D1ACA-23D8-4862-AC64-2997E904075D}"/>
              </a:ext>
            </a:extLst>
          </p:cNvPr>
          <p:cNvSpPr txBox="1">
            <a:spLocks/>
          </p:cNvSpPr>
          <p:nvPr userDrawn="1"/>
        </p:nvSpPr>
        <p:spPr>
          <a:xfrm>
            <a:off x="5790000" y="6522896"/>
            <a:ext cx="612000" cy="277678"/>
          </a:xfrm>
          <a:prstGeom prst="rect">
            <a:avLst/>
          </a:prstGeom>
        </p:spPr>
        <p:txBody>
          <a:bodyPr vert="horz" lIns="0" tIns="45720" rIns="0" bIns="45720" rtlCol="0" anchor="ctr"/>
          <a:lstStyle>
            <a:defPPr>
              <a:defRPr lang="en-US"/>
            </a:defPPr>
            <a:lvl1pPr marL="0" algn="ctr" defTabSz="914400" rtl="0" eaLnBrk="1" latinLnBrk="0" hangingPunct="1">
              <a:defRPr sz="1200" kern="1200">
                <a:solidFill>
                  <a:schemeClr val="bg1"/>
                </a:solidFill>
                <a:latin typeface="Quicksand Medium" panose="000006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19B5D1-BDFC-4E10-8025-6E99F76246EE}" type="slidenum">
              <a:rPr lang="en-US" smtClean="0"/>
              <a:pPr/>
              <a:t>‹#›</a:t>
            </a:fld>
            <a:endParaRPr lang="en-US" dirty="0"/>
          </a:p>
        </p:txBody>
      </p:sp>
      <p:sp>
        <p:nvSpPr>
          <p:cNvPr id="8" name="Price is an important concern for customer booking room online.…">
            <a:extLst>
              <a:ext uri="{FF2B5EF4-FFF2-40B4-BE49-F238E27FC236}">
                <a16:creationId xmlns:a16="http://schemas.microsoft.com/office/drawing/2014/main" id="{50686E6B-C206-42D9-9152-83DC0CBE7D66}"/>
              </a:ext>
            </a:extLst>
          </p:cNvPr>
          <p:cNvSpPr txBox="1"/>
          <p:nvPr userDrawn="1"/>
        </p:nvSpPr>
        <p:spPr>
          <a:xfrm>
            <a:off x="295248" y="6566837"/>
            <a:ext cx="5401609"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25400" rIns="0" bIns="25400" anchor="ctr">
            <a:spAutoFit/>
          </a:bodyPr>
          <a:lstStyle/>
          <a:p>
            <a:r>
              <a:rPr lang="en-US" sz="900" spc="200" dirty="0">
                <a:solidFill>
                  <a:srgbClr val="FFFFFF"/>
                </a:solidFill>
                <a:latin typeface="Quicksand" panose="00000500000000000000" pitchFamily="2" charset="0"/>
              </a:rPr>
              <a:t>© EmbeddedOnlineConference.com All rights reserved</a:t>
            </a:r>
          </a:p>
        </p:txBody>
      </p:sp>
      <p:sp>
        <p:nvSpPr>
          <p:cNvPr id="9" name="TextBox 8">
            <a:extLst>
              <a:ext uri="{FF2B5EF4-FFF2-40B4-BE49-F238E27FC236}">
                <a16:creationId xmlns:a16="http://schemas.microsoft.com/office/drawing/2014/main" id="{14C5FE95-5D18-455B-B4D7-904E9AA9E29B}"/>
              </a:ext>
            </a:extLst>
          </p:cNvPr>
          <p:cNvSpPr txBox="1"/>
          <p:nvPr userDrawn="1"/>
        </p:nvSpPr>
        <p:spPr>
          <a:xfrm>
            <a:off x="8715452" y="6515541"/>
            <a:ext cx="3348000" cy="292388"/>
          </a:xfrm>
          <a:prstGeom prst="rect">
            <a:avLst/>
          </a:prstGeom>
          <a:noFill/>
        </p:spPr>
        <p:txBody>
          <a:bodyPr wrap="square" rtlCol="0">
            <a:spAutoFit/>
          </a:bodyPr>
          <a:lstStyle/>
          <a:p>
            <a:pPr algn="ctr"/>
            <a:r>
              <a:rPr lang="en-US" sz="1300" dirty="0">
                <a:solidFill>
                  <a:schemeClr val="bg1"/>
                </a:solidFill>
                <a:latin typeface="Orbitron Medium" pitchFamily="2" charset="0"/>
              </a:rPr>
              <a:t>Embedded</a:t>
            </a:r>
            <a:r>
              <a:rPr lang="en-US" sz="1300" dirty="0">
                <a:solidFill>
                  <a:schemeClr val="accent4"/>
                </a:solidFill>
                <a:latin typeface="Orbitron Medium" pitchFamily="2" charset="0"/>
              </a:rPr>
              <a:t>Online</a:t>
            </a:r>
            <a:r>
              <a:rPr lang="en-US" sz="1300" dirty="0">
                <a:solidFill>
                  <a:schemeClr val="bg1"/>
                </a:solidFill>
                <a:latin typeface="Orbitron Medium" pitchFamily="2" charset="0"/>
              </a:rPr>
              <a:t>Conference.com</a:t>
            </a:r>
          </a:p>
        </p:txBody>
      </p:sp>
      <p:sp>
        <p:nvSpPr>
          <p:cNvPr id="10" name="Rectangle 9">
            <a:extLst>
              <a:ext uri="{FF2B5EF4-FFF2-40B4-BE49-F238E27FC236}">
                <a16:creationId xmlns:a16="http://schemas.microsoft.com/office/drawing/2014/main" id="{2E92115D-AA2E-4480-BCE0-050968DC731D}"/>
              </a:ext>
            </a:extLst>
          </p:cNvPr>
          <p:cNvSpPr/>
          <p:nvPr userDrawn="1"/>
        </p:nvSpPr>
        <p:spPr>
          <a:xfrm>
            <a:off x="376784" y="-18942"/>
            <a:ext cx="1755071" cy="174118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Graphic 10" descr="Open quotation mark">
            <a:extLst>
              <a:ext uri="{FF2B5EF4-FFF2-40B4-BE49-F238E27FC236}">
                <a16:creationId xmlns:a16="http://schemas.microsoft.com/office/drawing/2014/main" id="{05467588-54BB-4390-821B-D52209DE22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4319" y="926256"/>
            <a:ext cx="1741184" cy="1741184"/>
          </a:xfrm>
          <a:prstGeom prst="rect">
            <a:avLst/>
          </a:prstGeom>
        </p:spPr>
      </p:pic>
      <p:sp>
        <p:nvSpPr>
          <p:cNvPr id="12" name="Text Placeholder 18">
            <a:extLst>
              <a:ext uri="{FF2B5EF4-FFF2-40B4-BE49-F238E27FC236}">
                <a16:creationId xmlns:a16="http://schemas.microsoft.com/office/drawing/2014/main" id="{364A9D88-636E-4813-8C23-30EEE431DF40}"/>
              </a:ext>
            </a:extLst>
          </p:cNvPr>
          <p:cNvSpPr>
            <a:spLocks noGrp="1"/>
          </p:cNvSpPr>
          <p:nvPr>
            <p:ph type="body" sz="quarter" idx="11" hasCustomPrompt="1"/>
          </p:nvPr>
        </p:nvSpPr>
        <p:spPr>
          <a:xfrm>
            <a:off x="1674415" y="2735644"/>
            <a:ext cx="5292725" cy="397032"/>
          </a:xfrm>
          <a:prstGeom prst="rect">
            <a:avLst/>
          </a:prstGeom>
        </p:spPr>
        <p:txBody>
          <a:bodyPr>
            <a:spAutoFit/>
          </a:bodyPr>
          <a:lstStyle>
            <a:lvl1pPr marL="0" indent="0">
              <a:buNone/>
              <a:defRPr lang="en-US" sz="2200" kern="1200" dirty="0">
                <a:solidFill>
                  <a:schemeClr val="tx1"/>
                </a:solidFill>
                <a:latin typeface="Quicksand Medium" panose="00000600000000000000" pitchFamily="2" charset="0"/>
                <a:ea typeface="+mn-ea"/>
                <a:cs typeface="+mn-cs"/>
              </a:defRPr>
            </a:lvl1pPr>
          </a:lstStyle>
          <a:p>
            <a:pPr lvl="0"/>
            <a:r>
              <a:rPr lang="en-US" dirty="0"/>
              <a:t>Click to edit the quotation</a:t>
            </a:r>
          </a:p>
        </p:txBody>
      </p:sp>
      <p:sp>
        <p:nvSpPr>
          <p:cNvPr id="13" name="Text Placeholder 18">
            <a:extLst>
              <a:ext uri="{FF2B5EF4-FFF2-40B4-BE49-F238E27FC236}">
                <a16:creationId xmlns:a16="http://schemas.microsoft.com/office/drawing/2014/main" id="{CFDA58BF-454E-49E4-AB63-FDC282313430}"/>
              </a:ext>
            </a:extLst>
          </p:cNvPr>
          <p:cNvSpPr>
            <a:spLocks noGrp="1"/>
          </p:cNvSpPr>
          <p:nvPr>
            <p:ph type="body" sz="quarter" idx="12" hasCustomPrompt="1"/>
          </p:nvPr>
        </p:nvSpPr>
        <p:spPr>
          <a:xfrm>
            <a:off x="3868615" y="4213987"/>
            <a:ext cx="3098525" cy="341632"/>
          </a:xfrm>
          <a:prstGeom prst="rect">
            <a:avLst/>
          </a:prstGeom>
        </p:spPr>
        <p:txBody>
          <a:bodyPr wrap="square">
            <a:spAutoFit/>
          </a:bodyPr>
          <a:lstStyle>
            <a:lvl1pPr marL="0" indent="0" algn="r">
              <a:buNone/>
              <a:defRPr lang="en-US" sz="1800" kern="1200" dirty="0">
                <a:solidFill>
                  <a:srgbClr val="595959"/>
                </a:solidFill>
                <a:latin typeface="Quicksand" panose="00000500000000000000" pitchFamily="2" charset="0"/>
                <a:ea typeface="+mn-ea"/>
                <a:cs typeface="+mn-cs"/>
              </a:defRPr>
            </a:lvl1pPr>
          </a:lstStyle>
          <a:p>
            <a:pPr lvl="0"/>
            <a:r>
              <a:rPr lang="en-US" dirty="0"/>
              <a:t>- Click to edit the reference </a:t>
            </a:r>
          </a:p>
        </p:txBody>
      </p:sp>
    </p:spTree>
    <p:extLst>
      <p:ext uri="{BB962C8B-B14F-4D97-AF65-F5344CB8AC3E}">
        <p14:creationId xmlns:p14="http://schemas.microsoft.com/office/powerpoint/2010/main" val="1156717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nd Fig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25E83A-2B6E-4655-A9C3-FF8207A326BC}"/>
              </a:ext>
            </a:extLst>
          </p:cNvPr>
          <p:cNvSpPr>
            <a:spLocks noGrp="1"/>
          </p:cNvSpPr>
          <p:nvPr>
            <p:ph type="sldNum" sz="quarter" idx="10"/>
          </p:nvPr>
        </p:nvSpPr>
        <p:spPr/>
        <p:txBody>
          <a:bodyPr/>
          <a:lstStyle/>
          <a:p>
            <a:fld id="{AF19B5D1-BDFC-4E10-8025-6E99F76246EE}" type="slidenum">
              <a:rPr lang="en-US" smtClean="0"/>
              <a:pPr/>
              <a:t>‹#›</a:t>
            </a:fld>
            <a:endParaRPr lang="en-US" dirty="0"/>
          </a:p>
        </p:txBody>
      </p:sp>
      <p:sp>
        <p:nvSpPr>
          <p:cNvPr id="7" name="Title 1">
            <a:extLst>
              <a:ext uri="{FF2B5EF4-FFF2-40B4-BE49-F238E27FC236}">
                <a16:creationId xmlns:a16="http://schemas.microsoft.com/office/drawing/2014/main" id="{AD7D00DD-F66F-4119-BFCE-F41EC8B0DDC2}"/>
              </a:ext>
            </a:extLst>
          </p:cNvPr>
          <p:cNvSpPr>
            <a:spLocks noGrp="1"/>
          </p:cNvSpPr>
          <p:nvPr>
            <p:ph type="title" hasCustomPrompt="1"/>
          </p:nvPr>
        </p:nvSpPr>
        <p:spPr>
          <a:xfrm>
            <a:off x="454096" y="637100"/>
            <a:ext cx="10321200" cy="535531"/>
          </a:xfrm>
          <a:prstGeom prst="rect">
            <a:avLst/>
          </a:prstGeom>
        </p:spPr>
        <p:txBody>
          <a:bodyPr lIns="90000" rIns="90000">
            <a:spAutoFit/>
          </a:bodyPr>
          <a:lstStyle/>
          <a:p>
            <a:r>
              <a:rPr kumimoji="0" lang="en-US" sz="3200" b="0" i="0" u="none" strike="noStrike" kern="0" cap="none" spc="150" normalizeH="0" baseline="0" noProof="0" dirty="0">
                <a:ln>
                  <a:noFill/>
                </a:ln>
                <a:solidFill>
                  <a:srgbClr val="0D72B9"/>
                </a:solidFill>
                <a:effectLst/>
                <a:uLnTx/>
                <a:uFillTx/>
                <a:latin typeface="Lato Black" panose="020F0A02020204030203" pitchFamily="34" charset="0"/>
                <a:ea typeface="+mn-ea"/>
                <a:cs typeface="+mn-cs"/>
              </a:rPr>
              <a:t>CLICK TO EDIT SLIDE TITLE</a:t>
            </a:r>
            <a:endParaRPr lang="en-US" dirty="0"/>
          </a:p>
        </p:txBody>
      </p:sp>
      <p:sp>
        <p:nvSpPr>
          <p:cNvPr id="8" name="Text Placeholder 6">
            <a:extLst>
              <a:ext uri="{FF2B5EF4-FFF2-40B4-BE49-F238E27FC236}">
                <a16:creationId xmlns:a16="http://schemas.microsoft.com/office/drawing/2014/main" id="{94D9787C-AD11-4B36-B855-717797E39A8A}"/>
              </a:ext>
            </a:extLst>
          </p:cNvPr>
          <p:cNvSpPr>
            <a:spLocks noGrp="1"/>
          </p:cNvSpPr>
          <p:nvPr>
            <p:ph type="body" sz="quarter" idx="12"/>
          </p:nvPr>
        </p:nvSpPr>
        <p:spPr>
          <a:xfrm>
            <a:off x="454096" y="2736000"/>
            <a:ext cx="5335904" cy="1631216"/>
          </a:xfrm>
          <a:prstGeom prst="rect">
            <a:avLst/>
          </a:prstGeom>
        </p:spPr>
        <p:txBody>
          <a:bodyPr wrap="square">
            <a:spAutoFit/>
          </a:bodyPr>
          <a:lstStyle>
            <a:lvl1pPr marL="0" indent="0">
              <a:lnSpc>
                <a:spcPct val="100000"/>
              </a:lnSpc>
              <a:spcBef>
                <a:spcPts val="0"/>
              </a:spcBef>
              <a:buNone/>
              <a:defRPr sz="2000">
                <a:solidFill>
                  <a:schemeClr val="accent5"/>
                </a:solidFill>
                <a:latin typeface="Quicksand" panose="00000500000000000000" pitchFamily="2" charset="0"/>
              </a:defRPr>
            </a:lvl1pPr>
            <a:lvl2pPr>
              <a:lnSpc>
                <a:spcPct val="100000"/>
              </a:lnSpc>
              <a:spcBef>
                <a:spcPts val="0"/>
              </a:spcBef>
              <a:defRPr sz="2000">
                <a:solidFill>
                  <a:schemeClr val="accent5"/>
                </a:solidFill>
                <a:latin typeface="Quicksand" panose="00000500000000000000" pitchFamily="2" charset="0"/>
              </a:defRPr>
            </a:lvl2pPr>
            <a:lvl3pPr marL="1143000" indent="-228600">
              <a:lnSpc>
                <a:spcPct val="100000"/>
              </a:lnSpc>
              <a:spcBef>
                <a:spcPts val="0"/>
              </a:spcBef>
              <a:buFont typeface="Wingdings" panose="05000000000000000000" pitchFamily="2" charset="2"/>
              <a:buChar char="§"/>
              <a:defRPr sz="2000">
                <a:solidFill>
                  <a:schemeClr val="accent5"/>
                </a:solidFill>
                <a:latin typeface="Quicksand" panose="00000500000000000000" pitchFamily="2" charset="0"/>
              </a:defRPr>
            </a:lvl3pPr>
            <a:lvl4pPr marL="1600200" indent="-228600">
              <a:lnSpc>
                <a:spcPct val="100000"/>
              </a:lnSpc>
              <a:spcBef>
                <a:spcPts val="0"/>
              </a:spcBef>
              <a:buClr>
                <a:schemeClr val="accent5"/>
              </a:buClr>
              <a:buFont typeface="Quicksand" panose="00000500000000000000" pitchFamily="2" charset="0"/>
              <a:buChar char="»"/>
              <a:defRPr sz="2000">
                <a:solidFill>
                  <a:schemeClr val="accent5"/>
                </a:solidFill>
                <a:latin typeface="Quicksand" panose="00000500000000000000" pitchFamily="2" charset="0"/>
              </a:defRPr>
            </a:lvl4pPr>
            <a:lvl5pPr marL="2057400" indent="-228600">
              <a:lnSpc>
                <a:spcPct val="100000"/>
              </a:lnSpc>
              <a:spcBef>
                <a:spcPts val="0"/>
              </a:spcBef>
              <a:buClr>
                <a:schemeClr val="accent5"/>
              </a:buClr>
              <a:buFont typeface="Quicksand" panose="00000500000000000000" pitchFamily="2" charset="0"/>
              <a:buChar char="-"/>
              <a:defRPr sz="2000">
                <a:solidFill>
                  <a:schemeClr val="accent5"/>
                </a:solidFill>
                <a:latin typeface="Quicksand" panose="00000500000000000000" pitchFamily="2"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9" name="Text Placeholder 5">
            <a:extLst>
              <a:ext uri="{FF2B5EF4-FFF2-40B4-BE49-F238E27FC236}">
                <a16:creationId xmlns:a16="http://schemas.microsoft.com/office/drawing/2014/main" id="{9629ABB4-D58E-4A1A-A675-644E1D75A3E7}"/>
              </a:ext>
            </a:extLst>
          </p:cNvPr>
          <p:cNvSpPr>
            <a:spLocks noGrp="1"/>
          </p:cNvSpPr>
          <p:nvPr>
            <p:ph type="body" sz="quarter" idx="14" hasCustomPrompt="1"/>
          </p:nvPr>
        </p:nvSpPr>
        <p:spPr>
          <a:xfrm>
            <a:off x="454025" y="1800000"/>
            <a:ext cx="5335904" cy="424732"/>
          </a:xfrm>
          <a:prstGeom prst="rect">
            <a:avLst/>
          </a:prstGeom>
        </p:spPr>
        <p:txBody>
          <a:bodyPr wrap="square">
            <a:spAutoFit/>
          </a:bodyPr>
          <a:lstStyle>
            <a:lvl1pPr marL="0" indent="0">
              <a:buNone/>
              <a:defRPr sz="2400">
                <a:latin typeface="Quicksand Medium" panose="000006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subheading</a:t>
            </a:r>
          </a:p>
        </p:txBody>
      </p:sp>
      <p:sp>
        <p:nvSpPr>
          <p:cNvPr id="11" name="Content Placeholder 3">
            <a:extLst>
              <a:ext uri="{FF2B5EF4-FFF2-40B4-BE49-F238E27FC236}">
                <a16:creationId xmlns:a16="http://schemas.microsoft.com/office/drawing/2014/main" id="{DBF55B2F-8E47-4E1E-80CF-BEF402DF0A94}"/>
              </a:ext>
            </a:extLst>
          </p:cNvPr>
          <p:cNvSpPr>
            <a:spLocks noGrp="1"/>
          </p:cNvSpPr>
          <p:nvPr>
            <p:ph sz="quarter" idx="15" hasCustomPrompt="1"/>
          </p:nvPr>
        </p:nvSpPr>
        <p:spPr>
          <a:xfrm>
            <a:off x="6096001" y="1800225"/>
            <a:ext cx="5641904" cy="4154488"/>
          </a:xfrm>
          <a:prstGeom prst="rect">
            <a:avLst/>
          </a:prstGeom>
        </p:spPr>
        <p:txBody>
          <a:bodyPr/>
          <a:lstStyle>
            <a:lvl1pPr marL="0" indent="0">
              <a:buNone/>
              <a:defRPr/>
            </a:lvl1pPr>
          </a:lstStyle>
          <a:p>
            <a:pPr lvl="0"/>
            <a:r>
              <a:rPr lang="en-US" dirty="0"/>
              <a:t>Click on an icon to enter a figure, a chart, or any other content</a:t>
            </a:r>
          </a:p>
        </p:txBody>
      </p:sp>
    </p:spTree>
    <p:extLst>
      <p:ext uri="{BB962C8B-B14F-4D97-AF65-F5344CB8AC3E}">
        <p14:creationId xmlns:p14="http://schemas.microsoft.com/office/powerpoint/2010/main" val="1122617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ue Cover with Thank You">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93BC08-069B-4CBF-B5D1-453B4A3D6F08}"/>
              </a:ext>
            </a:extLst>
          </p:cNvPr>
          <p:cNvSpPr/>
          <p:nvPr userDrawn="1"/>
        </p:nvSpPr>
        <p:spPr>
          <a:xfrm>
            <a:off x="1259580" y="5185785"/>
            <a:ext cx="9672841" cy="369332"/>
          </a:xfrm>
          <a:prstGeom prst="rect">
            <a:avLst/>
          </a:prstGeom>
        </p:spPr>
        <p:txBody>
          <a:bodyPr wrap="none">
            <a:spAutoFit/>
          </a:bodyPr>
          <a:lstStyle/>
          <a:p>
            <a:pPr algn="ctr"/>
            <a:r>
              <a:rPr lang="en-US" spc="1300" dirty="0">
                <a:solidFill>
                  <a:schemeClr val="bg1"/>
                </a:solidFill>
                <a:latin typeface="Quicksand Medium" panose="00000600000000000000" pitchFamily="2" charset="0"/>
              </a:rPr>
              <a:t>www.embeddedonlineconference.com</a:t>
            </a:r>
          </a:p>
        </p:txBody>
      </p:sp>
      <p:pic>
        <p:nvPicPr>
          <p:cNvPr id="4" name="Graphic 3">
            <a:extLst>
              <a:ext uri="{FF2B5EF4-FFF2-40B4-BE49-F238E27FC236}">
                <a16:creationId xmlns:a16="http://schemas.microsoft.com/office/drawing/2014/main" id="{71D35BE9-0E27-4459-91BF-7C9BE8DD3D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7645" y="2542066"/>
            <a:ext cx="2321434" cy="1143730"/>
          </a:xfrm>
          <a:prstGeom prst="rect">
            <a:avLst/>
          </a:prstGeom>
        </p:spPr>
      </p:pic>
      <p:sp>
        <p:nvSpPr>
          <p:cNvPr id="2" name="TextBox 1">
            <a:extLst>
              <a:ext uri="{FF2B5EF4-FFF2-40B4-BE49-F238E27FC236}">
                <a16:creationId xmlns:a16="http://schemas.microsoft.com/office/drawing/2014/main" id="{B689A61E-BC21-46CA-8AE4-5B95AB5F3C88}"/>
              </a:ext>
            </a:extLst>
          </p:cNvPr>
          <p:cNvSpPr txBox="1"/>
          <p:nvPr userDrawn="1"/>
        </p:nvSpPr>
        <p:spPr>
          <a:xfrm>
            <a:off x="1641230" y="2559933"/>
            <a:ext cx="5533292" cy="1107996"/>
          </a:xfrm>
          <a:prstGeom prst="rect">
            <a:avLst/>
          </a:prstGeom>
          <a:noFill/>
        </p:spPr>
        <p:txBody>
          <a:bodyPr wrap="square" rtlCol="0">
            <a:spAutoFit/>
          </a:bodyPr>
          <a:lstStyle/>
          <a:p>
            <a:r>
              <a:rPr lang="en-US" sz="6600" dirty="0">
                <a:solidFill>
                  <a:schemeClr val="accent6"/>
                </a:solidFill>
                <a:latin typeface="Lato Black" panose="020F0A02020204030203" pitchFamily="34" charset="0"/>
              </a:rPr>
              <a:t>THANK YOU</a:t>
            </a:r>
          </a:p>
        </p:txBody>
      </p:sp>
      <p:cxnSp>
        <p:nvCxnSpPr>
          <p:cNvPr id="6" name="Straight Connector 5">
            <a:extLst>
              <a:ext uri="{FF2B5EF4-FFF2-40B4-BE49-F238E27FC236}">
                <a16:creationId xmlns:a16="http://schemas.microsoft.com/office/drawing/2014/main" id="{10A55693-C91C-4E85-AF65-A2953E273323}"/>
              </a:ext>
            </a:extLst>
          </p:cNvPr>
          <p:cNvCxnSpPr/>
          <p:nvPr userDrawn="1"/>
        </p:nvCxnSpPr>
        <p:spPr>
          <a:xfrm>
            <a:off x="7385538" y="1988516"/>
            <a:ext cx="0" cy="2250831"/>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226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59A521-4F7A-4233-A051-56FC1A12C00E}"/>
              </a:ext>
            </a:extLst>
          </p:cNvPr>
          <p:cNvSpPr/>
          <p:nvPr userDrawn="1"/>
        </p:nvSpPr>
        <p:spPr>
          <a:xfrm>
            <a:off x="5384258" y="0"/>
            <a:ext cx="6807741" cy="64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800" b="1" kern="0">
              <a:solidFill>
                <a:srgbClr val="FFFFFF"/>
              </a:solidFill>
              <a:latin typeface="Quicksand" panose="00000500000000000000" pitchFamily="2" charset="0"/>
              <a:sym typeface="Helvetica Neue"/>
            </a:endParaRPr>
          </a:p>
        </p:txBody>
      </p:sp>
      <p:sp>
        <p:nvSpPr>
          <p:cNvPr id="19" name="Picture Placeholder 18">
            <a:extLst>
              <a:ext uri="{FF2B5EF4-FFF2-40B4-BE49-F238E27FC236}">
                <a16:creationId xmlns:a16="http://schemas.microsoft.com/office/drawing/2014/main" id="{FD381AFA-AE4A-46E0-ABC7-96BEB47302EB}"/>
              </a:ext>
            </a:extLst>
          </p:cNvPr>
          <p:cNvSpPr>
            <a:spLocks noGrp="1"/>
          </p:cNvSpPr>
          <p:nvPr>
            <p:ph type="pic" sz="quarter" idx="15" hasCustomPrompt="1"/>
          </p:nvPr>
        </p:nvSpPr>
        <p:spPr>
          <a:xfrm>
            <a:off x="792163" y="2192338"/>
            <a:ext cx="3235325" cy="3914775"/>
          </a:xfrm>
          <a:prstGeom prst="rect">
            <a:avLst/>
          </a:prstGeom>
        </p:spPr>
        <p:txBody>
          <a:bodyPr/>
          <a:lstStyle>
            <a:lvl1pPr marL="0" indent="0">
              <a:buNone/>
              <a:defRPr sz="2400"/>
            </a:lvl1pPr>
          </a:lstStyle>
          <a:p>
            <a:r>
              <a:rPr lang="en-US" dirty="0"/>
              <a:t>Click to enter speaker’s picture</a:t>
            </a:r>
          </a:p>
        </p:txBody>
      </p:sp>
      <p:sp>
        <p:nvSpPr>
          <p:cNvPr id="3" name="Slide Number Placeholder 2">
            <a:extLst>
              <a:ext uri="{FF2B5EF4-FFF2-40B4-BE49-F238E27FC236}">
                <a16:creationId xmlns:a16="http://schemas.microsoft.com/office/drawing/2014/main" id="{CFE4257C-46A1-430A-A679-4CD067F5312B}"/>
              </a:ext>
            </a:extLst>
          </p:cNvPr>
          <p:cNvSpPr>
            <a:spLocks noGrp="1"/>
          </p:cNvSpPr>
          <p:nvPr>
            <p:ph type="sldNum" sz="quarter" idx="10"/>
          </p:nvPr>
        </p:nvSpPr>
        <p:spPr/>
        <p:txBody>
          <a:bodyPr/>
          <a:lstStyle/>
          <a:p>
            <a:fld id="{AF19B5D1-BDFC-4E10-8025-6E99F76246EE}" type="slidenum">
              <a:rPr lang="en-US" smtClean="0"/>
              <a:pPr/>
              <a:t>‹#›</a:t>
            </a:fld>
            <a:endParaRPr lang="en-US" dirty="0"/>
          </a:p>
        </p:txBody>
      </p:sp>
      <p:sp>
        <p:nvSpPr>
          <p:cNvPr id="9" name="Text Placeholder 8">
            <a:extLst>
              <a:ext uri="{FF2B5EF4-FFF2-40B4-BE49-F238E27FC236}">
                <a16:creationId xmlns:a16="http://schemas.microsoft.com/office/drawing/2014/main" id="{E144AB7D-5438-4FAE-9A2D-D8E7365D502D}"/>
              </a:ext>
            </a:extLst>
          </p:cNvPr>
          <p:cNvSpPr>
            <a:spLocks noGrp="1"/>
          </p:cNvSpPr>
          <p:nvPr>
            <p:ph type="body" sz="quarter" idx="11" hasCustomPrompt="1"/>
          </p:nvPr>
        </p:nvSpPr>
        <p:spPr>
          <a:xfrm>
            <a:off x="6406897" y="1191768"/>
            <a:ext cx="5237890" cy="383182"/>
          </a:xfrm>
          <a:prstGeom prst="rect">
            <a:avLst/>
          </a:prstGeom>
        </p:spPr>
        <p:txBody>
          <a:bodyPr wrap="square">
            <a:spAutoFit/>
          </a:bodyPr>
          <a:lstStyle>
            <a:lvl1pPr marL="0" indent="0">
              <a:buNone/>
              <a:defRPr lang="en-US" sz="2100" b="0" kern="0" smtClean="0">
                <a:solidFill>
                  <a:schemeClr val="accent6"/>
                </a:solidFill>
                <a:latin typeface="Quicksand Medium" panose="00000600000000000000" pitchFamily="2" charset="0"/>
                <a:ea typeface="+mn-ea"/>
                <a:cs typeface="+mn-cs"/>
              </a:defRPr>
            </a:lvl1pPr>
            <a:lvl2pPr marL="457200" indent="0">
              <a:buNone/>
              <a:defRPr lang="en-US" sz="2100" b="0" kern="0" smtClean="0">
                <a:solidFill>
                  <a:srgbClr val="000000"/>
                </a:solidFill>
                <a:latin typeface="Quicksand Medium" panose="00000600000000000000" pitchFamily="2" charset="0"/>
                <a:ea typeface="+mn-ea"/>
                <a:cs typeface="+mn-cs"/>
              </a:defRPr>
            </a:lvl2pPr>
            <a:lvl3pPr marL="914400" indent="0">
              <a:buNone/>
              <a:defRPr lang="en-US" sz="2100" b="0" kern="0" smtClean="0">
                <a:solidFill>
                  <a:srgbClr val="000000"/>
                </a:solidFill>
                <a:latin typeface="Quicksand Medium" panose="00000600000000000000" pitchFamily="2" charset="0"/>
                <a:ea typeface="+mn-ea"/>
                <a:cs typeface="+mn-cs"/>
              </a:defRPr>
            </a:lvl3pPr>
            <a:lvl4pPr marL="1371600" indent="0">
              <a:buNone/>
              <a:defRPr lang="en-US" sz="2100" b="0" kern="0" smtClean="0">
                <a:solidFill>
                  <a:srgbClr val="000000"/>
                </a:solidFill>
                <a:latin typeface="Quicksand Medium" panose="00000600000000000000" pitchFamily="2" charset="0"/>
                <a:ea typeface="+mn-ea"/>
                <a:cs typeface="+mn-cs"/>
              </a:defRPr>
            </a:lvl4pPr>
            <a:lvl5pPr marL="1828800" indent="0">
              <a:buNone/>
              <a:defRPr lang="en-US" sz="2100" b="0" kern="0">
                <a:solidFill>
                  <a:srgbClr val="000000"/>
                </a:solidFill>
                <a:latin typeface="Quicksand Medium" panose="00000600000000000000" pitchFamily="2" charset="0"/>
                <a:ea typeface="+mn-ea"/>
                <a:cs typeface="+mn-cs"/>
              </a:defRPr>
            </a:lvl5pPr>
          </a:lstStyle>
          <a:p>
            <a:pPr lvl="0"/>
            <a:r>
              <a:rPr lang="en-US" dirty="0"/>
              <a:t>Click to edit main description</a:t>
            </a:r>
          </a:p>
        </p:txBody>
      </p:sp>
      <p:sp>
        <p:nvSpPr>
          <p:cNvPr id="11" name="Text Placeholder 10">
            <a:extLst>
              <a:ext uri="{FF2B5EF4-FFF2-40B4-BE49-F238E27FC236}">
                <a16:creationId xmlns:a16="http://schemas.microsoft.com/office/drawing/2014/main" id="{43BE8B3D-E3C9-49BF-BC0B-54D06C64720F}"/>
              </a:ext>
            </a:extLst>
          </p:cNvPr>
          <p:cNvSpPr>
            <a:spLocks noGrp="1"/>
          </p:cNvSpPr>
          <p:nvPr>
            <p:ph type="body" sz="quarter" idx="12" hasCustomPrompt="1"/>
          </p:nvPr>
        </p:nvSpPr>
        <p:spPr>
          <a:xfrm>
            <a:off x="5965977" y="1951326"/>
            <a:ext cx="5668557" cy="383182"/>
          </a:xfrm>
          <a:prstGeom prst="rect">
            <a:avLst/>
          </a:prstGeom>
        </p:spPr>
        <p:txBody>
          <a:bodyPr wrap="square">
            <a:spAutoFit/>
          </a:bodyPr>
          <a:lstStyle>
            <a:lvl1pPr marL="0" indent="0">
              <a:buNone/>
              <a:defRPr lang="en-US" sz="2100" b="0" kern="0" dirty="0" smtClean="0">
                <a:solidFill>
                  <a:schemeClr val="accent5"/>
                </a:solidFill>
                <a:latin typeface="Quicksand" panose="00000500000000000000" pitchFamily="2" charset="0"/>
                <a:ea typeface="Helvetica Neue Light"/>
                <a:cs typeface="Helvetica Neue Light"/>
              </a:defRPr>
            </a:lvl1pPr>
            <a:lvl2pPr marL="457200" indent="0">
              <a:buNone/>
              <a:defRPr lang="en-US" sz="2100" b="0" kern="0" dirty="0" smtClean="0">
                <a:solidFill>
                  <a:srgbClr val="595959"/>
                </a:solidFill>
                <a:latin typeface="Quicksand" panose="00000500000000000000" pitchFamily="2" charset="0"/>
                <a:ea typeface="Helvetica Neue Light"/>
                <a:cs typeface="Helvetica Neue Light"/>
              </a:defRPr>
            </a:lvl2pPr>
            <a:lvl3pPr marL="914400" indent="0">
              <a:buNone/>
              <a:defRPr lang="en-US" sz="2100" b="0" kern="0" dirty="0" smtClean="0">
                <a:solidFill>
                  <a:srgbClr val="595959"/>
                </a:solidFill>
                <a:latin typeface="Quicksand" panose="00000500000000000000" pitchFamily="2" charset="0"/>
                <a:ea typeface="Helvetica Neue Light"/>
                <a:cs typeface="Helvetica Neue Light"/>
              </a:defRPr>
            </a:lvl3pPr>
            <a:lvl4pPr marL="1371600" indent="0">
              <a:buNone/>
              <a:defRPr lang="en-US" sz="2100" b="0" kern="0" dirty="0" smtClean="0">
                <a:solidFill>
                  <a:srgbClr val="595959"/>
                </a:solidFill>
                <a:latin typeface="Quicksand" panose="00000500000000000000" pitchFamily="2" charset="0"/>
                <a:ea typeface="Helvetica Neue Light"/>
                <a:cs typeface="Helvetica Neue Light"/>
              </a:defRPr>
            </a:lvl4pPr>
            <a:lvl5pPr marL="1828800" indent="0">
              <a:buNone/>
              <a:defRPr lang="en-US" sz="2100" b="0" kern="0" dirty="0">
                <a:solidFill>
                  <a:srgbClr val="595959"/>
                </a:solidFill>
                <a:latin typeface="Quicksand" panose="00000500000000000000" pitchFamily="2" charset="0"/>
                <a:ea typeface="Helvetica Neue Light"/>
                <a:cs typeface="Helvetica Neue Light"/>
              </a:defRPr>
            </a:lvl5pPr>
          </a:lstStyle>
          <a:p>
            <a:pPr lvl="0"/>
            <a:r>
              <a:rPr lang="en-US" dirty="0"/>
              <a:t>Speaker’s areas of focus</a:t>
            </a:r>
          </a:p>
        </p:txBody>
      </p:sp>
      <p:sp>
        <p:nvSpPr>
          <p:cNvPr id="12" name="Text Placeholder 10">
            <a:extLst>
              <a:ext uri="{FF2B5EF4-FFF2-40B4-BE49-F238E27FC236}">
                <a16:creationId xmlns:a16="http://schemas.microsoft.com/office/drawing/2014/main" id="{2A9647F7-B9DC-41EA-BCEB-C927A1E3FCBB}"/>
              </a:ext>
            </a:extLst>
          </p:cNvPr>
          <p:cNvSpPr>
            <a:spLocks noGrp="1"/>
          </p:cNvSpPr>
          <p:nvPr>
            <p:ph type="body" sz="quarter" idx="13" hasCustomPrompt="1"/>
          </p:nvPr>
        </p:nvSpPr>
        <p:spPr>
          <a:xfrm>
            <a:off x="5965977" y="3161234"/>
            <a:ext cx="5668557" cy="535531"/>
          </a:xfrm>
          <a:prstGeom prst="rect">
            <a:avLst/>
          </a:prstGeom>
        </p:spPr>
        <p:txBody>
          <a:bodyPr wrap="square">
            <a:spAutoFit/>
          </a:bodyPr>
          <a:lstStyle>
            <a:lvl1pPr marL="0" indent="0">
              <a:buNone/>
              <a:defRPr lang="en-US" sz="1600" kern="0" dirty="0">
                <a:solidFill>
                  <a:schemeClr val="accent5"/>
                </a:solidFill>
                <a:latin typeface="Quicksand" panose="00000500000000000000" pitchFamily="2" charset="0"/>
                <a:ea typeface="+mn-ea"/>
                <a:cs typeface="+mn-cs"/>
              </a:defRPr>
            </a:lvl1pPr>
            <a:lvl2pPr marL="457200" indent="0">
              <a:buNone/>
              <a:defRPr lang="en-US" sz="2100" b="0" kern="0" dirty="0" smtClean="0">
                <a:solidFill>
                  <a:srgbClr val="595959"/>
                </a:solidFill>
                <a:latin typeface="Quicksand" panose="00000500000000000000" pitchFamily="2" charset="0"/>
                <a:ea typeface="Helvetica Neue Light"/>
                <a:cs typeface="Helvetica Neue Light"/>
              </a:defRPr>
            </a:lvl2pPr>
            <a:lvl3pPr marL="914400" indent="0">
              <a:buNone/>
              <a:defRPr lang="en-US" sz="2100" b="0" kern="0" dirty="0" smtClean="0">
                <a:solidFill>
                  <a:srgbClr val="595959"/>
                </a:solidFill>
                <a:latin typeface="Quicksand" panose="00000500000000000000" pitchFamily="2" charset="0"/>
                <a:ea typeface="Helvetica Neue Light"/>
                <a:cs typeface="Helvetica Neue Light"/>
              </a:defRPr>
            </a:lvl3pPr>
            <a:lvl4pPr marL="1371600" indent="0">
              <a:buNone/>
              <a:defRPr lang="en-US" sz="2100" b="0" kern="0" dirty="0" smtClean="0">
                <a:solidFill>
                  <a:srgbClr val="595959"/>
                </a:solidFill>
                <a:latin typeface="Quicksand" panose="00000500000000000000" pitchFamily="2" charset="0"/>
                <a:ea typeface="Helvetica Neue Light"/>
                <a:cs typeface="Helvetica Neue Light"/>
              </a:defRPr>
            </a:lvl4pPr>
            <a:lvl5pPr marL="1828800" indent="0">
              <a:buNone/>
              <a:defRPr lang="en-US" sz="2100" b="0" kern="0" dirty="0">
                <a:solidFill>
                  <a:srgbClr val="595959"/>
                </a:solidFill>
                <a:latin typeface="Quicksand" panose="00000500000000000000" pitchFamily="2" charset="0"/>
                <a:ea typeface="Helvetica Neue Light"/>
                <a:cs typeface="Helvetica Neue Light"/>
              </a:defRPr>
            </a:lvl5pPr>
          </a:lstStyle>
          <a:p>
            <a:pPr lvl="0"/>
            <a:r>
              <a:rPr lang="en-US" dirty="0"/>
              <a:t>Details of the speaker’s professional qualifications and career</a:t>
            </a:r>
          </a:p>
        </p:txBody>
      </p:sp>
      <p:sp>
        <p:nvSpPr>
          <p:cNvPr id="17" name="Text Placeholder 15">
            <a:extLst>
              <a:ext uri="{FF2B5EF4-FFF2-40B4-BE49-F238E27FC236}">
                <a16:creationId xmlns:a16="http://schemas.microsoft.com/office/drawing/2014/main" id="{F4AEF6B7-EE9E-4120-AE49-30A083333993}"/>
              </a:ext>
            </a:extLst>
          </p:cNvPr>
          <p:cNvSpPr>
            <a:spLocks noGrp="1"/>
          </p:cNvSpPr>
          <p:nvPr>
            <p:ph type="body" sz="quarter" idx="14" hasCustomPrompt="1"/>
          </p:nvPr>
        </p:nvSpPr>
        <p:spPr>
          <a:xfrm>
            <a:off x="681038" y="1443109"/>
            <a:ext cx="3455987" cy="507831"/>
          </a:xfrm>
          <a:prstGeom prst="rect">
            <a:avLst/>
          </a:prstGeom>
        </p:spPr>
        <p:txBody>
          <a:bodyPr>
            <a:spAutoFit/>
          </a:bodyPr>
          <a:lstStyle>
            <a:lvl1pPr marL="0" indent="0">
              <a:buNone/>
              <a:defRPr lang="en-US" sz="3000" kern="1200" dirty="0" smtClean="0">
                <a:solidFill>
                  <a:srgbClr val="000000">
                    <a:lumMod val="65000"/>
                    <a:lumOff val="35000"/>
                  </a:srgbClr>
                </a:solidFill>
                <a:latin typeface="Quicksand" panose="00000500000000000000" pitchFamily="2" charset="0"/>
                <a:ea typeface="+mn-ea"/>
                <a:cs typeface="+mn-cs"/>
              </a:defRPr>
            </a:lvl1pPr>
            <a:lvl2pPr>
              <a:defRPr lang="en-US" sz="3200" kern="1200" dirty="0" smtClean="0">
                <a:solidFill>
                  <a:srgbClr val="000000">
                    <a:lumMod val="65000"/>
                    <a:lumOff val="35000"/>
                  </a:srgbClr>
                </a:solidFill>
                <a:latin typeface="Quicksand" panose="00000500000000000000" pitchFamily="2" charset="0"/>
                <a:ea typeface="+mn-ea"/>
                <a:cs typeface="+mn-cs"/>
              </a:defRPr>
            </a:lvl2pPr>
            <a:lvl3pPr>
              <a:defRPr lang="en-US" sz="3200" kern="1200" dirty="0" smtClean="0">
                <a:solidFill>
                  <a:srgbClr val="000000">
                    <a:lumMod val="65000"/>
                    <a:lumOff val="35000"/>
                  </a:srgbClr>
                </a:solidFill>
                <a:latin typeface="Quicksand" panose="00000500000000000000" pitchFamily="2" charset="0"/>
                <a:ea typeface="+mn-ea"/>
                <a:cs typeface="+mn-cs"/>
              </a:defRPr>
            </a:lvl3pPr>
            <a:lvl4pPr>
              <a:defRPr lang="en-US" sz="3200" kern="1200" dirty="0" smtClean="0">
                <a:solidFill>
                  <a:srgbClr val="000000">
                    <a:lumMod val="65000"/>
                    <a:lumOff val="35000"/>
                  </a:srgbClr>
                </a:solidFill>
                <a:latin typeface="Quicksand" panose="00000500000000000000" pitchFamily="2" charset="0"/>
                <a:ea typeface="+mn-ea"/>
                <a:cs typeface="+mn-cs"/>
              </a:defRPr>
            </a:lvl4pPr>
            <a:lvl5pPr>
              <a:defRPr lang="en-US" sz="3200" kern="1200" dirty="0">
                <a:solidFill>
                  <a:srgbClr val="000000">
                    <a:lumMod val="65000"/>
                    <a:lumOff val="35000"/>
                  </a:srgbClr>
                </a:solidFill>
                <a:latin typeface="Quicksand" panose="00000500000000000000" pitchFamily="2" charset="0"/>
                <a:ea typeface="+mn-ea"/>
                <a:cs typeface="+mn-cs"/>
              </a:defRPr>
            </a:lvl5pPr>
          </a:lstStyle>
          <a:p>
            <a:pPr lvl="0"/>
            <a:r>
              <a:rPr lang="en-US" dirty="0"/>
              <a:t>Speaker’s Name</a:t>
            </a:r>
          </a:p>
        </p:txBody>
      </p:sp>
      <p:pic>
        <p:nvPicPr>
          <p:cNvPr id="21" name="Graphic 20" descr="Circle with right arrow">
            <a:extLst>
              <a:ext uri="{FF2B5EF4-FFF2-40B4-BE49-F238E27FC236}">
                <a16:creationId xmlns:a16="http://schemas.microsoft.com/office/drawing/2014/main" id="{8DE02D11-BE85-45ED-B969-4D4A8704A3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016081" y="1173794"/>
            <a:ext cx="383623" cy="383623"/>
          </a:xfrm>
          <a:prstGeom prst="rect">
            <a:avLst/>
          </a:prstGeom>
        </p:spPr>
      </p:pic>
    </p:spTree>
    <p:extLst>
      <p:ext uri="{BB962C8B-B14F-4D97-AF65-F5344CB8AC3E}">
        <p14:creationId xmlns:p14="http://schemas.microsoft.com/office/powerpoint/2010/main" val="1355235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838200" y="1423492"/>
            <a:ext cx="10515600" cy="4351336"/>
          </a:xfrm>
        </p:spPr>
        <p:txBody>
          <a:bodyPr>
            <a:normAutofit/>
          </a:bodyPr>
          <a:lstStyle>
            <a:lvl1pPr>
              <a:buClr>
                <a:srgbClr val="7F7F7F"/>
              </a:buClr>
              <a:buFont typeface="Wingdings" pitchFamily="2"/>
              <a:buChar char="§"/>
              <a:defRPr sz="2400">
                <a:latin typeface="Arial" pitchFamily="34"/>
                <a:cs typeface="Arial" pitchFamily="34"/>
              </a:defRPr>
            </a:lvl1pPr>
            <a:lvl2pPr>
              <a:buClr>
                <a:srgbClr val="7F7F7F"/>
              </a:buClr>
              <a:buFont typeface="Wingdings" pitchFamily="2"/>
              <a:buChar char="§"/>
              <a:defRPr sz="2000">
                <a:latin typeface="Arial" pitchFamily="34"/>
                <a:cs typeface="Arial" pitchFamily="34"/>
              </a:defRPr>
            </a:lvl2pPr>
            <a:lvl3pPr>
              <a:buClr>
                <a:srgbClr val="7F7F7F"/>
              </a:buClr>
              <a:buFont typeface="Wingdings" pitchFamily="2"/>
              <a:buChar char="§"/>
              <a:defRPr sz="2000">
                <a:latin typeface="Arial" pitchFamily="34"/>
                <a:cs typeface="Arial" pitchFamily="34"/>
              </a:defRPr>
            </a:lvl3pPr>
            <a:lvl4pPr>
              <a:buClr>
                <a:srgbClr val="7F7F7F"/>
              </a:buClr>
              <a:buFont typeface="Wingdings" pitchFamily="2"/>
              <a:buChar char="§"/>
              <a:defRPr sz="1600">
                <a:latin typeface="Arial" pitchFamily="34"/>
                <a:cs typeface="Arial" pitchFamily="34"/>
              </a:defRPr>
            </a:lvl4pPr>
            <a:lvl5pPr>
              <a:buClr>
                <a:srgbClr val="7F7F7F"/>
              </a:buClr>
              <a:buFont typeface="Wingdings" pitchFamily="2"/>
              <a:buChar char="§"/>
              <a:defRPr sz="1600">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txBox="1">
            <a:spLocks noGrp="1"/>
          </p:cNvSpPr>
          <p:nvPr>
            <p:ph type="ftr" sz="quarter" idx="9"/>
          </p:nvPr>
        </p:nvSpPr>
        <p:spPr>
          <a:xfrm>
            <a:off x="4038599" y="6618290"/>
            <a:ext cx="4114799" cy="206370"/>
          </a:xfrm>
        </p:spPr>
        <p:txBody>
          <a:bodyPr/>
          <a:lstStyle>
            <a:lvl1pPr>
              <a:defRPr>
                <a:latin typeface="Arial"/>
              </a:defRPr>
            </a:lvl1pPr>
          </a:lstStyle>
          <a:p>
            <a:pPr lvl="0"/>
            <a:endParaRPr lang="en-GB"/>
          </a:p>
        </p:txBody>
      </p:sp>
      <p:sp>
        <p:nvSpPr>
          <p:cNvPr id="4" name="Rectangle 6"/>
          <p:cNvSpPr/>
          <p:nvPr/>
        </p:nvSpPr>
        <p:spPr>
          <a:xfrm>
            <a:off x="0" y="1"/>
            <a:ext cx="12192000" cy="883127"/>
          </a:xfrm>
          <a:prstGeom prst="rect">
            <a:avLst/>
          </a:prstGeom>
          <a:solidFill>
            <a:schemeClr val="bg2"/>
          </a:solidFill>
          <a:ln w="12701" cap="flat">
            <a:solidFill>
              <a:srgbClr val="F46300"/>
            </a:solidFill>
            <a:prstDash val="solid"/>
            <a:miter/>
          </a:ln>
        </p:spPr>
        <p:txBody>
          <a:bodyPr vert="horz" wrap="square" lIns="68580" tIns="34290" rIns="68580" bIns="3429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a:solidFill>
                <a:srgbClr val="FFFFFF"/>
              </a:solidFill>
              <a:uFillTx/>
              <a:latin typeface="Arial"/>
            </a:endParaRPr>
          </a:p>
        </p:txBody>
      </p:sp>
      <p:sp>
        <p:nvSpPr>
          <p:cNvPr id="5" name="Title 1"/>
          <p:cNvSpPr txBox="1">
            <a:spLocks noGrp="1"/>
          </p:cNvSpPr>
          <p:nvPr>
            <p:ph type="title"/>
          </p:nvPr>
        </p:nvSpPr>
        <p:spPr>
          <a:xfrm>
            <a:off x="1" y="1"/>
            <a:ext cx="9362980" cy="883127"/>
          </a:xfrm>
        </p:spPr>
        <p:txBody>
          <a:bodyPr/>
          <a:lstStyle>
            <a:lvl1pPr>
              <a:defRPr sz="2400" b="1">
                <a:solidFill>
                  <a:srgbClr val="FFFFFF"/>
                </a:solidFill>
                <a:latin typeface="Arial" pitchFamily="34"/>
                <a:cs typeface="Arial" pitchFamily="34"/>
              </a:defRPr>
            </a:lvl1pPr>
          </a:lstStyle>
          <a:p>
            <a:pPr lvl="0"/>
            <a:r>
              <a:rPr lang="en-US"/>
              <a:t>Click to edit Master title style</a:t>
            </a:r>
          </a:p>
        </p:txBody>
      </p:sp>
      <p:sp>
        <p:nvSpPr>
          <p:cNvPr id="6" name="Slide Number Placeholder 3"/>
          <p:cNvSpPr txBox="1">
            <a:spLocks noGrp="1"/>
          </p:cNvSpPr>
          <p:nvPr>
            <p:ph type="sldNum" sz="quarter" idx="8"/>
          </p:nvPr>
        </p:nvSpPr>
        <p:spPr>
          <a:xfrm>
            <a:off x="9556749" y="6594434"/>
            <a:ext cx="2635252" cy="263566"/>
          </a:xfrm>
        </p:spPr>
        <p:txBody>
          <a:bodyPr/>
          <a:lstStyle>
            <a:lvl1pPr>
              <a:defRPr sz="1000">
                <a:latin typeface="Arial"/>
              </a:defRPr>
            </a:lvl1pPr>
          </a:lstStyle>
          <a:p>
            <a:pPr lvl="0"/>
            <a:fld id="{B9B82343-5EF9-439C-BE8B-942A0AA2B73A}" type="slidenum">
              <a:t>‹#›</a:t>
            </a:fld>
            <a:endParaRPr lang="en-GB"/>
          </a:p>
        </p:txBody>
      </p:sp>
      <p:sp>
        <p:nvSpPr>
          <p:cNvPr id="7" name="Rectangle 7"/>
          <p:cNvSpPr/>
          <p:nvPr/>
        </p:nvSpPr>
        <p:spPr>
          <a:xfrm>
            <a:off x="9362981" y="0"/>
            <a:ext cx="2154313" cy="1278386"/>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a:solidFill>
                <a:srgbClr val="FFFFFF"/>
              </a:solidFill>
              <a:uFillTx/>
              <a:latin typeface="Arial"/>
            </a:endParaRPr>
          </a:p>
        </p:txBody>
      </p:sp>
      <p:grpSp>
        <p:nvGrpSpPr>
          <p:cNvPr id="9" name="Group 4"/>
          <p:cNvGrpSpPr>
            <a:grpSpLocks noChangeAspect="1"/>
          </p:cNvGrpSpPr>
          <p:nvPr userDrawn="1"/>
        </p:nvGrpSpPr>
        <p:grpSpPr bwMode="auto">
          <a:xfrm>
            <a:off x="9537739" y="221275"/>
            <a:ext cx="1804795" cy="440576"/>
            <a:chOff x="695" y="1446"/>
            <a:chExt cx="4375" cy="1424"/>
          </a:xfrm>
          <a:solidFill>
            <a:schemeClr val="bg2"/>
          </a:solidFill>
        </p:grpSpPr>
        <p:sp>
          <p:nvSpPr>
            <p:cNvPr id="10" name="Freeform 5"/>
            <p:cNvSpPr>
              <a:spLocks/>
            </p:cNvSpPr>
            <p:nvPr userDrawn="1"/>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89857939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reak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CFBE3-85BC-4EE4-8935-C412E6D8F90E}"/>
              </a:ext>
            </a:extLst>
          </p:cNvPr>
          <p:cNvSpPr/>
          <p:nvPr userDrawn="1"/>
        </p:nvSpPr>
        <p:spPr>
          <a:xfrm>
            <a:off x="6802452" y="0"/>
            <a:ext cx="5392398" cy="6858000"/>
          </a:xfrm>
          <a:prstGeom prst="rect">
            <a:avLst/>
          </a:prstGeom>
          <a:solidFill>
            <a:srgbClr val="F46300"/>
          </a:solidFill>
          <a:ln cap="flat">
            <a:noFill/>
            <a:prstDash val="solid"/>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en-GB">
              <a:solidFill>
                <a:srgbClr val="FFFFFF"/>
              </a:solidFill>
              <a:latin typeface="Arial"/>
            </a:endParaRPr>
          </a:p>
        </p:txBody>
      </p:sp>
      <p:sp>
        <p:nvSpPr>
          <p:cNvPr id="6" name="Oval 3">
            <a:extLst>
              <a:ext uri="{FF2B5EF4-FFF2-40B4-BE49-F238E27FC236}">
                <a16:creationId xmlns:a16="http://schemas.microsoft.com/office/drawing/2014/main" id="{CDFBC5FA-3CD6-4B23-8677-E7242B15422E}"/>
              </a:ext>
            </a:extLst>
          </p:cNvPr>
          <p:cNvSpPr/>
          <p:nvPr/>
        </p:nvSpPr>
        <p:spPr>
          <a:xfrm>
            <a:off x="8007955" y="1447842"/>
            <a:ext cx="2995903" cy="30192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25402" cap="flat">
            <a:solidFill>
              <a:schemeClr val="tx2"/>
            </a:solidFill>
            <a:prstDash val="solid"/>
            <a:miter/>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en-GB">
              <a:solidFill>
                <a:srgbClr val="FFFFFF"/>
              </a:solidFill>
              <a:latin typeface="Arial"/>
            </a:endParaRPr>
          </a:p>
        </p:txBody>
      </p:sp>
      <p:pic>
        <p:nvPicPr>
          <p:cNvPr id="1026" name="Picture 2" descr="LDRA Announces LDRA Certification Services for Industrial IoT – A  Comprehensive Certification Solution">
            <a:extLst>
              <a:ext uri="{FF2B5EF4-FFF2-40B4-BE49-F238E27FC236}">
                <a16:creationId xmlns:a16="http://schemas.microsoft.com/office/drawing/2014/main" id="{E88AB844-1BF5-420A-BAC7-4254E2F10C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0411" y="2552980"/>
            <a:ext cx="1996479" cy="80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E15476F6-64C4-4BD4-8C92-8A8DF24674C0}"/>
              </a:ext>
            </a:extLst>
          </p:cNvPr>
          <p:cNvSpPr/>
          <p:nvPr userDrawn="1"/>
        </p:nvSpPr>
        <p:spPr>
          <a:xfrm>
            <a:off x="0" y="0"/>
            <a:ext cx="12192000" cy="6858000"/>
          </a:xfrm>
          <a:prstGeom prst="rect">
            <a:avLst/>
          </a:prstGeom>
          <a:solidFill>
            <a:srgbClr val="F46300"/>
          </a:solidFill>
          <a:ln cap="flat">
            <a:noFill/>
            <a:prstDash val="solid"/>
          </a:ln>
        </p:spPr>
        <p:txBody>
          <a:bodyPr lIns="68580" tIns="34290" rIns="68580" bIns="34290" anchor="ctr" anchorCtr="1"/>
          <a:lstStyle/>
          <a:p>
            <a:pPr algn="ctr" defTabSz="4572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Arial"/>
            </a:endParaRPr>
          </a:p>
        </p:txBody>
      </p:sp>
      <p:pic>
        <p:nvPicPr>
          <p:cNvPr id="5" name="Picture 4" descr="A picture containing outdoor, blue, cell, boat&#10;&#10;Description automatically generated">
            <a:extLst>
              <a:ext uri="{FF2B5EF4-FFF2-40B4-BE49-F238E27FC236}">
                <a16:creationId xmlns:a16="http://schemas.microsoft.com/office/drawing/2014/main" id="{47203865-00AE-4668-B0EB-59D995B51A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832" y="2883057"/>
            <a:ext cx="1911534" cy="1124381"/>
          </a:xfrm>
          <a:prstGeom prst="rect">
            <a:avLst/>
          </a:prstGeom>
        </p:spPr>
      </p:pic>
      <p:grpSp>
        <p:nvGrpSpPr>
          <p:cNvPr id="8" name="Group 4">
            <a:extLst>
              <a:ext uri="{FF2B5EF4-FFF2-40B4-BE49-F238E27FC236}">
                <a16:creationId xmlns:a16="http://schemas.microsoft.com/office/drawing/2014/main" id="{6D74B1A4-3D33-4D2A-ADC3-4DF67231F497}"/>
              </a:ext>
            </a:extLst>
          </p:cNvPr>
          <p:cNvGrpSpPr>
            <a:grpSpLocks noChangeAspect="1"/>
          </p:cNvGrpSpPr>
          <p:nvPr userDrawn="1"/>
        </p:nvGrpSpPr>
        <p:grpSpPr bwMode="auto">
          <a:xfrm>
            <a:off x="9224846" y="617290"/>
            <a:ext cx="2239338" cy="728872"/>
            <a:chOff x="695" y="1446"/>
            <a:chExt cx="4375" cy="1424"/>
          </a:xfrm>
          <a:solidFill>
            <a:schemeClr val="bg1"/>
          </a:solidFill>
        </p:grpSpPr>
        <p:sp>
          <p:nvSpPr>
            <p:cNvPr id="9" name="Freeform 5">
              <a:extLst>
                <a:ext uri="{FF2B5EF4-FFF2-40B4-BE49-F238E27FC236}">
                  <a16:creationId xmlns:a16="http://schemas.microsoft.com/office/drawing/2014/main" id="{794B03AE-0F20-4E6A-A8B7-AA119F3F8752}"/>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sp>
          <p:nvSpPr>
            <p:cNvPr id="10" name="Freeform 6">
              <a:extLst>
                <a:ext uri="{FF2B5EF4-FFF2-40B4-BE49-F238E27FC236}">
                  <a16:creationId xmlns:a16="http://schemas.microsoft.com/office/drawing/2014/main" id="{ADFA9D7A-5208-45F2-AD5D-B57E298F0640}"/>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grpSp>
      <p:sp>
        <p:nvSpPr>
          <p:cNvPr id="11" name="Title 1">
            <a:extLst>
              <a:ext uri="{FF2B5EF4-FFF2-40B4-BE49-F238E27FC236}">
                <a16:creationId xmlns:a16="http://schemas.microsoft.com/office/drawing/2014/main" id="{0E507FD5-06CF-4D56-9ED4-DBD99EB708BC}"/>
              </a:ext>
            </a:extLst>
          </p:cNvPr>
          <p:cNvSpPr>
            <a:spLocks noGrp="1"/>
          </p:cNvSpPr>
          <p:nvPr>
            <p:ph type="ctrTitle"/>
          </p:nvPr>
        </p:nvSpPr>
        <p:spPr>
          <a:xfrm>
            <a:off x="3941189" y="3188668"/>
            <a:ext cx="7985979" cy="837744"/>
          </a:xfrm>
          <a:prstGeom prst="rect">
            <a:avLst/>
          </a:prstGeom>
        </p:spPr>
        <p:txBody>
          <a:bodyPr>
            <a:normAutofit/>
          </a:bodyPr>
          <a:lstStyle>
            <a:lvl1pPr algn="r">
              <a:defRPr sz="3600" b="1">
                <a:solidFill>
                  <a:schemeClr val="bg1"/>
                </a:solidFill>
                <a:latin typeface="+mj-lt"/>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BC84B3E1-05B0-4C31-8F96-C0BFB589CC56}"/>
              </a:ext>
            </a:extLst>
          </p:cNvPr>
          <p:cNvSpPr>
            <a:spLocks noGrp="1"/>
          </p:cNvSpPr>
          <p:nvPr>
            <p:ph type="subTitle" idx="1"/>
          </p:nvPr>
        </p:nvSpPr>
        <p:spPr>
          <a:xfrm>
            <a:off x="3941189" y="4055892"/>
            <a:ext cx="7985979" cy="574218"/>
          </a:xfrm>
          <a:prstGeom prst="rect">
            <a:avLst/>
          </a:prstGeom>
        </p:spPr>
        <p:txBody>
          <a:bodyPr anchor="ctr"/>
          <a:lstStyle>
            <a:lvl1pPr marL="0" indent="0" algn="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descr="An office with a desk and computer&#10;&#10;Description automatically generated">
            <a:extLst>
              <a:ext uri="{FF2B5EF4-FFF2-40B4-BE49-F238E27FC236}">
                <a16:creationId xmlns:a16="http://schemas.microsoft.com/office/drawing/2014/main" id="{A20E3C63-7DDC-471E-91FF-47E894AC28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217" t="25937"/>
          <a:stretch/>
        </p:blipFill>
        <p:spPr>
          <a:xfrm>
            <a:off x="256004" y="4116652"/>
            <a:ext cx="1920362" cy="1131712"/>
          </a:xfrm>
          <a:prstGeom prst="rect">
            <a:avLst/>
          </a:prstGeom>
        </p:spPr>
      </p:pic>
      <p:pic>
        <p:nvPicPr>
          <p:cNvPr id="3" name="Picture 2" descr="A fighter jet flying in the air&#10;&#10;Description automatically generated">
            <a:extLst>
              <a:ext uri="{FF2B5EF4-FFF2-40B4-BE49-F238E27FC236}">
                <a16:creationId xmlns:a16="http://schemas.microsoft.com/office/drawing/2014/main" id="{1A9E5678-D580-4644-A737-A87429B5070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1570"/>
          <a:stretch/>
        </p:blipFill>
        <p:spPr>
          <a:xfrm>
            <a:off x="256004" y="415869"/>
            <a:ext cx="1923788" cy="1131713"/>
          </a:xfrm>
          <a:prstGeom prst="rect">
            <a:avLst/>
          </a:prstGeom>
        </p:spPr>
      </p:pic>
      <p:pic>
        <p:nvPicPr>
          <p:cNvPr id="21" name="Picture 20" descr="A large long train on a steel track&#10;&#10;Description automatically generated">
            <a:extLst>
              <a:ext uri="{FF2B5EF4-FFF2-40B4-BE49-F238E27FC236}">
                <a16:creationId xmlns:a16="http://schemas.microsoft.com/office/drawing/2014/main" id="{1C8795BA-1422-4288-8388-5D0E809D570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384" t="3605" r="12190" b="6404"/>
          <a:stretch/>
        </p:blipFill>
        <p:spPr>
          <a:xfrm>
            <a:off x="252578" y="5350246"/>
            <a:ext cx="1923788" cy="1158812"/>
          </a:xfrm>
          <a:prstGeom prst="rect">
            <a:avLst/>
          </a:prstGeom>
        </p:spPr>
      </p:pic>
      <p:pic>
        <p:nvPicPr>
          <p:cNvPr id="18" name="Picture 17" descr="A picture containing person, car, person, looking&#10;&#10;Description automatically generated">
            <a:extLst>
              <a:ext uri="{FF2B5EF4-FFF2-40B4-BE49-F238E27FC236}">
                <a16:creationId xmlns:a16="http://schemas.microsoft.com/office/drawing/2014/main" id="{D5D6C382-A9A8-4E69-8008-18523A963E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78" y="1656796"/>
            <a:ext cx="1920362" cy="1111396"/>
          </a:xfrm>
          <a:prstGeom prst="rect">
            <a:avLst/>
          </a:prstGeom>
        </p:spPr>
      </p:pic>
    </p:spTree>
    <p:extLst>
      <p:ext uri="{BB962C8B-B14F-4D97-AF65-F5344CB8AC3E}">
        <p14:creationId xmlns:p14="http://schemas.microsoft.com/office/powerpoint/2010/main" val="57173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A595471-E754-4ADA-B5FC-F2047D709558}"/>
              </a:ext>
            </a:extLst>
          </p:cNvPr>
          <p:cNvPicPr>
            <a:picLocks noChangeAspect="1"/>
          </p:cNvPicPr>
          <p:nvPr userDrawn="1"/>
        </p:nvPicPr>
        <p:blipFill rotWithShape="1">
          <a:blip r:embed="rId2"/>
          <a:srcRect l="-1" r="-213" b="32278"/>
          <a:stretch/>
        </p:blipFill>
        <p:spPr>
          <a:xfrm>
            <a:off x="-53651" y="-218453"/>
            <a:ext cx="12324028" cy="7111659"/>
          </a:xfrm>
          <a:prstGeom prst="rect">
            <a:avLst/>
          </a:prstGeom>
        </p:spPr>
      </p:pic>
      <p:grpSp>
        <p:nvGrpSpPr>
          <p:cNvPr id="8" name="Group 4">
            <a:extLst>
              <a:ext uri="{FF2B5EF4-FFF2-40B4-BE49-F238E27FC236}">
                <a16:creationId xmlns:a16="http://schemas.microsoft.com/office/drawing/2014/main" id="{6D74B1A4-3D33-4D2A-ADC3-4DF67231F497}"/>
              </a:ext>
            </a:extLst>
          </p:cNvPr>
          <p:cNvGrpSpPr>
            <a:grpSpLocks noChangeAspect="1"/>
          </p:cNvGrpSpPr>
          <p:nvPr userDrawn="1"/>
        </p:nvGrpSpPr>
        <p:grpSpPr bwMode="auto">
          <a:xfrm>
            <a:off x="9224846" y="617290"/>
            <a:ext cx="2239338" cy="728872"/>
            <a:chOff x="695" y="1446"/>
            <a:chExt cx="4375" cy="1424"/>
          </a:xfrm>
          <a:solidFill>
            <a:schemeClr val="bg1"/>
          </a:solidFill>
        </p:grpSpPr>
        <p:sp>
          <p:nvSpPr>
            <p:cNvPr id="9" name="Freeform 5">
              <a:extLst>
                <a:ext uri="{FF2B5EF4-FFF2-40B4-BE49-F238E27FC236}">
                  <a16:creationId xmlns:a16="http://schemas.microsoft.com/office/drawing/2014/main" id="{794B03AE-0F20-4E6A-A8B7-AA119F3F8752}"/>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sp>
          <p:nvSpPr>
            <p:cNvPr id="10" name="Freeform 6">
              <a:extLst>
                <a:ext uri="{FF2B5EF4-FFF2-40B4-BE49-F238E27FC236}">
                  <a16:creationId xmlns:a16="http://schemas.microsoft.com/office/drawing/2014/main" id="{ADFA9D7A-5208-45F2-AD5D-B57E298F0640}"/>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a:latin typeface="+mn-lt"/>
              </a:endParaRPr>
            </a:p>
          </p:txBody>
        </p:sp>
      </p:grpSp>
      <p:sp>
        <p:nvSpPr>
          <p:cNvPr id="11" name="Title 1">
            <a:extLst>
              <a:ext uri="{FF2B5EF4-FFF2-40B4-BE49-F238E27FC236}">
                <a16:creationId xmlns:a16="http://schemas.microsoft.com/office/drawing/2014/main" id="{0E507FD5-06CF-4D56-9ED4-DBD99EB708BC}"/>
              </a:ext>
            </a:extLst>
          </p:cNvPr>
          <p:cNvSpPr>
            <a:spLocks noGrp="1"/>
          </p:cNvSpPr>
          <p:nvPr>
            <p:ph type="ctrTitle"/>
          </p:nvPr>
        </p:nvSpPr>
        <p:spPr>
          <a:xfrm>
            <a:off x="4783361" y="3599684"/>
            <a:ext cx="7143807" cy="837744"/>
          </a:xfrm>
          <a:prstGeom prst="rect">
            <a:avLst/>
          </a:prstGeom>
        </p:spPr>
        <p:txBody>
          <a:bodyPr>
            <a:normAutofit/>
          </a:bodyPr>
          <a:lstStyle>
            <a:lvl1pPr algn="r">
              <a:defRPr sz="3600" b="1">
                <a:solidFill>
                  <a:schemeClr val="bg1"/>
                </a:solidFill>
                <a:latin typeface="+mj-lt"/>
              </a:defRPr>
            </a:lvl1pPr>
          </a:lstStyle>
          <a:p>
            <a:r>
              <a:rPr lang="en-US"/>
              <a:t>Click to edit Master title style</a:t>
            </a:r>
            <a:endParaRPr lang="en-GB"/>
          </a:p>
        </p:txBody>
      </p:sp>
      <p:sp>
        <p:nvSpPr>
          <p:cNvPr id="12" name="Subtitle 2">
            <a:extLst>
              <a:ext uri="{FF2B5EF4-FFF2-40B4-BE49-F238E27FC236}">
                <a16:creationId xmlns:a16="http://schemas.microsoft.com/office/drawing/2014/main" id="{BC84B3E1-05B0-4C31-8F96-C0BFB589CC56}"/>
              </a:ext>
            </a:extLst>
          </p:cNvPr>
          <p:cNvSpPr>
            <a:spLocks noGrp="1"/>
          </p:cNvSpPr>
          <p:nvPr>
            <p:ph type="subTitle" idx="1"/>
          </p:nvPr>
        </p:nvSpPr>
        <p:spPr>
          <a:xfrm>
            <a:off x="4783361" y="4466908"/>
            <a:ext cx="7143807" cy="574218"/>
          </a:xfrm>
          <a:prstGeom prst="rect">
            <a:avLst/>
          </a:prstGeom>
        </p:spPr>
        <p:txBody>
          <a:bodyPr anchor="ctr"/>
          <a:lstStyle>
            <a:lvl1pPr marL="0" indent="0" algn="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8516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ol Catalog Title Slide">
    <p:spTree>
      <p:nvGrpSpPr>
        <p:cNvPr id="1" name=""/>
        <p:cNvGrpSpPr/>
        <p:nvPr/>
      </p:nvGrpSpPr>
      <p:grpSpPr>
        <a:xfrm>
          <a:off x="0" y="0"/>
          <a:ext cx="0" cy="0"/>
          <a:chOff x="0" y="0"/>
          <a:chExt cx="0" cy="0"/>
        </a:xfrm>
      </p:grpSpPr>
      <p:sp>
        <p:nvSpPr>
          <p:cNvPr id="10" name="Rectangle 7"/>
          <p:cNvSpPr/>
          <p:nvPr/>
        </p:nvSpPr>
        <p:spPr>
          <a:xfrm>
            <a:off x="144269" y="4876796"/>
            <a:ext cx="2497331" cy="127838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Rectangle 14">
            <a:extLst>
              <a:ext uri="{FF2B5EF4-FFF2-40B4-BE49-F238E27FC236}">
                <a16:creationId xmlns:a16="http://schemas.microsoft.com/office/drawing/2014/main" id="{83AECB14-D477-4D6D-BE9C-8C2F8920B358}"/>
              </a:ext>
            </a:extLst>
          </p:cNvPr>
          <p:cNvSpPr/>
          <p:nvPr userDrawn="1"/>
        </p:nvSpPr>
        <p:spPr>
          <a:xfrm rot="16200004">
            <a:off x="-2019182" y="2659186"/>
            <a:ext cx="6858000" cy="1539630"/>
          </a:xfrm>
          <a:prstGeom prst="rect">
            <a:avLst/>
          </a:prstGeom>
          <a:solidFill>
            <a:srgbClr val="E063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Rectangle 16">
            <a:extLst>
              <a:ext uri="{FF2B5EF4-FFF2-40B4-BE49-F238E27FC236}">
                <a16:creationId xmlns:a16="http://schemas.microsoft.com/office/drawing/2014/main" id="{CD340D88-35A5-4D67-BF62-2041928A7A08}"/>
              </a:ext>
            </a:extLst>
          </p:cNvPr>
          <p:cNvSpPr/>
          <p:nvPr userDrawn="1"/>
        </p:nvSpPr>
        <p:spPr>
          <a:xfrm>
            <a:off x="630483" y="4876797"/>
            <a:ext cx="1609715" cy="127838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9" name="Title 1">
            <a:extLst>
              <a:ext uri="{FF2B5EF4-FFF2-40B4-BE49-F238E27FC236}">
                <a16:creationId xmlns:a16="http://schemas.microsoft.com/office/drawing/2014/main" id="{A027825B-9EC7-4A17-BB9A-BF1647574E7B}"/>
              </a:ext>
            </a:extLst>
          </p:cNvPr>
          <p:cNvSpPr txBox="1">
            <a:spLocks noGrp="1"/>
          </p:cNvSpPr>
          <p:nvPr>
            <p:ph type="title"/>
          </p:nvPr>
        </p:nvSpPr>
        <p:spPr>
          <a:xfrm>
            <a:off x="4264371" y="2477367"/>
            <a:ext cx="5793297" cy="1446550"/>
          </a:xfrm>
          <a:prstGeom prst="rect">
            <a:avLst/>
          </a:prstGeom>
          <a:noFill/>
          <a:ln cap="flat">
            <a:noFill/>
          </a:ln>
        </p:spPr>
        <p:txBody>
          <a:bodyPr vert="horz" wrap="square" lIns="91440" tIns="45720" rIns="91440" bIns="45720" anchor="t" anchorCtr="1" compatLnSpc="1">
            <a:spAutoFit/>
          </a:bodyPr>
          <a:lstStyle>
            <a:lvl1pPr>
              <a:defRPr lang="en-US" b="1" dirty="0">
                <a:solidFill>
                  <a:srgbClr val="404040"/>
                </a:solidFill>
                <a:latin typeface="Arial"/>
                <a:ea typeface="+mn-ea"/>
                <a:cs typeface="Arial" pitchFamily="34"/>
              </a:defRPr>
            </a:lvl1pPr>
          </a:lstStyle>
          <a:p>
            <a:pPr lvl="0" algn="ctr" defTabSz="457200">
              <a:lnSpc>
                <a:spcPct val="100000"/>
              </a:lnSpc>
            </a:pPr>
            <a:r>
              <a:rPr lang="en-US" dirty="0"/>
              <a:t>Click to edit Master title style</a:t>
            </a:r>
          </a:p>
        </p:txBody>
      </p:sp>
      <p:sp>
        <p:nvSpPr>
          <p:cNvPr id="20" name="Slide Number Placeholder 3">
            <a:extLst>
              <a:ext uri="{FF2B5EF4-FFF2-40B4-BE49-F238E27FC236}">
                <a16:creationId xmlns:a16="http://schemas.microsoft.com/office/drawing/2014/main" id="{6B6EFDC9-B83B-466B-8ADF-081527A36158}"/>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grpSp>
        <p:nvGrpSpPr>
          <p:cNvPr id="8" name="Group 7">
            <a:extLst>
              <a:ext uri="{FF2B5EF4-FFF2-40B4-BE49-F238E27FC236}">
                <a16:creationId xmlns:a16="http://schemas.microsoft.com/office/drawing/2014/main" id="{20C68B8D-8BDC-44EA-BD25-C2E874500DAF}"/>
              </a:ext>
            </a:extLst>
          </p:cNvPr>
          <p:cNvGrpSpPr>
            <a:grpSpLocks noChangeAspect="1"/>
          </p:cNvGrpSpPr>
          <p:nvPr userDrawn="1"/>
        </p:nvGrpSpPr>
        <p:grpSpPr bwMode="auto">
          <a:xfrm>
            <a:off x="758542" y="5295701"/>
            <a:ext cx="1353596" cy="440576"/>
            <a:chOff x="695" y="1446"/>
            <a:chExt cx="4375" cy="1424"/>
          </a:xfrm>
          <a:solidFill>
            <a:srgbClr val="F46300"/>
          </a:solidFill>
        </p:grpSpPr>
        <p:sp>
          <p:nvSpPr>
            <p:cNvPr id="9" name="Freeform 5">
              <a:extLst>
                <a:ext uri="{FF2B5EF4-FFF2-40B4-BE49-F238E27FC236}">
                  <a16:creationId xmlns:a16="http://schemas.microsoft.com/office/drawing/2014/main" id="{306C2D28-7036-4A15-B5AC-26BAF45B013B}"/>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11" name="Freeform 6">
              <a:extLst>
                <a:ext uri="{FF2B5EF4-FFF2-40B4-BE49-F238E27FC236}">
                  <a16:creationId xmlns:a16="http://schemas.microsoft.com/office/drawing/2014/main" id="{2802B209-A836-4A66-871B-DBFA0E390E5E}"/>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Tree>
    <p:extLst>
      <p:ext uri="{BB962C8B-B14F-4D97-AF65-F5344CB8AC3E}">
        <p14:creationId xmlns:p14="http://schemas.microsoft.com/office/powerpoint/2010/main" val="217515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CFBE3-85BC-4EE4-8935-C412E6D8F90E}"/>
              </a:ext>
            </a:extLst>
          </p:cNvPr>
          <p:cNvSpPr/>
          <p:nvPr userDrawn="1"/>
        </p:nvSpPr>
        <p:spPr>
          <a:xfrm>
            <a:off x="6802452" y="0"/>
            <a:ext cx="5392398" cy="6858000"/>
          </a:xfrm>
          <a:prstGeom prst="rect">
            <a:avLst/>
          </a:prstGeom>
          <a:solidFill>
            <a:srgbClr val="F46300"/>
          </a:solidFill>
          <a:ln cap="flat">
            <a:noFill/>
            <a:prstDash val="solid"/>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en-GB">
              <a:solidFill>
                <a:srgbClr val="FFFFFF"/>
              </a:solidFill>
              <a:latin typeface="Arial"/>
            </a:endParaRPr>
          </a:p>
        </p:txBody>
      </p:sp>
      <p:sp>
        <p:nvSpPr>
          <p:cNvPr id="6" name="Oval 3">
            <a:extLst>
              <a:ext uri="{FF2B5EF4-FFF2-40B4-BE49-F238E27FC236}">
                <a16:creationId xmlns:a16="http://schemas.microsoft.com/office/drawing/2014/main" id="{CDFBC5FA-3CD6-4B23-8677-E7242B15422E}"/>
              </a:ext>
            </a:extLst>
          </p:cNvPr>
          <p:cNvSpPr/>
          <p:nvPr/>
        </p:nvSpPr>
        <p:spPr>
          <a:xfrm>
            <a:off x="8007955" y="1447842"/>
            <a:ext cx="2995903" cy="30192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25402" cap="flat">
            <a:solidFill>
              <a:schemeClr val="tx2"/>
            </a:solidFill>
            <a:prstDash val="solid"/>
            <a:miter/>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en-GB">
              <a:solidFill>
                <a:srgbClr val="FFFFFF"/>
              </a:solidFill>
              <a:latin typeface="Arial"/>
            </a:endParaRPr>
          </a:p>
        </p:txBody>
      </p:sp>
      <p:sp>
        <p:nvSpPr>
          <p:cNvPr id="11" name="Title 1">
            <a:extLst>
              <a:ext uri="{FF2B5EF4-FFF2-40B4-BE49-F238E27FC236}">
                <a16:creationId xmlns:a16="http://schemas.microsoft.com/office/drawing/2014/main" id="{25DB6C89-D82B-43A0-9B2B-5DAB475244D8}"/>
              </a:ext>
            </a:extLst>
          </p:cNvPr>
          <p:cNvSpPr txBox="1">
            <a:spLocks noGrp="1"/>
          </p:cNvSpPr>
          <p:nvPr>
            <p:ph type="title" hasCustomPrompt="1"/>
          </p:nvPr>
        </p:nvSpPr>
        <p:spPr>
          <a:xfrm>
            <a:off x="581289" y="2572754"/>
            <a:ext cx="5793297" cy="769441"/>
          </a:xfrm>
          <a:prstGeom prst="rect">
            <a:avLst/>
          </a:prstGeom>
          <a:noFill/>
          <a:ln cap="flat">
            <a:noFill/>
          </a:ln>
        </p:spPr>
        <p:txBody>
          <a:bodyPr vert="horz" wrap="square" lIns="91440" tIns="45720" rIns="91440" bIns="45720" anchor="t" anchorCtr="1" compatLnSpc="1">
            <a:spAutoFit/>
          </a:bodyPr>
          <a:lstStyle>
            <a:lvl1pPr>
              <a:defRPr lang="en-US" b="1" dirty="0">
                <a:solidFill>
                  <a:srgbClr val="404040"/>
                </a:solidFill>
                <a:latin typeface="Arial"/>
                <a:ea typeface="+mn-ea"/>
                <a:cs typeface="Arial" pitchFamily="34"/>
              </a:defRPr>
            </a:lvl1pPr>
          </a:lstStyle>
          <a:p>
            <a:pPr lvl="0" algn="ctr" defTabSz="457200">
              <a:lnSpc>
                <a:spcPct val="100000"/>
              </a:lnSpc>
            </a:pPr>
            <a:r>
              <a:rPr lang="en-US" dirty="0"/>
              <a:t>Breaker Slide</a:t>
            </a:r>
          </a:p>
        </p:txBody>
      </p:sp>
      <p:sp>
        <p:nvSpPr>
          <p:cNvPr id="15" name="Text Placeholder 19">
            <a:extLst>
              <a:ext uri="{FF2B5EF4-FFF2-40B4-BE49-F238E27FC236}">
                <a16:creationId xmlns:a16="http://schemas.microsoft.com/office/drawing/2014/main" id="{27EA60FD-30BA-4977-8852-9370364B783E}"/>
              </a:ext>
            </a:extLst>
          </p:cNvPr>
          <p:cNvSpPr>
            <a:spLocks noGrp="1"/>
          </p:cNvSpPr>
          <p:nvPr>
            <p:ph type="body" sz="quarter" idx="10" hasCustomPrompt="1"/>
          </p:nvPr>
        </p:nvSpPr>
        <p:spPr>
          <a:xfrm>
            <a:off x="7303033" y="4634734"/>
            <a:ext cx="4405745" cy="574218"/>
          </a:xfrm>
          <a:prstGeom prst="rect">
            <a:avLst/>
          </a:prstGeom>
          <a:noFill/>
          <a:ln>
            <a:noFill/>
          </a:ln>
        </p:spPr>
        <p:txBody>
          <a:bodyPr vert="horz" wrap="square" lIns="91440" tIns="45720" rIns="91440" bIns="45720" anchor="ctr" anchorCtr="0" compatLnSpc="1">
            <a:noAutofit/>
          </a:bodyPr>
          <a:lstStyle>
            <a:lvl1pPr marL="0" indent="0" algn="ctr">
              <a:buNone/>
              <a:defRPr kumimoji="0" lang="en-GB" sz="2400" b="0" i="0" u="none" strike="noStrike" cap="none" spc="0" normalizeH="0" baseline="0" dirty="0">
                <a:ln>
                  <a:noFill/>
                </a:ln>
                <a:solidFill>
                  <a:sysClr val="window" lastClr="FFFFFF"/>
                </a:solidFill>
                <a:effectLst/>
                <a:uLnTx/>
                <a:uFillTx/>
                <a:latin typeface="Arial"/>
              </a:defRPr>
            </a:lvl1pPr>
          </a:lstStyle>
          <a:p>
            <a:pPr marL="228600" marR="0" lvl="0" indent="-228600" defTabSz="685800" eaLnBrk="0" fontAlgn="base">
              <a:spcBef>
                <a:spcPts val="750"/>
              </a:spcBef>
              <a:spcAft>
                <a:spcPct val="0"/>
              </a:spcAft>
              <a:buClrTx/>
              <a:buSzPct val="100000"/>
              <a:tabLst/>
            </a:pPr>
            <a:r>
              <a:rPr lang="en-GB" dirty="0"/>
              <a:t>Click to edit subtitle</a:t>
            </a:r>
          </a:p>
        </p:txBody>
      </p:sp>
      <p:sp>
        <p:nvSpPr>
          <p:cNvPr id="16" name="Text Placeholder 19">
            <a:extLst>
              <a:ext uri="{FF2B5EF4-FFF2-40B4-BE49-F238E27FC236}">
                <a16:creationId xmlns:a16="http://schemas.microsoft.com/office/drawing/2014/main" id="{1803214A-97E7-44E0-8925-2FAD739B35F2}"/>
              </a:ext>
            </a:extLst>
          </p:cNvPr>
          <p:cNvSpPr>
            <a:spLocks noGrp="1"/>
          </p:cNvSpPr>
          <p:nvPr>
            <p:ph type="body" sz="quarter" idx="11" hasCustomPrompt="1"/>
          </p:nvPr>
        </p:nvSpPr>
        <p:spPr>
          <a:xfrm>
            <a:off x="8007955" y="2670365"/>
            <a:ext cx="2995903" cy="574218"/>
          </a:xfrm>
          <a:prstGeom prst="rect">
            <a:avLst/>
          </a:prstGeom>
          <a:noFill/>
          <a:ln>
            <a:noFill/>
          </a:ln>
        </p:spPr>
        <p:txBody>
          <a:bodyPr vert="horz" wrap="square" lIns="91440" tIns="45720" rIns="91440" bIns="45720" anchor="ctr" anchorCtr="0" compatLnSpc="1">
            <a:noAutofit/>
          </a:bodyPr>
          <a:lstStyle>
            <a:lvl1pPr marL="0" indent="0" algn="ctr">
              <a:buNone/>
              <a:defRPr kumimoji="0" lang="en-GB" sz="2400" b="0" i="0" u="none" strike="noStrike" cap="none" spc="0" normalizeH="0" baseline="0" dirty="0">
                <a:ln>
                  <a:noFill/>
                </a:ln>
                <a:solidFill>
                  <a:schemeClr val="bg1">
                    <a:lumMod val="85000"/>
                  </a:schemeClr>
                </a:solidFill>
                <a:effectLst/>
                <a:uLnTx/>
                <a:uFillTx/>
                <a:latin typeface="Arial"/>
              </a:defRPr>
            </a:lvl1pPr>
          </a:lstStyle>
          <a:p>
            <a:pPr marL="228600" marR="0" lvl="0" indent="-228600" defTabSz="685800" eaLnBrk="0" fontAlgn="base">
              <a:spcBef>
                <a:spcPts val="750"/>
              </a:spcBef>
              <a:spcAft>
                <a:spcPct val="0"/>
              </a:spcAft>
              <a:buClrTx/>
              <a:buSzPct val="100000"/>
              <a:tabLst/>
            </a:pPr>
            <a:r>
              <a:rPr lang="en-GB" dirty="0"/>
              <a:t>Add icon in this place</a:t>
            </a:r>
          </a:p>
        </p:txBody>
      </p:sp>
    </p:spTree>
    <p:extLst>
      <p:ext uri="{BB962C8B-B14F-4D97-AF65-F5344CB8AC3E}">
        <p14:creationId xmlns:p14="http://schemas.microsoft.com/office/powerpoint/2010/main" val="55424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1+#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Click to edit Master title style</a:t>
            </a:r>
            <a:endParaRPr lang="en-GB"/>
          </a:p>
        </p:txBody>
      </p:sp>
      <p:sp>
        <p:nvSpPr>
          <p:cNvPr id="12" name="Content Placeholder 2">
            <a:extLst>
              <a:ext uri="{FF2B5EF4-FFF2-40B4-BE49-F238E27FC236}">
                <a16:creationId xmlns:a16="http://schemas.microsoft.com/office/drawing/2014/main" id="{162BBB6C-7225-43A7-A479-B7CA1CE5D012}"/>
              </a:ext>
            </a:extLst>
          </p:cNvPr>
          <p:cNvSpPr>
            <a:spLocks noGrp="1"/>
          </p:cNvSpPr>
          <p:nvPr>
            <p:ph idx="1"/>
          </p:nvPr>
        </p:nvSpPr>
        <p:spPr>
          <a:xfrm>
            <a:off x="312420" y="1244750"/>
            <a:ext cx="11567160" cy="5265119"/>
          </a:xfrm>
          <a:prstGeom prst="rect">
            <a:avLst/>
          </a:prstGeom>
        </p:spPr>
        <p:txBody>
          <a:bodyPr/>
          <a:lstStyle>
            <a:lvl1pPr marL="228600" indent="-228600">
              <a:buClr>
                <a:schemeClr val="bg1">
                  <a:lumMod val="50000"/>
                </a:schemeClr>
              </a:buClr>
              <a:buFont typeface="Wingdings" panose="05000000000000000000" pitchFamily="2" charset="2"/>
              <a:buChar char="§"/>
              <a:defRPr/>
            </a:lvl1pPr>
            <a:lvl2pPr marL="685800" indent="-228600">
              <a:buClr>
                <a:schemeClr val="bg1">
                  <a:lumMod val="50000"/>
                </a:schemeClr>
              </a:buClr>
              <a:buFont typeface="Wingdings" panose="05000000000000000000" pitchFamily="2" charset="2"/>
              <a:buChar char="§"/>
              <a:defRPr/>
            </a:lvl2pPr>
            <a:lvl3pPr marL="1143000" indent="-228600">
              <a:buClr>
                <a:schemeClr val="bg1">
                  <a:lumMod val="50000"/>
                </a:schemeClr>
              </a:buClr>
              <a:buFont typeface="Wingdings" panose="05000000000000000000" pitchFamily="2" charset="2"/>
              <a:buChar char="§"/>
              <a:defRPr/>
            </a:lvl3pPr>
            <a:lvl4pPr marL="1600200" indent="-228600">
              <a:buClr>
                <a:schemeClr val="bg1">
                  <a:lumMod val="50000"/>
                </a:schemeClr>
              </a:buClr>
              <a:buFont typeface="Wingdings" panose="05000000000000000000" pitchFamily="2" charset="2"/>
              <a:buChar char="§"/>
              <a:defRPr/>
            </a:lvl4pPr>
            <a:lvl5pPr marL="2057400" indent="-228600">
              <a:buClr>
                <a:schemeClr val="bg1">
                  <a:lumMod val="50000"/>
                </a:schemeClr>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130713D1-2999-4BD6-B5BE-DA9DB30C3004}"/>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spTree>
    <p:extLst>
      <p:ext uri="{BB962C8B-B14F-4D97-AF65-F5344CB8AC3E}">
        <p14:creationId xmlns:p14="http://schemas.microsoft.com/office/powerpoint/2010/main" val="337704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Logo addition in LDRA Templa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D1DC6-D428-4DDE-85DC-A2B6619368E1}"/>
              </a:ext>
            </a:extLst>
          </p:cNvPr>
          <p:cNvSpPr/>
          <p:nvPr userDrawn="1"/>
        </p:nvSpPr>
        <p:spPr>
          <a:xfrm>
            <a:off x="0" y="0"/>
            <a:ext cx="12197166" cy="882650"/>
          </a:xfrm>
          <a:prstGeom prst="rect">
            <a:avLst/>
          </a:prstGeom>
          <a:solidFill>
            <a:srgbClr val="F46300"/>
          </a:solidFill>
          <a:ln w="12701" cap="flat">
            <a:solidFill>
              <a:srgbClr val="F46300"/>
            </a:solidFill>
            <a:prstDash val="solid"/>
            <a:miter/>
          </a:ln>
        </p:spPr>
        <p:txBody>
          <a:bodyPr lIns="68580" tIns="34290" rIns="68580" bIns="34290" anchor="ctr" anchorCtr="1"/>
          <a:lstStyle/>
          <a:p>
            <a:pPr marL="0" marR="0" lvl="0" indent="0" algn="ctr" defTabSz="4572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Arial"/>
            </a:endParaRPr>
          </a:p>
        </p:txBody>
      </p:sp>
      <p:sp>
        <p:nvSpPr>
          <p:cNvPr id="20" name="Rectangle 19">
            <a:extLst>
              <a:ext uri="{FF2B5EF4-FFF2-40B4-BE49-F238E27FC236}">
                <a16:creationId xmlns:a16="http://schemas.microsoft.com/office/drawing/2014/main" id="{ADB1A104-2ACD-4488-B389-CAEADEDAE4D7}"/>
              </a:ext>
            </a:extLst>
          </p:cNvPr>
          <p:cNvSpPr/>
          <p:nvPr userDrawn="1"/>
        </p:nvSpPr>
        <p:spPr>
          <a:xfrm>
            <a:off x="10074679" y="0"/>
            <a:ext cx="1616075" cy="1277938"/>
          </a:xfrm>
          <a:prstGeom prst="rect">
            <a:avLst/>
          </a:prstGeom>
          <a:solidFill>
            <a:srgbClr val="FFFFFF"/>
          </a:solidFill>
          <a:ln cap="flat">
            <a:noFill/>
            <a:prstDash val="solid"/>
          </a:ln>
        </p:spPr>
        <p:txBody>
          <a:bodyPr lIns="68580" tIns="34290" rIns="68580" bIns="34290" anchor="ctr" anchorCtr="1"/>
          <a:lstStyle/>
          <a:p>
            <a:pPr algn="ctr" defTabSz="457200">
              <a:defRPr sz="1800" b="0" i="0" u="none" strike="noStrike" kern="0" cap="none" spc="0" baseline="0">
                <a:solidFill>
                  <a:srgbClr val="000000"/>
                </a:solidFill>
                <a:uFillTx/>
              </a:defRPr>
            </a:pPr>
            <a:endParaRPr lang="en-GB" sz="1350" kern="0">
              <a:solidFill>
                <a:srgbClr val="FFFFFF"/>
              </a:solidFill>
              <a:latin typeface="Arial"/>
            </a:endParaRPr>
          </a:p>
        </p:txBody>
      </p:sp>
      <p:grpSp>
        <p:nvGrpSpPr>
          <p:cNvPr id="21" name="Group 20">
            <a:extLst>
              <a:ext uri="{FF2B5EF4-FFF2-40B4-BE49-F238E27FC236}">
                <a16:creationId xmlns:a16="http://schemas.microsoft.com/office/drawing/2014/main" id="{07628DA1-4598-43C7-8236-B545F03376AC}"/>
              </a:ext>
            </a:extLst>
          </p:cNvPr>
          <p:cNvGrpSpPr>
            <a:grpSpLocks noChangeAspect="1"/>
          </p:cNvGrpSpPr>
          <p:nvPr userDrawn="1"/>
        </p:nvGrpSpPr>
        <p:grpSpPr bwMode="auto">
          <a:xfrm>
            <a:off x="10206470" y="221275"/>
            <a:ext cx="1353596" cy="440576"/>
            <a:chOff x="695" y="1446"/>
            <a:chExt cx="4375" cy="1424"/>
          </a:xfrm>
          <a:solidFill>
            <a:srgbClr val="F46300"/>
          </a:solidFill>
        </p:grpSpPr>
        <p:sp>
          <p:nvSpPr>
            <p:cNvPr id="22" name="Freeform 5">
              <a:extLst>
                <a:ext uri="{FF2B5EF4-FFF2-40B4-BE49-F238E27FC236}">
                  <a16:creationId xmlns:a16="http://schemas.microsoft.com/office/drawing/2014/main" id="{A396E0F1-4AB6-4C45-B79A-606DA7EF5F3D}"/>
                </a:ext>
              </a:extLst>
            </p:cNvPr>
            <p:cNvSpPr>
              <a:spLocks/>
            </p:cNvSpPr>
            <p:nvPr/>
          </p:nvSpPr>
          <p:spPr bwMode="auto">
            <a:xfrm>
              <a:off x="695" y="1446"/>
              <a:ext cx="2316" cy="1424"/>
            </a:xfrm>
            <a:custGeom>
              <a:avLst/>
              <a:gdLst>
                <a:gd name="T0" fmla="*/ 103 w 979"/>
                <a:gd name="T1" fmla="*/ 17 h 600"/>
                <a:gd name="T2" fmla="*/ 128 w 979"/>
                <a:gd name="T3" fmla="*/ 0 h 600"/>
                <a:gd name="T4" fmla="*/ 191 w 979"/>
                <a:gd name="T5" fmla="*/ 0 h 600"/>
                <a:gd name="T6" fmla="*/ 211 w 979"/>
                <a:gd name="T7" fmla="*/ 22 h 600"/>
                <a:gd name="T8" fmla="*/ 115 w 979"/>
                <a:gd name="T9" fmla="*/ 510 h 600"/>
                <a:gd name="T10" fmla="*/ 137 w 979"/>
                <a:gd name="T11" fmla="*/ 535 h 600"/>
                <a:gd name="T12" fmla="*/ 547 w 979"/>
                <a:gd name="T13" fmla="*/ 535 h 600"/>
                <a:gd name="T14" fmla="*/ 838 w 979"/>
                <a:gd name="T15" fmla="*/ 286 h 600"/>
                <a:gd name="T16" fmla="*/ 660 w 979"/>
                <a:gd name="T17" fmla="*/ 63 h 600"/>
                <a:gd name="T18" fmla="*/ 563 w 979"/>
                <a:gd name="T19" fmla="*/ 68 h 600"/>
                <a:gd name="T20" fmla="*/ 537 w 979"/>
                <a:gd name="T21" fmla="*/ 90 h 600"/>
                <a:gd name="T22" fmla="*/ 462 w 979"/>
                <a:gd name="T23" fmla="*/ 494 h 600"/>
                <a:gd name="T24" fmla="*/ 361 w 979"/>
                <a:gd name="T25" fmla="*/ 494 h 600"/>
                <a:gd name="T26" fmla="*/ 443 w 979"/>
                <a:gd name="T27" fmla="*/ 30 h 600"/>
                <a:gd name="T28" fmla="*/ 473 w 979"/>
                <a:gd name="T29" fmla="*/ 0 h 600"/>
                <a:gd name="T30" fmla="*/ 710 w 979"/>
                <a:gd name="T31" fmla="*/ 0 h 600"/>
                <a:gd name="T32" fmla="*/ 946 w 979"/>
                <a:gd name="T33" fmla="*/ 291 h 600"/>
                <a:gd name="T34" fmla="*/ 576 w 979"/>
                <a:gd name="T35" fmla="*/ 600 h 600"/>
                <a:gd name="T36" fmla="*/ 36 w 979"/>
                <a:gd name="T37" fmla="*/ 600 h 600"/>
                <a:gd name="T38" fmla="*/ 2 w 979"/>
                <a:gd name="T39" fmla="*/ 570 h 600"/>
                <a:gd name="T40" fmla="*/ 103 w 979"/>
                <a:gd name="T41" fmla="*/ 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 h="600">
                  <a:moveTo>
                    <a:pt x="103" y="17"/>
                  </a:moveTo>
                  <a:cubicBezTo>
                    <a:pt x="104" y="10"/>
                    <a:pt x="111" y="0"/>
                    <a:pt x="128" y="0"/>
                  </a:cubicBezTo>
                  <a:cubicBezTo>
                    <a:pt x="138" y="0"/>
                    <a:pt x="174" y="0"/>
                    <a:pt x="191" y="0"/>
                  </a:cubicBezTo>
                  <a:cubicBezTo>
                    <a:pt x="207" y="0"/>
                    <a:pt x="212" y="16"/>
                    <a:pt x="211" y="22"/>
                  </a:cubicBezTo>
                  <a:cubicBezTo>
                    <a:pt x="198" y="93"/>
                    <a:pt x="127" y="438"/>
                    <a:pt x="115" y="510"/>
                  </a:cubicBezTo>
                  <a:cubicBezTo>
                    <a:pt x="113" y="520"/>
                    <a:pt x="121" y="534"/>
                    <a:pt x="137" y="535"/>
                  </a:cubicBezTo>
                  <a:cubicBezTo>
                    <a:pt x="547" y="535"/>
                    <a:pt x="547" y="535"/>
                    <a:pt x="547" y="535"/>
                  </a:cubicBezTo>
                  <a:cubicBezTo>
                    <a:pt x="665" y="535"/>
                    <a:pt x="799" y="497"/>
                    <a:pt x="838" y="286"/>
                  </a:cubicBezTo>
                  <a:cubicBezTo>
                    <a:pt x="871" y="105"/>
                    <a:pt x="790" y="63"/>
                    <a:pt x="660" y="63"/>
                  </a:cubicBezTo>
                  <a:cubicBezTo>
                    <a:pt x="616" y="63"/>
                    <a:pt x="596" y="65"/>
                    <a:pt x="563" y="68"/>
                  </a:cubicBezTo>
                  <a:cubicBezTo>
                    <a:pt x="542" y="67"/>
                    <a:pt x="539" y="83"/>
                    <a:pt x="537" y="90"/>
                  </a:cubicBezTo>
                  <a:cubicBezTo>
                    <a:pt x="527" y="135"/>
                    <a:pt x="467" y="454"/>
                    <a:pt x="462" y="494"/>
                  </a:cubicBezTo>
                  <a:cubicBezTo>
                    <a:pt x="361" y="494"/>
                    <a:pt x="361" y="494"/>
                    <a:pt x="361" y="494"/>
                  </a:cubicBezTo>
                  <a:cubicBezTo>
                    <a:pt x="370" y="452"/>
                    <a:pt x="433" y="101"/>
                    <a:pt x="443" y="30"/>
                  </a:cubicBezTo>
                  <a:cubicBezTo>
                    <a:pt x="445" y="8"/>
                    <a:pt x="455" y="0"/>
                    <a:pt x="473" y="0"/>
                  </a:cubicBezTo>
                  <a:cubicBezTo>
                    <a:pt x="516" y="0"/>
                    <a:pt x="668" y="0"/>
                    <a:pt x="710" y="0"/>
                  </a:cubicBezTo>
                  <a:cubicBezTo>
                    <a:pt x="913" y="0"/>
                    <a:pt x="979" y="113"/>
                    <a:pt x="946" y="291"/>
                  </a:cubicBezTo>
                  <a:cubicBezTo>
                    <a:pt x="903" y="521"/>
                    <a:pt x="711" y="600"/>
                    <a:pt x="576" y="600"/>
                  </a:cubicBezTo>
                  <a:cubicBezTo>
                    <a:pt x="539" y="600"/>
                    <a:pt x="90" y="600"/>
                    <a:pt x="36" y="600"/>
                  </a:cubicBezTo>
                  <a:cubicBezTo>
                    <a:pt x="9" y="600"/>
                    <a:pt x="0" y="579"/>
                    <a:pt x="2" y="570"/>
                  </a:cubicBezTo>
                  <a:cubicBezTo>
                    <a:pt x="17" y="497"/>
                    <a:pt x="93" y="88"/>
                    <a:pt x="10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sp>
          <p:nvSpPr>
            <p:cNvPr id="23" name="Freeform 6">
              <a:extLst>
                <a:ext uri="{FF2B5EF4-FFF2-40B4-BE49-F238E27FC236}">
                  <a16:creationId xmlns:a16="http://schemas.microsoft.com/office/drawing/2014/main" id="{5A7826DE-5197-4499-BCA2-D56BD5247F93}"/>
                </a:ext>
              </a:extLst>
            </p:cNvPr>
            <p:cNvSpPr>
              <a:spLocks/>
            </p:cNvSpPr>
            <p:nvPr/>
          </p:nvSpPr>
          <p:spPr bwMode="auto">
            <a:xfrm>
              <a:off x="2843" y="1446"/>
              <a:ext cx="2227" cy="1424"/>
            </a:xfrm>
            <a:custGeom>
              <a:avLst/>
              <a:gdLst>
                <a:gd name="T0" fmla="*/ 109 w 941"/>
                <a:gd name="T1" fmla="*/ 583 h 600"/>
                <a:gd name="T2" fmla="*/ 84 w 941"/>
                <a:gd name="T3" fmla="*/ 600 h 600"/>
                <a:gd name="T4" fmla="*/ 21 w 941"/>
                <a:gd name="T5" fmla="*/ 600 h 600"/>
                <a:gd name="T6" fmla="*/ 1 w 941"/>
                <a:gd name="T7" fmla="*/ 578 h 600"/>
                <a:gd name="T8" fmla="*/ 106 w 941"/>
                <a:gd name="T9" fmla="*/ 32 h 600"/>
                <a:gd name="T10" fmla="*/ 139 w 941"/>
                <a:gd name="T11" fmla="*/ 0 h 600"/>
                <a:gd name="T12" fmla="*/ 314 w 941"/>
                <a:gd name="T13" fmla="*/ 0 h 600"/>
                <a:gd name="T14" fmla="*/ 475 w 941"/>
                <a:gd name="T15" fmla="*/ 148 h 600"/>
                <a:gd name="T16" fmla="*/ 285 w 941"/>
                <a:gd name="T17" fmla="*/ 314 h 600"/>
                <a:gd name="T18" fmla="*/ 419 w 941"/>
                <a:gd name="T19" fmla="*/ 533 h 600"/>
                <a:gd name="T20" fmla="*/ 748 w 941"/>
                <a:gd name="T21" fmla="*/ 9 h 600"/>
                <a:gd name="T22" fmla="*/ 764 w 941"/>
                <a:gd name="T23" fmla="*/ 0 h 600"/>
                <a:gd name="T24" fmla="*/ 777 w 941"/>
                <a:gd name="T25" fmla="*/ 0 h 600"/>
                <a:gd name="T26" fmla="*/ 799 w 941"/>
                <a:gd name="T27" fmla="*/ 12 h 600"/>
                <a:gd name="T28" fmla="*/ 936 w 941"/>
                <a:gd name="T29" fmla="*/ 572 h 600"/>
                <a:gd name="T30" fmla="*/ 901 w 941"/>
                <a:gd name="T31" fmla="*/ 600 h 600"/>
                <a:gd name="T32" fmla="*/ 523 w 941"/>
                <a:gd name="T33" fmla="*/ 600 h 600"/>
                <a:gd name="T34" fmla="*/ 562 w 941"/>
                <a:gd name="T35" fmla="*/ 539 h 600"/>
                <a:gd name="T36" fmla="*/ 816 w 941"/>
                <a:gd name="T37" fmla="*/ 539 h 600"/>
                <a:gd name="T38" fmla="*/ 730 w 941"/>
                <a:gd name="T39" fmla="*/ 150 h 600"/>
                <a:gd name="T40" fmla="*/ 482 w 941"/>
                <a:gd name="T41" fmla="*/ 582 h 600"/>
                <a:gd name="T42" fmla="*/ 452 w 941"/>
                <a:gd name="T43" fmla="*/ 600 h 600"/>
                <a:gd name="T44" fmla="*/ 347 w 941"/>
                <a:gd name="T45" fmla="*/ 600 h 600"/>
                <a:gd name="T46" fmla="*/ 321 w 941"/>
                <a:gd name="T47" fmla="*/ 580 h 600"/>
                <a:gd name="T48" fmla="*/ 192 w 941"/>
                <a:gd name="T49" fmla="*/ 356 h 600"/>
                <a:gd name="T50" fmla="*/ 210 w 941"/>
                <a:gd name="T51" fmla="*/ 266 h 600"/>
                <a:gd name="T52" fmla="*/ 374 w 941"/>
                <a:gd name="T53" fmla="*/ 151 h 600"/>
                <a:gd name="T54" fmla="*/ 279 w 941"/>
                <a:gd name="T55" fmla="*/ 59 h 600"/>
                <a:gd name="T56" fmla="*/ 228 w 941"/>
                <a:gd name="T57" fmla="*/ 58 h 600"/>
                <a:gd name="T58" fmla="*/ 203 w 941"/>
                <a:gd name="T59" fmla="*/ 80 h 600"/>
                <a:gd name="T60" fmla="*/ 109 w 941"/>
                <a:gd name="T61" fmla="*/ 58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1" h="600">
                  <a:moveTo>
                    <a:pt x="109" y="583"/>
                  </a:moveTo>
                  <a:cubicBezTo>
                    <a:pt x="108" y="590"/>
                    <a:pt x="100" y="600"/>
                    <a:pt x="84" y="600"/>
                  </a:cubicBezTo>
                  <a:cubicBezTo>
                    <a:pt x="21" y="600"/>
                    <a:pt x="21" y="600"/>
                    <a:pt x="21" y="600"/>
                  </a:cubicBezTo>
                  <a:cubicBezTo>
                    <a:pt x="5" y="600"/>
                    <a:pt x="0" y="583"/>
                    <a:pt x="1" y="578"/>
                  </a:cubicBezTo>
                  <a:cubicBezTo>
                    <a:pt x="4" y="566"/>
                    <a:pt x="96" y="103"/>
                    <a:pt x="106" y="32"/>
                  </a:cubicBezTo>
                  <a:cubicBezTo>
                    <a:pt x="106" y="13"/>
                    <a:pt x="120" y="0"/>
                    <a:pt x="139" y="0"/>
                  </a:cubicBezTo>
                  <a:cubicBezTo>
                    <a:pt x="170" y="0"/>
                    <a:pt x="282" y="0"/>
                    <a:pt x="314" y="0"/>
                  </a:cubicBezTo>
                  <a:cubicBezTo>
                    <a:pt x="408" y="0"/>
                    <a:pt x="496" y="35"/>
                    <a:pt x="475" y="148"/>
                  </a:cubicBezTo>
                  <a:cubicBezTo>
                    <a:pt x="456" y="253"/>
                    <a:pt x="353" y="299"/>
                    <a:pt x="285" y="314"/>
                  </a:cubicBezTo>
                  <a:cubicBezTo>
                    <a:pt x="419" y="533"/>
                    <a:pt x="419" y="533"/>
                    <a:pt x="419" y="533"/>
                  </a:cubicBezTo>
                  <a:cubicBezTo>
                    <a:pt x="748" y="9"/>
                    <a:pt x="748" y="9"/>
                    <a:pt x="748" y="9"/>
                  </a:cubicBezTo>
                  <a:cubicBezTo>
                    <a:pt x="753" y="2"/>
                    <a:pt x="764" y="0"/>
                    <a:pt x="764" y="0"/>
                  </a:cubicBezTo>
                  <a:cubicBezTo>
                    <a:pt x="777" y="0"/>
                    <a:pt x="777" y="0"/>
                    <a:pt x="777" y="0"/>
                  </a:cubicBezTo>
                  <a:cubicBezTo>
                    <a:pt x="791" y="0"/>
                    <a:pt x="798" y="5"/>
                    <a:pt x="799" y="12"/>
                  </a:cubicBezTo>
                  <a:cubicBezTo>
                    <a:pt x="936" y="572"/>
                    <a:pt x="936" y="572"/>
                    <a:pt x="936" y="572"/>
                  </a:cubicBezTo>
                  <a:cubicBezTo>
                    <a:pt x="941" y="585"/>
                    <a:pt x="925" y="600"/>
                    <a:pt x="901" y="600"/>
                  </a:cubicBezTo>
                  <a:cubicBezTo>
                    <a:pt x="523" y="600"/>
                    <a:pt x="523" y="600"/>
                    <a:pt x="523" y="600"/>
                  </a:cubicBezTo>
                  <a:cubicBezTo>
                    <a:pt x="562" y="539"/>
                    <a:pt x="562" y="539"/>
                    <a:pt x="562" y="539"/>
                  </a:cubicBezTo>
                  <a:cubicBezTo>
                    <a:pt x="816" y="539"/>
                    <a:pt x="816" y="539"/>
                    <a:pt x="816" y="539"/>
                  </a:cubicBezTo>
                  <a:cubicBezTo>
                    <a:pt x="730" y="150"/>
                    <a:pt x="730" y="150"/>
                    <a:pt x="730" y="150"/>
                  </a:cubicBezTo>
                  <a:cubicBezTo>
                    <a:pt x="482" y="582"/>
                    <a:pt x="482" y="582"/>
                    <a:pt x="482" y="582"/>
                  </a:cubicBezTo>
                  <a:cubicBezTo>
                    <a:pt x="474" y="593"/>
                    <a:pt x="471" y="600"/>
                    <a:pt x="452" y="600"/>
                  </a:cubicBezTo>
                  <a:cubicBezTo>
                    <a:pt x="433" y="600"/>
                    <a:pt x="357" y="600"/>
                    <a:pt x="347" y="600"/>
                  </a:cubicBezTo>
                  <a:cubicBezTo>
                    <a:pt x="337" y="600"/>
                    <a:pt x="326" y="591"/>
                    <a:pt x="321" y="580"/>
                  </a:cubicBezTo>
                  <a:cubicBezTo>
                    <a:pt x="192" y="356"/>
                    <a:pt x="192" y="356"/>
                    <a:pt x="192" y="356"/>
                  </a:cubicBezTo>
                  <a:cubicBezTo>
                    <a:pt x="210" y="266"/>
                    <a:pt x="210" y="266"/>
                    <a:pt x="210" y="266"/>
                  </a:cubicBezTo>
                  <a:cubicBezTo>
                    <a:pt x="275" y="265"/>
                    <a:pt x="358" y="237"/>
                    <a:pt x="374" y="151"/>
                  </a:cubicBezTo>
                  <a:cubicBezTo>
                    <a:pt x="387" y="79"/>
                    <a:pt x="334" y="59"/>
                    <a:pt x="279" y="59"/>
                  </a:cubicBezTo>
                  <a:cubicBezTo>
                    <a:pt x="248" y="59"/>
                    <a:pt x="245" y="56"/>
                    <a:pt x="228" y="58"/>
                  </a:cubicBezTo>
                  <a:cubicBezTo>
                    <a:pt x="214" y="58"/>
                    <a:pt x="207" y="71"/>
                    <a:pt x="203" y="80"/>
                  </a:cubicBezTo>
                  <a:cubicBezTo>
                    <a:pt x="191" y="133"/>
                    <a:pt x="109" y="583"/>
                    <a:pt x="10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04040"/>
                </a:solidFill>
                <a:effectLst/>
                <a:uLnTx/>
                <a:uFillTx/>
                <a:latin typeface="Arial"/>
              </a:endParaRPr>
            </a:p>
          </p:txBody>
        </p:sp>
      </p:grpSp>
      <p:sp>
        <p:nvSpPr>
          <p:cNvPr id="2" name="Title 1">
            <a:extLst>
              <a:ext uri="{FF2B5EF4-FFF2-40B4-BE49-F238E27FC236}">
                <a16:creationId xmlns:a16="http://schemas.microsoft.com/office/drawing/2014/main" id="{8198D5BF-B8CA-4DCD-BB69-38313A1373EB}"/>
              </a:ext>
            </a:extLst>
          </p:cNvPr>
          <p:cNvSpPr>
            <a:spLocks noGrp="1"/>
          </p:cNvSpPr>
          <p:nvPr>
            <p:ph type="title"/>
          </p:nvPr>
        </p:nvSpPr>
        <p:spPr>
          <a:xfrm>
            <a:off x="0" y="1"/>
            <a:ext cx="10074679"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rgbClr val="FFFFFF"/>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Click to edit Master title style</a:t>
            </a:r>
            <a:endParaRPr lang="en-GB"/>
          </a:p>
        </p:txBody>
      </p:sp>
      <p:sp>
        <p:nvSpPr>
          <p:cNvPr id="8" name="Slide Number Placeholder 3">
            <a:extLst>
              <a:ext uri="{FF2B5EF4-FFF2-40B4-BE49-F238E27FC236}">
                <a16:creationId xmlns:a16="http://schemas.microsoft.com/office/drawing/2014/main" id="{98E7083C-9A00-4B59-BF25-C8E5BAE46C3F}"/>
              </a:ext>
            </a:extLst>
          </p:cNvPr>
          <p:cNvSpPr txBox="1">
            <a:spLocks noGrp="1"/>
          </p:cNvSpPr>
          <p:nvPr>
            <p:ph type="sldNum" sz="quarter" idx="11"/>
          </p:nvPr>
        </p:nvSpPr>
        <p:spPr>
          <a:xfrm>
            <a:off x="10215563" y="6594475"/>
            <a:ext cx="1976437" cy="263525"/>
          </a:xfrm>
          <a:prstGeom prst="rect">
            <a:avLst/>
          </a:prstGeom>
        </p:spPr>
        <p:txBody>
          <a:bodyPr/>
          <a:lstStyle>
            <a:lvl1pPr algn="r">
              <a:defRPr sz="1000">
                <a:latin typeface="Arial"/>
              </a:defRPr>
            </a:lvl1pPr>
          </a:lstStyle>
          <a:p>
            <a:pPr>
              <a:defRPr/>
            </a:pPr>
            <a:fld id="{EF63CBE0-14DD-4C03-A31B-BCEF3929DA97}" type="slidenum">
              <a:rPr lang="en-GB" smtClean="0"/>
              <a:pPr>
                <a:defRPr/>
              </a:pPr>
              <a:t>‹#›</a:t>
            </a:fld>
            <a:endParaRPr lang="en-GB"/>
          </a:p>
        </p:txBody>
      </p:sp>
      <p:sp>
        <p:nvSpPr>
          <p:cNvPr id="9" name="Rectangle 8">
            <a:extLst>
              <a:ext uri="{FF2B5EF4-FFF2-40B4-BE49-F238E27FC236}">
                <a16:creationId xmlns:a16="http://schemas.microsoft.com/office/drawing/2014/main" id="{D04ABDD0-E0BB-4E34-9333-736DE324E73B}"/>
              </a:ext>
            </a:extLst>
          </p:cNvPr>
          <p:cNvSpPr/>
          <p:nvPr userDrawn="1"/>
        </p:nvSpPr>
        <p:spPr>
          <a:xfrm>
            <a:off x="8298212" y="1"/>
            <a:ext cx="1632002" cy="982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89487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DRA Logo in a blank Template with another logo">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1A07413-08B8-4235-9C6E-44C34CDC85CA}"/>
              </a:ext>
            </a:extLst>
          </p:cNvPr>
          <p:cNvSpPr txBox="1">
            <a:spLocks noGrp="1"/>
          </p:cNvSpPr>
          <p:nvPr>
            <p:ph type="sldNum" sz="quarter" idx="11"/>
          </p:nvPr>
        </p:nvSpPr>
        <p:spPr>
          <a:xfrm>
            <a:off x="10215563" y="6594475"/>
            <a:ext cx="1976437" cy="263525"/>
          </a:xfrm>
          <a:prstGeom prst="rect">
            <a:avLst/>
          </a:prstGeom>
        </p:spPr>
        <p:txBody>
          <a:bodyPr/>
          <a:lstStyle>
            <a:lvl1pPr>
              <a:defRPr sz="1000">
                <a:latin typeface="Arial"/>
              </a:defRPr>
            </a:lvl1pPr>
          </a:lstStyle>
          <a:p>
            <a:pPr algn="r">
              <a:defRPr/>
            </a:pPr>
            <a:fld id="{EF63CBE0-14DD-4C03-A31B-BCEF3929DA97}" type="slidenum">
              <a:rPr lang="en-GB" smtClean="0"/>
              <a:pPr algn="r">
                <a:defRPr/>
              </a:pPr>
              <a:t>‹#›</a:t>
            </a:fld>
            <a:endParaRPr lang="en-GB"/>
          </a:p>
        </p:txBody>
      </p:sp>
      <p:sp>
        <p:nvSpPr>
          <p:cNvPr id="6" name="Rectangle 5">
            <a:extLst>
              <a:ext uri="{FF2B5EF4-FFF2-40B4-BE49-F238E27FC236}">
                <a16:creationId xmlns:a16="http://schemas.microsoft.com/office/drawing/2014/main" id="{9051F1E1-674C-4281-92ED-7F79AC4F7874}"/>
              </a:ext>
            </a:extLst>
          </p:cNvPr>
          <p:cNvSpPr/>
          <p:nvPr userDrawn="1"/>
        </p:nvSpPr>
        <p:spPr>
          <a:xfrm>
            <a:off x="8115891" y="1"/>
            <a:ext cx="1785666" cy="882650"/>
          </a:xfrm>
          <a:prstGeom prst="rect">
            <a:avLst/>
          </a:prstGeom>
          <a:solidFill>
            <a:schemeClr val="bg1">
              <a:lumMod val="75000"/>
            </a:schemeClr>
          </a:solidFill>
        </p:spPr>
        <p:txBody>
          <a:bodyPr wrap="square">
            <a:noAutofit/>
          </a:bodyPr>
          <a:lstStyle/>
          <a:p>
            <a:endParaRPr lang="en-GB" sz="1800" dirty="0"/>
          </a:p>
        </p:txBody>
      </p:sp>
      <p:sp>
        <p:nvSpPr>
          <p:cNvPr id="8" name="Title 1">
            <a:extLst>
              <a:ext uri="{FF2B5EF4-FFF2-40B4-BE49-F238E27FC236}">
                <a16:creationId xmlns:a16="http://schemas.microsoft.com/office/drawing/2014/main" id="{9B1AD2D2-A6A6-42EC-A96A-9C045AA7C08D}"/>
              </a:ext>
            </a:extLst>
          </p:cNvPr>
          <p:cNvSpPr>
            <a:spLocks noGrp="1"/>
          </p:cNvSpPr>
          <p:nvPr>
            <p:ph type="title"/>
          </p:nvPr>
        </p:nvSpPr>
        <p:spPr>
          <a:xfrm>
            <a:off x="0" y="1"/>
            <a:ext cx="850381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kumimoji="0" lang="en-GB" sz="2800" b="1" i="0" u="none" strike="noStrike" cap="none" spc="0" normalizeH="0" baseline="0" dirty="0">
                <a:ln>
                  <a:noFill/>
                </a:ln>
                <a:solidFill>
                  <a:schemeClr val="tx1"/>
                </a:solidFill>
                <a:effectLst/>
                <a:uLnTx/>
                <a:uFillTx/>
                <a:latin typeface="Arial" pitchFamily="34"/>
                <a:ea typeface="+mn-ea"/>
                <a:cs typeface="Arial" pitchFamily="34"/>
              </a:defRPr>
            </a:lvl1pPr>
          </a:lstStyle>
          <a:p>
            <a:pPr marL="0" marR="0" lvl="0" indent="0" defTabSz="685800" eaLnBrk="0" fontAlgn="base">
              <a:spcAft>
                <a:spcPct val="0"/>
              </a:spcAft>
              <a:buClrTx/>
              <a:buSzTx/>
              <a:buFontTx/>
              <a:tabLst/>
            </a:pPr>
            <a:r>
              <a:rPr lang="en-US"/>
              <a:t>Click to edit Master title style</a:t>
            </a:r>
            <a:endParaRPr lang="en-GB"/>
          </a:p>
        </p:txBody>
      </p:sp>
      <p:pic>
        <p:nvPicPr>
          <p:cNvPr id="10" name="Picture 9" descr="A picture containing drawing, clock&#10;&#10;Description automatically generated">
            <a:extLst>
              <a:ext uri="{FF2B5EF4-FFF2-40B4-BE49-F238E27FC236}">
                <a16:creationId xmlns:a16="http://schemas.microsoft.com/office/drawing/2014/main" id="{34C422A7-7915-4B32-918E-BEBA35B1C4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327" y="219674"/>
            <a:ext cx="1353596" cy="443303"/>
          </a:xfrm>
          <a:prstGeom prst="rect">
            <a:avLst/>
          </a:prstGeom>
        </p:spPr>
      </p:pic>
    </p:spTree>
    <p:extLst>
      <p:ext uri="{BB962C8B-B14F-4D97-AF65-F5344CB8AC3E}">
        <p14:creationId xmlns:p14="http://schemas.microsoft.com/office/powerpoint/2010/main" val="34193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3678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6" r:id="rId3"/>
    <p:sldLayoutId id="2147483687" r:id="rId4"/>
    <p:sldLayoutId id="2147483671" r:id="rId5"/>
    <p:sldLayoutId id="2147483689" r:id="rId6"/>
    <p:sldLayoutId id="2147483652" r:id="rId7"/>
    <p:sldLayoutId id="2147483651" r:id="rId8"/>
    <p:sldLayoutId id="2147483657" r:id="rId9"/>
    <p:sldLayoutId id="2147483688" r:id="rId10"/>
    <p:sldLayoutId id="2147483653" r:id="rId11"/>
    <p:sldLayoutId id="2147483654" r:id="rId12"/>
    <p:sldLayoutId id="2147483682" r:id="rId13"/>
    <p:sldLayoutId id="2147483656" r:id="rId14"/>
    <p:sldLayoutId id="2147483669"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9.jfif"/><Relationship Id="rId4" Type="http://schemas.openxmlformats.org/officeDocument/2006/relationships/image" Target="../media/image28.jfif"/></Relationships>
</file>

<file path=ppt/slides/_rels/slide8.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9.jfif"/><Relationship Id="rId4" Type="http://schemas.openxmlformats.org/officeDocument/2006/relationships/image" Target="../media/image28.jfif"/></Relationships>
</file>

<file path=ppt/slides/_rels/slide9.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9.jf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2214D2-D317-43F6-B7F0-F1D2C604B39A}"/>
              </a:ext>
            </a:extLst>
          </p:cNvPr>
          <p:cNvSpPr>
            <a:spLocks noGrp="1"/>
          </p:cNvSpPr>
          <p:nvPr>
            <p:ph type="title"/>
          </p:nvPr>
        </p:nvSpPr>
        <p:spPr/>
        <p:txBody>
          <a:bodyPr>
            <a:normAutofit/>
          </a:bodyPr>
          <a:lstStyle/>
          <a:p>
            <a:r>
              <a:rPr lang="en-IN" dirty="0"/>
              <a:t>The C Language</a:t>
            </a:r>
          </a:p>
        </p:txBody>
      </p:sp>
      <p:sp>
        <p:nvSpPr>
          <p:cNvPr id="6" name="Text Placeholder 5">
            <a:extLst>
              <a:ext uri="{FF2B5EF4-FFF2-40B4-BE49-F238E27FC236}">
                <a16:creationId xmlns:a16="http://schemas.microsoft.com/office/drawing/2014/main" id="{E0340C4E-874D-4D6C-913C-E8CFB12C9B51}"/>
              </a:ext>
            </a:extLst>
          </p:cNvPr>
          <p:cNvSpPr>
            <a:spLocks noGrp="1"/>
          </p:cNvSpPr>
          <p:nvPr>
            <p:ph type="body" sz="quarter" idx="10"/>
          </p:nvPr>
        </p:nvSpPr>
        <p:spPr/>
        <p:txBody>
          <a:bodyPr/>
          <a:lstStyle/>
          <a:p>
            <a:r>
              <a:rPr lang="en-US" dirty="0"/>
              <a:t>… you wouldn’t start from here!</a:t>
            </a:r>
          </a:p>
        </p:txBody>
      </p:sp>
      <p:sp>
        <p:nvSpPr>
          <p:cNvPr id="4" name="Text Placeholder 5">
            <a:extLst>
              <a:ext uri="{FF2B5EF4-FFF2-40B4-BE49-F238E27FC236}">
                <a16:creationId xmlns:a16="http://schemas.microsoft.com/office/drawing/2014/main" id="{29E34D45-BB41-7B26-9FEF-FD186053AC29}"/>
              </a:ext>
            </a:extLst>
          </p:cNvPr>
          <p:cNvSpPr txBox="1">
            <a:spLocks/>
          </p:cNvSpPr>
          <p:nvPr/>
        </p:nvSpPr>
        <p:spPr>
          <a:xfrm>
            <a:off x="1359069" y="4589244"/>
            <a:ext cx="10070931" cy="574218"/>
          </a:xfrm>
          <a:prstGeom prst="rect">
            <a:avLst/>
          </a:prstGeom>
          <a:noFill/>
          <a:ln>
            <a:noFill/>
          </a:ln>
        </p:spPr>
        <p:txBody>
          <a:bodyPr vert="horz" wrap="square" lIns="91440" tIns="45720" rIns="91440" bIns="45720" anchor="ctr" anchorCtr="0" compatLnSpc="1">
            <a:normAutofit/>
          </a:bodyPr>
          <a:lstStyle>
            <a:lvl1pPr marL="0" indent="0" algn="l" defTabSz="914400" rtl="0" eaLnBrk="1" latinLnBrk="0" hangingPunct="1">
              <a:lnSpc>
                <a:spcPct val="90000"/>
              </a:lnSpc>
              <a:spcBef>
                <a:spcPts val="1000"/>
              </a:spcBef>
              <a:buFont typeface="Arial" panose="020B0604020202020204" pitchFamily="34" charset="0"/>
              <a:buNone/>
              <a:defRPr kumimoji="0" lang="en-GB" sz="2800" b="0" i="0" u="none" strike="noStrike" kern="1200" cap="none" spc="0" normalizeH="0" baseline="0" dirty="0">
                <a:ln>
                  <a:noFill/>
                </a:ln>
                <a:solidFill>
                  <a:sysClr val="window" lastClr="FFFFFF"/>
                </a:solidFill>
                <a:effectLst/>
                <a:uLnTx/>
                <a:uFillTx/>
                <a:latin typeface="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t>Andrew</a:t>
            </a:r>
            <a:r>
              <a:rPr lang="en-US" dirty="0"/>
              <a:t> </a:t>
            </a:r>
            <a:r>
              <a:rPr lang="en-US" b="1" dirty="0"/>
              <a:t>Banks</a:t>
            </a:r>
          </a:p>
        </p:txBody>
      </p:sp>
      <p:sp>
        <p:nvSpPr>
          <p:cNvPr id="2" name="TextBox 1">
            <a:extLst>
              <a:ext uri="{FF2B5EF4-FFF2-40B4-BE49-F238E27FC236}">
                <a16:creationId xmlns:a16="http://schemas.microsoft.com/office/drawing/2014/main" id="{660B9857-2B8F-8E49-6AAB-AF91A178433F}"/>
              </a:ext>
            </a:extLst>
          </p:cNvPr>
          <p:cNvSpPr txBox="1"/>
          <p:nvPr/>
        </p:nvSpPr>
        <p:spPr>
          <a:xfrm>
            <a:off x="1" y="5657850"/>
            <a:ext cx="12192000" cy="1077218"/>
          </a:xfrm>
          <a:prstGeom prst="rect">
            <a:avLst/>
          </a:prstGeom>
          <a:noFill/>
        </p:spPr>
        <p:txBody>
          <a:bodyPr wrap="square" rtlCol="0">
            <a:spAutoFit/>
          </a:bodyPr>
          <a:lstStyle/>
          <a:p>
            <a:pPr algn="ctr"/>
            <a:r>
              <a:rPr lang="en-US" sz="3200" b="1" dirty="0"/>
              <a:t>Explainable Real-Time Systems and Their Analysis</a:t>
            </a:r>
            <a:br>
              <a:rPr lang="en-US" sz="3200" b="1" dirty="0"/>
            </a:br>
            <a:r>
              <a:rPr lang="en-US" sz="3200" b="1" dirty="0"/>
              <a:t>(ERSA) 2024</a:t>
            </a:r>
            <a:endParaRPr lang="en-GB" sz="3200" b="1" dirty="0"/>
          </a:p>
        </p:txBody>
      </p:sp>
    </p:spTree>
    <p:extLst>
      <p:ext uri="{BB962C8B-B14F-4D97-AF65-F5344CB8AC3E}">
        <p14:creationId xmlns:p14="http://schemas.microsoft.com/office/powerpoint/2010/main" val="10201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38939EA3-9A26-3845-BD47-171E4D339EBC}"/>
              </a:ext>
            </a:extLst>
          </p:cNvPr>
          <p:cNvSpPr/>
          <p:nvPr/>
        </p:nvSpPr>
        <p:spPr>
          <a:xfrm>
            <a:off x="8697396" y="1133473"/>
            <a:ext cx="2371725" cy="537432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dirty="0">
                <a:solidFill>
                  <a:schemeClr val="accent2">
                    <a:lumMod val="60000"/>
                    <a:lumOff val="40000"/>
                  </a:schemeClr>
                </a:solidFill>
              </a:rPr>
              <a:t>JTC1/SC42</a:t>
            </a:r>
          </a:p>
        </p:txBody>
      </p:sp>
      <p:sp>
        <p:nvSpPr>
          <p:cNvPr id="19" name="Rectangle: Rounded Corners 18">
            <a:extLst>
              <a:ext uri="{FF2B5EF4-FFF2-40B4-BE49-F238E27FC236}">
                <a16:creationId xmlns:a16="http://schemas.microsoft.com/office/drawing/2014/main" id="{E00A7A3F-405A-6ED7-A0E8-2D6F82CF2832}"/>
              </a:ext>
            </a:extLst>
          </p:cNvPr>
          <p:cNvSpPr/>
          <p:nvPr/>
        </p:nvSpPr>
        <p:spPr>
          <a:xfrm>
            <a:off x="5785290" y="1133473"/>
            <a:ext cx="2371725" cy="537432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dirty="0">
                <a:solidFill>
                  <a:schemeClr val="accent2">
                    <a:lumMod val="60000"/>
                    <a:lumOff val="40000"/>
                  </a:schemeClr>
                </a:solidFill>
              </a:rPr>
              <a:t>JWG2</a:t>
            </a:r>
            <a:br>
              <a:rPr lang="en-GB" dirty="0">
                <a:solidFill>
                  <a:schemeClr val="accent2">
                    <a:lumMod val="60000"/>
                    <a:lumOff val="40000"/>
                  </a:schemeClr>
                </a:solidFill>
              </a:rPr>
            </a:br>
            <a:r>
              <a:rPr lang="en-GB" dirty="0">
                <a:solidFill>
                  <a:schemeClr val="accent2">
                    <a:lumMod val="60000"/>
                    <a:lumOff val="40000"/>
                  </a:schemeClr>
                </a:solidFill>
              </a:rPr>
              <a:t>JTC1/SC42 + SC7</a:t>
            </a:r>
          </a:p>
        </p:txBody>
      </p:sp>
      <p:sp>
        <p:nvSpPr>
          <p:cNvPr id="14" name="Rectangle: Rounded Corners 13">
            <a:extLst>
              <a:ext uri="{FF2B5EF4-FFF2-40B4-BE49-F238E27FC236}">
                <a16:creationId xmlns:a16="http://schemas.microsoft.com/office/drawing/2014/main" id="{B7BC0961-D8F3-D4C6-0AAB-F971FA16AE3B}"/>
              </a:ext>
            </a:extLst>
          </p:cNvPr>
          <p:cNvSpPr/>
          <p:nvPr/>
        </p:nvSpPr>
        <p:spPr>
          <a:xfrm>
            <a:off x="133350" y="1133475"/>
            <a:ext cx="5111559" cy="5374328"/>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dirty="0">
                <a:solidFill>
                  <a:schemeClr val="accent2">
                    <a:lumMod val="60000"/>
                    <a:lumOff val="40000"/>
                  </a:schemeClr>
                </a:solidFill>
              </a:rPr>
              <a:t>JTC1/SC7</a:t>
            </a:r>
          </a:p>
        </p:txBody>
      </p:sp>
      <p:sp>
        <p:nvSpPr>
          <p:cNvPr id="2" name="Title 1">
            <a:extLst>
              <a:ext uri="{FF2B5EF4-FFF2-40B4-BE49-F238E27FC236}">
                <a16:creationId xmlns:a16="http://schemas.microsoft.com/office/drawing/2014/main" id="{68F6C22E-4CA1-0568-B236-7BC63392C05F}"/>
              </a:ext>
            </a:extLst>
          </p:cNvPr>
          <p:cNvSpPr>
            <a:spLocks noGrp="1"/>
          </p:cNvSpPr>
          <p:nvPr>
            <p:ph type="title"/>
          </p:nvPr>
        </p:nvSpPr>
        <p:spPr/>
        <p:txBody>
          <a:bodyPr/>
          <a:lstStyle/>
          <a:p>
            <a:r>
              <a:rPr lang="en-GB" dirty="0"/>
              <a:t>Artificial Intelligence Life Cycle Processes</a:t>
            </a:r>
          </a:p>
        </p:txBody>
      </p:sp>
      <p:sp>
        <p:nvSpPr>
          <p:cNvPr id="3" name="Slide Number Placeholder 2">
            <a:extLst>
              <a:ext uri="{FF2B5EF4-FFF2-40B4-BE49-F238E27FC236}">
                <a16:creationId xmlns:a16="http://schemas.microsoft.com/office/drawing/2014/main" id="{80F63D56-F9ED-9DF2-3B49-56917F07EED9}"/>
              </a:ext>
            </a:extLst>
          </p:cNvPr>
          <p:cNvSpPr>
            <a:spLocks noGrp="1"/>
          </p:cNvSpPr>
          <p:nvPr>
            <p:ph type="sldNum" sz="quarter" idx="11"/>
          </p:nvPr>
        </p:nvSpPr>
        <p:spPr/>
        <p:txBody>
          <a:bodyPr/>
          <a:lstStyle/>
          <a:p>
            <a:pPr>
              <a:defRPr/>
            </a:pPr>
            <a:fld id="{EF63CBE0-14DD-4C03-A31B-BCEF3929DA97}" type="slidenum">
              <a:rPr lang="en-GB" smtClean="0"/>
              <a:pPr>
                <a:defRPr/>
              </a:pPr>
              <a:t>10</a:t>
            </a:fld>
            <a:endParaRPr lang="en-GB"/>
          </a:p>
        </p:txBody>
      </p:sp>
      <p:sp>
        <p:nvSpPr>
          <p:cNvPr id="6" name="Rectangle: Rounded Corners 5">
            <a:extLst>
              <a:ext uri="{FF2B5EF4-FFF2-40B4-BE49-F238E27FC236}">
                <a16:creationId xmlns:a16="http://schemas.microsoft.com/office/drawing/2014/main" id="{13B4388B-4849-6D45-6457-2533FD13CB98}"/>
              </a:ext>
            </a:extLst>
          </p:cNvPr>
          <p:cNvSpPr/>
          <p:nvPr/>
        </p:nvSpPr>
        <p:spPr>
          <a:xfrm>
            <a:off x="2940680" y="2652571"/>
            <a:ext cx="1847521"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TR 29119-11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Testing of</a:t>
            </a:r>
            <a:br>
              <a:rPr lang="en-GB" sz="1200" b="1" dirty="0">
                <a:solidFill>
                  <a:prstClr val="white"/>
                </a:solidFill>
                <a:latin typeface="Arial"/>
              </a:rPr>
            </a:br>
            <a:r>
              <a:rPr lang="en-GB" sz="1200" b="1" dirty="0">
                <a:solidFill>
                  <a:prstClr val="white"/>
                </a:solidFill>
                <a:latin typeface="Arial"/>
              </a:rPr>
              <a:t>AI systems</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96B931DB-43CD-A594-A887-8C46095F2286}"/>
              </a:ext>
            </a:extLst>
          </p:cNvPr>
          <p:cNvSpPr/>
          <p:nvPr/>
        </p:nvSpPr>
        <p:spPr>
          <a:xfrm>
            <a:off x="8972301" y="3820637"/>
            <a:ext cx="1847521"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25058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Guidance for Quality</a:t>
            </a:r>
            <a:br>
              <a:rPr lang="en-GB" sz="1200" b="1" dirty="0">
                <a:solidFill>
                  <a:prstClr val="white"/>
                </a:solidFill>
                <a:latin typeface="Arial"/>
              </a:rPr>
            </a:br>
            <a:r>
              <a:rPr lang="en-GB" sz="1200" b="1" dirty="0" err="1">
                <a:solidFill>
                  <a:prstClr val="white"/>
                </a:solidFill>
                <a:latin typeface="Arial"/>
              </a:rPr>
              <a:t>Eval’n</a:t>
            </a:r>
            <a:r>
              <a:rPr lang="en-GB" sz="1200" b="1" dirty="0">
                <a:solidFill>
                  <a:prstClr val="white"/>
                </a:solidFill>
                <a:latin typeface="Arial"/>
              </a:rPr>
              <a:t> of AI systems</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109F9401-1F2C-0974-17EC-2D96EA37A4DA}"/>
              </a:ext>
            </a:extLst>
          </p:cNvPr>
          <p:cNvSpPr/>
          <p:nvPr/>
        </p:nvSpPr>
        <p:spPr>
          <a:xfrm>
            <a:off x="8969023" y="5004250"/>
            <a:ext cx="1847521"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25059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Quality model</a:t>
            </a:r>
            <a:br>
              <a:rPr lang="en-GB" sz="1200" b="1" dirty="0">
                <a:solidFill>
                  <a:prstClr val="white"/>
                </a:solidFill>
                <a:latin typeface="Arial"/>
              </a:rPr>
            </a:br>
            <a:r>
              <a:rPr lang="en-GB" sz="1200" b="1" dirty="0">
                <a:solidFill>
                  <a:prstClr val="white"/>
                </a:solidFill>
                <a:latin typeface="Arial"/>
              </a:rPr>
              <a:t>for AI systems</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7C40D84F-DE5C-4B61-7656-64A955AA048F}"/>
              </a:ext>
            </a:extLst>
          </p:cNvPr>
          <p:cNvSpPr/>
          <p:nvPr/>
        </p:nvSpPr>
        <p:spPr>
          <a:xfrm>
            <a:off x="8949972" y="1477640"/>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5338</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AI system life cycle processes</a:t>
            </a:r>
          </a:p>
        </p:txBody>
      </p:sp>
      <p:sp>
        <p:nvSpPr>
          <p:cNvPr id="10" name="Rectangle: Rounded Corners 9">
            <a:extLst>
              <a:ext uri="{FF2B5EF4-FFF2-40B4-BE49-F238E27FC236}">
                <a16:creationId xmlns:a16="http://schemas.microsoft.com/office/drawing/2014/main" id="{C13D9D17-2AA5-5246-8014-AABE2FB82521}"/>
              </a:ext>
            </a:extLst>
          </p:cNvPr>
          <p:cNvSpPr/>
          <p:nvPr/>
        </p:nvSpPr>
        <p:spPr>
          <a:xfrm>
            <a:off x="514676" y="1477640"/>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15288</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System-engineering</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life cycle processes</a:t>
            </a:r>
          </a:p>
        </p:txBody>
      </p:sp>
      <p:sp>
        <p:nvSpPr>
          <p:cNvPr id="12" name="Rectangle: Rounded Corners 11">
            <a:extLst>
              <a:ext uri="{FF2B5EF4-FFF2-40B4-BE49-F238E27FC236}">
                <a16:creationId xmlns:a16="http://schemas.microsoft.com/office/drawing/2014/main" id="{BF748910-4757-E3CE-635F-5C4D21B5DA83}"/>
              </a:ext>
            </a:extLst>
          </p:cNvPr>
          <p:cNvSpPr/>
          <p:nvPr/>
        </p:nvSpPr>
        <p:spPr>
          <a:xfrm>
            <a:off x="2921629" y="1477640"/>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12207</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Software-engineering</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life cycle processes</a:t>
            </a:r>
          </a:p>
        </p:txBody>
      </p:sp>
      <p:sp>
        <p:nvSpPr>
          <p:cNvPr id="30" name="Rectangle: Rounded Corners 29">
            <a:extLst>
              <a:ext uri="{FF2B5EF4-FFF2-40B4-BE49-F238E27FC236}">
                <a16:creationId xmlns:a16="http://schemas.microsoft.com/office/drawing/2014/main" id="{9226DFF1-8172-1A23-709A-D11C61CD88E9}"/>
              </a:ext>
            </a:extLst>
          </p:cNvPr>
          <p:cNvSpPr/>
          <p:nvPr/>
        </p:nvSpPr>
        <p:spPr>
          <a:xfrm>
            <a:off x="552778" y="2652571"/>
            <a:ext cx="1847521"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TR 29119-1..5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Software Testing</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23335765-801C-50A6-91B4-3875D07ECB36}"/>
              </a:ext>
            </a:extLst>
          </p:cNvPr>
          <p:cNvSpPr/>
          <p:nvPr/>
        </p:nvSpPr>
        <p:spPr>
          <a:xfrm>
            <a:off x="2940680" y="5004250"/>
            <a:ext cx="1847521"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25010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Software Quality Model</a:t>
            </a:r>
          </a:p>
        </p:txBody>
      </p:sp>
      <p:sp>
        <p:nvSpPr>
          <p:cNvPr id="4" name="Rectangle: Rounded Corners 3">
            <a:extLst>
              <a:ext uri="{FF2B5EF4-FFF2-40B4-BE49-F238E27FC236}">
                <a16:creationId xmlns:a16="http://schemas.microsoft.com/office/drawing/2014/main" id="{B2B25FC5-9A67-1293-A9F7-4487F2C52A21}"/>
              </a:ext>
            </a:extLst>
          </p:cNvPr>
          <p:cNvSpPr/>
          <p:nvPr/>
        </p:nvSpPr>
        <p:spPr>
          <a:xfrm>
            <a:off x="6047392" y="2652571"/>
            <a:ext cx="1847521" cy="793872"/>
          </a:xfrm>
          <a:prstGeom prst="roundRect">
            <a:avLst/>
          </a:prstGeom>
          <a:solidFill>
            <a:schemeClr val="bg2"/>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42119 (TBC)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Arial"/>
              </a:rPr>
              <a:t>Testing of</a:t>
            </a:r>
            <a:br>
              <a:rPr lang="en-GB" sz="1200" b="1" dirty="0">
                <a:solidFill>
                  <a:prstClr val="white"/>
                </a:solidFill>
                <a:latin typeface="Arial"/>
              </a:rPr>
            </a:br>
            <a:r>
              <a:rPr lang="en-GB" sz="1200" b="1" dirty="0">
                <a:solidFill>
                  <a:prstClr val="white"/>
                </a:solidFill>
                <a:latin typeface="Arial"/>
              </a:rPr>
              <a:t>AI systems</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9" name="Straight Arrow Connector 8">
            <a:extLst>
              <a:ext uri="{FF2B5EF4-FFF2-40B4-BE49-F238E27FC236}">
                <a16:creationId xmlns:a16="http://schemas.microsoft.com/office/drawing/2014/main" id="{B060448A-9642-C02D-A9CD-7D61E6D39B24}"/>
              </a:ext>
            </a:extLst>
          </p:cNvPr>
          <p:cNvCxnSpPr>
            <a:endCxn id="6" idx="1"/>
          </p:cNvCxnSpPr>
          <p:nvPr/>
        </p:nvCxnSpPr>
        <p:spPr>
          <a:xfrm>
            <a:off x="2400299" y="3049507"/>
            <a:ext cx="540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9F847D-A71C-9F5B-CDE9-AD4BD31399FC}"/>
              </a:ext>
            </a:extLst>
          </p:cNvPr>
          <p:cNvCxnSpPr>
            <a:stCxn id="6" idx="3"/>
            <a:endCxn id="4" idx="1"/>
          </p:cNvCxnSpPr>
          <p:nvPr/>
        </p:nvCxnSpPr>
        <p:spPr>
          <a:xfrm>
            <a:off x="4788201" y="3049507"/>
            <a:ext cx="125919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EEDA85-C6A1-6C1A-26E5-CBEF6517711B}"/>
              </a:ext>
            </a:extLst>
          </p:cNvPr>
          <p:cNvCxnSpPr>
            <a:stCxn id="36" idx="3"/>
          </p:cNvCxnSpPr>
          <p:nvPr/>
        </p:nvCxnSpPr>
        <p:spPr>
          <a:xfrm>
            <a:off x="4788201" y="5401186"/>
            <a:ext cx="416177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3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1E7BD43-D423-40A9-F654-301E3C271F02}"/>
              </a:ext>
            </a:extLst>
          </p:cNvPr>
          <p:cNvSpPr/>
          <p:nvPr/>
        </p:nvSpPr>
        <p:spPr>
          <a:xfrm>
            <a:off x="6309602" y="1957128"/>
            <a:ext cx="2371725" cy="1507777"/>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2">
                    <a:lumMod val="60000"/>
                    <a:lumOff val="40000"/>
                  </a:schemeClr>
                </a:solidFill>
              </a:rPr>
              <a:t>TC65/SC65A</a:t>
            </a:r>
          </a:p>
        </p:txBody>
      </p:sp>
      <p:sp>
        <p:nvSpPr>
          <p:cNvPr id="6" name="Rectangle: Rounded Corners 5">
            <a:extLst>
              <a:ext uri="{FF2B5EF4-FFF2-40B4-BE49-F238E27FC236}">
                <a16:creationId xmlns:a16="http://schemas.microsoft.com/office/drawing/2014/main" id="{0C763162-183B-D855-91ED-8929C41D83F1}"/>
              </a:ext>
            </a:extLst>
          </p:cNvPr>
          <p:cNvSpPr/>
          <p:nvPr/>
        </p:nvSpPr>
        <p:spPr>
          <a:xfrm>
            <a:off x="623014" y="1962618"/>
            <a:ext cx="2371725" cy="1507777"/>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2">
                    <a:lumMod val="60000"/>
                    <a:lumOff val="40000"/>
                  </a:schemeClr>
                </a:solidFill>
              </a:rPr>
              <a:t>JTC1/SC42</a:t>
            </a:r>
          </a:p>
        </p:txBody>
      </p:sp>
      <p:sp>
        <p:nvSpPr>
          <p:cNvPr id="20" name="Rectangle: Rounded Corners 19">
            <a:extLst>
              <a:ext uri="{FF2B5EF4-FFF2-40B4-BE49-F238E27FC236}">
                <a16:creationId xmlns:a16="http://schemas.microsoft.com/office/drawing/2014/main" id="{59AC5C58-2B0F-313A-0B72-D0237229DFC9}"/>
              </a:ext>
            </a:extLst>
          </p:cNvPr>
          <p:cNvSpPr/>
          <p:nvPr/>
        </p:nvSpPr>
        <p:spPr>
          <a:xfrm>
            <a:off x="3461380" y="3920855"/>
            <a:ext cx="8091283" cy="2171700"/>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dirty="0">
                <a:solidFill>
                  <a:schemeClr val="accent2">
                    <a:lumMod val="60000"/>
                    <a:lumOff val="40000"/>
                  </a:schemeClr>
                </a:solidFill>
              </a:rPr>
              <a:t>ISO TC22/SC32</a:t>
            </a:r>
          </a:p>
        </p:txBody>
      </p:sp>
      <p:sp>
        <p:nvSpPr>
          <p:cNvPr id="19" name="Rectangle: Rounded Corners 18">
            <a:extLst>
              <a:ext uri="{FF2B5EF4-FFF2-40B4-BE49-F238E27FC236}">
                <a16:creationId xmlns:a16="http://schemas.microsoft.com/office/drawing/2014/main" id="{E00A7A3F-405A-6ED7-A0E8-2D6F82CF2832}"/>
              </a:ext>
            </a:extLst>
          </p:cNvPr>
          <p:cNvSpPr/>
          <p:nvPr/>
        </p:nvSpPr>
        <p:spPr>
          <a:xfrm>
            <a:off x="3466308" y="1962618"/>
            <a:ext cx="2371725" cy="1507778"/>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solidFill>
                  <a:schemeClr val="accent2">
                    <a:lumMod val="60000"/>
                    <a:lumOff val="40000"/>
                  </a:schemeClr>
                </a:solidFill>
              </a:rPr>
              <a:t>JWG</a:t>
            </a:r>
          </a:p>
        </p:txBody>
      </p:sp>
      <p:sp>
        <p:nvSpPr>
          <p:cNvPr id="2" name="Title 1">
            <a:extLst>
              <a:ext uri="{FF2B5EF4-FFF2-40B4-BE49-F238E27FC236}">
                <a16:creationId xmlns:a16="http://schemas.microsoft.com/office/drawing/2014/main" id="{68F6C22E-4CA1-0568-B236-7BC63392C05F}"/>
              </a:ext>
            </a:extLst>
          </p:cNvPr>
          <p:cNvSpPr>
            <a:spLocks noGrp="1"/>
          </p:cNvSpPr>
          <p:nvPr>
            <p:ph type="title"/>
          </p:nvPr>
        </p:nvSpPr>
        <p:spPr/>
        <p:txBody>
          <a:bodyPr/>
          <a:lstStyle/>
          <a:p>
            <a:r>
              <a:rPr lang="en-GB" dirty="0"/>
              <a:t>Safety and Artificial Intelligence</a:t>
            </a:r>
          </a:p>
        </p:txBody>
      </p:sp>
      <p:sp>
        <p:nvSpPr>
          <p:cNvPr id="3" name="Slide Number Placeholder 2">
            <a:extLst>
              <a:ext uri="{FF2B5EF4-FFF2-40B4-BE49-F238E27FC236}">
                <a16:creationId xmlns:a16="http://schemas.microsoft.com/office/drawing/2014/main" id="{80F63D56-F9ED-9DF2-3B49-56917F07EED9}"/>
              </a:ext>
            </a:extLst>
          </p:cNvPr>
          <p:cNvSpPr>
            <a:spLocks noGrp="1"/>
          </p:cNvSpPr>
          <p:nvPr>
            <p:ph type="sldNum" sz="quarter" idx="11"/>
          </p:nvPr>
        </p:nvSpPr>
        <p:spPr/>
        <p:txBody>
          <a:bodyPr/>
          <a:lstStyle/>
          <a:p>
            <a:pPr>
              <a:defRPr/>
            </a:pPr>
            <a:fld id="{EF63CBE0-14DD-4C03-A31B-BCEF3929DA97}" type="slidenum">
              <a:rPr lang="en-GB" smtClean="0"/>
              <a:pPr>
                <a:defRPr/>
              </a:pPr>
              <a:t>11</a:t>
            </a:fld>
            <a:endParaRPr lang="en-GB"/>
          </a:p>
        </p:txBody>
      </p:sp>
      <p:sp>
        <p:nvSpPr>
          <p:cNvPr id="4" name="Rectangle: Rounded Corners 3">
            <a:extLst>
              <a:ext uri="{FF2B5EF4-FFF2-40B4-BE49-F238E27FC236}">
                <a16:creationId xmlns:a16="http://schemas.microsoft.com/office/drawing/2014/main" id="{7886BBFB-E220-55A5-1CAE-C6AE5A7C05B2}"/>
              </a:ext>
            </a:extLst>
          </p:cNvPr>
          <p:cNvSpPr/>
          <p:nvPr/>
        </p:nvSpPr>
        <p:spPr>
          <a:xfrm>
            <a:off x="3713958" y="2485900"/>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DTR 5469</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Functional safety and AI systems</a:t>
            </a:r>
          </a:p>
        </p:txBody>
      </p:sp>
      <p:sp>
        <p:nvSpPr>
          <p:cNvPr id="5" name="Rectangle: Rounded Corners 4">
            <a:extLst>
              <a:ext uri="{FF2B5EF4-FFF2-40B4-BE49-F238E27FC236}">
                <a16:creationId xmlns:a16="http://schemas.microsoft.com/office/drawing/2014/main" id="{8B6D42F2-EB19-F9D2-13BA-529696041DA8}"/>
              </a:ext>
            </a:extLst>
          </p:cNvPr>
          <p:cNvSpPr/>
          <p:nvPr/>
        </p:nvSpPr>
        <p:spPr>
          <a:xfrm>
            <a:off x="3713958" y="4612636"/>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PAS 8800</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Safety and</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artificial intelligence</a:t>
            </a:r>
          </a:p>
        </p:txBody>
      </p:sp>
      <p:sp>
        <p:nvSpPr>
          <p:cNvPr id="11" name="Rectangle: Rounded Corners 10">
            <a:extLst>
              <a:ext uri="{FF2B5EF4-FFF2-40B4-BE49-F238E27FC236}">
                <a16:creationId xmlns:a16="http://schemas.microsoft.com/office/drawing/2014/main" id="{7C40D84F-DE5C-4B61-7656-64A955AA048F}"/>
              </a:ext>
            </a:extLst>
          </p:cNvPr>
          <p:cNvSpPr/>
          <p:nvPr/>
        </p:nvSpPr>
        <p:spPr>
          <a:xfrm>
            <a:off x="875590" y="2487184"/>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5338</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AI system life cycle processes</a:t>
            </a:r>
          </a:p>
        </p:txBody>
      </p:sp>
      <p:sp>
        <p:nvSpPr>
          <p:cNvPr id="15" name="Rectangle: Rounded Corners 14">
            <a:extLst>
              <a:ext uri="{FF2B5EF4-FFF2-40B4-BE49-F238E27FC236}">
                <a16:creationId xmlns:a16="http://schemas.microsoft.com/office/drawing/2014/main" id="{52BD0C57-DC2D-F974-756A-270E8BD45D89}"/>
              </a:ext>
            </a:extLst>
          </p:cNvPr>
          <p:cNvSpPr/>
          <p:nvPr/>
        </p:nvSpPr>
        <p:spPr>
          <a:xfrm>
            <a:off x="6557252" y="4142446"/>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26262</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Functional safety</a:t>
            </a:r>
          </a:p>
        </p:txBody>
      </p:sp>
      <p:sp>
        <p:nvSpPr>
          <p:cNvPr id="16" name="Rectangle: Rounded Corners 15">
            <a:extLst>
              <a:ext uri="{FF2B5EF4-FFF2-40B4-BE49-F238E27FC236}">
                <a16:creationId xmlns:a16="http://schemas.microsoft.com/office/drawing/2014/main" id="{49C48A03-D62D-3485-5FA6-59600DEE62DC}"/>
              </a:ext>
            </a:extLst>
          </p:cNvPr>
          <p:cNvSpPr/>
          <p:nvPr/>
        </p:nvSpPr>
        <p:spPr>
          <a:xfrm>
            <a:off x="9400546" y="4612636"/>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DTS 5053</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Safety for</a:t>
            </a:r>
            <a:r>
              <a:rPr lang="en-GB" sz="1200" b="1" dirty="0">
                <a:solidFill>
                  <a:prstClr val="white"/>
                </a:solidFill>
                <a:latin typeface="Arial"/>
              </a:rPr>
              <a:t> </a:t>
            </a:r>
            <a:r>
              <a:rPr kumimoji="0" lang="en-GB" sz="1200" b="1" i="0" u="none" strike="noStrike" kern="1200" cap="none" spc="0" normalizeH="0" baseline="0" noProof="0" dirty="0">
                <a:ln>
                  <a:noFill/>
                </a:ln>
                <a:solidFill>
                  <a:prstClr val="white"/>
                </a:solidFill>
                <a:effectLst/>
                <a:uLnTx/>
                <a:uFillTx/>
                <a:latin typeface="Arial"/>
                <a:ea typeface="+mn-ea"/>
                <a:cs typeface="+mn-cs"/>
              </a:rPr>
              <a:t>automated driving systems</a:t>
            </a:r>
          </a:p>
        </p:txBody>
      </p:sp>
      <p:sp>
        <p:nvSpPr>
          <p:cNvPr id="17" name="Rectangle: Rounded Corners 16">
            <a:extLst>
              <a:ext uri="{FF2B5EF4-FFF2-40B4-BE49-F238E27FC236}">
                <a16:creationId xmlns:a16="http://schemas.microsoft.com/office/drawing/2014/main" id="{A377240E-A600-DE8C-B6BF-E112D7F03275}"/>
              </a:ext>
            </a:extLst>
          </p:cNvPr>
          <p:cNvSpPr/>
          <p:nvPr/>
        </p:nvSpPr>
        <p:spPr>
          <a:xfrm>
            <a:off x="6557252" y="5133723"/>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21434</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SOTIF</a:t>
            </a:r>
          </a:p>
        </p:txBody>
      </p:sp>
      <p:cxnSp>
        <p:nvCxnSpPr>
          <p:cNvPr id="22" name="Straight Arrow Connector 21">
            <a:extLst>
              <a:ext uri="{FF2B5EF4-FFF2-40B4-BE49-F238E27FC236}">
                <a16:creationId xmlns:a16="http://schemas.microsoft.com/office/drawing/2014/main" id="{E6AF1A69-0305-32BC-B0D7-8E8A7985696A}"/>
              </a:ext>
            </a:extLst>
          </p:cNvPr>
          <p:cNvCxnSpPr>
            <a:stCxn id="4" idx="2"/>
            <a:endCxn id="5" idx="0"/>
          </p:cNvCxnSpPr>
          <p:nvPr/>
        </p:nvCxnSpPr>
        <p:spPr>
          <a:xfrm>
            <a:off x="4647244" y="3279772"/>
            <a:ext cx="0" cy="1332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273CEAC-720D-016B-B5E7-FE4EC8EEC0C6}"/>
              </a:ext>
            </a:extLst>
          </p:cNvPr>
          <p:cNvSpPr/>
          <p:nvPr/>
        </p:nvSpPr>
        <p:spPr>
          <a:xfrm>
            <a:off x="6557252" y="2485900"/>
            <a:ext cx="1866572" cy="79387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IEC 61508</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Functional safety</a:t>
            </a:r>
          </a:p>
        </p:txBody>
      </p:sp>
      <p:cxnSp>
        <p:nvCxnSpPr>
          <p:cNvPr id="26" name="Straight Connector 25">
            <a:extLst>
              <a:ext uri="{FF2B5EF4-FFF2-40B4-BE49-F238E27FC236}">
                <a16:creationId xmlns:a16="http://schemas.microsoft.com/office/drawing/2014/main" id="{1445DC44-3102-4A7D-F574-ABF0611F203F}"/>
              </a:ext>
            </a:extLst>
          </p:cNvPr>
          <p:cNvCxnSpPr>
            <a:cxnSpLocks/>
            <a:stCxn id="5" idx="3"/>
            <a:endCxn id="15" idx="1"/>
          </p:cNvCxnSpPr>
          <p:nvPr/>
        </p:nvCxnSpPr>
        <p:spPr>
          <a:xfrm flipV="1">
            <a:off x="5580530" y="4539382"/>
            <a:ext cx="976722" cy="470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D140F0-2709-5660-4D4C-46B11F545266}"/>
              </a:ext>
            </a:extLst>
          </p:cNvPr>
          <p:cNvCxnSpPr>
            <a:cxnSpLocks/>
            <a:stCxn id="15" idx="3"/>
            <a:endCxn id="16" idx="1"/>
          </p:cNvCxnSpPr>
          <p:nvPr/>
        </p:nvCxnSpPr>
        <p:spPr>
          <a:xfrm>
            <a:off x="8423824" y="4539382"/>
            <a:ext cx="976722" cy="470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C60E7B-A3C0-4A54-F5ED-DC0C8AED20DD}"/>
              </a:ext>
            </a:extLst>
          </p:cNvPr>
          <p:cNvCxnSpPr>
            <a:cxnSpLocks/>
            <a:stCxn id="17" idx="3"/>
            <a:endCxn id="16" idx="1"/>
          </p:cNvCxnSpPr>
          <p:nvPr/>
        </p:nvCxnSpPr>
        <p:spPr>
          <a:xfrm flipV="1">
            <a:off x="8423824" y="5009572"/>
            <a:ext cx="976722" cy="5210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6ACB467-0C13-3A77-E665-6322B71C88E6}"/>
              </a:ext>
            </a:extLst>
          </p:cNvPr>
          <p:cNvCxnSpPr>
            <a:cxnSpLocks/>
            <a:stCxn id="5" idx="3"/>
            <a:endCxn id="17" idx="1"/>
          </p:cNvCxnSpPr>
          <p:nvPr/>
        </p:nvCxnSpPr>
        <p:spPr>
          <a:xfrm>
            <a:off x="5580530" y="5009572"/>
            <a:ext cx="976722" cy="5210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D346B0-E75A-332A-2EAC-8501FB3FBC79}"/>
              </a:ext>
            </a:extLst>
          </p:cNvPr>
          <p:cNvCxnSpPr>
            <a:stCxn id="6" idx="3"/>
            <a:endCxn id="19" idx="1"/>
          </p:cNvCxnSpPr>
          <p:nvPr/>
        </p:nvCxnSpPr>
        <p:spPr>
          <a:xfrm>
            <a:off x="2994739" y="2716507"/>
            <a:ext cx="4715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AF19C94-EF7C-2DEF-3A29-B1D387659ED3}"/>
              </a:ext>
            </a:extLst>
          </p:cNvPr>
          <p:cNvCxnSpPr>
            <a:stCxn id="12" idx="1"/>
            <a:endCxn id="19" idx="3"/>
          </p:cNvCxnSpPr>
          <p:nvPr/>
        </p:nvCxnSpPr>
        <p:spPr>
          <a:xfrm flipH="1">
            <a:off x="5838033" y="2711017"/>
            <a:ext cx="471569" cy="5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5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4" grpId="0" animBg="1"/>
      <p:bldP spid="5"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1F007-274E-F6F7-ED67-31195DBC7E4D}"/>
              </a:ext>
            </a:extLst>
          </p:cNvPr>
          <p:cNvSpPr>
            <a:spLocks noGrp="1"/>
          </p:cNvSpPr>
          <p:nvPr>
            <p:ph type="title"/>
          </p:nvPr>
        </p:nvSpPr>
        <p:spPr>
          <a:xfrm>
            <a:off x="581289" y="1979621"/>
            <a:ext cx="5793297" cy="1754326"/>
          </a:xfrm>
        </p:spPr>
        <p:txBody>
          <a:bodyPr/>
          <a:lstStyle/>
          <a:p>
            <a:r>
              <a:rPr lang="en-US" dirty="0"/>
              <a:t>The C Language...</a:t>
            </a:r>
            <a:br>
              <a:rPr lang="en-US" dirty="0"/>
            </a:br>
            <a:r>
              <a:rPr lang="en-US" sz="3200" dirty="0"/>
              <a:t>... and what is wrong with it</a:t>
            </a:r>
            <a:br>
              <a:rPr lang="en-US" dirty="0"/>
            </a:br>
            <a:endParaRPr lang="en-IN" dirty="0"/>
          </a:p>
        </p:txBody>
      </p:sp>
      <p:sp>
        <p:nvSpPr>
          <p:cNvPr id="5" name="Text Placeholder 4">
            <a:extLst>
              <a:ext uri="{FF2B5EF4-FFF2-40B4-BE49-F238E27FC236}">
                <a16:creationId xmlns:a16="http://schemas.microsoft.com/office/drawing/2014/main" id="{B82077E9-7CF6-5330-AF00-F70117F4496C}"/>
              </a:ext>
            </a:extLst>
          </p:cNvPr>
          <p:cNvSpPr>
            <a:spLocks noGrp="1"/>
          </p:cNvSpPr>
          <p:nvPr>
            <p:ph type="body" sz="quarter" idx="10"/>
          </p:nvPr>
        </p:nvSpPr>
        <p:spPr/>
        <p:txBody>
          <a:bodyPr/>
          <a:lstStyle/>
          <a:p>
            <a:endParaRPr lang="en-IN"/>
          </a:p>
        </p:txBody>
      </p:sp>
      <p:sp>
        <p:nvSpPr>
          <p:cNvPr id="6" name="Text Placeholder 5">
            <a:extLst>
              <a:ext uri="{FF2B5EF4-FFF2-40B4-BE49-F238E27FC236}">
                <a16:creationId xmlns:a16="http://schemas.microsoft.com/office/drawing/2014/main" id="{4E4C9CFE-AE63-D918-5764-9F370E1F4C4E}"/>
              </a:ext>
            </a:extLst>
          </p:cNvPr>
          <p:cNvSpPr>
            <a:spLocks noGrp="1"/>
          </p:cNvSpPr>
          <p:nvPr>
            <p:ph type="body" sz="quarter" idx="11"/>
          </p:nvPr>
        </p:nvSpPr>
        <p:spPr/>
        <p:txBody>
          <a:bodyPr/>
          <a:lstStyle/>
          <a:p>
            <a:endParaRPr lang="en-IN"/>
          </a:p>
        </p:txBody>
      </p:sp>
      <p:grpSp>
        <p:nvGrpSpPr>
          <p:cNvPr id="7" name="Group 4">
            <a:extLst>
              <a:ext uri="{FF2B5EF4-FFF2-40B4-BE49-F238E27FC236}">
                <a16:creationId xmlns:a16="http://schemas.microsoft.com/office/drawing/2014/main" id="{E9E86201-F1F6-3F6E-ED78-971D8254F9BD}"/>
              </a:ext>
            </a:extLst>
          </p:cNvPr>
          <p:cNvGrpSpPr/>
          <p:nvPr/>
        </p:nvGrpSpPr>
        <p:grpSpPr>
          <a:xfrm>
            <a:off x="8370738" y="2286000"/>
            <a:ext cx="2210705" cy="1327418"/>
            <a:chOff x="2666207" y="3968468"/>
            <a:chExt cx="780330" cy="444645"/>
          </a:xfrm>
        </p:grpSpPr>
        <p:sp>
          <p:nvSpPr>
            <p:cNvPr id="8" name="Freeform 5">
              <a:extLst>
                <a:ext uri="{FF2B5EF4-FFF2-40B4-BE49-F238E27FC236}">
                  <a16:creationId xmlns:a16="http://schemas.microsoft.com/office/drawing/2014/main" id="{F6C9399C-3B95-FDE1-D69D-83D46BF44D69}"/>
                </a:ext>
              </a:extLst>
            </p:cNvPr>
            <p:cNvSpPr/>
            <p:nvPr/>
          </p:nvSpPr>
          <p:spPr>
            <a:xfrm>
              <a:off x="2666207" y="3968468"/>
              <a:ext cx="270909" cy="444645"/>
            </a:xfrm>
            <a:custGeom>
              <a:avLst/>
              <a:gdLst>
                <a:gd name="f0" fmla="val 10800000"/>
                <a:gd name="f1" fmla="val 5400000"/>
                <a:gd name="f2" fmla="val 180"/>
                <a:gd name="f3" fmla="val w"/>
                <a:gd name="f4" fmla="val h"/>
                <a:gd name="f5" fmla="val 0"/>
                <a:gd name="f6" fmla="val 710"/>
                <a:gd name="f7" fmla="val 1164"/>
                <a:gd name="f8" fmla="val 685"/>
                <a:gd name="f9" fmla="val 115"/>
                <a:gd name="f10" fmla="val 595"/>
                <a:gd name="f11" fmla="val 25"/>
                <a:gd name="f12" fmla="val 570"/>
                <a:gd name="f13" fmla="val 530"/>
                <a:gd name="f14" fmla="val 505"/>
                <a:gd name="f15" fmla="val 19"/>
                <a:gd name="f16" fmla="val 511"/>
                <a:gd name="f17" fmla="val 7"/>
                <a:gd name="f18" fmla="val 522"/>
                <a:gd name="f19" fmla="val 2"/>
                <a:gd name="f20" fmla="val 537"/>
                <a:gd name="f21" fmla="val 1"/>
                <a:gd name="f22" fmla="val 551"/>
                <a:gd name="f23" fmla="val 611"/>
                <a:gd name="f24" fmla="val 626"/>
                <a:gd name="f25" fmla="val 641"/>
                <a:gd name="f26" fmla="val 653"/>
                <a:gd name="f27" fmla="val 1139"/>
                <a:gd name="f28" fmla="val 1049"/>
                <a:gd name="f29" fmla="val 1024"/>
                <a:gd name="f30" fmla="val 984"/>
                <a:gd name="f31" fmla="val 959"/>
                <a:gd name="f32" fmla="val 309"/>
                <a:gd name="f33" fmla="val 582"/>
                <a:gd name="f34" fmla="val 205"/>
                <a:gd name="f35" fmla="val 181"/>
                <a:gd name="f36" fmla="val 140"/>
                <a:gd name="f37" fmla="+- 0 0 -90"/>
                <a:gd name="f38" fmla="*/ f3 1 710"/>
                <a:gd name="f39" fmla="*/ f4 1 1164"/>
                <a:gd name="f40" fmla="+- f7 0 f5"/>
                <a:gd name="f41" fmla="+- f6 0 f5"/>
                <a:gd name="f42" fmla="*/ f37 f0 1"/>
                <a:gd name="f43" fmla="*/ f41 1 710"/>
                <a:gd name="f44" fmla="*/ f40 1 1164"/>
                <a:gd name="f45" fmla="*/ 685 f41 1"/>
                <a:gd name="f46" fmla="*/ 115 f40 1"/>
                <a:gd name="f47" fmla="*/ 595 f41 1"/>
                <a:gd name="f48" fmla="*/ 25 f40 1"/>
                <a:gd name="f49" fmla="*/ 505 f41 1"/>
                <a:gd name="f50" fmla="*/ 19 f41 1"/>
                <a:gd name="f51" fmla="*/ 511 f40 1"/>
                <a:gd name="f52" fmla="*/ 1 f41 1"/>
                <a:gd name="f53" fmla="*/ 551 f40 1"/>
                <a:gd name="f54" fmla="*/ 0 f41 1"/>
                <a:gd name="f55" fmla="*/ 611 f40 1"/>
                <a:gd name="f56" fmla="*/ 653 f40 1"/>
                <a:gd name="f57" fmla="*/ 1139 f40 1"/>
                <a:gd name="f58" fmla="*/ 1049 f40 1"/>
                <a:gd name="f59" fmla="*/ 959 f40 1"/>
                <a:gd name="f60" fmla="*/ 309 f41 1"/>
                <a:gd name="f61" fmla="*/ 582 f40 1"/>
                <a:gd name="f62" fmla="*/ 205 f40 1"/>
                <a:gd name="f63" fmla="*/ f42 1 f2"/>
                <a:gd name="f64" fmla="*/ f45 1 710"/>
                <a:gd name="f65" fmla="*/ f46 1 1164"/>
                <a:gd name="f66" fmla="*/ f47 1 710"/>
                <a:gd name="f67" fmla="*/ f48 1 1164"/>
                <a:gd name="f68" fmla="*/ f49 1 710"/>
                <a:gd name="f69" fmla="*/ f50 1 710"/>
                <a:gd name="f70" fmla="*/ f51 1 1164"/>
                <a:gd name="f71" fmla="*/ f52 1 710"/>
                <a:gd name="f72" fmla="*/ f53 1 1164"/>
                <a:gd name="f73" fmla="*/ f54 1 710"/>
                <a:gd name="f74" fmla="*/ f55 1 1164"/>
                <a:gd name="f75" fmla="*/ f56 1 1164"/>
                <a:gd name="f76" fmla="*/ f57 1 1164"/>
                <a:gd name="f77" fmla="*/ f58 1 1164"/>
                <a:gd name="f78" fmla="*/ f59 1 1164"/>
                <a:gd name="f79" fmla="*/ f60 1 710"/>
                <a:gd name="f80" fmla="*/ f61 1 1164"/>
                <a:gd name="f81" fmla="*/ f62 1 1164"/>
                <a:gd name="f82" fmla="*/ 0 1 f43"/>
                <a:gd name="f83" fmla="*/ f6 1 f43"/>
                <a:gd name="f84" fmla="*/ 0 1 f44"/>
                <a:gd name="f85" fmla="*/ f7 1 f44"/>
                <a:gd name="f86" fmla="+- f63 0 f1"/>
                <a:gd name="f87" fmla="*/ f64 1 f43"/>
                <a:gd name="f88" fmla="*/ f65 1 f44"/>
                <a:gd name="f89" fmla="*/ f66 1 f43"/>
                <a:gd name="f90" fmla="*/ f67 1 f44"/>
                <a:gd name="f91" fmla="*/ f68 1 f43"/>
                <a:gd name="f92" fmla="*/ f69 1 f43"/>
                <a:gd name="f93" fmla="*/ f70 1 f44"/>
                <a:gd name="f94" fmla="*/ f71 1 f43"/>
                <a:gd name="f95" fmla="*/ f72 1 f44"/>
                <a:gd name="f96" fmla="*/ f73 1 f43"/>
                <a:gd name="f97" fmla="*/ f74 1 f44"/>
                <a:gd name="f98" fmla="*/ f75 1 f44"/>
                <a:gd name="f99" fmla="*/ f76 1 f44"/>
                <a:gd name="f100" fmla="*/ f77 1 f44"/>
                <a:gd name="f101" fmla="*/ f78 1 f44"/>
                <a:gd name="f102" fmla="*/ f79 1 f43"/>
                <a:gd name="f103" fmla="*/ f80 1 f44"/>
                <a:gd name="f104" fmla="*/ f81 1 f44"/>
                <a:gd name="f105" fmla="*/ f82 f38 1"/>
                <a:gd name="f106" fmla="*/ f83 f38 1"/>
                <a:gd name="f107" fmla="*/ f85 f39 1"/>
                <a:gd name="f108" fmla="*/ f84 f39 1"/>
                <a:gd name="f109" fmla="*/ f87 f38 1"/>
                <a:gd name="f110" fmla="*/ f88 f39 1"/>
                <a:gd name="f111" fmla="*/ f89 f38 1"/>
                <a:gd name="f112" fmla="*/ f90 f39 1"/>
                <a:gd name="f113" fmla="*/ f91 f38 1"/>
                <a:gd name="f114" fmla="*/ f92 f38 1"/>
                <a:gd name="f115" fmla="*/ f93 f39 1"/>
                <a:gd name="f116" fmla="*/ f94 f38 1"/>
                <a:gd name="f117" fmla="*/ f95 f39 1"/>
                <a:gd name="f118" fmla="*/ f96 f38 1"/>
                <a:gd name="f119" fmla="*/ f97 f39 1"/>
                <a:gd name="f120" fmla="*/ f98 f39 1"/>
                <a:gd name="f121" fmla="*/ f99 f39 1"/>
                <a:gd name="f122" fmla="*/ f100 f39 1"/>
                <a:gd name="f123" fmla="*/ f101 f39 1"/>
                <a:gd name="f124" fmla="*/ f102 f38 1"/>
                <a:gd name="f125" fmla="*/ f103 f39 1"/>
                <a:gd name="f126" fmla="*/ f104 f39 1"/>
              </a:gdLst>
              <a:ahLst/>
              <a:cxnLst>
                <a:cxn ang="3cd4">
                  <a:pos x="hc" y="t"/>
                </a:cxn>
                <a:cxn ang="0">
                  <a:pos x="r" y="vc"/>
                </a:cxn>
                <a:cxn ang="cd4">
                  <a:pos x="hc" y="b"/>
                </a:cxn>
                <a:cxn ang="cd2">
                  <a:pos x="l" y="vc"/>
                </a:cxn>
                <a:cxn ang="f86">
                  <a:pos x="f109" y="f110"/>
                </a:cxn>
                <a:cxn ang="f86">
                  <a:pos x="f111" y="f112"/>
                </a:cxn>
                <a:cxn ang="f86">
                  <a:pos x="f113" y="f112"/>
                </a:cxn>
                <a:cxn ang="f86">
                  <a:pos x="f114" y="f115"/>
                </a:cxn>
                <a:cxn ang="f86">
                  <a:pos x="f116" y="f117"/>
                </a:cxn>
                <a:cxn ang="f86">
                  <a:pos x="f118" y="f117"/>
                </a:cxn>
                <a:cxn ang="f86">
                  <a:pos x="f118" y="f119"/>
                </a:cxn>
                <a:cxn ang="f86">
                  <a:pos x="f116" y="f119"/>
                </a:cxn>
                <a:cxn ang="f86">
                  <a:pos x="f114" y="f120"/>
                </a:cxn>
                <a:cxn ang="f86">
                  <a:pos x="f113" y="f121"/>
                </a:cxn>
                <a:cxn ang="f86">
                  <a:pos x="f111" y="f121"/>
                </a:cxn>
                <a:cxn ang="f86">
                  <a:pos x="f109" y="f122"/>
                </a:cxn>
                <a:cxn ang="f86">
                  <a:pos x="f109" y="f123"/>
                </a:cxn>
                <a:cxn ang="f86">
                  <a:pos x="f124" y="f125"/>
                </a:cxn>
                <a:cxn ang="f86">
                  <a:pos x="f109" y="f126"/>
                </a:cxn>
                <a:cxn ang="f86">
                  <a:pos x="f109" y="f110"/>
                </a:cxn>
              </a:cxnLst>
              <a:rect l="f105" t="f108" r="f106" b="f107"/>
              <a:pathLst>
                <a:path w="710" h="1164">
                  <a:moveTo>
                    <a:pt x="f8" y="f9"/>
                  </a:moveTo>
                  <a:cubicBezTo>
                    <a:pt x="f10" y="f11"/>
                    <a:pt x="f10" y="f11"/>
                    <a:pt x="f10" y="f11"/>
                  </a:cubicBezTo>
                  <a:cubicBezTo>
                    <a:pt x="f12" y="f5"/>
                    <a:pt x="f13" y="f5"/>
                    <a:pt x="f14" y="f11"/>
                  </a:cubicBezTo>
                  <a:cubicBezTo>
                    <a:pt x="f15" y="f16"/>
                    <a:pt x="f15" y="f16"/>
                    <a:pt x="f15" y="f16"/>
                  </a:cubicBezTo>
                  <a:cubicBezTo>
                    <a:pt x="f17" y="f18"/>
                    <a:pt x="f19" y="f20"/>
                    <a:pt x="f21" y="f22"/>
                  </a:cubicBezTo>
                  <a:cubicBezTo>
                    <a:pt x="f5" y="f22"/>
                    <a:pt x="f5" y="f22"/>
                    <a:pt x="f5" y="f22"/>
                  </a:cubicBezTo>
                  <a:cubicBezTo>
                    <a:pt x="f5" y="f23"/>
                    <a:pt x="f5" y="f23"/>
                    <a:pt x="f5" y="f23"/>
                  </a:cubicBezTo>
                  <a:cubicBezTo>
                    <a:pt x="f21" y="f23"/>
                    <a:pt x="f21" y="f23"/>
                    <a:pt x="f21" y="f23"/>
                  </a:cubicBezTo>
                  <a:cubicBezTo>
                    <a:pt x="f19" y="f24"/>
                    <a:pt x="f17" y="f25"/>
                    <a:pt x="f15" y="f26"/>
                  </a:cubicBezTo>
                  <a:cubicBezTo>
                    <a:pt x="f14" y="f27"/>
                    <a:pt x="f14" y="f27"/>
                    <a:pt x="f14" y="f27"/>
                  </a:cubicBezTo>
                  <a:cubicBezTo>
                    <a:pt x="f13" y="f7"/>
                    <a:pt x="f12" y="f7"/>
                    <a:pt x="f10" y="f27"/>
                  </a:cubicBezTo>
                  <a:cubicBezTo>
                    <a:pt x="f8" y="f28"/>
                    <a:pt x="f8" y="f28"/>
                    <a:pt x="f8" y="f28"/>
                  </a:cubicBezTo>
                  <a:cubicBezTo>
                    <a:pt x="f6" y="f29"/>
                    <a:pt x="f6" y="f30"/>
                    <a:pt x="f8" y="f31"/>
                  </a:cubicBezTo>
                  <a:cubicBezTo>
                    <a:pt x="f32" y="f33"/>
                    <a:pt x="f32" y="f33"/>
                    <a:pt x="f32" y="f33"/>
                  </a:cubicBezTo>
                  <a:cubicBezTo>
                    <a:pt x="f8" y="f34"/>
                    <a:pt x="f8" y="f34"/>
                    <a:pt x="f8" y="f34"/>
                  </a:cubicBezTo>
                  <a:cubicBezTo>
                    <a:pt x="f6" y="f35"/>
                    <a:pt x="f6" y="f36"/>
                    <a:pt x="f8" y="f9"/>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9" name="Freeform 6">
              <a:extLst>
                <a:ext uri="{FF2B5EF4-FFF2-40B4-BE49-F238E27FC236}">
                  <a16:creationId xmlns:a16="http://schemas.microsoft.com/office/drawing/2014/main" id="{E365C386-1B40-868C-F142-52DBBD39DA95}"/>
                </a:ext>
              </a:extLst>
            </p:cNvPr>
            <p:cNvSpPr/>
            <p:nvPr/>
          </p:nvSpPr>
          <p:spPr>
            <a:xfrm>
              <a:off x="3175628" y="3968468"/>
              <a:ext cx="270909" cy="444645"/>
            </a:xfrm>
            <a:custGeom>
              <a:avLst/>
              <a:gdLst>
                <a:gd name="f0" fmla="val 10800000"/>
                <a:gd name="f1" fmla="val 5400000"/>
                <a:gd name="f2" fmla="val 180"/>
                <a:gd name="f3" fmla="val w"/>
                <a:gd name="f4" fmla="val h"/>
                <a:gd name="f5" fmla="val 0"/>
                <a:gd name="f6" fmla="val 710"/>
                <a:gd name="f7" fmla="val 1164"/>
                <a:gd name="f8" fmla="val 709"/>
                <a:gd name="f9" fmla="val 551"/>
                <a:gd name="f10" fmla="val 708"/>
                <a:gd name="f11" fmla="val 537"/>
                <a:gd name="f12" fmla="val 702"/>
                <a:gd name="f13" fmla="val 522"/>
                <a:gd name="f14" fmla="val 691"/>
                <a:gd name="f15" fmla="val 511"/>
                <a:gd name="f16" fmla="val 205"/>
                <a:gd name="f17" fmla="val 25"/>
                <a:gd name="f18" fmla="val 140"/>
                <a:gd name="f19" fmla="val 115"/>
                <a:gd name="f20" fmla="val 401"/>
                <a:gd name="f21" fmla="val 582"/>
                <a:gd name="f22" fmla="val 958"/>
                <a:gd name="f23" fmla="val 983"/>
                <a:gd name="f24" fmla="val 1024"/>
                <a:gd name="f25" fmla="val 1049"/>
                <a:gd name="f26" fmla="val 1139"/>
                <a:gd name="f27" fmla="val 653"/>
                <a:gd name="f28" fmla="val 703"/>
                <a:gd name="f29" fmla="val 641"/>
                <a:gd name="f30" fmla="val 626"/>
                <a:gd name="f31" fmla="val 611"/>
                <a:gd name="f32" fmla="+- 0 0 -90"/>
                <a:gd name="f33" fmla="*/ f3 1 710"/>
                <a:gd name="f34" fmla="*/ f4 1 1164"/>
                <a:gd name="f35" fmla="+- f7 0 f5"/>
                <a:gd name="f36" fmla="+- f6 0 f5"/>
                <a:gd name="f37" fmla="*/ f32 f0 1"/>
                <a:gd name="f38" fmla="*/ f36 1 710"/>
                <a:gd name="f39" fmla="*/ f35 1 1164"/>
                <a:gd name="f40" fmla="*/ 709 f36 1"/>
                <a:gd name="f41" fmla="*/ 551 f35 1"/>
                <a:gd name="f42" fmla="*/ 691 f36 1"/>
                <a:gd name="f43" fmla="*/ 511 f35 1"/>
                <a:gd name="f44" fmla="*/ 205 f36 1"/>
                <a:gd name="f45" fmla="*/ 25 f35 1"/>
                <a:gd name="f46" fmla="*/ 115 f36 1"/>
                <a:gd name="f47" fmla="*/ 25 f36 1"/>
                <a:gd name="f48" fmla="*/ 115 f35 1"/>
                <a:gd name="f49" fmla="*/ 205 f35 1"/>
                <a:gd name="f50" fmla="*/ 401 f36 1"/>
                <a:gd name="f51" fmla="*/ 582 f35 1"/>
                <a:gd name="f52" fmla="*/ 958 f35 1"/>
                <a:gd name="f53" fmla="*/ 1049 f35 1"/>
                <a:gd name="f54" fmla="*/ 1139 f35 1"/>
                <a:gd name="f55" fmla="*/ 653 f35 1"/>
                <a:gd name="f56" fmla="*/ 611 f35 1"/>
                <a:gd name="f57" fmla="*/ 710 f36 1"/>
                <a:gd name="f58" fmla="*/ f37 1 f2"/>
                <a:gd name="f59" fmla="*/ f40 1 710"/>
                <a:gd name="f60" fmla="*/ f41 1 1164"/>
                <a:gd name="f61" fmla="*/ f42 1 710"/>
                <a:gd name="f62" fmla="*/ f43 1 1164"/>
                <a:gd name="f63" fmla="*/ f44 1 710"/>
                <a:gd name="f64" fmla="*/ f45 1 1164"/>
                <a:gd name="f65" fmla="*/ f46 1 710"/>
                <a:gd name="f66" fmla="*/ f47 1 710"/>
                <a:gd name="f67" fmla="*/ f48 1 1164"/>
                <a:gd name="f68" fmla="*/ f49 1 1164"/>
                <a:gd name="f69" fmla="*/ f50 1 710"/>
                <a:gd name="f70" fmla="*/ f51 1 1164"/>
                <a:gd name="f71" fmla="*/ f52 1 1164"/>
                <a:gd name="f72" fmla="*/ f53 1 1164"/>
                <a:gd name="f73" fmla="*/ f54 1 1164"/>
                <a:gd name="f74" fmla="*/ f55 1 1164"/>
                <a:gd name="f75" fmla="*/ f56 1 1164"/>
                <a:gd name="f76" fmla="*/ f57 1 710"/>
                <a:gd name="f77" fmla="*/ 0 1 f38"/>
                <a:gd name="f78" fmla="*/ f6 1 f38"/>
                <a:gd name="f79" fmla="*/ 0 1 f39"/>
                <a:gd name="f80" fmla="*/ f7 1 f39"/>
                <a:gd name="f81" fmla="+- f58 0 f1"/>
                <a:gd name="f82" fmla="*/ f59 1 f38"/>
                <a:gd name="f83" fmla="*/ f60 1 f39"/>
                <a:gd name="f84" fmla="*/ f61 1 f38"/>
                <a:gd name="f85" fmla="*/ f62 1 f39"/>
                <a:gd name="f86" fmla="*/ f63 1 f38"/>
                <a:gd name="f87" fmla="*/ f64 1 f39"/>
                <a:gd name="f88" fmla="*/ f65 1 f38"/>
                <a:gd name="f89" fmla="*/ f66 1 f38"/>
                <a:gd name="f90" fmla="*/ f67 1 f39"/>
                <a:gd name="f91" fmla="*/ f68 1 f39"/>
                <a:gd name="f92" fmla="*/ f69 1 f38"/>
                <a:gd name="f93" fmla="*/ f70 1 f39"/>
                <a:gd name="f94" fmla="*/ f71 1 f39"/>
                <a:gd name="f95" fmla="*/ f72 1 f39"/>
                <a:gd name="f96" fmla="*/ f73 1 f39"/>
                <a:gd name="f97" fmla="*/ f74 1 f39"/>
                <a:gd name="f98" fmla="*/ f75 1 f39"/>
                <a:gd name="f99" fmla="*/ f76 1 f38"/>
                <a:gd name="f100" fmla="*/ f77 f33 1"/>
                <a:gd name="f101" fmla="*/ f78 f33 1"/>
                <a:gd name="f102" fmla="*/ f80 f34 1"/>
                <a:gd name="f103" fmla="*/ f79 f34 1"/>
                <a:gd name="f104" fmla="*/ f82 f33 1"/>
                <a:gd name="f105" fmla="*/ f83 f34 1"/>
                <a:gd name="f106" fmla="*/ f84 f33 1"/>
                <a:gd name="f107" fmla="*/ f85 f34 1"/>
                <a:gd name="f108" fmla="*/ f86 f33 1"/>
                <a:gd name="f109" fmla="*/ f87 f34 1"/>
                <a:gd name="f110" fmla="*/ f88 f33 1"/>
                <a:gd name="f111" fmla="*/ f89 f33 1"/>
                <a:gd name="f112" fmla="*/ f90 f34 1"/>
                <a:gd name="f113" fmla="*/ f91 f34 1"/>
                <a:gd name="f114" fmla="*/ f92 f33 1"/>
                <a:gd name="f115" fmla="*/ f93 f34 1"/>
                <a:gd name="f116" fmla="*/ f94 f34 1"/>
                <a:gd name="f117" fmla="*/ f95 f34 1"/>
                <a:gd name="f118" fmla="*/ f96 f34 1"/>
                <a:gd name="f119" fmla="*/ f97 f34 1"/>
                <a:gd name="f120" fmla="*/ f98 f34 1"/>
                <a:gd name="f121" fmla="*/ f99 f33 1"/>
              </a:gdLst>
              <a:ahLst/>
              <a:cxnLst>
                <a:cxn ang="3cd4">
                  <a:pos x="hc" y="t"/>
                </a:cxn>
                <a:cxn ang="0">
                  <a:pos x="r" y="vc"/>
                </a:cxn>
                <a:cxn ang="cd4">
                  <a:pos x="hc" y="b"/>
                </a:cxn>
                <a:cxn ang="cd2">
                  <a:pos x="l" y="vc"/>
                </a:cxn>
                <a:cxn ang="f81">
                  <a:pos x="f104" y="f105"/>
                </a:cxn>
                <a:cxn ang="f81">
                  <a:pos x="f106" y="f107"/>
                </a:cxn>
                <a:cxn ang="f81">
                  <a:pos x="f108" y="f109"/>
                </a:cxn>
                <a:cxn ang="f81">
                  <a:pos x="f110" y="f109"/>
                </a:cxn>
                <a:cxn ang="f81">
                  <a:pos x="f111" y="f112"/>
                </a:cxn>
                <a:cxn ang="f81">
                  <a:pos x="f111" y="f113"/>
                </a:cxn>
                <a:cxn ang="f81">
                  <a:pos x="f114" y="f115"/>
                </a:cxn>
                <a:cxn ang="f81">
                  <a:pos x="f111" y="f116"/>
                </a:cxn>
                <a:cxn ang="f81">
                  <a:pos x="f111" y="f117"/>
                </a:cxn>
                <a:cxn ang="f81">
                  <a:pos x="f110" y="f118"/>
                </a:cxn>
                <a:cxn ang="f81">
                  <a:pos x="f108" y="f118"/>
                </a:cxn>
                <a:cxn ang="f81">
                  <a:pos x="f106" y="f119"/>
                </a:cxn>
                <a:cxn ang="f81">
                  <a:pos x="f104" y="f120"/>
                </a:cxn>
                <a:cxn ang="f81">
                  <a:pos x="f121" y="f120"/>
                </a:cxn>
                <a:cxn ang="f81">
                  <a:pos x="f121" y="f105"/>
                </a:cxn>
                <a:cxn ang="f81">
                  <a:pos x="f104" y="f105"/>
                </a:cxn>
              </a:cxnLst>
              <a:rect l="f100" t="f103" r="f101" b="f102"/>
              <a:pathLst>
                <a:path w="710" h="1164">
                  <a:moveTo>
                    <a:pt x="f8" y="f9"/>
                  </a:moveTo>
                  <a:cubicBezTo>
                    <a:pt x="f10" y="f11"/>
                    <a:pt x="f12" y="f13"/>
                    <a:pt x="f14" y="f15"/>
                  </a:cubicBezTo>
                  <a:cubicBezTo>
                    <a:pt x="f16" y="f17"/>
                    <a:pt x="f16" y="f17"/>
                    <a:pt x="f16" y="f17"/>
                  </a:cubicBezTo>
                  <a:cubicBezTo>
                    <a:pt x="f2" y="f5"/>
                    <a:pt x="f18" y="f5"/>
                    <a:pt x="f19" y="f17"/>
                  </a:cubicBezTo>
                  <a:cubicBezTo>
                    <a:pt x="f17" y="f19"/>
                    <a:pt x="f17" y="f19"/>
                    <a:pt x="f17" y="f19"/>
                  </a:cubicBezTo>
                  <a:cubicBezTo>
                    <a:pt x="f5" y="f18"/>
                    <a:pt x="f5" y="f2"/>
                    <a:pt x="f17" y="f16"/>
                  </a:cubicBezTo>
                  <a:cubicBezTo>
                    <a:pt x="f20" y="f21"/>
                    <a:pt x="f20" y="f21"/>
                    <a:pt x="f20" y="f21"/>
                  </a:cubicBezTo>
                  <a:cubicBezTo>
                    <a:pt x="f17" y="f22"/>
                    <a:pt x="f17" y="f22"/>
                    <a:pt x="f17" y="f22"/>
                  </a:cubicBezTo>
                  <a:cubicBezTo>
                    <a:pt x="f5" y="f23"/>
                    <a:pt x="f5" y="f24"/>
                    <a:pt x="f17" y="f25"/>
                  </a:cubicBezTo>
                  <a:cubicBezTo>
                    <a:pt x="f19" y="f26"/>
                    <a:pt x="f19" y="f26"/>
                    <a:pt x="f19" y="f26"/>
                  </a:cubicBezTo>
                  <a:cubicBezTo>
                    <a:pt x="f18" y="f7"/>
                    <a:pt x="f2" y="f7"/>
                    <a:pt x="f16" y="f26"/>
                  </a:cubicBezTo>
                  <a:cubicBezTo>
                    <a:pt x="f14" y="f27"/>
                    <a:pt x="f14" y="f27"/>
                    <a:pt x="f14" y="f27"/>
                  </a:cubicBezTo>
                  <a:cubicBezTo>
                    <a:pt x="f28" y="f29"/>
                    <a:pt x="f8" y="f30"/>
                    <a:pt x="f8" y="f31"/>
                  </a:cubicBezTo>
                  <a:cubicBezTo>
                    <a:pt x="f6" y="f31"/>
                    <a:pt x="f6" y="f31"/>
                    <a:pt x="f6" y="f31"/>
                  </a:cubicBezTo>
                  <a:cubicBezTo>
                    <a:pt x="f6" y="f9"/>
                    <a:pt x="f6" y="f9"/>
                    <a:pt x="f6" y="f9"/>
                  </a:cubicBezTo>
                  <a:lnTo>
                    <a:pt x="f8" y="f9"/>
                  </a:ln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0" name="Freeform 7">
              <a:extLst>
                <a:ext uri="{FF2B5EF4-FFF2-40B4-BE49-F238E27FC236}">
                  <a16:creationId xmlns:a16="http://schemas.microsoft.com/office/drawing/2014/main" id="{35A2F424-C568-A219-5B72-40796673F331}"/>
                </a:ext>
              </a:extLst>
            </p:cNvPr>
            <p:cNvSpPr/>
            <p:nvPr/>
          </p:nvSpPr>
          <p:spPr>
            <a:xfrm>
              <a:off x="2957727" y="3971412"/>
              <a:ext cx="197290" cy="440228"/>
            </a:xfrm>
            <a:custGeom>
              <a:avLst/>
              <a:gdLst>
                <a:gd name="f0" fmla="val 10800000"/>
                <a:gd name="f1" fmla="val 5400000"/>
                <a:gd name="f2" fmla="val 180"/>
                <a:gd name="f3" fmla="val w"/>
                <a:gd name="f4" fmla="val h"/>
                <a:gd name="f5" fmla="val 0"/>
                <a:gd name="f6" fmla="val 518"/>
                <a:gd name="f7" fmla="val 1152"/>
                <a:gd name="f8" fmla="val 451"/>
                <a:gd name="f9" fmla="val 323"/>
                <a:gd name="f10" fmla="val 294"/>
                <a:gd name="f11" fmla="val 268"/>
                <a:gd name="f12" fmla="val 20"/>
                <a:gd name="f13" fmla="val 261"/>
                <a:gd name="f14" fmla="val 49"/>
                <a:gd name="f15" fmla="val 5"/>
                <a:gd name="f16" fmla="val 1073"/>
                <a:gd name="f17" fmla="val 1092"/>
                <a:gd name="f18" fmla="val 4"/>
                <a:gd name="f19" fmla="val 1112"/>
                <a:gd name="f20" fmla="val 17"/>
                <a:gd name="f21" fmla="val 1127"/>
                <a:gd name="f22" fmla="val 29"/>
                <a:gd name="f23" fmla="val 1143"/>
                <a:gd name="f24" fmla="val 47"/>
                <a:gd name="f25" fmla="val 67"/>
                <a:gd name="f26" fmla="val 195"/>
                <a:gd name="f27" fmla="val 224"/>
                <a:gd name="f28" fmla="val 250"/>
                <a:gd name="f29" fmla="val 1132"/>
                <a:gd name="f30" fmla="val 257"/>
                <a:gd name="f31" fmla="val 1103"/>
                <a:gd name="f32" fmla="val 513"/>
                <a:gd name="f33" fmla="val 79"/>
                <a:gd name="f34" fmla="val 60"/>
                <a:gd name="f35" fmla="val 514"/>
                <a:gd name="f36" fmla="val 40"/>
                <a:gd name="f37" fmla="val 501"/>
                <a:gd name="f38" fmla="val 25"/>
                <a:gd name="f39" fmla="val 489"/>
                <a:gd name="f40" fmla="val 9"/>
                <a:gd name="f41" fmla="val 471"/>
                <a:gd name="f42" fmla="+- 0 0 -90"/>
                <a:gd name="f43" fmla="*/ f3 1 518"/>
                <a:gd name="f44" fmla="*/ f4 1 1152"/>
                <a:gd name="f45" fmla="+- f7 0 f5"/>
                <a:gd name="f46" fmla="+- f6 0 f5"/>
                <a:gd name="f47" fmla="*/ f42 f0 1"/>
                <a:gd name="f48" fmla="*/ f46 1 518"/>
                <a:gd name="f49" fmla="*/ f45 1 1152"/>
                <a:gd name="f50" fmla="*/ 451 f46 1"/>
                <a:gd name="f51" fmla="*/ 0 f45 1"/>
                <a:gd name="f52" fmla="*/ 323 f46 1"/>
                <a:gd name="f53" fmla="*/ 261 f46 1"/>
                <a:gd name="f54" fmla="*/ 49 f45 1"/>
                <a:gd name="f55" fmla="*/ 5 f46 1"/>
                <a:gd name="f56" fmla="*/ 1073 f45 1"/>
                <a:gd name="f57" fmla="*/ 17 f46 1"/>
                <a:gd name="f58" fmla="*/ 1127 f45 1"/>
                <a:gd name="f59" fmla="*/ 67 f46 1"/>
                <a:gd name="f60" fmla="*/ 1152 f45 1"/>
                <a:gd name="f61" fmla="*/ 195 f46 1"/>
                <a:gd name="f62" fmla="*/ 257 f46 1"/>
                <a:gd name="f63" fmla="*/ 1103 f45 1"/>
                <a:gd name="f64" fmla="*/ 513 f46 1"/>
                <a:gd name="f65" fmla="*/ 79 f45 1"/>
                <a:gd name="f66" fmla="*/ 501 f46 1"/>
                <a:gd name="f67" fmla="*/ 25 f45 1"/>
                <a:gd name="f68" fmla="*/ f47 1 f2"/>
                <a:gd name="f69" fmla="*/ f50 1 518"/>
                <a:gd name="f70" fmla="*/ f51 1 1152"/>
                <a:gd name="f71" fmla="*/ f52 1 518"/>
                <a:gd name="f72" fmla="*/ f53 1 518"/>
                <a:gd name="f73" fmla="*/ f54 1 1152"/>
                <a:gd name="f74" fmla="*/ f55 1 518"/>
                <a:gd name="f75" fmla="*/ f56 1 1152"/>
                <a:gd name="f76" fmla="*/ f57 1 518"/>
                <a:gd name="f77" fmla="*/ f58 1 1152"/>
                <a:gd name="f78" fmla="*/ f59 1 518"/>
                <a:gd name="f79" fmla="*/ f60 1 1152"/>
                <a:gd name="f80" fmla="*/ f61 1 518"/>
                <a:gd name="f81" fmla="*/ f62 1 518"/>
                <a:gd name="f82" fmla="*/ f63 1 1152"/>
                <a:gd name="f83" fmla="*/ f64 1 518"/>
                <a:gd name="f84" fmla="*/ f65 1 1152"/>
                <a:gd name="f85" fmla="*/ f66 1 518"/>
                <a:gd name="f86" fmla="*/ f67 1 1152"/>
                <a:gd name="f87" fmla="*/ 0 1 f48"/>
                <a:gd name="f88" fmla="*/ f6 1 f48"/>
                <a:gd name="f89" fmla="*/ 0 1 f49"/>
                <a:gd name="f90" fmla="*/ f7 1 f49"/>
                <a:gd name="f91" fmla="+- f68 0 f1"/>
                <a:gd name="f92" fmla="*/ f69 1 f48"/>
                <a:gd name="f93" fmla="*/ f70 1 f49"/>
                <a:gd name="f94" fmla="*/ f71 1 f48"/>
                <a:gd name="f95" fmla="*/ f72 1 f48"/>
                <a:gd name="f96" fmla="*/ f73 1 f49"/>
                <a:gd name="f97" fmla="*/ f74 1 f48"/>
                <a:gd name="f98" fmla="*/ f75 1 f49"/>
                <a:gd name="f99" fmla="*/ f76 1 f48"/>
                <a:gd name="f100" fmla="*/ f77 1 f49"/>
                <a:gd name="f101" fmla="*/ f78 1 f48"/>
                <a:gd name="f102" fmla="*/ f79 1 f49"/>
                <a:gd name="f103" fmla="*/ f80 1 f48"/>
                <a:gd name="f104" fmla="*/ f81 1 f48"/>
                <a:gd name="f105" fmla="*/ f82 1 f49"/>
                <a:gd name="f106" fmla="*/ f83 1 f48"/>
                <a:gd name="f107" fmla="*/ f84 1 f49"/>
                <a:gd name="f108" fmla="*/ f85 1 f48"/>
                <a:gd name="f109" fmla="*/ f86 1 f49"/>
                <a:gd name="f110" fmla="*/ f87 f43 1"/>
                <a:gd name="f111" fmla="*/ f88 f43 1"/>
                <a:gd name="f112" fmla="*/ f90 f44 1"/>
                <a:gd name="f113" fmla="*/ f89 f44 1"/>
                <a:gd name="f114" fmla="*/ f92 f43 1"/>
                <a:gd name="f115" fmla="*/ f93 f44 1"/>
                <a:gd name="f116" fmla="*/ f94 f43 1"/>
                <a:gd name="f117" fmla="*/ f95 f43 1"/>
                <a:gd name="f118" fmla="*/ f96 f44 1"/>
                <a:gd name="f119" fmla="*/ f97 f43 1"/>
                <a:gd name="f120" fmla="*/ f98 f44 1"/>
                <a:gd name="f121" fmla="*/ f99 f43 1"/>
                <a:gd name="f122" fmla="*/ f100 f44 1"/>
                <a:gd name="f123" fmla="*/ f101 f43 1"/>
                <a:gd name="f124" fmla="*/ f102 f44 1"/>
                <a:gd name="f125" fmla="*/ f103 f43 1"/>
                <a:gd name="f126" fmla="*/ f104 f43 1"/>
                <a:gd name="f127" fmla="*/ f105 f44 1"/>
                <a:gd name="f128" fmla="*/ f106 f43 1"/>
                <a:gd name="f129" fmla="*/ f107 f44 1"/>
                <a:gd name="f130" fmla="*/ f108 f43 1"/>
                <a:gd name="f131" fmla="*/ f109 f44 1"/>
              </a:gdLst>
              <a:ahLst/>
              <a:cxnLst>
                <a:cxn ang="3cd4">
                  <a:pos x="hc" y="t"/>
                </a:cxn>
                <a:cxn ang="0">
                  <a:pos x="r" y="vc"/>
                </a:cxn>
                <a:cxn ang="cd4">
                  <a:pos x="hc" y="b"/>
                </a:cxn>
                <a:cxn ang="cd2">
                  <a:pos x="l" y="vc"/>
                </a:cxn>
                <a:cxn ang="f91">
                  <a:pos x="f114" y="f115"/>
                </a:cxn>
                <a:cxn ang="f91">
                  <a:pos x="f116" y="f115"/>
                </a:cxn>
                <a:cxn ang="f91">
                  <a:pos x="f117" y="f118"/>
                </a:cxn>
                <a:cxn ang="f91">
                  <a:pos x="f119" y="f120"/>
                </a:cxn>
                <a:cxn ang="f91">
                  <a:pos x="f121" y="f122"/>
                </a:cxn>
                <a:cxn ang="f91">
                  <a:pos x="f123" y="f124"/>
                </a:cxn>
                <a:cxn ang="f91">
                  <a:pos x="f125" y="f124"/>
                </a:cxn>
                <a:cxn ang="f91">
                  <a:pos x="f126" y="f127"/>
                </a:cxn>
                <a:cxn ang="f91">
                  <a:pos x="f128" y="f129"/>
                </a:cxn>
                <a:cxn ang="f91">
                  <a:pos x="f130" y="f131"/>
                </a:cxn>
                <a:cxn ang="f91">
                  <a:pos x="f114" y="f115"/>
                </a:cxn>
              </a:cxnLst>
              <a:rect l="f110" t="f113" r="f111" b="f112"/>
              <a:pathLst>
                <a:path w="518" h="1152">
                  <a:moveTo>
                    <a:pt x="f8" y="f5"/>
                  </a:moveTo>
                  <a:cubicBezTo>
                    <a:pt x="f9" y="f5"/>
                    <a:pt x="f9" y="f5"/>
                    <a:pt x="f9" y="f5"/>
                  </a:cubicBezTo>
                  <a:cubicBezTo>
                    <a:pt x="f10" y="f5"/>
                    <a:pt x="f11" y="f12"/>
                    <a:pt x="f13" y="f14"/>
                  </a:cubicBezTo>
                  <a:cubicBezTo>
                    <a:pt x="f15" y="f16"/>
                    <a:pt x="f15" y="f16"/>
                    <a:pt x="f15" y="f16"/>
                  </a:cubicBezTo>
                  <a:cubicBezTo>
                    <a:pt x="f5" y="f17"/>
                    <a:pt x="f18" y="f19"/>
                    <a:pt x="f20" y="f21"/>
                  </a:cubicBezTo>
                  <a:cubicBezTo>
                    <a:pt x="f22" y="f23"/>
                    <a:pt x="f24" y="f7"/>
                    <a:pt x="f25" y="f7"/>
                  </a:cubicBezTo>
                  <a:cubicBezTo>
                    <a:pt x="f26" y="f7"/>
                    <a:pt x="f26" y="f7"/>
                    <a:pt x="f26" y="f7"/>
                  </a:cubicBezTo>
                  <a:cubicBezTo>
                    <a:pt x="f27" y="f7"/>
                    <a:pt x="f28" y="f29"/>
                    <a:pt x="f30" y="f31"/>
                  </a:cubicBezTo>
                  <a:cubicBezTo>
                    <a:pt x="f32" y="f33"/>
                    <a:pt x="f32" y="f33"/>
                    <a:pt x="f32" y="f33"/>
                  </a:cubicBezTo>
                  <a:cubicBezTo>
                    <a:pt x="f6" y="f34"/>
                    <a:pt x="f35" y="f36"/>
                    <a:pt x="f37" y="f38"/>
                  </a:cubicBezTo>
                  <a:cubicBezTo>
                    <a:pt x="f39" y="f40"/>
                    <a:pt x="f41" y="f5"/>
                    <a:pt x="f8" y="f5"/>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grpSp>
    </p:spTree>
    <p:extLst>
      <p:ext uri="{BB962C8B-B14F-4D97-AF65-F5344CB8AC3E}">
        <p14:creationId xmlns:p14="http://schemas.microsoft.com/office/powerpoint/2010/main" val="32736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EF3-F7DF-B74E-3DDF-87476AD487E9}"/>
              </a:ext>
            </a:extLst>
          </p:cNvPr>
          <p:cNvSpPr>
            <a:spLocks noGrp="1"/>
          </p:cNvSpPr>
          <p:nvPr>
            <p:ph type="title"/>
          </p:nvPr>
        </p:nvSpPr>
        <p:spPr/>
        <p:txBody>
          <a:bodyPr/>
          <a:lstStyle/>
          <a:p>
            <a:endParaRPr lang="en-IN"/>
          </a:p>
        </p:txBody>
      </p:sp>
      <p:sp>
        <p:nvSpPr>
          <p:cNvPr id="4" name="Text Placeholder 1">
            <a:extLst>
              <a:ext uri="{FF2B5EF4-FFF2-40B4-BE49-F238E27FC236}">
                <a16:creationId xmlns:a16="http://schemas.microsoft.com/office/drawing/2014/main" id="{93C0C0D0-E0AA-488E-B442-E265BD97AFF3}"/>
              </a:ext>
            </a:extLst>
          </p:cNvPr>
          <p:cNvSpPr>
            <a:spLocks noGrp="1"/>
          </p:cNvSpPr>
          <p:nvPr>
            <p:ph idx="1"/>
          </p:nvPr>
        </p:nvSpPr>
        <p:spPr>
          <a:xfrm>
            <a:off x="1922106" y="2336875"/>
            <a:ext cx="10269894" cy="2184250"/>
          </a:xfrm>
        </p:spPr>
        <p:txBody>
          <a:bodyPr/>
          <a:lstStyle/>
          <a:p>
            <a:pPr marL="0" indent="0">
              <a:buNone/>
            </a:pPr>
            <a:r>
              <a:rPr lang="en-GB" sz="2800" dirty="0"/>
              <a:t>In the beginning, the Universe was created.</a:t>
            </a:r>
          </a:p>
          <a:p>
            <a:pPr marL="0" indent="0">
              <a:buNone/>
            </a:pPr>
            <a:r>
              <a:rPr lang="en-GB" sz="2800" dirty="0"/>
              <a:t>This has made a lot of people very angry</a:t>
            </a:r>
            <a:br>
              <a:rPr lang="en-GB" sz="2800" dirty="0"/>
            </a:br>
            <a:r>
              <a:rPr lang="en-GB" sz="2800" dirty="0"/>
              <a:t>… and been widely regarded as a bad move.</a:t>
            </a:r>
            <a:endParaRPr lang="en-US" sz="2800" dirty="0"/>
          </a:p>
        </p:txBody>
      </p:sp>
      <p:sp>
        <p:nvSpPr>
          <p:cNvPr id="5" name="Text Placeholder 2">
            <a:extLst>
              <a:ext uri="{FF2B5EF4-FFF2-40B4-BE49-F238E27FC236}">
                <a16:creationId xmlns:a16="http://schemas.microsoft.com/office/drawing/2014/main" id="{D57AC8D6-A919-4CF0-A092-3D1D9CE07B35}"/>
              </a:ext>
            </a:extLst>
          </p:cNvPr>
          <p:cNvSpPr>
            <a:spLocks noGrp="1"/>
          </p:cNvSpPr>
          <p:nvPr>
            <p:ph type="body" sz="quarter" idx="4294967295"/>
          </p:nvPr>
        </p:nvSpPr>
        <p:spPr>
          <a:xfrm>
            <a:off x="6381947" y="4100437"/>
            <a:ext cx="5222226" cy="841375"/>
          </a:xfrm>
          <a:prstGeom prst="rect">
            <a:avLst/>
          </a:prstGeom>
        </p:spPr>
        <p:txBody>
          <a:bodyPr/>
          <a:lstStyle/>
          <a:p>
            <a:pPr marL="0" indent="0" algn="l">
              <a:buNone/>
            </a:pPr>
            <a:r>
              <a:rPr lang="en-GB" sz="2000" dirty="0">
                <a:solidFill>
                  <a:schemeClr val="bg1">
                    <a:lumMod val="50000"/>
                  </a:schemeClr>
                </a:solidFill>
              </a:rPr>
              <a:t>The Restaurant at the End of the Universe</a:t>
            </a:r>
            <a:br>
              <a:rPr lang="en-GB" sz="2000" dirty="0">
                <a:solidFill>
                  <a:schemeClr val="bg1">
                    <a:lumMod val="50000"/>
                  </a:schemeClr>
                </a:solidFill>
              </a:rPr>
            </a:br>
            <a:r>
              <a:rPr lang="en-GB" sz="2000" dirty="0">
                <a:solidFill>
                  <a:schemeClr val="bg1">
                    <a:lumMod val="50000"/>
                  </a:schemeClr>
                </a:solidFill>
              </a:rPr>
              <a:t>Book 2 of the Douglas Adams’ 5-part Trilogy</a:t>
            </a:r>
            <a:br>
              <a:rPr lang="en-GB" sz="2000" dirty="0">
                <a:solidFill>
                  <a:schemeClr val="bg1">
                    <a:lumMod val="50000"/>
                  </a:schemeClr>
                </a:solidFill>
              </a:rPr>
            </a:br>
            <a:r>
              <a:rPr lang="en-GB" sz="2000" dirty="0">
                <a:solidFill>
                  <a:schemeClr val="bg1">
                    <a:lumMod val="50000"/>
                  </a:schemeClr>
                </a:solidFill>
              </a:rPr>
              <a:t>The Hitch Hiker’s Guide To The Galaxy</a:t>
            </a:r>
            <a:br>
              <a:rPr lang="en-GB" sz="2000" dirty="0">
                <a:solidFill>
                  <a:schemeClr val="bg1">
                    <a:lumMod val="50000"/>
                  </a:schemeClr>
                </a:solidFill>
              </a:rPr>
            </a:br>
            <a:endParaRPr lang="en-US" sz="2000" dirty="0">
              <a:solidFill>
                <a:schemeClr val="bg1">
                  <a:lumMod val="50000"/>
                </a:schemeClr>
              </a:solidFill>
            </a:endParaRPr>
          </a:p>
        </p:txBody>
      </p:sp>
      <p:pic>
        <p:nvPicPr>
          <p:cNvPr id="6" name="Graphic 5" descr="Open quotation mark with solid fill">
            <a:extLst>
              <a:ext uri="{FF2B5EF4-FFF2-40B4-BE49-F238E27FC236}">
                <a16:creationId xmlns:a16="http://schemas.microsoft.com/office/drawing/2014/main" id="{D76F3D1C-3FE7-C3D5-D41C-06B234998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79106"/>
            <a:ext cx="2497494" cy="2497494"/>
          </a:xfrm>
          <a:prstGeom prst="rect">
            <a:avLst/>
          </a:prstGeom>
        </p:spPr>
      </p:pic>
      <p:sp>
        <p:nvSpPr>
          <p:cNvPr id="8" name="Slide Number Placeholder 7">
            <a:extLst>
              <a:ext uri="{FF2B5EF4-FFF2-40B4-BE49-F238E27FC236}">
                <a16:creationId xmlns:a16="http://schemas.microsoft.com/office/drawing/2014/main" id="{7BD99175-BA24-6AA9-BE26-700E995E81FC}"/>
              </a:ext>
            </a:extLst>
          </p:cNvPr>
          <p:cNvSpPr>
            <a:spLocks noGrp="1"/>
          </p:cNvSpPr>
          <p:nvPr>
            <p:ph type="sldNum" sz="quarter" idx="11"/>
          </p:nvPr>
        </p:nvSpPr>
        <p:spPr/>
        <p:txBody>
          <a:bodyPr/>
          <a:lstStyle/>
          <a:p>
            <a:pPr>
              <a:defRPr/>
            </a:pPr>
            <a:fld id="{EF63CBE0-14DD-4C03-A31B-BCEF3929DA97}" type="slidenum">
              <a:rPr lang="en-GB" smtClean="0"/>
              <a:pPr>
                <a:defRPr/>
              </a:pPr>
              <a:t>13</a:t>
            </a:fld>
            <a:endParaRPr lang="en-GB"/>
          </a:p>
        </p:txBody>
      </p:sp>
    </p:spTree>
    <p:extLst>
      <p:ext uri="{BB962C8B-B14F-4D97-AF65-F5344CB8AC3E}">
        <p14:creationId xmlns:p14="http://schemas.microsoft.com/office/powerpoint/2010/main" val="110644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Far back in the mists of ancient time…</a:t>
            </a:r>
          </a:p>
        </p:txBody>
      </p:sp>
      <p:sp>
        <p:nvSpPr>
          <p:cNvPr id="3" name="Content Placeholder 2"/>
          <p:cNvSpPr>
            <a:spLocks noGrp="1"/>
          </p:cNvSpPr>
          <p:nvPr>
            <p:ph idx="1"/>
          </p:nvPr>
        </p:nvSpPr>
        <p:spPr/>
        <p:txBody>
          <a:bodyPr>
            <a:normAutofit/>
          </a:bodyPr>
          <a:lstStyle/>
          <a:p>
            <a:pPr>
              <a:tabLst>
                <a:tab pos="1254125" algn="l"/>
                <a:tab pos="2508250" algn="l"/>
              </a:tabLst>
            </a:pPr>
            <a:r>
              <a:rPr lang="en-GB" dirty="0"/>
              <a:t>1963	CPL	</a:t>
            </a:r>
            <a:r>
              <a:rPr lang="en-GB" i="1" dirty="0"/>
              <a:t>Cambridge Programming Language</a:t>
            </a:r>
            <a:br>
              <a:rPr lang="en-GB" dirty="0"/>
            </a:br>
            <a:r>
              <a:rPr lang="en-GB" dirty="0"/>
              <a:t>		Christopher Strachey et al of University of Cambridge</a:t>
            </a:r>
            <a:br>
              <a:rPr lang="en-GB" dirty="0"/>
            </a:br>
            <a:br>
              <a:rPr lang="en-GB" dirty="0"/>
            </a:br>
            <a:r>
              <a:rPr lang="en-GB" dirty="0"/>
              <a:t>		Later known as the </a:t>
            </a:r>
            <a:r>
              <a:rPr lang="en-GB" i="1" dirty="0"/>
              <a:t>Combined Programming Language</a:t>
            </a:r>
            <a:br>
              <a:rPr lang="en-GB" dirty="0"/>
            </a:br>
            <a:r>
              <a:rPr lang="en-GB" dirty="0"/>
              <a:t>		with the involvement of the University of London</a:t>
            </a:r>
          </a:p>
          <a:p>
            <a:pPr>
              <a:tabLst>
                <a:tab pos="1254125" algn="l"/>
                <a:tab pos="2508250" algn="l"/>
              </a:tabLst>
            </a:pPr>
            <a:endParaRPr lang="en-GB" dirty="0"/>
          </a:p>
          <a:p>
            <a:pPr>
              <a:tabLst>
                <a:tab pos="1254125" algn="l"/>
                <a:tab pos="2508250" algn="l"/>
              </a:tabLst>
            </a:pPr>
            <a:r>
              <a:rPr lang="en-GB" dirty="0"/>
              <a:t>1967	BCPL	</a:t>
            </a:r>
            <a:r>
              <a:rPr lang="en-GB" i="1" dirty="0"/>
              <a:t>Bootstrap CPL</a:t>
            </a:r>
            <a:r>
              <a:rPr lang="en-GB" dirty="0"/>
              <a:t> (or </a:t>
            </a:r>
            <a:r>
              <a:rPr lang="en-GB" i="1" dirty="0"/>
              <a:t>Basic CPL</a:t>
            </a:r>
            <a:r>
              <a:rPr lang="en-GB" dirty="0"/>
              <a:t>)</a:t>
            </a:r>
            <a:br>
              <a:rPr lang="en-GB" dirty="0"/>
            </a:br>
            <a:r>
              <a:rPr lang="en-GB" dirty="0"/>
              <a:t>		Martin Richards at the University of Cambridge</a:t>
            </a:r>
          </a:p>
          <a:p>
            <a:pPr>
              <a:tabLst>
                <a:tab pos="1254125" algn="l"/>
                <a:tab pos="2508250" algn="l"/>
              </a:tabLst>
            </a:pPr>
            <a:endParaRPr lang="en-GB" dirty="0"/>
          </a:p>
          <a:p>
            <a:pPr>
              <a:tabLst>
                <a:tab pos="1254125" algn="l"/>
                <a:tab pos="2508250" algn="l"/>
              </a:tabLst>
            </a:pPr>
            <a:r>
              <a:rPr lang="en-GB" dirty="0"/>
              <a:t>1969	B	Ken Thompson and Dennis Ritchie at Bell Labs.</a:t>
            </a:r>
          </a:p>
        </p:txBody>
      </p:sp>
      <p:sp>
        <p:nvSpPr>
          <p:cNvPr id="5" name="Slide Number Placeholder 4"/>
          <p:cNvSpPr>
            <a:spLocks noGrp="1"/>
          </p:cNvSpPr>
          <p:nvPr>
            <p:ph type="sldNum" sz="quarter" idx="11"/>
          </p:nvPr>
        </p:nvSpPr>
        <p:spPr/>
        <p:txBody>
          <a:bodyPr/>
          <a:lstStyle/>
          <a:p>
            <a:fld id="{BDC07CEB-BE3D-8A44-967E-C60155214EAE}" type="slidenum">
              <a:rPr lang="en-US" smtClean="0"/>
              <a:pPr/>
              <a:t>14</a:t>
            </a:fld>
            <a:endParaRPr lang="en-US" dirty="0"/>
          </a:p>
        </p:txBody>
      </p:sp>
    </p:spTree>
    <p:extLst>
      <p:ext uri="{BB962C8B-B14F-4D97-AF65-F5344CB8AC3E}">
        <p14:creationId xmlns:p14="http://schemas.microsoft.com/office/powerpoint/2010/main" val="39288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 Language – A Quick History</a:t>
            </a:r>
          </a:p>
        </p:txBody>
      </p:sp>
      <p:sp>
        <p:nvSpPr>
          <p:cNvPr id="3" name="Content Placeholder 2"/>
          <p:cNvSpPr>
            <a:spLocks noGrp="1"/>
          </p:cNvSpPr>
          <p:nvPr>
            <p:ph idx="1"/>
          </p:nvPr>
        </p:nvSpPr>
        <p:spPr/>
        <p:txBody>
          <a:bodyPr>
            <a:normAutofit lnSpcReduction="10000"/>
          </a:bodyPr>
          <a:lstStyle/>
          <a:p>
            <a:r>
              <a:rPr lang="en-GB" dirty="0"/>
              <a:t>K&amp;R C</a:t>
            </a:r>
          </a:p>
          <a:p>
            <a:endParaRPr lang="en-GB" dirty="0"/>
          </a:p>
          <a:p>
            <a:pPr lvl="1">
              <a:tabLst>
                <a:tab pos="1439863" algn="l"/>
              </a:tabLst>
            </a:pPr>
            <a:r>
              <a:rPr lang="en-GB" dirty="0"/>
              <a:t>1972	First created by Dennis Ritchie</a:t>
            </a:r>
          </a:p>
          <a:p>
            <a:pPr lvl="1">
              <a:tabLst>
                <a:tab pos="1439863" algn="l"/>
              </a:tabLst>
            </a:pPr>
            <a:endParaRPr lang="en-GB" dirty="0"/>
          </a:p>
          <a:p>
            <a:pPr lvl="1">
              <a:tabLst>
                <a:tab pos="1439863" algn="l"/>
              </a:tabLst>
            </a:pPr>
            <a:r>
              <a:rPr lang="en-GB" dirty="0"/>
              <a:t>1976	Lint, the first C static analyser</a:t>
            </a:r>
            <a:br>
              <a:rPr lang="en-GB" dirty="0"/>
            </a:br>
            <a:r>
              <a:rPr lang="en-GB" dirty="0"/>
              <a:t>	... created by Stephen Johnson</a:t>
            </a:r>
          </a:p>
          <a:p>
            <a:pPr lvl="1">
              <a:tabLst>
                <a:tab pos="1439863" algn="l"/>
              </a:tabLst>
            </a:pPr>
            <a:endParaRPr lang="en-GB" dirty="0"/>
          </a:p>
          <a:p>
            <a:pPr lvl="1">
              <a:tabLst>
                <a:tab pos="1439863" algn="l"/>
              </a:tabLst>
            </a:pPr>
            <a:r>
              <a:rPr lang="en-GB" dirty="0"/>
              <a:t>1978	The C Programming Language published</a:t>
            </a:r>
          </a:p>
          <a:p>
            <a:pPr lvl="1">
              <a:tabLst>
                <a:tab pos="1439863" algn="l"/>
              </a:tabLst>
            </a:pPr>
            <a:endParaRPr lang="en-GB" dirty="0"/>
          </a:p>
          <a:p>
            <a:r>
              <a:rPr lang="en-GB" dirty="0"/>
              <a:t>ANSI C</a:t>
            </a:r>
            <a:br>
              <a:rPr lang="en-GB" dirty="0"/>
            </a:br>
            <a:endParaRPr lang="en-GB" dirty="0"/>
          </a:p>
          <a:p>
            <a:pPr lvl="1">
              <a:tabLst>
                <a:tab pos="1439863" algn="l"/>
                <a:tab pos="3946525" algn="l"/>
                <a:tab pos="5378450" algn="l"/>
              </a:tabLst>
            </a:pPr>
            <a:r>
              <a:rPr lang="en-GB" dirty="0"/>
              <a:t>1989	First standardized version</a:t>
            </a:r>
            <a:br>
              <a:rPr lang="en-GB" dirty="0"/>
            </a:br>
            <a:r>
              <a:rPr lang="en-GB" dirty="0"/>
              <a:t>	ANSI X3.159-1989 (aka C89)</a:t>
            </a:r>
          </a:p>
        </p:txBody>
      </p:sp>
      <p:sp>
        <p:nvSpPr>
          <p:cNvPr id="5" name="Slide Number Placeholder 4"/>
          <p:cNvSpPr>
            <a:spLocks noGrp="1"/>
          </p:cNvSpPr>
          <p:nvPr>
            <p:ph type="sldNum" sz="quarter" idx="11"/>
          </p:nvPr>
        </p:nvSpPr>
        <p:spPr/>
        <p:txBody>
          <a:bodyPr/>
          <a:lstStyle/>
          <a:p>
            <a:fld id="{BDC07CEB-BE3D-8A44-967E-C60155214EAE}" type="slidenum">
              <a:rPr lang="en-US" smtClean="0"/>
              <a:pPr/>
              <a:t>15</a:t>
            </a:fld>
            <a:endParaRPr lang="en-US" dirty="0"/>
          </a:p>
        </p:txBody>
      </p:sp>
      <p:pic>
        <p:nvPicPr>
          <p:cNvPr id="16" name="Picture 15" descr="A screenshot of a cell phone&#10;&#10;Description automatically generated">
            <a:extLst>
              <a:ext uri="{FF2B5EF4-FFF2-40B4-BE49-F238E27FC236}">
                <a16:creationId xmlns:a16="http://schemas.microsoft.com/office/drawing/2014/main" id="{FA7C8607-7705-4AAD-BF6C-CDC938AB4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753" y="1160144"/>
            <a:ext cx="3730151" cy="5240862"/>
          </a:xfrm>
          <a:prstGeom prst="rect">
            <a:avLst/>
          </a:prstGeom>
        </p:spPr>
      </p:pic>
    </p:spTree>
    <p:extLst>
      <p:ext uri="{BB962C8B-B14F-4D97-AF65-F5344CB8AC3E}">
        <p14:creationId xmlns:p14="http://schemas.microsoft.com/office/powerpoint/2010/main" val="9632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C Language – A Quick History</a:t>
            </a:r>
            <a:endParaRPr lang="en-GB" dirty="0"/>
          </a:p>
        </p:txBody>
      </p:sp>
      <p:sp>
        <p:nvSpPr>
          <p:cNvPr id="3" name="Content Placeholder 2"/>
          <p:cNvSpPr>
            <a:spLocks noGrp="1"/>
          </p:cNvSpPr>
          <p:nvPr>
            <p:ph idx="1"/>
          </p:nvPr>
        </p:nvSpPr>
        <p:spPr>
          <a:xfrm>
            <a:off x="312420" y="1244750"/>
            <a:ext cx="11879580" cy="5265119"/>
          </a:xfrm>
        </p:spPr>
        <p:txBody>
          <a:bodyPr>
            <a:normAutofit/>
          </a:bodyPr>
          <a:lstStyle/>
          <a:p>
            <a:r>
              <a:rPr lang="en-GB" dirty="0"/>
              <a:t>ISO C</a:t>
            </a:r>
          </a:p>
          <a:p>
            <a:pPr marL="534988" lvl="1" indent="-174625">
              <a:lnSpc>
                <a:spcPct val="110000"/>
              </a:lnSpc>
              <a:tabLst>
                <a:tab pos="1792288" algn="l"/>
                <a:tab pos="4664075" algn="l"/>
                <a:tab pos="6456363" algn="l"/>
              </a:tabLst>
            </a:pPr>
            <a:r>
              <a:rPr lang="en-GB" dirty="0"/>
              <a:t>1990	ISO/IEC 9899:1990	aka C90	Equivalent to C89</a:t>
            </a:r>
          </a:p>
          <a:p>
            <a:pPr marL="534988" lvl="1" indent="-174625">
              <a:lnSpc>
                <a:spcPct val="110000"/>
              </a:lnSpc>
              <a:tabLst>
                <a:tab pos="1792288" algn="l"/>
                <a:tab pos="4664075" algn="l"/>
                <a:tab pos="6456363" algn="l"/>
              </a:tabLst>
            </a:pPr>
            <a:r>
              <a:rPr lang="en-GB" dirty="0"/>
              <a:t>1995	Amendment 1	aka C95</a:t>
            </a:r>
          </a:p>
          <a:p>
            <a:pPr marL="534988" lvl="1" indent="-174625">
              <a:lnSpc>
                <a:spcPct val="110000"/>
              </a:lnSpc>
              <a:tabLst>
                <a:tab pos="1792288" algn="l"/>
                <a:tab pos="4664075" algn="l"/>
                <a:tab pos="6456363" algn="l"/>
              </a:tabLst>
            </a:pPr>
            <a:r>
              <a:rPr lang="en-GB" dirty="0"/>
              <a:t>1999	ISO/IEC 9899:1999 	aka C99</a:t>
            </a:r>
          </a:p>
          <a:p>
            <a:pPr marL="534988" lvl="1" indent="-174625">
              <a:lnSpc>
                <a:spcPct val="110000"/>
              </a:lnSpc>
              <a:tabLst>
                <a:tab pos="1792288" algn="l"/>
                <a:tab pos="4664075" algn="l"/>
                <a:tab pos="6456363" algn="l"/>
              </a:tabLst>
            </a:pPr>
            <a:r>
              <a:rPr lang="en-GB" dirty="0"/>
              <a:t>2011	ISO/IEC 9899:2011 	aka C11</a:t>
            </a:r>
          </a:p>
          <a:p>
            <a:pPr marL="534988" lvl="1" indent="-174625">
              <a:lnSpc>
                <a:spcPct val="110000"/>
              </a:lnSpc>
              <a:tabLst>
                <a:tab pos="1792288" algn="l"/>
                <a:tab pos="4664075" algn="l"/>
                <a:tab pos="6456363" algn="l"/>
              </a:tabLst>
            </a:pPr>
            <a:r>
              <a:rPr lang="en-GB" dirty="0"/>
              <a:t>2018	ISO/IEC 9899:2018	aka C18	A “TC” in all but name (aka C17)</a:t>
            </a:r>
          </a:p>
          <a:p>
            <a:pPr marL="534988" lvl="1" indent="-174625">
              <a:lnSpc>
                <a:spcPct val="110000"/>
              </a:lnSpc>
              <a:tabLst>
                <a:tab pos="1792288" algn="l"/>
                <a:tab pos="4664075" algn="l"/>
                <a:tab pos="6456363" algn="l"/>
              </a:tabLst>
            </a:pPr>
            <a:r>
              <a:rPr lang="en-GB" dirty="0"/>
              <a:t>2024	ISO/IEC 9899:2024	aka C24	Also known as C23!</a:t>
            </a:r>
          </a:p>
          <a:p>
            <a:pPr marL="0" indent="0" algn="ctr">
              <a:buNone/>
            </a:pPr>
            <a:endParaRPr lang="en-GB" b="1" dirty="0">
              <a:solidFill>
                <a:srgbClr val="FF0000"/>
              </a:solidFill>
            </a:endParaRPr>
          </a:p>
          <a:p>
            <a:pPr marL="0" indent="0" algn="ctr">
              <a:buNone/>
            </a:pPr>
            <a:r>
              <a:rPr lang="en-GB" b="1" dirty="0">
                <a:solidFill>
                  <a:srgbClr val="FF0000"/>
                </a:solidFill>
              </a:rPr>
              <a:t>Very few (if any) of you will be using ANSI C any more!</a:t>
            </a:r>
          </a:p>
          <a:p>
            <a:endParaRPr lang="en-GB" dirty="0"/>
          </a:p>
        </p:txBody>
      </p:sp>
      <p:sp>
        <p:nvSpPr>
          <p:cNvPr id="5" name="Slide Number Placeholder 4"/>
          <p:cNvSpPr>
            <a:spLocks noGrp="1"/>
          </p:cNvSpPr>
          <p:nvPr>
            <p:ph type="sldNum" sz="quarter" idx="11"/>
          </p:nvPr>
        </p:nvSpPr>
        <p:spPr/>
        <p:txBody>
          <a:bodyPr/>
          <a:lstStyle/>
          <a:p>
            <a:fld id="{BDC07CEB-BE3D-8A44-967E-C60155214EAE}" type="slidenum">
              <a:rPr lang="en-US" smtClean="0"/>
              <a:pPr/>
              <a:t>16</a:t>
            </a:fld>
            <a:endParaRPr lang="en-US" dirty="0"/>
          </a:p>
        </p:txBody>
      </p:sp>
    </p:spTree>
    <p:extLst>
      <p:ext uri="{BB962C8B-B14F-4D97-AF65-F5344CB8AC3E}">
        <p14:creationId xmlns:p14="http://schemas.microsoft.com/office/powerpoint/2010/main" val="3064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EF3-F7DF-B74E-3DDF-87476AD487E9}"/>
              </a:ext>
            </a:extLst>
          </p:cNvPr>
          <p:cNvSpPr>
            <a:spLocks noGrp="1"/>
          </p:cNvSpPr>
          <p:nvPr>
            <p:ph type="title"/>
          </p:nvPr>
        </p:nvSpPr>
        <p:spPr/>
        <p:txBody>
          <a:bodyPr/>
          <a:lstStyle/>
          <a:p>
            <a:endParaRPr lang="en-IN"/>
          </a:p>
        </p:txBody>
      </p:sp>
      <p:sp>
        <p:nvSpPr>
          <p:cNvPr id="4" name="Text Placeholder 1">
            <a:extLst>
              <a:ext uri="{FF2B5EF4-FFF2-40B4-BE49-F238E27FC236}">
                <a16:creationId xmlns:a16="http://schemas.microsoft.com/office/drawing/2014/main" id="{93C0C0D0-E0AA-488E-B442-E265BD97AFF3}"/>
              </a:ext>
            </a:extLst>
          </p:cNvPr>
          <p:cNvSpPr>
            <a:spLocks noGrp="1"/>
          </p:cNvSpPr>
          <p:nvPr>
            <p:ph idx="1"/>
          </p:nvPr>
        </p:nvSpPr>
        <p:spPr>
          <a:xfrm>
            <a:off x="1922106" y="2336875"/>
            <a:ext cx="10269894" cy="2184250"/>
          </a:xfrm>
        </p:spPr>
        <p:txBody>
          <a:bodyPr/>
          <a:lstStyle/>
          <a:p>
            <a:pPr marL="0" indent="0">
              <a:buNone/>
            </a:pPr>
            <a:r>
              <a:rPr lang="en-GB" sz="2800" dirty="0"/>
              <a:t>We don't demand solid facts!</a:t>
            </a:r>
          </a:p>
          <a:p>
            <a:pPr marL="0" indent="0">
              <a:buNone/>
            </a:pPr>
            <a:r>
              <a:rPr lang="en-GB" sz="2800" dirty="0"/>
              <a:t>What we demand is a total absence of solid facts</a:t>
            </a:r>
            <a:r>
              <a:rPr lang="en-US" sz="2800" dirty="0"/>
              <a:t>.</a:t>
            </a:r>
          </a:p>
          <a:p>
            <a:pPr marL="0" indent="0">
              <a:buNone/>
            </a:pPr>
            <a:r>
              <a:rPr lang="en-GB" sz="2800" dirty="0"/>
              <a:t>We demand rigidly defined areas of doubt and uncertainty!</a:t>
            </a:r>
            <a:endParaRPr lang="en-US" sz="2800" dirty="0"/>
          </a:p>
        </p:txBody>
      </p:sp>
      <p:sp>
        <p:nvSpPr>
          <p:cNvPr id="5" name="Text Placeholder 2">
            <a:extLst>
              <a:ext uri="{FF2B5EF4-FFF2-40B4-BE49-F238E27FC236}">
                <a16:creationId xmlns:a16="http://schemas.microsoft.com/office/drawing/2014/main" id="{D57AC8D6-A919-4CF0-A092-3D1D9CE07B35}"/>
              </a:ext>
            </a:extLst>
          </p:cNvPr>
          <p:cNvSpPr>
            <a:spLocks noGrp="1"/>
          </p:cNvSpPr>
          <p:nvPr>
            <p:ph type="body" sz="quarter" idx="4294967295"/>
          </p:nvPr>
        </p:nvSpPr>
        <p:spPr>
          <a:xfrm>
            <a:off x="6797222" y="4100437"/>
            <a:ext cx="4806950" cy="841375"/>
          </a:xfrm>
          <a:prstGeom prst="rect">
            <a:avLst/>
          </a:prstGeom>
        </p:spPr>
        <p:txBody>
          <a:bodyPr/>
          <a:lstStyle/>
          <a:p>
            <a:pPr marL="0" indent="0" algn="l">
              <a:buNone/>
            </a:pPr>
            <a:r>
              <a:rPr lang="en-GB" sz="2000" dirty="0" err="1">
                <a:solidFill>
                  <a:schemeClr val="bg1">
                    <a:lumMod val="50000"/>
                  </a:schemeClr>
                </a:solidFill>
              </a:rPr>
              <a:t>Vroomfondel</a:t>
            </a:r>
            <a:r>
              <a:rPr lang="en-GB" sz="2000" dirty="0">
                <a:solidFill>
                  <a:schemeClr val="bg1">
                    <a:lumMod val="50000"/>
                  </a:schemeClr>
                </a:solidFill>
              </a:rPr>
              <a:t> the Philosopher, in</a:t>
            </a:r>
            <a:br>
              <a:rPr lang="en-GB" sz="2000" dirty="0">
                <a:solidFill>
                  <a:schemeClr val="bg1">
                    <a:lumMod val="50000"/>
                  </a:schemeClr>
                </a:solidFill>
              </a:rPr>
            </a:br>
            <a:r>
              <a:rPr lang="en-GB" sz="2000" dirty="0">
                <a:solidFill>
                  <a:schemeClr val="bg1">
                    <a:lumMod val="50000"/>
                  </a:schemeClr>
                </a:solidFill>
              </a:rPr>
              <a:t>The Hitch Hiker’s Guide To The Galaxy</a:t>
            </a:r>
            <a:br>
              <a:rPr lang="en-GB" sz="2000" dirty="0">
                <a:solidFill>
                  <a:schemeClr val="bg1">
                    <a:lumMod val="50000"/>
                  </a:schemeClr>
                </a:solidFill>
              </a:rPr>
            </a:br>
            <a:r>
              <a:rPr lang="en-GB" sz="2000" dirty="0">
                <a:solidFill>
                  <a:schemeClr val="bg1">
                    <a:lumMod val="50000"/>
                  </a:schemeClr>
                </a:solidFill>
              </a:rPr>
              <a:t>by Douglas Adams</a:t>
            </a:r>
            <a:endParaRPr lang="en-US" sz="2000" dirty="0">
              <a:solidFill>
                <a:schemeClr val="bg1">
                  <a:lumMod val="50000"/>
                </a:schemeClr>
              </a:solidFill>
            </a:endParaRPr>
          </a:p>
        </p:txBody>
      </p:sp>
      <p:pic>
        <p:nvPicPr>
          <p:cNvPr id="6" name="Graphic 5" descr="Open quotation mark with solid fill">
            <a:extLst>
              <a:ext uri="{FF2B5EF4-FFF2-40B4-BE49-F238E27FC236}">
                <a16:creationId xmlns:a16="http://schemas.microsoft.com/office/drawing/2014/main" id="{D76F3D1C-3FE7-C3D5-D41C-06B234998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79106"/>
            <a:ext cx="2497494" cy="2497494"/>
          </a:xfrm>
          <a:prstGeom prst="rect">
            <a:avLst/>
          </a:prstGeom>
        </p:spPr>
      </p:pic>
      <p:sp>
        <p:nvSpPr>
          <p:cNvPr id="8" name="Slide Number Placeholder 7">
            <a:extLst>
              <a:ext uri="{FF2B5EF4-FFF2-40B4-BE49-F238E27FC236}">
                <a16:creationId xmlns:a16="http://schemas.microsoft.com/office/drawing/2014/main" id="{7BD99175-BA24-6AA9-BE26-700E995E81FC}"/>
              </a:ext>
            </a:extLst>
          </p:cNvPr>
          <p:cNvSpPr>
            <a:spLocks noGrp="1"/>
          </p:cNvSpPr>
          <p:nvPr>
            <p:ph type="sldNum" sz="quarter" idx="11"/>
          </p:nvPr>
        </p:nvSpPr>
        <p:spPr/>
        <p:txBody>
          <a:bodyPr/>
          <a:lstStyle/>
          <a:p>
            <a:pPr>
              <a:defRPr/>
            </a:pPr>
            <a:fld id="{EF63CBE0-14DD-4C03-A31B-BCEF3929DA97}" type="slidenum">
              <a:rPr lang="en-GB" smtClean="0"/>
              <a:pPr>
                <a:defRPr/>
              </a:pPr>
              <a:t>17</a:t>
            </a:fld>
            <a:endParaRPr lang="en-GB"/>
          </a:p>
        </p:txBody>
      </p:sp>
    </p:spTree>
    <p:extLst>
      <p:ext uri="{BB962C8B-B14F-4D97-AF65-F5344CB8AC3E}">
        <p14:creationId xmlns:p14="http://schemas.microsoft.com/office/powerpoint/2010/main" val="6194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423491"/>
            <a:ext cx="9601201" cy="5320209"/>
          </a:xfrm>
        </p:spPr>
        <p:txBody>
          <a:bodyPr>
            <a:normAutofit fontScale="92500" lnSpcReduction="20000"/>
          </a:bodyPr>
          <a:lstStyle/>
          <a:p>
            <a:pPr>
              <a:lnSpc>
                <a:spcPct val="110000"/>
              </a:lnSpc>
              <a:buClr>
                <a:schemeClr val="bg1">
                  <a:lumMod val="50000"/>
                </a:schemeClr>
              </a:buClr>
              <a:buFont typeface="Wingdings" panose="05000000000000000000" pitchFamily="2" charset="2"/>
              <a:buChar char="§"/>
            </a:pPr>
            <a:r>
              <a:rPr lang="en-GB" sz="3000" dirty="0">
                <a:latin typeface="+mn-lt"/>
                <a:cs typeface="+mn-cs"/>
              </a:rPr>
              <a:t>Despite its popularity, there are several drawbacks with the C language, </a:t>
            </a:r>
            <a:r>
              <a:rPr lang="en-GB" sz="3000" dirty="0" err="1">
                <a:latin typeface="+mn-lt"/>
                <a:cs typeface="+mn-cs"/>
              </a:rPr>
              <a:t>eg</a:t>
            </a:r>
            <a:r>
              <a:rPr lang="en-GB" sz="3000" dirty="0">
                <a:latin typeface="+mn-lt"/>
                <a:cs typeface="+mn-cs"/>
              </a:rPr>
              <a:t>:</a:t>
            </a:r>
          </a:p>
          <a:p>
            <a:pPr lvl="1"/>
            <a:endParaRPr lang="en-GB" dirty="0"/>
          </a:p>
          <a:p>
            <a:pPr lvl="1">
              <a:lnSpc>
                <a:spcPct val="110000"/>
              </a:lnSpc>
              <a:buClr>
                <a:schemeClr val="bg1">
                  <a:lumMod val="50000"/>
                </a:schemeClr>
              </a:buClr>
              <a:buFont typeface="Wingdings" panose="05000000000000000000" pitchFamily="2" charset="2"/>
              <a:buChar char="§"/>
              <a:tabLst>
                <a:tab pos="6816725" algn="l"/>
                <a:tab pos="9948863" algn="r"/>
              </a:tabLst>
            </a:pPr>
            <a:r>
              <a:rPr lang="en-GB" sz="2600" dirty="0">
                <a:latin typeface="+mn-lt"/>
                <a:cs typeface="+mn-cs"/>
              </a:rPr>
              <a:t>The ISO Standard language definition is incomplete:</a:t>
            </a:r>
            <a:br>
              <a:rPr lang="en-GB" sz="2600" dirty="0">
                <a:latin typeface="+mn-lt"/>
                <a:cs typeface="+mn-cs"/>
              </a:rPr>
            </a:br>
            <a:endParaRPr lang="en-GB" sz="2600" dirty="0">
              <a:latin typeface="+mn-lt"/>
              <a:cs typeface="+mn-cs"/>
            </a:endParaRPr>
          </a:p>
          <a:p>
            <a:pPr lvl="2">
              <a:tabLst>
                <a:tab pos="7896225" algn="r"/>
              </a:tabLst>
            </a:pPr>
            <a:r>
              <a:rPr lang="en-GB" dirty="0"/>
              <a:t>Behaviour that is </a:t>
            </a:r>
            <a:r>
              <a:rPr lang="en-GB" i="1" dirty="0"/>
              <a:t>Undefined</a:t>
            </a:r>
            <a:r>
              <a:rPr lang="en-GB" dirty="0"/>
              <a:t>	61 incidences</a:t>
            </a:r>
          </a:p>
          <a:p>
            <a:pPr lvl="2">
              <a:tabLst>
                <a:tab pos="7896225" algn="r"/>
              </a:tabLst>
            </a:pPr>
            <a:r>
              <a:rPr lang="en-GB" dirty="0"/>
              <a:t>Behaviour that is </a:t>
            </a:r>
            <a:r>
              <a:rPr lang="en-GB" i="1" dirty="0"/>
              <a:t>Unspecified</a:t>
            </a:r>
            <a:r>
              <a:rPr lang="en-GB" dirty="0"/>
              <a:t>	211 incidences</a:t>
            </a:r>
          </a:p>
          <a:p>
            <a:pPr lvl="2">
              <a:tabLst>
                <a:tab pos="7896225" algn="r"/>
              </a:tabLst>
            </a:pPr>
            <a:r>
              <a:rPr lang="en-GB" dirty="0"/>
              <a:t>Behaviour that is </a:t>
            </a:r>
            <a:r>
              <a:rPr lang="en-GB" i="1" dirty="0"/>
              <a:t>Implementation Defined</a:t>
            </a:r>
            <a:r>
              <a:rPr lang="en-GB" dirty="0"/>
              <a:t>	120 incidences</a:t>
            </a:r>
          </a:p>
          <a:p>
            <a:pPr lvl="2">
              <a:tabLst>
                <a:tab pos="7896225" algn="r"/>
              </a:tabLst>
            </a:pPr>
            <a:r>
              <a:rPr lang="en-GB" dirty="0"/>
              <a:t>Behaviour that is </a:t>
            </a:r>
            <a:r>
              <a:rPr lang="en-GB" i="1" dirty="0"/>
              <a:t>Locale-dependant</a:t>
            </a:r>
            <a:r>
              <a:rPr lang="en-GB" dirty="0"/>
              <a:t>	15 incidences</a:t>
            </a:r>
          </a:p>
          <a:p>
            <a:pPr lvl="2"/>
            <a:endParaRPr lang="en-GB" dirty="0"/>
          </a:p>
          <a:p>
            <a:pPr lvl="1">
              <a:lnSpc>
                <a:spcPct val="110000"/>
              </a:lnSpc>
              <a:buClr>
                <a:schemeClr val="bg1">
                  <a:lumMod val="50000"/>
                </a:schemeClr>
              </a:buClr>
              <a:buFont typeface="Wingdings" panose="05000000000000000000" pitchFamily="2" charset="2"/>
              <a:buChar char="§"/>
              <a:tabLst>
                <a:tab pos="6816725" algn="l"/>
                <a:tab pos="9948863" algn="r"/>
              </a:tabLst>
            </a:pPr>
            <a:r>
              <a:rPr lang="en-GB" sz="2600" dirty="0">
                <a:latin typeface="+mn-lt"/>
                <a:cs typeface="+mn-cs"/>
              </a:rPr>
              <a:t>Language misuse and obfuscation</a:t>
            </a:r>
          </a:p>
          <a:p>
            <a:pPr lvl="1">
              <a:lnSpc>
                <a:spcPct val="110000"/>
              </a:lnSpc>
              <a:buClr>
                <a:schemeClr val="bg1">
                  <a:lumMod val="50000"/>
                </a:schemeClr>
              </a:buClr>
              <a:buFont typeface="Wingdings" panose="05000000000000000000" pitchFamily="2" charset="2"/>
              <a:buChar char="§"/>
              <a:tabLst>
                <a:tab pos="6816725" algn="l"/>
                <a:tab pos="9948863" algn="r"/>
              </a:tabLst>
            </a:pPr>
            <a:r>
              <a:rPr lang="en-GB" sz="2600" dirty="0">
                <a:latin typeface="+mn-lt"/>
                <a:cs typeface="+mn-cs"/>
              </a:rPr>
              <a:t>Language misunderstanding</a:t>
            </a:r>
          </a:p>
          <a:p>
            <a:pPr lvl="1">
              <a:lnSpc>
                <a:spcPct val="110000"/>
              </a:lnSpc>
              <a:buClr>
                <a:schemeClr val="bg1">
                  <a:lumMod val="50000"/>
                </a:schemeClr>
              </a:buClr>
              <a:buFont typeface="Wingdings" panose="05000000000000000000" pitchFamily="2" charset="2"/>
              <a:buChar char="§"/>
              <a:tabLst>
                <a:tab pos="6816725" algn="l"/>
                <a:tab pos="9948863" algn="r"/>
              </a:tabLst>
            </a:pPr>
            <a:r>
              <a:rPr lang="en-GB" sz="2600" dirty="0">
                <a:latin typeface="+mn-lt"/>
                <a:cs typeface="+mn-cs"/>
              </a:rPr>
              <a:t>Run-time error checking</a:t>
            </a:r>
          </a:p>
          <a:p>
            <a:pPr lvl="1"/>
            <a:endParaRPr lang="en-GB" dirty="0"/>
          </a:p>
          <a:p>
            <a:pPr>
              <a:lnSpc>
                <a:spcPct val="110000"/>
              </a:lnSpc>
              <a:buClr>
                <a:schemeClr val="bg1">
                  <a:lumMod val="50000"/>
                </a:schemeClr>
              </a:buClr>
              <a:buFont typeface="Wingdings" panose="05000000000000000000" pitchFamily="2" charset="2"/>
              <a:buChar char="§"/>
            </a:pPr>
            <a:r>
              <a:rPr lang="en-GB" sz="3300" dirty="0">
                <a:latin typeface="+mn-lt"/>
                <a:cs typeface="+mn-cs"/>
              </a:rPr>
              <a:t>MISRA C is one solution...</a:t>
            </a:r>
          </a:p>
        </p:txBody>
      </p:sp>
      <p:sp>
        <p:nvSpPr>
          <p:cNvPr id="2" name="Title 1"/>
          <p:cNvSpPr>
            <a:spLocks noGrp="1"/>
          </p:cNvSpPr>
          <p:nvPr>
            <p:ph type="title"/>
          </p:nvPr>
        </p:nvSpPr>
        <p:spPr>
          <a:xfrm>
            <a:off x="1" y="1"/>
            <a:ext cx="9362980" cy="883127"/>
          </a:xfrm>
        </p:spPr>
        <p:txBody>
          <a:bodyPr anchor="ctr"/>
          <a:lstStyle/>
          <a:p>
            <a:r>
              <a:rPr lang="en-GB" dirty="0"/>
              <a:t>The C Language – What is the problem?</a:t>
            </a:r>
          </a:p>
        </p:txBody>
      </p:sp>
      <p:sp>
        <p:nvSpPr>
          <p:cNvPr id="4" name="Frame 3">
            <a:extLst>
              <a:ext uri="{FF2B5EF4-FFF2-40B4-BE49-F238E27FC236}">
                <a16:creationId xmlns:a16="http://schemas.microsoft.com/office/drawing/2014/main" id="{EACC7CB2-5C52-3AA2-3609-7819DC0825EB}"/>
              </a:ext>
            </a:extLst>
          </p:cNvPr>
          <p:cNvSpPr/>
          <p:nvPr/>
        </p:nvSpPr>
        <p:spPr>
          <a:xfrm>
            <a:off x="9963150" y="2047875"/>
            <a:ext cx="1974850" cy="3010177"/>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0" b="1" dirty="0">
                <a:solidFill>
                  <a:schemeClr val="tx1"/>
                </a:solidFill>
              </a:rPr>
              <a:t>C</a:t>
            </a:r>
          </a:p>
        </p:txBody>
      </p:sp>
      <p:sp>
        <p:nvSpPr>
          <p:cNvPr id="9" name="Slide Number Placeholder 4">
            <a:extLst>
              <a:ext uri="{FF2B5EF4-FFF2-40B4-BE49-F238E27FC236}">
                <a16:creationId xmlns:a16="http://schemas.microsoft.com/office/drawing/2014/main" id="{29135CF2-CF7C-0127-B1B4-0B885326D5EB}"/>
              </a:ext>
            </a:extLst>
          </p:cNvPr>
          <p:cNvSpPr txBox="1">
            <a:spLocks/>
          </p:cNvSpPr>
          <p:nvPr/>
        </p:nvSpPr>
        <p:spPr>
          <a:xfrm>
            <a:off x="10215563" y="6594475"/>
            <a:ext cx="1976437" cy="2635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C07CEB-BE3D-8A44-967E-C60155214EAE}" type="slidenum">
              <a:rPr lang="en-US" sz="1000" smtClean="0"/>
              <a:pPr algn="r"/>
              <a:t>18</a:t>
            </a:fld>
            <a:endParaRPr lang="en-US" sz="1000" dirty="0"/>
          </a:p>
        </p:txBody>
      </p:sp>
    </p:spTree>
    <p:extLst>
      <p:ext uri="{BB962C8B-B14F-4D97-AF65-F5344CB8AC3E}">
        <p14:creationId xmlns:p14="http://schemas.microsoft.com/office/powerpoint/2010/main" val="1492943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 Language – What is the problem?</a:t>
            </a:r>
          </a:p>
        </p:txBody>
      </p:sp>
      <p:sp>
        <p:nvSpPr>
          <p:cNvPr id="3" name="Content Placeholder 2"/>
          <p:cNvSpPr>
            <a:spLocks noGrp="1"/>
          </p:cNvSpPr>
          <p:nvPr>
            <p:ph idx="1"/>
          </p:nvPr>
        </p:nvSpPr>
        <p:spPr/>
        <p:txBody>
          <a:bodyPr>
            <a:noAutofit/>
          </a:bodyPr>
          <a:lstStyle/>
          <a:p>
            <a:r>
              <a:rPr lang="en-GB" dirty="0"/>
              <a:t>The ISO Standard language definition is incomplete</a:t>
            </a:r>
          </a:p>
          <a:p>
            <a:endParaRPr lang="en-GB" dirty="0"/>
          </a:p>
          <a:p>
            <a:pPr lvl="1">
              <a:tabLst>
                <a:tab pos="6816725" algn="l"/>
                <a:tab pos="9948863" algn="r"/>
              </a:tabLst>
            </a:pPr>
            <a:r>
              <a:rPr lang="en-GB" sz="2200" dirty="0"/>
              <a:t>Undefined behaviour is </a:t>
            </a:r>
            <a:r>
              <a:rPr lang="en-GB" sz="2200" i="1" dirty="0"/>
              <a:t>behaviour, upon use of a nonportable or erroneous program construct or of erroneous data, for which the International Standard imposes no requirements</a:t>
            </a:r>
          </a:p>
          <a:p>
            <a:pPr lvl="1">
              <a:tabLst>
                <a:tab pos="6816725" algn="l"/>
                <a:tab pos="9948863" algn="r"/>
              </a:tabLst>
            </a:pPr>
            <a:r>
              <a:rPr lang="en-GB" sz="2200" dirty="0"/>
              <a:t>An example of </a:t>
            </a:r>
            <a:r>
              <a:rPr lang="en-GB" sz="2200" i="1" dirty="0"/>
              <a:t>undefined behaviour </a:t>
            </a:r>
            <a:r>
              <a:rPr lang="en-GB" sz="2200" dirty="0"/>
              <a:t>is the behaviour on integer overflow</a:t>
            </a:r>
          </a:p>
          <a:p>
            <a:pPr marL="457200" lvl="1" indent="0" algn="r">
              <a:buNone/>
              <a:tabLst>
                <a:tab pos="6816725" algn="l"/>
                <a:tab pos="9948863" algn="r"/>
              </a:tabLst>
            </a:pPr>
            <a:r>
              <a:rPr lang="en-GB" sz="2200" dirty="0"/>
              <a:t>	211 instances</a:t>
            </a:r>
          </a:p>
          <a:p>
            <a:pPr lvl="1">
              <a:tabLst>
                <a:tab pos="6816725" algn="l"/>
                <a:tab pos="9948863" algn="r"/>
              </a:tabLst>
            </a:pPr>
            <a:endParaRPr lang="en-GB" sz="2200" dirty="0"/>
          </a:p>
          <a:p>
            <a:pPr lvl="1">
              <a:tabLst>
                <a:tab pos="6816725" algn="l"/>
                <a:tab pos="9948863" algn="r"/>
              </a:tabLst>
            </a:pPr>
            <a:r>
              <a:rPr lang="en-GB" sz="2200" dirty="0"/>
              <a:t>Unspecified behaviour invokes </a:t>
            </a:r>
            <a:r>
              <a:rPr lang="en-GB" sz="2200" i="1" dirty="0"/>
              <a:t>the use of an unspecified value, or other behaviour where the International Standard provides two or more possibilities and imposes no further requirements on which is chosen in any instance</a:t>
            </a:r>
          </a:p>
          <a:p>
            <a:pPr lvl="1">
              <a:tabLst>
                <a:tab pos="6816725" algn="l"/>
                <a:tab pos="9948863" algn="r"/>
              </a:tabLst>
            </a:pPr>
            <a:r>
              <a:rPr lang="en-GB" sz="2200" dirty="0"/>
              <a:t>An example of </a:t>
            </a:r>
            <a:r>
              <a:rPr lang="en-GB" sz="2200" i="1" dirty="0"/>
              <a:t>unspecified behaviour </a:t>
            </a:r>
            <a:r>
              <a:rPr lang="en-GB" sz="2200" dirty="0"/>
              <a:t>is the order in which the arguments to a function are evaluated.</a:t>
            </a:r>
          </a:p>
          <a:p>
            <a:pPr marL="457200" lvl="1" indent="0" algn="r">
              <a:buNone/>
              <a:tabLst>
                <a:tab pos="6816725" algn="l"/>
                <a:tab pos="9948863" algn="r"/>
              </a:tabLst>
            </a:pPr>
            <a:r>
              <a:rPr lang="en-GB" sz="2200" dirty="0"/>
              <a:t>61 instances</a:t>
            </a:r>
          </a:p>
        </p:txBody>
      </p:sp>
      <p:sp>
        <p:nvSpPr>
          <p:cNvPr id="5" name="Slide Number Placeholder 4"/>
          <p:cNvSpPr>
            <a:spLocks noGrp="1"/>
          </p:cNvSpPr>
          <p:nvPr>
            <p:ph type="sldNum" sz="quarter" idx="11"/>
          </p:nvPr>
        </p:nvSpPr>
        <p:spPr/>
        <p:txBody>
          <a:bodyPr/>
          <a:lstStyle/>
          <a:p>
            <a:fld id="{BDC07CEB-BE3D-8A44-967E-C60155214EAE}" type="slidenum">
              <a:rPr lang="en-US" smtClean="0"/>
              <a:pPr/>
              <a:t>19</a:t>
            </a:fld>
            <a:endParaRPr lang="en-US" dirty="0"/>
          </a:p>
        </p:txBody>
      </p:sp>
    </p:spTree>
    <p:extLst>
      <p:ext uri="{BB962C8B-B14F-4D97-AF65-F5344CB8AC3E}">
        <p14:creationId xmlns:p14="http://schemas.microsoft.com/office/powerpoint/2010/main" val="87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3A7855-8F46-CE20-4875-027C886D986D}"/>
              </a:ext>
            </a:extLst>
          </p:cNvPr>
          <p:cNvSpPr>
            <a:spLocks noGrp="1"/>
          </p:cNvSpPr>
          <p:nvPr>
            <p:ph type="title"/>
          </p:nvPr>
        </p:nvSpPr>
        <p:spPr/>
        <p:txBody>
          <a:bodyPr/>
          <a:lstStyle/>
          <a:p>
            <a:r>
              <a:rPr lang="en-US" dirty="0"/>
              <a:t>The Speaker</a:t>
            </a:r>
            <a:endParaRPr lang="en-IN" dirty="0"/>
          </a:p>
        </p:txBody>
      </p:sp>
      <p:sp>
        <p:nvSpPr>
          <p:cNvPr id="3" name="Text Placeholder 2">
            <a:extLst>
              <a:ext uri="{FF2B5EF4-FFF2-40B4-BE49-F238E27FC236}">
                <a16:creationId xmlns:a16="http://schemas.microsoft.com/office/drawing/2014/main" id="{0B2CEBAF-22F1-483E-AB7C-B7E3AAC12889}"/>
              </a:ext>
            </a:extLst>
          </p:cNvPr>
          <p:cNvSpPr>
            <a:spLocks noGrp="1"/>
          </p:cNvSpPr>
          <p:nvPr>
            <p:ph idx="1"/>
          </p:nvPr>
        </p:nvSpPr>
        <p:spPr>
          <a:xfrm>
            <a:off x="4670564" y="1143332"/>
            <a:ext cx="7130298" cy="5265119"/>
          </a:xfrm>
        </p:spPr>
        <p:txBody>
          <a:bodyPr/>
          <a:lstStyle/>
          <a:p>
            <a:r>
              <a:rPr lang="en-US" sz="2400" dirty="0"/>
              <a:t>Software Engineer &amp; Standards Evangelist</a:t>
            </a:r>
          </a:p>
        </p:txBody>
      </p:sp>
      <p:sp>
        <p:nvSpPr>
          <p:cNvPr id="4" name="Text Placeholder 3">
            <a:extLst>
              <a:ext uri="{FF2B5EF4-FFF2-40B4-BE49-F238E27FC236}">
                <a16:creationId xmlns:a16="http://schemas.microsoft.com/office/drawing/2014/main" id="{F1CE0C11-00A5-40A5-BBE8-F28FD791664D}"/>
              </a:ext>
            </a:extLst>
          </p:cNvPr>
          <p:cNvSpPr>
            <a:spLocks noGrp="1"/>
          </p:cNvSpPr>
          <p:nvPr>
            <p:ph type="body" sz="quarter" idx="4294967295"/>
          </p:nvPr>
        </p:nvSpPr>
        <p:spPr>
          <a:xfrm>
            <a:off x="4811379" y="1944264"/>
            <a:ext cx="6848669" cy="674687"/>
          </a:xfrm>
          <a:prstGeom prst="rect">
            <a:avLst/>
          </a:prstGeom>
        </p:spPr>
        <p:txBody>
          <a:bodyPr/>
          <a:lstStyle/>
          <a:p>
            <a:pPr marL="0" indent="0">
              <a:buClr>
                <a:schemeClr val="bg1">
                  <a:lumMod val="50000"/>
                </a:schemeClr>
              </a:buClr>
              <a:buNone/>
            </a:pPr>
            <a:r>
              <a:rPr lang="en-US" sz="2000" dirty="0"/>
              <a:t>Focus: helping YOU to get your software right, first time!</a:t>
            </a:r>
          </a:p>
        </p:txBody>
      </p:sp>
      <p:sp>
        <p:nvSpPr>
          <p:cNvPr id="5" name="Text Placeholder 4">
            <a:extLst>
              <a:ext uri="{FF2B5EF4-FFF2-40B4-BE49-F238E27FC236}">
                <a16:creationId xmlns:a16="http://schemas.microsoft.com/office/drawing/2014/main" id="{16A56741-A6D8-4009-83F3-ECAA55F9DC97}"/>
              </a:ext>
            </a:extLst>
          </p:cNvPr>
          <p:cNvSpPr>
            <a:spLocks noGrp="1"/>
          </p:cNvSpPr>
          <p:nvPr>
            <p:ph type="body" sz="quarter" idx="4294967295"/>
          </p:nvPr>
        </p:nvSpPr>
        <p:spPr>
          <a:xfrm>
            <a:off x="4811379" y="2614040"/>
            <a:ext cx="5668962" cy="3608387"/>
          </a:xfrm>
          <a:prstGeom prst="rect">
            <a:avLst/>
          </a:prstGeom>
        </p:spPr>
        <p:txBody>
          <a:bodyPr/>
          <a:lstStyle/>
          <a:p>
            <a:pPr>
              <a:lnSpc>
                <a:spcPct val="100000"/>
              </a:lnSpc>
              <a:buClr>
                <a:schemeClr val="bg1">
                  <a:lumMod val="50000"/>
                </a:schemeClr>
              </a:buClr>
              <a:buFont typeface="Wingdings" panose="05000000000000000000" pitchFamily="2" charset="2"/>
              <a:buChar char="§"/>
            </a:pPr>
            <a:r>
              <a:rPr lang="en-GB" sz="2400" dirty="0"/>
              <a:t>Biography</a:t>
            </a:r>
            <a:endParaRPr lang="en-GB" dirty="0"/>
          </a:p>
          <a:p>
            <a:pPr lvl="1">
              <a:lnSpc>
                <a:spcPct val="100000"/>
              </a:lnSpc>
              <a:buClr>
                <a:schemeClr val="bg1">
                  <a:lumMod val="50000"/>
                </a:schemeClr>
              </a:buClr>
              <a:buFont typeface="Wingdings" panose="05000000000000000000" pitchFamily="2" charset="2"/>
              <a:buChar char="§"/>
            </a:pPr>
            <a:r>
              <a:rPr lang="en-GB" sz="1200" dirty="0"/>
              <a:t>Over 35 years' experience in developing real-time embedded software systems, across a number of industries</a:t>
            </a:r>
          </a:p>
          <a:p>
            <a:pPr lvl="1">
              <a:lnSpc>
                <a:spcPct val="100000"/>
              </a:lnSpc>
              <a:buClr>
                <a:schemeClr val="bg1">
                  <a:lumMod val="50000"/>
                </a:schemeClr>
              </a:buClr>
              <a:buFont typeface="Wingdings" panose="05000000000000000000" pitchFamily="2" charset="2"/>
              <a:buChar char="§"/>
            </a:pPr>
            <a:r>
              <a:rPr lang="en-GB" sz="1200" dirty="0"/>
              <a:t>Chartered Fellow of the British Computer Society</a:t>
            </a:r>
          </a:p>
          <a:p>
            <a:pPr lvl="1">
              <a:lnSpc>
                <a:spcPct val="100000"/>
              </a:lnSpc>
              <a:buClr>
                <a:schemeClr val="bg1">
                  <a:lumMod val="50000"/>
                </a:schemeClr>
              </a:buClr>
              <a:buFont typeface="Wingdings" panose="05000000000000000000" pitchFamily="2" charset="2"/>
              <a:buChar char="§"/>
            </a:pPr>
            <a:r>
              <a:rPr lang="en-GB" sz="1200" dirty="0"/>
              <a:t>Member of the Institution of Engineering &amp; Technology</a:t>
            </a:r>
          </a:p>
          <a:p>
            <a:pPr>
              <a:lnSpc>
                <a:spcPct val="100000"/>
              </a:lnSpc>
              <a:buClr>
                <a:schemeClr val="bg1">
                  <a:lumMod val="50000"/>
                </a:schemeClr>
              </a:buClr>
              <a:buFont typeface="Wingdings" panose="05000000000000000000" pitchFamily="2" charset="2"/>
              <a:buChar char="§"/>
            </a:pPr>
            <a:r>
              <a:rPr lang="en-GB" sz="2400" dirty="0"/>
              <a:t>Standards</a:t>
            </a:r>
          </a:p>
          <a:p>
            <a:pPr lvl="1">
              <a:lnSpc>
                <a:spcPct val="100000"/>
              </a:lnSpc>
              <a:buClr>
                <a:schemeClr val="bg1">
                  <a:lumMod val="50000"/>
                </a:schemeClr>
              </a:buClr>
              <a:buFont typeface="Wingdings" panose="05000000000000000000" pitchFamily="2" charset="2"/>
              <a:buChar char="§"/>
            </a:pPr>
            <a:r>
              <a:rPr lang="en-GB" sz="1200" dirty="0"/>
              <a:t>Chairman of MISRA C Working Group since June 2013...</a:t>
            </a:r>
            <a:br>
              <a:rPr lang="en-GB" sz="1200" dirty="0"/>
            </a:br>
            <a:r>
              <a:rPr lang="en-GB" sz="1200" dirty="0"/>
              <a:t>... Working Group member since 2007</a:t>
            </a:r>
          </a:p>
          <a:p>
            <a:pPr lvl="1">
              <a:lnSpc>
                <a:spcPct val="100000"/>
              </a:lnSpc>
              <a:buClr>
                <a:schemeClr val="bg1">
                  <a:lumMod val="50000"/>
                </a:schemeClr>
              </a:buClr>
              <a:buFont typeface="Wingdings" panose="05000000000000000000" pitchFamily="2" charset="2"/>
              <a:buChar char="§"/>
            </a:pPr>
            <a:r>
              <a:rPr lang="en-GB" sz="1200" dirty="0"/>
              <a:t>Chairman of the BSI Software Testing Working Group</a:t>
            </a:r>
            <a:br>
              <a:rPr lang="en-GB" sz="1200" dirty="0"/>
            </a:br>
            <a:r>
              <a:rPr lang="en-GB" sz="1200" dirty="0"/>
              <a:t>… UK Head-of-Delegation to ISO/IEC JTC1/SC7</a:t>
            </a:r>
          </a:p>
          <a:p>
            <a:pPr lvl="1">
              <a:lnSpc>
                <a:spcPct val="100000"/>
              </a:lnSpc>
              <a:buClr>
                <a:schemeClr val="bg1">
                  <a:lumMod val="50000"/>
                </a:schemeClr>
              </a:buClr>
              <a:buFont typeface="Wingdings" panose="05000000000000000000" pitchFamily="2" charset="2"/>
              <a:buChar char="§"/>
            </a:pPr>
            <a:r>
              <a:rPr lang="en-GB" sz="1200" dirty="0"/>
              <a:t>Contributor to ISO 29119 “Software Testing”</a:t>
            </a:r>
          </a:p>
          <a:p>
            <a:pPr lvl="1">
              <a:lnSpc>
                <a:spcPct val="100000"/>
              </a:lnSpc>
              <a:buClr>
                <a:schemeClr val="bg1">
                  <a:lumMod val="50000"/>
                </a:schemeClr>
              </a:buClr>
              <a:buFont typeface="Wingdings" panose="05000000000000000000" pitchFamily="2" charset="2"/>
              <a:buChar char="§"/>
            </a:pPr>
            <a:r>
              <a:rPr lang="en-GB" sz="1200" dirty="0"/>
              <a:t>Contributor to ISO 26262 2</a:t>
            </a:r>
            <a:r>
              <a:rPr lang="en-GB" sz="1200" baseline="30000" dirty="0"/>
              <a:t>nd</a:t>
            </a:r>
            <a:r>
              <a:rPr lang="en-GB" sz="1200" dirty="0"/>
              <a:t> Edition “Functional Safety”</a:t>
            </a:r>
          </a:p>
          <a:p>
            <a:pPr lvl="1">
              <a:lnSpc>
                <a:spcPct val="100000"/>
              </a:lnSpc>
              <a:buClr>
                <a:schemeClr val="bg1">
                  <a:lumMod val="50000"/>
                </a:schemeClr>
              </a:buClr>
              <a:buFont typeface="Wingdings" panose="05000000000000000000" pitchFamily="2" charset="2"/>
              <a:buChar char="§"/>
            </a:pPr>
            <a:r>
              <a:rPr lang="en-GB" sz="1200" dirty="0"/>
              <a:t>etc</a:t>
            </a:r>
          </a:p>
          <a:p>
            <a:pPr>
              <a:buClr>
                <a:schemeClr val="bg1">
                  <a:lumMod val="50000"/>
                </a:schemeClr>
              </a:buClr>
              <a:buFont typeface="Wingdings" panose="05000000000000000000" pitchFamily="2" charset="2"/>
              <a:buChar char="§"/>
            </a:pPr>
            <a:endParaRPr lang="en-US" dirty="0"/>
          </a:p>
        </p:txBody>
      </p:sp>
      <p:sp>
        <p:nvSpPr>
          <p:cNvPr id="6" name="Text Placeholder 5">
            <a:extLst>
              <a:ext uri="{FF2B5EF4-FFF2-40B4-BE49-F238E27FC236}">
                <a16:creationId xmlns:a16="http://schemas.microsoft.com/office/drawing/2014/main" id="{96476713-BF94-4700-B049-00B1C461469D}"/>
              </a:ext>
            </a:extLst>
          </p:cNvPr>
          <p:cNvSpPr>
            <a:spLocks noGrp="1"/>
          </p:cNvSpPr>
          <p:nvPr>
            <p:ph type="body" sz="quarter" idx="4294967295"/>
          </p:nvPr>
        </p:nvSpPr>
        <p:spPr>
          <a:xfrm>
            <a:off x="851483" y="996225"/>
            <a:ext cx="3235325" cy="882650"/>
          </a:xfrm>
          <a:prstGeom prst="rect">
            <a:avLst/>
          </a:prstGeom>
        </p:spPr>
        <p:txBody>
          <a:bodyPr/>
          <a:lstStyle/>
          <a:p>
            <a:pPr marL="0" indent="0" algn="ctr">
              <a:buNone/>
            </a:pPr>
            <a:r>
              <a:rPr lang="en-US" dirty="0"/>
              <a:t>Andrew Banks</a:t>
            </a:r>
          </a:p>
          <a:p>
            <a:pPr marL="0" indent="0" algn="ctr">
              <a:buNone/>
            </a:pPr>
            <a:r>
              <a:rPr lang="en-US" sz="1800" dirty="0">
                <a:solidFill>
                  <a:schemeClr val="accent3">
                    <a:lumMod val="75000"/>
                  </a:schemeClr>
                </a:solidFill>
              </a:rPr>
              <a:t>Andrew.Banks@LDRA.com</a:t>
            </a:r>
            <a:endParaRPr lang="en-US" dirty="0">
              <a:solidFill>
                <a:schemeClr val="accent3">
                  <a:lumMod val="75000"/>
                </a:schemeClr>
              </a:solidFill>
            </a:endParaRPr>
          </a:p>
        </p:txBody>
      </p:sp>
      <p:pic>
        <p:nvPicPr>
          <p:cNvPr id="10" name="Picture Placeholder 9" descr="Andrew Banks">
            <a:extLst>
              <a:ext uri="{FF2B5EF4-FFF2-40B4-BE49-F238E27FC236}">
                <a16:creationId xmlns:a16="http://schemas.microsoft.com/office/drawing/2014/main" id="{11AA04ED-C792-4B30-BB2D-05ED475A928F}"/>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8678" r="8678"/>
          <a:stretch>
            <a:fillRect/>
          </a:stretch>
        </p:blipFill>
        <p:spPr>
          <a:xfrm>
            <a:off x="851483" y="2080370"/>
            <a:ext cx="3235325" cy="3914775"/>
          </a:xfrm>
          <a:prstGeom prst="rect">
            <a:avLst/>
          </a:prstGeom>
        </p:spPr>
      </p:pic>
      <p:sp>
        <p:nvSpPr>
          <p:cNvPr id="2" name="Slide Number Placeholder 1">
            <a:extLst>
              <a:ext uri="{FF2B5EF4-FFF2-40B4-BE49-F238E27FC236}">
                <a16:creationId xmlns:a16="http://schemas.microsoft.com/office/drawing/2014/main" id="{40B3F917-6BA6-D47C-5270-9BE992A3520A}"/>
              </a:ext>
            </a:extLst>
          </p:cNvPr>
          <p:cNvSpPr>
            <a:spLocks noGrp="1"/>
          </p:cNvSpPr>
          <p:nvPr>
            <p:ph type="sldNum" sz="quarter" idx="11"/>
          </p:nvPr>
        </p:nvSpPr>
        <p:spPr/>
        <p:txBody>
          <a:bodyPr/>
          <a:lstStyle/>
          <a:p>
            <a:pPr>
              <a:defRPr/>
            </a:pPr>
            <a:fld id="{EF63CBE0-14DD-4C03-A31B-BCEF3929DA97}" type="slidenum">
              <a:rPr lang="en-GB" smtClean="0"/>
              <a:pPr>
                <a:defRPr/>
              </a:pPr>
              <a:t>2</a:t>
            </a:fld>
            <a:endParaRPr lang="en-GB"/>
          </a:p>
        </p:txBody>
      </p:sp>
    </p:spTree>
    <p:extLst>
      <p:ext uri="{BB962C8B-B14F-4D97-AF65-F5344CB8AC3E}">
        <p14:creationId xmlns:p14="http://schemas.microsoft.com/office/powerpoint/2010/main" val="255850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not C, then what?</a:t>
            </a:r>
          </a:p>
        </p:txBody>
      </p:sp>
      <p:sp>
        <p:nvSpPr>
          <p:cNvPr id="3" name="Content Placeholder 2"/>
          <p:cNvSpPr>
            <a:spLocks noGrp="1"/>
          </p:cNvSpPr>
          <p:nvPr>
            <p:ph idx="1"/>
          </p:nvPr>
        </p:nvSpPr>
        <p:spPr/>
        <p:txBody>
          <a:bodyPr>
            <a:noAutofit/>
          </a:bodyPr>
          <a:lstStyle/>
          <a:p>
            <a:pPr marL="0" indent="0">
              <a:buNone/>
            </a:pPr>
            <a:r>
              <a:rPr lang="en-GB" dirty="0"/>
              <a:t>So, if not C, then what?</a:t>
            </a:r>
          </a:p>
          <a:p>
            <a:endParaRPr lang="en-GB" dirty="0"/>
          </a:p>
          <a:p>
            <a:pPr>
              <a:tabLst>
                <a:tab pos="1790700" algn="l"/>
                <a:tab pos="6816725" algn="l"/>
                <a:tab pos="9948863" algn="r"/>
              </a:tabLst>
            </a:pPr>
            <a:r>
              <a:rPr lang="en-GB" sz="2600" dirty="0"/>
              <a:t>1977 etc	Modula, Modula-2</a:t>
            </a:r>
          </a:p>
          <a:p>
            <a:pPr>
              <a:tabLst>
                <a:tab pos="1790700" algn="l"/>
                <a:tab pos="6816725" algn="l"/>
                <a:tab pos="9948863" algn="r"/>
              </a:tabLst>
            </a:pPr>
            <a:r>
              <a:rPr lang="en-GB" sz="2600" dirty="0"/>
              <a:t>1980(?)	Perspective Pascal</a:t>
            </a:r>
          </a:p>
          <a:p>
            <a:pPr>
              <a:tabLst>
                <a:tab pos="1790700" algn="l"/>
                <a:tab pos="6816725" algn="l"/>
                <a:tab pos="9948863" algn="r"/>
              </a:tabLst>
            </a:pPr>
            <a:r>
              <a:rPr lang="en-GB" sz="2600" dirty="0"/>
              <a:t>1983	Ada (also including SPARK)</a:t>
            </a:r>
          </a:p>
          <a:p>
            <a:pPr>
              <a:tabLst>
                <a:tab pos="1790700" algn="l"/>
                <a:tab pos="6816725" algn="l"/>
                <a:tab pos="9948863" algn="r"/>
              </a:tabLst>
            </a:pPr>
            <a:r>
              <a:rPr lang="en-GB" sz="2600" dirty="0"/>
              <a:t>1993	Lua</a:t>
            </a:r>
          </a:p>
          <a:p>
            <a:pPr>
              <a:tabLst>
                <a:tab pos="1790700" algn="l"/>
                <a:tab pos="6816725" algn="l"/>
                <a:tab pos="9948863" algn="r"/>
              </a:tabLst>
            </a:pPr>
            <a:r>
              <a:rPr lang="en-GB" sz="2600" dirty="0"/>
              <a:t>1995	Java</a:t>
            </a:r>
          </a:p>
          <a:p>
            <a:pPr>
              <a:tabLst>
                <a:tab pos="1790700" algn="l"/>
                <a:tab pos="6816725" algn="l"/>
                <a:tab pos="9948863" algn="r"/>
              </a:tabLst>
            </a:pPr>
            <a:r>
              <a:rPr lang="en-GB" sz="2600" dirty="0"/>
              <a:t>2010	Rust</a:t>
            </a:r>
          </a:p>
          <a:p>
            <a:pPr>
              <a:tabLst>
                <a:tab pos="1790700" algn="l"/>
                <a:tab pos="6816725" algn="l"/>
                <a:tab pos="9948863" algn="r"/>
              </a:tabLst>
            </a:pPr>
            <a:r>
              <a:rPr lang="en-GB" sz="2600" dirty="0"/>
              <a:t>2024	?</a:t>
            </a:r>
          </a:p>
          <a:p>
            <a:pPr>
              <a:tabLst>
                <a:tab pos="1790700" algn="l"/>
                <a:tab pos="6816725" algn="l"/>
                <a:tab pos="9948863" algn="r"/>
              </a:tabLst>
            </a:pPr>
            <a:endParaRPr lang="en-GB" sz="2600" dirty="0"/>
          </a:p>
          <a:p>
            <a:pPr marL="0" indent="0">
              <a:buNone/>
              <a:tabLst>
                <a:tab pos="1790700" algn="l"/>
                <a:tab pos="6816725" algn="l"/>
                <a:tab pos="9948863" algn="r"/>
              </a:tabLst>
            </a:pPr>
            <a:r>
              <a:rPr lang="en-GB" sz="2600" dirty="0"/>
              <a:t>There is another way…</a:t>
            </a:r>
          </a:p>
        </p:txBody>
      </p:sp>
      <p:sp>
        <p:nvSpPr>
          <p:cNvPr id="5" name="Slide Number Placeholder 4"/>
          <p:cNvSpPr>
            <a:spLocks noGrp="1"/>
          </p:cNvSpPr>
          <p:nvPr>
            <p:ph type="sldNum" sz="quarter" idx="11"/>
          </p:nvPr>
        </p:nvSpPr>
        <p:spPr/>
        <p:txBody>
          <a:bodyPr/>
          <a:lstStyle/>
          <a:p>
            <a:fld id="{BDC07CEB-BE3D-8A44-967E-C60155214EAE}" type="slidenum">
              <a:rPr lang="en-US" smtClean="0"/>
              <a:pPr/>
              <a:t>20</a:t>
            </a:fld>
            <a:endParaRPr lang="en-US" dirty="0"/>
          </a:p>
        </p:txBody>
      </p:sp>
    </p:spTree>
    <p:extLst>
      <p:ext uri="{BB962C8B-B14F-4D97-AF65-F5344CB8AC3E}">
        <p14:creationId xmlns:p14="http://schemas.microsoft.com/office/powerpoint/2010/main" val="58948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1F007-274E-F6F7-ED67-31195DBC7E4D}"/>
              </a:ext>
            </a:extLst>
          </p:cNvPr>
          <p:cNvSpPr>
            <a:spLocks noGrp="1"/>
          </p:cNvSpPr>
          <p:nvPr>
            <p:ph type="title"/>
          </p:nvPr>
        </p:nvSpPr>
        <p:spPr>
          <a:xfrm>
            <a:off x="581289" y="1979621"/>
            <a:ext cx="5793297" cy="1311128"/>
          </a:xfrm>
        </p:spPr>
        <p:txBody>
          <a:bodyPr/>
          <a:lstStyle/>
          <a:p>
            <a:r>
              <a:rPr lang="en-US" dirty="0"/>
              <a:t>An introduction to MISRA C</a:t>
            </a:r>
          </a:p>
        </p:txBody>
      </p:sp>
      <p:sp>
        <p:nvSpPr>
          <p:cNvPr id="5" name="Text Placeholder 4">
            <a:extLst>
              <a:ext uri="{FF2B5EF4-FFF2-40B4-BE49-F238E27FC236}">
                <a16:creationId xmlns:a16="http://schemas.microsoft.com/office/drawing/2014/main" id="{B82077E9-7CF6-5330-AF00-F70117F4496C}"/>
              </a:ext>
            </a:extLst>
          </p:cNvPr>
          <p:cNvSpPr>
            <a:spLocks noGrp="1"/>
          </p:cNvSpPr>
          <p:nvPr>
            <p:ph type="body" sz="quarter" idx="10"/>
          </p:nvPr>
        </p:nvSpPr>
        <p:spPr/>
        <p:txBody>
          <a:bodyPr/>
          <a:lstStyle/>
          <a:p>
            <a:endParaRPr lang="en-IN"/>
          </a:p>
        </p:txBody>
      </p:sp>
      <p:sp>
        <p:nvSpPr>
          <p:cNvPr id="6" name="Text Placeholder 5">
            <a:extLst>
              <a:ext uri="{FF2B5EF4-FFF2-40B4-BE49-F238E27FC236}">
                <a16:creationId xmlns:a16="http://schemas.microsoft.com/office/drawing/2014/main" id="{4E4C9CFE-AE63-D918-5764-9F370E1F4C4E}"/>
              </a:ext>
            </a:extLst>
          </p:cNvPr>
          <p:cNvSpPr>
            <a:spLocks noGrp="1"/>
          </p:cNvSpPr>
          <p:nvPr>
            <p:ph type="body" sz="quarter" idx="11"/>
          </p:nvPr>
        </p:nvSpPr>
        <p:spPr/>
        <p:txBody>
          <a:bodyPr/>
          <a:lstStyle/>
          <a:p>
            <a:endParaRPr lang="en-IN"/>
          </a:p>
        </p:txBody>
      </p:sp>
      <p:grpSp>
        <p:nvGrpSpPr>
          <p:cNvPr id="7" name="Group 10">
            <a:extLst>
              <a:ext uri="{FF2B5EF4-FFF2-40B4-BE49-F238E27FC236}">
                <a16:creationId xmlns:a16="http://schemas.microsoft.com/office/drawing/2014/main" id="{144A17D7-E52B-6B47-E98E-43C61F126D54}"/>
              </a:ext>
            </a:extLst>
          </p:cNvPr>
          <p:cNvGrpSpPr/>
          <p:nvPr/>
        </p:nvGrpSpPr>
        <p:grpSpPr>
          <a:xfrm>
            <a:off x="8668139" y="1874605"/>
            <a:ext cx="1772816" cy="2073019"/>
            <a:chOff x="2830058" y="2859895"/>
            <a:chExt cx="407146" cy="490538"/>
          </a:xfrm>
        </p:grpSpPr>
        <p:sp>
          <p:nvSpPr>
            <p:cNvPr id="8" name="Freeform 11">
              <a:extLst>
                <a:ext uri="{FF2B5EF4-FFF2-40B4-BE49-F238E27FC236}">
                  <a16:creationId xmlns:a16="http://schemas.microsoft.com/office/drawing/2014/main" id="{6D4C7129-775F-AC49-4FB6-AC1FF1B4BA73}"/>
                </a:ext>
              </a:extLst>
            </p:cNvPr>
            <p:cNvSpPr/>
            <p:nvPr/>
          </p:nvSpPr>
          <p:spPr>
            <a:xfrm>
              <a:off x="3021369" y="2859895"/>
              <a:ext cx="99331" cy="100556"/>
            </a:xfrm>
            <a:custGeom>
              <a:avLst/>
              <a:gdLst>
                <a:gd name="f0" fmla="val 10800000"/>
                <a:gd name="f1" fmla="val 5400000"/>
                <a:gd name="f2" fmla="val 180"/>
                <a:gd name="f3" fmla="val w"/>
                <a:gd name="f4" fmla="val h"/>
                <a:gd name="f5" fmla="val 0"/>
                <a:gd name="f6" fmla="val 473"/>
                <a:gd name="f7" fmla="val 76"/>
                <a:gd name="f8" fmla="val 31"/>
                <a:gd name="f9" fmla="val 438"/>
                <a:gd name="f10" fmla="val 393"/>
                <a:gd name="f11" fmla="val 465"/>
                <a:gd name="f12" fmla="val 424"/>
                <a:gd name="f13" fmla="val 436"/>
                <a:gd name="f14" fmla="val 445"/>
                <a:gd name="f15" fmla="val 428"/>
                <a:gd name="f16" fmla="val 94"/>
                <a:gd name="f17" fmla="val 66"/>
                <a:gd name="f18" fmla="val 42"/>
                <a:gd name="f19" fmla="val 405"/>
                <a:gd name="f20" fmla="val 377"/>
                <a:gd name="f21" fmla="val 80"/>
                <a:gd name="f22" fmla="val 20"/>
                <a:gd name="f23" fmla="val 22"/>
                <a:gd name="f24" fmla="val 1"/>
                <a:gd name="f25" fmla="val 41"/>
                <a:gd name="f26" fmla="val 47"/>
                <a:gd name="f27" fmla="val 3"/>
                <a:gd name="f28" fmla="+- 0 0 -90"/>
                <a:gd name="f29" fmla="*/ f3 1 473"/>
                <a:gd name="f30" fmla="*/ f4 1 473"/>
                <a:gd name="f31" fmla="+- f6 0 f5"/>
                <a:gd name="f32" fmla="*/ f28 f0 1"/>
                <a:gd name="f33" fmla="*/ f31 1 473"/>
                <a:gd name="f34" fmla="*/ 76 f31 1"/>
                <a:gd name="f35" fmla="*/ 31 f31 1"/>
                <a:gd name="f36" fmla="*/ 438 f31 1"/>
                <a:gd name="f37" fmla="*/ 393 f31 1"/>
                <a:gd name="f38" fmla="*/ 473 f31 1"/>
                <a:gd name="f39" fmla="*/ 428 f31 1"/>
                <a:gd name="f40" fmla="*/ 94 f31 1"/>
                <a:gd name="f41" fmla="*/ 42 f31 1"/>
                <a:gd name="f42" fmla="*/ 377 f31 1"/>
                <a:gd name="f43" fmla="*/ 80 f31 1"/>
                <a:gd name="f44" fmla="*/ 0 f31 1"/>
                <a:gd name="f45" fmla="*/ f32 1 f2"/>
                <a:gd name="f46" fmla="*/ f34 1 473"/>
                <a:gd name="f47" fmla="*/ f35 1 473"/>
                <a:gd name="f48" fmla="*/ f36 1 473"/>
                <a:gd name="f49" fmla="*/ f37 1 473"/>
                <a:gd name="f50" fmla="*/ f38 1 473"/>
                <a:gd name="f51" fmla="*/ f39 1 473"/>
                <a:gd name="f52" fmla="*/ f40 1 473"/>
                <a:gd name="f53" fmla="*/ f41 1 473"/>
                <a:gd name="f54" fmla="*/ f42 1 473"/>
                <a:gd name="f55" fmla="*/ f43 1 473"/>
                <a:gd name="f56" fmla="*/ f44 1 473"/>
                <a:gd name="f57" fmla="*/ 0 1 f33"/>
                <a:gd name="f58" fmla="*/ f6 1 f33"/>
                <a:gd name="f59" fmla="+- f45 0 f1"/>
                <a:gd name="f60" fmla="*/ f46 1 f33"/>
                <a:gd name="f61" fmla="*/ f47 1 f33"/>
                <a:gd name="f62" fmla="*/ f48 1 f33"/>
                <a:gd name="f63" fmla="*/ f49 1 f33"/>
                <a:gd name="f64" fmla="*/ f50 1 f33"/>
                <a:gd name="f65" fmla="*/ f51 1 f33"/>
                <a:gd name="f66" fmla="*/ f52 1 f33"/>
                <a:gd name="f67" fmla="*/ f53 1 f33"/>
                <a:gd name="f68" fmla="*/ f54 1 f33"/>
                <a:gd name="f69" fmla="*/ f55 1 f33"/>
                <a:gd name="f70" fmla="*/ f56 1 f33"/>
                <a:gd name="f71" fmla="*/ f57 f29 1"/>
                <a:gd name="f72" fmla="*/ f58 f29 1"/>
                <a:gd name="f73" fmla="*/ f58 f30 1"/>
                <a:gd name="f74" fmla="*/ f57 f30 1"/>
                <a:gd name="f75" fmla="*/ f60 f29 1"/>
                <a:gd name="f76" fmla="*/ f61 f30 1"/>
                <a:gd name="f77" fmla="*/ f62 f29 1"/>
                <a:gd name="f78" fmla="*/ f63 f30 1"/>
                <a:gd name="f79" fmla="*/ f64 f29 1"/>
                <a:gd name="f80" fmla="*/ f64 f30 1"/>
                <a:gd name="f81" fmla="*/ f63 f29 1"/>
                <a:gd name="f82" fmla="*/ f65 f30 1"/>
                <a:gd name="f83" fmla="*/ f66 f29 1"/>
                <a:gd name="f84" fmla="*/ f67 f29 1"/>
                <a:gd name="f85" fmla="*/ f68 f30 1"/>
                <a:gd name="f86" fmla="*/ f69 f30 1"/>
                <a:gd name="f87" fmla="*/ f70 f29 1"/>
                <a:gd name="f88" fmla="*/ f70 f30 1"/>
              </a:gdLst>
              <a:ahLst/>
              <a:cxnLst>
                <a:cxn ang="3cd4">
                  <a:pos x="hc" y="t"/>
                </a:cxn>
                <a:cxn ang="0">
                  <a:pos x="r" y="vc"/>
                </a:cxn>
                <a:cxn ang="cd4">
                  <a:pos x="hc" y="b"/>
                </a:cxn>
                <a:cxn ang="cd2">
                  <a:pos x="l" y="vc"/>
                </a:cxn>
                <a:cxn ang="f59">
                  <a:pos x="f75" y="f76"/>
                </a:cxn>
                <a:cxn ang="f59">
                  <a:pos x="f77" y="f78"/>
                </a:cxn>
                <a:cxn ang="f59">
                  <a:pos x="f79" y="f80"/>
                </a:cxn>
                <a:cxn ang="f59">
                  <a:pos x="f81" y="f82"/>
                </a:cxn>
                <a:cxn ang="f59">
                  <a:pos x="f83" y="f82"/>
                </a:cxn>
                <a:cxn ang="f59">
                  <a:pos x="f84" y="f85"/>
                </a:cxn>
                <a:cxn ang="f59">
                  <a:pos x="f84" y="f86"/>
                </a:cxn>
                <a:cxn ang="f59">
                  <a:pos x="f87" y="f88"/>
                </a:cxn>
                <a:cxn ang="f59">
                  <a:pos x="f75" y="f76"/>
                </a:cxn>
              </a:cxnLst>
              <a:rect l="f71" t="f74" r="f72" b="f73"/>
              <a:pathLst>
                <a:path w="473" h="473">
                  <a:moveTo>
                    <a:pt x="f7" y="f8"/>
                  </a:moveTo>
                  <a:cubicBezTo>
                    <a:pt x="f9" y="f10"/>
                    <a:pt x="f9" y="f10"/>
                    <a:pt x="f9" y="f10"/>
                  </a:cubicBezTo>
                  <a:cubicBezTo>
                    <a:pt x="f11" y="f12"/>
                    <a:pt x="f6" y="f13"/>
                    <a:pt x="f6" y="f6"/>
                  </a:cubicBezTo>
                  <a:cubicBezTo>
                    <a:pt x="f6" y="f14"/>
                    <a:pt x="f9" y="f15"/>
                    <a:pt x="f10" y="f15"/>
                  </a:cubicBezTo>
                  <a:cubicBezTo>
                    <a:pt x="f16" y="f15"/>
                    <a:pt x="f16" y="f15"/>
                    <a:pt x="f16" y="f15"/>
                  </a:cubicBezTo>
                  <a:cubicBezTo>
                    <a:pt x="f17" y="f15"/>
                    <a:pt x="f18" y="f19"/>
                    <a:pt x="f18" y="f20"/>
                  </a:cubicBezTo>
                  <a:cubicBezTo>
                    <a:pt x="f18" y="f21"/>
                    <a:pt x="f18" y="f21"/>
                    <a:pt x="f18" y="f21"/>
                  </a:cubicBezTo>
                  <a:cubicBezTo>
                    <a:pt x="f18" y="f22"/>
                    <a:pt x="f23" y="f24"/>
                    <a:pt x="f5" y="f5"/>
                  </a:cubicBezTo>
                  <a:cubicBezTo>
                    <a:pt x="f25" y="f24"/>
                    <a:pt x="f26" y="f27"/>
                    <a:pt x="f7" y="f8"/>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sp>
          <p:nvSpPr>
            <p:cNvPr id="9" name="Freeform 12">
              <a:extLst>
                <a:ext uri="{FF2B5EF4-FFF2-40B4-BE49-F238E27FC236}">
                  <a16:creationId xmlns:a16="http://schemas.microsoft.com/office/drawing/2014/main" id="{F8818FC7-3230-452F-56B8-8333CD4801CC}"/>
                </a:ext>
              </a:extLst>
            </p:cNvPr>
            <p:cNvSpPr/>
            <p:nvPr/>
          </p:nvSpPr>
          <p:spPr>
            <a:xfrm>
              <a:off x="3136648" y="2989886"/>
              <a:ext cx="100556" cy="100556"/>
            </a:xfrm>
            <a:custGeom>
              <a:avLst/>
              <a:gdLst>
                <a:gd name="f0" fmla="val 10800000"/>
                <a:gd name="f1" fmla="val 5400000"/>
                <a:gd name="f2" fmla="val 180"/>
                <a:gd name="f3" fmla="val w"/>
                <a:gd name="f4" fmla="val h"/>
                <a:gd name="f5" fmla="val 0"/>
                <a:gd name="f6" fmla="val 473"/>
                <a:gd name="f7" fmla="val 76"/>
                <a:gd name="f8" fmla="val 32"/>
                <a:gd name="f9" fmla="val 438"/>
                <a:gd name="f10" fmla="val 394"/>
                <a:gd name="f11" fmla="val 465"/>
                <a:gd name="f12" fmla="val 425"/>
                <a:gd name="f13" fmla="val 437"/>
                <a:gd name="f14" fmla="val 446"/>
                <a:gd name="f15" fmla="val 429"/>
                <a:gd name="f16" fmla="val 393"/>
                <a:gd name="f17" fmla="val 94"/>
                <a:gd name="f18" fmla="val 66"/>
                <a:gd name="f19" fmla="val 42"/>
                <a:gd name="f20" fmla="val 406"/>
                <a:gd name="f21" fmla="val 378"/>
                <a:gd name="f22" fmla="val 80"/>
                <a:gd name="f23" fmla="val 21"/>
                <a:gd name="f24" fmla="val 22"/>
                <a:gd name="f25" fmla="val 2"/>
                <a:gd name="f26" fmla="val 41"/>
                <a:gd name="f27" fmla="val 47"/>
                <a:gd name="f28" fmla="val 4"/>
                <a:gd name="f29" fmla="+- 0 0 -90"/>
                <a:gd name="f30" fmla="*/ f3 1 473"/>
                <a:gd name="f31" fmla="*/ f4 1 473"/>
                <a:gd name="f32" fmla="+- f6 0 f5"/>
                <a:gd name="f33" fmla="*/ f29 f0 1"/>
                <a:gd name="f34" fmla="*/ f32 1 473"/>
                <a:gd name="f35" fmla="*/ 76 f32 1"/>
                <a:gd name="f36" fmla="*/ 32 f32 1"/>
                <a:gd name="f37" fmla="*/ 438 f32 1"/>
                <a:gd name="f38" fmla="*/ 394 f32 1"/>
                <a:gd name="f39" fmla="*/ 473 f32 1"/>
                <a:gd name="f40" fmla="*/ 393 f32 1"/>
                <a:gd name="f41" fmla="*/ 429 f32 1"/>
                <a:gd name="f42" fmla="*/ 94 f32 1"/>
                <a:gd name="f43" fmla="*/ 42 f32 1"/>
                <a:gd name="f44" fmla="*/ 378 f32 1"/>
                <a:gd name="f45" fmla="*/ 80 f32 1"/>
                <a:gd name="f46" fmla="*/ 0 f32 1"/>
                <a:gd name="f47" fmla="*/ f33 1 f2"/>
                <a:gd name="f48" fmla="*/ f35 1 473"/>
                <a:gd name="f49" fmla="*/ f36 1 473"/>
                <a:gd name="f50" fmla="*/ f37 1 473"/>
                <a:gd name="f51" fmla="*/ f38 1 473"/>
                <a:gd name="f52" fmla="*/ f39 1 473"/>
                <a:gd name="f53" fmla="*/ f40 1 473"/>
                <a:gd name="f54" fmla="*/ f41 1 473"/>
                <a:gd name="f55" fmla="*/ f42 1 473"/>
                <a:gd name="f56" fmla="*/ f43 1 473"/>
                <a:gd name="f57" fmla="*/ f44 1 473"/>
                <a:gd name="f58" fmla="*/ f45 1 473"/>
                <a:gd name="f59" fmla="*/ f46 1 473"/>
                <a:gd name="f60" fmla="*/ 0 1 f34"/>
                <a:gd name="f61" fmla="*/ f6 1 f34"/>
                <a:gd name="f62" fmla="+- f47 0 f1"/>
                <a:gd name="f63" fmla="*/ f48 1 f34"/>
                <a:gd name="f64" fmla="*/ f49 1 f34"/>
                <a:gd name="f65" fmla="*/ f50 1 f34"/>
                <a:gd name="f66" fmla="*/ f51 1 f34"/>
                <a:gd name="f67" fmla="*/ f52 1 f34"/>
                <a:gd name="f68" fmla="*/ f53 1 f34"/>
                <a:gd name="f69" fmla="*/ f54 1 f34"/>
                <a:gd name="f70" fmla="*/ f55 1 f34"/>
                <a:gd name="f71" fmla="*/ f56 1 f34"/>
                <a:gd name="f72" fmla="*/ f57 1 f34"/>
                <a:gd name="f73" fmla="*/ f58 1 f34"/>
                <a:gd name="f74" fmla="*/ f59 1 f34"/>
                <a:gd name="f75" fmla="*/ f60 f30 1"/>
                <a:gd name="f76" fmla="*/ f61 f30 1"/>
                <a:gd name="f77" fmla="*/ f61 f31 1"/>
                <a:gd name="f78" fmla="*/ f60 f31 1"/>
                <a:gd name="f79" fmla="*/ f63 f30 1"/>
                <a:gd name="f80" fmla="*/ f64 f31 1"/>
                <a:gd name="f81" fmla="*/ f65 f30 1"/>
                <a:gd name="f82" fmla="*/ f66 f31 1"/>
                <a:gd name="f83" fmla="*/ f67 f30 1"/>
                <a:gd name="f84" fmla="*/ f67 f31 1"/>
                <a:gd name="f85" fmla="*/ f68 f30 1"/>
                <a:gd name="f86" fmla="*/ f69 f31 1"/>
                <a:gd name="f87" fmla="*/ f70 f30 1"/>
                <a:gd name="f88" fmla="*/ f71 f30 1"/>
                <a:gd name="f89" fmla="*/ f72 f31 1"/>
                <a:gd name="f90" fmla="*/ f73 f31 1"/>
                <a:gd name="f91" fmla="*/ f74 f30 1"/>
                <a:gd name="f92" fmla="*/ f74 f31 1"/>
              </a:gdLst>
              <a:ahLst/>
              <a:cxnLst>
                <a:cxn ang="3cd4">
                  <a:pos x="hc" y="t"/>
                </a:cxn>
                <a:cxn ang="0">
                  <a:pos x="r" y="vc"/>
                </a:cxn>
                <a:cxn ang="cd4">
                  <a:pos x="hc" y="b"/>
                </a:cxn>
                <a:cxn ang="cd2">
                  <a:pos x="l" y="vc"/>
                </a:cxn>
                <a:cxn ang="f62">
                  <a:pos x="f79" y="f80"/>
                </a:cxn>
                <a:cxn ang="f62">
                  <a:pos x="f81" y="f82"/>
                </a:cxn>
                <a:cxn ang="f62">
                  <a:pos x="f83" y="f84"/>
                </a:cxn>
                <a:cxn ang="f62">
                  <a:pos x="f85" y="f86"/>
                </a:cxn>
                <a:cxn ang="f62">
                  <a:pos x="f87" y="f86"/>
                </a:cxn>
                <a:cxn ang="f62">
                  <a:pos x="f88" y="f89"/>
                </a:cxn>
                <a:cxn ang="f62">
                  <a:pos x="f88" y="f90"/>
                </a:cxn>
                <a:cxn ang="f62">
                  <a:pos x="f91" y="f92"/>
                </a:cxn>
                <a:cxn ang="f62">
                  <a:pos x="f79" y="f80"/>
                </a:cxn>
              </a:cxnLst>
              <a:rect l="f75" t="f78" r="f76" b="f77"/>
              <a:pathLst>
                <a:path w="473" h="473">
                  <a:moveTo>
                    <a:pt x="f7" y="f8"/>
                  </a:moveTo>
                  <a:cubicBezTo>
                    <a:pt x="f9" y="f10"/>
                    <a:pt x="f9" y="f10"/>
                    <a:pt x="f9" y="f10"/>
                  </a:cubicBezTo>
                  <a:cubicBezTo>
                    <a:pt x="f11" y="f12"/>
                    <a:pt x="f6" y="f13"/>
                    <a:pt x="f6" y="f6"/>
                  </a:cubicBezTo>
                  <a:cubicBezTo>
                    <a:pt x="f6" y="f14"/>
                    <a:pt x="f9" y="f15"/>
                    <a:pt x="f16" y="f15"/>
                  </a:cubicBezTo>
                  <a:cubicBezTo>
                    <a:pt x="f17" y="f15"/>
                    <a:pt x="f17" y="f15"/>
                    <a:pt x="f17" y="f15"/>
                  </a:cubicBezTo>
                  <a:cubicBezTo>
                    <a:pt x="f18" y="f15"/>
                    <a:pt x="f19" y="f20"/>
                    <a:pt x="f19" y="f21"/>
                  </a:cubicBezTo>
                  <a:cubicBezTo>
                    <a:pt x="f19" y="f22"/>
                    <a:pt x="f19" y="f22"/>
                    <a:pt x="f19" y="f22"/>
                  </a:cubicBezTo>
                  <a:cubicBezTo>
                    <a:pt x="f19" y="f23"/>
                    <a:pt x="f24" y="f25"/>
                    <a:pt x="f5" y="f5"/>
                  </a:cubicBezTo>
                  <a:cubicBezTo>
                    <a:pt x="f26" y="f25"/>
                    <a:pt x="f27" y="f28"/>
                    <a:pt x="f7" y="f8"/>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sp>
          <p:nvSpPr>
            <p:cNvPr id="10" name="Freeform 13">
              <a:extLst>
                <a:ext uri="{FF2B5EF4-FFF2-40B4-BE49-F238E27FC236}">
                  <a16:creationId xmlns:a16="http://schemas.microsoft.com/office/drawing/2014/main" id="{0224544C-0E02-EF2F-A43C-0C048A061259}"/>
                </a:ext>
              </a:extLst>
            </p:cNvPr>
            <p:cNvSpPr/>
            <p:nvPr/>
          </p:nvSpPr>
          <p:spPr>
            <a:xfrm>
              <a:off x="2860718" y="3090452"/>
              <a:ext cx="262441" cy="233007"/>
            </a:xfrm>
            <a:custGeom>
              <a:avLst/>
              <a:gdLst>
                <a:gd name="f0" fmla="val 10800000"/>
                <a:gd name="f1" fmla="val 5400000"/>
                <a:gd name="f2" fmla="val 180"/>
                <a:gd name="f3" fmla="val w"/>
                <a:gd name="f4" fmla="val h"/>
                <a:gd name="f5" fmla="val 0"/>
                <a:gd name="f6" fmla="val 1237"/>
                <a:gd name="f7" fmla="val 1102"/>
                <a:gd name="f8" fmla="val 1207"/>
                <a:gd name="f9" fmla="val 822"/>
                <a:gd name="f10" fmla="val 1205"/>
                <a:gd name="f11" fmla="val 824"/>
                <a:gd name="f12" fmla="val 1121"/>
                <a:gd name="f13" fmla="val 906"/>
                <a:gd name="f14" fmla="val 1030"/>
                <a:gd name="f15" fmla="val 982"/>
                <a:gd name="f16" fmla="val 934"/>
                <a:gd name="f17" fmla="val 1050"/>
                <a:gd name="f18" fmla="val 896"/>
                <a:gd name="f19" fmla="val 1077"/>
                <a:gd name="f20" fmla="val 866"/>
                <a:gd name="f21" fmla="val 821"/>
                <a:gd name="f22" fmla="val 1081"/>
                <a:gd name="f23" fmla="val 1042"/>
                <a:gd name="f24" fmla="val 926"/>
                <a:gd name="f25" fmla="val 820"/>
                <a:gd name="f26" fmla="val 819"/>
                <a:gd name="f27" fmla="val 817"/>
                <a:gd name="f28" fmla="val 815"/>
                <a:gd name="f29" fmla="val 812"/>
                <a:gd name="f30" fmla="val 809"/>
                <a:gd name="f31" fmla="val 925"/>
                <a:gd name="f32" fmla="val 802"/>
                <a:gd name="f33" fmla="val 924"/>
                <a:gd name="f34" fmla="val 794"/>
                <a:gd name="f35" fmla="val 923"/>
                <a:gd name="f36" fmla="val 786"/>
                <a:gd name="f37" fmla="val 922"/>
                <a:gd name="f38" fmla="val 777"/>
                <a:gd name="f39" fmla="val 921"/>
                <a:gd name="f40" fmla="val 768"/>
                <a:gd name="f41" fmla="val 920"/>
                <a:gd name="f42" fmla="val 759"/>
                <a:gd name="f43" fmla="val 919"/>
                <a:gd name="f44" fmla="val 750"/>
                <a:gd name="f45" fmla="val 917"/>
                <a:gd name="f46" fmla="val 741"/>
                <a:gd name="f47" fmla="val 916"/>
                <a:gd name="f48" fmla="val 731"/>
                <a:gd name="f49" fmla="val 914"/>
                <a:gd name="f50" fmla="val 726"/>
                <a:gd name="f51" fmla="val 913"/>
                <a:gd name="f52" fmla="val 721"/>
                <a:gd name="f53" fmla="val 912"/>
                <a:gd name="f54" fmla="val 716"/>
                <a:gd name="f55" fmla="val 911"/>
                <a:gd name="f56" fmla="val 711"/>
                <a:gd name="f57" fmla="val 910"/>
                <a:gd name="f58" fmla="val 706"/>
                <a:gd name="f59" fmla="val 909"/>
                <a:gd name="f60" fmla="val 700"/>
                <a:gd name="f61" fmla="val 907"/>
                <a:gd name="f62" fmla="val 689"/>
                <a:gd name="f63" fmla="val 905"/>
                <a:gd name="f64" fmla="val 678"/>
                <a:gd name="f65" fmla="val 902"/>
                <a:gd name="f66" fmla="val 667"/>
                <a:gd name="f67" fmla="val 899"/>
                <a:gd name="f68" fmla="val 655"/>
                <a:gd name="f69" fmla="val 643"/>
                <a:gd name="f70" fmla="val 893"/>
                <a:gd name="f71" fmla="val 631"/>
                <a:gd name="f72" fmla="val 889"/>
                <a:gd name="f73" fmla="val 619"/>
                <a:gd name="f74" fmla="val 885"/>
                <a:gd name="f75" fmla="val 606"/>
                <a:gd name="f76" fmla="val 881"/>
                <a:gd name="f77" fmla="val 593"/>
                <a:gd name="f78" fmla="val 876"/>
                <a:gd name="f79" fmla="val 541"/>
                <a:gd name="f80" fmla="val 858"/>
                <a:gd name="f81" fmla="val 485"/>
                <a:gd name="f82" fmla="val 832"/>
                <a:gd name="f83" fmla="val 428"/>
                <a:gd name="f84" fmla="val 798"/>
                <a:gd name="f85" fmla="val 370"/>
                <a:gd name="f86" fmla="val 763"/>
                <a:gd name="f87" fmla="val 313"/>
                <a:gd name="f88" fmla="val 719"/>
                <a:gd name="f89" fmla="val 259"/>
                <a:gd name="f90" fmla="val 666"/>
                <a:gd name="f91" fmla="val 233"/>
                <a:gd name="f92" fmla="val 639"/>
                <a:gd name="f93" fmla="val 206"/>
                <a:gd name="f94" fmla="val 610"/>
                <a:gd name="f95" fmla="val 183"/>
                <a:gd name="f96" fmla="val 579"/>
                <a:gd name="f97" fmla="val 170"/>
                <a:gd name="f98" fmla="val 563"/>
                <a:gd name="f99" fmla="val 159"/>
                <a:gd name="f100" fmla="val 547"/>
                <a:gd name="f101" fmla="val 148"/>
                <a:gd name="f102" fmla="val 530"/>
                <a:gd name="f103" fmla="val 142"/>
                <a:gd name="f104" fmla="val 522"/>
                <a:gd name="f105" fmla="val 137"/>
                <a:gd name="f106" fmla="val 513"/>
                <a:gd name="f107" fmla="val 131"/>
                <a:gd name="f108" fmla="val 505"/>
                <a:gd name="f109" fmla="val 123"/>
                <a:gd name="f110" fmla="val 492"/>
                <a:gd name="f111" fmla="val 116"/>
                <a:gd name="f112" fmla="val 479"/>
                <a:gd name="f113" fmla="val 75"/>
                <a:gd name="f114" fmla="val 408"/>
                <a:gd name="f115" fmla="val 43"/>
                <a:gd name="f116" fmla="val 330"/>
                <a:gd name="f117" fmla="val 24"/>
                <a:gd name="f118" fmla="val 248"/>
                <a:gd name="f119" fmla="val 14"/>
                <a:gd name="f120" fmla="val 208"/>
                <a:gd name="f121" fmla="val 7"/>
                <a:gd name="f122" fmla="val 166"/>
                <a:gd name="f123" fmla="val 3"/>
                <a:gd name="f124" fmla="val 124"/>
                <a:gd name="f125" fmla="val 2"/>
                <a:gd name="f126" fmla="val 113"/>
                <a:gd name="f127" fmla="val 1"/>
                <a:gd name="f128" fmla="val 102"/>
                <a:gd name="f129" fmla="val 92"/>
                <a:gd name="f130" fmla="val 88"/>
                <a:gd name="f131" fmla="val 85"/>
                <a:gd name="f132" fmla="val 82"/>
                <a:gd name="f133" fmla="val 37"/>
                <a:gd name="f134" fmla="val 36"/>
                <a:gd name="f135" fmla="val 81"/>
                <a:gd name="f136" fmla="val 119"/>
                <a:gd name="f137" fmla="val 151"/>
                <a:gd name="f138" fmla="val 26"/>
                <a:gd name="f139" fmla="val 160"/>
                <a:gd name="f140" fmla="val 61"/>
                <a:gd name="f141" fmla="val 62"/>
                <a:gd name="f142" fmla="val 63"/>
                <a:gd name="f143" fmla="val 161"/>
                <a:gd name="f144" fmla="val 64"/>
                <a:gd name="f145" fmla="val 65"/>
                <a:gd name="f146" fmla="val 66"/>
                <a:gd name="f147" fmla="val 164"/>
                <a:gd name="f148" fmla="val 76"/>
                <a:gd name="f149" fmla="val 169"/>
                <a:gd name="f150" fmla="val 95"/>
                <a:gd name="f151" fmla="val 100"/>
                <a:gd name="f152" fmla="val 177"/>
                <a:gd name="f153" fmla="val 133"/>
                <a:gd name="f154" fmla="val 186"/>
                <a:gd name="f155" fmla="val 165"/>
                <a:gd name="f156" fmla="val 198"/>
                <a:gd name="f157" fmla="val 196"/>
                <a:gd name="f158" fmla="val 222"/>
                <a:gd name="f159" fmla="val 258"/>
                <a:gd name="f160" fmla="val 254"/>
                <a:gd name="f161" fmla="val 315"/>
                <a:gd name="f162" fmla="val 292"/>
                <a:gd name="f163" fmla="val 364"/>
                <a:gd name="f164" fmla="val 299"/>
                <a:gd name="f165" fmla="val 373"/>
                <a:gd name="f166" fmla="val 306"/>
                <a:gd name="f167" fmla="val 382"/>
                <a:gd name="f168" fmla="val 311"/>
                <a:gd name="f169" fmla="val 388"/>
                <a:gd name="f170" fmla="val 316"/>
                <a:gd name="f171" fmla="val 394"/>
                <a:gd name="f172" fmla="val 321"/>
                <a:gd name="f173" fmla="val 400"/>
                <a:gd name="f174" fmla="val 331"/>
                <a:gd name="f175" fmla="val 411"/>
                <a:gd name="f176" fmla="val 341"/>
                <a:gd name="f177" fmla="val 422"/>
                <a:gd name="f178" fmla="val 352"/>
                <a:gd name="f179" fmla="val 432"/>
                <a:gd name="f180" fmla="val 372"/>
                <a:gd name="f181" fmla="val 454"/>
                <a:gd name="f182" fmla="val 472"/>
                <a:gd name="f183" fmla="val 416"/>
                <a:gd name="f184" fmla="val 489"/>
                <a:gd name="f185" fmla="val 461"/>
                <a:gd name="f186" fmla="val 523"/>
                <a:gd name="f187" fmla="val 506"/>
                <a:gd name="f188" fmla="val 550"/>
                <a:gd name="f189" fmla="val 569"/>
                <a:gd name="f190" fmla="val 594"/>
                <a:gd name="f191" fmla="val 588"/>
                <a:gd name="f192" fmla="val 636"/>
                <a:gd name="f193" fmla="val 600"/>
                <a:gd name="f194" fmla="val 673"/>
                <a:gd name="f195" fmla="val 608"/>
                <a:gd name="f196" fmla="val 683"/>
                <a:gd name="f197" fmla="val 691"/>
                <a:gd name="f198" fmla="val 612"/>
                <a:gd name="f199" fmla="val 614"/>
                <a:gd name="f200" fmla="val 709"/>
                <a:gd name="f201" fmla="val 615"/>
                <a:gd name="f202" fmla="val 718"/>
                <a:gd name="f203" fmla="val 616"/>
                <a:gd name="f204" fmla="val 618"/>
                <a:gd name="f205" fmla="val 734"/>
                <a:gd name="f206" fmla="val 742"/>
                <a:gd name="f207" fmla="val 749"/>
                <a:gd name="f208" fmla="val 620"/>
                <a:gd name="f209" fmla="val 753"/>
                <a:gd name="f210" fmla="val 756"/>
                <a:gd name="f211" fmla="val 621"/>
                <a:gd name="f212" fmla="val 760"/>
                <a:gd name="f213" fmla="val 767"/>
                <a:gd name="f214" fmla="val 770"/>
                <a:gd name="f215" fmla="val 622"/>
                <a:gd name="f216" fmla="val 784"/>
                <a:gd name="f217" fmla="val 790"/>
                <a:gd name="f218" fmla="val 623"/>
                <a:gd name="f219" fmla="val 795"/>
                <a:gd name="f220" fmla="val 800"/>
                <a:gd name="f221" fmla="val 805"/>
                <a:gd name="f222" fmla="val 810"/>
                <a:gd name="f223" fmla="val 814"/>
                <a:gd name="f224" fmla="val 818"/>
                <a:gd name="f225" fmla="val 507"/>
                <a:gd name="f226" fmla="val 468"/>
                <a:gd name="f227" fmla="val 447"/>
                <a:gd name="f228" fmla="val 471"/>
                <a:gd name="f229" fmla="val 933"/>
                <a:gd name="f230" fmla="val 497"/>
                <a:gd name="f231" fmla="val 566"/>
                <a:gd name="f232" fmla="val 1206"/>
                <a:gd name="f233" fmla="val 751"/>
                <a:gd name="f234" fmla="val 797"/>
                <a:gd name="f235" fmla="+- 0 0 -90"/>
                <a:gd name="f236" fmla="*/ f3 1 1237"/>
                <a:gd name="f237" fmla="*/ f4 1 1102"/>
                <a:gd name="f238" fmla="+- f7 0 f5"/>
                <a:gd name="f239" fmla="+- f6 0 f5"/>
                <a:gd name="f240" fmla="*/ f235 f0 1"/>
                <a:gd name="f241" fmla="*/ f239 1 1237"/>
                <a:gd name="f242" fmla="*/ f238 1 1102"/>
                <a:gd name="f243" fmla="*/ 1207 f239 1"/>
                <a:gd name="f244" fmla="*/ 822 f238 1"/>
                <a:gd name="f245" fmla="*/ 1205 f239 1"/>
                <a:gd name="f246" fmla="*/ 824 f238 1"/>
                <a:gd name="f247" fmla="*/ 934 f239 1"/>
                <a:gd name="f248" fmla="*/ 1050 f238 1"/>
                <a:gd name="f249" fmla="*/ 896 f239 1"/>
                <a:gd name="f250" fmla="*/ 1077 f238 1"/>
                <a:gd name="f251" fmla="*/ 821 f239 1"/>
                <a:gd name="f252" fmla="*/ 1042 f238 1"/>
                <a:gd name="f253" fmla="*/ 926 f238 1"/>
                <a:gd name="f254" fmla="*/ 817 f239 1"/>
                <a:gd name="f255" fmla="*/ 809 f239 1"/>
                <a:gd name="f256" fmla="*/ 925 f238 1"/>
                <a:gd name="f257" fmla="*/ 786 f239 1"/>
                <a:gd name="f258" fmla="*/ 922 f238 1"/>
                <a:gd name="f259" fmla="*/ 759 f239 1"/>
                <a:gd name="f260" fmla="*/ 919 f238 1"/>
                <a:gd name="f261" fmla="*/ 731 f239 1"/>
                <a:gd name="f262" fmla="*/ 914 f238 1"/>
                <a:gd name="f263" fmla="*/ 716 f239 1"/>
                <a:gd name="f264" fmla="*/ 911 f238 1"/>
                <a:gd name="f265" fmla="*/ 700 f239 1"/>
                <a:gd name="f266" fmla="*/ 907 f238 1"/>
                <a:gd name="f267" fmla="*/ 667 f239 1"/>
                <a:gd name="f268" fmla="*/ 899 f238 1"/>
                <a:gd name="f269" fmla="*/ 631 f239 1"/>
                <a:gd name="f270" fmla="*/ 889 f238 1"/>
                <a:gd name="f271" fmla="*/ 593 f239 1"/>
                <a:gd name="f272" fmla="*/ 876 f238 1"/>
                <a:gd name="f273" fmla="*/ 428 f239 1"/>
                <a:gd name="f274" fmla="*/ 798 f238 1"/>
                <a:gd name="f275" fmla="*/ 259 f239 1"/>
                <a:gd name="f276" fmla="*/ 666 f238 1"/>
                <a:gd name="f277" fmla="*/ 183 f239 1"/>
                <a:gd name="f278" fmla="*/ 579 f238 1"/>
                <a:gd name="f279" fmla="*/ 148 f239 1"/>
                <a:gd name="f280" fmla="*/ 530 f238 1"/>
                <a:gd name="f281" fmla="*/ 131 f239 1"/>
                <a:gd name="f282" fmla="*/ 505 f238 1"/>
                <a:gd name="f283" fmla="*/ 123 f239 1"/>
                <a:gd name="f284" fmla="*/ 492 f238 1"/>
                <a:gd name="f285" fmla="*/ 116 f239 1"/>
                <a:gd name="f286" fmla="*/ 479 f238 1"/>
                <a:gd name="f287" fmla="*/ 24 f239 1"/>
                <a:gd name="f288" fmla="*/ 248 f238 1"/>
                <a:gd name="f289" fmla="*/ 3 f239 1"/>
                <a:gd name="f290" fmla="*/ 124 f238 1"/>
                <a:gd name="f291" fmla="*/ 0 f239 1"/>
                <a:gd name="f292" fmla="*/ 92 f238 1"/>
                <a:gd name="f293" fmla="*/ 82 f238 1"/>
                <a:gd name="f294" fmla="*/ 81 f239 1"/>
                <a:gd name="f295" fmla="*/ 0 f238 1"/>
                <a:gd name="f296" fmla="*/ 160 f239 1"/>
                <a:gd name="f297" fmla="*/ 61 f238 1"/>
                <a:gd name="f298" fmla="*/ 161 f239 1"/>
                <a:gd name="f299" fmla="*/ 64 f238 1"/>
                <a:gd name="f300" fmla="*/ 66 f238 1"/>
                <a:gd name="f301" fmla="*/ 170 f239 1"/>
                <a:gd name="f302" fmla="*/ 100 f238 1"/>
                <a:gd name="f303" fmla="*/ 198 f239 1"/>
                <a:gd name="f304" fmla="*/ 196 f238 1"/>
                <a:gd name="f305" fmla="*/ 292 f239 1"/>
                <a:gd name="f306" fmla="*/ 364 f238 1"/>
                <a:gd name="f307" fmla="*/ 299 f239 1"/>
                <a:gd name="f308" fmla="*/ 373 f238 1"/>
                <a:gd name="f309" fmla="*/ 306 f239 1"/>
                <a:gd name="f310" fmla="*/ 382 f238 1"/>
                <a:gd name="f311" fmla="*/ 321 f239 1"/>
                <a:gd name="f312" fmla="*/ 400 f238 1"/>
                <a:gd name="f313" fmla="*/ 352 f239 1"/>
                <a:gd name="f314" fmla="*/ 432 f238 1"/>
                <a:gd name="f315" fmla="*/ 416 f239 1"/>
                <a:gd name="f316" fmla="*/ 489 f238 1"/>
                <a:gd name="f317" fmla="*/ 550 f239 1"/>
                <a:gd name="f318" fmla="*/ 569 f238 1"/>
                <a:gd name="f319" fmla="*/ 673 f239 1"/>
                <a:gd name="f320" fmla="*/ 608 f238 1"/>
                <a:gd name="f321" fmla="*/ 614 f238 1"/>
                <a:gd name="f322" fmla="*/ 726 f239 1"/>
                <a:gd name="f323" fmla="*/ 618 f238 1"/>
                <a:gd name="f324" fmla="*/ 749 f239 1"/>
                <a:gd name="f325" fmla="*/ 620 f238 1"/>
                <a:gd name="f326" fmla="*/ 760 f239 1"/>
                <a:gd name="f327" fmla="*/ 621 f238 1"/>
                <a:gd name="f328" fmla="*/ 770 f239 1"/>
                <a:gd name="f329" fmla="*/ 622 f238 1"/>
                <a:gd name="f330" fmla="*/ 790 f239 1"/>
                <a:gd name="f331" fmla="*/ 623 f238 1"/>
                <a:gd name="f332" fmla="*/ 805 f239 1"/>
                <a:gd name="f333" fmla="*/ 507 f238 1"/>
                <a:gd name="f334" fmla="*/ 471 f238 1"/>
                <a:gd name="f335" fmla="*/ 933 f239 1"/>
                <a:gd name="f336" fmla="*/ 497 f238 1"/>
                <a:gd name="f337" fmla="*/ 1206 f239 1"/>
                <a:gd name="f338" fmla="*/ 726 f238 1"/>
                <a:gd name="f339" fmla="*/ f240 1 f2"/>
                <a:gd name="f340" fmla="*/ f243 1 1237"/>
                <a:gd name="f341" fmla="*/ f244 1 1102"/>
                <a:gd name="f342" fmla="*/ f245 1 1237"/>
                <a:gd name="f343" fmla="*/ f246 1 1102"/>
                <a:gd name="f344" fmla="*/ f247 1 1237"/>
                <a:gd name="f345" fmla="*/ f248 1 1102"/>
                <a:gd name="f346" fmla="*/ f249 1 1237"/>
                <a:gd name="f347" fmla="*/ f250 1 1102"/>
                <a:gd name="f348" fmla="*/ f251 1 1237"/>
                <a:gd name="f349" fmla="*/ f252 1 1102"/>
                <a:gd name="f350" fmla="*/ f253 1 1102"/>
                <a:gd name="f351" fmla="*/ f254 1 1237"/>
                <a:gd name="f352" fmla="*/ f255 1 1237"/>
                <a:gd name="f353" fmla="*/ f256 1 1102"/>
                <a:gd name="f354" fmla="*/ f257 1 1237"/>
                <a:gd name="f355" fmla="*/ f258 1 1102"/>
                <a:gd name="f356" fmla="*/ f259 1 1237"/>
                <a:gd name="f357" fmla="*/ f260 1 1102"/>
                <a:gd name="f358" fmla="*/ f261 1 1237"/>
                <a:gd name="f359" fmla="*/ f262 1 1102"/>
                <a:gd name="f360" fmla="*/ f263 1 1237"/>
                <a:gd name="f361" fmla="*/ f264 1 1102"/>
                <a:gd name="f362" fmla="*/ f265 1 1237"/>
                <a:gd name="f363" fmla="*/ f266 1 1102"/>
                <a:gd name="f364" fmla="*/ f267 1 1237"/>
                <a:gd name="f365" fmla="*/ f268 1 1102"/>
                <a:gd name="f366" fmla="*/ f269 1 1237"/>
                <a:gd name="f367" fmla="*/ f270 1 1102"/>
                <a:gd name="f368" fmla="*/ f271 1 1237"/>
                <a:gd name="f369" fmla="*/ f272 1 1102"/>
                <a:gd name="f370" fmla="*/ f273 1 1237"/>
                <a:gd name="f371" fmla="*/ f274 1 1102"/>
                <a:gd name="f372" fmla="*/ f275 1 1237"/>
                <a:gd name="f373" fmla="*/ f276 1 1102"/>
                <a:gd name="f374" fmla="*/ f277 1 1237"/>
                <a:gd name="f375" fmla="*/ f278 1 1102"/>
                <a:gd name="f376" fmla="*/ f279 1 1237"/>
                <a:gd name="f377" fmla="*/ f280 1 1102"/>
                <a:gd name="f378" fmla="*/ f281 1 1237"/>
                <a:gd name="f379" fmla="*/ f282 1 1102"/>
                <a:gd name="f380" fmla="*/ f283 1 1237"/>
                <a:gd name="f381" fmla="*/ f284 1 1102"/>
                <a:gd name="f382" fmla="*/ f285 1 1237"/>
                <a:gd name="f383" fmla="*/ f286 1 1102"/>
                <a:gd name="f384" fmla="*/ f287 1 1237"/>
                <a:gd name="f385" fmla="*/ f288 1 1102"/>
                <a:gd name="f386" fmla="*/ f289 1 1237"/>
                <a:gd name="f387" fmla="*/ f290 1 1102"/>
                <a:gd name="f388" fmla="*/ f291 1 1237"/>
                <a:gd name="f389" fmla="*/ f292 1 1102"/>
                <a:gd name="f390" fmla="*/ f293 1 1102"/>
                <a:gd name="f391" fmla="*/ f294 1 1237"/>
                <a:gd name="f392" fmla="*/ f295 1 1102"/>
                <a:gd name="f393" fmla="*/ f296 1 1237"/>
                <a:gd name="f394" fmla="*/ f297 1 1102"/>
                <a:gd name="f395" fmla="*/ f298 1 1237"/>
                <a:gd name="f396" fmla="*/ f299 1 1102"/>
                <a:gd name="f397" fmla="*/ f300 1 1102"/>
                <a:gd name="f398" fmla="*/ f301 1 1237"/>
                <a:gd name="f399" fmla="*/ f302 1 1102"/>
                <a:gd name="f400" fmla="*/ f303 1 1237"/>
                <a:gd name="f401" fmla="*/ f304 1 1102"/>
                <a:gd name="f402" fmla="*/ f305 1 1237"/>
                <a:gd name="f403" fmla="*/ f306 1 1102"/>
                <a:gd name="f404" fmla="*/ f307 1 1237"/>
                <a:gd name="f405" fmla="*/ f308 1 1102"/>
                <a:gd name="f406" fmla="*/ f309 1 1237"/>
                <a:gd name="f407" fmla="*/ f310 1 1102"/>
                <a:gd name="f408" fmla="*/ f311 1 1237"/>
                <a:gd name="f409" fmla="*/ f312 1 1102"/>
                <a:gd name="f410" fmla="*/ f313 1 1237"/>
                <a:gd name="f411" fmla="*/ f314 1 1102"/>
                <a:gd name="f412" fmla="*/ f315 1 1237"/>
                <a:gd name="f413" fmla="*/ f316 1 1102"/>
                <a:gd name="f414" fmla="*/ f317 1 1237"/>
                <a:gd name="f415" fmla="*/ f318 1 1102"/>
                <a:gd name="f416" fmla="*/ f319 1 1237"/>
                <a:gd name="f417" fmla="*/ f320 1 1102"/>
                <a:gd name="f418" fmla="*/ f321 1 1102"/>
                <a:gd name="f419" fmla="*/ f322 1 1237"/>
                <a:gd name="f420" fmla="*/ f323 1 1102"/>
                <a:gd name="f421" fmla="*/ f324 1 1237"/>
                <a:gd name="f422" fmla="*/ f325 1 1102"/>
                <a:gd name="f423" fmla="*/ f326 1 1237"/>
                <a:gd name="f424" fmla="*/ f327 1 1102"/>
                <a:gd name="f425" fmla="*/ f328 1 1237"/>
                <a:gd name="f426" fmla="*/ f329 1 1102"/>
                <a:gd name="f427" fmla="*/ f330 1 1237"/>
                <a:gd name="f428" fmla="*/ f331 1 1102"/>
                <a:gd name="f429" fmla="*/ f332 1 1237"/>
                <a:gd name="f430" fmla="*/ f333 1 1102"/>
                <a:gd name="f431" fmla="*/ f334 1 1102"/>
                <a:gd name="f432" fmla="*/ f335 1 1237"/>
                <a:gd name="f433" fmla="*/ f336 1 1102"/>
                <a:gd name="f434" fmla="*/ f337 1 1237"/>
                <a:gd name="f435" fmla="*/ f338 1 1102"/>
                <a:gd name="f436" fmla="*/ 0 1 f241"/>
                <a:gd name="f437" fmla="*/ f6 1 f241"/>
                <a:gd name="f438" fmla="*/ 0 1 f242"/>
                <a:gd name="f439" fmla="*/ f7 1 f242"/>
                <a:gd name="f440" fmla="+- f339 0 f1"/>
                <a:gd name="f441" fmla="*/ f340 1 f241"/>
                <a:gd name="f442" fmla="*/ f341 1 f242"/>
                <a:gd name="f443" fmla="*/ f342 1 f241"/>
                <a:gd name="f444" fmla="*/ f343 1 f242"/>
                <a:gd name="f445" fmla="*/ f344 1 f241"/>
                <a:gd name="f446" fmla="*/ f345 1 f242"/>
                <a:gd name="f447" fmla="*/ f346 1 f241"/>
                <a:gd name="f448" fmla="*/ f347 1 f242"/>
                <a:gd name="f449" fmla="*/ f348 1 f241"/>
                <a:gd name="f450" fmla="*/ f349 1 f242"/>
                <a:gd name="f451" fmla="*/ f350 1 f242"/>
                <a:gd name="f452" fmla="*/ f351 1 f241"/>
                <a:gd name="f453" fmla="*/ f352 1 f241"/>
                <a:gd name="f454" fmla="*/ f353 1 f242"/>
                <a:gd name="f455" fmla="*/ f354 1 f241"/>
                <a:gd name="f456" fmla="*/ f355 1 f242"/>
                <a:gd name="f457" fmla="*/ f356 1 f241"/>
                <a:gd name="f458" fmla="*/ f357 1 f242"/>
                <a:gd name="f459" fmla="*/ f358 1 f241"/>
                <a:gd name="f460" fmla="*/ f359 1 f242"/>
                <a:gd name="f461" fmla="*/ f360 1 f241"/>
                <a:gd name="f462" fmla="*/ f361 1 f242"/>
                <a:gd name="f463" fmla="*/ f362 1 f241"/>
                <a:gd name="f464" fmla="*/ f363 1 f242"/>
                <a:gd name="f465" fmla="*/ f364 1 f241"/>
                <a:gd name="f466" fmla="*/ f365 1 f242"/>
                <a:gd name="f467" fmla="*/ f366 1 f241"/>
                <a:gd name="f468" fmla="*/ f367 1 f242"/>
                <a:gd name="f469" fmla="*/ f368 1 f241"/>
                <a:gd name="f470" fmla="*/ f369 1 f242"/>
                <a:gd name="f471" fmla="*/ f370 1 f241"/>
                <a:gd name="f472" fmla="*/ f371 1 f242"/>
                <a:gd name="f473" fmla="*/ f372 1 f241"/>
                <a:gd name="f474" fmla="*/ f373 1 f242"/>
                <a:gd name="f475" fmla="*/ f374 1 f241"/>
                <a:gd name="f476" fmla="*/ f375 1 f242"/>
                <a:gd name="f477" fmla="*/ f376 1 f241"/>
                <a:gd name="f478" fmla="*/ f377 1 f242"/>
                <a:gd name="f479" fmla="*/ f378 1 f241"/>
                <a:gd name="f480" fmla="*/ f379 1 f242"/>
                <a:gd name="f481" fmla="*/ f380 1 f241"/>
                <a:gd name="f482" fmla="*/ f381 1 f242"/>
                <a:gd name="f483" fmla="*/ f382 1 f241"/>
                <a:gd name="f484" fmla="*/ f383 1 f242"/>
                <a:gd name="f485" fmla="*/ f384 1 f241"/>
                <a:gd name="f486" fmla="*/ f385 1 f242"/>
                <a:gd name="f487" fmla="*/ f386 1 f241"/>
                <a:gd name="f488" fmla="*/ f387 1 f242"/>
                <a:gd name="f489" fmla="*/ f388 1 f241"/>
                <a:gd name="f490" fmla="*/ f389 1 f242"/>
                <a:gd name="f491" fmla="*/ f390 1 f242"/>
                <a:gd name="f492" fmla="*/ f391 1 f241"/>
                <a:gd name="f493" fmla="*/ f392 1 f242"/>
                <a:gd name="f494" fmla="*/ f393 1 f241"/>
                <a:gd name="f495" fmla="*/ f394 1 f242"/>
                <a:gd name="f496" fmla="*/ f395 1 f241"/>
                <a:gd name="f497" fmla="*/ f396 1 f242"/>
                <a:gd name="f498" fmla="*/ f397 1 f242"/>
                <a:gd name="f499" fmla="*/ f398 1 f241"/>
                <a:gd name="f500" fmla="*/ f399 1 f242"/>
                <a:gd name="f501" fmla="*/ f400 1 f241"/>
                <a:gd name="f502" fmla="*/ f401 1 f242"/>
                <a:gd name="f503" fmla="*/ f402 1 f241"/>
                <a:gd name="f504" fmla="*/ f403 1 f242"/>
                <a:gd name="f505" fmla="*/ f404 1 f241"/>
                <a:gd name="f506" fmla="*/ f405 1 f242"/>
                <a:gd name="f507" fmla="*/ f406 1 f241"/>
                <a:gd name="f508" fmla="*/ f407 1 f242"/>
                <a:gd name="f509" fmla="*/ f408 1 f241"/>
                <a:gd name="f510" fmla="*/ f409 1 f242"/>
                <a:gd name="f511" fmla="*/ f410 1 f241"/>
                <a:gd name="f512" fmla="*/ f411 1 f242"/>
                <a:gd name="f513" fmla="*/ f412 1 f241"/>
                <a:gd name="f514" fmla="*/ f413 1 f242"/>
                <a:gd name="f515" fmla="*/ f414 1 f241"/>
                <a:gd name="f516" fmla="*/ f415 1 f242"/>
                <a:gd name="f517" fmla="*/ f416 1 f241"/>
                <a:gd name="f518" fmla="*/ f417 1 f242"/>
                <a:gd name="f519" fmla="*/ f418 1 f242"/>
                <a:gd name="f520" fmla="*/ f419 1 f241"/>
                <a:gd name="f521" fmla="*/ f420 1 f242"/>
                <a:gd name="f522" fmla="*/ f421 1 f241"/>
                <a:gd name="f523" fmla="*/ f422 1 f242"/>
                <a:gd name="f524" fmla="*/ f423 1 f241"/>
                <a:gd name="f525" fmla="*/ f424 1 f242"/>
                <a:gd name="f526" fmla="*/ f425 1 f241"/>
                <a:gd name="f527" fmla="*/ f426 1 f242"/>
                <a:gd name="f528" fmla="*/ f427 1 f241"/>
                <a:gd name="f529" fmla="*/ f428 1 f242"/>
                <a:gd name="f530" fmla="*/ f429 1 f241"/>
                <a:gd name="f531" fmla="*/ f430 1 f242"/>
                <a:gd name="f532" fmla="*/ f431 1 f242"/>
                <a:gd name="f533" fmla="*/ f432 1 f241"/>
                <a:gd name="f534" fmla="*/ f433 1 f242"/>
                <a:gd name="f535" fmla="*/ f434 1 f241"/>
                <a:gd name="f536" fmla="*/ f435 1 f242"/>
                <a:gd name="f537" fmla="*/ f436 f236 1"/>
                <a:gd name="f538" fmla="*/ f437 f236 1"/>
                <a:gd name="f539" fmla="*/ f439 f237 1"/>
                <a:gd name="f540" fmla="*/ f438 f237 1"/>
                <a:gd name="f541" fmla="*/ f441 f236 1"/>
                <a:gd name="f542" fmla="*/ f442 f237 1"/>
                <a:gd name="f543" fmla="*/ f443 f236 1"/>
                <a:gd name="f544" fmla="*/ f444 f237 1"/>
                <a:gd name="f545" fmla="*/ f445 f236 1"/>
                <a:gd name="f546" fmla="*/ f446 f237 1"/>
                <a:gd name="f547" fmla="*/ f447 f236 1"/>
                <a:gd name="f548" fmla="*/ f448 f237 1"/>
                <a:gd name="f549" fmla="*/ f449 f236 1"/>
                <a:gd name="f550" fmla="*/ f450 f237 1"/>
                <a:gd name="f551" fmla="*/ f451 f237 1"/>
                <a:gd name="f552" fmla="*/ f452 f236 1"/>
                <a:gd name="f553" fmla="*/ f453 f236 1"/>
                <a:gd name="f554" fmla="*/ f454 f237 1"/>
                <a:gd name="f555" fmla="*/ f455 f236 1"/>
                <a:gd name="f556" fmla="*/ f456 f237 1"/>
                <a:gd name="f557" fmla="*/ f457 f236 1"/>
                <a:gd name="f558" fmla="*/ f458 f237 1"/>
                <a:gd name="f559" fmla="*/ f459 f236 1"/>
                <a:gd name="f560" fmla="*/ f460 f237 1"/>
                <a:gd name="f561" fmla="*/ f461 f236 1"/>
                <a:gd name="f562" fmla="*/ f462 f237 1"/>
                <a:gd name="f563" fmla="*/ f463 f236 1"/>
                <a:gd name="f564" fmla="*/ f464 f237 1"/>
                <a:gd name="f565" fmla="*/ f465 f236 1"/>
                <a:gd name="f566" fmla="*/ f466 f237 1"/>
                <a:gd name="f567" fmla="*/ f467 f236 1"/>
                <a:gd name="f568" fmla="*/ f468 f237 1"/>
                <a:gd name="f569" fmla="*/ f469 f236 1"/>
                <a:gd name="f570" fmla="*/ f470 f237 1"/>
                <a:gd name="f571" fmla="*/ f471 f236 1"/>
                <a:gd name="f572" fmla="*/ f472 f237 1"/>
                <a:gd name="f573" fmla="*/ f473 f236 1"/>
                <a:gd name="f574" fmla="*/ f474 f237 1"/>
                <a:gd name="f575" fmla="*/ f475 f236 1"/>
                <a:gd name="f576" fmla="*/ f476 f237 1"/>
                <a:gd name="f577" fmla="*/ f477 f236 1"/>
                <a:gd name="f578" fmla="*/ f478 f237 1"/>
                <a:gd name="f579" fmla="*/ f479 f236 1"/>
                <a:gd name="f580" fmla="*/ f480 f237 1"/>
                <a:gd name="f581" fmla="*/ f481 f236 1"/>
                <a:gd name="f582" fmla="*/ f482 f237 1"/>
                <a:gd name="f583" fmla="*/ f483 f236 1"/>
                <a:gd name="f584" fmla="*/ f484 f237 1"/>
                <a:gd name="f585" fmla="*/ f485 f236 1"/>
                <a:gd name="f586" fmla="*/ f486 f237 1"/>
                <a:gd name="f587" fmla="*/ f487 f236 1"/>
                <a:gd name="f588" fmla="*/ f488 f237 1"/>
                <a:gd name="f589" fmla="*/ f489 f236 1"/>
                <a:gd name="f590" fmla="*/ f490 f237 1"/>
                <a:gd name="f591" fmla="*/ f491 f237 1"/>
                <a:gd name="f592" fmla="*/ f492 f236 1"/>
                <a:gd name="f593" fmla="*/ f493 f237 1"/>
                <a:gd name="f594" fmla="*/ f494 f236 1"/>
                <a:gd name="f595" fmla="*/ f495 f237 1"/>
                <a:gd name="f596" fmla="*/ f496 f236 1"/>
                <a:gd name="f597" fmla="*/ f497 f237 1"/>
                <a:gd name="f598" fmla="*/ f498 f237 1"/>
                <a:gd name="f599" fmla="*/ f499 f236 1"/>
                <a:gd name="f600" fmla="*/ f500 f237 1"/>
                <a:gd name="f601" fmla="*/ f501 f236 1"/>
                <a:gd name="f602" fmla="*/ f502 f237 1"/>
                <a:gd name="f603" fmla="*/ f503 f236 1"/>
                <a:gd name="f604" fmla="*/ f504 f237 1"/>
                <a:gd name="f605" fmla="*/ f505 f236 1"/>
                <a:gd name="f606" fmla="*/ f506 f237 1"/>
                <a:gd name="f607" fmla="*/ f507 f236 1"/>
                <a:gd name="f608" fmla="*/ f508 f237 1"/>
                <a:gd name="f609" fmla="*/ f509 f236 1"/>
                <a:gd name="f610" fmla="*/ f510 f237 1"/>
                <a:gd name="f611" fmla="*/ f511 f236 1"/>
                <a:gd name="f612" fmla="*/ f512 f237 1"/>
                <a:gd name="f613" fmla="*/ f513 f236 1"/>
                <a:gd name="f614" fmla="*/ f514 f237 1"/>
                <a:gd name="f615" fmla="*/ f515 f236 1"/>
                <a:gd name="f616" fmla="*/ f516 f237 1"/>
                <a:gd name="f617" fmla="*/ f517 f236 1"/>
                <a:gd name="f618" fmla="*/ f518 f237 1"/>
                <a:gd name="f619" fmla="*/ f519 f237 1"/>
                <a:gd name="f620" fmla="*/ f520 f236 1"/>
                <a:gd name="f621" fmla="*/ f521 f237 1"/>
                <a:gd name="f622" fmla="*/ f522 f236 1"/>
                <a:gd name="f623" fmla="*/ f523 f237 1"/>
                <a:gd name="f624" fmla="*/ f524 f236 1"/>
                <a:gd name="f625" fmla="*/ f525 f237 1"/>
                <a:gd name="f626" fmla="*/ f526 f236 1"/>
                <a:gd name="f627" fmla="*/ f527 f237 1"/>
                <a:gd name="f628" fmla="*/ f528 f236 1"/>
                <a:gd name="f629" fmla="*/ f529 f237 1"/>
                <a:gd name="f630" fmla="*/ f530 f236 1"/>
                <a:gd name="f631" fmla="*/ f531 f237 1"/>
                <a:gd name="f632" fmla="*/ f532 f237 1"/>
                <a:gd name="f633" fmla="*/ f533 f236 1"/>
                <a:gd name="f634" fmla="*/ f534 f237 1"/>
                <a:gd name="f635" fmla="*/ f535 f236 1"/>
                <a:gd name="f636" fmla="*/ f536 f237 1"/>
              </a:gdLst>
              <a:ahLst/>
              <a:cxnLst>
                <a:cxn ang="3cd4">
                  <a:pos x="hc" y="t"/>
                </a:cxn>
                <a:cxn ang="0">
                  <a:pos x="r" y="vc"/>
                </a:cxn>
                <a:cxn ang="cd4">
                  <a:pos x="hc" y="b"/>
                </a:cxn>
                <a:cxn ang="cd2">
                  <a:pos x="l" y="vc"/>
                </a:cxn>
                <a:cxn ang="f440">
                  <a:pos x="f541" y="f542"/>
                </a:cxn>
                <a:cxn ang="f440">
                  <a:pos x="f543" y="f544"/>
                </a:cxn>
                <a:cxn ang="f440">
                  <a:pos x="f545" y="f546"/>
                </a:cxn>
                <a:cxn ang="f440">
                  <a:pos x="f547" y="f548"/>
                </a:cxn>
                <a:cxn ang="f440">
                  <a:pos x="f549" y="f550"/>
                </a:cxn>
                <a:cxn ang="f440">
                  <a:pos x="f549" y="f551"/>
                </a:cxn>
                <a:cxn ang="f440">
                  <a:pos x="f552" y="f551"/>
                </a:cxn>
                <a:cxn ang="f440">
                  <a:pos x="f553" y="f554"/>
                </a:cxn>
                <a:cxn ang="f440">
                  <a:pos x="f555" y="f556"/>
                </a:cxn>
                <a:cxn ang="f440">
                  <a:pos x="f557" y="f558"/>
                </a:cxn>
                <a:cxn ang="f440">
                  <a:pos x="f559" y="f560"/>
                </a:cxn>
                <a:cxn ang="f440">
                  <a:pos x="f561" y="f562"/>
                </a:cxn>
                <a:cxn ang="f440">
                  <a:pos x="f563" y="f564"/>
                </a:cxn>
                <a:cxn ang="f440">
                  <a:pos x="f565" y="f566"/>
                </a:cxn>
                <a:cxn ang="f440">
                  <a:pos x="f567" y="f568"/>
                </a:cxn>
                <a:cxn ang="f440">
                  <a:pos x="f569" y="f570"/>
                </a:cxn>
                <a:cxn ang="f440">
                  <a:pos x="f571" y="f572"/>
                </a:cxn>
                <a:cxn ang="f440">
                  <a:pos x="f573" y="f574"/>
                </a:cxn>
                <a:cxn ang="f440">
                  <a:pos x="f575" y="f576"/>
                </a:cxn>
                <a:cxn ang="f440">
                  <a:pos x="f577" y="f578"/>
                </a:cxn>
                <a:cxn ang="f440">
                  <a:pos x="f579" y="f580"/>
                </a:cxn>
                <a:cxn ang="f440">
                  <a:pos x="f581" y="f582"/>
                </a:cxn>
                <a:cxn ang="f440">
                  <a:pos x="f583" y="f584"/>
                </a:cxn>
                <a:cxn ang="f440">
                  <a:pos x="f585" y="f586"/>
                </a:cxn>
                <a:cxn ang="f440">
                  <a:pos x="f587" y="f588"/>
                </a:cxn>
                <a:cxn ang="f440">
                  <a:pos x="f589" y="f590"/>
                </a:cxn>
                <a:cxn ang="f440">
                  <a:pos x="f589" y="f591"/>
                </a:cxn>
                <a:cxn ang="f440">
                  <a:pos x="f592" y="f593"/>
                </a:cxn>
                <a:cxn ang="f440">
                  <a:pos x="f594" y="f595"/>
                </a:cxn>
                <a:cxn ang="f440">
                  <a:pos x="f596" y="f597"/>
                </a:cxn>
                <a:cxn ang="f440">
                  <a:pos x="f596" y="f598"/>
                </a:cxn>
                <a:cxn ang="f440">
                  <a:pos x="f599" y="f600"/>
                </a:cxn>
                <a:cxn ang="f440">
                  <a:pos x="f601" y="f602"/>
                </a:cxn>
                <a:cxn ang="f440">
                  <a:pos x="f603" y="f604"/>
                </a:cxn>
                <a:cxn ang="f440">
                  <a:pos x="f605" y="f606"/>
                </a:cxn>
                <a:cxn ang="f440">
                  <a:pos x="f607" y="f608"/>
                </a:cxn>
                <a:cxn ang="f440">
                  <a:pos x="f609" y="f610"/>
                </a:cxn>
                <a:cxn ang="f440">
                  <a:pos x="f611" y="f612"/>
                </a:cxn>
                <a:cxn ang="f440">
                  <a:pos x="f613" y="f614"/>
                </a:cxn>
                <a:cxn ang="f440">
                  <a:pos x="f615" y="f616"/>
                </a:cxn>
                <a:cxn ang="f440">
                  <a:pos x="f617" y="f618"/>
                </a:cxn>
                <a:cxn ang="f440">
                  <a:pos x="f563" y="f619"/>
                </a:cxn>
                <a:cxn ang="f440">
                  <a:pos x="f620" y="f621"/>
                </a:cxn>
                <a:cxn ang="f440">
                  <a:pos x="f622" y="f623"/>
                </a:cxn>
                <a:cxn ang="f440">
                  <a:pos x="f624" y="f625"/>
                </a:cxn>
                <a:cxn ang="f440">
                  <a:pos x="f626" y="f627"/>
                </a:cxn>
                <a:cxn ang="f440">
                  <a:pos x="f628" y="f629"/>
                </a:cxn>
                <a:cxn ang="f440">
                  <a:pos x="f630" y="f629"/>
                </a:cxn>
                <a:cxn ang="f440">
                  <a:pos x="f552" y="f629"/>
                </a:cxn>
                <a:cxn ang="f440">
                  <a:pos x="f549" y="f629"/>
                </a:cxn>
                <a:cxn ang="f440">
                  <a:pos x="f549" y="f631"/>
                </a:cxn>
                <a:cxn ang="f440">
                  <a:pos x="f547" y="f632"/>
                </a:cxn>
                <a:cxn ang="f440">
                  <a:pos x="f633" y="f634"/>
                </a:cxn>
                <a:cxn ang="f440">
                  <a:pos x="f635" y="f636"/>
                </a:cxn>
                <a:cxn ang="f440">
                  <a:pos x="f541" y="f542"/>
                </a:cxn>
              </a:cxnLst>
              <a:rect l="f537" t="f540" r="f538" b="f539"/>
              <a:pathLst>
                <a:path w="1237" h="1102">
                  <a:moveTo>
                    <a:pt x="f8" y="f9"/>
                  </a:moveTo>
                  <a:cubicBezTo>
                    <a:pt x="f10" y="f11"/>
                    <a:pt x="f10" y="f11"/>
                    <a:pt x="f10" y="f11"/>
                  </a:cubicBezTo>
                  <a:cubicBezTo>
                    <a:pt x="f12" y="f13"/>
                    <a:pt x="f14" y="f15"/>
                    <a:pt x="f16" y="f17"/>
                  </a:cubicBezTo>
                  <a:cubicBezTo>
                    <a:pt x="f18" y="f19"/>
                    <a:pt x="f18" y="f19"/>
                    <a:pt x="f18" y="f19"/>
                  </a:cubicBezTo>
                  <a:cubicBezTo>
                    <a:pt x="f20" y="f7"/>
                    <a:pt x="f21" y="f22"/>
                    <a:pt x="f21" y="f23"/>
                  </a:cubicBezTo>
                  <a:cubicBezTo>
                    <a:pt x="f21" y="f24"/>
                    <a:pt x="f21" y="f24"/>
                    <a:pt x="f21" y="f24"/>
                  </a:cubicBezTo>
                  <a:cubicBezTo>
                    <a:pt x="f25" y="f24"/>
                    <a:pt x="f26" y="f24"/>
                    <a:pt x="f27" y="f24"/>
                  </a:cubicBezTo>
                  <a:cubicBezTo>
                    <a:pt x="f28" y="f24"/>
                    <a:pt x="f29" y="f24"/>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1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09" y="f110"/>
                    <a:pt x="f109" y="f110"/>
                  </a:cubicBezTo>
                  <a:cubicBezTo>
                    <a:pt x="f111" y="f112"/>
                    <a:pt x="f111" y="f112"/>
                    <a:pt x="f111" y="f112"/>
                  </a:cubicBezTo>
                  <a:cubicBezTo>
                    <a:pt x="f113" y="f114"/>
                    <a:pt x="f115" y="f116"/>
                    <a:pt x="f117" y="f118"/>
                  </a:cubicBezTo>
                  <a:cubicBezTo>
                    <a:pt x="f119" y="f120"/>
                    <a:pt x="f121" y="f122"/>
                    <a:pt x="f123" y="f124"/>
                  </a:cubicBezTo>
                  <a:cubicBezTo>
                    <a:pt x="f125" y="f126"/>
                    <a:pt x="f127" y="f128"/>
                    <a:pt x="f5" y="f129"/>
                  </a:cubicBezTo>
                  <a:cubicBezTo>
                    <a:pt x="f5" y="f130"/>
                    <a:pt x="f5" y="f131"/>
                    <a:pt x="f5" y="f132"/>
                  </a:cubicBezTo>
                  <a:cubicBezTo>
                    <a:pt x="f5" y="f133"/>
                    <a:pt x="f134" y="f5"/>
                    <a:pt x="f135" y="f5"/>
                  </a:cubicBezTo>
                  <a:cubicBezTo>
                    <a:pt x="f136" y="f5"/>
                    <a:pt x="f137" y="f138"/>
                    <a:pt x="f139" y="f140"/>
                  </a:cubicBezTo>
                  <a:cubicBezTo>
                    <a:pt x="f139" y="f141"/>
                    <a:pt x="f139" y="f142"/>
                    <a:pt x="f143" y="f144"/>
                  </a:cubicBezTo>
                  <a:cubicBezTo>
                    <a:pt x="f143" y="f145"/>
                    <a:pt x="f143" y="f145"/>
                    <a:pt x="f143" y="f146"/>
                  </a:cubicBezTo>
                  <a:cubicBezTo>
                    <a:pt x="f147" y="f148"/>
                    <a:pt x="f149" y="f150"/>
                    <a:pt x="f97" y="f151"/>
                  </a:cubicBezTo>
                  <a:cubicBezTo>
                    <a:pt x="f152" y="f153"/>
                    <a:pt x="f154" y="f155"/>
                    <a:pt x="f156" y="f157"/>
                  </a:cubicBezTo>
                  <a:cubicBezTo>
                    <a:pt x="f158" y="f159"/>
                    <a:pt x="f160" y="f161"/>
                    <a:pt x="f162" y="f163"/>
                  </a:cubicBezTo>
                  <a:cubicBezTo>
                    <a:pt x="f164" y="f165"/>
                    <a:pt x="f164" y="f165"/>
                    <a:pt x="f164" y="f165"/>
                  </a:cubicBezTo>
                  <a:cubicBezTo>
                    <a:pt x="f166" y="f167"/>
                    <a:pt x="f166" y="f167"/>
                    <a:pt x="f166" y="f167"/>
                  </a:cubicBezTo>
                  <a:cubicBezTo>
                    <a:pt x="f168" y="f169"/>
                    <a:pt x="f170" y="f171"/>
                    <a:pt x="f172" y="f173"/>
                  </a:cubicBezTo>
                  <a:cubicBezTo>
                    <a:pt x="f174" y="f175"/>
                    <a:pt x="f176" y="f177"/>
                    <a:pt x="f178" y="f179"/>
                  </a:cubicBezTo>
                  <a:cubicBezTo>
                    <a:pt x="f180" y="f181"/>
                    <a:pt x="f171" y="f182"/>
                    <a:pt x="f183" y="f184"/>
                  </a:cubicBezTo>
                  <a:cubicBezTo>
                    <a:pt x="f185" y="f186"/>
                    <a:pt x="f187" y="f188"/>
                    <a:pt x="f188" y="f189"/>
                  </a:cubicBezTo>
                  <a:cubicBezTo>
                    <a:pt x="f190" y="f191"/>
                    <a:pt x="f192" y="f193"/>
                    <a:pt x="f194" y="f195"/>
                  </a:cubicBezTo>
                  <a:cubicBezTo>
                    <a:pt x="f196" y="f94"/>
                    <a:pt x="f197" y="f198"/>
                    <a:pt x="f60" y="f199"/>
                  </a:cubicBezTo>
                  <a:cubicBezTo>
                    <a:pt x="f200" y="f201"/>
                    <a:pt x="f202" y="f203"/>
                    <a:pt x="f50" y="f204"/>
                  </a:cubicBezTo>
                  <a:cubicBezTo>
                    <a:pt x="f205" y="f73"/>
                    <a:pt x="f206" y="f73"/>
                    <a:pt x="f207" y="f208"/>
                  </a:cubicBezTo>
                  <a:cubicBezTo>
                    <a:pt x="f209" y="f208"/>
                    <a:pt x="f210" y="f211"/>
                    <a:pt x="f212" y="f211"/>
                  </a:cubicBezTo>
                  <a:cubicBezTo>
                    <a:pt x="f86" y="f211"/>
                    <a:pt x="f213" y="f211"/>
                    <a:pt x="f214" y="f215"/>
                  </a:cubicBezTo>
                  <a:cubicBezTo>
                    <a:pt x="f38" y="f215"/>
                    <a:pt x="f216" y="f215"/>
                    <a:pt x="f217" y="f218"/>
                  </a:cubicBezTo>
                  <a:cubicBezTo>
                    <a:pt x="f219" y="f218"/>
                    <a:pt x="f220" y="f218"/>
                    <a:pt x="f221" y="f218"/>
                  </a:cubicBezTo>
                  <a:cubicBezTo>
                    <a:pt x="f222" y="f218"/>
                    <a:pt x="f223" y="f218"/>
                    <a:pt x="f27" y="f218"/>
                  </a:cubicBezTo>
                  <a:cubicBezTo>
                    <a:pt x="f224" y="f218"/>
                    <a:pt x="f25" y="f218"/>
                    <a:pt x="f21" y="f218"/>
                  </a:cubicBezTo>
                  <a:cubicBezTo>
                    <a:pt x="f21" y="f225"/>
                    <a:pt x="f21" y="f225"/>
                    <a:pt x="f21" y="f225"/>
                  </a:cubicBezTo>
                  <a:cubicBezTo>
                    <a:pt x="f21" y="f226"/>
                    <a:pt x="f20" y="f227"/>
                    <a:pt x="f18" y="f228"/>
                  </a:cubicBezTo>
                  <a:cubicBezTo>
                    <a:pt x="f229" y="f230"/>
                    <a:pt x="f229" y="f230"/>
                    <a:pt x="f229" y="f230"/>
                  </a:cubicBezTo>
                  <a:cubicBezTo>
                    <a:pt x="f14" y="f231"/>
                    <a:pt x="f12" y="f69"/>
                    <a:pt x="f232" y="f50"/>
                  </a:cubicBezTo>
                  <a:cubicBezTo>
                    <a:pt x="f6" y="f233"/>
                    <a:pt x="f6" y="f234"/>
                    <a:pt x="f8" y="f9"/>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sp>
          <p:nvSpPr>
            <p:cNvPr id="11" name="Freeform 14">
              <a:extLst>
                <a:ext uri="{FF2B5EF4-FFF2-40B4-BE49-F238E27FC236}">
                  <a16:creationId xmlns:a16="http://schemas.microsoft.com/office/drawing/2014/main" id="{03116528-095C-7D8D-9E6E-A6D845E1A103}"/>
                </a:ext>
              </a:extLst>
            </p:cNvPr>
            <p:cNvSpPr/>
            <p:nvPr/>
          </p:nvSpPr>
          <p:spPr>
            <a:xfrm>
              <a:off x="2830058" y="2859895"/>
              <a:ext cx="290642" cy="360547"/>
            </a:xfrm>
            <a:custGeom>
              <a:avLst/>
              <a:gdLst>
                <a:gd name="f0" fmla="val 10800000"/>
                <a:gd name="f1" fmla="val 5400000"/>
                <a:gd name="f2" fmla="val 180"/>
                <a:gd name="f3" fmla="val w"/>
                <a:gd name="f4" fmla="val h"/>
                <a:gd name="f5" fmla="val 0"/>
                <a:gd name="f6" fmla="val 1376"/>
                <a:gd name="f7" fmla="val 1703"/>
                <a:gd name="f8" fmla="val 297"/>
                <a:gd name="f9" fmla="val 1691"/>
                <a:gd name="f10" fmla="val 287"/>
                <a:gd name="f11" fmla="val 1679"/>
                <a:gd name="f12" fmla="val 278"/>
                <a:gd name="f13" fmla="val 1666"/>
                <a:gd name="f14" fmla="val 269"/>
                <a:gd name="f15" fmla="val 1653"/>
                <a:gd name="f16" fmla="val 267"/>
                <a:gd name="f17" fmla="val 1649"/>
                <a:gd name="f18" fmla="val 264"/>
                <a:gd name="f19" fmla="val 1646"/>
                <a:gd name="f20" fmla="val 261"/>
                <a:gd name="f21" fmla="val 1642"/>
                <a:gd name="f22" fmla="val 1641"/>
                <a:gd name="f23" fmla="val 257"/>
                <a:gd name="f24" fmla="val 1635"/>
                <a:gd name="f25" fmla="val 253"/>
                <a:gd name="f26" fmla="val 1630"/>
                <a:gd name="f27" fmla="val 250"/>
                <a:gd name="f28" fmla="val 1624"/>
                <a:gd name="f29" fmla="val 248"/>
                <a:gd name="f30" fmla="val 1621"/>
                <a:gd name="f31" fmla="val 246"/>
                <a:gd name="f32" fmla="val 1618"/>
                <a:gd name="f33" fmla="val 244"/>
                <a:gd name="f34" fmla="val 1615"/>
                <a:gd name="f35" fmla="val 1614"/>
                <a:gd name="f36" fmla="val 235"/>
                <a:gd name="f37" fmla="val 1602"/>
                <a:gd name="f38" fmla="val 1601"/>
                <a:gd name="f39" fmla="val 234"/>
                <a:gd name="f40" fmla="val 1600"/>
                <a:gd name="f41" fmla="val 227"/>
                <a:gd name="f42" fmla="val 1587"/>
                <a:gd name="f43" fmla="val 183"/>
                <a:gd name="f44" fmla="val 1511"/>
                <a:gd name="f45" fmla="val 151"/>
                <a:gd name="f46" fmla="val 1430"/>
                <a:gd name="f47" fmla="val 131"/>
                <a:gd name="f48" fmla="val 1346"/>
                <a:gd name="f49" fmla="val 121"/>
                <a:gd name="f50" fmla="val 1307"/>
                <a:gd name="f51" fmla="val 114"/>
                <a:gd name="f52" fmla="val 1264"/>
                <a:gd name="f53" fmla="val 109"/>
                <a:gd name="f54" fmla="val 1216"/>
                <a:gd name="f55" fmla="val 1215"/>
                <a:gd name="f56" fmla="val 1210"/>
                <a:gd name="f57" fmla="val 108"/>
                <a:gd name="f58" fmla="val 1205"/>
                <a:gd name="f59" fmla="val 1199"/>
                <a:gd name="f60" fmla="val 107"/>
                <a:gd name="f61" fmla="val 1194"/>
                <a:gd name="f62" fmla="val 1189"/>
                <a:gd name="f63" fmla="val 106"/>
                <a:gd name="f64" fmla="val 1183"/>
                <a:gd name="f65" fmla="val 1179"/>
                <a:gd name="f66" fmla="val 1175"/>
                <a:gd name="f67" fmla="val 1170"/>
                <a:gd name="f68" fmla="val 1137"/>
                <a:gd name="f69" fmla="val 118"/>
                <a:gd name="f70" fmla="val 1107"/>
                <a:gd name="f71" fmla="val 141"/>
                <a:gd name="f72" fmla="val 1084"/>
                <a:gd name="f73" fmla="val 164"/>
                <a:gd name="f74" fmla="val 1061"/>
                <a:gd name="f75" fmla="val 195"/>
                <a:gd name="f76" fmla="val 1048"/>
                <a:gd name="f77" fmla="val 283"/>
                <a:gd name="f78" fmla="val 331"/>
                <a:gd name="f79" fmla="val 1086"/>
                <a:gd name="f80" fmla="val 345"/>
                <a:gd name="f81" fmla="val 1139"/>
                <a:gd name="f82" fmla="val 346"/>
                <a:gd name="f83" fmla="val 1144"/>
                <a:gd name="f84" fmla="val 348"/>
                <a:gd name="f85" fmla="val 1149"/>
                <a:gd name="f86" fmla="val 353"/>
                <a:gd name="f87" fmla="val 1171"/>
                <a:gd name="f88" fmla="val 355"/>
                <a:gd name="f89" fmla="val 363"/>
                <a:gd name="f90" fmla="val 1213"/>
                <a:gd name="f91" fmla="val 371"/>
                <a:gd name="f92" fmla="val 1243"/>
                <a:gd name="f93" fmla="val 382"/>
                <a:gd name="f94" fmla="val 1270"/>
                <a:gd name="f95" fmla="val 404"/>
                <a:gd name="f96" fmla="val 1327"/>
                <a:gd name="f97" fmla="val 433"/>
                <a:gd name="f98" fmla="val 1381"/>
                <a:gd name="f99" fmla="val 470"/>
                <a:gd name="f100" fmla="val 1428"/>
                <a:gd name="f101" fmla="val 476"/>
                <a:gd name="f102" fmla="val 1436"/>
                <a:gd name="f103" fmla="val 483"/>
                <a:gd name="f104" fmla="val 1445"/>
                <a:gd name="f105" fmla="val 485"/>
                <a:gd name="f106" fmla="val 1447"/>
                <a:gd name="f107" fmla="val 487"/>
                <a:gd name="f108" fmla="val 1450"/>
                <a:gd name="f109" fmla="val 490"/>
                <a:gd name="f110" fmla="val 1453"/>
                <a:gd name="f111" fmla="val 492"/>
                <a:gd name="f112" fmla="val 1456"/>
                <a:gd name="f113" fmla="val 494"/>
                <a:gd name="f114" fmla="val 1458"/>
                <a:gd name="f115" fmla="val 496"/>
                <a:gd name="f116" fmla="val 1461"/>
                <a:gd name="f117" fmla="val 498"/>
                <a:gd name="f118" fmla="val 1462"/>
                <a:gd name="f119" fmla="val 499"/>
                <a:gd name="f120" fmla="val 1464"/>
                <a:gd name="f121" fmla="val 500"/>
                <a:gd name="f122" fmla="val 1465"/>
                <a:gd name="f123" fmla="val 667"/>
                <a:gd name="f124" fmla="val 641"/>
                <a:gd name="f125" fmla="val 510"/>
                <a:gd name="f126" fmla="val 616"/>
                <a:gd name="f127" fmla="val 529"/>
                <a:gd name="f128" fmla="val 597"/>
                <a:gd name="f129" fmla="val 548"/>
                <a:gd name="f130" fmla="val 578"/>
                <a:gd name="f131" fmla="val 573"/>
                <a:gd name="f132" fmla="val 567"/>
                <a:gd name="f133" fmla="val 600"/>
                <a:gd name="f134" fmla="val 1370"/>
                <a:gd name="f135" fmla="val 1372"/>
                <a:gd name="f136" fmla="val 1374"/>
                <a:gd name="f137" fmla="val 562"/>
                <a:gd name="f138" fmla="val 557"/>
                <a:gd name="f139" fmla="val 551"/>
                <a:gd name="f140" fmla="val 508"/>
                <a:gd name="f141" fmla="val 1339"/>
                <a:gd name="f142" fmla="val 473"/>
                <a:gd name="f143" fmla="val 1296"/>
                <a:gd name="f144" fmla="val 980"/>
                <a:gd name="f145" fmla="val 937"/>
                <a:gd name="f146" fmla="val 902"/>
                <a:gd name="f147" fmla="val 436"/>
                <a:gd name="f148" fmla="val 393"/>
                <a:gd name="f149" fmla="val 80"/>
                <a:gd name="f150" fmla="val 36"/>
                <a:gd name="f151" fmla="val 865"/>
                <a:gd name="f152" fmla="val 822"/>
                <a:gd name="f153" fmla="val 566"/>
                <a:gd name="f154" fmla="val 308"/>
                <a:gd name="f155" fmla="val 52"/>
                <a:gd name="f156" fmla="val 23"/>
                <a:gd name="f157" fmla="val 24"/>
                <a:gd name="f158" fmla="val 1652"/>
                <a:gd name="f159" fmla="val 1680"/>
                <a:gd name="f160" fmla="val 306"/>
                <a:gd name="f161" fmla="val 303"/>
                <a:gd name="f162" fmla="val 1699"/>
                <a:gd name="f163" fmla="val 300"/>
                <a:gd name="f164" fmla="val 1695"/>
                <a:gd name="f165" fmla="+- 0 0 -90"/>
                <a:gd name="f166" fmla="*/ f3 1 1376"/>
                <a:gd name="f167" fmla="*/ f4 1 1703"/>
                <a:gd name="f168" fmla="+- f7 0 f5"/>
                <a:gd name="f169" fmla="+- f6 0 f5"/>
                <a:gd name="f170" fmla="*/ f165 f0 1"/>
                <a:gd name="f171" fmla="*/ f169 1 1376"/>
                <a:gd name="f172" fmla="*/ f168 1 1703"/>
                <a:gd name="f173" fmla="*/ 297 f169 1"/>
                <a:gd name="f174" fmla="*/ 1691 f168 1"/>
                <a:gd name="f175" fmla="*/ 269 f169 1"/>
                <a:gd name="f176" fmla="*/ 1653 f168 1"/>
                <a:gd name="f177" fmla="*/ 261 f169 1"/>
                <a:gd name="f178" fmla="*/ 1642 f168 1"/>
                <a:gd name="f179" fmla="*/ 1641 f168 1"/>
                <a:gd name="f180" fmla="*/ 250 f169 1"/>
                <a:gd name="f181" fmla="*/ 1624 f168 1"/>
                <a:gd name="f182" fmla="*/ 244 f169 1"/>
                <a:gd name="f183" fmla="*/ 1615 f168 1"/>
                <a:gd name="f184" fmla="*/ 1614 f168 1"/>
                <a:gd name="f185" fmla="*/ 235 f169 1"/>
                <a:gd name="f186" fmla="*/ 1602 f168 1"/>
                <a:gd name="f187" fmla="*/ 1601 f168 1"/>
                <a:gd name="f188" fmla="*/ 234 f169 1"/>
                <a:gd name="f189" fmla="*/ 1600 f168 1"/>
                <a:gd name="f190" fmla="*/ 227 f169 1"/>
                <a:gd name="f191" fmla="*/ 1587 f168 1"/>
                <a:gd name="f192" fmla="*/ 131 f169 1"/>
                <a:gd name="f193" fmla="*/ 1346 f168 1"/>
                <a:gd name="f194" fmla="*/ 109 f169 1"/>
                <a:gd name="f195" fmla="*/ 1216 f168 1"/>
                <a:gd name="f196" fmla="*/ 1215 f168 1"/>
                <a:gd name="f197" fmla="*/ 108 f169 1"/>
                <a:gd name="f198" fmla="*/ 1199 f168 1"/>
                <a:gd name="f199" fmla="*/ 106 f169 1"/>
                <a:gd name="f200" fmla="*/ 1183 f168 1"/>
                <a:gd name="f201" fmla="*/ 1170 f168 1"/>
                <a:gd name="f202" fmla="*/ 141 f169 1"/>
                <a:gd name="f203" fmla="*/ 1084 f168 1"/>
                <a:gd name="f204" fmla="*/ 1048 f168 1"/>
                <a:gd name="f205" fmla="*/ 345 f169 1"/>
                <a:gd name="f206" fmla="*/ 1139 f168 1"/>
                <a:gd name="f207" fmla="*/ 346 f169 1"/>
                <a:gd name="f208" fmla="*/ 1144 f168 1"/>
                <a:gd name="f209" fmla="*/ 355 f169 1"/>
                <a:gd name="f210" fmla="*/ 1179 f168 1"/>
                <a:gd name="f211" fmla="*/ 382 f169 1"/>
                <a:gd name="f212" fmla="*/ 1270 f168 1"/>
                <a:gd name="f213" fmla="*/ 470 f169 1"/>
                <a:gd name="f214" fmla="*/ 1428 f168 1"/>
                <a:gd name="f215" fmla="*/ 476 f169 1"/>
                <a:gd name="f216" fmla="*/ 1436 f168 1"/>
                <a:gd name="f217" fmla="*/ 483 f169 1"/>
                <a:gd name="f218" fmla="*/ 1445 f168 1"/>
                <a:gd name="f219" fmla="*/ 490 f169 1"/>
                <a:gd name="f220" fmla="*/ 1453 f168 1"/>
                <a:gd name="f221" fmla="*/ 496 f169 1"/>
                <a:gd name="f222" fmla="*/ 1461 f168 1"/>
                <a:gd name="f223" fmla="*/ 500 f169 1"/>
                <a:gd name="f224" fmla="*/ 1465 f168 1"/>
                <a:gd name="f225" fmla="*/ 667 f168 1"/>
                <a:gd name="f226" fmla="*/ 529 f169 1"/>
                <a:gd name="f227" fmla="*/ 597 f168 1"/>
                <a:gd name="f228" fmla="*/ 600 f169 1"/>
                <a:gd name="f229" fmla="*/ 567 f168 1"/>
                <a:gd name="f230" fmla="*/ 1370 f169 1"/>
                <a:gd name="f231" fmla="*/ 1376 f169 1"/>
                <a:gd name="f232" fmla="*/ 551 f168 1"/>
                <a:gd name="f233" fmla="*/ 1296 f169 1"/>
                <a:gd name="f234" fmla="*/ 473 f168 1"/>
                <a:gd name="f235" fmla="*/ 980 f169 1"/>
                <a:gd name="f236" fmla="*/ 902 f169 1"/>
                <a:gd name="f237" fmla="*/ 393 f168 1"/>
                <a:gd name="f238" fmla="*/ 80 f168 1"/>
                <a:gd name="f239" fmla="*/ 822 f169 1"/>
                <a:gd name="f240" fmla="*/ 0 f168 1"/>
                <a:gd name="f241" fmla="*/ 52 f169 1"/>
                <a:gd name="f242" fmla="*/ 0 f169 1"/>
                <a:gd name="f243" fmla="*/ 52 f168 1"/>
                <a:gd name="f244" fmla="*/ 1652 f168 1"/>
                <a:gd name="f245" fmla="*/ 1703 f168 1"/>
                <a:gd name="f246" fmla="*/ 306 f169 1"/>
                <a:gd name="f247" fmla="*/ f170 1 f2"/>
                <a:gd name="f248" fmla="*/ f173 1 1376"/>
                <a:gd name="f249" fmla="*/ f174 1 1703"/>
                <a:gd name="f250" fmla="*/ f175 1 1376"/>
                <a:gd name="f251" fmla="*/ f176 1 1703"/>
                <a:gd name="f252" fmla="*/ f177 1 1376"/>
                <a:gd name="f253" fmla="*/ f178 1 1703"/>
                <a:gd name="f254" fmla="*/ f179 1 1703"/>
                <a:gd name="f255" fmla="*/ f180 1 1376"/>
                <a:gd name="f256" fmla="*/ f181 1 1703"/>
                <a:gd name="f257" fmla="*/ f182 1 1376"/>
                <a:gd name="f258" fmla="*/ f183 1 1703"/>
                <a:gd name="f259" fmla="*/ f184 1 1703"/>
                <a:gd name="f260" fmla="*/ f185 1 1376"/>
                <a:gd name="f261" fmla="*/ f186 1 1703"/>
                <a:gd name="f262" fmla="*/ f187 1 1703"/>
                <a:gd name="f263" fmla="*/ f188 1 1376"/>
                <a:gd name="f264" fmla="*/ f189 1 1703"/>
                <a:gd name="f265" fmla="*/ f190 1 1376"/>
                <a:gd name="f266" fmla="*/ f191 1 1703"/>
                <a:gd name="f267" fmla="*/ f192 1 1376"/>
                <a:gd name="f268" fmla="*/ f193 1 1703"/>
                <a:gd name="f269" fmla="*/ f194 1 1376"/>
                <a:gd name="f270" fmla="*/ f195 1 1703"/>
                <a:gd name="f271" fmla="*/ f196 1 1703"/>
                <a:gd name="f272" fmla="*/ f197 1 1376"/>
                <a:gd name="f273" fmla="*/ f198 1 1703"/>
                <a:gd name="f274" fmla="*/ f199 1 1376"/>
                <a:gd name="f275" fmla="*/ f200 1 1703"/>
                <a:gd name="f276" fmla="*/ f201 1 1703"/>
                <a:gd name="f277" fmla="*/ f202 1 1376"/>
                <a:gd name="f278" fmla="*/ f203 1 1703"/>
                <a:gd name="f279" fmla="*/ f204 1 1703"/>
                <a:gd name="f280" fmla="*/ f205 1 1376"/>
                <a:gd name="f281" fmla="*/ f206 1 1703"/>
                <a:gd name="f282" fmla="*/ f207 1 1376"/>
                <a:gd name="f283" fmla="*/ f208 1 1703"/>
                <a:gd name="f284" fmla="*/ f209 1 1376"/>
                <a:gd name="f285" fmla="*/ f210 1 1703"/>
                <a:gd name="f286" fmla="*/ f211 1 1376"/>
                <a:gd name="f287" fmla="*/ f212 1 1703"/>
                <a:gd name="f288" fmla="*/ f213 1 1376"/>
                <a:gd name="f289" fmla="*/ f214 1 1703"/>
                <a:gd name="f290" fmla="*/ f215 1 1376"/>
                <a:gd name="f291" fmla="*/ f216 1 1703"/>
                <a:gd name="f292" fmla="*/ f217 1 1376"/>
                <a:gd name="f293" fmla="*/ f218 1 1703"/>
                <a:gd name="f294" fmla="*/ f219 1 1376"/>
                <a:gd name="f295" fmla="*/ f220 1 1703"/>
                <a:gd name="f296" fmla="*/ f221 1 1376"/>
                <a:gd name="f297" fmla="*/ f222 1 1703"/>
                <a:gd name="f298" fmla="*/ f223 1 1376"/>
                <a:gd name="f299" fmla="*/ f224 1 1703"/>
                <a:gd name="f300" fmla="*/ f225 1 1703"/>
                <a:gd name="f301" fmla="*/ f226 1 1376"/>
                <a:gd name="f302" fmla="*/ f227 1 1703"/>
                <a:gd name="f303" fmla="*/ f228 1 1376"/>
                <a:gd name="f304" fmla="*/ f229 1 1703"/>
                <a:gd name="f305" fmla="*/ f230 1 1376"/>
                <a:gd name="f306" fmla="*/ f231 1 1376"/>
                <a:gd name="f307" fmla="*/ f232 1 1703"/>
                <a:gd name="f308" fmla="*/ f233 1 1376"/>
                <a:gd name="f309" fmla="*/ f234 1 1703"/>
                <a:gd name="f310" fmla="*/ f235 1 1376"/>
                <a:gd name="f311" fmla="*/ f236 1 1376"/>
                <a:gd name="f312" fmla="*/ f237 1 1703"/>
                <a:gd name="f313" fmla="*/ f238 1 1703"/>
                <a:gd name="f314" fmla="*/ f239 1 1376"/>
                <a:gd name="f315" fmla="*/ f240 1 1703"/>
                <a:gd name="f316" fmla="*/ f241 1 1376"/>
                <a:gd name="f317" fmla="*/ f242 1 1376"/>
                <a:gd name="f318" fmla="*/ f243 1 1703"/>
                <a:gd name="f319" fmla="*/ f244 1 1703"/>
                <a:gd name="f320" fmla="*/ f245 1 1703"/>
                <a:gd name="f321" fmla="*/ f246 1 1376"/>
                <a:gd name="f322" fmla="*/ 0 1 f171"/>
                <a:gd name="f323" fmla="*/ f6 1 f171"/>
                <a:gd name="f324" fmla="*/ 0 1 f172"/>
                <a:gd name="f325" fmla="*/ f7 1 f172"/>
                <a:gd name="f326" fmla="+- f247 0 f1"/>
                <a:gd name="f327" fmla="*/ f248 1 f171"/>
                <a:gd name="f328" fmla="*/ f249 1 f172"/>
                <a:gd name="f329" fmla="*/ f250 1 f171"/>
                <a:gd name="f330" fmla="*/ f251 1 f172"/>
                <a:gd name="f331" fmla="*/ f252 1 f171"/>
                <a:gd name="f332" fmla="*/ f253 1 f172"/>
                <a:gd name="f333" fmla="*/ f254 1 f172"/>
                <a:gd name="f334" fmla="*/ f255 1 f171"/>
                <a:gd name="f335" fmla="*/ f256 1 f172"/>
                <a:gd name="f336" fmla="*/ f257 1 f171"/>
                <a:gd name="f337" fmla="*/ f258 1 f172"/>
                <a:gd name="f338" fmla="*/ f259 1 f172"/>
                <a:gd name="f339" fmla="*/ f260 1 f171"/>
                <a:gd name="f340" fmla="*/ f261 1 f172"/>
                <a:gd name="f341" fmla="*/ f262 1 f172"/>
                <a:gd name="f342" fmla="*/ f263 1 f171"/>
                <a:gd name="f343" fmla="*/ f264 1 f172"/>
                <a:gd name="f344" fmla="*/ f265 1 f171"/>
                <a:gd name="f345" fmla="*/ f266 1 f172"/>
                <a:gd name="f346" fmla="*/ f267 1 f171"/>
                <a:gd name="f347" fmla="*/ f268 1 f172"/>
                <a:gd name="f348" fmla="*/ f269 1 f171"/>
                <a:gd name="f349" fmla="*/ f270 1 f172"/>
                <a:gd name="f350" fmla="*/ f271 1 f172"/>
                <a:gd name="f351" fmla="*/ f272 1 f171"/>
                <a:gd name="f352" fmla="*/ f273 1 f172"/>
                <a:gd name="f353" fmla="*/ f274 1 f171"/>
                <a:gd name="f354" fmla="*/ f275 1 f172"/>
                <a:gd name="f355" fmla="*/ f276 1 f172"/>
                <a:gd name="f356" fmla="*/ f277 1 f171"/>
                <a:gd name="f357" fmla="*/ f278 1 f172"/>
                <a:gd name="f358" fmla="*/ f279 1 f172"/>
                <a:gd name="f359" fmla="*/ f280 1 f171"/>
                <a:gd name="f360" fmla="*/ f281 1 f172"/>
                <a:gd name="f361" fmla="*/ f282 1 f171"/>
                <a:gd name="f362" fmla="*/ f283 1 f172"/>
                <a:gd name="f363" fmla="*/ f284 1 f171"/>
                <a:gd name="f364" fmla="*/ f285 1 f172"/>
                <a:gd name="f365" fmla="*/ f286 1 f171"/>
                <a:gd name="f366" fmla="*/ f287 1 f172"/>
                <a:gd name="f367" fmla="*/ f288 1 f171"/>
                <a:gd name="f368" fmla="*/ f289 1 f172"/>
                <a:gd name="f369" fmla="*/ f290 1 f171"/>
                <a:gd name="f370" fmla="*/ f291 1 f172"/>
                <a:gd name="f371" fmla="*/ f292 1 f171"/>
                <a:gd name="f372" fmla="*/ f293 1 f172"/>
                <a:gd name="f373" fmla="*/ f294 1 f171"/>
                <a:gd name="f374" fmla="*/ f295 1 f172"/>
                <a:gd name="f375" fmla="*/ f296 1 f171"/>
                <a:gd name="f376" fmla="*/ f297 1 f172"/>
                <a:gd name="f377" fmla="*/ f298 1 f171"/>
                <a:gd name="f378" fmla="*/ f299 1 f172"/>
                <a:gd name="f379" fmla="*/ f300 1 f172"/>
                <a:gd name="f380" fmla="*/ f301 1 f171"/>
                <a:gd name="f381" fmla="*/ f302 1 f172"/>
                <a:gd name="f382" fmla="*/ f303 1 f171"/>
                <a:gd name="f383" fmla="*/ f304 1 f172"/>
                <a:gd name="f384" fmla="*/ f305 1 f171"/>
                <a:gd name="f385" fmla="*/ f306 1 f171"/>
                <a:gd name="f386" fmla="*/ f307 1 f172"/>
                <a:gd name="f387" fmla="*/ f308 1 f171"/>
                <a:gd name="f388" fmla="*/ f309 1 f172"/>
                <a:gd name="f389" fmla="*/ f310 1 f171"/>
                <a:gd name="f390" fmla="*/ f311 1 f171"/>
                <a:gd name="f391" fmla="*/ f312 1 f172"/>
                <a:gd name="f392" fmla="*/ f313 1 f172"/>
                <a:gd name="f393" fmla="*/ f314 1 f171"/>
                <a:gd name="f394" fmla="*/ f315 1 f172"/>
                <a:gd name="f395" fmla="*/ f316 1 f171"/>
                <a:gd name="f396" fmla="*/ f317 1 f171"/>
                <a:gd name="f397" fmla="*/ f318 1 f172"/>
                <a:gd name="f398" fmla="*/ f319 1 f172"/>
                <a:gd name="f399" fmla="*/ f320 1 f172"/>
                <a:gd name="f400" fmla="*/ f321 1 f171"/>
                <a:gd name="f401" fmla="*/ f322 f166 1"/>
                <a:gd name="f402" fmla="*/ f323 f166 1"/>
                <a:gd name="f403" fmla="*/ f325 f167 1"/>
                <a:gd name="f404" fmla="*/ f324 f167 1"/>
                <a:gd name="f405" fmla="*/ f327 f166 1"/>
                <a:gd name="f406" fmla="*/ f328 f167 1"/>
                <a:gd name="f407" fmla="*/ f329 f166 1"/>
                <a:gd name="f408" fmla="*/ f330 f167 1"/>
                <a:gd name="f409" fmla="*/ f331 f166 1"/>
                <a:gd name="f410" fmla="*/ f332 f167 1"/>
                <a:gd name="f411" fmla="*/ f333 f167 1"/>
                <a:gd name="f412" fmla="*/ f334 f166 1"/>
                <a:gd name="f413" fmla="*/ f335 f167 1"/>
                <a:gd name="f414" fmla="*/ f336 f166 1"/>
                <a:gd name="f415" fmla="*/ f337 f167 1"/>
                <a:gd name="f416" fmla="*/ f338 f167 1"/>
                <a:gd name="f417" fmla="*/ f339 f166 1"/>
                <a:gd name="f418" fmla="*/ f340 f167 1"/>
                <a:gd name="f419" fmla="*/ f341 f167 1"/>
                <a:gd name="f420" fmla="*/ f342 f166 1"/>
                <a:gd name="f421" fmla="*/ f343 f167 1"/>
                <a:gd name="f422" fmla="*/ f344 f166 1"/>
                <a:gd name="f423" fmla="*/ f345 f167 1"/>
                <a:gd name="f424" fmla="*/ f346 f166 1"/>
                <a:gd name="f425" fmla="*/ f347 f167 1"/>
                <a:gd name="f426" fmla="*/ f348 f166 1"/>
                <a:gd name="f427" fmla="*/ f349 f167 1"/>
                <a:gd name="f428" fmla="*/ f350 f167 1"/>
                <a:gd name="f429" fmla="*/ f351 f166 1"/>
                <a:gd name="f430" fmla="*/ f352 f167 1"/>
                <a:gd name="f431" fmla="*/ f353 f166 1"/>
                <a:gd name="f432" fmla="*/ f354 f167 1"/>
                <a:gd name="f433" fmla="*/ f355 f167 1"/>
                <a:gd name="f434" fmla="*/ f356 f166 1"/>
                <a:gd name="f435" fmla="*/ f357 f167 1"/>
                <a:gd name="f436" fmla="*/ f358 f167 1"/>
                <a:gd name="f437" fmla="*/ f359 f166 1"/>
                <a:gd name="f438" fmla="*/ f360 f167 1"/>
                <a:gd name="f439" fmla="*/ f361 f166 1"/>
                <a:gd name="f440" fmla="*/ f362 f167 1"/>
                <a:gd name="f441" fmla="*/ f363 f166 1"/>
                <a:gd name="f442" fmla="*/ f364 f167 1"/>
                <a:gd name="f443" fmla="*/ f365 f166 1"/>
                <a:gd name="f444" fmla="*/ f366 f167 1"/>
                <a:gd name="f445" fmla="*/ f367 f166 1"/>
                <a:gd name="f446" fmla="*/ f368 f167 1"/>
                <a:gd name="f447" fmla="*/ f369 f166 1"/>
                <a:gd name="f448" fmla="*/ f370 f167 1"/>
                <a:gd name="f449" fmla="*/ f371 f166 1"/>
                <a:gd name="f450" fmla="*/ f372 f167 1"/>
                <a:gd name="f451" fmla="*/ f373 f166 1"/>
                <a:gd name="f452" fmla="*/ f374 f167 1"/>
                <a:gd name="f453" fmla="*/ f375 f166 1"/>
                <a:gd name="f454" fmla="*/ f376 f167 1"/>
                <a:gd name="f455" fmla="*/ f377 f166 1"/>
                <a:gd name="f456" fmla="*/ f378 f167 1"/>
                <a:gd name="f457" fmla="*/ f379 f167 1"/>
                <a:gd name="f458" fmla="*/ f380 f166 1"/>
                <a:gd name="f459" fmla="*/ f381 f167 1"/>
                <a:gd name="f460" fmla="*/ f382 f166 1"/>
                <a:gd name="f461" fmla="*/ f383 f167 1"/>
                <a:gd name="f462" fmla="*/ f384 f166 1"/>
                <a:gd name="f463" fmla="*/ f385 f166 1"/>
                <a:gd name="f464" fmla="*/ f386 f167 1"/>
                <a:gd name="f465" fmla="*/ f387 f166 1"/>
                <a:gd name="f466" fmla="*/ f388 f167 1"/>
                <a:gd name="f467" fmla="*/ f389 f166 1"/>
                <a:gd name="f468" fmla="*/ f390 f166 1"/>
                <a:gd name="f469" fmla="*/ f391 f167 1"/>
                <a:gd name="f470" fmla="*/ f392 f167 1"/>
                <a:gd name="f471" fmla="*/ f393 f166 1"/>
                <a:gd name="f472" fmla="*/ f394 f167 1"/>
                <a:gd name="f473" fmla="*/ f395 f166 1"/>
                <a:gd name="f474" fmla="*/ f396 f166 1"/>
                <a:gd name="f475" fmla="*/ f397 f167 1"/>
                <a:gd name="f476" fmla="*/ f398 f167 1"/>
                <a:gd name="f477" fmla="*/ f399 f167 1"/>
                <a:gd name="f478" fmla="*/ f400 f166 1"/>
              </a:gdLst>
              <a:ahLst/>
              <a:cxnLst>
                <a:cxn ang="3cd4">
                  <a:pos x="hc" y="t"/>
                </a:cxn>
                <a:cxn ang="0">
                  <a:pos x="r" y="vc"/>
                </a:cxn>
                <a:cxn ang="cd4">
                  <a:pos x="hc" y="b"/>
                </a:cxn>
                <a:cxn ang="cd2">
                  <a:pos x="l" y="vc"/>
                </a:cxn>
                <a:cxn ang="f326">
                  <a:pos x="f405" y="f406"/>
                </a:cxn>
                <a:cxn ang="f326">
                  <a:pos x="f407" y="f408"/>
                </a:cxn>
                <a:cxn ang="f326">
                  <a:pos x="f409" y="f410"/>
                </a:cxn>
                <a:cxn ang="f326">
                  <a:pos x="f409" y="f411"/>
                </a:cxn>
                <a:cxn ang="f326">
                  <a:pos x="f409" y="f411"/>
                </a:cxn>
                <a:cxn ang="f326">
                  <a:pos x="f412" y="f413"/>
                </a:cxn>
                <a:cxn ang="f326">
                  <a:pos x="f414" y="f415"/>
                </a:cxn>
                <a:cxn ang="f326">
                  <a:pos x="f414" y="f415"/>
                </a:cxn>
                <a:cxn ang="f326">
                  <a:pos x="f414" y="f416"/>
                </a:cxn>
                <a:cxn ang="f326">
                  <a:pos x="f417" y="f418"/>
                </a:cxn>
                <a:cxn ang="f326">
                  <a:pos x="f417" y="f419"/>
                </a:cxn>
                <a:cxn ang="f326">
                  <a:pos x="f420" y="f421"/>
                </a:cxn>
                <a:cxn ang="f326">
                  <a:pos x="f422" y="f423"/>
                </a:cxn>
                <a:cxn ang="f326">
                  <a:pos x="f424" y="f425"/>
                </a:cxn>
                <a:cxn ang="f326">
                  <a:pos x="f426" y="f427"/>
                </a:cxn>
                <a:cxn ang="f326">
                  <a:pos x="f426" y="f428"/>
                </a:cxn>
                <a:cxn ang="f326">
                  <a:pos x="f426" y="f428"/>
                </a:cxn>
                <a:cxn ang="f326">
                  <a:pos x="f429" y="f430"/>
                </a:cxn>
                <a:cxn ang="f326">
                  <a:pos x="f431" y="f432"/>
                </a:cxn>
                <a:cxn ang="f326">
                  <a:pos x="f431" y="f432"/>
                </a:cxn>
                <a:cxn ang="f326">
                  <a:pos x="f431" y="f433"/>
                </a:cxn>
                <a:cxn ang="f326">
                  <a:pos x="f434" y="f435"/>
                </a:cxn>
                <a:cxn ang="f326">
                  <a:pos x="f422" y="f436"/>
                </a:cxn>
                <a:cxn ang="f326">
                  <a:pos x="f437" y="f438"/>
                </a:cxn>
                <a:cxn ang="f326">
                  <a:pos x="f439" y="f440"/>
                </a:cxn>
                <a:cxn ang="f326">
                  <a:pos x="f439" y="f440"/>
                </a:cxn>
                <a:cxn ang="f326">
                  <a:pos x="f441" y="f442"/>
                </a:cxn>
                <a:cxn ang="f326">
                  <a:pos x="f443" y="f444"/>
                </a:cxn>
                <a:cxn ang="f326">
                  <a:pos x="f445" y="f446"/>
                </a:cxn>
                <a:cxn ang="f326">
                  <a:pos x="f445" y="f446"/>
                </a:cxn>
                <a:cxn ang="f326">
                  <a:pos x="f445" y="f446"/>
                </a:cxn>
                <a:cxn ang="f326">
                  <a:pos x="f447" y="f448"/>
                </a:cxn>
                <a:cxn ang="f326">
                  <a:pos x="f449" y="f450"/>
                </a:cxn>
                <a:cxn ang="f326">
                  <a:pos x="f451" y="f452"/>
                </a:cxn>
                <a:cxn ang="f326">
                  <a:pos x="f453" y="f454"/>
                </a:cxn>
                <a:cxn ang="f326">
                  <a:pos x="f455" y="f456"/>
                </a:cxn>
                <a:cxn ang="f326">
                  <a:pos x="f455" y="f457"/>
                </a:cxn>
                <a:cxn ang="f326">
                  <a:pos x="f458" y="f459"/>
                </a:cxn>
                <a:cxn ang="f326">
                  <a:pos x="f460" y="f461"/>
                </a:cxn>
                <a:cxn ang="f326">
                  <a:pos x="f462" y="f461"/>
                </a:cxn>
                <a:cxn ang="f326">
                  <a:pos x="f463" y="f461"/>
                </a:cxn>
                <a:cxn ang="f326">
                  <a:pos x="f463" y="f464"/>
                </a:cxn>
                <a:cxn ang="f326">
                  <a:pos x="f465" y="f466"/>
                </a:cxn>
                <a:cxn ang="f326">
                  <a:pos x="f467" y="f466"/>
                </a:cxn>
                <a:cxn ang="f326">
                  <a:pos x="f468" y="f469"/>
                </a:cxn>
                <a:cxn ang="f326">
                  <a:pos x="f468" y="f470"/>
                </a:cxn>
                <a:cxn ang="f326">
                  <a:pos x="f471" y="f472"/>
                </a:cxn>
                <a:cxn ang="f326">
                  <a:pos x="f473" y="f472"/>
                </a:cxn>
                <a:cxn ang="f326">
                  <a:pos x="f474" y="f475"/>
                </a:cxn>
                <a:cxn ang="f326">
                  <a:pos x="f474" y="f476"/>
                </a:cxn>
                <a:cxn ang="f326">
                  <a:pos x="f473" y="f477"/>
                </a:cxn>
                <a:cxn ang="f326">
                  <a:pos x="f478" y="f477"/>
                </a:cxn>
                <a:cxn ang="f326">
                  <a:pos x="f405" y="f406"/>
                </a:cxn>
              </a:cxnLst>
              <a:rect l="f401" t="f404" r="f402" b="f403"/>
              <a:pathLst>
                <a:path w="1376" h="1703">
                  <a:moveTo>
                    <a:pt x="f8" y="f9"/>
                  </a:moveTo>
                  <a:cubicBezTo>
                    <a:pt x="f10" y="f11"/>
                    <a:pt x="f12" y="f13"/>
                    <a:pt x="f14" y="f15"/>
                  </a:cubicBezTo>
                  <a:cubicBezTo>
                    <a:pt x="f16" y="f17"/>
                    <a:pt x="f18" y="f19"/>
                    <a:pt x="f20" y="f21"/>
                  </a:cubicBezTo>
                  <a:cubicBezTo>
                    <a:pt x="f20" y="f22"/>
                    <a:pt x="f20" y="f22"/>
                    <a:pt x="f20" y="f22"/>
                  </a:cubicBezTo>
                  <a:cubicBezTo>
                    <a:pt x="f20" y="f22"/>
                    <a:pt x="f20" y="f22"/>
                    <a:pt x="f20" y="f22"/>
                  </a:cubicBezTo>
                  <a:cubicBezTo>
                    <a:pt x="f23" y="f24"/>
                    <a:pt x="f25" y="f26"/>
                    <a:pt x="f27" y="f28"/>
                  </a:cubicBezTo>
                  <a:cubicBezTo>
                    <a:pt x="f29" y="f30"/>
                    <a:pt x="f31" y="f32"/>
                    <a:pt x="f33" y="f34"/>
                  </a:cubicBezTo>
                  <a:cubicBezTo>
                    <a:pt x="f33" y="f34"/>
                    <a:pt x="f33" y="f34"/>
                    <a:pt x="f33" y="f34"/>
                  </a:cubicBezTo>
                  <a:cubicBezTo>
                    <a:pt x="f33" y="f35"/>
                    <a:pt x="f33" y="f35"/>
                    <a:pt x="f33" y="f35"/>
                  </a:cubicBezTo>
                  <a:cubicBezTo>
                    <a:pt x="f36" y="f37"/>
                    <a:pt x="f36" y="f37"/>
                    <a:pt x="f36" y="f37"/>
                  </a:cubicBezTo>
                  <a:cubicBezTo>
                    <a:pt x="f36" y="f38"/>
                    <a:pt x="f36" y="f38"/>
                    <a:pt x="f36" y="f38"/>
                  </a:cubicBezTo>
                  <a:cubicBezTo>
                    <a:pt x="f39" y="f40"/>
                    <a:pt x="f39" y="f40"/>
                    <a:pt x="f39" y="f40"/>
                  </a:cubicBezTo>
                  <a:cubicBezTo>
                    <a:pt x="f41" y="f42"/>
                    <a:pt x="f41" y="f42"/>
                    <a:pt x="f41" y="f42"/>
                  </a:cubicBezTo>
                  <a:cubicBezTo>
                    <a:pt x="f43" y="f44"/>
                    <a:pt x="f45" y="f46"/>
                    <a:pt x="f47" y="f48"/>
                  </a:cubicBezTo>
                  <a:cubicBezTo>
                    <a:pt x="f49" y="f50"/>
                    <a:pt x="f51" y="f52"/>
                    <a:pt x="f53" y="f54"/>
                  </a:cubicBezTo>
                  <a:cubicBezTo>
                    <a:pt x="f53" y="f55"/>
                    <a:pt x="f53" y="f55"/>
                    <a:pt x="f53" y="f55"/>
                  </a:cubicBezTo>
                  <a:cubicBezTo>
                    <a:pt x="f53" y="f55"/>
                    <a:pt x="f53" y="f55"/>
                    <a:pt x="f53" y="f55"/>
                  </a:cubicBezTo>
                  <a:cubicBezTo>
                    <a:pt x="f53" y="f56"/>
                    <a:pt x="f57" y="f58"/>
                    <a:pt x="f57" y="f59"/>
                  </a:cubicBezTo>
                  <a:cubicBezTo>
                    <a:pt x="f60" y="f61"/>
                    <a:pt x="f60" y="f62"/>
                    <a:pt x="f63" y="f64"/>
                  </a:cubicBezTo>
                  <a:cubicBezTo>
                    <a:pt x="f63" y="f64"/>
                    <a:pt x="f63" y="f64"/>
                    <a:pt x="f63" y="f64"/>
                  </a:cubicBezTo>
                  <a:cubicBezTo>
                    <a:pt x="f63" y="f65"/>
                    <a:pt x="f63" y="f66"/>
                    <a:pt x="f63" y="f67"/>
                  </a:cubicBezTo>
                  <a:cubicBezTo>
                    <a:pt x="f63" y="f68"/>
                    <a:pt x="f69" y="f70"/>
                    <a:pt x="f71" y="f72"/>
                  </a:cubicBezTo>
                  <a:cubicBezTo>
                    <a:pt x="f73" y="f74"/>
                    <a:pt x="f75" y="f76"/>
                    <a:pt x="f41" y="f76"/>
                  </a:cubicBezTo>
                  <a:cubicBezTo>
                    <a:pt x="f77" y="f76"/>
                    <a:pt x="f78" y="f79"/>
                    <a:pt x="f80" y="f81"/>
                  </a:cubicBezTo>
                  <a:cubicBezTo>
                    <a:pt x="f82" y="f83"/>
                    <a:pt x="f82" y="f83"/>
                    <a:pt x="f82" y="f83"/>
                  </a:cubicBezTo>
                  <a:cubicBezTo>
                    <a:pt x="f82" y="f83"/>
                    <a:pt x="f82" y="f83"/>
                    <a:pt x="f82" y="f83"/>
                  </a:cubicBezTo>
                  <a:cubicBezTo>
                    <a:pt x="f84" y="f85"/>
                    <a:pt x="f86" y="f87"/>
                    <a:pt x="f88" y="f65"/>
                  </a:cubicBezTo>
                  <a:cubicBezTo>
                    <a:pt x="f89" y="f90"/>
                    <a:pt x="f91" y="f92"/>
                    <a:pt x="f93" y="f94"/>
                  </a:cubicBezTo>
                  <a:cubicBezTo>
                    <a:pt x="f95" y="f96"/>
                    <a:pt x="f97" y="f98"/>
                    <a:pt x="f99" y="f100"/>
                  </a:cubicBezTo>
                  <a:cubicBezTo>
                    <a:pt x="f99" y="f100"/>
                    <a:pt x="f99" y="f100"/>
                    <a:pt x="f99" y="f100"/>
                  </a:cubicBezTo>
                  <a:cubicBezTo>
                    <a:pt x="f99" y="f100"/>
                    <a:pt x="f99" y="f100"/>
                    <a:pt x="f99" y="f100"/>
                  </a:cubicBezTo>
                  <a:cubicBezTo>
                    <a:pt x="f101" y="f102"/>
                    <a:pt x="f101" y="f102"/>
                    <a:pt x="f101" y="f102"/>
                  </a:cubicBezTo>
                  <a:cubicBezTo>
                    <a:pt x="f103" y="f104"/>
                    <a:pt x="f103" y="f104"/>
                    <a:pt x="f103" y="f104"/>
                  </a:cubicBezTo>
                  <a:cubicBezTo>
                    <a:pt x="f105" y="f106"/>
                    <a:pt x="f107" y="f108"/>
                    <a:pt x="f109" y="f110"/>
                  </a:cubicBezTo>
                  <a:cubicBezTo>
                    <a:pt x="f111" y="f112"/>
                    <a:pt x="f113" y="f114"/>
                    <a:pt x="f115" y="f116"/>
                  </a:cubicBezTo>
                  <a:cubicBezTo>
                    <a:pt x="f117" y="f118"/>
                    <a:pt x="f119" y="f120"/>
                    <a:pt x="f121" y="f122"/>
                  </a:cubicBezTo>
                  <a:cubicBezTo>
                    <a:pt x="f121" y="f123"/>
                    <a:pt x="f121" y="f123"/>
                    <a:pt x="f121" y="f123"/>
                  </a:cubicBezTo>
                  <a:cubicBezTo>
                    <a:pt x="f121" y="f124"/>
                    <a:pt x="f125" y="f126"/>
                    <a:pt x="f127" y="f128"/>
                  </a:cubicBezTo>
                  <a:cubicBezTo>
                    <a:pt x="f129" y="f130"/>
                    <a:pt x="f131" y="f132"/>
                    <a:pt x="f133" y="f132"/>
                  </a:cubicBezTo>
                  <a:cubicBezTo>
                    <a:pt x="f134" y="f132"/>
                    <a:pt x="f134" y="f132"/>
                    <a:pt x="f134" y="f132"/>
                  </a:cubicBezTo>
                  <a:cubicBezTo>
                    <a:pt x="f135" y="f132"/>
                    <a:pt x="f136" y="f132"/>
                    <a:pt x="f6" y="f132"/>
                  </a:cubicBezTo>
                  <a:cubicBezTo>
                    <a:pt x="f6" y="f137"/>
                    <a:pt x="f6" y="f138"/>
                    <a:pt x="f6" y="f139"/>
                  </a:cubicBezTo>
                  <a:cubicBezTo>
                    <a:pt x="f6" y="f140"/>
                    <a:pt x="f141" y="f142"/>
                    <a:pt x="f143" y="f142"/>
                  </a:cubicBezTo>
                  <a:cubicBezTo>
                    <a:pt x="f144" y="f142"/>
                    <a:pt x="f144" y="f142"/>
                    <a:pt x="f144" y="f142"/>
                  </a:cubicBezTo>
                  <a:cubicBezTo>
                    <a:pt x="f145" y="f142"/>
                    <a:pt x="f146" y="f147"/>
                    <a:pt x="f146" y="f148"/>
                  </a:cubicBezTo>
                  <a:cubicBezTo>
                    <a:pt x="f146" y="f149"/>
                    <a:pt x="f146" y="f149"/>
                    <a:pt x="f146" y="f149"/>
                  </a:cubicBezTo>
                  <a:cubicBezTo>
                    <a:pt x="f146" y="f150"/>
                    <a:pt x="f151" y="f5"/>
                    <a:pt x="f152" y="f5"/>
                  </a:cubicBezTo>
                  <a:cubicBezTo>
                    <a:pt x="f153" y="f5"/>
                    <a:pt x="f154" y="f5"/>
                    <a:pt x="f155" y="f5"/>
                  </a:cubicBezTo>
                  <a:cubicBezTo>
                    <a:pt x="f156" y="f5"/>
                    <a:pt x="f5" y="f157"/>
                    <a:pt x="f5" y="f155"/>
                  </a:cubicBezTo>
                  <a:cubicBezTo>
                    <a:pt x="f5" y="f158"/>
                    <a:pt x="f5" y="f158"/>
                    <a:pt x="f5" y="f158"/>
                  </a:cubicBezTo>
                  <a:cubicBezTo>
                    <a:pt x="f5" y="f159"/>
                    <a:pt x="f156" y="f7"/>
                    <a:pt x="f155" y="f7"/>
                  </a:cubicBezTo>
                  <a:cubicBezTo>
                    <a:pt x="f160" y="f7"/>
                    <a:pt x="f160" y="f7"/>
                    <a:pt x="f160" y="f7"/>
                  </a:cubicBezTo>
                  <a:cubicBezTo>
                    <a:pt x="f161" y="f162"/>
                    <a:pt x="f163" y="f164"/>
                    <a:pt x="f8" y="f9"/>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sp>
          <p:nvSpPr>
            <p:cNvPr id="12" name="Freeform 15">
              <a:extLst>
                <a:ext uri="{FF2B5EF4-FFF2-40B4-BE49-F238E27FC236}">
                  <a16:creationId xmlns:a16="http://schemas.microsoft.com/office/drawing/2014/main" id="{A4245426-EF72-50E2-B022-71004FEDA368}"/>
                </a:ext>
              </a:extLst>
            </p:cNvPr>
            <p:cNvSpPr/>
            <p:nvPr/>
          </p:nvSpPr>
          <p:spPr>
            <a:xfrm>
              <a:off x="2946562" y="2989886"/>
              <a:ext cx="290642" cy="360547"/>
            </a:xfrm>
            <a:custGeom>
              <a:avLst/>
              <a:gdLst>
                <a:gd name="f0" fmla="val 10800000"/>
                <a:gd name="f1" fmla="val 5400000"/>
                <a:gd name="f2" fmla="val 360"/>
                <a:gd name="f3" fmla="val 180"/>
                <a:gd name="f4" fmla="val w"/>
                <a:gd name="f5" fmla="val h"/>
                <a:gd name="f6" fmla="val 0"/>
                <a:gd name="f7" fmla="val 1376"/>
                <a:gd name="f8" fmla="val 1704"/>
                <a:gd name="f9" fmla="val 1296"/>
                <a:gd name="f10" fmla="val 473"/>
                <a:gd name="f11" fmla="val 980"/>
                <a:gd name="f12" fmla="val 937"/>
                <a:gd name="f13" fmla="val 902"/>
                <a:gd name="f14" fmla="val 437"/>
                <a:gd name="f15" fmla="val 394"/>
                <a:gd name="f16" fmla="val 80"/>
                <a:gd name="f17" fmla="val 37"/>
                <a:gd name="f18" fmla="val 865"/>
                <a:gd name="f19" fmla="val 822"/>
                <a:gd name="f20" fmla="val 566"/>
                <a:gd name="f21" fmla="val 308"/>
                <a:gd name="f22" fmla="val 52"/>
                <a:gd name="f23" fmla="val 23"/>
                <a:gd name="f24" fmla="val 25"/>
                <a:gd name="f25" fmla="val 898"/>
                <a:gd name="f26" fmla="val 11"/>
                <a:gd name="f27" fmla="val 909"/>
                <a:gd name="f28" fmla="val 24"/>
                <a:gd name="f29" fmla="val 919"/>
                <a:gd name="f30" fmla="val 39"/>
                <a:gd name="f31" fmla="val 930"/>
                <a:gd name="f32" fmla="val 962"/>
                <a:gd name="f33" fmla="val 122"/>
                <a:gd name="f34" fmla="val 987"/>
                <a:gd name="f35" fmla="val 164"/>
                <a:gd name="f36" fmla="val 1005"/>
                <a:gd name="f37" fmla="val 202"/>
                <a:gd name="f38" fmla="val 1021"/>
                <a:gd name="f39" fmla="val 241"/>
                <a:gd name="f40" fmla="val 1034"/>
                <a:gd name="f41" fmla="val 279"/>
                <a:gd name="f42" fmla="val 1042"/>
                <a:gd name="f43" fmla="val 282"/>
                <a:gd name="f44" fmla="val 1043"/>
                <a:gd name="f45" fmla="val 285"/>
                <a:gd name="f46" fmla="val 287"/>
                <a:gd name="f47" fmla="val 1044"/>
                <a:gd name="f48" fmla="val 293"/>
                <a:gd name="f49" fmla="val 1045"/>
                <a:gd name="f50" fmla="val 299"/>
                <a:gd name="f51" fmla="val 1046"/>
                <a:gd name="f52" fmla="val 305"/>
                <a:gd name="f53" fmla="val 1047"/>
                <a:gd name="f54" fmla="val 314"/>
                <a:gd name="f55" fmla="val 1049"/>
                <a:gd name="f56" fmla="val 322"/>
                <a:gd name="f57" fmla="val 1050"/>
                <a:gd name="f58" fmla="val 329"/>
                <a:gd name="f59" fmla="val 1051"/>
                <a:gd name="f60" fmla="val 332"/>
                <a:gd name="f61" fmla="val 335"/>
                <a:gd name="f62" fmla="val 1052"/>
                <a:gd name="f63" fmla="val 338"/>
                <a:gd name="f64" fmla="val 342"/>
                <a:gd name="f65" fmla="val 347"/>
                <a:gd name="f66" fmla="val 1053"/>
                <a:gd name="f67" fmla="val 351"/>
                <a:gd name="f68" fmla="val 353"/>
                <a:gd name="f69" fmla="val 354"/>
                <a:gd name="f70" fmla="val 1054"/>
                <a:gd name="f71" fmla="val 355"/>
                <a:gd name="f72" fmla="val 356"/>
                <a:gd name="f73" fmla="val 358"/>
                <a:gd name="f74" fmla="val 362"/>
                <a:gd name="f75" fmla="val 363"/>
                <a:gd name="f76" fmla="val 364"/>
                <a:gd name="f77" fmla="val 365"/>
                <a:gd name="f78" fmla="val 367"/>
                <a:gd name="f79" fmla="val 369"/>
                <a:gd name="f80" fmla="val 1055"/>
                <a:gd name="f81" fmla="val 371"/>
                <a:gd name="f82" fmla="val 374"/>
                <a:gd name="f83" fmla="val 376"/>
                <a:gd name="f84" fmla="val 379"/>
                <a:gd name="f85" fmla="val 932"/>
                <a:gd name="f86" fmla="val 418"/>
                <a:gd name="f87" fmla="val 894"/>
                <a:gd name="f88" fmla="val 465"/>
                <a:gd name="f89" fmla="val 485"/>
                <a:gd name="f90" fmla="val 503"/>
                <a:gd name="f91" fmla="val 900"/>
                <a:gd name="f92" fmla="val 518"/>
                <a:gd name="f93" fmla="val 912"/>
                <a:gd name="f94" fmla="val 554"/>
                <a:gd name="f95" fmla="val 938"/>
                <a:gd name="f96" fmla="val 652"/>
                <a:gd name="f97" fmla="val 1008"/>
                <a:gd name="f98" fmla="val 746"/>
                <a:gd name="f99" fmla="val 1086"/>
                <a:gd name="f100" fmla="val 831"/>
                <a:gd name="f101" fmla="val 1170"/>
                <a:gd name="f102" fmla="val 854"/>
                <a:gd name="f103" fmla="val 1189"/>
                <a:gd name="f104" fmla="val 867"/>
                <a:gd name="f105" fmla="val 1217"/>
                <a:gd name="f106" fmla="val 868"/>
                <a:gd name="f107" fmla="val 1247"/>
                <a:gd name="f108" fmla="val 1277"/>
                <a:gd name="f109" fmla="val 855"/>
                <a:gd name="f110" fmla="val 1305"/>
                <a:gd name="f111" fmla="val 832"/>
                <a:gd name="f112" fmla="val 1325"/>
                <a:gd name="f113" fmla="val 1326"/>
                <a:gd name="f114" fmla="val 745"/>
                <a:gd name="f115" fmla="val 1409"/>
                <a:gd name="f116" fmla="val 653"/>
                <a:gd name="f117" fmla="val 1487"/>
                <a:gd name="f118" fmla="val 555"/>
                <a:gd name="f119" fmla="val 1556"/>
                <a:gd name="f120" fmla="val 519"/>
                <a:gd name="f121" fmla="val 1582"/>
                <a:gd name="f122" fmla="val 1594"/>
                <a:gd name="f123" fmla="val 1601"/>
                <a:gd name="f124" fmla="val 466"/>
                <a:gd name="f125" fmla="val 1562"/>
                <a:gd name="f126" fmla="val 1515"/>
                <a:gd name="f127" fmla="val 1435"/>
                <a:gd name="f128" fmla="val 370"/>
                <a:gd name="f129" fmla="val 1434"/>
                <a:gd name="f130" fmla="val 361"/>
                <a:gd name="f131" fmla="val 1433"/>
                <a:gd name="f132" fmla="val 352"/>
                <a:gd name="f133" fmla="val 1431"/>
                <a:gd name="f134" fmla="val 350"/>
                <a:gd name="f135" fmla="val 344"/>
                <a:gd name="f136" fmla="val 1430"/>
                <a:gd name="f137" fmla="val 337"/>
                <a:gd name="f138" fmla="val 1429"/>
                <a:gd name="f139" fmla="val 330"/>
                <a:gd name="f140" fmla="val 1427"/>
                <a:gd name="f141" fmla="val 1426"/>
                <a:gd name="f142" fmla="val 321"/>
                <a:gd name="f143" fmla="val 317"/>
                <a:gd name="f144" fmla="val 1425"/>
                <a:gd name="f145" fmla="val 312"/>
                <a:gd name="f146" fmla="val 1424"/>
                <a:gd name="f147" fmla="val 307"/>
                <a:gd name="f148" fmla="val 1423"/>
                <a:gd name="f149" fmla="val 301"/>
                <a:gd name="f150" fmla="val 1422"/>
                <a:gd name="f151" fmla="val 295"/>
                <a:gd name="f152" fmla="val 1421"/>
                <a:gd name="f153" fmla="val 289"/>
                <a:gd name="f154" fmla="val 1419"/>
                <a:gd name="f155" fmla="val 1417"/>
                <a:gd name="f156" fmla="val 272"/>
                <a:gd name="f157" fmla="val 1415"/>
                <a:gd name="f158" fmla="val 264"/>
                <a:gd name="f159" fmla="val 1413"/>
                <a:gd name="f160" fmla="val 255"/>
                <a:gd name="f161" fmla="val 1411"/>
                <a:gd name="f162" fmla="val 254"/>
                <a:gd name="f163" fmla="val 1407"/>
                <a:gd name="f164" fmla="val 229"/>
                <a:gd name="f165" fmla="val 1404"/>
                <a:gd name="f166" fmla="val 217"/>
                <a:gd name="f167" fmla="val 1400"/>
                <a:gd name="f168" fmla="val 206"/>
                <a:gd name="f169" fmla="val 1397"/>
                <a:gd name="f170" fmla="val 195"/>
                <a:gd name="f171" fmla="val 1393"/>
                <a:gd name="f172" fmla="val 185"/>
                <a:gd name="f173" fmla="val 1389"/>
                <a:gd name="f174" fmla="val 178"/>
                <a:gd name="f175" fmla="val 1387"/>
                <a:gd name="f176" fmla="val 116"/>
                <a:gd name="f177" fmla="val 1365"/>
                <a:gd name="f178" fmla="val 58"/>
                <a:gd name="f179" fmla="val 1337"/>
                <a:gd name="f180" fmla="val 5"/>
                <a:gd name="f181" fmla="val 3"/>
                <a:gd name="f182" fmla="val 1304"/>
                <a:gd name="f183" fmla="val 2"/>
                <a:gd name="f184" fmla="val 1303"/>
                <a:gd name="f185" fmla="val 1302"/>
                <a:gd name="f186" fmla="val 1653"/>
                <a:gd name="f187" fmla="val 1681"/>
                <a:gd name="f188" fmla="val 1324"/>
                <a:gd name="f189" fmla="val 1353"/>
                <a:gd name="f190" fmla="val 1223"/>
                <a:gd name="f191" fmla="val 983"/>
                <a:gd name="f192" fmla="val 552"/>
                <a:gd name="f193" fmla="val 508"/>
                <a:gd name="f194" fmla="val 1339"/>
                <a:gd name="f195" fmla="+- 0 0 -90"/>
                <a:gd name="f196" fmla="*/ f4 1 1376"/>
                <a:gd name="f197" fmla="*/ f5 1 1704"/>
                <a:gd name="f198" fmla="+- f8 0 f6"/>
                <a:gd name="f199" fmla="+- f7 0 f6"/>
                <a:gd name="f200" fmla="*/ f195 f0 1"/>
                <a:gd name="f201" fmla="*/ f199 1 1376"/>
                <a:gd name="f202" fmla="*/ f198 1 1704"/>
                <a:gd name="f203" fmla="*/ 980 f199 1"/>
                <a:gd name="f204" fmla="*/ 473 f198 1"/>
                <a:gd name="f205" fmla="*/ 902 f199 1"/>
                <a:gd name="f206" fmla="*/ 80 f198 1"/>
                <a:gd name="f207" fmla="*/ 52 f199 1"/>
                <a:gd name="f208" fmla="*/ 0 f198 1"/>
                <a:gd name="f209" fmla="*/ 0 f199 1"/>
                <a:gd name="f210" fmla="*/ 898 f198 1"/>
                <a:gd name="f211" fmla="*/ 164 f199 1"/>
                <a:gd name="f212" fmla="*/ 1005 f198 1"/>
                <a:gd name="f213" fmla="*/ 287 f199 1"/>
                <a:gd name="f214" fmla="*/ 1044 f198 1"/>
                <a:gd name="f215" fmla="*/ 329 f199 1"/>
                <a:gd name="f216" fmla="*/ 1051 f198 1"/>
                <a:gd name="f217" fmla="*/ 351 f199 1"/>
                <a:gd name="f218" fmla="*/ 1053 f198 1"/>
                <a:gd name="f219" fmla="*/ 358 f199 1"/>
                <a:gd name="f220" fmla="*/ 1054 f198 1"/>
                <a:gd name="f221" fmla="*/ 362 f199 1"/>
                <a:gd name="f222" fmla="*/ 371 f199 1"/>
                <a:gd name="f223" fmla="*/ 1055 f198 1"/>
                <a:gd name="f224" fmla="*/ 379 f199 1"/>
                <a:gd name="f225" fmla="*/ 980 f198 1"/>
                <a:gd name="f226" fmla="*/ 518 f199 1"/>
                <a:gd name="f227" fmla="*/ 912 f198 1"/>
                <a:gd name="f228" fmla="*/ 831 f199 1"/>
                <a:gd name="f229" fmla="*/ 1170 f198 1"/>
                <a:gd name="f230" fmla="*/ 832 f199 1"/>
                <a:gd name="f231" fmla="*/ 1325 f198 1"/>
                <a:gd name="f232" fmla="*/ 555 f199 1"/>
                <a:gd name="f233" fmla="*/ 1556 f198 1"/>
                <a:gd name="f234" fmla="*/ 466 f199 1"/>
                <a:gd name="f235" fmla="*/ 1601 f198 1"/>
                <a:gd name="f236" fmla="*/ 1435 f198 1"/>
                <a:gd name="f237" fmla="*/ 352 f199 1"/>
                <a:gd name="f238" fmla="*/ 1431 f198 1"/>
                <a:gd name="f239" fmla="*/ 350 f199 1"/>
                <a:gd name="f240" fmla="*/ 322 f199 1"/>
                <a:gd name="f241" fmla="*/ 1426 f198 1"/>
                <a:gd name="f242" fmla="*/ 321 f199 1"/>
                <a:gd name="f243" fmla="*/ 307 f199 1"/>
                <a:gd name="f244" fmla="*/ 1423 f198 1"/>
                <a:gd name="f245" fmla="*/ 289 f199 1"/>
                <a:gd name="f246" fmla="*/ 1419 f198 1"/>
                <a:gd name="f247" fmla="*/ 255 f199 1"/>
                <a:gd name="f248" fmla="*/ 1411 f198 1"/>
                <a:gd name="f249" fmla="*/ 254 f199 1"/>
                <a:gd name="f250" fmla="*/ 185 f199 1"/>
                <a:gd name="f251" fmla="*/ 1389 f198 1"/>
                <a:gd name="f252" fmla="*/ 178 f199 1"/>
                <a:gd name="f253" fmla="*/ 1387 f198 1"/>
                <a:gd name="f254" fmla="*/ 5 f199 1"/>
                <a:gd name="f255" fmla="*/ 1305 f198 1"/>
                <a:gd name="f256" fmla="*/ 1653 f198 1"/>
                <a:gd name="f257" fmla="*/ 1324 f199 1"/>
                <a:gd name="f258" fmla="*/ 1704 f198 1"/>
                <a:gd name="f259" fmla="*/ 1376 f199 1"/>
                <a:gd name="f260" fmla="*/ 552 f198 1"/>
                <a:gd name="f261" fmla="*/ f200 1 f3"/>
                <a:gd name="f262" fmla="*/ f203 1 1376"/>
                <a:gd name="f263" fmla="*/ f204 1 1704"/>
                <a:gd name="f264" fmla="*/ f205 1 1376"/>
                <a:gd name="f265" fmla="*/ f206 1 1704"/>
                <a:gd name="f266" fmla="*/ f207 1 1376"/>
                <a:gd name="f267" fmla="*/ f208 1 1704"/>
                <a:gd name="f268" fmla="*/ f209 1 1376"/>
                <a:gd name="f269" fmla="*/ f210 1 1704"/>
                <a:gd name="f270" fmla="*/ f211 1 1376"/>
                <a:gd name="f271" fmla="*/ f212 1 1704"/>
                <a:gd name="f272" fmla="*/ f213 1 1376"/>
                <a:gd name="f273" fmla="*/ f214 1 1704"/>
                <a:gd name="f274" fmla="*/ f215 1 1376"/>
                <a:gd name="f275" fmla="*/ f216 1 1704"/>
                <a:gd name="f276" fmla="*/ f217 1 1376"/>
                <a:gd name="f277" fmla="*/ f218 1 1704"/>
                <a:gd name="f278" fmla="*/ f219 1 1376"/>
                <a:gd name="f279" fmla="*/ f220 1 1704"/>
                <a:gd name="f280" fmla="*/ f221 1 1376"/>
                <a:gd name="f281" fmla="*/ f222 1 1376"/>
                <a:gd name="f282" fmla="*/ f223 1 1704"/>
                <a:gd name="f283" fmla="*/ f224 1 1376"/>
                <a:gd name="f284" fmla="*/ f225 1 1704"/>
                <a:gd name="f285" fmla="*/ f226 1 1376"/>
                <a:gd name="f286" fmla="*/ f227 1 1704"/>
                <a:gd name="f287" fmla="*/ f228 1 1376"/>
                <a:gd name="f288" fmla="*/ f229 1 1704"/>
                <a:gd name="f289" fmla="*/ f230 1 1376"/>
                <a:gd name="f290" fmla="*/ f231 1 1704"/>
                <a:gd name="f291" fmla="*/ f232 1 1376"/>
                <a:gd name="f292" fmla="*/ f233 1 1704"/>
                <a:gd name="f293" fmla="*/ f234 1 1376"/>
                <a:gd name="f294" fmla="*/ f235 1 1704"/>
                <a:gd name="f295" fmla="*/ f236 1 1704"/>
                <a:gd name="f296" fmla="*/ f237 1 1376"/>
                <a:gd name="f297" fmla="*/ f238 1 1704"/>
                <a:gd name="f298" fmla="*/ f239 1 1376"/>
                <a:gd name="f299" fmla="*/ f240 1 1376"/>
                <a:gd name="f300" fmla="*/ f241 1 1704"/>
                <a:gd name="f301" fmla="*/ f242 1 1376"/>
                <a:gd name="f302" fmla="*/ f243 1 1376"/>
                <a:gd name="f303" fmla="*/ f244 1 1704"/>
                <a:gd name="f304" fmla="*/ f245 1 1376"/>
                <a:gd name="f305" fmla="*/ f246 1 1704"/>
                <a:gd name="f306" fmla="*/ f247 1 1376"/>
                <a:gd name="f307" fmla="*/ f248 1 1704"/>
                <a:gd name="f308" fmla="*/ f249 1 1376"/>
                <a:gd name="f309" fmla="*/ f250 1 1376"/>
                <a:gd name="f310" fmla="*/ f251 1 1704"/>
                <a:gd name="f311" fmla="*/ f252 1 1376"/>
                <a:gd name="f312" fmla="*/ f253 1 1704"/>
                <a:gd name="f313" fmla="*/ f254 1 1376"/>
                <a:gd name="f314" fmla="*/ f255 1 1704"/>
                <a:gd name="f315" fmla="*/ f256 1 1704"/>
                <a:gd name="f316" fmla="*/ f257 1 1376"/>
                <a:gd name="f317" fmla="*/ f258 1 1704"/>
                <a:gd name="f318" fmla="*/ f259 1 1376"/>
                <a:gd name="f319" fmla="*/ f260 1 1704"/>
                <a:gd name="f320" fmla="*/ 0 1 f201"/>
                <a:gd name="f321" fmla="*/ f7 1 f201"/>
                <a:gd name="f322" fmla="*/ 0 1 f202"/>
                <a:gd name="f323" fmla="*/ f8 1 f202"/>
                <a:gd name="f324" fmla="+- f261 0 f1"/>
                <a:gd name="f325" fmla="*/ f262 1 f201"/>
                <a:gd name="f326" fmla="*/ f263 1 f202"/>
                <a:gd name="f327" fmla="*/ f264 1 f201"/>
                <a:gd name="f328" fmla="*/ f265 1 f202"/>
                <a:gd name="f329" fmla="*/ f266 1 f201"/>
                <a:gd name="f330" fmla="*/ f267 1 f202"/>
                <a:gd name="f331" fmla="*/ f268 1 f201"/>
                <a:gd name="f332" fmla="*/ f269 1 f202"/>
                <a:gd name="f333" fmla="*/ f270 1 f201"/>
                <a:gd name="f334" fmla="*/ f271 1 f202"/>
                <a:gd name="f335" fmla="*/ f272 1 f201"/>
                <a:gd name="f336" fmla="*/ f273 1 f202"/>
                <a:gd name="f337" fmla="*/ f274 1 f201"/>
                <a:gd name="f338" fmla="*/ f275 1 f202"/>
                <a:gd name="f339" fmla="*/ f276 1 f201"/>
                <a:gd name="f340" fmla="*/ f277 1 f202"/>
                <a:gd name="f341" fmla="*/ f278 1 f201"/>
                <a:gd name="f342" fmla="*/ f279 1 f202"/>
                <a:gd name="f343" fmla="*/ f280 1 f201"/>
                <a:gd name="f344" fmla="*/ f281 1 f201"/>
                <a:gd name="f345" fmla="*/ f282 1 f202"/>
                <a:gd name="f346" fmla="*/ f283 1 f201"/>
                <a:gd name="f347" fmla="*/ f284 1 f202"/>
                <a:gd name="f348" fmla="*/ f285 1 f201"/>
                <a:gd name="f349" fmla="*/ f286 1 f202"/>
                <a:gd name="f350" fmla="*/ f287 1 f201"/>
                <a:gd name="f351" fmla="*/ f288 1 f202"/>
                <a:gd name="f352" fmla="*/ f289 1 f201"/>
                <a:gd name="f353" fmla="*/ f290 1 f202"/>
                <a:gd name="f354" fmla="*/ f291 1 f201"/>
                <a:gd name="f355" fmla="*/ f292 1 f202"/>
                <a:gd name="f356" fmla="*/ f293 1 f201"/>
                <a:gd name="f357" fmla="*/ f294 1 f202"/>
                <a:gd name="f358" fmla="*/ f295 1 f202"/>
                <a:gd name="f359" fmla="*/ f296 1 f201"/>
                <a:gd name="f360" fmla="*/ f297 1 f202"/>
                <a:gd name="f361" fmla="*/ f298 1 f201"/>
                <a:gd name="f362" fmla="*/ f299 1 f201"/>
                <a:gd name="f363" fmla="*/ f300 1 f202"/>
                <a:gd name="f364" fmla="*/ f301 1 f201"/>
                <a:gd name="f365" fmla="*/ f302 1 f201"/>
                <a:gd name="f366" fmla="*/ f303 1 f202"/>
                <a:gd name="f367" fmla="*/ f304 1 f201"/>
                <a:gd name="f368" fmla="*/ f305 1 f202"/>
                <a:gd name="f369" fmla="*/ f306 1 f201"/>
                <a:gd name="f370" fmla="*/ f307 1 f202"/>
                <a:gd name="f371" fmla="*/ f308 1 f201"/>
                <a:gd name="f372" fmla="*/ f309 1 f201"/>
                <a:gd name="f373" fmla="*/ f310 1 f202"/>
                <a:gd name="f374" fmla="*/ f311 1 f201"/>
                <a:gd name="f375" fmla="*/ f312 1 f202"/>
                <a:gd name="f376" fmla="*/ f313 1 f201"/>
                <a:gd name="f377" fmla="*/ f314 1 f202"/>
                <a:gd name="f378" fmla="*/ f315 1 f202"/>
                <a:gd name="f379" fmla="*/ f316 1 f201"/>
                <a:gd name="f380" fmla="*/ f317 1 f202"/>
                <a:gd name="f381" fmla="*/ f318 1 f201"/>
                <a:gd name="f382" fmla="*/ f319 1 f202"/>
                <a:gd name="f383" fmla="*/ f320 f196 1"/>
                <a:gd name="f384" fmla="*/ f321 f196 1"/>
                <a:gd name="f385" fmla="*/ f323 f197 1"/>
                <a:gd name="f386" fmla="*/ f322 f197 1"/>
                <a:gd name="f387" fmla="*/ f325 f196 1"/>
                <a:gd name="f388" fmla="*/ f326 f197 1"/>
                <a:gd name="f389" fmla="*/ f327 f196 1"/>
                <a:gd name="f390" fmla="*/ f328 f197 1"/>
                <a:gd name="f391" fmla="*/ f329 f196 1"/>
                <a:gd name="f392" fmla="*/ f330 f197 1"/>
                <a:gd name="f393" fmla="*/ f331 f196 1"/>
                <a:gd name="f394" fmla="*/ f332 f197 1"/>
                <a:gd name="f395" fmla="*/ f333 f196 1"/>
                <a:gd name="f396" fmla="*/ f334 f197 1"/>
                <a:gd name="f397" fmla="*/ f335 f196 1"/>
                <a:gd name="f398" fmla="*/ f336 f197 1"/>
                <a:gd name="f399" fmla="*/ f337 f196 1"/>
                <a:gd name="f400" fmla="*/ f338 f197 1"/>
                <a:gd name="f401" fmla="*/ f339 f196 1"/>
                <a:gd name="f402" fmla="*/ f340 f197 1"/>
                <a:gd name="f403" fmla="*/ f341 f196 1"/>
                <a:gd name="f404" fmla="*/ f342 f197 1"/>
                <a:gd name="f405" fmla="*/ f343 f196 1"/>
                <a:gd name="f406" fmla="*/ f344 f196 1"/>
                <a:gd name="f407" fmla="*/ f345 f197 1"/>
                <a:gd name="f408" fmla="*/ f346 f196 1"/>
                <a:gd name="f409" fmla="*/ f347 f197 1"/>
                <a:gd name="f410" fmla="*/ f348 f196 1"/>
                <a:gd name="f411" fmla="*/ f349 f197 1"/>
                <a:gd name="f412" fmla="*/ f350 f196 1"/>
                <a:gd name="f413" fmla="*/ f351 f197 1"/>
                <a:gd name="f414" fmla="*/ f352 f196 1"/>
                <a:gd name="f415" fmla="*/ f353 f197 1"/>
                <a:gd name="f416" fmla="*/ f354 f196 1"/>
                <a:gd name="f417" fmla="*/ f355 f197 1"/>
                <a:gd name="f418" fmla="*/ f356 f196 1"/>
                <a:gd name="f419" fmla="*/ f357 f197 1"/>
                <a:gd name="f420" fmla="*/ f358 f197 1"/>
                <a:gd name="f421" fmla="*/ f359 f196 1"/>
                <a:gd name="f422" fmla="*/ f360 f197 1"/>
                <a:gd name="f423" fmla="*/ f361 f196 1"/>
                <a:gd name="f424" fmla="*/ f362 f196 1"/>
                <a:gd name="f425" fmla="*/ f363 f197 1"/>
                <a:gd name="f426" fmla="*/ f364 f196 1"/>
                <a:gd name="f427" fmla="*/ f365 f196 1"/>
                <a:gd name="f428" fmla="*/ f366 f197 1"/>
                <a:gd name="f429" fmla="*/ f367 f196 1"/>
                <a:gd name="f430" fmla="*/ f368 f197 1"/>
                <a:gd name="f431" fmla="*/ f369 f196 1"/>
                <a:gd name="f432" fmla="*/ f370 f197 1"/>
                <a:gd name="f433" fmla="*/ f371 f196 1"/>
                <a:gd name="f434" fmla="*/ f372 f196 1"/>
                <a:gd name="f435" fmla="*/ f373 f197 1"/>
                <a:gd name="f436" fmla="*/ f374 f196 1"/>
                <a:gd name="f437" fmla="*/ f375 f197 1"/>
                <a:gd name="f438" fmla="*/ f376 f196 1"/>
                <a:gd name="f439" fmla="*/ f377 f197 1"/>
                <a:gd name="f440" fmla="*/ f378 f197 1"/>
                <a:gd name="f441" fmla="*/ f379 f196 1"/>
                <a:gd name="f442" fmla="*/ f380 f197 1"/>
                <a:gd name="f443" fmla="*/ f381 f196 1"/>
                <a:gd name="f444" fmla="*/ f382 f197 1"/>
              </a:gdLst>
              <a:ahLst/>
              <a:cxnLst>
                <a:cxn ang="3cd4">
                  <a:pos x="hc" y="t"/>
                </a:cxn>
                <a:cxn ang="0">
                  <a:pos x="r" y="vc"/>
                </a:cxn>
                <a:cxn ang="cd4">
                  <a:pos x="hc" y="b"/>
                </a:cxn>
                <a:cxn ang="cd2">
                  <a:pos x="l" y="vc"/>
                </a:cxn>
                <a:cxn ang="f324">
                  <a:pos x="f387" y="f388"/>
                </a:cxn>
                <a:cxn ang="f324">
                  <a:pos x="f389" y="f390"/>
                </a:cxn>
                <a:cxn ang="f324">
                  <a:pos x="f391" y="f392"/>
                </a:cxn>
                <a:cxn ang="f324">
                  <a:pos x="f393" y="f394"/>
                </a:cxn>
                <a:cxn ang="f324">
                  <a:pos x="f395" y="f396"/>
                </a:cxn>
                <a:cxn ang="f324">
                  <a:pos x="f395" y="f396"/>
                </a:cxn>
                <a:cxn ang="f324">
                  <a:pos x="f397" y="f398"/>
                </a:cxn>
                <a:cxn ang="f324">
                  <a:pos x="f399" y="f400"/>
                </a:cxn>
                <a:cxn ang="f324">
                  <a:pos x="f401" y="f402"/>
                </a:cxn>
                <a:cxn ang="f324">
                  <a:pos x="f403" y="f404"/>
                </a:cxn>
                <a:cxn ang="f324">
                  <a:pos x="f405" y="f404"/>
                </a:cxn>
                <a:cxn ang="f324">
                  <a:pos x="f406" y="f407"/>
                </a:cxn>
                <a:cxn ang="f324">
                  <a:pos x="f408" y="f409"/>
                </a:cxn>
                <a:cxn ang="f324">
                  <a:pos x="f410" y="f411"/>
                </a:cxn>
                <a:cxn ang="f324">
                  <a:pos x="f412" y="f413"/>
                </a:cxn>
                <a:cxn ang="f324">
                  <a:pos x="f414" y="f415"/>
                </a:cxn>
                <a:cxn ang="f324">
                  <a:pos x="f412" y="f415"/>
                </a:cxn>
                <a:cxn ang="f324">
                  <a:pos x="f416" y="f417"/>
                </a:cxn>
                <a:cxn ang="f324">
                  <a:pos x="f418" y="f419"/>
                </a:cxn>
                <a:cxn ang="f324">
                  <a:pos x="f408" y="f420"/>
                </a:cxn>
                <a:cxn ang="f324">
                  <a:pos x="f421" y="f422"/>
                </a:cxn>
                <a:cxn ang="f324">
                  <a:pos x="f423" y="f422"/>
                </a:cxn>
                <a:cxn ang="f324">
                  <a:pos x="f424" y="f425"/>
                </a:cxn>
                <a:cxn ang="f324">
                  <a:pos x="f426" y="f425"/>
                </a:cxn>
                <a:cxn ang="f324">
                  <a:pos x="f427" y="f428"/>
                </a:cxn>
                <a:cxn ang="f324">
                  <a:pos x="f429" y="f430"/>
                </a:cxn>
                <a:cxn ang="f324">
                  <a:pos x="f431" y="f432"/>
                </a:cxn>
                <a:cxn ang="f324">
                  <a:pos x="f433" y="f432"/>
                </a:cxn>
                <a:cxn ang="f324">
                  <a:pos x="f434" y="f435"/>
                </a:cxn>
                <a:cxn ang="f324">
                  <a:pos x="f436" y="f437"/>
                </a:cxn>
                <a:cxn ang="f324">
                  <a:pos x="f438" y="f439"/>
                </a:cxn>
                <a:cxn ang="f324">
                  <a:pos x="f393" y="f440"/>
                </a:cxn>
                <a:cxn ang="f324">
                  <a:pos x="f441" y="f442"/>
                </a:cxn>
                <a:cxn ang="f324">
                  <a:pos x="f443" y="f444"/>
                </a:cxn>
              </a:cxnLst>
              <a:rect l="f383" t="f386" r="f384" b="f385"/>
              <a:pathLst>
                <a:path w="1376" h="1704">
                  <a:moveTo>
                    <a:pt x="f9" y="f10"/>
                  </a:moveTo>
                  <a:cubicBezTo>
                    <a:pt x="f11" y="f10"/>
                    <a:pt x="f11" y="f10"/>
                    <a:pt x="f11" y="f10"/>
                  </a:cubicBezTo>
                  <a:cubicBezTo>
                    <a:pt x="f12" y="f10"/>
                    <a:pt x="f13" y="f14"/>
                    <a:pt x="f13" y="f15"/>
                  </a:cubicBezTo>
                  <a:cubicBezTo>
                    <a:pt x="f13" y="f16"/>
                    <a:pt x="f13" y="f16"/>
                    <a:pt x="f13" y="f16"/>
                  </a:cubicBezTo>
                  <a:cubicBezTo>
                    <a:pt x="f13" y="f17"/>
                    <a:pt x="f18" y="f6"/>
                    <a:pt x="f19" y="f6"/>
                  </a:cubicBezTo>
                  <a:cubicBezTo>
                    <a:pt x="f20" y="f6"/>
                    <a:pt x="f21" y="f6"/>
                    <a:pt x="f22" y="f6"/>
                  </a:cubicBezTo>
                  <a:cubicBezTo>
                    <a:pt x="f23" y="f6"/>
                    <a:pt x="f6" y="f24"/>
                    <a:pt x="f6" y="f22"/>
                  </a:cubicBezTo>
                  <a:cubicBezTo>
                    <a:pt x="f6" y="f25"/>
                    <a:pt x="f6" y="f25"/>
                    <a:pt x="f6" y="f25"/>
                  </a:cubicBezTo>
                  <a:cubicBezTo>
                    <a:pt x="f26" y="f27"/>
                    <a:pt x="f28" y="f29"/>
                    <a:pt x="f30" y="f31"/>
                  </a:cubicBezTo>
                  <a:cubicBezTo>
                    <a:pt x="f16" y="f32"/>
                    <a:pt x="f33" y="f34"/>
                    <a:pt x="f35" y="f36"/>
                  </a:cubicBezTo>
                  <a:cubicBezTo>
                    <a:pt x="f35" y="f36"/>
                    <a:pt x="f35" y="f36"/>
                    <a:pt x="f35" y="f36"/>
                  </a:cubicBezTo>
                  <a:cubicBezTo>
                    <a:pt x="f35" y="f36"/>
                    <a:pt x="f35" y="f36"/>
                    <a:pt x="f35" y="f36"/>
                  </a:cubicBezTo>
                  <a:cubicBezTo>
                    <a:pt x="f37" y="f38"/>
                    <a:pt x="f39" y="f40"/>
                    <a:pt x="f41" y="f42"/>
                  </a:cubicBezTo>
                  <a:cubicBezTo>
                    <a:pt x="f43" y="f44"/>
                    <a:pt x="f45" y="f44"/>
                    <a:pt x="f46" y="f47"/>
                  </a:cubicBezTo>
                  <a:cubicBezTo>
                    <a:pt x="f48" y="f49"/>
                    <a:pt x="f50" y="f51"/>
                    <a:pt x="f52" y="f53"/>
                  </a:cubicBezTo>
                  <a:cubicBezTo>
                    <a:pt x="f54" y="f55"/>
                    <a:pt x="f56" y="f57"/>
                    <a:pt x="f58" y="f59"/>
                  </a:cubicBezTo>
                  <a:cubicBezTo>
                    <a:pt x="f60" y="f59"/>
                    <a:pt x="f61" y="f62"/>
                    <a:pt x="f63" y="f62"/>
                  </a:cubicBezTo>
                  <a:cubicBezTo>
                    <a:pt x="f64" y="f62"/>
                    <a:pt x="f65" y="f66"/>
                    <a:pt x="f67" y="f66"/>
                  </a:cubicBezTo>
                  <a:cubicBezTo>
                    <a:pt x="f68" y="f66"/>
                    <a:pt x="f69" y="f70"/>
                    <a:pt x="f71" y="f70"/>
                  </a:cubicBezTo>
                  <a:cubicBezTo>
                    <a:pt x="f72" y="f70"/>
                    <a:pt x="f73" y="f70"/>
                    <a:pt x="f73" y="f70"/>
                  </a:cubicBezTo>
                  <a:cubicBezTo>
                    <a:pt x="f2" y="f70"/>
                    <a:pt x="f2" y="f70"/>
                    <a:pt x="f2" y="f70"/>
                  </a:cubicBezTo>
                  <a:cubicBezTo>
                    <a:pt x="f74" y="f70"/>
                    <a:pt x="f74" y="f70"/>
                    <a:pt x="f74" y="f70"/>
                  </a:cubicBezTo>
                  <a:cubicBezTo>
                    <a:pt x="f75" y="f70"/>
                    <a:pt x="f76" y="f70"/>
                    <a:pt x="f77" y="f70"/>
                  </a:cubicBezTo>
                  <a:cubicBezTo>
                    <a:pt x="f78" y="f70"/>
                    <a:pt x="f79" y="f80"/>
                    <a:pt x="f81" y="f80"/>
                  </a:cubicBezTo>
                  <a:cubicBezTo>
                    <a:pt x="f82" y="f80"/>
                    <a:pt x="f83" y="f80"/>
                    <a:pt x="f84" y="f80"/>
                  </a:cubicBezTo>
                  <a:cubicBezTo>
                    <a:pt x="f84" y="f11"/>
                    <a:pt x="f84" y="f11"/>
                    <a:pt x="f84" y="f11"/>
                  </a:cubicBezTo>
                  <a:cubicBezTo>
                    <a:pt x="f84" y="f85"/>
                    <a:pt x="f86" y="f87"/>
                    <a:pt x="f88" y="f87"/>
                  </a:cubicBezTo>
                  <a:cubicBezTo>
                    <a:pt x="f89" y="f87"/>
                    <a:pt x="f90" y="f91"/>
                    <a:pt x="f92" y="f93"/>
                  </a:cubicBezTo>
                  <a:cubicBezTo>
                    <a:pt x="f94" y="f95"/>
                    <a:pt x="f94" y="f95"/>
                    <a:pt x="f94" y="f95"/>
                  </a:cubicBezTo>
                  <a:cubicBezTo>
                    <a:pt x="f96" y="f97"/>
                    <a:pt x="f98" y="f99"/>
                    <a:pt x="f100" y="f101"/>
                  </a:cubicBezTo>
                  <a:cubicBezTo>
                    <a:pt x="f102" y="f103"/>
                    <a:pt x="f104" y="f105"/>
                    <a:pt x="f106" y="f107"/>
                  </a:cubicBezTo>
                  <a:cubicBezTo>
                    <a:pt x="f106" y="f108"/>
                    <a:pt x="f109" y="f110"/>
                    <a:pt x="f111" y="f112"/>
                  </a:cubicBezTo>
                  <a:cubicBezTo>
                    <a:pt x="f111" y="f112"/>
                    <a:pt x="f111" y="f112"/>
                    <a:pt x="f111" y="f112"/>
                  </a:cubicBezTo>
                  <a:cubicBezTo>
                    <a:pt x="f100" y="f112"/>
                    <a:pt x="f100" y="f112"/>
                    <a:pt x="f100" y="f112"/>
                  </a:cubicBezTo>
                  <a:cubicBezTo>
                    <a:pt x="f100" y="f113"/>
                    <a:pt x="f100" y="f113"/>
                    <a:pt x="f100" y="f113"/>
                  </a:cubicBezTo>
                  <a:cubicBezTo>
                    <a:pt x="f114" y="f115"/>
                    <a:pt x="f116" y="f117"/>
                    <a:pt x="f118" y="f119"/>
                  </a:cubicBezTo>
                  <a:cubicBezTo>
                    <a:pt x="f120" y="f121"/>
                    <a:pt x="f120" y="f121"/>
                    <a:pt x="f120" y="f121"/>
                  </a:cubicBezTo>
                  <a:cubicBezTo>
                    <a:pt x="f90" y="f122"/>
                    <a:pt x="f89" y="f123"/>
                    <a:pt x="f124" y="f123"/>
                  </a:cubicBezTo>
                  <a:cubicBezTo>
                    <a:pt x="f86" y="f123"/>
                    <a:pt x="f84" y="f125"/>
                    <a:pt x="f84" y="f126"/>
                  </a:cubicBezTo>
                  <a:cubicBezTo>
                    <a:pt x="f84" y="f127"/>
                    <a:pt x="f84" y="f127"/>
                    <a:pt x="f84" y="f127"/>
                  </a:cubicBezTo>
                  <a:cubicBezTo>
                    <a:pt x="f84" y="f127"/>
                    <a:pt x="f84" y="f127"/>
                    <a:pt x="f84" y="f127"/>
                  </a:cubicBezTo>
                  <a:cubicBezTo>
                    <a:pt x="f128" y="f129"/>
                    <a:pt x="f130" y="f131"/>
                    <a:pt x="f132" y="f133"/>
                  </a:cubicBezTo>
                  <a:cubicBezTo>
                    <a:pt x="f67" y="f133"/>
                    <a:pt x="f67" y="f133"/>
                    <a:pt x="f67" y="f133"/>
                  </a:cubicBezTo>
                  <a:cubicBezTo>
                    <a:pt x="f134" y="f133"/>
                    <a:pt x="f134" y="f133"/>
                    <a:pt x="f134" y="f133"/>
                  </a:cubicBezTo>
                  <a:cubicBezTo>
                    <a:pt x="f135" y="f136"/>
                    <a:pt x="f135" y="f136"/>
                    <a:pt x="f135" y="f136"/>
                  </a:cubicBezTo>
                  <a:cubicBezTo>
                    <a:pt x="f137" y="f138"/>
                    <a:pt x="f139" y="f140"/>
                    <a:pt x="f56" y="f141"/>
                  </a:cubicBezTo>
                  <a:cubicBezTo>
                    <a:pt x="f142" y="f141"/>
                    <a:pt x="f142" y="f141"/>
                    <a:pt x="f142" y="f141"/>
                  </a:cubicBezTo>
                  <a:cubicBezTo>
                    <a:pt x="f142" y="f141"/>
                    <a:pt x="f142" y="f141"/>
                    <a:pt x="f142" y="f141"/>
                  </a:cubicBezTo>
                  <a:cubicBezTo>
                    <a:pt x="f143" y="f144"/>
                    <a:pt x="f145" y="f146"/>
                    <a:pt x="f147" y="f148"/>
                  </a:cubicBezTo>
                  <a:cubicBezTo>
                    <a:pt x="f147" y="f148"/>
                    <a:pt x="f147" y="f148"/>
                    <a:pt x="f147" y="f148"/>
                  </a:cubicBezTo>
                  <a:cubicBezTo>
                    <a:pt x="f147" y="f148"/>
                    <a:pt x="f147" y="f148"/>
                    <a:pt x="f147" y="f148"/>
                  </a:cubicBezTo>
                  <a:cubicBezTo>
                    <a:pt x="f149" y="f150"/>
                    <a:pt x="f151" y="f152"/>
                    <a:pt x="f153" y="f154"/>
                  </a:cubicBezTo>
                  <a:cubicBezTo>
                    <a:pt x="f41" y="f155"/>
                    <a:pt x="f41" y="f155"/>
                    <a:pt x="f41" y="f155"/>
                  </a:cubicBezTo>
                  <a:cubicBezTo>
                    <a:pt x="f156" y="f157"/>
                    <a:pt x="f158" y="f159"/>
                    <a:pt x="f160" y="f161"/>
                  </a:cubicBezTo>
                  <a:cubicBezTo>
                    <a:pt x="f160" y="f161"/>
                    <a:pt x="f160" y="f161"/>
                    <a:pt x="f160" y="f161"/>
                  </a:cubicBezTo>
                  <a:cubicBezTo>
                    <a:pt x="f162" y="f161"/>
                    <a:pt x="f162" y="f161"/>
                    <a:pt x="f162" y="f161"/>
                  </a:cubicBezTo>
                  <a:cubicBezTo>
                    <a:pt x="f39" y="f163"/>
                    <a:pt x="f164" y="f165"/>
                    <a:pt x="f166" y="f167"/>
                  </a:cubicBezTo>
                  <a:cubicBezTo>
                    <a:pt x="f168" y="f169"/>
                    <a:pt x="f170" y="f171"/>
                    <a:pt x="f172" y="f173"/>
                  </a:cubicBezTo>
                  <a:cubicBezTo>
                    <a:pt x="f174" y="f175"/>
                    <a:pt x="f174" y="f175"/>
                    <a:pt x="f174" y="f175"/>
                  </a:cubicBezTo>
                  <a:cubicBezTo>
                    <a:pt x="f174" y="f175"/>
                    <a:pt x="f174" y="f175"/>
                    <a:pt x="f174" y="f175"/>
                  </a:cubicBezTo>
                  <a:cubicBezTo>
                    <a:pt x="f174" y="f175"/>
                    <a:pt x="f174" y="f175"/>
                    <a:pt x="f174" y="f175"/>
                  </a:cubicBezTo>
                  <a:cubicBezTo>
                    <a:pt x="f176" y="f177"/>
                    <a:pt x="f178" y="f179"/>
                    <a:pt x="f180" y="f110"/>
                  </a:cubicBezTo>
                  <a:cubicBezTo>
                    <a:pt x="f181" y="f182"/>
                    <a:pt x="f183" y="f184"/>
                    <a:pt x="f6" y="f185"/>
                  </a:cubicBezTo>
                  <a:cubicBezTo>
                    <a:pt x="f6" y="f186"/>
                    <a:pt x="f6" y="f186"/>
                    <a:pt x="f6" y="f186"/>
                  </a:cubicBezTo>
                  <a:cubicBezTo>
                    <a:pt x="f6" y="f187"/>
                    <a:pt x="f23" y="f8"/>
                    <a:pt x="f22" y="f8"/>
                  </a:cubicBezTo>
                  <a:cubicBezTo>
                    <a:pt x="f188" y="f8"/>
                    <a:pt x="f188" y="f8"/>
                    <a:pt x="f188" y="f8"/>
                  </a:cubicBezTo>
                  <a:cubicBezTo>
                    <a:pt x="f189" y="f8"/>
                    <a:pt x="f7" y="f187"/>
                    <a:pt x="f7" y="f186"/>
                  </a:cubicBezTo>
                  <a:cubicBezTo>
                    <a:pt x="f7" y="f190"/>
                    <a:pt x="f7" y="f191"/>
                    <a:pt x="f7" y="f192"/>
                  </a:cubicBezTo>
                  <a:cubicBezTo>
                    <a:pt x="f7" y="f193"/>
                    <a:pt x="f194" y="f10"/>
                    <a:pt x="f9" y="f10"/>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grpSp>
    </p:spTree>
    <p:extLst>
      <p:ext uri="{BB962C8B-B14F-4D97-AF65-F5344CB8AC3E}">
        <p14:creationId xmlns:p14="http://schemas.microsoft.com/office/powerpoint/2010/main" val="31449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Original MISRA publications</a:t>
            </a:r>
          </a:p>
        </p:txBody>
      </p:sp>
      <p:sp>
        <p:nvSpPr>
          <p:cNvPr id="3" name="Content Placeholder 2"/>
          <p:cNvSpPr>
            <a:spLocks noGrp="1"/>
          </p:cNvSpPr>
          <p:nvPr>
            <p:ph idx="1"/>
          </p:nvPr>
        </p:nvSpPr>
        <p:spPr>
          <a:xfrm>
            <a:off x="312420" y="1244750"/>
            <a:ext cx="7111031" cy="5265119"/>
          </a:xfrm>
        </p:spPr>
        <p:txBody>
          <a:bodyPr>
            <a:normAutofit fontScale="62500" lnSpcReduction="20000"/>
          </a:bodyPr>
          <a:lstStyle/>
          <a:p>
            <a:pPr>
              <a:lnSpc>
                <a:spcPct val="120000"/>
              </a:lnSpc>
            </a:pPr>
            <a:r>
              <a:rPr lang="en-GB" sz="3400" b="1" dirty="0">
                <a:solidFill>
                  <a:schemeClr val="accent2">
                    <a:lumMod val="90000"/>
                    <a:lumOff val="10000"/>
                  </a:schemeClr>
                </a:solidFill>
                <a:latin typeface="Arial" panose="020B0604020202020204" pitchFamily="34" charset="0"/>
                <a:cs typeface="Arial" panose="020B0604020202020204" pitchFamily="34" charset="0"/>
              </a:rPr>
              <a:t>November 1994</a:t>
            </a:r>
          </a:p>
          <a:p>
            <a:pPr marL="0" indent="0">
              <a:lnSpc>
                <a:spcPct val="120000"/>
              </a:lnSpc>
              <a:buNone/>
            </a:pPr>
            <a:r>
              <a:rPr lang="en-GB" sz="3200" dirty="0">
                <a:latin typeface="Arial" panose="020B0604020202020204" pitchFamily="34" charset="0"/>
                <a:cs typeface="Arial" panose="020B0604020202020204" pitchFamily="34" charset="0"/>
              </a:rPr>
              <a:t>Development guidelines for vehicle based software</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(aka The MISRA Guidelines)</a:t>
            </a:r>
            <a:br>
              <a:rPr lang="en-GB" sz="2600" dirty="0">
                <a:latin typeface="Arial" panose="020B0604020202020204" pitchFamily="34" charset="0"/>
                <a:cs typeface="Arial" panose="020B0604020202020204" pitchFamily="34" charset="0"/>
              </a:rPr>
            </a:br>
            <a:endParaRPr lang="en-GB" sz="2900" dirty="0">
              <a:latin typeface="Arial" panose="020B0604020202020204" pitchFamily="34" charset="0"/>
              <a:cs typeface="Arial" panose="020B0604020202020204" pitchFamily="34" charset="0"/>
            </a:endParaRPr>
          </a:p>
          <a:p>
            <a:pPr lvl="1">
              <a:lnSpc>
                <a:spcPct val="120000"/>
              </a:lnSpc>
            </a:pPr>
            <a:r>
              <a:rPr lang="en-GB" sz="2600" dirty="0">
                <a:latin typeface="Arial" panose="020B0604020202020204" pitchFamily="34" charset="0"/>
                <a:cs typeface="Arial" panose="020B0604020202020204" pitchFamily="34" charset="0"/>
              </a:rPr>
              <a:t>The first automotive publication concerning functional safety</a:t>
            </a:r>
          </a:p>
          <a:p>
            <a:pPr lvl="1">
              <a:lnSpc>
                <a:spcPct val="120000"/>
              </a:lnSpc>
            </a:pPr>
            <a:r>
              <a:rPr lang="en-GB" sz="2600" dirty="0">
                <a:latin typeface="Arial" panose="020B0604020202020204" pitchFamily="34" charset="0"/>
                <a:cs typeface="Arial" panose="020B0604020202020204" pitchFamily="34" charset="0"/>
              </a:rPr>
              <a:t>Commenced more than 10 years before work started on ISO 26262</a:t>
            </a:r>
            <a:br>
              <a:rPr lang="en-GB" sz="2300" dirty="0">
                <a:latin typeface="Arial" panose="020B0604020202020204" pitchFamily="34" charset="0"/>
                <a:cs typeface="Arial" panose="020B0604020202020204" pitchFamily="34" charset="0"/>
              </a:rPr>
            </a:br>
            <a:endParaRPr lang="en-GB" sz="3400" b="1" dirty="0">
              <a:latin typeface="Arial" panose="020B0604020202020204" pitchFamily="34" charset="0"/>
              <a:cs typeface="Arial" panose="020B0604020202020204" pitchFamily="34" charset="0"/>
            </a:endParaRPr>
          </a:p>
          <a:p>
            <a:pPr>
              <a:lnSpc>
                <a:spcPct val="120000"/>
              </a:lnSpc>
            </a:pPr>
            <a:r>
              <a:rPr lang="en-GB" sz="3400" b="1" dirty="0">
                <a:solidFill>
                  <a:schemeClr val="accent2">
                    <a:lumMod val="90000"/>
                    <a:lumOff val="10000"/>
                  </a:schemeClr>
                </a:solidFill>
                <a:latin typeface="Arial" panose="020B0604020202020204" pitchFamily="34" charset="0"/>
                <a:cs typeface="Arial" panose="020B0604020202020204" pitchFamily="34" charset="0"/>
              </a:rPr>
              <a:t>April 1998 </a:t>
            </a:r>
          </a:p>
          <a:p>
            <a:pPr marL="0" indent="0">
              <a:lnSpc>
                <a:spcPct val="120000"/>
              </a:lnSpc>
              <a:buNone/>
            </a:pPr>
            <a:r>
              <a:rPr lang="en-GB" sz="3200" dirty="0">
                <a:latin typeface="Arial" panose="020B0604020202020204" pitchFamily="34" charset="0"/>
                <a:cs typeface="Arial" panose="020B0604020202020204" pitchFamily="34" charset="0"/>
              </a:rPr>
              <a:t>Guidelines for the use of the C language in vehicle based software (aka MISRA C)</a:t>
            </a:r>
            <a:br>
              <a:rPr lang="en-GB" sz="2900" dirty="0">
                <a:latin typeface="Arial" panose="020B0604020202020204" pitchFamily="34" charset="0"/>
                <a:cs typeface="Arial" panose="020B0604020202020204" pitchFamily="34" charset="0"/>
              </a:rPr>
            </a:br>
            <a:endParaRPr lang="en-GB" sz="2900" dirty="0">
              <a:latin typeface="Arial" panose="020B0604020202020204" pitchFamily="34" charset="0"/>
              <a:cs typeface="Arial" panose="020B0604020202020204" pitchFamily="34" charset="0"/>
            </a:endParaRPr>
          </a:p>
          <a:p>
            <a:pPr>
              <a:lnSpc>
                <a:spcPct val="120000"/>
              </a:lnSpc>
            </a:pPr>
            <a:r>
              <a:rPr lang="en-GB" sz="3400" b="1" dirty="0">
                <a:solidFill>
                  <a:schemeClr val="accent2">
                    <a:lumMod val="90000"/>
                    <a:lumOff val="10000"/>
                  </a:schemeClr>
                </a:solidFill>
                <a:latin typeface="Arial" panose="020B0604020202020204" pitchFamily="34" charset="0"/>
                <a:cs typeface="Arial" panose="020B0604020202020204" pitchFamily="34" charset="0"/>
              </a:rPr>
              <a:t>December 1998</a:t>
            </a:r>
          </a:p>
          <a:p>
            <a:pPr marL="0" indent="0">
              <a:lnSpc>
                <a:spcPct val="120000"/>
              </a:lnSpc>
              <a:buNone/>
            </a:pPr>
            <a:r>
              <a:rPr lang="en-GB" sz="3200" dirty="0">
                <a:latin typeface="Arial" panose="020B0604020202020204" pitchFamily="34" charset="0"/>
                <a:cs typeface="Arial" panose="020B0604020202020204" pitchFamily="34" charset="0"/>
              </a:rPr>
              <a:t>IEC 61508 (first edition) published!</a:t>
            </a:r>
          </a:p>
        </p:txBody>
      </p:sp>
      <p:sp>
        <p:nvSpPr>
          <p:cNvPr id="5" name="Slide Number Placeholder 4"/>
          <p:cNvSpPr>
            <a:spLocks noGrp="1"/>
          </p:cNvSpPr>
          <p:nvPr>
            <p:ph type="sldNum" sz="quarter" idx="11"/>
          </p:nvPr>
        </p:nvSpPr>
        <p:spPr/>
        <p:txBody>
          <a:bodyPr/>
          <a:lstStyle/>
          <a:p>
            <a:fld id="{BDC07CEB-BE3D-8A44-967E-C60155214EAE}" type="slidenum">
              <a:rPr lang="en-US" smtClean="0"/>
              <a:pPr/>
              <a:t>22</a:t>
            </a:fld>
            <a:endParaRPr lang="en-US" dirty="0"/>
          </a:p>
        </p:txBody>
      </p:sp>
      <p:pic>
        <p:nvPicPr>
          <p:cNvPr id="6" name="Picture 4" descr="MISRA 94 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2752" y="1172631"/>
            <a:ext cx="2060562" cy="2980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MISRA C 98 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22615" y="1172631"/>
            <a:ext cx="2063384" cy="298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MISRA C – A Quick History</a:t>
            </a:r>
          </a:p>
        </p:txBody>
      </p:sp>
      <p:sp>
        <p:nvSpPr>
          <p:cNvPr id="6" name="Content Placeholder 5"/>
          <p:cNvSpPr>
            <a:spLocks noGrp="1"/>
          </p:cNvSpPr>
          <p:nvPr>
            <p:ph idx="1"/>
          </p:nvPr>
        </p:nvSpPr>
        <p:spPr>
          <a:xfrm>
            <a:off x="312420" y="1244750"/>
            <a:ext cx="9903143" cy="5613249"/>
          </a:xfrm>
        </p:spPr>
        <p:txBody>
          <a:bodyPr>
            <a:normAutofit/>
          </a:bodyPr>
          <a:lstStyle/>
          <a:p>
            <a:pPr marL="0" indent="0">
              <a:lnSpc>
                <a:spcPct val="110000"/>
              </a:lnSpc>
              <a:buNone/>
            </a:pPr>
            <a:r>
              <a:rPr lang="en-US" b="1" dirty="0">
                <a:solidFill>
                  <a:schemeClr val="accent2">
                    <a:lumMod val="90000"/>
                    <a:lumOff val="10000"/>
                  </a:schemeClr>
                </a:solidFill>
                <a:latin typeface="Arial" panose="020B0604020202020204" pitchFamily="34" charset="0"/>
                <a:cs typeface="Arial" panose="020B0604020202020204" pitchFamily="34" charset="0"/>
              </a:rPr>
              <a:t>MISRA-C:1998</a:t>
            </a:r>
          </a:p>
          <a:p>
            <a:pPr marL="180975" lvl="1" indent="-180975">
              <a:lnSpc>
                <a:spcPct val="110000"/>
              </a:lnSpc>
            </a:pPr>
            <a:r>
              <a:rPr lang="en-GB" dirty="0">
                <a:latin typeface="Arial" panose="020B0604020202020204" pitchFamily="34" charset="0"/>
                <a:cs typeface="Arial" panose="020B0604020202020204" pitchFamily="34" charset="0"/>
              </a:rPr>
              <a:t>“Guidelines for the use of the C language in vehicle based software”</a:t>
            </a:r>
          </a:p>
          <a:p>
            <a:pPr marL="180975" lvl="1" indent="-180975">
              <a:lnSpc>
                <a:spcPct val="110000"/>
              </a:lnSpc>
            </a:pPr>
            <a:r>
              <a:rPr lang="en-GB" dirty="0">
                <a:latin typeface="Arial" panose="020B0604020202020204" pitchFamily="34" charset="0"/>
                <a:cs typeface="Arial" panose="020B0604020202020204" pitchFamily="34" charset="0"/>
              </a:rPr>
              <a:t>Compatible with ISO/IEC 9899:1990 (aka C90)</a:t>
            </a:r>
            <a:br>
              <a:rPr lang="en-GB"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a:lnSpc>
                <a:spcPct val="110000"/>
              </a:lnSpc>
              <a:buNone/>
            </a:pPr>
            <a:r>
              <a:rPr lang="en-US" b="1" dirty="0">
                <a:solidFill>
                  <a:schemeClr val="accent2">
                    <a:lumMod val="90000"/>
                    <a:lumOff val="10000"/>
                  </a:schemeClr>
                </a:solidFill>
                <a:latin typeface="Arial" panose="020B0604020202020204" pitchFamily="34" charset="0"/>
                <a:cs typeface="Arial" panose="020B0604020202020204" pitchFamily="34" charset="0"/>
              </a:rPr>
              <a:t>MISRA-C:2004</a:t>
            </a:r>
          </a:p>
          <a:p>
            <a:pPr marL="180975" lvl="1" indent="-180975">
              <a:lnSpc>
                <a:spcPct val="110000"/>
              </a:lnSpc>
            </a:pPr>
            <a:r>
              <a:rPr lang="en-GB" sz="2200" dirty="0">
                <a:latin typeface="Arial" panose="020B0604020202020204" pitchFamily="34" charset="0"/>
                <a:cs typeface="Arial" panose="020B0604020202020204" pitchFamily="34" charset="0"/>
              </a:rPr>
              <a:t>“Guidelines for the use of the C language in critical systems”</a:t>
            </a:r>
          </a:p>
          <a:p>
            <a:pPr marL="180975" lvl="1" indent="-180975">
              <a:lnSpc>
                <a:spcPct val="110000"/>
              </a:lnSpc>
            </a:pPr>
            <a:r>
              <a:rPr lang="en-GB" sz="2200" dirty="0">
                <a:latin typeface="Arial" panose="020B0604020202020204" pitchFamily="34" charset="0"/>
                <a:cs typeface="Arial" panose="020B0604020202020204" pitchFamily="34" charset="0"/>
              </a:rPr>
              <a:t>Remains compatible with ISO/IEC 9899:1990 (aka C90)</a:t>
            </a:r>
            <a:br>
              <a:rPr lang="en-GB"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BDC07CEB-BE3D-8A44-967E-C60155214EAE}" type="slidenum">
              <a:rPr lang="en-US" smtClean="0"/>
              <a:pPr/>
              <a:t>23</a:t>
            </a:fld>
            <a:endParaRPr lang="en-US" dirty="0"/>
          </a:p>
        </p:txBody>
      </p:sp>
      <p:pic>
        <p:nvPicPr>
          <p:cNvPr id="12" name="Picture 6" descr="C:\Documents and Settings\david ward\My Documents\MISRA\Stage V\C\v2\MISRA C2 cov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67316" y="3049909"/>
            <a:ext cx="1149325" cy="1494688"/>
          </a:xfrm>
          <a:prstGeom prst="rect">
            <a:avLst/>
          </a:prstGeom>
          <a:noFill/>
          <a:ln w="9525">
            <a:solidFill>
              <a:schemeClr val="tx1"/>
            </a:solidFill>
            <a:miter lim="800000"/>
            <a:headEnd/>
            <a:tailEnd/>
          </a:ln>
        </p:spPr>
      </p:pic>
      <p:pic>
        <p:nvPicPr>
          <p:cNvPr id="9" name="Picture 5" descr="MISRA C 98 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66311" y="1244750"/>
            <a:ext cx="1144670" cy="1653588"/>
          </a:xfrm>
          <a:prstGeom prst="rect">
            <a:avLst/>
          </a:prstGeom>
          <a:noFill/>
        </p:spPr>
      </p:pic>
    </p:spTree>
    <p:extLst>
      <p:ext uri="{BB962C8B-B14F-4D97-AF65-F5344CB8AC3E}">
        <p14:creationId xmlns:p14="http://schemas.microsoft.com/office/powerpoint/2010/main" val="218957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4C325-1D61-EC82-9064-965BDAC9D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68CEF-83AF-276E-0E5D-61C690836D04}"/>
              </a:ext>
            </a:extLst>
          </p:cNvPr>
          <p:cNvSpPr>
            <a:spLocks noGrp="1"/>
          </p:cNvSpPr>
          <p:nvPr>
            <p:ph type="title"/>
          </p:nvPr>
        </p:nvSpPr>
        <p:spPr/>
        <p:txBody>
          <a:bodyPr/>
          <a:lstStyle/>
          <a:p>
            <a:r>
              <a:rPr lang="en-US" dirty="0"/>
              <a:t>MISRA C – A Quick History</a:t>
            </a:r>
          </a:p>
        </p:txBody>
      </p:sp>
      <p:sp>
        <p:nvSpPr>
          <p:cNvPr id="6" name="Content Placeholder 5">
            <a:extLst>
              <a:ext uri="{FF2B5EF4-FFF2-40B4-BE49-F238E27FC236}">
                <a16:creationId xmlns:a16="http://schemas.microsoft.com/office/drawing/2014/main" id="{4A68D4E6-FD19-6143-7AF5-15ACF7B224EB}"/>
              </a:ext>
            </a:extLst>
          </p:cNvPr>
          <p:cNvSpPr>
            <a:spLocks noGrp="1"/>
          </p:cNvSpPr>
          <p:nvPr>
            <p:ph idx="1"/>
          </p:nvPr>
        </p:nvSpPr>
        <p:spPr>
          <a:xfrm>
            <a:off x="312420" y="1244750"/>
            <a:ext cx="10074679" cy="5613249"/>
          </a:xfrm>
        </p:spPr>
        <p:txBody>
          <a:bodyPr>
            <a:normAutofit/>
          </a:bodyPr>
          <a:lstStyle/>
          <a:p>
            <a:pPr marL="0" indent="0">
              <a:lnSpc>
                <a:spcPct val="110000"/>
              </a:lnSpc>
              <a:buNone/>
            </a:pPr>
            <a:r>
              <a:rPr lang="en-US" b="1" dirty="0">
                <a:solidFill>
                  <a:schemeClr val="accent2">
                    <a:lumMod val="90000"/>
                    <a:lumOff val="10000"/>
                  </a:schemeClr>
                </a:solidFill>
                <a:latin typeface="Arial" panose="020B0604020202020204" pitchFamily="34" charset="0"/>
                <a:cs typeface="Arial" panose="020B0604020202020204" pitchFamily="34" charset="0"/>
              </a:rPr>
              <a:t>MISRA C:2012</a:t>
            </a:r>
            <a:r>
              <a:rPr lang="en-GB" b="1" dirty="0">
                <a:solidFill>
                  <a:schemeClr val="accent2">
                    <a:lumMod val="90000"/>
                    <a:lumOff val="10000"/>
                  </a:schemeClr>
                </a:solidFill>
                <a:latin typeface="Arial" panose="020B0604020202020204" pitchFamily="34" charset="0"/>
                <a:cs typeface="Arial" panose="020B0604020202020204" pitchFamily="34" charset="0"/>
              </a:rPr>
              <a:t> (3</a:t>
            </a:r>
            <a:r>
              <a:rPr lang="en-GB" b="1" baseline="30000" dirty="0">
                <a:solidFill>
                  <a:schemeClr val="accent2">
                    <a:lumMod val="90000"/>
                    <a:lumOff val="10000"/>
                  </a:schemeClr>
                </a:solidFill>
                <a:latin typeface="Arial" panose="020B0604020202020204" pitchFamily="34" charset="0"/>
                <a:cs typeface="Arial" panose="020B0604020202020204" pitchFamily="34" charset="0"/>
              </a:rPr>
              <a:t>rd</a:t>
            </a:r>
            <a:r>
              <a:rPr lang="en-GB" b="1" dirty="0">
                <a:solidFill>
                  <a:schemeClr val="accent2">
                    <a:lumMod val="90000"/>
                    <a:lumOff val="10000"/>
                  </a:schemeClr>
                </a:solidFill>
                <a:latin typeface="Arial" panose="020B0604020202020204" pitchFamily="34" charset="0"/>
                <a:cs typeface="Arial" panose="020B0604020202020204" pitchFamily="34" charset="0"/>
              </a:rPr>
              <a:t> Edition)</a:t>
            </a:r>
          </a:p>
          <a:p>
            <a:pPr marL="180975" lvl="1" indent="-180975">
              <a:lnSpc>
                <a:spcPct val="110000"/>
              </a:lnSpc>
            </a:pPr>
            <a:r>
              <a:rPr lang="en-GB" sz="2200" dirty="0">
                <a:latin typeface="Arial" panose="020B0604020202020204" pitchFamily="34" charset="0"/>
                <a:cs typeface="Arial" panose="020B0604020202020204" pitchFamily="34" charset="0"/>
              </a:rPr>
              <a:t>Adds compatibility with ISO/IEC 9899:1999 (aka C99)</a:t>
            </a:r>
          </a:p>
          <a:p>
            <a:pPr marL="180975" lvl="1" indent="-180975">
              <a:lnSpc>
                <a:spcPct val="110000"/>
              </a:lnSpc>
            </a:pPr>
            <a:r>
              <a:rPr lang="en-GB" sz="2200" dirty="0">
                <a:latin typeface="Arial" panose="020B0604020202020204" pitchFamily="34" charset="0"/>
                <a:cs typeface="Arial" panose="020B0604020202020204" pitchFamily="34" charset="0"/>
              </a:rPr>
              <a:t>Amendment 1 in 2016 included additional security guidelines</a:t>
            </a:r>
          </a:p>
          <a:p>
            <a:pPr marL="180975" lvl="1" indent="-180975">
              <a:lnSpc>
                <a:spcPct val="110000"/>
              </a:lnSpc>
            </a:pPr>
            <a:endParaRPr lang="en-GB" sz="2200" dirty="0">
              <a:latin typeface="Arial" panose="020B0604020202020204" pitchFamily="34" charset="0"/>
              <a:cs typeface="Arial" panose="020B0604020202020204" pitchFamily="34" charset="0"/>
            </a:endParaRPr>
          </a:p>
          <a:p>
            <a:pPr marL="0" lvl="1" indent="0">
              <a:lnSpc>
                <a:spcPct val="110000"/>
              </a:lnSpc>
              <a:spcBef>
                <a:spcPts val="1000"/>
              </a:spcBef>
              <a:buNone/>
            </a:pPr>
            <a:r>
              <a:rPr lang="en-US" sz="2800" b="1" dirty="0">
                <a:solidFill>
                  <a:schemeClr val="accent2">
                    <a:lumMod val="90000"/>
                    <a:lumOff val="10000"/>
                  </a:schemeClr>
                </a:solidFill>
                <a:latin typeface="Arial" panose="020B0604020202020204" pitchFamily="34" charset="0"/>
                <a:cs typeface="Arial" panose="020B0604020202020204" pitchFamily="34" charset="0"/>
              </a:rPr>
              <a:t>MISRA C:2012</a:t>
            </a:r>
            <a:r>
              <a:rPr lang="en-GB" sz="2800" b="1" dirty="0">
                <a:solidFill>
                  <a:schemeClr val="accent2">
                    <a:lumMod val="90000"/>
                    <a:lumOff val="10000"/>
                  </a:schemeClr>
                </a:solidFill>
                <a:latin typeface="Arial" panose="020B0604020202020204" pitchFamily="34" charset="0"/>
                <a:cs typeface="Arial" panose="020B0604020202020204" pitchFamily="34" charset="0"/>
              </a:rPr>
              <a:t> (3rd Edition, 1</a:t>
            </a:r>
            <a:r>
              <a:rPr lang="en-GB" sz="2800" b="1" baseline="30000" dirty="0">
                <a:solidFill>
                  <a:schemeClr val="accent2">
                    <a:lumMod val="90000"/>
                    <a:lumOff val="10000"/>
                  </a:schemeClr>
                </a:solidFill>
                <a:latin typeface="Arial" panose="020B0604020202020204" pitchFamily="34" charset="0"/>
                <a:cs typeface="Arial" panose="020B0604020202020204" pitchFamily="34" charset="0"/>
              </a:rPr>
              <a:t>st</a:t>
            </a:r>
            <a:r>
              <a:rPr lang="en-GB" sz="2800" b="1" dirty="0">
                <a:solidFill>
                  <a:schemeClr val="accent2">
                    <a:lumMod val="90000"/>
                    <a:lumOff val="10000"/>
                  </a:schemeClr>
                </a:solidFill>
                <a:latin typeface="Arial" panose="020B0604020202020204" pitchFamily="34" charset="0"/>
                <a:cs typeface="Arial" panose="020B0604020202020204" pitchFamily="34" charset="0"/>
              </a:rPr>
              <a:t> Edition) [published 2019]</a:t>
            </a:r>
          </a:p>
          <a:p>
            <a:pPr marL="180975" lvl="1" indent="-180975">
              <a:lnSpc>
                <a:spcPct val="110000"/>
              </a:lnSpc>
            </a:pPr>
            <a:r>
              <a:rPr lang="en-GB" sz="2200" dirty="0">
                <a:latin typeface="Arial" panose="020B0604020202020204" pitchFamily="34" charset="0"/>
                <a:cs typeface="Arial" panose="020B0604020202020204" pitchFamily="34" charset="0"/>
              </a:rPr>
              <a:t>Consolidated enhancements introduced by AMD1 and TC1</a:t>
            </a:r>
          </a:p>
          <a:p>
            <a:pPr marL="180975" lvl="1" indent="-180975">
              <a:lnSpc>
                <a:spcPct val="110000"/>
              </a:lnSpc>
            </a:pPr>
            <a:r>
              <a:rPr lang="en-GB" sz="2200" dirty="0">
                <a:latin typeface="Arial" panose="020B0604020202020204" pitchFamily="34" charset="0"/>
                <a:cs typeface="Arial" panose="020B0604020202020204" pitchFamily="34" charset="0"/>
              </a:rPr>
              <a:t>Further enhancements in 2020 (AMD2), 2022 (TC2, AMD3) and 2024 (AMD4)</a:t>
            </a:r>
            <a:br>
              <a:rPr lang="en-GB" sz="2200" dirty="0">
                <a:latin typeface="Arial" panose="020B060402020202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a:p>
            <a:pPr marL="0" indent="0">
              <a:lnSpc>
                <a:spcPct val="110000"/>
              </a:lnSpc>
              <a:buNone/>
            </a:pPr>
            <a:r>
              <a:rPr lang="en-US" b="1" dirty="0">
                <a:solidFill>
                  <a:schemeClr val="accent2">
                    <a:lumMod val="90000"/>
                    <a:lumOff val="10000"/>
                  </a:schemeClr>
                </a:solidFill>
                <a:latin typeface="Arial" panose="020B0604020202020204" pitchFamily="34" charset="0"/>
                <a:cs typeface="Arial" panose="020B0604020202020204" pitchFamily="34" charset="0"/>
              </a:rPr>
              <a:t>MISRA C:2023 </a:t>
            </a:r>
            <a:r>
              <a:rPr lang="en-GB" b="1" dirty="0">
                <a:solidFill>
                  <a:schemeClr val="accent2">
                    <a:lumMod val="90000"/>
                    <a:lumOff val="10000"/>
                  </a:schemeClr>
                </a:solidFill>
                <a:latin typeface="Arial" panose="020B0604020202020204" pitchFamily="34" charset="0"/>
                <a:cs typeface="Arial" panose="020B0604020202020204" pitchFamily="34" charset="0"/>
              </a:rPr>
              <a:t>(3</a:t>
            </a:r>
            <a:r>
              <a:rPr lang="en-GB" b="1" baseline="30000" dirty="0">
                <a:solidFill>
                  <a:schemeClr val="accent2">
                    <a:lumMod val="90000"/>
                    <a:lumOff val="10000"/>
                  </a:schemeClr>
                </a:solidFill>
                <a:latin typeface="Arial" panose="020B0604020202020204" pitchFamily="34" charset="0"/>
                <a:cs typeface="Arial" panose="020B0604020202020204" pitchFamily="34" charset="0"/>
              </a:rPr>
              <a:t>rd</a:t>
            </a:r>
            <a:r>
              <a:rPr lang="en-GB" b="1" dirty="0">
                <a:solidFill>
                  <a:schemeClr val="accent2">
                    <a:lumMod val="90000"/>
                    <a:lumOff val="10000"/>
                  </a:schemeClr>
                </a:solidFill>
                <a:latin typeface="Arial" panose="020B0604020202020204" pitchFamily="34" charset="0"/>
                <a:cs typeface="Arial" panose="020B0604020202020204" pitchFamily="34" charset="0"/>
              </a:rPr>
              <a:t> Edition, 2</a:t>
            </a:r>
            <a:r>
              <a:rPr lang="en-GB" b="1" baseline="30000" dirty="0">
                <a:solidFill>
                  <a:schemeClr val="accent2">
                    <a:lumMod val="90000"/>
                    <a:lumOff val="10000"/>
                  </a:schemeClr>
                </a:solidFill>
                <a:latin typeface="Arial" panose="020B0604020202020204" pitchFamily="34" charset="0"/>
                <a:cs typeface="Arial" panose="020B0604020202020204" pitchFamily="34" charset="0"/>
              </a:rPr>
              <a:t>nd</a:t>
            </a:r>
            <a:r>
              <a:rPr lang="en-GB" b="1" dirty="0">
                <a:solidFill>
                  <a:schemeClr val="accent2">
                    <a:lumMod val="90000"/>
                    <a:lumOff val="10000"/>
                  </a:schemeClr>
                </a:solidFill>
                <a:latin typeface="Arial" panose="020B0604020202020204" pitchFamily="34" charset="0"/>
                <a:cs typeface="Arial" panose="020B0604020202020204" pitchFamily="34" charset="0"/>
              </a:rPr>
              <a:t> Revision)</a:t>
            </a:r>
            <a:endParaRPr lang="en-US" b="1" dirty="0">
              <a:solidFill>
                <a:schemeClr val="accent2">
                  <a:lumMod val="90000"/>
                  <a:lumOff val="10000"/>
                </a:schemeClr>
              </a:solidFill>
              <a:latin typeface="Arial" panose="020B0604020202020204" pitchFamily="34" charset="0"/>
              <a:cs typeface="Arial" panose="020B0604020202020204" pitchFamily="34" charset="0"/>
            </a:endParaRPr>
          </a:p>
          <a:p>
            <a:pPr marL="180975" lvl="1" indent="-180975">
              <a:lnSpc>
                <a:spcPct val="110000"/>
              </a:lnSpc>
            </a:pPr>
            <a:r>
              <a:rPr lang="en-GB" dirty="0">
                <a:latin typeface="Arial" panose="020B0604020202020204" pitchFamily="34" charset="0"/>
                <a:cs typeface="Arial" panose="020B0604020202020204" pitchFamily="34" charset="0"/>
              </a:rPr>
              <a:t>Latest version, consolidating all recent work, to mark 25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anniversary!</a:t>
            </a:r>
            <a:endParaRPr lang="en-US" sz="2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2541C37-ADC5-B211-0F82-F4AD3128EBFB}"/>
              </a:ext>
            </a:extLst>
          </p:cNvPr>
          <p:cNvSpPr>
            <a:spLocks noGrp="1"/>
          </p:cNvSpPr>
          <p:nvPr>
            <p:ph type="sldNum" sz="quarter" idx="11"/>
          </p:nvPr>
        </p:nvSpPr>
        <p:spPr/>
        <p:txBody>
          <a:bodyPr/>
          <a:lstStyle/>
          <a:p>
            <a:fld id="{BDC07CEB-BE3D-8A44-967E-C60155214EAE}" type="slidenum">
              <a:rPr lang="en-US" smtClean="0"/>
              <a:pPr/>
              <a:t>24</a:t>
            </a:fld>
            <a:endParaRPr lang="en-US" dirty="0"/>
          </a:p>
        </p:txBody>
      </p:sp>
      <p:pic>
        <p:nvPicPr>
          <p:cNvPr id="13" name="Picture 12" descr="MC3 Cover Scan.jpeg">
            <a:extLst>
              <a:ext uri="{FF2B5EF4-FFF2-40B4-BE49-F238E27FC236}">
                <a16:creationId xmlns:a16="http://schemas.microsoft.com/office/drawing/2014/main" id="{766F9E0A-016E-F571-415A-7B760D0BCB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36863" y="1244750"/>
            <a:ext cx="1146088" cy="1653588"/>
          </a:xfrm>
          <a:prstGeom prst="rect">
            <a:avLst/>
          </a:prstGeom>
          <a:ln w="6350">
            <a:solidFill>
              <a:schemeClr val="tx1"/>
            </a:solidFill>
          </a:ln>
        </p:spPr>
      </p:pic>
    </p:spTree>
    <p:extLst>
      <p:ext uri="{BB962C8B-B14F-4D97-AF65-F5344CB8AC3E}">
        <p14:creationId xmlns:p14="http://schemas.microsoft.com/office/powerpoint/2010/main" val="26028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EF3-F7DF-B74E-3DDF-87476AD487E9}"/>
              </a:ext>
            </a:extLst>
          </p:cNvPr>
          <p:cNvSpPr>
            <a:spLocks noGrp="1"/>
          </p:cNvSpPr>
          <p:nvPr>
            <p:ph type="title"/>
          </p:nvPr>
        </p:nvSpPr>
        <p:spPr/>
        <p:txBody>
          <a:bodyPr/>
          <a:lstStyle/>
          <a:p>
            <a:endParaRPr lang="en-IN"/>
          </a:p>
        </p:txBody>
      </p:sp>
      <p:sp>
        <p:nvSpPr>
          <p:cNvPr id="4" name="Text Placeholder 1">
            <a:extLst>
              <a:ext uri="{FF2B5EF4-FFF2-40B4-BE49-F238E27FC236}">
                <a16:creationId xmlns:a16="http://schemas.microsoft.com/office/drawing/2014/main" id="{93C0C0D0-E0AA-488E-B442-E265BD97AFF3}"/>
              </a:ext>
            </a:extLst>
          </p:cNvPr>
          <p:cNvSpPr>
            <a:spLocks noGrp="1"/>
          </p:cNvSpPr>
          <p:nvPr>
            <p:ph idx="1"/>
          </p:nvPr>
        </p:nvSpPr>
        <p:spPr>
          <a:xfrm>
            <a:off x="1922106" y="2084948"/>
            <a:ext cx="9657184" cy="2184250"/>
          </a:xfrm>
        </p:spPr>
        <p:txBody>
          <a:bodyPr/>
          <a:lstStyle/>
          <a:p>
            <a:pPr marL="0" indent="0">
              <a:buNone/>
            </a:pPr>
            <a:r>
              <a:rPr lang="en-US" sz="2800" dirty="0"/>
              <a:t>The MISRA C Guidelines define a subset of the C language in which the opportunity to make mistakes is either removed or reduced.</a:t>
            </a:r>
          </a:p>
          <a:p>
            <a:pPr marL="0" indent="0">
              <a:buNone/>
            </a:pPr>
            <a:endParaRPr lang="en-US" sz="2800" dirty="0"/>
          </a:p>
          <a:p>
            <a:pPr marL="0" indent="0">
              <a:buNone/>
            </a:pPr>
            <a:r>
              <a:rPr lang="en-US" sz="2800" dirty="0"/>
              <a:t>Many standards for the development of safety-related software require, or recommend, the use of a language subset, and this can also be used to develop any application with security, high integrity or high reliability requirements.”</a:t>
            </a:r>
          </a:p>
        </p:txBody>
      </p:sp>
      <p:pic>
        <p:nvPicPr>
          <p:cNvPr id="6" name="Graphic 5" descr="Open quotation mark with solid fill">
            <a:extLst>
              <a:ext uri="{FF2B5EF4-FFF2-40B4-BE49-F238E27FC236}">
                <a16:creationId xmlns:a16="http://schemas.microsoft.com/office/drawing/2014/main" id="{D76F3D1C-3FE7-C3D5-D41C-06B234998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27179"/>
            <a:ext cx="2497494" cy="2497494"/>
          </a:xfrm>
          <a:prstGeom prst="rect">
            <a:avLst/>
          </a:prstGeom>
        </p:spPr>
      </p:pic>
      <p:sp>
        <p:nvSpPr>
          <p:cNvPr id="3" name="Slide Number Placeholder 2">
            <a:extLst>
              <a:ext uri="{FF2B5EF4-FFF2-40B4-BE49-F238E27FC236}">
                <a16:creationId xmlns:a16="http://schemas.microsoft.com/office/drawing/2014/main" id="{2D4B6EB7-A628-8609-EE25-4E93C8335B9E}"/>
              </a:ext>
            </a:extLst>
          </p:cNvPr>
          <p:cNvSpPr>
            <a:spLocks noGrp="1"/>
          </p:cNvSpPr>
          <p:nvPr>
            <p:ph type="sldNum" sz="quarter" idx="11"/>
          </p:nvPr>
        </p:nvSpPr>
        <p:spPr/>
        <p:txBody>
          <a:bodyPr/>
          <a:lstStyle/>
          <a:p>
            <a:pPr>
              <a:defRPr/>
            </a:pPr>
            <a:fld id="{EF63CBE0-14DD-4C03-A31B-BCEF3929DA97}" type="slidenum">
              <a:rPr lang="en-GB" smtClean="0"/>
              <a:pPr>
                <a:defRPr/>
              </a:pPr>
              <a:t>25</a:t>
            </a:fld>
            <a:endParaRPr lang="en-GB"/>
          </a:p>
        </p:txBody>
      </p:sp>
    </p:spTree>
    <p:extLst>
      <p:ext uri="{BB962C8B-B14F-4D97-AF65-F5344CB8AC3E}">
        <p14:creationId xmlns:p14="http://schemas.microsoft.com/office/powerpoint/2010/main" val="2655984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12C9-8CAB-B1EC-CC24-738F8B617563}"/>
              </a:ext>
            </a:extLst>
          </p:cNvPr>
          <p:cNvSpPr>
            <a:spLocks noGrp="1"/>
          </p:cNvSpPr>
          <p:nvPr>
            <p:ph type="title"/>
          </p:nvPr>
        </p:nvSpPr>
        <p:spPr/>
        <p:txBody>
          <a:bodyPr/>
          <a:lstStyle/>
          <a:p>
            <a:r>
              <a:rPr lang="en-US" dirty="0"/>
              <a:t>MISRA C in one slide!</a:t>
            </a:r>
            <a:endParaRPr lang="en-GB" dirty="0"/>
          </a:p>
        </p:txBody>
      </p:sp>
      <p:sp>
        <p:nvSpPr>
          <p:cNvPr id="3" name="Content Placeholder 2">
            <a:extLst>
              <a:ext uri="{FF2B5EF4-FFF2-40B4-BE49-F238E27FC236}">
                <a16:creationId xmlns:a16="http://schemas.microsoft.com/office/drawing/2014/main" id="{72839BCE-C4E2-8182-5124-30E44ABA3C19}"/>
              </a:ext>
            </a:extLst>
          </p:cNvPr>
          <p:cNvSpPr>
            <a:spLocks noGrp="1"/>
          </p:cNvSpPr>
          <p:nvPr>
            <p:ph idx="1"/>
          </p:nvPr>
        </p:nvSpPr>
        <p:spPr>
          <a:xfrm>
            <a:off x="312420" y="1244751"/>
            <a:ext cx="11567160" cy="603100"/>
          </a:xfrm>
        </p:spPr>
        <p:txBody>
          <a:bodyPr/>
          <a:lstStyle/>
          <a:p>
            <a:r>
              <a:rPr lang="en-US" dirty="0"/>
              <a:t>221 Guidelines: 21 Directives (5 sections) and 200 Rules (23 sections) </a:t>
            </a:r>
          </a:p>
          <a:p>
            <a:endParaRPr lang="en-US" dirty="0"/>
          </a:p>
          <a:p>
            <a:endParaRPr lang="en-GB" dirty="0"/>
          </a:p>
        </p:txBody>
      </p:sp>
      <p:sp>
        <p:nvSpPr>
          <p:cNvPr id="4" name="Slide Number Placeholder 3">
            <a:extLst>
              <a:ext uri="{FF2B5EF4-FFF2-40B4-BE49-F238E27FC236}">
                <a16:creationId xmlns:a16="http://schemas.microsoft.com/office/drawing/2014/main" id="{A6F49BE7-D2DD-2590-A0DE-2A244962ED2F}"/>
              </a:ext>
            </a:extLst>
          </p:cNvPr>
          <p:cNvSpPr>
            <a:spLocks noGrp="1"/>
          </p:cNvSpPr>
          <p:nvPr>
            <p:ph type="sldNum" sz="quarter" idx="11"/>
          </p:nvPr>
        </p:nvSpPr>
        <p:spPr/>
        <p:txBody>
          <a:bodyPr/>
          <a:lstStyle/>
          <a:p>
            <a:pPr>
              <a:defRPr/>
            </a:pPr>
            <a:fld id="{EF63CBE0-14DD-4C03-A31B-BCEF3929DA97}" type="slidenum">
              <a:rPr lang="en-GB" smtClean="0"/>
              <a:pPr>
                <a:defRPr/>
              </a:pPr>
              <a:t>26</a:t>
            </a:fld>
            <a:endParaRPr lang="en-GB"/>
          </a:p>
        </p:txBody>
      </p:sp>
      <p:sp>
        <p:nvSpPr>
          <p:cNvPr id="5" name="Content Placeholder 2">
            <a:extLst>
              <a:ext uri="{FF2B5EF4-FFF2-40B4-BE49-F238E27FC236}">
                <a16:creationId xmlns:a16="http://schemas.microsoft.com/office/drawing/2014/main" id="{7B165015-B1AC-5F21-158D-BACB81ED625E}"/>
              </a:ext>
            </a:extLst>
          </p:cNvPr>
          <p:cNvSpPr txBox="1">
            <a:spLocks/>
          </p:cNvSpPr>
          <p:nvPr/>
        </p:nvSpPr>
        <p:spPr>
          <a:xfrm>
            <a:off x="312420" y="1997226"/>
            <a:ext cx="11567160" cy="4422624"/>
          </a:xfrm>
          <a:prstGeom prst="rect">
            <a:avLst/>
          </a:prstGeom>
        </p:spPr>
        <p:txBody>
          <a:bodyPr numCol="3"/>
          <a:lst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Directives</a:t>
            </a:r>
          </a:p>
          <a:p>
            <a:r>
              <a:rPr lang="en-US" sz="1600" dirty="0"/>
              <a:t>The implementation</a:t>
            </a:r>
          </a:p>
          <a:p>
            <a:r>
              <a:rPr lang="en-US" sz="1600" dirty="0"/>
              <a:t>Compilation and build</a:t>
            </a:r>
          </a:p>
          <a:p>
            <a:r>
              <a:rPr lang="en-US" sz="1600" dirty="0"/>
              <a:t>Requirements traceability</a:t>
            </a:r>
          </a:p>
          <a:p>
            <a:r>
              <a:rPr lang="en-US" sz="1600" dirty="0"/>
              <a:t>Code design</a:t>
            </a:r>
          </a:p>
          <a:p>
            <a:r>
              <a:rPr lang="en-US" sz="1600" dirty="0"/>
              <a:t>Concurrency considerations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r>
              <a:rPr lang="en-US" sz="1600" b="1" dirty="0"/>
              <a:t>Rules</a:t>
            </a:r>
          </a:p>
          <a:p>
            <a:r>
              <a:rPr lang="en-US" sz="1600" dirty="0"/>
              <a:t>A standard C environment</a:t>
            </a:r>
          </a:p>
          <a:p>
            <a:r>
              <a:rPr lang="en-US" sz="1600" dirty="0"/>
              <a:t>Unused code</a:t>
            </a:r>
          </a:p>
          <a:p>
            <a:r>
              <a:rPr lang="en-US" sz="1600" dirty="0"/>
              <a:t>Comments</a:t>
            </a:r>
          </a:p>
          <a:p>
            <a:r>
              <a:rPr lang="en-US" sz="1600" dirty="0"/>
              <a:t>Character sets &amp; lexical conventions</a:t>
            </a:r>
          </a:p>
          <a:p>
            <a:r>
              <a:rPr lang="en-US" sz="1600" dirty="0"/>
              <a:t>Identifiers</a:t>
            </a:r>
          </a:p>
          <a:p>
            <a:r>
              <a:rPr lang="en-US" sz="1600" dirty="0"/>
              <a:t>Types</a:t>
            </a:r>
          </a:p>
          <a:p>
            <a:r>
              <a:rPr lang="en-US" sz="1600" dirty="0"/>
              <a:t>Literals &amp; constants</a:t>
            </a:r>
          </a:p>
          <a:p>
            <a:r>
              <a:rPr lang="en-US" sz="1600" dirty="0"/>
              <a:t>Declarations &amp; definitions</a:t>
            </a:r>
          </a:p>
          <a:p>
            <a:r>
              <a:rPr lang="en-US" sz="1600" dirty="0"/>
              <a:t>Initialization</a:t>
            </a:r>
          </a:p>
          <a:p>
            <a:r>
              <a:rPr lang="en-US" sz="1600" dirty="0"/>
              <a:t>The essential type model</a:t>
            </a:r>
          </a:p>
          <a:p>
            <a:r>
              <a:rPr lang="en-US" sz="1600" dirty="0"/>
              <a:t>Pointer type conversions</a:t>
            </a:r>
          </a:p>
          <a:p>
            <a:r>
              <a:rPr lang="en-US" sz="1600" dirty="0"/>
              <a:t>Expressions</a:t>
            </a:r>
          </a:p>
          <a:p>
            <a:endParaRPr lang="en-US" sz="1600" dirty="0"/>
          </a:p>
          <a:p>
            <a:r>
              <a:rPr lang="en-US" sz="1600" dirty="0"/>
              <a:t>Side effects</a:t>
            </a:r>
          </a:p>
          <a:p>
            <a:r>
              <a:rPr lang="en-US" sz="1600" dirty="0"/>
              <a:t>Control statement expressions</a:t>
            </a:r>
          </a:p>
          <a:p>
            <a:r>
              <a:rPr lang="en-US" sz="1600" dirty="0"/>
              <a:t>Control flow</a:t>
            </a:r>
          </a:p>
          <a:p>
            <a:r>
              <a:rPr lang="en-US" sz="1600" dirty="0"/>
              <a:t>Switch statements</a:t>
            </a:r>
          </a:p>
          <a:p>
            <a:r>
              <a:rPr lang="en-US" sz="1600" dirty="0"/>
              <a:t>Functions</a:t>
            </a:r>
          </a:p>
          <a:p>
            <a:r>
              <a:rPr lang="en-US" sz="1600" dirty="0"/>
              <a:t>Pointers and arrays</a:t>
            </a:r>
          </a:p>
          <a:p>
            <a:r>
              <a:rPr lang="en-US" sz="1600" dirty="0"/>
              <a:t>Overlapping storage</a:t>
            </a:r>
          </a:p>
          <a:p>
            <a:r>
              <a:rPr lang="en-US" sz="1600" dirty="0"/>
              <a:t>Preprocessing directives</a:t>
            </a:r>
          </a:p>
          <a:p>
            <a:r>
              <a:rPr lang="en-US" sz="1600" dirty="0"/>
              <a:t>Standard libraries</a:t>
            </a:r>
          </a:p>
          <a:p>
            <a:r>
              <a:rPr lang="en-US" sz="1600" dirty="0"/>
              <a:t>Resources</a:t>
            </a:r>
          </a:p>
          <a:p>
            <a:r>
              <a:rPr lang="en-US" sz="1600" dirty="0"/>
              <a:t>Generic Selections</a:t>
            </a:r>
          </a:p>
          <a:p>
            <a:endParaRPr lang="en-GB" dirty="0"/>
          </a:p>
        </p:txBody>
      </p:sp>
    </p:spTree>
    <p:extLst>
      <p:ext uri="{BB962C8B-B14F-4D97-AF65-F5344CB8AC3E}">
        <p14:creationId xmlns:p14="http://schemas.microsoft.com/office/powerpoint/2010/main" val="191099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567B9F-274D-41E8-B467-1350B63F5ABB}"/>
              </a:ext>
            </a:extLst>
          </p:cNvPr>
          <p:cNvSpPr txBox="1"/>
          <p:nvPr/>
        </p:nvSpPr>
        <p:spPr>
          <a:xfrm>
            <a:off x="1996932" y="2762077"/>
            <a:ext cx="3702828" cy="954107"/>
          </a:xfrm>
          <a:prstGeom prst="rect">
            <a:avLst/>
          </a:prstGeom>
          <a:noFill/>
        </p:spPr>
        <p:txBody>
          <a:bodyPr wrap="square" rtlCol="0">
            <a:spAutoFit/>
          </a:bodyPr>
          <a:lstStyle/>
          <a:p>
            <a:r>
              <a:rPr lang="en-IN" sz="2800" b="1" dirty="0"/>
              <a:t>MISRA C in an</a:t>
            </a:r>
          </a:p>
          <a:p>
            <a:r>
              <a:rPr lang="en-IN" sz="2800" b="1" dirty="0"/>
              <a:t>... ISO 26262 context</a:t>
            </a:r>
          </a:p>
        </p:txBody>
      </p:sp>
      <p:sp>
        <p:nvSpPr>
          <p:cNvPr id="5" name="Oval 4">
            <a:extLst>
              <a:ext uri="{FF2B5EF4-FFF2-40B4-BE49-F238E27FC236}">
                <a16:creationId xmlns:a16="http://schemas.microsoft.com/office/drawing/2014/main" id="{06D3D89D-A4D7-4277-A34C-4FD97A20FCE7}"/>
              </a:ext>
            </a:extLst>
          </p:cNvPr>
          <p:cNvSpPr/>
          <p:nvPr/>
        </p:nvSpPr>
        <p:spPr>
          <a:xfrm>
            <a:off x="1199052" y="2930361"/>
            <a:ext cx="617538" cy="617538"/>
          </a:xfrm>
          <a:prstGeom prst="ellipse">
            <a:avLst/>
          </a:prstGeom>
          <a:solidFill>
            <a:schemeClr val="bg1"/>
          </a:solidFill>
          <a:ln w="31750" cap="flat">
            <a:solidFill>
              <a:schemeClr val="bg2"/>
            </a:solidFill>
            <a:prstDash val="solid"/>
            <a:miter/>
          </a:ln>
        </p:spPr>
        <p:txBody>
          <a:bodyPr anchor="ctr" anchorCtr="1"/>
          <a:lstStyle/>
          <a:p>
            <a:pPr algn="ctr">
              <a:defRPr/>
            </a:pPr>
            <a:r>
              <a:rPr lang="en-US" sz="2400" kern="0" dirty="0">
                <a:solidFill>
                  <a:srgbClr val="F46300"/>
                </a:solidFill>
                <a:ea typeface="MS PGothic"/>
              </a:rPr>
              <a:t>3</a:t>
            </a:r>
            <a:endParaRPr lang="en-GB" sz="2400" kern="0" dirty="0">
              <a:solidFill>
                <a:srgbClr val="F46300"/>
              </a:solidFill>
              <a:ea typeface="MS PGothic"/>
            </a:endParaRPr>
          </a:p>
        </p:txBody>
      </p:sp>
    </p:spTree>
    <p:extLst>
      <p:ext uri="{BB962C8B-B14F-4D97-AF65-F5344CB8AC3E}">
        <p14:creationId xmlns:p14="http://schemas.microsoft.com/office/powerpoint/2010/main" val="39129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3" presetClass="path" presetSubtype="0" fill="hold" grpId="1" nodeType="withEffect">
                                  <p:stCondLst>
                                    <p:cond delay="0"/>
                                  </p:stCondLst>
                                  <p:childTnLst>
                                    <p:animMotion origin="layout" path="M 2.29167E-6 -2.22222E-6 L -0.11836 -2.22222E-6 " pathEditMode="relative" rAng="0" ptsTypes="AA">
                                      <p:cBhvr>
                                        <p:cTn id="11" dur="500" spd="-100000" fill="hold"/>
                                        <p:tgtEl>
                                          <p:spTgt spid="5"/>
                                        </p:tgtEl>
                                        <p:attrNameLst>
                                          <p:attrName>ppt_x</p:attrName>
                                          <p:attrName>ppt_y</p:attrName>
                                        </p:attrNameLst>
                                      </p:cBhvr>
                                      <p:rCtr x="-59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MISRA C – In an ISO 26262 Context</a:t>
            </a:r>
          </a:p>
        </p:txBody>
      </p:sp>
      <p:sp>
        <p:nvSpPr>
          <p:cNvPr id="3" name="Content Placeholder 2"/>
          <p:cNvSpPr>
            <a:spLocks noGrp="1"/>
          </p:cNvSpPr>
          <p:nvPr>
            <p:ph idx="1"/>
          </p:nvPr>
        </p:nvSpPr>
        <p:spPr/>
        <p:txBody>
          <a:bodyPr/>
          <a:lstStyle/>
          <a:p>
            <a:pPr marL="0" indent="0">
              <a:buNone/>
            </a:pPr>
            <a:r>
              <a:rPr lang="en-GB" dirty="0"/>
              <a:t>ISO 26262-6:2018, Section 5.4.3</a:t>
            </a:r>
            <a:br>
              <a:rPr lang="en-GB" dirty="0"/>
            </a:br>
            <a:endParaRPr lang="en-GB" dirty="0"/>
          </a:p>
          <a:p>
            <a:pPr lvl="2"/>
            <a:r>
              <a:rPr lang="en-GB" sz="2400" dirty="0"/>
              <a:t>Criteria for suitable modelling, design or programming languages that are not sufficiently addressed by the language itself shall be covered by the corresponding guidelines, or by the development environment, considering the topics listed in Table 1</a:t>
            </a:r>
            <a:br>
              <a:rPr lang="en-GB" sz="2400" dirty="0"/>
            </a:br>
            <a:endParaRPr lang="en-GB" sz="2400" dirty="0"/>
          </a:p>
          <a:p>
            <a:pPr lvl="2"/>
            <a:r>
              <a:rPr lang="en-GB" sz="2400" dirty="0"/>
              <a:t>Example 1: MISRA C is a coding guideline for the programming language C and includes guidance on automatically generated code</a:t>
            </a:r>
          </a:p>
        </p:txBody>
      </p:sp>
      <p:sp>
        <p:nvSpPr>
          <p:cNvPr id="5" name="Slide Number Placeholder 4"/>
          <p:cNvSpPr>
            <a:spLocks noGrp="1"/>
          </p:cNvSpPr>
          <p:nvPr>
            <p:ph type="sldNum" sz="quarter" idx="11"/>
          </p:nvPr>
        </p:nvSpPr>
        <p:spPr/>
        <p:txBody>
          <a:bodyPr/>
          <a:lstStyle/>
          <a:p>
            <a:fld id="{BDC07CEB-BE3D-8A44-967E-C60155214EAE}" type="slidenum">
              <a:rPr lang="en-US" smtClean="0"/>
              <a:pPr/>
              <a:t>28</a:t>
            </a:fld>
            <a:endParaRPr lang="en-US" dirty="0"/>
          </a:p>
        </p:txBody>
      </p:sp>
      <p:pic>
        <p:nvPicPr>
          <p:cNvPr id="7" name="Picture 6">
            <a:extLst>
              <a:ext uri="{FF2B5EF4-FFF2-40B4-BE49-F238E27FC236}">
                <a16:creationId xmlns:a16="http://schemas.microsoft.com/office/drawing/2014/main" id="{BC7F7423-CB33-41BA-90C2-3310ECB8D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995" y="4937610"/>
            <a:ext cx="9052010" cy="1351280"/>
          </a:xfrm>
          <a:prstGeom prst="rect">
            <a:avLst/>
          </a:prstGeom>
          <a:ln>
            <a:solidFill>
              <a:schemeClr val="accent1"/>
            </a:solidFill>
          </a:ln>
        </p:spPr>
      </p:pic>
    </p:spTree>
    <p:extLst>
      <p:ext uri="{BB962C8B-B14F-4D97-AF65-F5344CB8AC3E}">
        <p14:creationId xmlns:p14="http://schemas.microsoft.com/office/powerpoint/2010/main" val="198992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a:t>MISRA C – In an ISO 26262 Context</a:t>
            </a:r>
          </a:p>
        </p:txBody>
      </p:sp>
      <p:sp>
        <p:nvSpPr>
          <p:cNvPr id="3" name="Content Placeholder 2"/>
          <p:cNvSpPr>
            <a:spLocks noGrp="1"/>
          </p:cNvSpPr>
          <p:nvPr>
            <p:ph idx="1"/>
          </p:nvPr>
        </p:nvSpPr>
        <p:spPr/>
        <p:txBody>
          <a:bodyPr/>
          <a:lstStyle/>
          <a:p>
            <a:pPr marL="0" indent="0">
              <a:buNone/>
            </a:pPr>
            <a:r>
              <a:rPr lang="en-GB" dirty="0"/>
              <a:t>ISO 26262-6:2018, Table 1</a:t>
            </a:r>
          </a:p>
        </p:txBody>
      </p:sp>
      <p:sp>
        <p:nvSpPr>
          <p:cNvPr id="5" name="Slide Number Placeholder 4"/>
          <p:cNvSpPr>
            <a:spLocks noGrp="1"/>
          </p:cNvSpPr>
          <p:nvPr>
            <p:ph type="sldNum" sz="quarter" idx="11"/>
          </p:nvPr>
        </p:nvSpPr>
        <p:spPr/>
        <p:txBody>
          <a:bodyPr/>
          <a:lstStyle/>
          <a:p>
            <a:fld id="{BDC07CEB-BE3D-8A44-967E-C60155214EAE}" type="slidenum">
              <a:rPr lang="en-US" smtClean="0"/>
              <a:pPr/>
              <a:t>29</a:t>
            </a:fld>
            <a:endParaRPr lang="en-US" dirty="0"/>
          </a:p>
        </p:txBody>
      </p:sp>
      <p:pic>
        <p:nvPicPr>
          <p:cNvPr id="9" name="Picture 8">
            <a:extLst>
              <a:ext uri="{FF2B5EF4-FFF2-40B4-BE49-F238E27FC236}">
                <a16:creationId xmlns:a16="http://schemas.microsoft.com/office/drawing/2014/main" id="{9F36A205-49BE-48CA-A94F-C51716ADF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720" y="2265680"/>
            <a:ext cx="8985655" cy="3616960"/>
          </a:xfrm>
          <a:prstGeom prst="rect">
            <a:avLst/>
          </a:prstGeom>
        </p:spPr>
      </p:pic>
    </p:spTree>
    <p:extLst>
      <p:ext uri="{BB962C8B-B14F-4D97-AF65-F5344CB8AC3E}">
        <p14:creationId xmlns:p14="http://schemas.microsoft.com/office/powerpoint/2010/main" val="350238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9B05BE-186F-8E38-7592-8F46C197CF8F}"/>
              </a:ext>
            </a:extLst>
          </p:cNvPr>
          <p:cNvSpPr txBox="1"/>
          <p:nvPr/>
        </p:nvSpPr>
        <p:spPr>
          <a:xfrm>
            <a:off x="2027238" y="5798609"/>
            <a:ext cx="5397631" cy="830997"/>
          </a:xfrm>
          <a:prstGeom prst="rect">
            <a:avLst/>
          </a:prstGeom>
          <a:noFill/>
        </p:spPr>
        <p:txBody>
          <a:bodyPr wrap="none">
            <a:spAutoFit/>
          </a:bodyPr>
          <a:lstStyle/>
          <a:p>
            <a:pPr lvl="0">
              <a:defRPr/>
            </a:pPr>
            <a:r>
              <a:rPr lang="en-US" sz="2400" kern="0" dirty="0">
                <a:solidFill>
                  <a:srgbClr val="F46300"/>
                </a:solidFill>
                <a:ea typeface="MS PGothic"/>
              </a:rPr>
              <a:t>Why Use MISRA…</a:t>
            </a:r>
            <a:br>
              <a:rPr lang="en-US" sz="2400" kern="0" dirty="0">
                <a:solidFill>
                  <a:srgbClr val="F46300"/>
                </a:solidFill>
                <a:ea typeface="MS PGothic"/>
              </a:rPr>
            </a:br>
            <a:r>
              <a:rPr lang="en-US" sz="2400" kern="0" dirty="0">
                <a:solidFill>
                  <a:srgbClr val="F46300"/>
                </a:solidFill>
                <a:ea typeface="MS PGothic"/>
              </a:rPr>
              <a:t>... Or, in fact, any other Static Analysis</a:t>
            </a:r>
          </a:p>
        </p:txBody>
      </p:sp>
      <p:cxnSp>
        <p:nvCxnSpPr>
          <p:cNvPr id="4" name="Straight Connector 3">
            <a:extLst>
              <a:ext uri="{FF2B5EF4-FFF2-40B4-BE49-F238E27FC236}">
                <a16:creationId xmlns:a16="http://schemas.microsoft.com/office/drawing/2014/main" id="{D72DB489-97F8-0F1C-9909-4F3385D69C20}"/>
              </a:ext>
            </a:extLst>
          </p:cNvPr>
          <p:cNvCxnSpPr>
            <a:endCxn id="8" idx="2"/>
          </p:cNvCxnSpPr>
          <p:nvPr/>
        </p:nvCxnSpPr>
        <p:spPr>
          <a:xfrm>
            <a:off x="652463" y="6025621"/>
            <a:ext cx="658812" cy="3175"/>
          </a:xfrm>
          <a:prstGeom prst="line">
            <a:avLst/>
          </a:prstGeom>
          <a:ln w="381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6CFA1FE-7238-1DCC-E14C-38B0B8BC11AC}"/>
              </a:ext>
            </a:extLst>
          </p:cNvPr>
          <p:cNvGrpSpPr/>
          <p:nvPr/>
        </p:nvGrpSpPr>
        <p:grpSpPr>
          <a:xfrm>
            <a:off x="417286" y="4826698"/>
            <a:ext cx="239260" cy="1307580"/>
            <a:chOff x="1142099" y="1679090"/>
            <a:chExt cx="199920" cy="1092580"/>
          </a:xfrm>
          <a:solidFill>
            <a:schemeClr val="bg1">
              <a:lumMod val="75000"/>
            </a:schemeClr>
          </a:solidFill>
        </p:grpSpPr>
        <p:sp>
          <p:nvSpPr>
            <p:cNvPr id="6" name="Rounded Rectangle 60">
              <a:extLst>
                <a:ext uri="{FF2B5EF4-FFF2-40B4-BE49-F238E27FC236}">
                  <a16:creationId xmlns:a16="http://schemas.microsoft.com/office/drawing/2014/main" id="{3BBED044-1593-3FCB-6BCB-8D5BE0B21A92}"/>
                </a:ext>
              </a:extLst>
            </p:cNvPr>
            <p:cNvSpPr/>
            <p:nvPr/>
          </p:nvSpPr>
          <p:spPr bwMode="auto">
            <a:xfrm>
              <a:off x="1219200" y="1679090"/>
              <a:ext cx="45719" cy="912756"/>
            </a:xfrm>
            <a:prstGeom prst="roundRect">
              <a:avLst/>
            </a:prstGeom>
            <a:grpFill/>
            <a:ln w="19050">
              <a:no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sp>
          <p:nvSpPr>
            <p:cNvPr id="7" name="Oval 6">
              <a:extLst>
                <a:ext uri="{FF2B5EF4-FFF2-40B4-BE49-F238E27FC236}">
                  <a16:creationId xmlns:a16="http://schemas.microsoft.com/office/drawing/2014/main" id="{85DE7CE4-243C-BCD8-B40E-23DD48D60525}"/>
                </a:ext>
              </a:extLst>
            </p:cNvPr>
            <p:cNvSpPr/>
            <p:nvPr/>
          </p:nvSpPr>
          <p:spPr bwMode="auto">
            <a:xfrm>
              <a:off x="1142099" y="2571750"/>
              <a:ext cx="199920" cy="199920"/>
            </a:xfrm>
            <a:prstGeom prst="ellipse">
              <a:avLst/>
            </a:prstGeom>
            <a:solidFill>
              <a:schemeClr val="bg1"/>
            </a:solidFill>
            <a:ln w="31750">
              <a:solidFill>
                <a:schemeClr val="accent1"/>
              </a:solid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grpSp>
      <p:sp>
        <p:nvSpPr>
          <p:cNvPr id="8" name="Oval 7">
            <a:extLst>
              <a:ext uri="{FF2B5EF4-FFF2-40B4-BE49-F238E27FC236}">
                <a16:creationId xmlns:a16="http://schemas.microsoft.com/office/drawing/2014/main" id="{E590EA37-EDE9-29C9-D670-8E56133FBEDA}"/>
              </a:ext>
            </a:extLst>
          </p:cNvPr>
          <p:cNvSpPr/>
          <p:nvPr/>
        </p:nvSpPr>
        <p:spPr>
          <a:xfrm>
            <a:off x="1311275" y="5720821"/>
            <a:ext cx="617538" cy="617538"/>
          </a:xfrm>
          <a:prstGeom prst="ellipse">
            <a:avLst/>
          </a:prstGeom>
          <a:solidFill>
            <a:schemeClr val="bg1"/>
          </a:solidFill>
          <a:ln w="31750" cap="flat">
            <a:solidFill>
              <a:schemeClr val="bg2"/>
            </a:solidFill>
            <a:prstDash val="solid"/>
            <a:miter/>
          </a:ln>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F46300"/>
                </a:solidFill>
                <a:effectLst/>
                <a:uLnTx/>
                <a:uFillTx/>
                <a:latin typeface="Arial"/>
                <a:ea typeface="MS PGothic"/>
                <a:cs typeface="+mn-cs"/>
              </a:rPr>
              <a:t>5</a:t>
            </a:r>
          </a:p>
        </p:txBody>
      </p:sp>
      <p:sp>
        <p:nvSpPr>
          <p:cNvPr id="2" name="Title 1">
            <a:extLst>
              <a:ext uri="{FF2B5EF4-FFF2-40B4-BE49-F238E27FC236}">
                <a16:creationId xmlns:a16="http://schemas.microsoft.com/office/drawing/2014/main" id="{C3624FE1-032C-4ADC-986C-4943D756CD8D}"/>
              </a:ext>
            </a:extLst>
          </p:cNvPr>
          <p:cNvSpPr>
            <a:spLocks noGrp="1"/>
          </p:cNvSpPr>
          <p:nvPr>
            <p:ph type="title"/>
          </p:nvPr>
        </p:nvSpPr>
        <p:spPr/>
        <p:txBody>
          <a:bodyPr/>
          <a:lstStyle/>
          <a:p>
            <a:r>
              <a:rPr lang="en-GB" dirty="0"/>
              <a:t>Agenda</a:t>
            </a:r>
          </a:p>
        </p:txBody>
      </p:sp>
      <p:sp>
        <p:nvSpPr>
          <p:cNvPr id="34" name="Slide Number Placeholder 3">
            <a:extLst>
              <a:ext uri="{FF2B5EF4-FFF2-40B4-BE49-F238E27FC236}">
                <a16:creationId xmlns:a16="http://schemas.microsoft.com/office/drawing/2014/main" id="{7EB8F902-B4F8-4FCB-8C57-FEE64224F270}"/>
              </a:ext>
            </a:extLst>
          </p:cNvPr>
          <p:cNvSpPr txBox="1">
            <a:spLocks noGrp="1"/>
          </p:cNvSpPr>
          <p:nvPr>
            <p:ph type="sldNum" sz="quarter" idx="11"/>
          </p:nvPr>
        </p:nvSpPr>
        <p:spPr>
          <a:prstGeom prst="rect">
            <a:avLst/>
          </a:prstGeom>
        </p:spPr>
        <p:txBody>
          <a:bodyPr/>
          <a:lstStyle>
            <a:lvl1pPr>
              <a:defRPr sz="1000">
                <a:latin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63CBE0-14DD-4C03-A31B-BCEF3929DA97}" type="slidenum">
              <a:rPr kumimoji="0" sz="1000" b="0" i="0" u="none" strike="noStrike" kern="1200" cap="none" spc="0" normalizeH="0" baseline="0" noProof="0">
                <a:ln>
                  <a:noFill/>
                </a:ln>
                <a:solidFill>
                  <a:srgbClr val="404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000" b="0" i="0" u="none" strike="noStrike" kern="1200" cap="none" spc="0" normalizeH="0" baseline="0" noProof="0">
              <a:ln>
                <a:noFill/>
              </a:ln>
              <a:solidFill>
                <a:srgbClr val="404040"/>
              </a:solidFill>
              <a:effectLst/>
              <a:uLnTx/>
              <a:uFillTx/>
              <a:latin typeface="Arial"/>
              <a:ea typeface="+mn-ea"/>
              <a:cs typeface="+mn-cs"/>
            </a:endParaRPr>
          </a:p>
        </p:txBody>
      </p:sp>
      <p:cxnSp>
        <p:nvCxnSpPr>
          <p:cNvPr id="63" name="Straight Connector 62">
            <a:extLst>
              <a:ext uri="{FF2B5EF4-FFF2-40B4-BE49-F238E27FC236}">
                <a16:creationId xmlns:a16="http://schemas.microsoft.com/office/drawing/2014/main" id="{DCB6FD97-7891-4126-BF27-7451106B9698}"/>
              </a:ext>
            </a:extLst>
          </p:cNvPr>
          <p:cNvCxnSpPr>
            <a:endCxn id="88" idx="2"/>
          </p:cNvCxnSpPr>
          <p:nvPr/>
        </p:nvCxnSpPr>
        <p:spPr>
          <a:xfrm>
            <a:off x="652463" y="1816100"/>
            <a:ext cx="658812" cy="1588"/>
          </a:xfrm>
          <a:prstGeom prst="line">
            <a:avLst/>
          </a:prstGeom>
          <a:ln w="381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A8A249F-D1D8-499C-A8F3-E46E2BAD260A}"/>
              </a:ext>
            </a:extLst>
          </p:cNvPr>
          <p:cNvCxnSpPr/>
          <p:nvPr/>
        </p:nvCxnSpPr>
        <p:spPr>
          <a:xfrm>
            <a:off x="652463" y="2867025"/>
            <a:ext cx="668337" cy="0"/>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1C98C84-0C54-4D90-A220-F21619D998AF}"/>
              </a:ext>
            </a:extLst>
          </p:cNvPr>
          <p:cNvCxnSpPr/>
          <p:nvPr/>
        </p:nvCxnSpPr>
        <p:spPr>
          <a:xfrm flipV="1">
            <a:off x="652463" y="4968875"/>
            <a:ext cx="631825" cy="9525"/>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8CACFEE4-73F1-4612-84FF-A8DABE05797A}"/>
              </a:ext>
            </a:extLst>
          </p:cNvPr>
          <p:cNvGrpSpPr/>
          <p:nvPr/>
        </p:nvGrpSpPr>
        <p:grpSpPr>
          <a:xfrm>
            <a:off x="417286" y="3772268"/>
            <a:ext cx="239260" cy="1315117"/>
            <a:chOff x="1142099" y="1672793"/>
            <a:chExt cx="199920" cy="1098877"/>
          </a:xfrm>
          <a:solidFill>
            <a:schemeClr val="bg1">
              <a:lumMod val="75000"/>
            </a:schemeClr>
          </a:solidFill>
        </p:grpSpPr>
        <p:sp>
          <p:nvSpPr>
            <p:cNvPr id="71" name="Rounded Rectangle 38">
              <a:extLst>
                <a:ext uri="{FF2B5EF4-FFF2-40B4-BE49-F238E27FC236}">
                  <a16:creationId xmlns:a16="http://schemas.microsoft.com/office/drawing/2014/main" id="{95D81FF4-FF7C-4DFC-A4F3-BD153D120BF4}"/>
                </a:ext>
              </a:extLst>
            </p:cNvPr>
            <p:cNvSpPr/>
            <p:nvPr/>
          </p:nvSpPr>
          <p:spPr bwMode="auto">
            <a:xfrm>
              <a:off x="1219200" y="1672793"/>
              <a:ext cx="46836" cy="919054"/>
            </a:xfrm>
            <a:prstGeom prst="roundRect">
              <a:avLst/>
            </a:prstGeom>
            <a:grpFill/>
            <a:ln w="19050">
              <a:no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sp>
          <p:nvSpPr>
            <p:cNvPr id="72" name="Oval 71">
              <a:extLst>
                <a:ext uri="{FF2B5EF4-FFF2-40B4-BE49-F238E27FC236}">
                  <a16:creationId xmlns:a16="http://schemas.microsoft.com/office/drawing/2014/main" id="{C7F727FF-502C-4B8A-B3A8-3FC8EA757918}"/>
                </a:ext>
              </a:extLst>
            </p:cNvPr>
            <p:cNvSpPr/>
            <p:nvPr/>
          </p:nvSpPr>
          <p:spPr bwMode="auto">
            <a:xfrm>
              <a:off x="1142099" y="2571750"/>
              <a:ext cx="199920" cy="199920"/>
            </a:xfrm>
            <a:prstGeom prst="ellipse">
              <a:avLst/>
            </a:prstGeom>
            <a:solidFill>
              <a:schemeClr val="bg1"/>
            </a:solidFill>
            <a:ln w="31750">
              <a:solidFill>
                <a:schemeClr val="accent1"/>
              </a:solid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grpSp>
      <p:sp>
        <p:nvSpPr>
          <p:cNvPr id="73" name="TextBox 72">
            <a:extLst>
              <a:ext uri="{FF2B5EF4-FFF2-40B4-BE49-F238E27FC236}">
                <a16:creationId xmlns:a16="http://schemas.microsoft.com/office/drawing/2014/main" id="{1F9BE6A0-A1A5-4724-88D0-D60B574E2518}"/>
              </a:ext>
            </a:extLst>
          </p:cNvPr>
          <p:cNvSpPr txBox="1"/>
          <p:nvPr/>
        </p:nvSpPr>
        <p:spPr>
          <a:xfrm>
            <a:off x="2027238" y="1579563"/>
            <a:ext cx="5430837" cy="830997"/>
          </a:xfrm>
          <a:prstGeom prst="rect">
            <a:avLst/>
          </a:prstGeom>
          <a:noFill/>
        </p:spPr>
        <p:txBody>
          <a:bodyPr>
            <a:spAutoFit/>
          </a:bodyPr>
          <a:lstStyle/>
          <a:p>
            <a:pPr lvl="0">
              <a:defRPr/>
            </a:pPr>
            <a:r>
              <a:rPr lang="en-US" sz="2400" kern="0">
                <a:solidFill>
                  <a:srgbClr val="F46300"/>
                </a:solidFill>
                <a:ea typeface="MS PGothic"/>
              </a:rPr>
              <a:t>Functional Safety Standards</a:t>
            </a:r>
            <a:br>
              <a:rPr lang="en-US" sz="2400" kern="0">
                <a:solidFill>
                  <a:srgbClr val="F46300"/>
                </a:solidFill>
                <a:ea typeface="MS PGothic"/>
              </a:rPr>
            </a:br>
            <a:r>
              <a:rPr lang="en-US" sz="2400" kern="0">
                <a:solidFill>
                  <a:srgbClr val="F46300"/>
                </a:solidFill>
                <a:ea typeface="MS PGothic"/>
              </a:rPr>
              <a:t>… and how MISRA fits in</a:t>
            </a:r>
            <a:endParaRPr lang="en-US" sz="2400" kern="0" dirty="0">
              <a:solidFill>
                <a:srgbClr val="F46300"/>
              </a:solidFill>
              <a:ea typeface="MS PGothic"/>
            </a:endParaRPr>
          </a:p>
        </p:txBody>
      </p:sp>
      <p:sp>
        <p:nvSpPr>
          <p:cNvPr id="74" name="TextBox 73">
            <a:extLst>
              <a:ext uri="{FF2B5EF4-FFF2-40B4-BE49-F238E27FC236}">
                <a16:creationId xmlns:a16="http://schemas.microsoft.com/office/drawing/2014/main" id="{9F4F237F-303C-4066-9A29-2E6114C71C0F}"/>
              </a:ext>
            </a:extLst>
          </p:cNvPr>
          <p:cNvSpPr txBox="1"/>
          <p:nvPr/>
        </p:nvSpPr>
        <p:spPr>
          <a:xfrm>
            <a:off x="2027238" y="2636838"/>
            <a:ext cx="3879588" cy="830997"/>
          </a:xfrm>
          <a:prstGeom prst="rect">
            <a:avLst/>
          </a:prstGeom>
          <a:noFill/>
        </p:spPr>
        <p:txBody>
          <a:bodyPr wrap="none">
            <a:spAutoFit/>
          </a:bodyPr>
          <a:lstStyle/>
          <a:p>
            <a:pPr lvl="0">
              <a:defRPr/>
            </a:pPr>
            <a:r>
              <a:rPr lang="en-US" sz="2400" kern="0">
                <a:solidFill>
                  <a:srgbClr val="480B7C"/>
                </a:solidFill>
                <a:ea typeface="MS PGothic"/>
              </a:rPr>
              <a:t>The C Language...</a:t>
            </a:r>
            <a:br>
              <a:rPr lang="en-US" sz="2400" kern="0">
                <a:solidFill>
                  <a:srgbClr val="480B7C"/>
                </a:solidFill>
                <a:ea typeface="MS PGothic"/>
              </a:rPr>
            </a:br>
            <a:r>
              <a:rPr lang="en-US" sz="2400" kern="0">
                <a:solidFill>
                  <a:srgbClr val="480B7C"/>
                </a:solidFill>
                <a:ea typeface="MS PGothic"/>
              </a:rPr>
              <a:t>... and what is wrong with it</a:t>
            </a:r>
            <a:endParaRPr lang="en-US" sz="2400" kern="0" dirty="0">
              <a:solidFill>
                <a:srgbClr val="480B7C"/>
              </a:solidFill>
              <a:ea typeface="MS PGothic"/>
            </a:endParaRPr>
          </a:p>
        </p:txBody>
      </p:sp>
      <p:sp>
        <p:nvSpPr>
          <p:cNvPr id="75" name="TextBox 74">
            <a:extLst>
              <a:ext uri="{FF2B5EF4-FFF2-40B4-BE49-F238E27FC236}">
                <a16:creationId xmlns:a16="http://schemas.microsoft.com/office/drawing/2014/main" id="{6564919B-1282-4F76-A8BE-075051754DE4}"/>
              </a:ext>
            </a:extLst>
          </p:cNvPr>
          <p:cNvSpPr txBox="1"/>
          <p:nvPr/>
        </p:nvSpPr>
        <p:spPr>
          <a:xfrm>
            <a:off x="2027238" y="3687763"/>
            <a:ext cx="3948517" cy="461665"/>
          </a:xfrm>
          <a:prstGeom prst="rect">
            <a:avLst/>
          </a:prstGeom>
          <a:noFill/>
        </p:spPr>
        <p:txBody>
          <a:bodyPr wrap="none">
            <a:spAutoFit/>
          </a:bodyPr>
          <a:lstStyle/>
          <a:p>
            <a:pPr lvl="0">
              <a:defRPr/>
            </a:pPr>
            <a:r>
              <a:rPr lang="en-US" sz="2400" kern="0" dirty="0">
                <a:solidFill>
                  <a:srgbClr val="F46300"/>
                </a:solidFill>
                <a:ea typeface="MS PGothic"/>
              </a:rPr>
              <a:t>An introduction to MISRA C</a:t>
            </a:r>
          </a:p>
        </p:txBody>
      </p:sp>
      <p:cxnSp>
        <p:nvCxnSpPr>
          <p:cNvPr id="77" name="Straight Connector 76">
            <a:extLst>
              <a:ext uri="{FF2B5EF4-FFF2-40B4-BE49-F238E27FC236}">
                <a16:creationId xmlns:a16="http://schemas.microsoft.com/office/drawing/2014/main" id="{79A6E56C-F1FD-445A-86B9-4DFB20E4F01B}"/>
              </a:ext>
            </a:extLst>
          </p:cNvPr>
          <p:cNvCxnSpPr>
            <a:endCxn id="90" idx="2"/>
          </p:cNvCxnSpPr>
          <p:nvPr/>
        </p:nvCxnSpPr>
        <p:spPr>
          <a:xfrm>
            <a:off x="652463" y="3914775"/>
            <a:ext cx="658812" cy="3175"/>
          </a:xfrm>
          <a:prstGeom prst="line">
            <a:avLst/>
          </a:prstGeom>
          <a:ln w="381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671C528D-118F-497A-90B5-47667510D78C}"/>
              </a:ext>
            </a:extLst>
          </p:cNvPr>
          <p:cNvGrpSpPr/>
          <p:nvPr/>
        </p:nvGrpSpPr>
        <p:grpSpPr>
          <a:xfrm>
            <a:off x="417286" y="2715852"/>
            <a:ext cx="239260" cy="1307580"/>
            <a:chOff x="1142099" y="1679090"/>
            <a:chExt cx="199920" cy="1092580"/>
          </a:xfrm>
          <a:solidFill>
            <a:schemeClr val="bg1">
              <a:lumMod val="75000"/>
            </a:schemeClr>
          </a:solidFill>
        </p:grpSpPr>
        <p:sp>
          <p:nvSpPr>
            <p:cNvPr id="79" name="Rounded Rectangle 60">
              <a:extLst>
                <a:ext uri="{FF2B5EF4-FFF2-40B4-BE49-F238E27FC236}">
                  <a16:creationId xmlns:a16="http://schemas.microsoft.com/office/drawing/2014/main" id="{9ACB46AC-619D-442E-8EB6-D56DD85F5B42}"/>
                </a:ext>
              </a:extLst>
            </p:cNvPr>
            <p:cNvSpPr/>
            <p:nvPr/>
          </p:nvSpPr>
          <p:spPr bwMode="auto">
            <a:xfrm>
              <a:off x="1219200" y="1679090"/>
              <a:ext cx="45719" cy="912756"/>
            </a:xfrm>
            <a:prstGeom prst="roundRect">
              <a:avLst/>
            </a:prstGeom>
            <a:grpFill/>
            <a:ln w="19050">
              <a:no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sp>
          <p:nvSpPr>
            <p:cNvPr id="80" name="Oval 79">
              <a:extLst>
                <a:ext uri="{FF2B5EF4-FFF2-40B4-BE49-F238E27FC236}">
                  <a16:creationId xmlns:a16="http://schemas.microsoft.com/office/drawing/2014/main" id="{C49F654C-6F96-4BBC-8D85-46E42735E371}"/>
                </a:ext>
              </a:extLst>
            </p:cNvPr>
            <p:cNvSpPr/>
            <p:nvPr/>
          </p:nvSpPr>
          <p:spPr bwMode="auto">
            <a:xfrm>
              <a:off x="1142099" y="2571750"/>
              <a:ext cx="199920" cy="199920"/>
            </a:xfrm>
            <a:prstGeom prst="ellipse">
              <a:avLst/>
            </a:prstGeom>
            <a:solidFill>
              <a:schemeClr val="bg1"/>
            </a:solidFill>
            <a:ln w="31750">
              <a:solidFill>
                <a:schemeClr val="accent1"/>
              </a:solid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grpSp>
      <p:grpSp>
        <p:nvGrpSpPr>
          <p:cNvPr id="81" name="Group 80">
            <a:extLst>
              <a:ext uri="{FF2B5EF4-FFF2-40B4-BE49-F238E27FC236}">
                <a16:creationId xmlns:a16="http://schemas.microsoft.com/office/drawing/2014/main" id="{3D81EE32-90B8-44CC-B785-7859F5E87FA4}"/>
              </a:ext>
            </a:extLst>
          </p:cNvPr>
          <p:cNvGrpSpPr/>
          <p:nvPr/>
        </p:nvGrpSpPr>
        <p:grpSpPr>
          <a:xfrm>
            <a:off x="417286" y="1668930"/>
            <a:ext cx="239260" cy="1307580"/>
            <a:chOff x="1142099" y="1679090"/>
            <a:chExt cx="199920" cy="1092580"/>
          </a:xfrm>
          <a:solidFill>
            <a:schemeClr val="bg1">
              <a:lumMod val="75000"/>
            </a:schemeClr>
          </a:solidFill>
        </p:grpSpPr>
        <p:sp>
          <p:nvSpPr>
            <p:cNvPr id="82" name="Rounded Rectangle 41">
              <a:extLst>
                <a:ext uri="{FF2B5EF4-FFF2-40B4-BE49-F238E27FC236}">
                  <a16:creationId xmlns:a16="http://schemas.microsoft.com/office/drawing/2014/main" id="{5979D8E5-1868-4607-8A21-7CA3309B3632}"/>
                </a:ext>
              </a:extLst>
            </p:cNvPr>
            <p:cNvSpPr/>
            <p:nvPr/>
          </p:nvSpPr>
          <p:spPr bwMode="auto">
            <a:xfrm>
              <a:off x="1219200" y="1679090"/>
              <a:ext cx="45719" cy="912756"/>
            </a:xfrm>
            <a:prstGeom prst="roundRect">
              <a:avLst/>
            </a:prstGeom>
            <a:grpFill/>
            <a:ln w="19050">
              <a:no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sp>
          <p:nvSpPr>
            <p:cNvPr id="83" name="Oval 82">
              <a:extLst>
                <a:ext uri="{FF2B5EF4-FFF2-40B4-BE49-F238E27FC236}">
                  <a16:creationId xmlns:a16="http://schemas.microsoft.com/office/drawing/2014/main" id="{2C093653-A60E-46A4-A071-02A3C19F89F7}"/>
                </a:ext>
              </a:extLst>
            </p:cNvPr>
            <p:cNvSpPr/>
            <p:nvPr/>
          </p:nvSpPr>
          <p:spPr bwMode="auto">
            <a:xfrm>
              <a:off x="1142099" y="2571750"/>
              <a:ext cx="199920" cy="199920"/>
            </a:xfrm>
            <a:prstGeom prst="ellipse">
              <a:avLst/>
            </a:prstGeom>
            <a:solidFill>
              <a:schemeClr val="bg1"/>
            </a:solidFill>
            <a:ln w="31750">
              <a:solidFill>
                <a:schemeClr val="accent1"/>
              </a:solid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grpSp>
      <p:grpSp>
        <p:nvGrpSpPr>
          <p:cNvPr id="84" name="Group 83">
            <a:extLst>
              <a:ext uri="{FF2B5EF4-FFF2-40B4-BE49-F238E27FC236}">
                <a16:creationId xmlns:a16="http://schemas.microsoft.com/office/drawing/2014/main" id="{A5DC1928-E0BF-410E-850C-96780EC9FB5B}"/>
              </a:ext>
            </a:extLst>
          </p:cNvPr>
          <p:cNvGrpSpPr>
            <a:grpSpLocks/>
          </p:cNvGrpSpPr>
          <p:nvPr/>
        </p:nvGrpSpPr>
        <p:grpSpPr bwMode="auto">
          <a:xfrm>
            <a:off x="417513" y="890588"/>
            <a:ext cx="239712" cy="1044575"/>
            <a:chOff x="417286" y="881153"/>
            <a:chExt cx="239260" cy="1044145"/>
          </a:xfrm>
        </p:grpSpPr>
        <p:sp>
          <p:nvSpPr>
            <p:cNvPr id="85" name="Freeform 68">
              <a:extLst>
                <a:ext uri="{FF2B5EF4-FFF2-40B4-BE49-F238E27FC236}">
                  <a16:creationId xmlns:a16="http://schemas.microsoft.com/office/drawing/2014/main" id="{E4E750A6-00E0-4B45-B5AB-B0CEEF524700}"/>
                </a:ext>
              </a:extLst>
            </p:cNvPr>
            <p:cNvSpPr/>
            <p:nvPr/>
          </p:nvSpPr>
          <p:spPr bwMode="auto">
            <a:xfrm>
              <a:off x="509187" y="881153"/>
              <a:ext cx="55457" cy="828334"/>
            </a:xfrm>
            <a:custGeom>
              <a:avLst/>
              <a:gdLst>
                <a:gd name="connsiteX0" fmla="*/ 0 w 54716"/>
                <a:gd name="connsiteY0" fmla="*/ 0 h 828935"/>
                <a:gd name="connsiteX1" fmla="*/ 54716 w 54716"/>
                <a:gd name="connsiteY1" fmla="*/ 0 h 828935"/>
                <a:gd name="connsiteX2" fmla="*/ 54716 w 54716"/>
                <a:gd name="connsiteY2" fmla="*/ 819815 h 828935"/>
                <a:gd name="connsiteX3" fmla="*/ 45596 w 54716"/>
                <a:gd name="connsiteY3" fmla="*/ 828935 h 828935"/>
                <a:gd name="connsiteX4" fmla="*/ 9120 w 54716"/>
                <a:gd name="connsiteY4" fmla="*/ 828935 h 828935"/>
                <a:gd name="connsiteX5" fmla="*/ 0 w 54716"/>
                <a:gd name="connsiteY5" fmla="*/ 819815 h 8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16" h="828935">
                  <a:moveTo>
                    <a:pt x="0" y="0"/>
                  </a:moveTo>
                  <a:lnTo>
                    <a:pt x="54716" y="0"/>
                  </a:lnTo>
                  <a:lnTo>
                    <a:pt x="54716" y="819815"/>
                  </a:lnTo>
                  <a:cubicBezTo>
                    <a:pt x="54716" y="824852"/>
                    <a:pt x="50633" y="828935"/>
                    <a:pt x="45596" y="828935"/>
                  </a:cubicBezTo>
                  <a:lnTo>
                    <a:pt x="9120" y="828935"/>
                  </a:lnTo>
                  <a:cubicBezTo>
                    <a:pt x="4083" y="828935"/>
                    <a:pt x="0" y="824852"/>
                    <a:pt x="0" y="819815"/>
                  </a:cubicBezTo>
                  <a:close/>
                </a:path>
              </a:pathLst>
            </a:custGeom>
            <a:solidFill>
              <a:schemeClr val="bg1">
                <a:lumMod val="75000"/>
              </a:schemeClr>
            </a:solidFill>
            <a:ln w="19050">
              <a:noFill/>
              <a:round/>
              <a:headEnd/>
              <a:tailEnd/>
            </a:ln>
          </p:spPr>
          <p:txBody>
            <a:bodyPr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sp>
          <p:nvSpPr>
            <p:cNvPr id="86" name="Oval 85">
              <a:extLst>
                <a:ext uri="{FF2B5EF4-FFF2-40B4-BE49-F238E27FC236}">
                  <a16:creationId xmlns:a16="http://schemas.microsoft.com/office/drawing/2014/main" id="{A4AED18D-EAD7-42E5-BD0C-24C8110D118B}"/>
                </a:ext>
              </a:extLst>
            </p:cNvPr>
            <p:cNvSpPr/>
            <p:nvPr/>
          </p:nvSpPr>
          <p:spPr bwMode="auto">
            <a:xfrm>
              <a:off x="417286" y="1685684"/>
              <a:ext cx="239260" cy="239614"/>
            </a:xfrm>
            <a:prstGeom prst="ellipse">
              <a:avLst/>
            </a:prstGeom>
            <a:solidFill>
              <a:schemeClr val="bg1"/>
            </a:solidFill>
            <a:ln w="31750">
              <a:solidFill>
                <a:schemeClr val="accent1"/>
              </a:solidFill>
              <a:round/>
              <a:headEnd/>
              <a:tailEnd/>
            </a:ln>
          </p:spPr>
          <p:txBody>
            <a:bodyPr wrap="none" lIns="121920" tIns="60960" rIns="121920" bIns="6096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404040">
                    <a:lumMod val="75000"/>
                    <a:lumOff val="25000"/>
                  </a:srgbClr>
                </a:solidFill>
                <a:effectLst/>
                <a:uLnTx/>
                <a:uFillTx/>
                <a:latin typeface="Arial"/>
                <a:ea typeface="+mn-ea"/>
                <a:cs typeface="+mn-cs"/>
              </a:endParaRPr>
            </a:p>
          </p:txBody>
        </p:sp>
      </p:grpSp>
      <p:sp>
        <p:nvSpPr>
          <p:cNvPr id="87" name="TextBox 86">
            <a:extLst>
              <a:ext uri="{FF2B5EF4-FFF2-40B4-BE49-F238E27FC236}">
                <a16:creationId xmlns:a16="http://schemas.microsoft.com/office/drawing/2014/main" id="{5A26A8FF-3634-4939-8553-261C17BDE11A}"/>
              </a:ext>
            </a:extLst>
          </p:cNvPr>
          <p:cNvSpPr txBox="1"/>
          <p:nvPr/>
        </p:nvSpPr>
        <p:spPr>
          <a:xfrm>
            <a:off x="2027238" y="4738688"/>
            <a:ext cx="3073277" cy="830997"/>
          </a:xfrm>
          <a:prstGeom prst="rect">
            <a:avLst/>
          </a:prstGeom>
          <a:noFill/>
        </p:spPr>
        <p:txBody>
          <a:bodyPr wrap="none">
            <a:spAutoFit/>
          </a:bodyPr>
          <a:lstStyle/>
          <a:p>
            <a:pPr lvl="0">
              <a:defRPr/>
            </a:pPr>
            <a:r>
              <a:rPr lang="en-US" sz="2400" kern="0" dirty="0">
                <a:solidFill>
                  <a:srgbClr val="480B7C"/>
                </a:solidFill>
                <a:ea typeface="MS PGothic"/>
              </a:rPr>
              <a:t>MISRA C in an</a:t>
            </a:r>
          </a:p>
          <a:p>
            <a:pPr lvl="0">
              <a:defRPr/>
            </a:pPr>
            <a:r>
              <a:rPr lang="en-US" sz="2400" kern="0" dirty="0">
                <a:solidFill>
                  <a:srgbClr val="480B7C"/>
                </a:solidFill>
                <a:ea typeface="MS PGothic"/>
              </a:rPr>
              <a:t>... ISO 26262 context</a:t>
            </a:r>
          </a:p>
        </p:txBody>
      </p:sp>
      <p:sp>
        <p:nvSpPr>
          <p:cNvPr id="88" name="Oval 87">
            <a:extLst>
              <a:ext uri="{FF2B5EF4-FFF2-40B4-BE49-F238E27FC236}">
                <a16:creationId xmlns:a16="http://schemas.microsoft.com/office/drawing/2014/main" id="{93D85661-199A-49B9-B150-FD25CC62303F}"/>
              </a:ext>
            </a:extLst>
          </p:cNvPr>
          <p:cNvSpPr/>
          <p:nvPr/>
        </p:nvSpPr>
        <p:spPr>
          <a:xfrm>
            <a:off x="1311275" y="1508125"/>
            <a:ext cx="617538" cy="617538"/>
          </a:xfrm>
          <a:prstGeom prst="ellipse">
            <a:avLst/>
          </a:prstGeom>
          <a:solidFill>
            <a:schemeClr val="bg1"/>
          </a:solidFill>
          <a:ln w="31750" cap="flat">
            <a:solidFill>
              <a:schemeClr val="bg2"/>
            </a:solidFill>
            <a:prstDash val="solid"/>
            <a:miter/>
          </a:ln>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46300"/>
                </a:solidFill>
                <a:effectLst/>
                <a:uLnTx/>
                <a:uFillTx/>
                <a:latin typeface="Arial"/>
                <a:ea typeface="MS PGothic"/>
                <a:cs typeface="+mn-cs"/>
              </a:rPr>
              <a:t>1</a:t>
            </a:r>
          </a:p>
        </p:txBody>
      </p:sp>
      <p:sp>
        <p:nvSpPr>
          <p:cNvPr id="89" name="Oval 88">
            <a:extLst>
              <a:ext uri="{FF2B5EF4-FFF2-40B4-BE49-F238E27FC236}">
                <a16:creationId xmlns:a16="http://schemas.microsoft.com/office/drawing/2014/main" id="{AF66FD03-329D-4C18-B981-5CE714E4C9DC}"/>
              </a:ext>
            </a:extLst>
          </p:cNvPr>
          <p:cNvSpPr/>
          <p:nvPr/>
        </p:nvSpPr>
        <p:spPr>
          <a:xfrm>
            <a:off x="1311275" y="2559050"/>
            <a:ext cx="617538" cy="617538"/>
          </a:xfrm>
          <a:prstGeom prst="ellipse">
            <a:avLst/>
          </a:prstGeom>
          <a:solidFill>
            <a:schemeClr val="bg1"/>
          </a:solidFill>
          <a:ln w="38100" cap="flat">
            <a:solidFill>
              <a:schemeClr val="tx2"/>
            </a:solidFill>
            <a:prstDash val="solid"/>
            <a:miter/>
          </a:ln>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480B7C"/>
                </a:solidFill>
                <a:effectLst/>
                <a:uLnTx/>
                <a:uFillTx/>
                <a:latin typeface="Arial"/>
                <a:ea typeface="MS PGothic"/>
                <a:cs typeface="+mn-cs"/>
              </a:rPr>
              <a:t>2</a:t>
            </a:r>
          </a:p>
        </p:txBody>
      </p:sp>
      <p:sp>
        <p:nvSpPr>
          <p:cNvPr id="90" name="Oval 89">
            <a:extLst>
              <a:ext uri="{FF2B5EF4-FFF2-40B4-BE49-F238E27FC236}">
                <a16:creationId xmlns:a16="http://schemas.microsoft.com/office/drawing/2014/main" id="{BF855EF3-DBC4-48E9-9CDD-BD8E17226758}"/>
              </a:ext>
            </a:extLst>
          </p:cNvPr>
          <p:cNvSpPr/>
          <p:nvPr/>
        </p:nvSpPr>
        <p:spPr>
          <a:xfrm>
            <a:off x="1311275" y="3609975"/>
            <a:ext cx="617538" cy="617538"/>
          </a:xfrm>
          <a:prstGeom prst="ellipse">
            <a:avLst/>
          </a:prstGeom>
          <a:solidFill>
            <a:schemeClr val="bg1"/>
          </a:solidFill>
          <a:ln w="31750" cap="flat">
            <a:solidFill>
              <a:schemeClr val="bg2"/>
            </a:solidFill>
            <a:prstDash val="solid"/>
            <a:miter/>
          </a:ln>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46300"/>
                </a:solidFill>
                <a:effectLst/>
                <a:uLnTx/>
                <a:uFillTx/>
                <a:latin typeface="Arial"/>
                <a:ea typeface="MS PGothic"/>
                <a:cs typeface="+mn-cs"/>
              </a:rPr>
              <a:t>3</a:t>
            </a:r>
          </a:p>
        </p:txBody>
      </p:sp>
      <p:sp>
        <p:nvSpPr>
          <p:cNvPr id="91" name="Oval 90">
            <a:extLst>
              <a:ext uri="{FF2B5EF4-FFF2-40B4-BE49-F238E27FC236}">
                <a16:creationId xmlns:a16="http://schemas.microsoft.com/office/drawing/2014/main" id="{85674311-C98F-485B-A469-7AC1905C0B06}"/>
              </a:ext>
            </a:extLst>
          </p:cNvPr>
          <p:cNvSpPr/>
          <p:nvPr/>
        </p:nvSpPr>
        <p:spPr>
          <a:xfrm>
            <a:off x="1281113" y="4660900"/>
            <a:ext cx="619125" cy="617538"/>
          </a:xfrm>
          <a:prstGeom prst="ellipse">
            <a:avLst/>
          </a:prstGeom>
          <a:solidFill>
            <a:schemeClr val="bg1"/>
          </a:solidFill>
          <a:ln w="38100" cap="flat">
            <a:solidFill>
              <a:schemeClr val="tx2"/>
            </a:solidFill>
            <a:prstDash val="solid"/>
            <a:miter/>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480B7C"/>
                </a:solidFill>
                <a:effectLst/>
                <a:uLnTx/>
                <a:uFillTx/>
                <a:latin typeface="Arial"/>
                <a:ea typeface="MS PGothic"/>
                <a:cs typeface="+mn-cs"/>
              </a:rPr>
              <a:t>4</a:t>
            </a:r>
          </a:p>
        </p:txBody>
      </p:sp>
    </p:spTree>
    <p:extLst>
      <p:ext uri="{BB962C8B-B14F-4D97-AF65-F5344CB8AC3E}">
        <p14:creationId xmlns:p14="http://schemas.microsoft.com/office/powerpoint/2010/main" val="413215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500"/>
                                        <p:tgtEl>
                                          <p:spTgt spid="8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63" presetClass="path" presetSubtype="0" fill="hold" grpId="1" nodeType="withEffect">
                                  <p:stCondLst>
                                    <p:cond delay="0"/>
                                  </p:stCondLst>
                                  <p:childTnLst>
                                    <p:animMotion origin="layout" path="M -3.33333E-6 -4.81481E-6 L -0.1184 -4.81481E-6 " pathEditMode="relative" rAng="0" ptsTypes="AA">
                                      <p:cBhvr>
                                        <p:cTn id="15" dur="500" spd="-100000" fill="hold"/>
                                        <p:tgtEl>
                                          <p:spTgt spid="88"/>
                                        </p:tgtEl>
                                        <p:attrNameLst>
                                          <p:attrName>ppt_x</p:attrName>
                                          <p:attrName>ppt_y</p:attrName>
                                        </p:attrNameLst>
                                      </p:cBhvr>
                                      <p:rCtr x="-5920" y="0"/>
                                    </p:animMotion>
                                  </p:childTnLst>
                                </p:cTn>
                              </p:par>
                              <p:par>
                                <p:cTn id="16" presetID="22" presetClass="entr" presetSubtype="8"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p:tgtEl>
                                          <p:spTgt spid="73"/>
                                        </p:tgtEl>
                                        <p:attrNameLst>
                                          <p:attrName>ppt_x</p:attrName>
                                        </p:attrNameLst>
                                      </p:cBhvr>
                                      <p:tavLst>
                                        <p:tav tm="0">
                                          <p:val>
                                            <p:strVal val="#ppt_x-#ppt_w*1.125000"/>
                                          </p:val>
                                        </p:tav>
                                        <p:tav tm="100000">
                                          <p:val>
                                            <p:strVal val="#ppt_x"/>
                                          </p:val>
                                        </p:tav>
                                      </p:tavLst>
                                    </p:anim>
                                    <p:animEffect transition="in" filter="wipe(right)">
                                      <p:cBhvr>
                                        <p:cTn id="23" dur="500"/>
                                        <p:tgtEl>
                                          <p:spTgt spid="73"/>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par>
                                <p:cTn id="34" presetID="63" presetClass="path" presetSubtype="0" fill="hold" grpId="1" nodeType="withEffect">
                                  <p:stCondLst>
                                    <p:cond delay="0"/>
                                  </p:stCondLst>
                                  <p:childTnLst>
                                    <p:animMotion origin="layout" path="M -3.33333E-6 4.44444E-6 L -0.1184 4.44444E-6 " pathEditMode="relative" rAng="0" ptsTypes="AA">
                                      <p:cBhvr>
                                        <p:cTn id="35" dur="500" spd="-100000" fill="hold"/>
                                        <p:tgtEl>
                                          <p:spTgt spid="89"/>
                                        </p:tgtEl>
                                        <p:attrNameLst>
                                          <p:attrName>ppt_x</p:attrName>
                                          <p:attrName>ppt_y</p:attrName>
                                        </p:attrNameLst>
                                      </p:cBhvr>
                                      <p:rCtr x="-5920" y="0"/>
                                    </p:animMotion>
                                  </p:childTnLst>
                                </p:cTn>
                              </p:par>
                              <p:par>
                                <p:cTn id="36" presetID="22" presetClass="entr" presetSubtype="8"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500"/>
                                        <p:tgtEl>
                                          <p:spTgt spid="64"/>
                                        </p:tgtEl>
                                      </p:cBhvr>
                                    </p:animEffect>
                                  </p:childTnLst>
                                </p:cTn>
                              </p:par>
                            </p:childTnLst>
                          </p:cTn>
                        </p:par>
                        <p:par>
                          <p:cTn id="39" fill="hold">
                            <p:stCondLst>
                              <p:cond delay="2500"/>
                            </p:stCondLst>
                            <p:childTnLst>
                              <p:par>
                                <p:cTn id="40" presetID="12" presetClass="entr" presetSubtype="8"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
                                        <p:tgtEl>
                                          <p:spTgt spid="74"/>
                                        </p:tgtEl>
                                        <p:attrNameLst>
                                          <p:attrName>ppt_x</p:attrName>
                                        </p:attrNameLst>
                                      </p:cBhvr>
                                      <p:tavLst>
                                        <p:tav tm="0">
                                          <p:val>
                                            <p:strVal val="#ppt_x-#ppt_w*1.125000"/>
                                          </p:val>
                                        </p:tav>
                                        <p:tav tm="100000">
                                          <p:val>
                                            <p:strVal val="#ppt_x"/>
                                          </p:val>
                                        </p:tav>
                                      </p:tavLst>
                                    </p:anim>
                                    <p:animEffect transition="in" filter="wipe(right)">
                                      <p:cBhvr>
                                        <p:cTn id="43" dur="500"/>
                                        <p:tgtEl>
                                          <p:spTgt spid="74"/>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wipe(up)">
                                      <p:cBhvr>
                                        <p:cTn id="47" dur="500"/>
                                        <p:tgtEl>
                                          <p:spTgt spid="7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90"/>
                                        </p:tgtEl>
                                        <p:attrNameLst>
                                          <p:attrName>style.visibility</p:attrName>
                                        </p:attrNameLst>
                                      </p:cBhvr>
                                      <p:to>
                                        <p:strVal val="visible"/>
                                      </p:to>
                                    </p:set>
                                    <p:anim calcmode="lin" valueType="num">
                                      <p:cBhvr>
                                        <p:cTn id="51" dur="500" fill="hold"/>
                                        <p:tgtEl>
                                          <p:spTgt spid="90"/>
                                        </p:tgtEl>
                                        <p:attrNameLst>
                                          <p:attrName>ppt_w</p:attrName>
                                        </p:attrNameLst>
                                      </p:cBhvr>
                                      <p:tavLst>
                                        <p:tav tm="0">
                                          <p:val>
                                            <p:fltVal val="0"/>
                                          </p:val>
                                        </p:tav>
                                        <p:tav tm="100000">
                                          <p:val>
                                            <p:strVal val="#ppt_w"/>
                                          </p:val>
                                        </p:tav>
                                      </p:tavLst>
                                    </p:anim>
                                    <p:anim calcmode="lin" valueType="num">
                                      <p:cBhvr>
                                        <p:cTn id="52" dur="500" fill="hold"/>
                                        <p:tgtEl>
                                          <p:spTgt spid="90"/>
                                        </p:tgtEl>
                                        <p:attrNameLst>
                                          <p:attrName>ppt_h</p:attrName>
                                        </p:attrNameLst>
                                      </p:cBhvr>
                                      <p:tavLst>
                                        <p:tav tm="0">
                                          <p:val>
                                            <p:fltVal val="0"/>
                                          </p:val>
                                        </p:tav>
                                        <p:tav tm="100000">
                                          <p:val>
                                            <p:strVal val="#ppt_h"/>
                                          </p:val>
                                        </p:tav>
                                      </p:tavLst>
                                    </p:anim>
                                    <p:animEffect transition="in" filter="fade">
                                      <p:cBhvr>
                                        <p:cTn id="53" dur="500"/>
                                        <p:tgtEl>
                                          <p:spTgt spid="90"/>
                                        </p:tgtEl>
                                      </p:cBhvr>
                                    </p:animEffect>
                                  </p:childTnLst>
                                </p:cTn>
                              </p:par>
                              <p:par>
                                <p:cTn id="54" presetID="63" presetClass="path" presetSubtype="0" fill="hold" grpId="1" nodeType="withEffect">
                                  <p:stCondLst>
                                    <p:cond delay="0"/>
                                  </p:stCondLst>
                                  <p:childTnLst>
                                    <p:animMotion origin="layout" path="M -3.33333E-6 3.7037E-6 L -0.1184 3.7037E-6 " pathEditMode="relative" rAng="0" ptsTypes="AA">
                                      <p:cBhvr>
                                        <p:cTn id="55" dur="500" spd="-100000" fill="hold"/>
                                        <p:tgtEl>
                                          <p:spTgt spid="90"/>
                                        </p:tgtEl>
                                        <p:attrNameLst>
                                          <p:attrName>ppt_x</p:attrName>
                                          <p:attrName>ppt_y</p:attrName>
                                        </p:attrNameLst>
                                      </p:cBhvr>
                                      <p:rCtr x="-5920" y="0"/>
                                    </p:animMotion>
                                  </p:childTnLst>
                                </p:cTn>
                              </p:par>
                              <p:par>
                                <p:cTn id="56" presetID="22" presetClass="entr" presetSubtype="8" fill="hold"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500"/>
                                        <p:tgtEl>
                                          <p:spTgt spid="77"/>
                                        </p:tgtEl>
                                      </p:cBhvr>
                                    </p:animEffect>
                                  </p:childTnLst>
                                </p:cTn>
                              </p:par>
                            </p:childTnLst>
                          </p:cTn>
                        </p:par>
                        <p:par>
                          <p:cTn id="59" fill="hold">
                            <p:stCondLst>
                              <p:cond delay="4000"/>
                            </p:stCondLst>
                            <p:childTnLst>
                              <p:par>
                                <p:cTn id="60" presetID="12" presetClass="entr" presetSubtype="8"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500"/>
                                        <p:tgtEl>
                                          <p:spTgt spid="75"/>
                                        </p:tgtEl>
                                        <p:attrNameLst>
                                          <p:attrName>ppt_x</p:attrName>
                                        </p:attrNameLst>
                                      </p:cBhvr>
                                      <p:tavLst>
                                        <p:tav tm="0">
                                          <p:val>
                                            <p:strVal val="#ppt_x-#ppt_w*1.125000"/>
                                          </p:val>
                                        </p:tav>
                                        <p:tav tm="100000">
                                          <p:val>
                                            <p:strVal val="#ppt_x"/>
                                          </p:val>
                                        </p:tav>
                                      </p:tavLst>
                                    </p:anim>
                                    <p:animEffect transition="in" filter="wipe(right)">
                                      <p:cBhvr>
                                        <p:cTn id="63" dur="500"/>
                                        <p:tgtEl>
                                          <p:spTgt spid="75"/>
                                        </p:tgtEl>
                                      </p:cBhvr>
                                    </p:animEffect>
                                  </p:childTnLst>
                                </p:cTn>
                              </p:par>
                            </p:childTnLst>
                          </p:cTn>
                        </p:par>
                        <p:par>
                          <p:cTn id="64" fill="hold">
                            <p:stCondLst>
                              <p:cond delay="4500"/>
                            </p:stCondLst>
                            <p:childTnLst>
                              <p:par>
                                <p:cTn id="65" presetID="22" presetClass="entr" presetSubtype="1" fill="hold"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up)">
                                      <p:cBhvr>
                                        <p:cTn id="67" dur="500"/>
                                        <p:tgtEl>
                                          <p:spTgt spid="70"/>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p:cTn id="71" dur="500" fill="hold"/>
                                        <p:tgtEl>
                                          <p:spTgt spid="91"/>
                                        </p:tgtEl>
                                        <p:attrNameLst>
                                          <p:attrName>ppt_w</p:attrName>
                                        </p:attrNameLst>
                                      </p:cBhvr>
                                      <p:tavLst>
                                        <p:tav tm="0">
                                          <p:val>
                                            <p:fltVal val="0"/>
                                          </p:val>
                                        </p:tav>
                                        <p:tav tm="100000">
                                          <p:val>
                                            <p:strVal val="#ppt_w"/>
                                          </p:val>
                                        </p:tav>
                                      </p:tavLst>
                                    </p:anim>
                                    <p:anim calcmode="lin" valueType="num">
                                      <p:cBhvr>
                                        <p:cTn id="72" dur="500" fill="hold"/>
                                        <p:tgtEl>
                                          <p:spTgt spid="91"/>
                                        </p:tgtEl>
                                        <p:attrNameLst>
                                          <p:attrName>ppt_h</p:attrName>
                                        </p:attrNameLst>
                                      </p:cBhvr>
                                      <p:tavLst>
                                        <p:tav tm="0">
                                          <p:val>
                                            <p:fltVal val="0"/>
                                          </p:val>
                                        </p:tav>
                                        <p:tav tm="100000">
                                          <p:val>
                                            <p:strVal val="#ppt_h"/>
                                          </p:val>
                                        </p:tav>
                                      </p:tavLst>
                                    </p:anim>
                                    <p:animEffect transition="in" filter="fade">
                                      <p:cBhvr>
                                        <p:cTn id="73" dur="500"/>
                                        <p:tgtEl>
                                          <p:spTgt spid="91"/>
                                        </p:tgtEl>
                                      </p:cBhvr>
                                    </p:animEffect>
                                  </p:childTnLst>
                                </p:cTn>
                              </p:par>
                              <p:par>
                                <p:cTn id="74" presetID="63" presetClass="path" presetSubtype="0" fill="hold" grpId="1" nodeType="withEffect">
                                  <p:stCondLst>
                                    <p:cond delay="0"/>
                                  </p:stCondLst>
                                  <p:childTnLst>
                                    <p:animMotion origin="layout" path="M 1.66667E-6 2.96296E-6 L -0.11528 2.96296E-6 " pathEditMode="relative" rAng="0" ptsTypes="AA">
                                      <p:cBhvr>
                                        <p:cTn id="75" dur="500" spd="-100000" fill="hold"/>
                                        <p:tgtEl>
                                          <p:spTgt spid="91"/>
                                        </p:tgtEl>
                                        <p:attrNameLst>
                                          <p:attrName>ppt_x</p:attrName>
                                          <p:attrName>ppt_y</p:attrName>
                                        </p:attrNameLst>
                                      </p:cBhvr>
                                      <p:rCtr x="-5764" y="0"/>
                                    </p:animMotion>
                                  </p:childTnLst>
                                </p:cTn>
                              </p:par>
                              <p:par>
                                <p:cTn id="76" presetID="22" presetClass="entr" presetSubtype="8" fill="hold"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wipe(left)">
                                      <p:cBhvr>
                                        <p:cTn id="78" dur="500"/>
                                        <p:tgtEl>
                                          <p:spTgt spid="65"/>
                                        </p:tgtEl>
                                      </p:cBhvr>
                                    </p:animEffect>
                                  </p:childTnLst>
                                </p:cTn>
                              </p:par>
                            </p:childTnLst>
                          </p:cTn>
                        </p:par>
                        <p:par>
                          <p:cTn id="79" fill="hold">
                            <p:stCondLst>
                              <p:cond delay="5500"/>
                            </p:stCondLst>
                            <p:childTnLst>
                              <p:par>
                                <p:cTn id="80" presetID="12" presetClass="entr" presetSubtype="8"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additive="base">
                                        <p:cTn id="82" dur="500"/>
                                        <p:tgtEl>
                                          <p:spTgt spid="87"/>
                                        </p:tgtEl>
                                        <p:attrNameLst>
                                          <p:attrName>ppt_x</p:attrName>
                                        </p:attrNameLst>
                                      </p:cBhvr>
                                      <p:tavLst>
                                        <p:tav tm="0">
                                          <p:val>
                                            <p:strVal val="#ppt_x-#ppt_w*1.125000"/>
                                          </p:val>
                                        </p:tav>
                                        <p:tav tm="100000">
                                          <p:val>
                                            <p:strVal val="#ppt_x"/>
                                          </p:val>
                                        </p:tav>
                                      </p:tavLst>
                                    </p:anim>
                                    <p:animEffect transition="in" filter="wipe(right)">
                                      <p:cBhvr>
                                        <p:cTn id="83" dur="500"/>
                                        <p:tgtEl>
                                          <p:spTgt spid="87"/>
                                        </p:tgtEl>
                                      </p:cBhvr>
                                    </p:animEffect>
                                  </p:childTnLst>
                                </p:cTn>
                              </p:par>
                            </p:childTnLst>
                          </p:cTn>
                        </p:par>
                        <p:par>
                          <p:cTn id="84" fill="hold">
                            <p:stCondLst>
                              <p:cond delay="6000"/>
                            </p:stCondLst>
                            <p:childTnLst>
                              <p:par>
                                <p:cTn id="85" presetID="22" presetClass="entr" presetSubtype="1"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up)">
                                      <p:cBhvr>
                                        <p:cTn id="87" dur="500"/>
                                        <p:tgtEl>
                                          <p:spTgt spid="5"/>
                                        </p:tgtEl>
                                      </p:cBhvr>
                                    </p:animEffect>
                                  </p:childTnLst>
                                </p:cTn>
                              </p:par>
                            </p:childTnLst>
                          </p:cTn>
                        </p:par>
                        <p:par>
                          <p:cTn id="88" fill="hold">
                            <p:stCondLst>
                              <p:cond delay="6500"/>
                            </p:stCondLst>
                            <p:childTnLst>
                              <p:par>
                                <p:cTn id="89" presetID="53" presetClass="entr" presetSubtype="16"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fltVal val="0"/>
                                          </p:val>
                                        </p:tav>
                                        <p:tav tm="100000">
                                          <p:val>
                                            <p:strVal val="#ppt_w"/>
                                          </p:val>
                                        </p:tav>
                                      </p:tavLst>
                                    </p:anim>
                                    <p:anim calcmode="lin" valueType="num">
                                      <p:cBhvr>
                                        <p:cTn id="92" dur="500" fill="hold"/>
                                        <p:tgtEl>
                                          <p:spTgt spid="8"/>
                                        </p:tgtEl>
                                        <p:attrNameLst>
                                          <p:attrName>ppt_h</p:attrName>
                                        </p:attrNameLst>
                                      </p:cBhvr>
                                      <p:tavLst>
                                        <p:tav tm="0">
                                          <p:val>
                                            <p:fltVal val="0"/>
                                          </p:val>
                                        </p:tav>
                                        <p:tav tm="100000">
                                          <p:val>
                                            <p:strVal val="#ppt_h"/>
                                          </p:val>
                                        </p:tav>
                                      </p:tavLst>
                                    </p:anim>
                                    <p:animEffect transition="in" filter="fade">
                                      <p:cBhvr>
                                        <p:cTn id="93" dur="500"/>
                                        <p:tgtEl>
                                          <p:spTgt spid="8"/>
                                        </p:tgtEl>
                                      </p:cBhvr>
                                    </p:animEffect>
                                  </p:childTnLst>
                                </p:cTn>
                              </p:par>
                              <p:par>
                                <p:cTn id="94" presetID="63" presetClass="path" presetSubtype="0" fill="hold" grpId="1" nodeType="withEffect">
                                  <p:stCondLst>
                                    <p:cond delay="0"/>
                                  </p:stCondLst>
                                  <p:childTnLst>
                                    <p:animMotion origin="layout" path="M -3.33333E-6 3.7037E-6 L -0.1184 3.7037E-6 " pathEditMode="relative" rAng="0" ptsTypes="AA">
                                      <p:cBhvr>
                                        <p:cTn id="95" dur="500" spd="-100000" fill="hold"/>
                                        <p:tgtEl>
                                          <p:spTgt spid="8"/>
                                        </p:tgtEl>
                                        <p:attrNameLst>
                                          <p:attrName>ppt_x</p:attrName>
                                          <p:attrName>ppt_y</p:attrName>
                                        </p:attrNameLst>
                                      </p:cBhvr>
                                      <p:rCtr x="-5920" y="0"/>
                                    </p:animMotion>
                                  </p:childTnLst>
                                </p:cTn>
                              </p:par>
                              <p:par>
                                <p:cTn id="96" presetID="22" presetClass="entr" presetSubtype="8" fill="hold" nodeType="with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par>
                          <p:cTn id="99" fill="hold">
                            <p:stCondLst>
                              <p:cond delay="7000"/>
                            </p:stCondLst>
                            <p:childTnLst>
                              <p:par>
                                <p:cTn id="100" presetID="12" presetClass="entr" presetSubtype="8" fill="hold" grpId="0" nodeType="after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additive="base">
                                        <p:cTn id="102" dur="500"/>
                                        <p:tgtEl>
                                          <p:spTgt spid="3"/>
                                        </p:tgtEl>
                                        <p:attrNameLst>
                                          <p:attrName>ppt_x</p:attrName>
                                        </p:attrNameLst>
                                      </p:cBhvr>
                                      <p:tavLst>
                                        <p:tav tm="0">
                                          <p:val>
                                            <p:strVal val="#ppt_x-#ppt_w*1.125000"/>
                                          </p:val>
                                        </p:tav>
                                        <p:tav tm="100000">
                                          <p:val>
                                            <p:strVal val="#ppt_x"/>
                                          </p:val>
                                        </p:tav>
                                      </p:tavLst>
                                    </p:anim>
                                    <p:animEffect transition="in" filter="wipe(right)">
                                      <p:cBhvr>
                                        <p:cTn id="10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8" grpId="1" animBg="1"/>
      <p:bldP spid="73" grpId="0"/>
      <p:bldP spid="74" grpId="0"/>
      <p:bldP spid="75" grpId="0"/>
      <p:bldP spid="87" grpId="0"/>
      <p:bldP spid="88" grpId="0" animBg="1"/>
      <p:bldP spid="88" grpId="1" animBg="1"/>
      <p:bldP spid="89" grpId="0" animBg="1"/>
      <p:bldP spid="89" grpId="1" animBg="1"/>
      <p:bldP spid="90" grpId="0" animBg="1"/>
      <p:bldP spid="90" grpId="1" animBg="1"/>
      <p:bldP spid="91" grpId="0" animBg="1"/>
      <p:bldP spid="9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MISRA C – In an ISO 26262 Context</a:t>
            </a:r>
            <a:endParaRPr lang="en-GB" dirty="0"/>
          </a:p>
        </p:txBody>
      </p:sp>
      <p:sp>
        <p:nvSpPr>
          <p:cNvPr id="3" name="Content Placeholder 2"/>
          <p:cNvSpPr>
            <a:spLocks noGrp="1"/>
          </p:cNvSpPr>
          <p:nvPr>
            <p:ph idx="1"/>
          </p:nvPr>
        </p:nvSpPr>
        <p:spPr/>
        <p:txBody>
          <a:bodyPr>
            <a:normAutofit lnSpcReduction="10000"/>
          </a:bodyPr>
          <a:lstStyle/>
          <a:p>
            <a:r>
              <a:rPr lang="en-GB" dirty="0"/>
              <a:t>ISO 26262-6:2018, Section 8.4.5</a:t>
            </a:r>
            <a:br>
              <a:rPr lang="en-GB" dirty="0"/>
            </a:br>
            <a:endParaRPr lang="en-GB" dirty="0"/>
          </a:p>
          <a:p>
            <a:pPr marL="360363" lvl="2" indent="-184150"/>
            <a:r>
              <a:rPr lang="en-GB" sz="2400" dirty="0"/>
              <a:t>Design principles for software unit design and implementation at the source code level as listed in Table 6 shall be applied to achieve the following properties:</a:t>
            </a:r>
            <a:br>
              <a:rPr lang="en-GB" sz="2400" dirty="0"/>
            </a:br>
            <a:endParaRPr lang="en-GB" sz="2400" dirty="0"/>
          </a:p>
          <a:p>
            <a:pPr marL="534988" lvl="3" indent="-185738"/>
            <a:r>
              <a:rPr lang="en-GB" sz="2400" dirty="0"/>
              <a:t>correct order of execution of subprograms and functions within the software units, based on the software architectural design;</a:t>
            </a:r>
          </a:p>
          <a:p>
            <a:pPr marL="534988" lvl="3" indent="-185738"/>
            <a:r>
              <a:rPr lang="en-GB" sz="2400" dirty="0"/>
              <a:t>consistency of the interfaces between the software units;</a:t>
            </a:r>
          </a:p>
          <a:p>
            <a:pPr marL="534988" lvl="3" indent="-185738"/>
            <a:r>
              <a:rPr lang="en-GB" sz="2400" dirty="0"/>
              <a:t>correctness of data flow and control flow between and within the software units;</a:t>
            </a:r>
          </a:p>
          <a:p>
            <a:pPr marL="534988" lvl="3" indent="-185738"/>
            <a:r>
              <a:rPr lang="en-GB" sz="2400" dirty="0"/>
              <a:t>simplicity;</a:t>
            </a:r>
          </a:p>
          <a:p>
            <a:pPr marL="534988" lvl="3" indent="-185738"/>
            <a:r>
              <a:rPr lang="en-GB" sz="2400" dirty="0"/>
              <a:t>readability and comprehensibility;</a:t>
            </a:r>
          </a:p>
          <a:p>
            <a:pPr marL="534988" lvl="3" indent="-185738"/>
            <a:r>
              <a:rPr lang="en-GB" sz="2400" dirty="0"/>
              <a:t>robustness;</a:t>
            </a:r>
          </a:p>
          <a:p>
            <a:pPr marL="534988" lvl="3" indent="-185738"/>
            <a:r>
              <a:rPr lang="en-GB" sz="2400" dirty="0"/>
              <a:t>suitability for software modification; and</a:t>
            </a:r>
          </a:p>
          <a:p>
            <a:pPr marL="534988" lvl="3" indent="-185738"/>
            <a:r>
              <a:rPr lang="en-GB" sz="2400" dirty="0"/>
              <a:t>verifiability</a:t>
            </a:r>
          </a:p>
        </p:txBody>
      </p:sp>
      <p:sp>
        <p:nvSpPr>
          <p:cNvPr id="5" name="Slide Number Placeholder 4"/>
          <p:cNvSpPr>
            <a:spLocks noGrp="1"/>
          </p:cNvSpPr>
          <p:nvPr>
            <p:ph type="sldNum" sz="quarter" idx="11"/>
          </p:nvPr>
        </p:nvSpPr>
        <p:spPr/>
        <p:txBody>
          <a:bodyPr/>
          <a:lstStyle/>
          <a:p>
            <a:fld id="{BDC07CEB-BE3D-8A44-967E-C60155214EAE}" type="slidenum">
              <a:rPr lang="en-US" smtClean="0"/>
              <a:pPr/>
              <a:t>30</a:t>
            </a:fld>
            <a:endParaRPr lang="en-US" dirty="0"/>
          </a:p>
        </p:txBody>
      </p:sp>
    </p:spTree>
    <p:extLst>
      <p:ext uri="{BB962C8B-B14F-4D97-AF65-F5344CB8AC3E}">
        <p14:creationId xmlns:p14="http://schemas.microsoft.com/office/powerpoint/2010/main" val="3357877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MISRA C – In an ISO 26262 Context</a:t>
            </a:r>
            <a:endParaRPr lang="en-GB" dirty="0"/>
          </a:p>
        </p:txBody>
      </p:sp>
      <p:sp>
        <p:nvSpPr>
          <p:cNvPr id="3" name="Content Placeholder 2"/>
          <p:cNvSpPr>
            <a:spLocks noGrp="1"/>
          </p:cNvSpPr>
          <p:nvPr>
            <p:ph idx="1"/>
          </p:nvPr>
        </p:nvSpPr>
        <p:spPr/>
        <p:txBody>
          <a:bodyPr/>
          <a:lstStyle/>
          <a:p>
            <a:pPr marL="0" indent="0">
              <a:buNone/>
            </a:pPr>
            <a:r>
              <a:rPr lang="en-GB" dirty="0"/>
              <a:t>ISO 26262-6:2018, Table 6</a:t>
            </a:r>
          </a:p>
        </p:txBody>
      </p:sp>
      <p:sp>
        <p:nvSpPr>
          <p:cNvPr id="5" name="Slide Number Placeholder 4"/>
          <p:cNvSpPr>
            <a:spLocks noGrp="1"/>
          </p:cNvSpPr>
          <p:nvPr>
            <p:ph type="sldNum" sz="quarter" idx="11"/>
          </p:nvPr>
        </p:nvSpPr>
        <p:spPr/>
        <p:txBody>
          <a:bodyPr/>
          <a:lstStyle/>
          <a:p>
            <a:fld id="{BDC07CEB-BE3D-8A44-967E-C60155214EAE}" type="slidenum">
              <a:rPr lang="en-US" smtClean="0"/>
              <a:pPr/>
              <a:t>31</a:t>
            </a:fld>
            <a:endParaRPr lang="en-US" dirty="0"/>
          </a:p>
        </p:txBody>
      </p:sp>
      <p:pic>
        <p:nvPicPr>
          <p:cNvPr id="7" name="Picture 6">
            <a:extLst>
              <a:ext uri="{FF2B5EF4-FFF2-40B4-BE49-F238E27FC236}">
                <a16:creationId xmlns:a16="http://schemas.microsoft.com/office/drawing/2014/main" id="{30150FC9-5F8B-4A76-A7AF-4EF9BB1F0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409" y="1883155"/>
            <a:ext cx="8780095" cy="4494633"/>
          </a:xfrm>
          <a:prstGeom prst="rect">
            <a:avLst/>
          </a:prstGeom>
        </p:spPr>
      </p:pic>
    </p:spTree>
    <p:extLst>
      <p:ext uri="{BB962C8B-B14F-4D97-AF65-F5344CB8AC3E}">
        <p14:creationId xmlns:p14="http://schemas.microsoft.com/office/powerpoint/2010/main" val="335830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F0810-D551-4C08-926C-D6B0F939079B}"/>
              </a:ext>
            </a:extLst>
          </p:cNvPr>
          <p:cNvSpPr>
            <a:spLocks noGrp="1"/>
          </p:cNvSpPr>
          <p:nvPr>
            <p:ph type="title"/>
          </p:nvPr>
        </p:nvSpPr>
        <p:spPr/>
        <p:txBody>
          <a:bodyPr/>
          <a:lstStyle/>
          <a:p>
            <a:r>
              <a:rPr lang="en-GB"/>
              <a:t>MISRA C – In an ISO 26262 Context</a:t>
            </a:r>
            <a:endParaRPr lang="en-GB" dirty="0"/>
          </a:p>
        </p:txBody>
      </p:sp>
      <p:sp>
        <p:nvSpPr>
          <p:cNvPr id="2" name="Content Placeholder 1">
            <a:extLst>
              <a:ext uri="{FF2B5EF4-FFF2-40B4-BE49-F238E27FC236}">
                <a16:creationId xmlns:a16="http://schemas.microsoft.com/office/drawing/2014/main" id="{5B2FB666-7072-4AB8-A619-5ACF37232DEF}"/>
              </a:ext>
            </a:extLst>
          </p:cNvPr>
          <p:cNvSpPr>
            <a:spLocks noGrp="1"/>
          </p:cNvSpPr>
          <p:nvPr>
            <p:ph idx="1"/>
          </p:nvPr>
        </p:nvSpPr>
        <p:spPr/>
        <p:txBody>
          <a:bodyPr/>
          <a:lstStyle/>
          <a:p>
            <a:pPr marL="0" indent="0">
              <a:buNone/>
            </a:pPr>
            <a:r>
              <a:rPr lang="en-GB" dirty="0"/>
              <a:t>Static Analysis, control flow analysis and data flow analysis are mentioned twice as a set:</a:t>
            </a:r>
            <a:br>
              <a:rPr lang="en-GB" dirty="0"/>
            </a:br>
            <a:endParaRPr lang="en-GB" dirty="0"/>
          </a:p>
          <a:p>
            <a:r>
              <a:rPr lang="en-GB" dirty="0"/>
              <a:t>Table 7	... software unit verification</a:t>
            </a:r>
          </a:p>
          <a:p>
            <a:r>
              <a:rPr lang="en-GB" dirty="0"/>
              <a:t>Table 10	... verification of software integration</a:t>
            </a:r>
          </a:p>
          <a:p>
            <a:endParaRPr lang="en-GB" dirty="0"/>
          </a:p>
          <a:p>
            <a:pPr marL="0" indent="0">
              <a:buNone/>
            </a:pPr>
            <a:r>
              <a:rPr lang="en-GB" dirty="0"/>
              <a:t>Control-flow and data-flow analysis are also mentioned in Table 4:</a:t>
            </a:r>
          </a:p>
          <a:p>
            <a:pPr marL="0" indent="0">
              <a:buNone/>
            </a:pPr>
            <a:endParaRPr lang="en-GB" dirty="0"/>
          </a:p>
          <a:p>
            <a:r>
              <a:rPr lang="en-GB" dirty="0"/>
              <a:t>Table 4	... verification of software architectural design</a:t>
            </a:r>
          </a:p>
          <a:p>
            <a:endParaRPr lang="en-GB" dirty="0"/>
          </a:p>
        </p:txBody>
      </p:sp>
      <p:sp>
        <p:nvSpPr>
          <p:cNvPr id="4" name="Slide Number Placeholder 3">
            <a:extLst>
              <a:ext uri="{FF2B5EF4-FFF2-40B4-BE49-F238E27FC236}">
                <a16:creationId xmlns:a16="http://schemas.microsoft.com/office/drawing/2014/main" id="{366FBD8F-A0B1-4C9B-A8BC-06AB8CA78DF0}"/>
              </a:ext>
            </a:extLst>
          </p:cNvPr>
          <p:cNvSpPr>
            <a:spLocks noGrp="1"/>
          </p:cNvSpPr>
          <p:nvPr>
            <p:ph type="sldNum" sz="quarter" idx="11"/>
          </p:nvPr>
        </p:nvSpPr>
        <p:spPr/>
        <p:txBody>
          <a:bodyPr/>
          <a:lstStyle/>
          <a:p>
            <a:pPr lvl="0"/>
            <a:fld id="{B9B82343-5EF9-439C-BE8B-942A0AA2B73A}" type="slidenum">
              <a:rPr lang="en-GB" smtClean="0"/>
              <a:pPr lvl="0"/>
              <a:t>32</a:t>
            </a:fld>
            <a:endParaRPr lang="en-GB"/>
          </a:p>
        </p:txBody>
      </p:sp>
    </p:spTree>
    <p:extLst>
      <p:ext uri="{BB962C8B-B14F-4D97-AF65-F5344CB8AC3E}">
        <p14:creationId xmlns:p14="http://schemas.microsoft.com/office/powerpoint/2010/main" val="87100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MISRA C – In an ISO 26262 Context</a:t>
            </a:r>
            <a:endParaRPr lang="en-GB" dirty="0"/>
          </a:p>
        </p:txBody>
      </p:sp>
      <p:sp>
        <p:nvSpPr>
          <p:cNvPr id="3" name="Content Placeholder 2"/>
          <p:cNvSpPr>
            <a:spLocks noGrp="1"/>
          </p:cNvSpPr>
          <p:nvPr>
            <p:ph idx="1"/>
          </p:nvPr>
        </p:nvSpPr>
        <p:spPr/>
        <p:txBody>
          <a:bodyPr/>
          <a:lstStyle/>
          <a:p>
            <a:pPr marL="0" indent="0">
              <a:buNone/>
            </a:pPr>
            <a:r>
              <a:rPr lang="en-GB" dirty="0"/>
              <a:t>ISO 26262-6:2018, Table 7 (unit)</a:t>
            </a:r>
          </a:p>
        </p:txBody>
      </p:sp>
      <p:sp>
        <p:nvSpPr>
          <p:cNvPr id="5" name="Slide Number Placeholder 4"/>
          <p:cNvSpPr>
            <a:spLocks noGrp="1"/>
          </p:cNvSpPr>
          <p:nvPr>
            <p:ph type="sldNum" sz="quarter" idx="11"/>
          </p:nvPr>
        </p:nvSpPr>
        <p:spPr/>
        <p:txBody>
          <a:bodyPr/>
          <a:lstStyle/>
          <a:p>
            <a:fld id="{BDC07CEB-BE3D-8A44-967E-C60155214EAE}" type="slidenum">
              <a:rPr lang="en-US" smtClean="0"/>
              <a:pPr/>
              <a:t>33</a:t>
            </a:fld>
            <a:endParaRPr lang="en-US" dirty="0"/>
          </a:p>
        </p:txBody>
      </p:sp>
      <p:pic>
        <p:nvPicPr>
          <p:cNvPr id="8" name="Picture 7">
            <a:extLst>
              <a:ext uri="{FF2B5EF4-FFF2-40B4-BE49-F238E27FC236}">
                <a16:creationId xmlns:a16="http://schemas.microsoft.com/office/drawing/2014/main" id="{76B67FBD-F28C-46E6-9AA7-0A682762F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1" y="1955292"/>
            <a:ext cx="8201165" cy="1473708"/>
          </a:xfrm>
          <a:prstGeom prst="rect">
            <a:avLst/>
          </a:prstGeom>
        </p:spPr>
      </p:pic>
      <p:pic>
        <p:nvPicPr>
          <p:cNvPr id="10" name="Picture 9">
            <a:extLst>
              <a:ext uri="{FF2B5EF4-FFF2-40B4-BE49-F238E27FC236}">
                <a16:creationId xmlns:a16="http://schemas.microsoft.com/office/drawing/2014/main" id="{FE8B8A7A-55B2-4A0A-B695-580C54677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610" y="3398520"/>
            <a:ext cx="8037830" cy="2989276"/>
          </a:xfrm>
          <a:prstGeom prst="rect">
            <a:avLst/>
          </a:prstGeom>
        </p:spPr>
      </p:pic>
    </p:spTree>
    <p:extLst>
      <p:ext uri="{BB962C8B-B14F-4D97-AF65-F5344CB8AC3E}">
        <p14:creationId xmlns:p14="http://schemas.microsoft.com/office/powerpoint/2010/main" val="3378095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MISRA C – In an ISO 26262 Context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ISO 26262-6:2018, Table 10</a:t>
            </a:r>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This also maps to the MISRA C guideline scope:</a:t>
            </a:r>
          </a:p>
          <a:p>
            <a:r>
              <a:rPr lang="en-GB" dirty="0"/>
              <a:t>Unit Verification 	Single-translation-unit guidelines</a:t>
            </a:r>
          </a:p>
          <a:p>
            <a:r>
              <a:rPr lang="en-GB" dirty="0"/>
              <a:t>Integration 		System-wide guidelines</a:t>
            </a:r>
          </a:p>
        </p:txBody>
      </p:sp>
      <p:sp>
        <p:nvSpPr>
          <p:cNvPr id="5" name="Slide Number Placeholder 4"/>
          <p:cNvSpPr>
            <a:spLocks noGrp="1"/>
          </p:cNvSpPr>
          <p:nvPr>
            <p:ph type="sldNum" sz="quarter" idx="11"/>
          </p:nvPr>
        </p:nvSpPr>
        <p:spPr/>
        <p:txBody>
          <a:bodyPr/>
          <a:lstStyle/>
          <a:p>
            <a:fld id="{BDC07CEB-BE3D-8A44-967E-C60155214EAE}" type="slidenum">
              <a:rPr lang="en-US" smtClean="0"/>
              <a:pPr/>
              <a:t>34</a:t>
            </a:fld>
            <a:endParaRPr lang="en-US" dirty="0"/>
          </a:p>
        </p:txBody>
      </p:sp>
      <p:pic>
        <p:nvPicPr>
          <p:cNvPr id="11" name="Picture 10">
            <a:extLst>
              <a:ext uri="{FF2B5EF4-FFF2-40B4-BE49-F238E27FC236}">
                <a16:creationId xmlns:a16="http://schemas.microsoft.com/office/drawing/2014/main" id="{82852748-F8F1-45FF-AC13-ADA5330C3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643" y="1887997"/>
            <a:ext cx="8096715" cy="2862004"/>
          </a:xfrm>
          <a:prstGeom prst="rect">
            <a:avLst/>
          </a:prstGeom>
        </p:spPr>
      </p:pic>
    </p:spTree>
    <p:extLst>
      <p:ext uri="{BB962C8B-B14F-4D97-AF65-F5344CB8AC3E}">
        <p14:creationId xmlns:p14="http://schemas.microsoft.com/office/powerpoint/2010/main" val="247760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1F007-274E-F6F7-ED67-31195DBC7E4D}"/>
              </a:ext>
            </a:extLst>
          </p:cNvPr>
          <p:cNvSpPr>
            <a:spLocks noGrp="1"/>
          </p:cNvSpPr>
          <p:nvPr>
            <p:ph type="title"/>
          </p:nvPr>
        </p:nvSpPr>
        <p:spPr>
          <a:xfrm>
            <a:off x="534636" y="1997211"/>
            <a:ext cx="5793297" cy="1920526"/>
          </a:xfrm>
        </p:spPr>
        <p:txBody>
          <a:bodyPr/>
          <a:lstStyle/>
          <a:p>
            <a:r>
              <a:rPr lang="en-US" dirty="0"/>
              <a:t>Why Use MISRA…</a:t>
            </a:r>
            <a:br>
              <a:rPr lang="en-US" dirty="0"/>
            </a:br>
            <a:r>
              <a:rPr lang="en-US" dirty="0"/>
              <a:t>... Or, in fact, any other Static Analysis</a:t>
            </a:r>
          </a:p>
        </p:txBody>
      </p:sp>
      <p:sp>
        <p:nvSpPr>
          <p:cNvPr id="5" name="Text Placeholder 4">
            <a:extLst>
              <a:ext uri="{FF2B5EF4-FFF2-40B4-BE49-F238E27FC236}">
                <a16:creationId xmlns:a16="http://schemas.microsoft.com/office/drawing/2014/main" id="{B82077E9-7CF6-5330-AF00-F70117F4496C}"/>
              </a:ext>
            </a:extLst>
          </p:cNvPr>
          <p:cNvSpPr>
            <a:spLocks noGrp="1"/>
          </p:cNvSpPr>
          <p:nvPr>
            <p:ph type="body" sz="quarter" idx="10"/>
          </p:nvPr>
        </p:nvSpPr>
        <p:spPr/>
        <p:txBody>
          <a:bodyPr/>
          <a:lstStyle/>
          <a:p>
            <a:endParaRPr lang="en-IN"/>
          </a:p>
        </p:txBody>
      </p:sp>
      <p:sp>
        <p:nvSpPr>
          <p:cNvPr id="6" name="Text Placeholder 5">
            <a:extLst>
              <a:ext uri="{FF2B5EF4-FFF2-40B4-BE49-F238E27FC236}">
                <a16:creationId xmlns:a16="http://schemas.microsoft.com/office/drawing/2014/main" id="{4E4C9CFE-AE63-D918-5764-9F370E1F4C4E}"/>
              </a:ext>
            </a:extLst>
          </p:cNvPr>
          <p:cNvSpPr>
            <a:spLocks noGrp="1"/>
          </p:cNvSpPr>
          <p:nvPr>
            <p:ph type="body" sz="quarter" idx="11"/>
          </p:nvPr>
        </p:nvSpPr>
        <p:spPr/>
        <p:txBody>
          <a:bodyPr/>
          <a:lstStyle/>
          <a:p>
            <a:endParaRPr lang="en-IN" dirty="0"/>
          </a:p>
        </p:txBody>
      </p:sp>
      <p:grpSp>
        <p:nvGrpSpPr>
          <p:cNvPr id="7" name="Group 71">
            <a:extLst>
              <a:ext uri="{FF2B5EF4-FFF2-40B4-BE49-F238E27FC236}">
                <a16:creationId xmlns:a16="http://schemas.microsoft.com/office/drawing/2014/main" id="{E9AF6551-E209-2F28-CC77-421ADD80DB0A}"/>
              </a:ext>
            </a:extLst>
          </p:cNvPr>
          <p:cNvGrpSpPr/>
          <p:nvPr/>
        </p:nvGrpSpPr>
        <p:grpSpPr>
          <a:xfrm>
            <a:off x="8472196" y="1972198"/>
            <a:ext cx="2015412" cy="1920983"/>
            <a:chOff x="3691268" y="2859896"/>
            <a:chExt cx="577965" cy="567604"/>
          </a:xfrm>
        </p:grpSpPr>
        <p:sp>
          <p:nvSpPr>
            <p:cNvPr id="8" name="Freeform 67">
              <a:extLst>
                <a:ext uri="{FF2B5EF4-FFF2-40B4-BE49-F238E27FC236}">
                  <a16:creationId xmlns:a16="http://schemas.microsoft.com/office/drawing/2014/main" id="{9D211464-E481-F805-B287-AB058275ECCC}"/>
                </a:ext>
              </a:extLst>
            </p:cNvPr>
            <p:cNvSpPr/>
            <p:nvPr/>
          </p:nvSpPr>
          <p:spPr>
            <a:xfrm rot="895671">
              <a:off x="3691268" y="3055733"/>
              <a:ext cx="307476" cy="307293"/>
            </a:xfrm>
            <a:custGeom>
              <a:avLst/>
              <a:gdLst>
                <a:gd name="f0" fmla="val 10800000"/>
                <a:gd name="f1" fmla="val 5400000"/>
                <a:gd name="f2" fmla="val 180"/>
                <a:gd name="f3" fmla="val w"/>
                <a:gd name="f4" fmla="val h"/>
                <a:gd name="f5" fmla="val 0"/>
                <a:gd name="f6" fmla="val 772"/>
                <a:gd name="f7" fmla="val 756"/>
                <a:gd name="f8" fmla="val 421"/>
                <a:gd name="f9" fmla="val 642"/>
                <a:gd name="f10" fmla="val 351"/>
                <a:gd name="f11" fmla="val 640"/>
                <a:gd name="f12" fmla="val 331"/>
                <a:gd name="f13" fmla="val 635"/>
                <a:gd name="f14" fmla="val 310"/>
                <a:gd name="f15" fmla="val 627"/>
                <a:gd name="f16" fmla="val 291"/>
                <a:gd name="f17" fmla="val 691"/>
                <a:gd name="f18" fmla="val 173"/>
                <a:gd name="f19" fmla="val 697"/>
                <a:gd name="f20" fmla="val 163"/>
                <a:gd name="f21" fmla="val 695"/>
                <a:gd name="f22" fmla="val 150"/>
                <a:gd name="f23" fmla="val 688"/>
                <a:gd name="f24" fmla="val 141"/>
                <a:gd name="f25" fmla="val 680"/>
                <a:gd name="f26" fmla="val 130"/>
                <a:gd name="f27" fmla="val 671"/>
                <a:gd name="f28" fmla="val 120"/>
                <a:gd name="f29" fmla="val 661"/>
                <a:gd name="f30" fmla="val 111"/>
                <a:gd name="f31" fmla="val 652"/>
                <a:gd name="f32" fmla="val 101"/>
                <a:gd name="f33" fmla="val 92"/>
                <a:gd name="f34" fmla="val 631"/>
                <a:gd name="f35" fmla="val 84"/>
                <a:gd name="f36" fmla="val 622"/>
                <a:gd name="f37" fmla="val 76"/>
                <a:gd name="f38" fmla="val 609"/>
                <a:gd name="f39" fmla="val 75"/>
                <a:gd name="f40" fmla="val 599"/>
                <a:gd name="f41" fmla="val 81"/>
                <a:gd name="f42" fmla="val 481"/>
                <a:gd name="f43" fmla="val 144"/>
                <a:gd name="f44" fmla="val 461"/>
                <a:gd name="f45" fmla="val 137"/>
                <a:gd name="f46" fmla="val 441"/>
                <a:gd name="f47" fmla="val 132"/>
                <a:gd name="f48" fmla="val 420"/>
                <a:gd name="f49" fmla="val 16"/>
                <a:gd name="f50" fmla="val 344"/>
                <a:gd name="f51" fmla="val 6"/>
                <a:gd name="f52" fmla="val 332"/>
                <a:gd name="f53" fmla="val 320"/>
                <a:gd name="f54" fmla="val 2"/>
                <a:gd name="f55" fmla="val 294"/>
                <a:gd name="f56" fmla="val 7"/>
                <a:gd name="f57" fmla="val 267"/>
                <a:gd name="f58" fmla="val 14"/>
                <a:gd name="f59" fmla="val 242"/>
                <a:gd name="f60" fmla="val 24"/>
                <a:gd name="f61" fmla="val 231"/>
                <a:gd name="f62" fmla="val 29"/>
                <a:gd name="f63" fmla="val 223"/>
                <a:gd name="f64" fmla="val 40"/>
                <a:gd name="f65" fmla="val 52"/>
                <a:gd name="f66" fmla="val 222"/>
                <a:gd name="f67" fmla="val 186"/>
                <a:gd name="f68" fmla="val 216"/>
                <a:gd name="f69" fmla="val 192"/>
                <a:gd name="f70" fmla="val 209"/>
                <a:gd name="f71" fmla="val 196"/>
                <a:gd name="f72" fmla="val 202"/>
                <a:gd name="f73" fmla="val 208"/>
                <a:gd name="f74" fmla="val 215"/>
                <a:gd name="f75" fmla="val 350"/>
                <a:gd name="f76" fmla="val 145"/>
                <a:gd name="f77" fmla="val 696"/>
                <a:gd name="f78" fmla="val 311"/>
                <a:gd name="f79" fmla="val 639"/>
                <a:gd name="f80" fmla="val 352"/>
                <a:gd name="f81" fmla="val 428"/>
                <a:gd name="f82" fmla="val 766"/>
                <a:gd name="f83" fmla="val 440"/>
                <a:gd name="f84" fmla="val 452"/>
                <a:gd name="f85" fmla="val 770"/>
                <a:gd name="f86" fmla="val 478"/>
                <a:gd name="f87" fmla="val 765"/>
                <a:gd name="f88" fmla="val 505"/>
                <a:gd name="f89" fmla="val 757"/>
                <a:gd name="f90" fmla="val 530"/>
                <a:gd name="f91" fmla="val 747"/>
                <a:gd name="f92" fmla="val 541"/>
                <a:gd name="f93" fmla="val 743"/>
                <a:gd name="f94" fmla="val 549"/>
                <a:gd name="f95" fmla="val 732"/>
                <a:gd name="f96" fmla="val 720"/>
                <a:gd name="f97" fmla="val 550"/>
                <a:gd name="f98" fmla="val 586"/>
                <a:gd name="f99" fmla="val 556"/>
                <a:gd name="f100" fmla="val 580"/>
                <a:gd name="f101" fmla="val 563"/>
                <a:gd name="f102" fmla="val 576"/>
                <a:gd name="f103" fmla="val 570"/>
                <a:gd name="f104" fmla="val 569"/>
                <a:gd name="f105" fmla="val 548"/>
                <a:gd name="f106" fmla="val 758"/>
                <a:gd name="f107" fmla="val 499"/>
                <a:gd name="f108" fmla="val 437"/>
                <a:gd name="f109" fmla="val 562"/>
                <a:gd name="f110" fmla="val 335"/>
                <a:gd name="f111" fmla="val 273"/>
                <a:gd name="f112" fmla="val 210"/>
                <a:gd name="f113" fmla="+- 0 0 -90"/>
                <a:gd name="f114" fmla="*/ f3 1 772"/>
                <a:gd name="f115" fmla="*/ f4 1 772"/>
                <a:gd name="f116" fmla="+- f6 0 f5"/>
                <a:gd name="f117" fmla="*/ f113 f0 1"/>
                <a:gd name="f118" fmla="*/ f116 1 772"/>
                <a:gd name="f119" fmla="*/ 756 f116 1"/>
                <a:gd name="f120" fmla="*/ 421 f116 1"/>
                <a:gd name="f121" fmla="*/ 642 f116 1"/>
                <a:gd name="f122" fmla="*/ 351 f116 1"/>
                <a:gd name="f123" fmla="*/ 627 f116 1"/>
                <a:gd name="f124" fmla="*/ 291 f116 1"/>
                <a:gd name="f125" fmla="*/ 691 f116 1"/>
                <a:gd name="f126" fmla="*/ 173 f116 1"/>
                <a:gd name="f127" fmla="*/ 688 f116 1"/>
                <a:gd name="f128" fmla="*/ 141 f116 1"/>
                <a:gd name="f129" fmla="*/ 661 f116 1"/>
                <a:gd name="f130" fmla="*/ 111 f116 1"/>
                <a:gd name="f131" fmla="*/ 631 f116 1"/>
                <a:gd name="f132" fmla="*/ 84 f116 1"/>
                <a:gd name="f133" fmla="*/ 599 f116 1"/>
                <a:gd name="f134" fmla="*/ 81 f116 1"/>
                <a:gd name="f135" fmla="*/ 481 f116 1"/>
                <a:gd name="f136" fmla="*/ 144 f116 1"/>
                <a:gd name="f137" fmla="*/ 420 f116 1"/>
                <a:gd name="f138" fmla="*/ 130 f116 1"/>
                <a:gd name="f139" fmla="*/ 16 f116 1"/>
                <a:gd name="f140" fmla="*/ 320 f116 1"/>
                <a:gd name="f141" fmla="*/ 2 f116 1"/>
                <a:gd name="f142" fmla="*/ 242 f116 1"/>
                <a:gd name="f143" fmla="*/ 24 f116 1"/>
                <a:gd name="f144" fmla="*/ 223 f116 1"/>
                <a:gd name="f145" fmla="*/ 52 f116 1"/>
                <a:gd name="f146" fmla="*/ 222 f116 1"/>
                <a:gd name="f147" fmla="*/ 186 f116 1"/>
                <a:gd name="f148" fmla="*/ 202 f116 1"/>
                <a:gd name="f149" fmla="*/ 350 f116 1"/>
                <a:gd name="f150" fmla="*/ 145 f116 1"/>
                <a:gd name="f151" fmla="*/ 352 f116 1"/>
                <a:gd name="f152" fmla="*/ 452 f116 1"/>
                <a:gd name="f153" fmla="*/ 770 f116 1"/>
                <a:gd name="f154" fmla="*/ 530 f116 1"/>
                <a:gd name="f155" fmla="*/ 747 f116 1"/>
                <a:gd name="f156" fmla="*/ 549 f116 1"/>
                <a:gd name="f157" fmla="*/ 720 f116 1"/>
                <a:gd name="f158" fmla="*/ 550 f116 1"/>
                <a:gd name="f159" fmla="*/ 586 f116 1"/>
                <a:gd name="f160" fmla="*/ 570 f116 1"/>
                <a:gd name="f161" fmla="*/ 569 f116 1"/>
                <a:gd name="f162" fmla="*/ 499 f116 1"/>
                <a:gd name="f163" fmla="*/ 273 f116 1"/>
                <a:gd name="f164" fmla="*/ f117 1 f2"/>
                <a:gd name="f165" fmla="*/ f119 1 772"/>
                <a:gd name="f166" fmla="*/ f120 1 772"/>
                <a:gd name="f167" fmla="*/ f121 1 772"/>
                <a:gd name="f168" fmla="*/ f122 1 772"/>
                <a:gd name="f169" fmla="*/ f123 1 772"/>
                <a:gd name="f170" fmla="*/ f124 1 772"/>
                <a:gd name="f171" fmla="*/ f125 1 772"/>
                <a:gd name="f172" fmla="*/ f126 1 772"/>
                <a:gd name="f173" fmla="*/ f127 1 772"/>
                <a:gd name="f174" fmla="*/ f128 1 772"/>
                <a:gd name="f175" fmla="*/ f129 1 772"/>
                <a:gd name="f176" fmla="*/ f130 1 772"/>
                <a:gd name="f177" fmla="*/ f131 1 772"/>
                <a:gd name="f178" fmla="*/ f132 1 772"/>
                <a:gd name="f179" fmla="*/ f133 1 772"/>
                <a:gd name="f180" fmla="*/ f134 1 772"/>
                <a:gd name="f181" fmla="*/ f135 1 772"/>
                <a:gd name="f182" fmla="*/ f136 1 772"/>
                <a:gd name="f183" fmla="*/ f137 1 772"/>
                <a:gd name="f184" fmla="*/ f138 1 772"/>
                <a:gd name="f185" fmla="*/ f139 1 772"/>
                <a:gd name="f186" fmla="*/ f140 1 772"/>
                <a:gd name="f187" fmla="*/ f141 1 772"/>
                <a:gd name="f188" fmla="*/ f142 1 772"/>
                <a:gd name="f189" fmla="*/ f143 1 772"/>
                <a:gd name="f190" fmla="*/ f144 1 772"/>
                <a:gd name="f191" fmla="*/ f145 1 772"/>
                <a:gd name="f192" fmla="*/ f146 1 772"/>
                <a:gd name="f193" fmla="*/ f147 1 772"/>
                <a:gd name="f194" fmla="*/ f148 1 772"/>
                <a:gd name="f195" fmla="*/ f149 1 772"/>
                <a:gd name="f196" fmla="*/ f150 1 772"/>
                <a:gd name="f197" fmla="*/ f151 1 772"/>
                <a:gd name="f198" fmla="*/ f152 1 772"/>
                <a:gd name="f199" fmla="*/ f153 1 772"/>
                <a:gd name="f200" fmla="*/ f154 1 772"/>
                <a:gd name="f201" fmla="*/ f155 1 772"/>
                <a:gd name="f202" fmla="*/ f156 1 772"/>
                <a:gd name="f203" fmla="*/ f157 1 772"/>
                <a:gd name="f204" fmla="*/ f158 1 772"/>
                <a:gd name="f205" fmla="*/ f159 1 772"/>
                <a:gd name="f206" fmla="*/ f160 1 772"/>
                <a:gd name="f207" fmla="*/ f161 1 772"/>
                <a:gd name="f208" fmla="*/ f162 1 772"/>
                <a:gd name="f209" fmla="*/ f163 1 772"/>
                <a:gd name="f210" fmla="*/ 0 1 f118"/>
                <a:gd name="f211" fmla="*/ f6 1 f118"/>
                <a:gd name="f212" fmla="+- f164 0 f1"/>
                <a:gd name="f213" fmla="*/ f165 1 f118"/>
                <a:gd name="f214" fmla="*/ f166 1 f118"/>
                <a:gd name="f215" fmla="*/ f167 1 f118"/>
                <a:gd name="f216" fmla="*/ f168 1 f118"/>
                <a:gd name="f217" fmla="*/ f169 1 f118"/>
                <a:gd name="f218" fmla="*/ f170 1 f118"/>
                <a:gd name="f219" fmla="*/ f171 1 f118"/>
                <a:gd name="f220" fmla="*/ f172 1 f118"/>
                <a:gd name="f221" fmla="*/ f173 1 f118"/>
                <a:gd name="f222" fmla="*/ f174 1 f118"/>
                <a:gd name="f223" fmla="*/ f175 1 f118"/>
                <a:gd name="f224" fmla="*/ f176 1 f118"/>
                <a:gd name="f225" fmla="*/ f177 1 f118"/>
                <a:gd name="f226" fmla="*/ f178 1 f118"/>
                <a:gd name="f227" fmla="*/ f179 1 f118"/>
                <a:gd name="f228" fmla="*/ f180 1 f118"/>
                <a:gd name="f229" fmla="*/ f181 1 f118"/>
                <a:gd name="f230" fmla="*/ f182 1 f118"/>
                <a:gd name="f231" fmla="*/ f183 1 f118"/>
                <a:gd name="f232" fmla="*/ f184 1 f118"/>
                <a:gd name="f233" fmla="*/ f185 1 f118"/>
                <a:gd name="f234" fmla="*/ f186 1 f118"/>
                <a:gd name="f235" fmla="*/ f187 1 f118"/>
                <a:gd name="f236" fmla="*/ f188 1 f118"/>
                <a:gd name="f237" fmla="*/ f189 1 f118"/>
                <a:gd name="f238" fmla="*/ f190 1 f118"/>
                <a:gd name="f239" fmla="*/ f191 1 f118"/>
                <a:gd name="f240" fmla="*/ f192 1 f118"/>
                <a:gd name="f241" fmla="*/ f193 1 f118"/>
                <a:gd name="f242" fmla="*/ f194 1 f118"/>
                <a:gd name="f243" fmla="*/ f195 1 f118"/>
                <a:gd name="f244" fmla="*/ f196 1 f118"/>
                <a:gd name="f245" fmla="*/ f197 1 f118"/>
                <a:gd name="f246" fmla="*/ f198 1 f118"/>
                <a:gd name="f247" fmla="*/ f199 1 f118"/>
                <a:gd name="f248" fmla="*/ f200 1 f118"/>
                <a:gd name="f249" fmla="*/ f201 1 f118"/>
                <a:gd name="f250" fmla="*/ f202 1 f118"/>
                <a:gd name="f251" fmla="*/ f203 1 f118"/>
                <a:gd name="f252" fmla="*/ f204 1 f118"/>
                <a:gd name="f253" fmla="*/ f205 1 f118"/>
                <a:gd name="f254" fmla="*/ f206 1 f118"/>
                <a:gd name="f255" fmla="*/ f207 1 f118"/>
                <a:gd name="f256" fmla="*/ f208 1 f118"/>
                <a:gd name="f257" fmla="*/ f209 1 f118"/>
                <a:gd name="f258" fmla="*/ f210 f114 1"/>
                <a:gd name="f259" fmla="*/ f211 f114 1"/>
                <a:gd name="f260" fmla="*/ f211 f115 1"/>
                <a:gd name="f261" fmla="*/ f210 f115 1"/>
                <a:gd name="f262" fmla="*/ f213 f114 1"/>
                <a:gd name="f263" fmla="*/ f214 f115 1"/>
                <a:gd name="f264" fmla="*/ f215 f114 1"/>
                <a:gd name="f265" fmla="*/ f216 f115 1"/>
                <a:gd name="f266" fmla="*/ f217 f114 1"/>
                <a:gd name="f267" fmla="*/ f218 f115 1"/>
                <a:gd name="f268" fmla="*/ f219 f114 1"/>
                <a:gd name="f269" fmla="*/ f220 f115 1"/>
                <a:gd name="f270" fmla="*/ f221 f114 1"/>
                <a:gd name="f271" fmla="*/ f222 f115 1"/>
                <a:gd name="f272" fmla="*/ f223 f114 1"/>
                <a:gd name="f273" fmla="*/ f224 f115 1"/>
                <a:gd name="f274" fmla="*/ f225 f114 1"/>
                <a:gd name="f275" fmla="*/ f226 f115 1"/>
                <a:gd name="f276" fmla="*/ f227 f114 1"/>
                <a:gd name="f277" fmla="*/ f228 f115 1"/>
                <a:gd name="f278" fmla="*/ f229 f114 1"/>
                <a:gd name="f279" fmla="*/ f230 f115 1"/>
                <a:gd name="f280" fmla="*/ f231 f114 1"/>
                <a:gd name="f281" fmla="*/ f232 f115 1"/>
                <a:gd name="f282" fmla="*/ f216 f114 1"/>
                <a:gd name="f283" fmla="*/ f233 f115 1"/>
                <a:gd name="f284" fmla="*/ f234 f114 1"/>
                <a:gd name="f285" fmla="*/ f235 f115 1"/>
                <a:gd name="f286" fmla="*/ f236 f114 1"/>
                <a:gd name="f287" fmla="*/ f237 f115 1"/>
                <a:gd name="f288" fmla="*/ f238 f114 1"/>
                <a:gd name="f289" fmla="*/ f239 f115 1"/>
                <a:gd name="f290" fmla="*/ f240 f114 1"/>
                <a:gd name="f291" fmla="*/ f241 f115 1"/>
                <a:gd name="f292" fmla="*/ f242 f114 1"/>
                <a:gd name="f293" fmla="*/ f242 f115 1"/>
                <a:gd name="f294" fmla="*/ f241 f114 1"/>
                <a:gd name="f295" fmla="*/ f240 f115 1"/>
                <a:gd name="f296" fmla="*/ f239 f114 1"/>
                <a:gd name="f297" fmla="*/ f238 f115 1"/>
                <a:gd name="f298" fmla="*/ f237 f114 1"/>
                <a:gd name="f299" fmla="*/ f236 f115 1"/>
                <a:gd name="f300" fmla="*/ f235 f114 1"/>
                <a:gd name="f301" fmla="*/ f234 f115 1"/>
                <a:gd name="f302" fmla="*/ f233 f114 1"/>
                <a:gd name="f303" fmla="*/ f243 f115 1"/>
                <a:gd name="f304" fmla="*/ f232 f114 1"/>
                <a:gd name="f305" fmla="*/ f231 f115 1"/>
                <a:gd name="f306" fmla="*/ f244 f114 1"/>
                <a:gd name="f307" fmla="*/ f229 f115 1"/>
                <a:gd name="f308" fmla="*/ f228 f114 1"/>
                <a:gd name="f309" fmla="*/ f227 f115 1"/>
                <a:gd name="f310" fmla="*/ f226 f114 1"/>
                <a:gd name="f311" fmla="*/ f225 f115 1"/>
                <a:gd name="f312" fmla="*/ f224 f114 1"/>
                <a:gd name="f313" fmla="*/ f223 f115 1"/>
                <a:gd name="f314" fmla="*/ f222 f114 1"/>
                <a:gd name="f315" fmla="*/ f221 f115 1"/>
                <a:gd name="f316" fmla="*/ f220 f114 1"/>
                <a:gd name="f317" fmla="*/ f219 f115 1"/>
                <a:gd name="f318" fmla="*/ f218 f114 1"/>
                <a:gd name="f319" fmla="*/ f217 f115 1"/>
                <a:gd name="f320" fmla="*/ f245 f114 1"/>
                <a:gd name="f321" fmla="*/ f215 f115 1"/>
                <a:gd name="f322" fmla="*/ f214 f114 1"/>
                <a:gd name="f323" fmla="*/ f213 f115 1"/>
                <a:gd name="f324" fmla="*/ f246 f114 1"/>
                <a:gd name="f325" fmla="*/ f247 f115 1"/>
                <a:gd name="f326" fmla="*/ f248 f114 1"/>
                <a:gd name="f327" fmla="*/ f249 f115 1"/>
                <a:gd name="f328" fmla="*/ f250 f114 1"/>
                <a:gd name="f329" fmla="*/ f251 f115 1"/>
                <a:gd name="f330" fmla="*/ f252 f114 1"/>
                <a:gd name="f331" fmla="*/ f253 f115 1"/>
                <a:gd name="f332" fmla="*/ f254 f114 1"/>
                <a:gd name="f333" fmla="*/ f255 f115 1"/>
                <a:gd name="f334" fmla="*/ f253 f114 1"/>
                <a:gd name="f335" fmla="*/ f252 f115 1"/>
                <a:gd name="f336" fmla="*/ f251 f114 1"/>
                <a:gd name="f337" fmla="*/ f250 f115 1"/>
                <a:gd name="f338" fmla="*/ f249 f114 1"/>
                <a:gd name="f339" fmla="*/ f248 f115 1"/>
                <a:gd name="f340" fmla="*/ f247 f114 1"/>
                <a:gd name="f341" fmla="*/ f246 f115 1"/>
                <a:gd name="f342" fmla="*/ f256 f114 1"/>
                <a:gd name="f343" fmla="*/ f256 f115 1"/>
                <a:gd name="f344" fmla="*/ f257 f114 1"/>
                <a:gd name="f345" fmla="*/ f257 f115 1"/>
              </a:gdLst>
              <a:ahLst/>
              <a:cxnLst>
                <a:cxn ang="3cd4">
                  <a:pos x="hc" y="t"/>
                </a:cxn>
                <a:cxn ang="0">
                  <a:pos x="r" y="vc"/>
                </a:cxn>
                <a:cxn ang="cd4">
                  <a:pos x="hc" y="b"/>
                </a:cxn>
                <a:cxn ang="cd2">
                  <a:pos x="l" y="vc"/>
                </a:cxn>
                <a:cxn ang="f212">
                  <a:pos x="f262" y="f263"/>
                </a:cxn>
                <a:cxn ang="f212">
                  <a:pos x="f264" y="f265"/>
                </a:cxn>
                <a:cxn ang="f212">
                  <a:pos x="f266" y="f267"/>
                </a:cxn>
                <a:cxn ang="f212">
                  <a:pos x="f268" y="f269"/>
                </a:cxn>
                <a:cxn ang="f212">
                  <a:pos x="f270" y="f271"/>
                </a:cxn>
                <a:cxn ang="f212">
                  <a:pos x="f272" y="f273"/>
                </a:cxn>
                <a:cxn ang="f212">
                  <a:pos x="f274" y="f275"/>
                </a:cxn>
                <a:cxn ang="f212">
                  <a:pos x="f276" y="f277"/>
                </a:cxn>
                <a:cxn ang="f212">
                  <a:pos x="f278" y="f279"/>
                </a:cxn>
                <a:cxn ang="f212">
                  <a:pos x="f280" y="f281"/>
                </a:cxn>
                <a:cxn ang="f212">
                  <a:pos x="f282" y="f283"/>
                </a:cxn>
                <a:cxn ang="f212">
                  <a:pos x="f284" y="f285"/>
                </a:cxn>
                <a:cxn ang="f212">
                  <a:pos x="f286" y="f287"/>
                </a:cxn>
                <a:cxn ang="f212">
                  <a:pos x="f288" y="f289"/>
                </a:cxn>
                <a:cxn ang="f212">
                  <a:pos x="f290" y="f291"/>
                </a:cxn>
                <a:cxn ang="f212">
                  <a:pos x="f292" y="f293"/>
                </a:cxn>
                <a:cxn ang="f212">
                  <a:pos x="f294" y="f295"/>
                </a:cxn>
                <a:cxn ang="f212">
                  <a:pos x="f296" y="f297"/>
                </a:cxn>
                <a:cxn ang="f212">
                  <a:pos x="f298" y="f299"/>
                </a:cxn>
                <a:cxn ang="f212">
                  <a:pos x="f300" y="f301"/>
                </a:cxn>
                <a:cxn ang="f212">
                  <a:pos x="f302" y="f303"/>
                </a:cxn>
                <a:cxn ang="f212">
                  <a:pos x="f304" y="f305"/>
                </a:cxn>
                <a:cxn ang="f212">
                  <a:pos x="f306" y="f307"/>
                </a:cxn>
                <a:cxn ang="f212">
                  <a:pos x="f308" y="f309"/>
                </a:cxn>
                <a:cxn ang="f212">
                  <a:pos x="f310" y="f311"/>
                </a:cxn>
                <a:cxn ang="f212">
                  <a:pos x="f312" y="f313"/>
                </a:cxn>
                <a:cxn ang="f212">
                  <a:pos x="f314" y="f315"/>
                </a:cxn>
                <a:cxn ang="f212">
                  <a:pos x="f316" y="f317"/>
                </a:cxn>
                <a:cxn ang="f212">
                  <a:pos x="f318" y="f319"/>
                </a:cxn>
                <a:cxn ang="f212">
                  <a:pos x="f320" y="f321"/>
                </a:cxn>
                <a:cxn ang="f212">
                  <a:pos x="f322" y="f323"/>
                </a:cxn>
                <a:cxn ang="f212">
                  <a:pos x="f324" y="f325"/>
                </a:cxn>
                <a:cxn ang="f212">
                  <a:pos x="f326" y="f327"/>
                </a:cxn>
                <a:cxn ang="f212">
                  <a:pos x="f328" y="f329"/>
                </a:cxn>
                <a:cxn ang="f212">
                  <a:pos x="f330" y="f331"/>
                </a:cxn>
                <a:cxn ang="f212">
                  <a:pos x="f332" y="f333"/>
                </a:cxn>
                <a:cxn ang="f212">
                  <a:pos x="f334" y="f335"/>
                </a:cxn>
                <a:cxn ang="f212">
                  <a:pos x="f336" y="f337"/>
                </a:cxn>
                <a:cxn ang="f212">
                  <a:pos x="f338" y="f339"/>
                </a:cxn>
                <a:cxn ang="f212">
                  <a:pos x="f340" y="f341"/>
                </a:cxn>
                <a:cxn ang="f212">
                  <a:pos x="f262" y="f263"/>
                </a:cxn>
                <a:cxn ang="f212">
                  <a:pos x="f342" y="f343"/>
                </a:cxn>
                <a:cxn ang="f212">
                  <a:pos x="f344" y="f343"/>
                </a:cxn>
                <a:cxn ang="f212">
                  <a:pos x="f344" y="f345"/>
                </a:cxn>
                <a:cxn ang="f212">
                  <a:pos x="f342" y="f345"/>
                </a:cxn>
                <a:cxn ang="f212">
                  <a:pos x="f342" y="f343"/>
                </a:cxn>
              </a:cxnLst>
              <a:rect l="f258" t="f261" r="f259" b="f260"/>
              <a:pathLst>
                <a:path w="772" h="772">
                  <a:moveTo>
                    <a:pt x="f7" y="f8"/>
                  </a:moveTo>
                  <a:cubicBezTo>
                    <a:pt x="f9" y="f10"/>
                    <a:pt x="f9" y="f10"/>
                    <a:pt x="f9" y="f10"/>
                  </a:cubicBezTo>
                  <a:cubicBezTo>
                    <a:pt x="f11" y="f12"/>
                    <a:pt x="f13" y="f14"/>
                    <a:pt x="f15" y="f16"/>
                  </a:cubicBezTo>
                  <a:cubicBezTo>
                    <a:pt x="f17" y="f18"/>
                    <a:pt x="f17" y="f18"/>
                    <a:pt x="f17" y="f18"/>
                  </a:cubicBezTo>
                  <a:cubicBezTo>
                    <a:pt x="f19" y="f20"/>
                    <a:pt x="f21" y="f22"/>
                    <a:pt x="f23" y="f24"/>
                  </a:cubicBezTo>
                  <a:cubicBezTo>
                    <a:pt x="f25" y="f26"/>
                    <a:pt x="f27" y="f28"/>
                    <a:pt x="f29" y="f30"/>
                  </a:cubicBezTo>
                  <a:cubicBezTo>
                    <a:pt x="f31" y="f32"/>
                    <a:pt x="f9" y="f33"/>
                    <a:pt x="f34" y="f35"/>
                  </a:cubicBezTo>
                  <a:cubicBezTo>
                    <a:pt x="f36" y="f37"/>
                    <a:pt x="f38" y="f39"/>
                    <a:pt x="f40" y="f41"/>
                  </a:cubicBezTo>
                  <a:cubicBezTo>
                    <a:pt x="f42" y="f43"/>
                    <a:pt x="f42" y="f43"/>
                    <a:pt x="f42" y="f43"/>
                  </a:cubicBezTo>
                  <a:cubicBezTo>
                    <a:pt x="f44" y="f45"/>
                    <a:pt x="f46" y="f47"/>
                    <a:pt x="f48" y="f26"/>
                  </a:cubicBezTo>
                  <a:cubicBezTo>
                    <a:pt x="f10" y="f49"/>
                    <a:pt x="f10" y="f49"/>
                    <a:pt x="f10" y="f49"/>
                  </a:cubicBezTo>
                  <a:cubicBezTo>
                    <a:pt x="f50" y="f51"/>
                    <a:pt x="f52" y="f5"/>
                    <a:pt x="f53" y="f54"/>
                  </a:cubicBezTo>
                  <a:cubicBezTo>
                    <a:pt x="f55" y="f56"/>
                    <a:pt x="f57" y="f58"/>
                    <a:pt x="f59" y="f60"/>
                  </a:cubicBezTo>
                  <a:cubicBezTo>
                    <a:pt x="f61" y="f62"/>
                    <a:pt x="f63" y="f64"/>
                    <a:pt x="f63" y="f65"/>
                  </a:cubicBezTo>
                  <a:cubicBezTo>
                    <a:pt x="f66" y="f67"/>
                    <a:pt x="f66" y="f67"/>
                    <a:pt x="f66" y="f67"/>
                  </a:cubicBezTo>
                  <a:cubicBezTo>
                    <a:pt x="f68" y="f69"/>
                    <a:pt x="f70" y="f71"/>
                    <a:pt x="f72" y="f72"/>
                  </a:cubicBezTo>
                  <a:cubicBezTo>
                    <a:pt x="f71" y="f73"/>
                    <a:pt x="f69" y="f74"/>
                    <a:pt x="f67" y="f66"/>
                  </a:cubicBezTo>
                  <a:cubicBezTo>
                    <a:pt x="f65" y="f63"/>
                    <a:pt x="f65" y="f63"/>
                    <a:pt x="f65" y="f63"/>
                  </a:cubicBezTo>
                  <a:cubicBezTo>
                    <a:pt x="f64" y="f63"/>
                    <a:pt x="f62" y="f61"/>
                    <a:pt x="f60" y="f59"/>
                  </a:cubicBezTo>
                  <a:cubicBezTo>
                    <a:pt x="f58" y="f57"/>
                    <a:pt x="f56" y="f55"/>
                    <a:pt x="f54" y="f53"/>
                  </a:cubicBezTo>
                  <a:cubicBezTo>
                    <a:pt x="f5" y="f52"/>
                    <a:pt x="f51" y="f50"/>
                    <a:pt x="f49" y="f75"/>
                  </a:cubicBezTo>
                  <a:cubicBezTo>
                    <a:pt x="f26" y="f48"/>
                    <a:pt x="f26" y="f48"/>
                    <a:pt x="f26" y="f48"/>
                  </a:cubicBezTo>
                  <a:cubicBezTo>
                    <a:pt x="f47" y="f46"/>
                    <a:pt x="f45" y="f44"/>
                    <a:pt x="f76" y="f42"/>
                  </a:cubicBezTo>
                  <a:cubicBezTo>
                    <a:pt x="f41" y="f40"/>
                    <a:pt x="f41" y="f40"/>
                    <a:pt x="f41" y="f40"/>
                  </a:cubicBezTo>
                  <a:cubicBezTo>
                    <a:pt x="f39" y="f38"/>
                    <a:pt x="f37" y="f36"/>
                    <a:pt x="f35" y="f34"/>
                  </a:cubicBezTo>
                  <a:cubicBezTo>
                    <a:pt x="f33" y="f9"/>
                    <a:pt x="f32" y="f31"/>
                    <a:pt x="f30" y="f29"/>
                  </a:cubicBezTo>
                  <a:cubicBezTo>
                    <a:pt x="f28" y="f27"/>
                    <a:pt x="f26" y="f25"/>
                    <a:pt x="f24" y="f23"/>
                  </a:cubicBezTo>
                  <a:cubicBezTo>
                    <a:pt x="f22" y="f21"/>
                    <a:pt x="f20" y="f77"/>
                    <a:pt x="f18" y="f17"/>
                  </a:cubicBezTo>
                  <a:cubicBezTo>
                    <a:pt x="f16" y="f15"/>
                    <a:pt x="f16" y="f15"/>
                    <a:pt x="f16" y="f15"/>
                  </a:cubicBezTo>
                  <a:cubicBezTo>
                    <a:pt x="f78" y="f13"/>
                    <a:pt x="f12" y="f79"/>
                    <a:pt x="f80" y="f9"/>
                  </a:cubicBezTo>
                  <a:cubicBezTo>
                    <a:pt x="f8" y="f7"/>
                    <a:pt x="f8" y="f7"/>
                    <a:pt x="f8" y="f7"/>
                  </a:cubicBezTo>
                  <a:cubicBezTo>
                    <a:pt x="f81" y="f82"/>
                    <a:pt x="f83" y="f6"/>
                    <a:pt x="f84" y="f85"/>
                  </a:cubicBezTo>
                  <a:cubicBezTo>
                    <a:pt x="f86" y="f87"/>
                    <a:pt x="f88" y="f89"/>
                    <a:pt x="f90" y="f91"/>
                  </a:cubicBezTo>
                  <a:cubicBezTo>
                    <a:pt x="f92" y="f93"/>
                    <a:pt x="f94" y="f95"/>
                    <a:pt x="f94" y="f96"/>
                  </a:cubicBezTo>
                  <a:cubicBezTo>
                    <a:pt x="f97" y="f98"/>
                    <a:pt x="f97" y="f98"/>
                    <a:pt x="f97" y="f98"/>
                  </a:cubicBezTo>
                  <a:cubicBezTo>
                    <a:pt x="f99" y="f100"/>
                    <a:pt x="f101" y="f102"/>
                    <a:pt x="f103" y="f104"/>
                  </a:cubicBezTo>
                  <a:cubicBezTo>
                    <a:pt x="f102" y="f101"/>
                    <a:pt x="f100" y="f99"/>
                    <a:pt x="f98" y="f97"/>
                  </a:cubicBezTo>
                  <a:cubicBezTo>
                    <a:pt x="f96" y="f94"/>
                    <a:pt x="f96" y="f94"/>
                    <a:pt x="f96" y="f94"/>
                  </a:cubicBezTo>
                  <a:cubicBezTo>
                    <a:pt x="f95" y="f105"/>
                    <a:pt x="f93" y="f92"/>
                    <a:pt x="f91" y="f90"/>
                  </a:cubicBezTo>
                  <a:cubicBezTo>
                    <a:pt x="f106" y="f88"/>
                    <a:pt x="f87" y="f86"/>
                    <a:pt x="f85" y="f84"/>
                  </a:cubicBezTo>
                  <a:cubicBezTo>
                    <a:pt x="f6" y="f83"/>
                    <a:pt x="f82" y="f81"/>
                    <a:pt x="f7" y="f8"/>
                  </a:cubicBezTo>
                  <a:close/>
                  <a:moveTo>
                    <a:pt x="f107" y="f107"/>
                  </a:moveTo>
                  <a:cubicBezTo>
                    <a:pt x="f108" y="f109"/>
                    <a:pt x="f110" y="f109"/>
                    <a:pt x="f111" y="f107"/>
                  </a:cubicBezTo>
                  <a:cubicBezTo>
                    <a:pt x="f112" y="f108"/>
                    <a:pt x="f112" y="f110"/>
                    <a:pt x="f111" y="f111"/>
                  </a:cubicBezTo>
                  <a:cubicBezTo>
                    <a:pt x="f110" y="f112"/>
                    <a:pt x="f108" y="f112"/>
                    <a:pt x="f107" y="f111"/>
                  </a:cubicBezTo>
                  <a:cubicBezTo>
                    <a:pt x="f109" y="f110"/>
                    <a:pt x="f109" y="f108"/>
                    <a:pt x="f107" y="f107"/>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sp>
          <p:nvSpPr>
            <p:cNvPr id="9" name="Freeform 68">
              <a:extLst>
                <a:ext uri="{FF2B5EF4-FFF2-40B4-BE49-F238E27FC236}">
                  <a16:creationId xmlns:a16="http://schemas.microsoft.com/office/drawing/2014/main" id="{AA566107-35D0-E130-84DB-873B73FE8353}"/>
                </a:ext>
              </a:extLst>
            </p:cNvPr>
            <p:cNvSpPr/>
            <p:nvPr/>
          </p:nvSpPr>
          <p:spPr>
            <a:xfrm rot="900002">
              <a:off x="3961940" y="3120024"/>
              <a:ext cx="307293" cy="307476"/>
            </a:xfrm>
            <a:custGeom>
              <a:avLst/>
              <a:gdLst>
                <a:gd name="f0" fmla="val 10800000"/>
                <a:gd name="f1" fmla="val 5400000"/>
                <a:gd name="f2" fmla="val 180"/>
                <a:gd name="f3" fmla="val w"/>
                <a:gd name="f4" fmla="val h"/>
                <a:gd name="f5" fmla="val 0"/>
                <a:gd name="f6" fmla="val 772"/>
                <a:gd name="f7" fmla="val 756"/>
                <a:gd name="f8" fmla="val 421"/>
                <a:gd name="f9" fmla="val 642"/>
                <a:gd name="f10" fmla="val 351"/>
                <a:gd name="f11" fmla="val 640"/>
                <a:gd name="f12" fmla="val 331"/>
                <a:gd name="f13" fmla="val 635"/>
                <a:gd name="f14" fmla="val 310"/>
                <a:gd name="f15" fmla="val 627"/>
                <a:gd name="f16" fmla="val 291"/>
                <a:gd name="f17" fmla="val 691"/>
                <a:gd name="f18" fmla="val 173"/>
                <a:gd name="f19" fmla="val 697"/>
                <a:gd name="f20" fmla="val 163"/>
                <a:gd name="f21" fmla="val 695"/>
                <a:gd name="f22" fmla="val 150"/>
                <a:gd name="f23" fmla="val 688"/>
                <a:gd name="f24" fmla="val 141"/>
                <a:gd name="f25" fmla="val 680"/>
                <a:gd name="f26" fmla="val 130"/>
                <a:gd name="f27" fmla="val 671"/>
                <a:gd name="f28" fmla="val 120"/>
                <a:gd name="f29" fmla="val 661"/>
                <a:gd name="f30" fmla="val 111"/>
                <a:gd name="f31" fmla="val 652"/>
                <a:gd name="f32" fmla="val 101"/>
                <a:gd name="f33" fmla="val 92"/>
                <a:gd name="f34" fmla="val 631"/>
                <a:gd name="f35" fmla="val 84"/>
                <a:gd name="f36" fmla="val 622"/>
                <a:gd name="f37" fmla="val 76"/>
                <a:gd name="f38" fmla="val 609"/>
                <a:gd name="f39" fmla="val 75"/>
                <a:gd name="f40" fmla="val 599"/>
                <a:gd name="f41" fmla="val 81"/>
                <a:gd name="f42" fmla="val 481"/>
                <a:gd name="f43" fmla="val 145"/>
                <a:gd name="f44" fmla="val 461"/>
                <a:gd name="f45" fmla="val 137"/>
                <a:gd name="f46" fmla="val 441"/>
                <a:gd name="f47" fmla="val 132"/>
                <a:gd name="f48" fmla="val 420"/>
                <a:gd name="f49" fmla="val 16"/>
                <a:gd name="f50" fmla="val 344"/>
                <a:gd name="f51" fmla="val 6"/>
                <a:gd name="f52" fmla="val 332"/>
                <a:gd name="f53" fmla="val 320"/>
                <a:gd name="f54" fmla="val 2"/>
                <a:gd name="f55" fmla="val 294"/>
                <a:gd name="f56" fmla="val 7"/>
                <a:gd name="f57" fmla="val 267"/>
                <a:gd name="f58" fmla="val 14"/>
                <a:gd name="f59" fmla="val 242"/>
                <a:gd name="f60" fmla="val 24"/>
                <a:gd name="f61" fmla="val 231"/>
                <a:gd name="f62" fmla="val 29"/>
                <a:gd name="f63" fmla="val 223"/>
                <a:gd name="f64" fmla="val 40"/>
                <a:gd name="f65" fmla="val 52"/>
                <a:gd name="f66" fmla="val 222"/>
                <a:gd name="f67" fmla="val 186"/>
                <a:gd name="f68" fmla="val 216"/>
                <a:gd name="f69" fmla="val 192"/>
                <a:gd name="f70" fmla="val 209"/>
                <a:gd name="f71" fmla="val 196"/>
                <a:gd name="f72" fmla="val 202"/>
                <a:gd name="f73" fmla="val 208"/>
                <a:gd name="f74" fmla="val 25"/>
                <a:gd name="f75" fmla="val 77"/>
                <a:gd name="f76" fmla="val 311"/>
                <a:gd name="f77" fmla="val 352"/>
                <a:gd name="f78" fmla="val 428"/>
                <a:gd name="f79" fmla="val 766"/>
                <a:gd name="f80" fmla="val 440"/>
                <a:gd name="f81" fmla="val 452"/>
                <a:gd name="f82" fmla="val 770"/>
                <a:gd name="f83" fmla="val 478"/>
                <a:gd name="f84" fmla="val 765"/>
                <a:gd name="f85" fmla="val 505"/>
                <a:gd name="f86" fmla="val 758"/>
                <a:gd name="f87" fmla="val 530"/>
                <a:gd name="f88" fmla="val 747"/>
                <a:gd name="f89" fmla="val 541"/>
                <a:gd name="f90" fmla="val 743"/>
                <a:gd name="f91" fmla="val 549"/>
                <a:gd name="f92" fmla="val 732"/>
                <a:gd name="f93" fmla="val 720"/>
                <a:gd name="f94" fmla="val 550"/>
                <a:gd name="f95" fmla="val 586"/>
                <a:gd name="f96" fmla="val 556"/>
                <a:gd name="f97" fmla="val 580"/>
                <a:gd name="f98" fmla="val 563"/>
                <a:gd name="f99" fmla="val 576"/>
                <a:gd name="f100" fmla="val 570"/>
                <a:gd name="f101" fmla="val 548"/>
                <a:gd name="f102" fmla="val 451"/>
                <a:gd name="f103" fmla="val 499"/>
                <a:gd name="f104" fmla="val 437"/>
                <a:gd name="f105" fmla="val 562"/>
                <a:gd name="f106" fmla="val 335"/>
                <a:gd name="f107" fmla="val 273"/>
                <a:gd name="f108" fmla="val 210"/>
                <a:gd name="f109" fmla="+- 0 0 -90"/>
                <a:gd name="f110" fmla="*/ f3 1 772"/>
                <a:gd name="f111" fmla="*/ f4 1 772"/>
                <a:gd name="f112" fmla="+- f6 0 f5"/>
                <a:gd name="f113" fmla="*/ f109 f0 1"/>
                <a:gd name="f114" fmla="*/ f112 1 772"/>
                <a:gd name="f115" fmla="*/ 756 f112 1"/>
                <a:gd name="f116" fmla="*/ 421 f112 1"/>
                <a:gd name="f117" fmla="*/ 642 f112 1"/>
                <a:gd name="f118" fmla="*/ 351 f112 1"/>
                <a:gd name="f119" fmla="*/ 627 f112 1"/>
                <a:gd name="f120" fmla="*/ 291 f112 1"/>
                <a:gd name="f121" fmla="*/ 691 f112 1"/>
                <a:gd name="f122" fmla="*/ 173 f112 1"/>
                <a:gd name="f123" fmla="*/ 688 f112 1"/>
                <a:gd name="f124" fmla="*/ 141 f112 1"/>
                <a:gd name="f125" fmla="*/ 661 f112 1"/>
                <a:gd name="f126" fmla="*/ 111 f112 1"/>
                <a:gd name="f127" fmla="*/ 631 f112 1"/>
                <a:gd name="f128" fmla="*/ 84 f112 1"/>
                <a:gd name="f129" fmla="*/ 599 f112 1"/>
                <a:gd name="f130" fmla="*/ 81 f112 1"/>
                <a:gd name="f131" fmla="*/ 481 f112 1"/>
                <a:gd name="f132" fmla="*/ 145 f112 1"/>
                <a:gd name="f133" fmla="*/ 420 f112 1"/>
                <a:gd name="f134" fmla="*/ 130 f112 1"/>
                <a:gd name="f135" fmla="*/ 16 f112 1"/>
                <a:gd name="f136" fmla="*/ 320 f112 1"/>
                <a:gd name="f137" fmla="*/ 2 f112 1"/>
                <a:gd name="f138" fmla="*/ 242 f112 1"/>
                <a:gd name="f139" fmla="*/ 24 f112 1"/>
                <a:gd name="f140" fmla="*/ 223 f112 1"/>
                <a:gd name="f141" fmla="*/ 52 f112 1"/>
                <a:gd name="f142" fmla="*/ 222 f112 1"/>
                <a:gd name="f143" fmla="*/ 186 f112 1"/>
                <a:gd name="f144" fmla="*/ 202 f112 1"/>
                <a:gd name="f145" fmla="*/ 25 f112 1"/>
                <a:gd name="f146" fmla="*/ 352 f112 1"/>
                <a:gd name="f147" fmla="*/ 452 f112 1"/>
                <a:gd name="f148" fmla="*/ 770 f112 1"/>
                <a:gd name="f149" fmla="*/ 530 f112 1"/>
                <a:gd name="f150" fmla="*/ 747 f112 1"/>
                <a:gd name="f151" fmla="*/ 549 f112 1"/>
                <a:gd name="f152" fmla="*/ 720 f112 1"/>
                <a:gd name="f153" fmla="*/ 550 f112 1"/>
                <a:gd name="f154" fmla="*/ 586 f112 1"/>
                <a:gd name="f155" fmla="*/ 570 f112 1"/>
                <a:gd name="f156" fmla="*/ 451 f112 1"/>
                <a:gd name="f157" fmla="*/ 499 f112 1"/>
                <a:gd name="f158" fmla="*/ 273 f112 1"/>
                <a:gd name="f159" fmla="*/ f113 1 f2"/>
                <a:gd name="f160" fmla="*/ f115 1 772"/>
                <a:gd name="f161" fmla="*/ f116 1 772"/>
                <a:gd name="f162" fmla="*/ f117 1 772"/>
                <a:gd name="f163" fmla="*/ f118 1 772"/>
                <a:gd name="f164" fmla="*/ f119 1 772"/>
                <a:gd name="f165" fmla="*/ f120 1 772"/>
                <a:gd name="f166" fmla="*/ f121 1 772"/>
                <a:gd name="f167" fmla="*/ f122 1 772"/>
                <a:gd name="f168" fmla="*/ f123 1 772"/>
                <a:gd name="f169" fmla="*/ f124 1 772"/>
                <a:gd name="f170" fmla="*/ f125 1 772"/>
                <a:gd name="f171" fmla="*/ f126 1 772"/>
                <a:gd name="f172" fmla="*/ f127 1 772"/>
                <a:gd name="f173" fmla="*/ f128 1 772"/>
                <a:gd name="f174" fmla="*/ f129 1 772"/>
                <a:gd name="f175" fmla="*/ f130 1 772"/>
                <a:gd name="f176" fmla="*/ f131 1 772"/>
                <a:gd name="f177" fmla="*/ f132 1 772"/>
                <a:gd name="f178" fmla="*/ f133 1 772"/>
                <a:gd name="f179" fmla="*/ f134 1 772"/>
                <a:gd name="f180" fmla="*/ f135 1 772"/>
                <a:gd name="f181" fmla="*/ f136 1 772"/>
                <a:gd name="f182" fmla="*/ f137 1 772"/>
                <a:gd name="f183" fmla="*/ f138 1 772"/>
                <a:gd name="f184" fmla="*/ f139 1 772"/>
                <a:gd name="f185" fmla="*/ f140 1 772"/>
                <a:gd name="f186" fmla="*/ f141 1 772"/>
                <a:gd name="f187" fmla="*/ f142 1 772"/>
                <a:gd name="f188" fmla="*/ f143 1 772"/>
                <a:gd name="f189" fmla="*/ f144 1 772"/>
                <a:gd name="f190" fmla="*/ f145 1 772"/>
                <a:gd name="f191" fmla="*/ f146 1 772"/>
                <a:gd name="f192" fmla="*/ f147 1 772"/>
                <a:gd name="f193" fmla="*/ f148 1 772"/>
                <a:gd name="f194" fmla="*/ f149 1 772"/>
                <a:gd name="f195" fmla="*/ f150 1 772"/>
                <a:gd name="f196" fmla="*/ f151 1 772"/>
                <a:gd name="f197" fmla="*/ f152 1 772"/>
                <a:gd name="f198" fmla="*/ f153 1 772"/>
                <a:gd name="f199" fmla="*/ f154 1 772"/>
                <a:gd name="f200" fmla="*/ f155 1 772"/>
                <a:gd name="f201" fmla="*/ f156 1 772"/>
                <a:gd name="f202" fmla="*/ f157 1 772"/>
                <a:gd name="f203" fmla="*/ f158 1 772"/>
                <a:gd name="f204" fmla="*/ 0 1 f114"/>
                <a:gd name="f205" fmla="*/ f6 1 f114"/>
                <a:gd name="f206" fmla="+- f159 0 f1"/>
                <a:gd name="f207" fmla="*/ f160 1 f114"/>
                <a:gd name="f208" fmla="*/ f161 1 f114"/>
                <a:gd name="f209" fmla="*/ f162 1 f114"/>
                <a:gd name="f210" fmla="*/ f163 1 f114"/>
                <a:gd name="f211" fmla="*/ f164 1 f114"/>
                <a:gd name="f212" fmla="*/ f165 1 f114"/>
                <a:gd name="f213" fmla="*/ f166 1 f114"/>
                <a:gd name="f214" fmla="*/ f167 1 f114"/>
                <a:gd name="f215" fmla="*/ f168 1 f114"/>
                <a:gd name="f216" fmla="*/ f169 1 f114"/>
                <a:gd name="f217" fmla="*/ f170 1 f114"/>
                <a:gd name="f218" fmla="*/ f171 1 f114"/>
                <a:gd name="f219" fmla="*/ f172 1 f114"/>
                <a:gd name="f220" fmla="*/ f173 1 f114"/>
                <a:gd name="f221" fmla="*/ f174 1 f114"/>
                <a:gd name="f222" fmla="*/ f175 1 f114"/>
                <a:gd name="f223" fmla="*/ f176 1 f114"/>
                <a:gd name="f224" fmla="*/ f177 1 f114"/>
                <a:gd name="f225" fmla="*/ f178 1 f114"/>
                <a:gd name="f226" fmla="*/ f179 1 f114"/>
                <a:gd name="f227" fmla="*/ f180 1 f114"/>
                <a:gd name="f228" fmla="*/ f181 1 f114"/>
                <a:gd name="f229" fmla="*/ f182 1 f114"/>
                <a:gd name="f230" fmla="*/ f183 1 f114"/>
                <a:gd name="f231" fmla="*/ f184 1 f114"/>
                <a:gd name="f232" fmla="*/ f185 1 f114"/>
                <a:gd name="f233" fmla="*/ f186 1 f114"/>
                <a:gd name="f234" fmla="*/ f187 1 f114"/>
                <a:gd name="f235" fmla="*/ f188 1 f114"/>
                <a:gd name="f236" fmla="*/ f189 1 f114"/>
                <a:gd name="f237" fmla="*/ f190 1 f114"/>
                <a:gd name="f238" fmla="*/ f191 1 f114"/>
                <a:gd name="f239" fmla="*/ f192 1 f114"/>
                <a:gd name="f240" fmla="*/ f193 1 f114"/>
                <a:gd name="f241" fmla="*/ f194 1 f114"/>
                <a:gd name="f242" fmla="*/ f195 1 f114"/>
                <a:gd name="f243" fmla="*/ f196 1 f114"/>
                <a:gd name="f244" fmla="*/ f197 1 f114"/>
                <a:gd name="f245" fmla="*/ f198 1 f114"/>
                <a:gd name="f246" fmla="*/ f199 1 f114"/>
                <a:gd name="f247" fmla="*/ f200 1 f114"/>
                <a:gd name="f248" fmla="*/ f201 1 f114"/>
                <a:gd name="f249" fmla="*/ f202 1 f114"/>
                <a:gd name="f250" fmla="*/ f203 1 f114"/>
                <a:gd name="f251" fmla="*/ f204 f110 1"/>
                <a:gd name="f252" fmla="*/ f205 f110 1"/>
                <a:gd name="f253" fmla="*/ f205 f111 1"/>
                <a:gd name="f254" fmla="*/ f204 f111 1"/>
                <a:gd name="f255" fmla="*/ f207 f110 1"/>
                <a:gd name="f256" fmla="*/ f208 f111 1"/>
                <a:gd name="f257" fmla="*/ f209 f110 1"/>
                <a:gd name="f258" fmla="*/ f210 f111 1"/>
                <a:gd name="f259" fmla="*/ f211 f110 1"/>
                <a:gd name="f260" fmla="*/ f212 f111 1"/>
                <a:gd name="f261" fmla="*/ f213 f110 1"/>
                <a:gd name="f262" fmla="*/ f214 f111 1"/>
                <a:gd name="f263" fmla="*/ f215 f110 1"/>
                <a:gd name="f264" fmla="*/ f216 f111 1"/>
                <a:gd name="f265" fmla="*/ f217 f110 1"/>
                <a:gd name="f266" fmla="*/ f218 f111 1"/>
                <a:gd name="f267" fmla="*/ f219 f110 1"/>
                <a:gd name="f268" fmla="*/ f220 f111 1"/>
                <a:gd name="f269" fmla="*/ f221 f110 1"/>
                <a:gd name="f270" fmla="*/ f222 f111 1"/>
                <a:gd name="f271" fmla="*/ f223 f110 1"/>
                <a:gd name="f272" fmla="*/ f224 f111 1"/>
                <a:gd name="f273" fmla="*/ f225 f110 1"/>
                <a:gd name="f274" fmla="*/ f226 f111 1"/>
                <a:gd name="f275" fmla="*/ f210 f110 1"/>
                <a:gd name="f276" fmla="*/ f227 f111 1"/>
                <a:gd name="f277" fmla="*/ f228 f110 1"/>
                <a:gd name="f278" fmla="*/ f229 f111 1"/>
                <a:gd name="f279" fmla="*/ f230 f110 1"/>
                <a:gd name="f280" fmla="*/ f231 f111 1"/>
                <a:gd name="f281" fmla="*/ f232 f110 1"/>
                <a:gd name="f282" fmla="*/ f233 f111 1"/>
                <a:gd name="f283" fmla="*/ f234 f110 1"/>
                <a:gd name="f284" fmla="*/ f235 f111 1"/>
                <a:gd name="f285" fmla="*/ f236 f110 1"/>
                <a:gd name="f286" fmla="*/ f236 f111 1"/>
                <a:gd name="f287" fmla="*/ f235 f110 1"/>
                <a:gd name="f288" fmla="*/ f234 f111 1"/>
                <a:gd name="f289" fmla="*/ f233 f110 1"/>
                <a:gd name="f290" fmla="*/ f232 f111 1"/>
                <a:gd name="f291" fmla="*/ f237 f110 1"/>
                <a:gd name="f292" fmla="*/ f230 f111 1"/>
                <a:gd name="f293" fmla="*/ f229 f110 1"/>
                <a:gd name="f294" fmla="*/ f228 f111 1"/>
                <a:gd name="f295" fmla="*/ f227 f110 1"/>
                <a:gd name="f296" fmla="*/ f226 f110 1"/>
                <a:gd name="f297" fmla="*/ f225 f111 1"/>
                <a:gd name="f298" fmla="*/ f224 f110 1"/>
                <a:gd name="f299" fmla="*/ f223 f111 1"/>
                <a:gd name="f300" fmla="*/ f222 f110 1"/>
                <a:gd name="f301" fmla="*/ f221 f111 1"/>
                <a:gd name="f302" fmla="*/ f220 f110 1"/>
                <a:gd name="f303" fmla="*/ f219 f111 1"/>
                <a:gd name="f304" fmla="*/ f218 f110 1"/>
                <a:gd name="f305" fmla="*/ f217 f111 1"/>
                <a:gd name="f306" fmla="*/ f216 f110 1"/>
                <a:gd name="f307" fmla="*/ f215 f111 1"/>
                <a:gd name="f308" fmla="*/ f214 f110 1"/>
                <a:gd name="f309" fmla="*/ f213 f111 1"/>
                <a:gd name="f310" fmla="*/ f212 f110 1"/>
                <a:gd name="f311" fmla="*/ f211 f111 1"/>
                <a:gd name="f312" fmla="*/ f238 f110 1"/>
                <a:gd name="f313" fmla="*/ f209 f111 1"/>
                <a:gd name="f314" fmla="*/ f208 f110 1"/>
                <a:gd name="f315" fmla="*/ f207 f111 1"/>
                <a:gd name="f316" fmla="*/ f239 f110 1"/>
                <a:gd name="f317" fmla="*/ f240 f111 1"/>
                <a:gd name="f318" fmla="*/ f241 f110 1"/>
                <a:gd name="f319" fmla="*/ f242 f111 1"/>
                <a:gd name="f320" fmla="*/ f243 f110 1"/>
                <a:gd name="f321" fmla="*/ f244 f111 1"/>
                <a:gd name="f322" fmla="*/ f245 f110 1"/>
                <a:gd name="f323" fmla="*/ f246 f111 1"/>
                <a:gd name="f324" fmla="*/ f247 f110 1"/>
                <a:gd name="f325" fmla="*/ f247 f111 1"/>
                <a:gd name="f326" fmla="*/ f246 f110 1"/>
                <a:gd name="f327" fmla="*/ f245 f111 1"/>
                <a:gd name="f328" fmla="*/ f244 f110 1"/>
                <a:gd name="f329" fmla="*/ f243 f111 1"/>
                <a:gd name="f330" fmla="*/ f242 f110 1"/>
                <a:gd name="f331" fmla="*/ f241 f111 1"/>
                <a:gd name="f332" fmla="*/ f240 f110 1"/>
                <a:gd name="f333" fmla="*/ f248 f111 1"/>
                <a:gd name="f334" fmla="*/ f249 f110 1"/>
                <a:gd name="f335" fmla="*/ f249 f111 1"/>
                <a:gd name="f336" fmla="*/ f250 f110 1"/>
                <a:gd name="f337" fmla="*/ f250 f111 1"/>
              </a:gdLst>
              <a:ahLst/>
              <a:cxnLst>
                <a:cxn ang="3cd4">
                  <a:pos x="hc" y="t"/>
                </a:cxn>
                <a:cxn ang="0">
                  <a:pos x="r" y="vc"/>
                </a:cxn>
                <a:cxn ang="cd4">
                  <a:pos x="hc" y="b"/>
                </a:cxn>
                <a:cxn ang="cd2">
                  <a:pos x="l" y="vc"/>
                </a:cxn>
                <a:cxn ang="f206">
                  <a:pos x="f255" y="f256"/>
                </a:cxn>
                <a:cxn ang="f206">
                  <a:pos x="f257" y="f258"/>
                </a:cxn>
                <a:cxn ang="f206">
                  <a:pos x="f259" y="f260"/>
                </a:cxn>
                <a:cxn ang="f206">
                  <a:pos x="f261" y="f262"/>
                </a:cxn>
                <a:cxn ang="f206">
                  <a:pos x="f263" y="f264"/>
                </a:cxn>
                <a:cxn ang="f206">
                  <a:pos x="f265" y="f266"/>
                </a:cxn>
                <a:cxn ang="f206">
                  <a:pos x="f267" y="f268"/>
                </a:cxn>
                <a:cxn ang="f206">
                  <a:pos x="f269" y="f270"/>
                </a:cxn>
                <a:cxn ang="f206">
                  <a:pos x="f271" y="f272"/>
                </a:cxn>
                <a:cxn ang="f206">
                  <a:pos x="f273" y="f274"/>
                </a:cxn>
                <a:cxn ang="f206">
                  <a:pos x="f275" y="f276"/>
                </a:cxn>
                <a:cxn ang="f206">
                  <a:pos x="f277" y="f278"/>
                </a:cxn>
                <a:cxn ang="f206">
                  <a:pos x="f279" y="f280"/>
                </a:cxn>
                <a:cxn ang="f206">
                  <a:pos x="f281" y="f282"/>
                </a:cxn>
                <a:cxn ang="f206">
                  <a:pos x="f283" y="f284"/>
                </a:cxn>
                <a:cxn ang="f206">
                  <a:pos x="f285" y="f286"/>
                </a:cxn>
                <a:cxn ang="f206">
                  <a:pos x="f287" y="f288"/>
                </a:cxn>
                <a:cxn ang="f206">
                  <a:pos x="f289" y="f290"/>
                </a:cxn>
                <a:cxn ang="f206">
                  <a:pos x="f291" y="f292"/>
                </a:cxn>
                <a:cxn ang="f206">
                  <a:pos x="f293" y="f294"/>
                </a:cxn>
                <a:cxn ang="f206">
                  <a:pos x="f295" y="f258"/>
                </a:cxn>
                <a:cxn ang="f206">
                  <a:pos x="f296" y="f297"/>
                </a:cxn>
                <a:cxn ang="f206">
                  <a:pos x="f298" y="f299"/>
                </a:cxn>
                <a:cxn ang="f206">
                  <a:pos x="f300" y="f301"/>
                </a:cxn>
                <a:cxn ang="f206">
                  <a:pos x="f302" y="f303"/>
                </a:cxn>
                <a:cxn ang="f206">
                  <a:pos x="f304" y="f305"/>
                </a:cxn>
                <a:cxn ang="f206">
                  <a:pos x="f306" y="f307"/>
                </a:cxn>
                <a:cxn ang="f206">
                  <a:pos x="f308" y="f309"/>
                </a:cxn>
                <a:cxn ang="f206">
                  <a:pos x="f310" y="f311"/>
                </a:cxn>
                <a:cxn ang="f206">
                  <a:pos x="f312" y="f313"/>
                </a:cxn>
                <a:cxn ang="f206">
                  <a:pos x="f314" y="f315"/>
                </a:cxn>
                <a:cxn ang="f206">
                  <a:pos x="f316" y="f317"/>
                </a:cxn>
                <a:cxn ang="f206">
                  <a:pos x="f318" y="f319"/>
                </a:cxn>
                <a:cxn ang="f206">
                  <a:pos x="f320" y="f321"/>
                </a:cxn>
                <a:cxn ang="f206">
                  <a:pos x="f322" y="f323"/>
                </a:cxn>
                <a:cxn ang="f206">
                  <a:pos x="f324" y="f325"/>
                </a:cxn>
                <a:cxn ang="f206">
                  <a:pos x="f326" y="f327"/>
                </a:cxn>
                <a:cxn ang="f206">
                  <a:pos x="f328" y="f329"/>
                </a:cxn>
                <a:cxn ang="f206">
                  <a:pos x="f330" y="f331"/>
                </a:cxn>
                <a:cxn ang="f206">
                  <a:pos x="f332" y="f333"/>
                </a:cxn>
                <a:cxn ang="f206">
                  <a:pos x="f255" y="f256"/>
                </a:cxn>
                <a:cxn ang="f206">
                  <a:pos x="f334" y="f335"/>
                </a:cxn>
                <a:cxn ang="f206">
                  <a:pos x="f336" y="f335"/>
                </a:cxn>
                <a:cxn ang="f206">
                  <a:pos x="f336" y="f337"/>
                </a:cxn>
                <a:cxn ang="f206">
                  <a:pos x="f334" y="f337"/>
                </a:cxn>
                <a:cxn ang="f206">
                  <a:pos x="f334" y="f335"/>
                </a:cxn>
              </a:cxnLst>
              <a:rect l="f251" t="f254" r="f252" b="f253"/>
              <a:pathLst>
                <a:path w="772" h="772">
                  <a:moveTo>
                    <a:pt x="f7" y="f8"/>
                  </a:moveTo>
                  <a:cubicBezTo>
                    <a:pt x="f9" y="f10"/>
                    <a:pt x="f9" y="f10"/>
                    <a:pt x="f9" y="f10"/>
                  </a:cubicBezTo>
                  <a:cubicBezTo>
                    <a:pt x="f11" y="f12"/>
                    <a:pt x="f13" y="f14"/>
                    <a:pt x="f15" y="f16"/>
                  </a:cubicBezTo>
                  <a:cubicBezTo>
                    <a:pt x="f17" y="f18"/>
                    <a:pt x="f17" y="f18"/>
                    <a:pt x="f17" y="f18"/>
                  </a:cubicBezTo>
                  <a:cubicBezTo>
                    <a:pt x="f19" y="f20"/>
                    <a:pt x="f21" y="f22"/>
                    <a:pt x="f23" y="f24"/>
                  </a:cubicBezTo>
                  <a:cubicBezTo>
                    <a:pt x="f25" y="f26"/>
                    <a:pt x="f27" y="f28"/>
                    <a:pt x="f29" y="f30"/>
                  </a:cubicBezTo>
                  <a:cubicBezTo>
                    <a:pt x="f31" y="f32"/>
                    <a:pt x="f9" y="f33"/>
                    <a:pt x="f34" y="f35"/>
                  </a:cubicBezTo>
                  <a:cubicBezTo>
                    <a:pt x="f36" y="f37"/>
                    <a:pt x="f38" y="f39"/>
                    <a:pt x="f40" y="f41"/>
                  </a:cubicBezTo>
                  <a:cubicBezTo>
                    <a:pt x="f42" y="f43"/>
                    <a:pt x="f42" y="f43"/>
                    <a:pt x="f42" y="f43"/>
                  </a:cubicBezTo>
                  <a:cubicBezTo>
                    <a:pt x="f44" y="f45"/>
                    <a:pt x="f46" y="f47"/>
                    <a:pt x="f48" y="f26"/>
                  </a:cubicBezTo>
                  <a:cubicBezTo>
                    <a:pt x="f10" y="f49"/>
                    <a:pt x="f10" y="f49"/>
                    <a:pt x="f10" y="f49"/>
                  </a:cubicBezTo>
                  <a:cubicBezTo>
                    <a:pt x="f50" y="f51"/>
                    <a:pt x="f52" y="f5"/>
                    <a:pt x="f53" y="f54"/>
                  </a:cubicBezTo>
                  <a:cubicBezTo>
                    <a:pt x="f55" y="f56"/>
                    <a:pt x="f57" y="f58"/>
                    <a:pt x="f59" y="f60"/>
                  </a:cubicBezTo>
                  <a:cubicBezTo>
                    <a:pt x="f61" y="f62"/>
                    <a:pt x="f63" y="f64"/>
                    <a:pt x="f63" y="f65"/>
                  </a:cubicBezTo>
                  <a:cubicBezTo>
                    <a:pt x="f66" y="f67"/>
                    <a:pt x="f66" y="f67"/>
                    <a:pt x="f66" y="f67"/>
                  </a:cubicBezTo>
                  <a:cubicBezTo>
                    <a:pt x="f68" y="f69"/>
                    <a:pt x="f70" y="f71"/>
                    <a:pt x="f72" y="f72"/>
                  </a:cubicBezTo>
                  <a:cubicBezTo>
                    <a:pt x="f71" y="f73"/>
                    <a:pt x="f69" y="f68"/>
                    <a:pt x="f67" y="f66"/>
                  </a:cubicBezTo>
                  <a:cubicBezTo>
                    <a:pt x="f65" y="f63"/>
                    <a:pt x="f65" y="f63"/>
                    <a:pt x="f65" y="f63"/>
                  </a:cubicBezTo>
                  <a:cubicBezTo>
                    <a:pt x="f64" y="f63"/>
                    <a:pt x="f62" y="f61"/>
                    <a:pt x="f74" y="f59"/>
                  </a:cubicBezTo>
                  <a:cubicBezTo>
                    <a:pt x="f58" y="f57"/>
                    <a:pt x="f56" y="f55"/>
                    <a:pt x="f54" y="f53"/>
                  </a:cubicBezTo>
                  <a:cubicBezTo>
                    <a:pt x="f5" y="f52"/>
                    <a:pt x="f51" y="f50"/>
                    <a:pt x="f49" y="f10"/>
                  </a:cubicBezTo>
                  <a:cubicBezTo>
                    <a:pt x="f26" y="f48"/>
                    <a:pt x="f26" y="f48"/>
                    <a:pt x="f26" y="f48"/>
                  </a:cubicBezTo>
                  <a:cubicBezTo>
                    <a:pt x="f47" y="f46"/>
                    <a:pt x="f45" y="f44"/>
                    <a:pt x="f43" y="f42"/>
                  </a:cubicBezTo>
                  <a:cubicBezTo>
                    <a:pt x="f41" y="f40"/>
                    <a:pt x="f41" y="f40"/>
                    <a:pt x="f41" y="f40"/>
                  </a:cubicBezTo>
                  <a:cubicBezTo>
                    <a:pt x="f39" y="f38"/>
                    <a:pt x="f75" y="f36"/>
                    <a:pt x="f35" y="f34"/>
                  </a:cubicBezTo>
                  <a:cubicBezTo>
                    <a:pt x="f33" y="f9"/>
                    <a:pt x="f32" y="f31"/>
                    <a:pt x="f30" y="f29"/>
                  </a:cubicBezTo>
                  <a:cubicBezTo>
                    <a:pt x="f28" y="f27"/>
                    <a:pt x="f26" y="f25"/>
                    <a:pt x="f24" y="f23"/>
                  </a:cubicBezTo>
                  <a:cubicBezTo>
                    <a:pt x="f22" y="f21"/>
                    <a:pt x="f20" y="f19"/>
                    <a:pt x="f18" y="f17"/>
                  </a:cubicBezTo>
                  <a:cubicBezTo>
                    <a:pt x="f16" y="f15"/>
                    <a:pt x="f16" y="f15"/>
                    <a:pt x="f16" y="f15"/>
                  </a:cubicBezTo>
                  <a:cubicBezTo>
                    <a:pt x="f76" y="f13"/>
                    <a:pt x="f12" y="f11"/>
                    <a:pt x="f77" y="f9"/>
                  </a:cubicBezTo>
                  <a:cubicBezTo>
                    <a:pt x="f8" y="f7"/>
                    <a:pt x="f8" y="f7"/>
                    <a:pt x="f8" y="f7"/>
                  </a:cubicBezTo>
                  <a:cubicBezTo>
                    <a:pt x="f78" y="f79"/>
                    <a:pt x="f80" y="f6"/>
                    <a:pt x="f81" y="f82"/>
                  </a:cubicBezTo>
                  <a:cubicBezTo>
                    <a:pt x="f83" y="f84"/>
                    <a:pt x="f85" y="f86"/>
                    <a:pt x="f87" y="f88"/>
                  </a:cubicBezTo>
                  <a:cubicBezTo>
                    <a:pt x="f89" y="f90"/>
                    <a:pt x="f91" y="f92"/>
                    <a:pt x="f91" y="f93"/>
                  </a:cubicBezTo>
                  <a:cubicBezTo>
                    <a:pt x="f94" y="f95"/>
                    <a:pt x="f94" y="f95"/>
                    <a:pt x="f94" y="f95"/>
                  </a:cubicBezTo>
                  <a:cubicBezTo>
                    <a:pt x="f96" y="f97"/>
                    <a:pt x="f98" y="f99"/>
                    <a:pt x="f100" y="f100"/>
                  </a:cubicBezTo>
                  <a:cubicBezTo>
                    <a:pt x="f99" y="f98"/>
                    <a:pt x="f97" y="f96"/>
                    <a:pt x="f95" y="f94"/>
                  </a:cubicBezTo>
                  <a:cubicBezTo>
                    <a:pt x="f93" y="f91"/>
                    <a:pt x="f93" y="f91"/>
                    <a:pt x="f93" y="f91"/>
                  </a:cubicBezTo>
                  <a:cubicBezTo>
                    <a:pt x="f92" y="f101"/>
                    <a:pt x="f90" y="f89"/>
                    <a:pt x="f88" y="f87"/>
                  </a:cubicBezTo>
                  <a:cubicBezTo>
                    <a:pt x="f86" y="f85"/>
                    <a:pt x="f84" y="f83"/>
                    <a:pt x="f82" y="f102"/>
                  </a:cubicBezTo>
                  <a:cubicBezTo>
                    <a:pt x="f6" y="f80"/>
                    <a:pt x="f79" y="f78"/>
                    <a:pt x="f7" y="f8"/>
                  </a:cubicBezTo>
                  <a:close/>
                  <a:moveTo>
                    <a:pt x="f103" y="f103"/>
                  </a:moveTo>
                  <a:cubicBezTo>
                    <a:pt x="f104" y="f105"/>
                    <a:pt x="f106" y="f105"/>
                    <a:pt x="f107" y="f103"/>
                  </a:cubicBezTo>
                  <a:cubicBezTo>
                    <a:pt x="f108" y="f104"/>
                    <a:pt x="f108" y="f106"/>
                    <a:pt x="f107" y="f107"/>
                  </a:cubicBezTo>
                  <a:cubicBezTo>
                    <a:pt x="f106" y="f108"/>
                    <a:pt x="f104" y="f108"/>
                    <a:pt x="f103" y="f107"/>
                  </a:cubicBezTo>
                  <a:cubicBezTo>
                    <a:pt x="f105" y="f106"/>
                    <a:pt x="f105" y="f104"/>
                    <a:pt x="f103" y="f103"/>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sp>
          <p:nvSpPr>
            <p:cNvPr id="10" name="Freeform 69">
              <a:extLst>
                <a:ext uri="{FF2B5EF4-FFF2-40B4-BE49-F238E27FC236}">
                  <a16:creationId xmlns:a16="http://schemas.microsoft.com/office/drawing/2014/main" id="{7D345F4E-7602-7A87-034F-582A4E02F12B}"/>
                </a:ext>
              </a:extLst>
            </p:cNvPr>
            <p:cNvSpPr/>
            <p:nvPr/>
          </p:nvSpPr>
          <p:spPr>
            <a:xfrm rot="895671">
              <a:off x="3879652" y="2859896"/>
              <a:ext cx="307476" cy="307293"/>
            </a:xfrm>
            <a:custGeom>
              <a:avLst/>
              <a:gdLst>
                <a:gd name="f0" fmla="val 10800000"/>
                <a:gd name="f1" fmla="val 5400000"/>
                <a:gd name="f2" fmla="val 180"/>
                <a:gd name="f3" fmla="val w"/>
                <a:gd name="f4" fmla="val h"/>
                <a:gd name="f5" fmla="val 0"/>
                <a:gd name="f6" fmla="val 772"/>
                <a:gd name="f7" fmla="val 756"/>
                <a:gd name="f8" fmla="val 421"/>
                <a:gd name="f9" fmla="val 642"/>
                <a:gd name="f10" fmla="val 351"/>
                <a:gd name="f11" fmla="val 640"/>
                <a:gd name="f12" fmla="val 331"/>
                <a:gd name="f13" fmla="val 635"/>
                <a:gd name="f14" fmla="val 310"/>
                <a:gd name="f15" fmla="val 627"/>
                <a:gd name="f16" fmla="val 291"/>
                <a:gd name="f17" fmla="val 691"/>
                <a:gd name="f18" fmla="val 173"/>
                <a:gd name="f19" fmla="val 697"/>
                <a:gd name="f20" fmla="val 163"/>
                <a:gd name="f21" fmla="val 695"/>
                <a:gd name="f22" fmla="val 150"/>
                <a:gd name="f23" fmla="val 688"/>
                <a:gd name="f24" fmla="val 141"/>
                <a:gd name="f25" fmla="val 680"/>
                <a:gd name="f26" fmla="val 130"/>
                <a:gd name="f27" fmla="val 671"/>
                <a:gd name="f28" fmla="val 120"/>
                <a:gd name="f29" fmla="val 661"/>
                <a:gd name="f30" fmla="val 111"/>
                <a:gd name="f31" fmla="val 652"/>
                <a:gd name="f32" fmla="val 101"/>
                <a:gd name="f33" fmla="val 92"/>
                <a:gd name="f34" fmla="val 631"/>
                <a:gd name="f35" fmla="val 84"/>
                <a:gd name="f36" fmla="val 622"/>
                <a:gd name="f37" fmla="val 76"/>
                <a:gd name="f38" fmla="val 609"/>
                <a:gd name="f39" fmla="val 75"/>
                <a:gd name="f40" fmla="val 599"/>
                <a:gd name="f41" fmla="val 81"/>
                <a:gd name="f42" fmla="val 481"/>
                <a:gd name="f43" fmla="val 144"/>
                <a:gd name="f44" fmla="val 461"/>
                <a:gd name="f45" fmla="val 137"/>
                <a:gd name="f46" fmla="val 441"/>
                <a:gd name="f47" fmla="val 132"/>
                <a:gd name="f48" fmla="val 420"/>
                <a:gd name="f49" fmla="val 16"/>
                <a:gd name="f50" fmla="val 344"/>
                <a:gd name="f51" fmla="val 6"/>
                <a:gd name="f52" fmla="val 332"/>
                <a:gd name="f53" fmla="val 320"/>
                <a:gd name="f54" fmla="val 2"/>
                <a:gd name="f55" fmla="val 294"/>
                <a:gd name="f56" fmla="val 7"/>
                <a:gd name="f57" fmla="val 267"/>
                <a:gd name="f58" fmla="val 14"/>
                <a:gd name="f59" fmla="val 242"/>
                <a:gd name="f60" fmla="val 24"/>
                <a:gd name="f61" fmla="val 231"/>
                <a:gd name="f62" fmla="val 29"/>
                <a:gd name="f63" fmla="val 223"/>
                <a:gd name="f64" fmla="val 40"/>
                <a:gd name="f65" fmla="val 52"/>
                <a:gd name="f66" fmla="val 222"/>
                <a:gd name="f67" fmla="val 186"/>
                <a:gd name="f68" fmla="val 216"/>
                <a:gd name="f69" fmla="val 192"/>
                <a:gd name="f70" fmla="val 209"/>
                <a:gd name="f71" fmla="val 196"/>
                <a:gd name="f72" fmla="val 202"/>
                <a:gd name="f73" fmla="val 208"/>
                <a:gd name="f74" fmla="val 215"/>
                <a:gd name="f75" fmla="val 350"/>
                <a:gd name="f76" fmla="val 145"/>
                <a:gd name="f77" fmla="val 696"/>
                <a:gd name="f78" fmla="val 311"/>
                <a:gd name="f79" fmla="val 639"/>
                <a:gd name="f80" fmla="val 352"/>
                <a:gd name="f81" fmla="val 428"/>
                <a:gd name="f82" fmla="val 766"/>
                <a:gd name="f83" fmla="val 440"/>
                <a:gd name="f84" fmla="val 452"/>
                <a:gd name="f85" fmla="val 770"/>
                <a:gd name="f86" fmla="val 478"/>
                <a:gd name="f87" fmla="val 765"/>
                <a:gd name="f88" fmla="val 505"/>
                <a:gd name="f89" fmla="val 757"/>
                <a:gd name="f90" fmla="val 530"/>
                <a:gd name="f91" fmla="val 747"/>
                <a:gd name="f92" fmla="val 541"/>
                <a:gd name="f93" fmla="val 743"/>
                <a:gd name="f94" fmla="val 549"/>
                <a:gd name="f95" fmla="val 732"/>
                <a:gd name="f96" fmla="val 720"/>
                <a:gd name="f97" fmla="val 550"/>
                <a:gd name="f98" fmla="val 586"/>
                <a:gd name="f99" fmla="val 556"/>
                <a:gd name="f100" fmla="val 580"/>
                <a:gd name="f101" fmla="val 563"/>
                <a:gd name="f102" fmla="val 576"/>
                <a:gd name="f103" fmla="val 570"/>
                <a:gd name="f104" fmla="val 569"/>
                <a:gd name="f105" fmla="val 548"/>
                <a:gd name="f106" fmla="val 758"/>
                <a:gd name="f107" fmla="val 499"/>
                <a:gd name="f108" fmla="val 437"/>
                <a:gd name="f109" fmla="val 562"/>
                <a:gd name="f110" fmla="val 335"/>
                <a:gd name="f111" fmla="val 273"/>
                <a:gd name="f112" fmla="val 210"/>
                <a:gd name="f113" fmla="+- 0 0 -90"/>
                <a:gd name="f114" fmla="*/ f3 1 772"/>
                <a:gd name="f115" fmla="*/ f4 1 772"/>
                <a:gd name="f116" fmla="+- f6 0 f5"/>
                <a:gd name="f117" fmla="*/ f113 f0 1"/>
                <a:gd name="f118" fmla="*/ f116 1 772"/>
                <a:gd name="f119" fmla="*/ 756 f116 1"/>
                <a:gd name="f120" fmla="*/ 421 f116 1"/>
                <a:gd name="f121" fmla="*/ 642 f116 1"/>
                <a:gd name="f122" fmla="*/ 351 f116 1"/>
                <a:gd name="f123" fmla="*/ 627 f116 1"/>
                <a:gd name="f124" fmla="*/ 291 f116 1"/>
                <a:gd name="f125" fmla="*/ 691 f116 1"/>
                <a:gd name="f126" fmla="*/ 173 f116 1"/>
                <a:gd name="f127" fmla="*/ 688 f116 1"/>
                <a:gd name="f128" fmla="*/ 141 f116 1"/>
                <a:gd name="f129" fmla="*/ 661 f116 1"/>
                <a:gd name="f130" fmla="*/ 111 f116 1"/>
                <a:gd name="f131" fmla="*/ 631 f116 1"/>
                <a:gd name="f132" fmla="*/ 84 f116 1"/>
                <a:gd name="f133" fmla="*/ 599 f116 1"/>
                <a:gd name="f134" fmla="*/ 81 f116 1"/>
                <a:gd name="f135" fmla="*/ 481 f116 1"/>
                <a:gd name="f136" fmla="*/ 144 f116 1"/>
                <a:gd name="f137" fmla="*/ 420 f116 1"/>
                <a:gd name="f138" fmla="*/ 130 f116 1"/>
                <a:gd name="f139" fmla="*/ 16 f116 1"/>
                <a:gd name="f140" fmla="*/ 320 f116 1"/>
                <a:gd name="f141" fmla="*/ 2 f116 1"/>
                <a:gd name="f142" fmla="*/ 242 f116 1"/>
                <a:gd name="f143" fmla="*/ 24 f116 1"/>
                <a:gd name="f144" fmla="*/ 223 f116 1"/>
                <a:gd name="f145" fmla="*/ 52 f116 1"/>
                <a:gd name="f146" fmla="*/ 222 f116 1"/>
                <a:gd name="f147" fmla="*/ 186 f116 1"/>
                <a:gd name="f148" fmla="*/ 202 f116 1"/>
                <a:gd name="f149" fmla="*/ 350 f116 1"/>
                <a:gd name="f150" fmla="*/ 145 f116 1"/>
                <a:gd name="f151" fmla="*/ 352 f116 1"/>
                <a:gd name="f152" fmla="*/ 452 f116 1"/>
                <a:gd name="f153" fmla="*/ 770 f116 1"/>
                <a:gd name="f154" fmla="*/ 530 f116 1"/>
                <a:gd name="f155" fmla="*/ 747 f116 1"/>
                <a:gd name="f156" fmla="*/ 549 f116 1"/>
                <a:gd name="f157" fmla="*/ 720 f116 1"/>
                <a:gd name="f158" fmla="*/ 550 f116 1"/>
                <a:gd name="f159" fmla="*/ 586 f116 1"/>
                <a:gd name="f160" fmla="*/ 570 f116 1"/>
                <a:gd name="f161" fmla="*/ 569 f116 1"/>
                <a:gd name="f162" fmla="*/ 499 f116 1"/>
                <a:gd name="f163" fmla="*/ 273 f116 1"/>
                <a:gd name="f164" fmla="*/ f117 1 f2"/>
                <a:gd name="f165" fmla="*/ f119 1 772"/>
                <a:gd name="f166" fmla="*/ f120 1 772"/>
                <a:gd name="f167" fmla="*/ f121 1 772"/>
                <a:gd name="f168" fmla="*/ f122 1 772"/>
                <a:gd name="f169" fmla="*/ f123 1 772"/>
                <a:gd name="f170" fmla="*/ f124 1 772"/>
                <a:gd name="f171" fmla="*/ f125 1 772"/>
                <a:gd name="f172" fmla="*/ f126 1 772"/>
                <a:gd name="f173" fmla="*/ f127 1 772"/>
                <a:gd name="f174" fmla="*/ f128 1 772"/>
                <a:gd name="f175" fmla="*/ f129 1 772"/>
                <a:gd name="f176" fmla="*/ f130 1 772"/>
                <a:gd name="f177" fmla="*/ f131 1 772"/>
                <a:gd name="f178" fmla="*/ f132 1 772"/>
                <a:gd name="f179" fmla="*/ f133 1 772"/>
                <a:gd name="f180" fmla="*/ f134 1 772"/>
                <a:gd name="f181" fmla="*/ f135 1 772"/>
                <a:gd name="f182" fmla="*/ f136 1 772"/>
                <a:gd name="f183" fmla="*/ f137 1 772"/>
                <a:gd name="f184" fmla="*/ f138 1 772"/>
                <a:gd name="f185" fmla="*/ f139 1 772"/>
                <a:gd name="f186" fmla="*/ f140 1 772"/>
                <a:gd name="f187" fmla="*/ f141 1 772"/>
                <a:gd name="f188" fmla="*/ f142 1 772"/>
                <a:gd name="f189" fmla="*/ f143 1 772"/>
                <a:gd name="f190" fmla="*/ f144 1 772"/>
                <a:gd name="f191" fmla="*/ f145 1 772"/>
                <a:gd name="f192" fmla="*/ f146 1 772"/>
                <a:gd name="f193" fmla="*/ f147 1 772"/>
                <a:gd name="f194" fmla="*/ f148 1 772"/>
                <a:gd name="f195" fmla="*/ f149 1 772"/>
                <a:gd name="f196" fmla="*/ f150 1 772"/>
                <a:gd name="f197" fmla="*/ f151 1 772"/>
                <a:gd name="f198" fmla="*/ f152 1 772"/>
                <a:gd name="f199" fmla="*/ f153 1 772"/>
                <a:gd name="f200" fmla="*/ f154 1 772"/>
                <a:gd name="f201" fmla="*/ f155 1 772"/>
                <a:gd name="f202" fmla="*/ f156 1 772"/>
                <a:gd name="f203" fmla="*/ f157 1 772"/>
                <a:gd name="f204" fmla="*/ f158 1 772"/>
                <a:gd name="f205" fmla="*/ f159 1 772"/>
                <a:gd name="f206" fmla="*/ f160 1 772"/>
                <a:gd name="f207" fmla="*/ f161 1 772"/>
                <a:gd name="f208" fmla="*/ f162 1 772"/>
                <a:gd name="f209" fmla="*/ f163 1 772"/>
                <a:gd name="f210" fmla="*/ 0 1 f118"/>
                <a:gd name="f211" fmla="*/ f6 1 f118"/>
                <a:gd name="f212" fmla="+- f164 0 f1"/>
                <a:gd name="f213" fmla="*/ f165 1 f118"/>
                <a:gd name="f214" fmla="*/ f166 1 f118"/>
                <a:gd name="f215" fmla="*/ f167 1 f118"/>
                <a:gd name="f216" fmla="*/ f168 1 f118"/>
                <a:gd name="f217" fmla="*/ f169 1 f118"/>
                <a:gd name="f218" fmla="*/ f170 1 f118"/>
                <a:gd name="f219" fmla="*/ f171 1 f118"/>
                <a:gd name="f220" fmla="*/ f172 1 f118"/>
                <a:gd name="f221" fmla="*/ f173 1 f118"/>
                <a:gd name="f222" fmla="*/ f174 1 f118"/>
                <a:gd name="f223" fmla="*/ f175 1 f118"/>
                <a:gd name="f224" fmla="*/ f176 1 f118"/>
                <a:gd name="f225" fmla="*/ f177 1 f118"/>
                <a:gd name="f226" fmla="*/ f178 1 f118"/>
                <a:gd name="f227" fmla="*/ f179 1 f118"/>
                <a:gd name="f228" fmla="*/ f180 1 f118"/>
                <a:gd name="f229" fmla="*/ f181 1 f118"/>
                <a:gd name="f230" fmla="*/ f182 1 f118"/>
                <a:gd name="f231" fmla="*/ f183 1 f118"/>
                <a:gd name="f232" fmla="*/ f184 1 f118"/>
                <a:gd name="f233" fmla="*/ f185 1 f118"/>
                <a:gd name="f234" fmla="*/ f186 1 f118"/>
                <a:gd name="f235" fmla="*/ f187 1 f118"/>
                <a:gd name="f236" fmla="*/ f188 1 f118"/>
                <a:gd name="f237" fmla="*/ f189 1 f118"/>
                <a:gd name="f238" fmla="*/ f190 1 f118"/>
                <a:gd name="f239" fmla="*/ f191 1 f118"/>
                <a:gd name="f240" fmla="*/ f192 1 f118"/>
                <a:gd name="f241" fmla="*/ f193 1 f118"/>
                <a:gd name="f242" fmla="*/ f194 1 f118"/>
                <a:gd name="f243" fmla="*/ f195 1 f118"/>
                <a:gd name="f244" fmla="*/ f196 1 f118"/>
                <a:gd name="f245" fmla="*/ f197 1 f118"/>
                <a:gd name="f246" fmla="*/ f198 1 f118"/>
                <a:gd name="f247" fmla="*/ f199 1 f118"/>
                <a:gd name="f248" fmla="*/ f200 1 f118"/>
                <a:gd name="f249" fmla="*/ f201 1 f118"/>
                <a:gd name="f250" fmla="*/ f202 1 f118"/>
                <a:gd name="f251" fmla="*/ f203 1 f118"/>
                <a:gd name="f252" fmla="*/ f204 1 f118"/>
                <a:gd name="f253" fmla="*/ f205 1 f118"/>
                <a:gd name="f254" fmla="*/ f206 1 f118"/>
                <a:gd name="f255" fmla="*/ f207 1 f118"/>
                <a:gd name="f256" fmla="*/ f208 1 f118"/>
                <a:gd name="f257" fmla="*/ f209 1 f118"/>
                <a:gd name="f258" fmla="*/ f210 f114 1"/>
                <a:gd name="f259" fmla="*/ f211 f114 1"/>
                <a:gd name="f260" fmla="*/ f211 f115 1"/>
                <a:gd name="f261" fmla="*/ f210 f115 1"/>
                <a:gd name="f262" fmla="*/ f213 f114 1"/>
                <a:gd name="f263" fmla="*/ f214 f115 1"/>
                <a:gd name="f264" fmla="*/ f215 f114 1"/>
                <a:gd name="f265" fmla="*/ f216 f115 1"/>
                <a:gd name="f266" fmla="*/ f217 f114 1"/>
                <a:gd name="f267" fmla="*/ f218 f115 1"/>
                <a:gd name="f268" fmla="*/ f219 f114 1"/>
                <a:gd name="f269" fmla="*/ f220 f115 1"/>
                <a:gd name="f270" fmla="*/ f221 f114 1"/>
                <a:gd name="f271" fmla="*/ f222 f115 1"/>
                <a:gd name="f272" fmla="*/ f223 f114 1"/>
                <a:gd name="f273" fmla="*/ f224 f115 1"/>
                <a:gd name="f274" fmla="*/ f225 f114 1"/>
                <a:gd name="f275" fmla="*/ f226 f115 1"/>
                <a:gd name="f276" fmla="*/ f227 f114 1"/>
                <a:gd name="f277" fmla="*/ f228 f115 1"/>
                <a:gd name="f278" fmla="*/ f229 f114 1"/>
                <a:gd name="f279" fmla="*/ f230 f115 1"/>
                <a:gd name="f280" fmla="*/ f231 f114 1"/>
                <a:gd name="f281" fmla="*/ f232 f115 1"/>
                <a:gd name="f282" fmla="*/ f216 f114 1"/>
                <a:gd name="f283" fmla="*/ f233 f115 1"/>
                <a:gd name="f284" fmla="*/ f234 f114 1"/>
                <a:gd name="f285" fmla="*/ f235 f115 1"/>
                <a:gd name="f286" fmla="*/ f236 f114 1"/>
                <a:gd name="f287" fmla="*/ f237 f115 1"/>
                <a:gd name="f288" fmla="*/ f238 f114 1"/>
                <a:gd name="f289" fmla="*/ f239 f115 1"/>
                <a:gd name="f290" fmla="*/ f240 f114 1"/>
                <a:gd name="f291" fmla="*/ f241 f115 1"/>
                <a:gd name="f292" fmla="*/ f242 f114 1"/>
                <a:gd name="f293" fmla="*/ f242 f115 1"/>
                <a:gd name="f294" fmla="*/ f241 f114 1"/>
                <a:gd name="f295" fmla="*/ f240 f115 1"/>
                <a:gd name="f296" fmla="*/ f239 f114 1"/>
                <a:gd name="f297" fmla="*/ f238 f115 1"/>
                <a:gd name="f298" fmla="*/ f237 f114 1"/>
                <a:gd name="f299" fmla="*/ f236 f115 1"/>
                <a:gd name="f300" fmla="*/ f235 f114 1"/>
                <a:gd name="f301" fmla="*/ f234 f115 1"/>
                <a:gd name="f302" fmla="*/ f233 f114 1"/>
                <a:gd name="f303" fmla="*/ f243 f115 1"/>
                <a:gd name="f304" fmla="*/ f232 f114 1"/>
                <a:gd name="f305" fmla="*/ f231 f115 1"/>
                <a:gd name="f306" fmla="*/ f244 f114 1"/>
                <a:gd name="f307" fmla="*/ f229 f115 1"/>
                <a:gd name="f308" fmla="*/ f228 f114 1"/>
                <a:gd name="f309" fmla="*/ f227 f115 1"/>
                <a:gd name="f310" fmla="*/ f226 f114 1"/>
                <a:gd name="f311" fmla="*/ f225 f115 1"/>
                <a:gd name="f312" fmla="*/ f224 f114 1"/>
                <a:gd name="f313" fmla="*/ f223 f115 1"/>
                <a:gd name="f314" fmla="*/ f222 f114 1"/>
                <a:gd name="f315" fmla="*/ f221 f115 1"/>
                <a:gd name="f316" fmla="*/ f220 f114 1"/>
                <a:gd name="f317" fmla="*/ f219 f115 1"/>
                <a:gd name="f318" fmla="*/ f218 f114 1"/>
                <a:gd name="f319" fmla="*/ f217 f115 1"/>
                <a:gd name="f320" fmla="*/ f245 f114 1"/>
                <a:gd name="f321" fmla="*/ f215 f115 1"/>
                <a:gd name="f322" fmla="*/ f214 f114 1"/>
                <a:gd name="f323" fmla="*/ f213 f115 1"/>
                <a:gd name="f324" fmla="*/ f246 f114 1"/>
                <a:gd name="f325" fmla="*/ f247 f115 1"/>
                <a:gd name="f326" fmla="*/ f248 f114 1"/>
                <a:gd name="f327" fmla="*/ f249 f115 1"/>
                <a:gd name="f328" fmla="*/ f250 f114 1"/>
                <a:gd name="f329" fmla="*/ f251 f115 1"/>
                <a:gd name="f330" fmla="*/ f252 f114 1"/>
                <a:gd name="f331" fmla="*/ f253 f115 1"/>
                <a:gd name="f332" fmla="*/ f254 f114 1"/>
                <a:gd name="f333" fmla="*/ f255 f115 1"/>
                <a:gd name="f334" fmla="*/ f253 f114 1"/>
                <a:gd name="f335" fmla="*/ f252 f115 1"/>
                <a:gd name="f336" fmla="*/ f251 f114 1"/>
                <a:gd name="f337" fmla="*/ f250 f115 1"/>
                <a:gd name="f338" fmla="*/ f249 f114 1"/>
                <a:gd name="f339" fmla="*/ f248 f115 1"/>
                <a:gd name="f340" fmla="*/ f247 f114 1"/>
                <a:gd name="f341" fmla="*/ f246 f115 1"/>
                <a:gd name="f342" fmla="*/ f256 f114 1"/>
                <a:gd name="f343" fmla="*/ f256 f115 1"/>
                <a:gd name="f344" fmla="*/ f257 f114 1"/>
                <a:gd name="f345" fmla="*/ f257 f115 1"/>
              </a:gdLst>
              <a:ahLst/>
              <a:cxnLst>
                <a:cxn ang="3cd4">
                  <a:pos x="hc" y="t"/>
                </a:cxn>
                <a:cxn ang="0">
                  <a:pos x="r" y="vc"/>
                </a:cxn>
                <a:cxn ang="cd4">
                  <a:pos x="hc" y="b"/>
                </a:cxn>
                <a:cxn ang="cd2">
                  <a:pos x="l" y="vc"/>
                </a:cxn>
                <a:cxn ang="f212">
                  <a:pos x="f262" y="f263"/>
                </a:cxn>
                <a:cxn ang="f212">
                  <a:pos x="f264" y="f265"/>
                </a:cxn>
                <a:cxn ang="f212">
                  <a:pos x="f266" y="f267"/>
                </a:cxn>
                <a:cxn ang="f212">
                  <a:pos x="f268" y="f269"/>
                </a:cxn>
                <a:cxn ang="f212">
                  <a:pos x="f270" y="f271"/>
                </a:cxn>
                <a:cxn ang="f212">
                  <a:pos x="f272" y="f273"/>
                </a:cxn>
                <a:cxn ang="f212">
                  <a:pos x="f274" y="f275"/>
                </a:cxn>
                <a:cxn ang="f212">
                  <a:pos x="f276" y="f277"/>
                </a:cxn>
                <a:cxn ang="f212">
                  <a:pos x="f278" y="f279"/>
                </a:cxn>
                <a:cxn ang="f212">
                  <a:pos x="f280" y="f281"/>
                </a:cxn>
                <a:cxn ang="f212">
                  <a:pos x="f282" y="f283"/>
                </a:cxn>
                <a:cxn ang="f212">
                  <a:pos x="f284" y="f285"/>
                </a:cxn>
                <a:cxn ang="f212">
                  <a:pos x="f286" y="f287"/>
                </a:cxn>
                <a:cxn ang="f212">
                  <a:pos x="f288" y="f289"/>
                </a:cxn>
                <a:cxn ang="f212">
                  <a:pos x="f290" y="f291"/>
                </a:cxn>
                <a:cxn ang="f212">
                  <a:pos x="f292" y="f293"/>
                </a:cxn>
                <a:cxn ang="f212">
                  <a:pos x="f294" y="f295"/>
                </a:cxn>
                <a:cxn ang="f212">
                  <a:pos x="f296" y="f297"/>
                </a:cxn>
                <a:cxn ang="f212">
                  <a:pos x="f298" y="f299"/>
                </a:cxn>
                <a:cxn ang="f212">
                  <a:pos x="f300" y="f301"/>
                </a:cxn>
                <a:cxn ang="f212">
                  <a:pos x="f302" y="f303"/>
                </a:cxn>
                <a:cxn ang="f212">
                  <a:pos x="f304" y="f305"/>
                </a:cxn>
                <a:cxn ang="f212">
                  <a:pos x="f306" y="f307"/>
                </a:cxn>
                <a:cxn ang="f212">
                  <a:pos x="f308" y="f309"/>
                </a:cxn>
                <a:cxn ang="f212">
                  <a:pos x="f310" y="f311"/>
                </a:cxn>
                <a:cxn ang="f212">
                  <a:pos x="f312" y="f313"/>
                </a:cxn>
                <a:cxn ang="f212">
                  <a:pos x="f314" y="f315"/>
                </a:cxn>
                <a:cxn ang="f212">
                  <a:pos x="f316" y="f317"/>
                </a:cxn>
                <a:cxn ang="f212">
                  <a:pos x="f318" y="f319"/>
                </a:cxn>
                <a:cxn ang="f212">
                  <a:pos x="f320" y="f321"/>
                </a:cxn>
                <a:cxn ang="f212">
                  <a:pos x="f322" y="f323"/>
                </a:cxn>
                <a:cxn ang="f212">
                  <a:pos x="f324" y="f325"/>
                </a:cxn>
                <a:cxn ang="f212">
                  <a:pos x="f326" y="f327"/>
                </a:cxn>
                <a:cxn ang="f212">
                  <a:pos x="f328" y="f329"/>
                </a:cxn>
                <a:cxn ang="f212">
                  <a:pos x="f330" y="f331"/>
                </a:cxn>
                <a:cxn ang="f212">
                  <a:pos x="f332" y="f333"/>
                </a:cxn>
                <a:cxn ang="f212">
                  <a:pos x="f334" y="f335"/>
                </a:cxn>
                <a:cxn ang="f212">
                  <a:pos x="f336" y="f337"/>
                </a:cxn>
                <a:cxn ang="f212">
                  <a:pos x="f338" y="f339"/>
                </a:cxn>
                <a:cxn ang="f212">
                  <a:pos x="f340" y="f341"/>
                </a:cxn>
                <a:cxn ang="f212">
                  <a:pos x="f262" y="f263"/>
                </a:cxn>
                <a:cxn ang="f212">
                  <a:pos x="f342" y="f343"/>
                </a:cxn>
                <a:cxn ang="f212">
                  <a:pos x="f344" y="f343"/>
                </a:cxn>
                <a:cxn ang="f212">
                  <a:pos x="f344" y="f345"/>
                </a:cxn>
                <a:cxn ang="f212">
                  <a:pos x="f342" y="f345"/>
                </a:cxn>
                <a:cxn ang="f212">
                  <a:pos x="f342" y="f343"/>
                </a:cxn>
              </a:cxnLst>
              <a:rect l="f258" t="f261" r="f259" b="f260"/>
              <a:pathLst>
                <a:path w="772" h="772">
                  <a:moveTo>
                    <a:pt x="f7" y="f8"/>
                  </a:moveTo>
                  <a:cubicBezTo>
                    <a:pt x="f9" y="f10"/>
                    <a:pt x="f9" y="f10"/>
                    <a:pt x="f9" y="f10"/>
                  </a:cubicBezTo>
                  <a:cubicBezTo>
                    <a:pt x="f11" y="f12"/>
                    <a:pt x="f13" y="f14"/>
                    <a:pt x="f15" y="f16"/>
                  </a:cubicBezTo>
                  <a:cubicBezTo>
                    <a:pt x="f17" y="f18"/>
                    <a:pt x="f17" y="f18"/>
                    <a:pt x="f17" y="f18"/>
                  </a:cubicBezTo>
                  <a:cubicBezTo>
                    <a:pt x="f19" y="f20"/>
                    <a:pt x="f21" y="f22"/>
                    <a:pt x="f23" y="f24"/>
                  </a:cubicBezTo>
                  <a:cubicBezTo>
                    <a:pt x="f25" y="f26"/>
                    <a:pt x="f27" y="f28"/>
                    <a:pt x="f29" y="f30"/>
                  </a:cubicBezTo>
                  <a:cubicBezTo>
                    <a:pt x="f31" y="f32"/>
                    <a:pt x="f9" y="f33"/>
                    <a:pt x="f34" y="f35"/>
                  </a:cubicBezTo>
                  <a:cubicBezTo>
                    <a:pt x="f36" y="f37"/>
                    <a:pt x="f38" y="f39"/>
                    <a:pt x="f40" y="f41"/>
                  </a:cubicBezTo>
                  <a:cubicBezTo>
                    <a:pt x="f42" y="f43"/>
                    <a:pt x="f42" y="f43"/>
                    <a:pt x="f42" y="f43"/>
                  </a:cubicBezTo>
                  <a:cubicBezTo>
                    <a:pt x="f44" y="f45"/>
                    <a:pt x="f46" y="f47"/>
                    <a:pt x="f48" y="f26"/>
                  </a:cubicBezTo>
                  <a:cubicBezTo>
                    <a:pt x="f10" y="f49"/>
                    <a:pt x="f10" y="f49"/>
                    <a:pt x="f10" y="f49"/>
                  </a:cubicBezTo>
                  <a:cubicBezTo>
                    <a:pt x="f50" y="f51"/>
                    <a:pt x="f52" y="f5"/>
                    <a:pt x="f53" y="f54"/>
                  </a:cubicBezTo>
                  <a:cubicBezTo>
                    <a:pt x="f55" y="f56"/>
                    <a:pt x="f57" y="f58"/>
                    <a:pt x="f59" y="f60"/>
                  </a:cubicBezTo>
                  <a:cubicBezTo>
                    <a:pt x="f61" y="f62"/>
                    <a:pt x="f63" y="f64"/>
                    <a:pt x="f63" y="f65"/>
                  </a:cubicBezTo>
                  <a:cubicBezTo>
                    <a:pt x="f66" y="f67"/>
                    <a:pt x="f66" y="f67"/>
                    <a:pt x="f66" y="f67"/>
                  </a:cubicBezTo>
                  <a:cubicBezTo>
                    <a:pt x="f68" y="f69"/>
                    <a:pt x="f70" y="f71"/>
                    <a:pt x="f72" y="f72"/>
                  </a:cubicBezTo>
                  <a:cubicBezTo>
                    <a:pt x="f71" y="f73"/>
                    <a:pt x="f69" y="f74"/>
                    <a:pt x="f67" y="f66"/>
                  </a:cubicBezTo>
                  <a:cubicBezTo>
                    <a:pt x="f65" y="f63"/>
                    <a:pt x="f65" y="f63"/>
                    <a:pt x="f65" y="f63"/>
                  </a:cubicBezTo>
                  <a:cubicBezTo>
                    <a:pt x="f64" y="f63"/>
                    <a:pt x="f62" y="f61"/>
                    <a:pt x="f60" y="f59"/>
                  </a:cubicBezTo>
                  <a:cubicBezTo>
                    <a:pt x="f58" y="f57"/>
                    <a:pt x="f56" y="f55"/>
                    <a:pt x="f54" y="f53"/>
                  </a:cubicBezTo>
                  <a:cubicBezTo>
                    <a:pt x="f5" y="f52"/>
                    <a:pt x="f51" y="f50"/>
                    <a:pt x="f49" y="f75"/>
                  </a:cubicBezTo>
                  <a:cubicBezTo>
                    <a:pt x="f26" y="f48"/>
                    <a:pt x="f26" y="f48"/>
                    <a:pt x="f26" y="f48"/>
                  </a:cubicBezTo>
                  <a:cubicBezTo>
                    <a:pt x="f47" y="f46"/>
                    <a:pt x="f45" y="f44"/>
                    <a:pt x="f76" y="f42"/>
                  </a:cubicBezTo>
                  <a:cubicBezTo>
                    <a:pt x="f41" y="f40"/>
                    <a:pt x="f41" y="f40"/>
                    <a:pt x="f41" y="f40"/>
                  </a:cubicBezTo>
                  <a:cubicBezTo>
                    <a:pt x="f39" y="f38"/>
                    <a:pt x="f37" y="f36"/>
                    <a:pt x="f35" y="f34"/>
                  </a:cubicBezTo>
                  <a:cubicBezTo>
                    <a:pt x="f33" y="f9"/>
                    <a:pt x="f32" y="f31"/>
                    <a:pt x="f30" y="f29"/>
                  </a:cubicBezTo>
                  <a:cubicBezTo>
                    <a:pt x="f28" y="f27"/>
                    <a:pt x="f26" y="f25"/>
                    <a:pt x="f24" y="f23"/>
                  </a:cubicBezTo>
                  <a:cubicBezTo>
                    <a:pt x="f22" y="f21"/>
                    <a:pt x="f20" y="f77"/>
                    <a:pt x="f18" y="f17"/>
                  </a:cubicBezTo>
                  <a:cubicBezTo>
                    <a:pt x="f16" y="f15"/>
                    <a:pt x="f16" y="f15"/>
                    <a:pt x="f16" y="f15"/>
                  </a:cubicBezTo>
                  <a:cubicBezTo>
                    <a:pt x="f78" y="f13"/>
                    <a:pt x="f12" y="f79"/>
                    <a:pt x="f80" y="f9"/>
                  </a:cubicBezTo>
                  <a:cubicBezTo>
                    <a:pt x="f8" y="f7"/>
                    <a:pt x="f8" y="f7"/>
                    <a:pt x="f8" y="f7"/>
                  </a:cubicBezTo>
                  <a:cubicBezTo>
                    <a:pt x="f81" y="f82"/>
                    <a:pt x="f83" y="f6"/>
                    <a:pt x="f84" y="f85"/>
                  </a:cubicBezTo>
                  <a:cubicBezTo>
                    <a:pt x="f86" y="f87"/>
                    <a:pt x="f88" y="f89"/>
                    <a:pt x="f90" y="f91"/>
                  </a:cubicBezTo>
                  <a:cubicBezTo>
                    <a:pt x="f92" y="f93"/>
                    <a:pt x="f94" y="f95"/>
                    <a:pt x="f94" y="f96"/>
                  </a:cubicBezTo>
                  <a:cubicBezTo>
                    <a:pt x="f97" y="f98"/>
                    <a:pt x="f97" y="f98"/>
                    <a:pt x="f97" y="f98"/>
                  </a:cubicBezTo>
                  <a:cubicBezTo>
                    <a:pt x="f99" y="f100"/>
                    <a:pt x="f101" y="f102"/>
                    <a:pt x="f103" y="f104"/>
                  </a:cubicBezTo>
                  <a:cubicBezTo>
                    <a:pt x="f102" y="f101"/>
                    <a:pt x="f100" y="f99"/>
                    <a:pt x="f98" y="f97"/>
                  </a:cubicBezTo>
                  <a:cubicBezTo>
                    <a:pt x="f96" y="f94"/>
                    <a:pt x="f96" y="f94"/>
                    <a:pt x="f96" y="f94"/>
                  </a:cubicBezTo>
                  <a:cubicBezTo>
                    <a:pt x="f95" y="f105"/>
                    <a:pt x="f93" y="f92"/>
                    <a:pt x="f91" y="f90"/>
                  </a:cubicBezTo>
                  <a:cubicBezTo>
                    <a:pt x="f106" y="f88"/>
                    <a:pt x="f87" y="f86"/>
                    <a:pt x="f85" y="f84"/>
                  </a:cubicBezTo>
                  <a:cubicBezTo>
                    <a:pt x="f6" y="f83"/>
                    <a:pt x="f82" y="f81"/>
                    <a:pt x="f7" y="f8"/>
                  </a:cubicBezTo>
                  <a:close/>
                  <a:moveTo>
                    <a:pt x="f107" y="f107"/>
                  </a:moveTo>
                  <a:cubicBezTo>
                    <a:pt x="f108" y="f109"/>
                    <a:pt x="f110" y="f109"/>
                    <a:pt x="f111" y="f107"/>
                  </a:cubicBezTo>
                  <a:cubicBezTo>
                    <a:pt x="f112" y="f108"/>
                    <a:pt x="f112" y="f110"/>
                    <a:pt x="f111" y="f111"/>
                  </a:cubicBezTo>
                  <a:cubicBezTo>
                    <a:pt x="f110" y="f112"/>
                    <a:pt x="f108" y="f112"/>
                    <a:pt x="f107" y="f111"/>
                  </a:cubicBezTo>
                  <a:cubicBezTo>
                    <a:pt x="f109" y="f110"/>
                    <a:pt x="f109" y="f108"/>
                    <a:pt x="f107" y="f107"/>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000000"/>
                </a:solidFill>
                <a:latin typeface="Arial"/>
              </a:endParaRPr>
            </a:p>
          </p:txBody>
        </p:sp>
      </p:grpSp>
    </p:spTree>
    <p:extLst>
      <p:ext uri="{BB962C8B-B14F-4D97-AF65-F5344CB8AC3E}">
        <p14:creationId xmlns:p14="http://schemas.microsoft.com/office/powerpoint/2010/main" val="19369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59417-B365-4DC0-94A0-E2AD33314D03}"/>
              </a:ext>
            </a:extLst>
          </p:cNvPr>
          <p:cNvSpPr>
            <a:spLocks noGrp="1"/>
          </p:cNvSpPr>
          <p:nvPr>
            <p:ph type="title"/>
          </p:nvPr>
        </p:nvSpPr>
        <p:spPr/>
        <p:txBody>
          <a:bodyPr/>
          <a:lstStyle/>
          <a:p>
            <a:r>
              <a:rPr lang="en-GB" dirty="0"/>
              <a:t>Introduction</a:t>
            </a:r>
          </a:p>
        </p:txBody>
      </p:sp>
      <p:sp>
        <p:nvSpPr>
          <p:cNvPr id="5" name="Content Placeholder 4">
            <a:extLst>
              <a:ext uri="{FF2B5EF4-FFF2-40B4-BE49-F238E27FC236}">
                <a16:creationId xmlns:a16="http://schemas.microsoft.com/office/drawing/2014/main" id="{40347674-CED3-4B0C-81EE-4E047D8EBB36}"/>
              </a:ext>
            </a:extLst>
          </p:cNvPr>
          <p:cNvSpPr>
            <a:spLocks noGrp="1"/>
          </p:cNvSpPr>
          <p:nvPr>
            <p:ph idx="1"/>
          </p:nvPr>
        </p:nvSpPr>
        <p:spPr/>
        <p:txBody>
          <a:bodyPr/>
          <a:lstStyle/>
          <a:p>
            <a:pPr marL="0" indent="0">
              <a:buNone/>
            </a:pPr>
            <a:r>
              <a:rPr lang="en-GB" dirty="0"/>
              <a:t>Software Testing is…</a:t>
            </a:r>
          </a:p>
          <a:p>
            <a:pPr marL="514350" indent="-514350">
              <a:buFont typeface="+mj-lt"/>
              <a:buAutoNum type="arabicPeriod"/>
            </a:pPr>
            <a:r>
              <a:rPr lang="en-GB" dirty="0"/>
              <a:t>An integral part of the software development life-cycle</a:t>
            </a:r>
          </a:p>
          <a:p>
            <a:pPr marL="514350" indent="-514350">
              <a:buFont typeface="+mj-lt"/>
              <a:buAutoNum type="arabicPeriod"/>
            </a:pPr>
            <a:r>
              <a:rPr lang="en-GB" dirty="0"/>
              <a:t>Often reduced due to budget, resource, and timeline pressures</a:t>
            </a:r>
          </a:p>
          <a:p>
            <a:pPr marL="514350" indent="-514350">
              <a:buFont typeface="+mj-lt"/>
              <a:buAutoNum type="arabicPeriod"/>
            </a:pPr>
            <a:r>
              <a:rPr lang="en-GB" dirty="0"/>
              <a:t>Frequently seen as a mystical black art</a:t>
            </a:r>
          </a:p>
        </p:txBody>
      </p:sp>
      <p:pic>
        <p:nvPicPr>
          <p:cNvPr id="6" name="Picture 5">
            <a:extLst>
              <a:ext uri="{FF2B5EF4-FFF2-40B4-BE49-F238E27FC236}">
                <a16:creationId xmlns:a16="http://schemas.microsoft.com/office/drawing/2014/main" id="{31BD7405-CB96-4E17-AC01-41E3A32ADFAF}"/>
              </a:ext>
            </a:extLst>
          </p:cNvPr>
          <p:cNvPicPr>
            <a:picLocks noChangeAspect="1"/>
          </p:cNvPicPr>
          <p:nvPr/>
        </p:nvPicPr>
        <p:blipFill>
          <a:blip r:embed="rId2"/>
          <a:stretch>
            <a:fillRect/>
          </a:stretch>
        </p:blipFill>
        <p:spPr>
          <a:xfrm>
            <a:off x="0" y="3598605"/>
            <a:ext cx="4345859" cy="3259394"/>
          </a:xfrm>
          <a:prstGeom prst="rect">
            <a:avLst/>
          </a:prstGeom>
        </p:spPr>
      </p:pic>
      <p:pic>
        <p:nvPicPr>
          <p:cNvPr id="8" name="Picture 7">
            <a:extLst>
              <a:ext uri="{FF2B5EF4-FFF2-40B4-BE49-F238E27FC236}">
                <a16:creationId xmlns:a16="http://schemas.microsoft.com/office/drawing/2014/main" id="{35BB888D-C920-49CA-8506-821025D24962}"/>
              </a:ext>
            </a:extLst>
          </p:cNvPr>
          <p:cNvPicPr>
            <a:picLocks noChangeAspect="1"/>
          </p:cNvPicPr>
          <p:nvPr/>
        </p:nvPicPr>
        <p:blipFill>
          <a:blip r:embed="rId3"/>
          <a:stretch>
            <a:fillRect/>
          </a:stretch>
        </p:blipFill>
        <p:spPr>
          <a:xfrm>
            <a:off x="4664229" y="3428999"/>
            <a:ext cx="3292102" cy="3438417"/>
          </a:xfrm>
          <a:prstGeom prst="rect">
            <a:avLst/>
          </a:prstGeom>
        </p:spPr>
      </p:pic>
      <p:pic>
        <p:nvPicPr>
          <p:cNvPr id="1030" name="Picture 6" descr="Image result for project timeline budget clipart">
            <a:extLst>
              <a:ext uri="{FF2B5EF4-FFF2-40B4-BE49-F238E27FC236}">
                <a16:creationId xmlns:a16="http://schemas.microsoft.com/office/drawing/2014/main" id="{01D0EFAF-EC9B-4CF5-BF6E-191075CFD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700" y="2950116"/>
            <a:ext cx="3917299" cy="391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7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EF3-F7DF-B74E-3DDF-87476AD487E9}"/>
              </a:ext>
            </a:extLst>
          </p:cNvPr>
          <p:cNvSpPr>
            <a:spLocks noGrp="1"/>
          </p:cNvSpPr>
          <p:nvPr>
            <p:ph type="title"/>
          </p:nvPr>
        </p:nvSpPr>
        <p:spPr/>
        <p:txBody>
          <a:bodyPr/>
          <a:lstStyle/>
          <a:p>
            <a:r>
              <a:rPr lang="en-IN" dirty="0"/>
              <a:t>Caution!</a:t>
            </a:r>
          </a:p>
        </p:txBody>
      </p:sp>
      <p:sp>
        <p:nvSpPr>
          <p:cNvPr id="4" name="Text Placeholder 1">
            <a:extLst>
              <a:ext uri="{FF2B5EF4-FFF2-40B4-BE49-F238E27FC236}">
                <a16:creationId xmlns:a16="http://schemas.microsoft.com/office/drawing/2014/main" id="{93C0C0D0-E0AA-488E-B442-E265BD97AFF3}"/>
              </a:ext>
            </a:extLst>
          </p:cNvPr>
          <p:cNvSpPr>
            <a:spLocks noGrp="1"/>
          </p:cNvSpPr>
          <p:nvPr>
            <p:ph idx="1"/>
          </p:nvPr>
        </p:nvSpPr>
        <p:spPr>
          <a:xfrm>
            <a:off x="1922107" y="2336875"/>
            <a:ext cx="9745174" cy="2184250"/>
          </a:xfrm>
        </p:spPr>
        <p:txBody>
          <a:bodyPr/>
          <a:lstStyle/>
          <a:p>
            <a:pPr marL="0" indent="0">
              <a:buNone/>
            </a:pPr>
            <a:r>
              <a:rPr lang="en-GB" sz="2800" dirty="0"/>
              <a:t>Program testing can be used to show the </a:t>
            </a:r>
            <a:r>
              <a:rPr lang="en-GB" sz="2800" u="sng" dirty="0"/>
              <a:t>presence</a:t>
            </a:r>
            <a:r>
              <a:rPr lang="en-GB" sz="2800" dirty="0"/>
              <a:t> of bugs,</a:t>
            </a:r>
            <a:br>
              <a:rPr lang="en-GB" sz="2800" dirty="0"/>
            </a:br>
            <a:r>
              <a:rPr lang="en-GB" sz="2800" dirty="0"/>
              <a:t>… but never to show their </a:t>
            </a:r>
            <a:r>
              <a:rPr lang="en-GB" sz="2800" u="sng" dirty="0"/>
              <a:t>absence</a:t>
            </a:r>
            <a:r>
              <a:rPr lang="en-GB" sz="2800" dirty="0"/>
              <a:t>!</a:t>
            </a:r>
            <a:endParaRPr lang="en-US" sz="2800" dirty="0"/>
          </a:p>
        </p:txBody>
      </p:sp>
      <p:sp>
        <p:nvSpPr>
          <p:cNvPr id="5" name="Text Placeholder 2">
            <a:extLst>
              <a:ext uri="{FF2B5EF4-FFF2-40B4-BE49-F238E27FC236}">
                <a16:creationId xmlns:a16="http://schemas.microsoft.com/office/drawing/2014/main" id="{D57AC8D6-A919-4CF0-A092-3D1D9CE07B35}"/>
              </a:ext>
            </a:extLst>
          </p:cNvPr>
          <p:cNvSpPr>
            <a:spLocks noGrp="1"/>
          </p:cNvSpPr>
          <p:nvPr>
            <p:ph type="body" sz="quarter" idx="4294967295"/>
          </p:nvPr>
        </p:nvSpPr>
        <p:spPr>
          <a:xfrm>
            <a:off x="4993337" y="4521125"/>
            <a:ext cx="5222226" cy="841375"/>
          </a:xfrm>
          <a:prstGeom prst="rect">
            <a:avLst/>
          </a:prstGeom>
        </p:spPr>
        <p:txBody>
          <a:bodyPr/>
          <a:lstStyle/>
          <a:p>
            <a:pPr marL="0" indent="0" algn="r">
              <a:buNone/>
            </a:pPr>
            <a:r>
              <a:rPr lang="en-GB" sz="2000" b="1" dirty="0" err="1">
                <a:solidFill>
                  <a:schemeClr val="accent4"/>
                </a:solidFill>
              </a:rPr>
              <a:t>Edsger</a:t>
            </a:r>
            <a:r>
              <a:rPr lang="en-GB" sz="2000" b="1" dirty="0">
                <a:solidFill>
                  <a:schemeClr val="accent4"/>
                </a:solidFill>
              </a:rPr>
              <a:t> Dijkstra</a:t>
            </a:r>
            <a:br>
              <a:rPr lang="en-GB" sz="2000" dirty="0">
                <a:solidFill>
                  <a:schemeClr val="bg1">
                    <a:lumMod val="50000"/>
                  </a:schemeClr>
                </a:solidFill>
              </a:rPr>
            </a:br>
            <a:endParaRPr lang="en-US" sz="2000" dirty="0">
              <a:solidFill>
                <a:schemeClr val="bg1">
                  <a:lumMod val="50000"/>
                </a:schemeClr>
              </a:solidFill>
            </a:endParaRPr>
          </a:p>
        </p:txBody>
      </p:sp>
      <p:pic>
        <p:nvPicPr>
          <p:cNvPr id="6" name="Graphic 5" descr="Open quotation mark with solid fill">
            <a:extLst>
              <a:ext uri="{FF2B5EF4-FFF2-40B4-BE49-F238E27FC236}">
                <a16:creationId xmlns:a16="http://schemas.microsoft.com/office/drawing/2014/main" id="{D76F3D1C-3FE7-C3D5-D41C-06B234998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79106"/>
            <a:ext cx="2497494" cy="2497494"/>
          </a:xfrm>
          <a:prstGeom prst="rect">
            <a:avLst/>
          </a:prstGeom>
        </p:spPr>
      </p:pic>
      <p:sp>
        <p:nvSpPr>
          <p:cNvPr id="8" name="Slide Number Placeholder 7">
            <a:extLst>
              <a:ext uri="{FF2B5EF4-FFF2-40B4-BE49-F238E27FC236}">
                <a16:creationId xmlns:a16="http://schemas.microsoft.com/office/drawing/2014/main" id="{7BD99175-BA24-6AA9-BE26-700E995E81FC}"/>
              </a:ext>
            </a:extLst>
          </p:cNvPr>
          <p:cNvSpPr>
            <a:spLocks noGrp="1"/>
          </p:cNvSpPr>
          <p:nvPr>
            <p:ph type="sldNum" sz="quarter" idx="11"/>
          </p:nvPr>
        </p:nvSpPr>
        <p:spPr/>
        <p:txBody>
          <a:bodyPr/>
          <a:lstStyle/>
          <a:p>
            <a:pPr>
              <a:defRPr/>
            </a:pPr>
            <a:fld id="{EF63CBE0-14DD-4C03-A31B-BCEF3929DA97}" type="slidenum">
              <a:rPr lang="en-GB" smtClean="0"/>
              <a:pPr>
                <a:defRPr/>
              </a:pPr>
              <a:t>37</a:t>
            </a:fld>
            <a:endParaRPr lang="en-GB"/>
          </a:p>
        </p:txBody>
      </p:sp>
    </p:spTree>
    <p:extLst>
      <p:ext uri="{BB962C8B-B14F-4D97-AF65-F5344CB8AC3E}">
        <p14:creationId xmlns:p14="http://schemas.microsoft.com/office/powerpoint/2010/main" val="2362665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Checking Compliance</a:t>
            </a:r>
            <a:endParaRPr lang="en-GB" dirty="0"/>
          </a:p>
        </p:txBody>
      </p:sp>
      <p:sp>
        <p:nvSpPr>
          <p:cNvPr id="5" name="Content Placeholder 4"/>
          <p:cNvSpPr>
            <a:spLocks noGrp="1"/>
          </p:cNvSpPr>
          <p:nvPr>
            <p:ph idx="1"/>
          </p:nvPr>
        </p:nvSpPr>
        <p:spPr/>
        <p:txBody>
          <a:bodyPr>
            <a:normAutofit lnSpcReduction="10000"/>
          </a:bodyPr>
          <a:lstStyle/>
          <a:p>
            <a:r>
              <a:rPr lang="en-GB" dirty="0"/>
              <a:t>Check the code manually</a:t>
            </a:r>
          </a:p>
          <a:p>
            <a:pPr lvl="1"/>
            <a:r>
              <a:rPr lang="en-GB" dirty="0"/>
              <a:t>Needs to be done on MISRA C “undecidable” rules</a:t>
            </a:r>
          </a:p>
          <a:p>
            <a:pPr lvl="1"/>
            <a:r>
              <a:rPr lang="en-GB" dirty="0"/>
              <a:t>But don’t really want to do it on all the code!</a:t>
            </a:r>
            <a:br>
              <a:rPr lang="en-GB" dirty="0"/>
            </a:br>
            <a:endParaRPr lang="en-GB" dirty="0"/>
          </a:p>
          <a:p>
            <a:r>
              <a:rPr lang="en-GB" dirty="0"/>
              <a:t>Use a lightweight tool, such as is often built into compilers</a:t>
            </a:r>
          </a:p>
          <a:p>
            <a:pPr lvl="1"/>
            <a:r>
              <a:rPr lang="en-GB" dirty="0"/>
              <a:t>Fast (Checks just a subset)</a:t>
            </a:r>
          </a:p>
          <a:p>
            <a:pPr lvl="1"/>
            <a:r>
              <a:rPr lang="en-GB" dirty="0"/>
              <a:t>Detects the easy to find defects</a:t>
            </a:r>
          </a:p>
          <a:p>
            <a:pPr lvl="1"/>
            <a:r>
              <a:rPr lang="en-GB" dirty="0"/>
              <a:t>Tends to be “Optimistic” – False Negatives</a:t>
            </a:r>
            <a:br>
              <a:rPr lang="en-GB" dirty="0"/>
            </a:br>
            <a:endParaRPr lang="en-GB" dirty="0"/>
          </a:p>
          <a:p>
            <a:r>
              <a:rPr lang="en-GB" dirty="0"/>
              <a:t>Use a heavyweight tool</a:t>
            </a:r>
          </a:p>
          <a:p>
            <a:pPr lvl="1"/>
            <a:r>
              <a:rPr lang="en-GB" dirty="0"/>
              <a:t>Slow (Deep analysis, Check all rules)</a:t>
            </a:r>
          </a:p>
          <a:p>
            <a:pPr lvl="1"/>
            <a:r>
              <a:rPr lang="en-GB" dirty="0"/>
              <a:t>Detects the easy and hard to find defects (The “once a year” ones!)</a:t>
            </a:r>
          </a:p>
          <a:p>
            <a:pPr lvl="1"/>
            <a:r>
              <a:rPr lang="en-GB" dirty="0"/>
              <a:t>Tends to be “Pessimistic” – False Positives</a:t>
            </a:r>
          </a:p>
        </p:txBody>
      </p:sp>
      <p:sp>
        <p:nvSpPr>
          <p:cNvPr id="10" name="Slide Number Placeholder 3"/>
          <p:cNvSpPr txBox="1">
            <a:spLocks noGrp="1"/>
          </p:cNvSpPr>
          <p:nvPr>
            <p:ph type="sldNum" sz="quarter" idx="11"/>
          </p:nvPr>
        </p:nvSpPr>
        <p:spPr/>
        <p:txBody>
          <a:bodyPr/>
          <a:lstStyle>
            <a:lvl1pPr>
              <a:defRPr/>
            </a:lvl1pPr>
          </a:lstStyle>
          <a:p>
            <a:fld id="{BC8F6047-1FC8-4428-A392-EAED9D112EAA}" type="slidenum">
              <a:rPr lang="en-US" smtClean="0"/>
              <a:pPr/>
              <a:t>38</a:t>
            </a:fld>
            <a:endParaRPr lang="en-US"/>
          </a:p>
        </p:txBody>
      </p:sp>
      <p:pic>
        <p:nvPicPr>
          <p:cNvPr id="1026" name="Picture 2" descr="https://encrypted-tbn1.gstatic.com/images?q=tbn:ANd9GcROimNwOOpabEVer4AtX06qM30IWRCvr0VVDJoZm8u8kPCxX_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6882" y="4715162"/>
            <a:ext cx="1218101" cy="1503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ROimNwOOpabEVer4AtX06qM30IWRCvr0VVDJoZm8u8kPCxX_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3073" y="3203248"/>
            <a:ext cx="365718" cy="45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fade">
                                      <p:cBhvr>
                                        <p:cTn id="33" dur="500"/>
                                        <p:tgtEl>
                                          <p:spTgt spid="5">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A719C-B94B-4966-BB36-16B2E7916AFE}"/>
              </a:ext>
            </a:extLst>
          </p:cNvPr>
          <p:cNvSpPr>
            <a:spLocks noGrp="1"/>
          </p:cNvSpPr>
          <p:nvPr>
            <p:ph type="title"/>
          </p:nvPr>
        </p:nvSpPr>
        <p:spPr/>
        <p:txBody>
          <a:bodyPr/>
          <a:lstStyle/>
          <a:p>
            <a:r>
              <a:rPr lang="en-GB" dirty="0"/>
              <a:t>Section 8.10 “The Essential Type Model”</a:t>
            </a:r>
          </a:p>
        </p:txBody>
      </p:sp>
      <p:sp>
        <p:nvSpPr>
          <p:cNvPr id="4" name="Content Placeholder 3">
            <a:extLst>
              <a:ext uri="{FF2B5EF4-FFF2-40B4-BE49-F238E27FC236}">
                <a16:creationId xmlns:a16="http://schemas.microsoft.com/office/drawing/2014/main" id="{6AB75081-F2D0-460D-B8B0-5FDFB97CBA8B}"/>
              </a:ext>
            </a:extLst>
          </p:cNvPr>
          <p:cNvSpPr>
            <a:spLocks noGrp="1"/>
          </p:cNvSpPr>
          <p:nvPr>
            <p:ph idx="1"/>
          </p:nvPr>
        </p:nvSpPr>
        <p:spPr/>
        <p:txBody>
          <a:bodyPr/>
          <a:lstStyle/>
          <a:p>
            <a:r>
              <a:rPr lang="en-GB" sz="2400" dirty="0"/>
              <a:t>The rules in this section collectively define the essential type model and restrict the C type system so as to:</a:t>
            </a:r>
            <a:br>
              <a:rPr lang="en-GB" sz="2400" dirty="0"/>
            </a:br>
            <a:endParaRPr lang="en-GB" sz="2400" dirty="0"/>
          </a:p>
          <a:p>
            <a:pPr lvl="1"/>
            <a:r>
              <a:rPr lang="en-GB" sz="2000" dirty="0"/>
              <a:t>Support a stronger system of type-checking;</a:t>
            </a:r>
          </a:p>
          <a:p>
            <a:pPr lvl="1"/>
            <a:r>
              <a:rPr lang="en-GB" sz="2000" dirty="0"/>
              <a:t>Provide a rational basis for defining rules to control the use of implicit and explicit type conversions;</a:t>
            </a:r>
          </a:p>
          <a:p>
            <a:pPr lvl="1"/>
            <a:r>
              <a:rPr lang="en-GB" sz="2000" dirty="0"/>
              <a:t>Promote portable coding practices;</a:t>
            </a:r>
          </a:p>
          <a:p>
            <a:pPr lvl="1"/>
            <a:r>
              <a:rPr lang="en-GB" sz="2000" dirty="0"/>
              <a:t>Address some of the type conversion anomalies found within ISO C.</a:t>
            </a:r>
            <a:br>
              <a:rPr lang="en-GB" sz="2000" dirty="0"/>
            </a:br>
            <a:endParaRPr lang="en-GB" sz="2000" dirty="0"/>
          </a:p>
          <a:p>
            <a:r>
              <a:rPr lang="en-GB" sz="2400" dirty="0"/>
              <a:t>The essential type model does this by allocating an essential type to those objects and expressions which ISO C considers to be of arithmetic type.</a:t>
            </a:r>
          </a:p>
          <a:p>
            <a:endParaRPr lang="en-GB" sz="2400" dirty="0"/>
          </a:p>
          <a:p>
            <a:r>
              <a:rPr lang="en-GB" sz="2400" dirty="0"/>
              <a:t>For example, adding an </a:t>
            </a:r>
            <a:r>
              <a:rPr lang="en-GB" sz="2400" i="1" dirty="0"/>
              <a:t>int</a:t>
            </a:r>
            <a:r>
              <a:rPr lang="en-GB" sz="2400" dirty="0"/>
              <a:t> to a </a:t>
            </a:r>
            <a:r>
              <a:rPr lang="en-GB" sz="2400" i="1" dirty="0"/>
              <a:t>char</a:t>
            </a:r>
            <a:r>
              <a:rPr lang="en-GB" sz="2400" dirty="0"/>
              <a:t> gives a result having essentially character type rather than the </a:t>
            </a:r>
            <a:r>
              <a:rPr lang="en-GB" sz="2400" i="1" dirty="0"/>
              <a:t>int</a:t>
            </a:r>
            <a:r>
              <a:rPr lang="en-GB" sz="2400" dirty="0"/>
              <a:t> type that is actually produced by integer promotion.</a:t>
            </a:r>
          </a:p>
          <a:p>
            <a:endParaRPr lang="en-GB" dirty="0"/>
          </a:p>
        </p:txBody>
      </p:sp>
      <p:sp>
        <p:nvSpPr>
          <p:cNvPr id="2" name="Slide Number Placeholder 1">
            <a:extLst>
              <a:ext uri="{FF2B5EF4-FFF2-40B4-BE49-F238E27FC236}">
                <a16:creationId xmlns:a16="http://schemas.microsoft.com/office/drawing/2014/main" id="{817BE626-34C3-4C66-95D1-ED241FCAF5A2}"/>
              </a:ext>
            </a:extLst>
          </p:cNvPr>
          <p:cNvSpPr>
            <a:spLocks noGrp="1"/>
          </p:cNvSpPr>
          <p:nvPr>
            <p:ph type="sldNum" sz="quarter" idx="11"/>
          </p:nvPr>
        </p:nvSpPr>
        <p:spPr/>
        <p:txBody>
          <a:bodyPr/>
          <a:lstStyle/>
          <a:p>
            <a:fld id="{CB1EC217-54D8-4B39-95E6-E0ECF3FB6AA2}" type="slidenum">
              <a:rPr lang="en-GB" smtClean="0"/>
              <a:pPr/>
              <a:t>39</a:t>
            </a:fld>
            <a:endParaRPr lang="en-GB"/>
          </a:p>
        </p:txBody>
      </p:sp>
    </p:spTree>
    <p:extLst>
      <p:ext uri="{BB962C8B-B14F-4D97-AF65-F5344CB8AC3E}">
        <p14:creationId xmlns:p14="http://schemas.microsoft.com/office/powerpoint/2010/main" val="395119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416400-6A0B-4C14-E95A-3916E673D164}"/>
              </a:ext>
            </a:extLst>
          </p:cNvPr>
          <p:cNvSpPr>
            <a:spLocks noGrp="1"/>
          </p:cNvSpPr>
          <p:nvPr>
            <p:ph type="title"/>
          </p:nvPr>
        </p:nvSpPr>
        <p:spPr>
          <a:xfrm>
            <a:off x="4264371" y="2477367"/>
            <a:ext cx="6594129" cy="1255728"/>
          </a:xfrm>
        </p:spPr>
        <p:txBody>
          <a:bodyPr/>
          <a:lstStyle/>
          <a:p>
            <a:r>
              <a:rPr lang="en-GB" dirty="0"/>
              <a:t>International Standards</a:t>
            </a:r>
            <a:br>
              <a:rPr lang="en-GB" dirty="0"/>
            </a:br>
            <a:r>
              <a:rPr lang="en-GB" sz="4000" dirty="0"/>
              <a:t>Safety, Security and AI</a:t>
            </a:r>
            <a:endParaRPr lang="en-GB" dirty="0"/>
          </a:p>
        </p:txBody>
      </p:sp>
      <p:sp>
        <p:nvSpPr>
          <p:cNvPr id="4" name="Slide Number Placeholder 3">
            <a:extLst>
              <a:ext uri="{FF2B5EF4-FFF2-40B4-BE49-F238E27FC236}">
                <a16:creationId xmlns:a16="http://schemas.microsoft.com/office/drawing/2014/main" id="{64090CC6-0CC9-51D8-34E4-1DF7F79FE7D4}"/>
              </a:ext>
            </a:extLst>
          </p:cNvPr>
          <p:cNvSpPr>
            <a:spLocks noGrp="1"/>
          </p:cNvSpPr>
          <p:nvPr>
            <p:ph type="sldNum" sz="quarter" idx="11"/>
          </p:nvPr>
        </p:nvSpPr>
        <p:spPr/>
        <p:txBody>
          <a:bodyPr/>
          <a:lstStyle/>
          <a:p>
            <a:pPr>
              <a:defRPr/>
            </a:pPr>
            <a:fld id="{EF63CBE0-14DD-4C03-A31B-BCEF3929DA97}" type="slidenum">
              <a:rPr lang="en-GB" smtClean="0"/>
              <a:pPr>
                <a:defRPr/>
              </a:pPr>
              <a:t>4</a:t>
            </a:fld>
            <a:endParaRPr lang="en-GB"/>
          </a:p>
        </p:txBody>
      </p:sp>
    </p:spTree>
    <p:extLst>
      <p:ext uri="{BB962C8B-B14F-4D97-AF65-F5344CB8AC3E}">
        <p14:creationId xmlns:p14="http://schemas.microsoft.com/office/powerpoint/2010/main" val="2655222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A719C-B94B-4966-BB36-16B2E7916AFE}"/>
              </a:ext>
            </a:extLst>
          </p:cNvPr>
          <p:cNvSpPr>
            <a:spLocks noGrp="1"/>
          </p:cNvSpPr>
          <p:nvPr>
            <p:ph type="title"/>
          </p:nvPr>
        </p:nvSpPr>
        <p:spPr/>
        <p:txBody>
          <a:bodyPr/>
          <a:lstStyle/>
          <a:p>
            <a:r>
              <a:rPr lang="en-GB" dirty="0"/>
              <a:t>Use of defensive implementation techniques</a:t>
            </a:r>
          </a:p>
        </p:txBody>
      </p:sp>
      <p:sp>
        <p:nvSpPr>
          <p:cNvPr id="4" name="Content Placeholder 3">
            <a:extLst>
              <a:ext uri="{FF2B5EF4-FFF2-40B4-BE49-F238E27FC236}">
                <a16:creationId xmlns:a16="http://schemas.microsoft.com/office/drawing/2014/main" id="{6AB75081-F2D0-460D-B8B0-5FDFB97CBA8B}"/>
              </a:ext>
            </a:extLst>
          </p:cNvPr>
          <p:cNvSpPr>
            <a:spLocks noGrp="1"/>
          </p:cNvSpPr>
          <p:nvPr>
            <p:ph idx="1"/>
          </p:nvPr>
        </p:nvSpPr>
        <p:spPr/>
        <p:txBody>
          <a:bodyPr/>
          <a:lstStyle/>
          <a:p>
            <a:r>
              <a:rPr lang="en-GB" dirty="0"/>
              <a:t>MISRA C has guidance relating to:</a:t>
            </a:r>
            <a:br>
              <a:rPr lang="en-GB" dirty="0"/>
            </a:br>
            <a:endParaRPr lang="en-GB" dirty="0"/>
          </a:p>
          <a:p>
            <a:pPr lvl="1"/>
            <a:r>
              <a:rPr lang="en-GB" dirty="0"/>
              <a:t>Control flow</a:t>
            </a:r>
          </a:p>
          <a:p>
            <a:pPr lvl="2"/>
            <a:r>
              <a:rPr lang="en-GB" dirty="0"/>
              <a:t>If / else if / else</a:t>
            </a:r>
          </a:p>
          <a:p>
            <a:pPr lvl="2"/>
            <a:r>
              <a:rPr lang="en-GB" dirty="0"/>
              <a:t>Switch / default</a:t>
            </a:r>
          </a:p>
          <a:p>
            <a:pPr lvl="2"/>
            <a:r>
              <a:rPr lang="en-GB" dirty="0"/>
              <a:t>While / do</a:t>
            </a:r>
          </a:p>
          <a:p>
            <a:pPr lvl="2"/>
            <a:r>
              <a:rPr lang="en-GB" dirty="0"/>
              <a:t>For loops</a:t>
            </a:r>
          </a:p>
          <a:p>
            <a:pPr lvl="2"/>
            <a:endParaRPr lang="en-GB" dirty="0"/>
          </a:p>
          <a:p>
            <a:pPr lvl="1"/>
            <a:r>
              <a:rPr lang="en-GB" dirty="0"/>
              <a:t>Unreachable code</a:t>
            </a:r>
          </a:p>
          <a:p>
            <a:pPr lvl="2"/>
            <a:r>
              <a:rPr lang="en-GB" dirty="0"/>
              <a:t>There shall be no unreachable code</a:t>
            </a:r>
          </a:p>
          <a:p>
            <a:pPr lvl="2"/>
            <a:r>
              <a:rPr lang="en-GB" dirty="0"/>
              <a:t>There shall be no unused code</a:t>
            </a:r>
          </a:p>
        </p:txBody>
      </p:sp>
      <p:sp>
        <p:nvSpPr>
          <p:cNvPr id="2" name="Slide Number Placeholder 1">
            <a:extLst>
              <a:ext uri="{FF2B5EF4-FFF2-40B4-BE49-F238E27FC236}">
                <a16:creationId xmlns:a16="http://schemas.microsoft.com/office/drawing/2014/main" id="{817BE626-34C3-4C66-95D1-ED241FCAF5A2}"/>
              </a:ext>
            </a:extLst>
          </p:cNvPr>
          <p:cNvSpPr>
            <a:spLocks noGrp="1"/>
          </p:cNvSpPr>
          <p:nvPr>
            <p:ph type="sldNum" sz="quarter" idx="11"/>
          </p:nvPr>
        </p:nvSpPr>
        <p:spPr/>
        <p:txBody>
          <a:bodyPr/>
          <a:lstStyle/>
          <a:p>
            <a:fld id="{CB1EC217-54D8-4B39-95E6-E0ECF3FB6AA2}" type="slidenum">
              <a:rPr lang="en-GB" smtClean="0"/>
              <a:pPr/>
              <a:t>40</a:t>
            </a:fld>
            <a:endParaRPr lang="en-GB"/>
          </a:p>
        </p:txBody>
      </p:sp>
    </p:spTree>
    <p:extLst>
      <p:ext uri="{BB962C8B-B14F-4D97-AF65-F5344CB8AC3E}">
        <p14:creationId xmlns:p14="http://schemas.microsoft.com/office/powerpoint/2010/main" val="3296198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Defensive Implementation Techniques</a:t>
            </a:r>
            <a:endParaRPr lang="en-GB" dirty="0"/>
          </a:p>
        </p:txBody>
      </p:sp>
      <p:sp>
        <p:nvSpPr>
          <p:cNvPr id="3" name="Content Placeholder 2"/>
          <p:cNvSpPr>
            <a:spLocks noGrp="1"/>
          </p:cNvSpPr>
          <p:nvPr>
            <p:ph idx="1"/>
          </p:nvPr>
        </p:nvSpPr>
        <p:spPr/>
        <p:txBody>
          <a:bodyPr>
            <a:normAutofit lnSpcReduction="10000"/>
          </a:bodyPr>
          <a:lstStyle/>
          <a:p>
            <a:r>
              <a:rPr lang="en-GB" dirty="0"/>
              <a:t>Consider the Required MISRA C:2012 Rule 2.1</a:t>
            </a:r>
          </a:p>
          <a:p>
            <a:pPr lvl="1"/>
            <a:r>
              <a:rPr lang="en-GB" dirty="0"/>
              <a:t>A project shall not contain unreachable code</a:t>
            </a:r>
            <a:br>
              <a:rPr lang="en-GB" dirty="0"/>
            </a:br>
            <a:endParaRPr lang="en-GB" dirty="0"/>
          </a:p>
          <a:p>
            <a:r>
              <a:rPr lang="en-GB" dirty="0"/>
              <a:t>Consider the Required MISRA C:2012 Rule 15.6</a:t>
            </a:r>
          </a:p>
          <a:p>
            <a:pPr lvl="1"/>
            <a:r>
              <a:rPr lang="en-GB" dirty="0"/>
              <a:t>The body of an iteration-statement or a selection-statement shall be a compound-statement. </a:t>
            </a:r>
            <a:r>
              <a:rPr lang="en-GB" dirty="0" err="1"/>
              <a:t>eg</a:t>
            </a:r>
            <a:r>
              <a:rPr lang="en-GB" dirty="0"/>
              <a:t>:</a:t>
            </a:r>
          </a:p>
          <a:p>
            <a:pPr marL="1028700" lvl="3" indent="0">
              <a:buNone/>
            </a:pPr>
            <a:r>
              <a:rPr lang="en-GB" dirty="0"/>
              <a:t>if ( condition )</a:t>
            </a:r>
          </a:p>
          <a:p>
            <a:pPr marL="1028700" lvl="3" indent="0">
              <a:buNone/>
            </a:pPr>
            <a:r>
              <a:rPr lang="en-GB" dirty="0"/>
              <a:t>{</a:t>
            </a:r>
          </a:p>
          <a:p>
            <a:pPr marL="1371600" lvl="4" indent="0">
              <a:buNone/>
            </a:pPr>
            <a:r>
              <a:rPr lang="en-GB" dirty="0"/>
              <a:t>action();</a:t>
            </a:r>
          </a:p>
          <a:p>
            <a:pPr marL="1028700" lvl="3" indent="0">
              <a:buNone/>
            </a:pPr>
            <a:r>
              <a:rPr lang="en-GB" dirty="0"/>
              <a:t>}</a:t>
            </a:r>
            <a:br>
              <a:rPr lang="en-GB" dirty="0"/>
            </a:br>
            <a:endParaRPr lang="en-GB" dirty="0"/>
          </a:p>
          <a:p>
            <a:r>
              <a:rPr lang="en-GB" dirty="0"/>
              <a:t>Some suggest that these Rules are (to be polite) unnecessary...</a:t>
            </a:r>
            <a:br>
              <a:rPr lang="en-GB" dirty="0"/>
            </a:br>
            <a:endParaRPr lang="en-GB" dirty="0"/>
          </a:p>
          <a:p>
            <a:r>
              <a:rPr lang="en-GB" dirty="0"/>
              <a:t>I wonder if Apple’s software team agree?</a:t>
            </a:r>
          </a:p>
          <a:p>
            <a:pPr lvl="1"/>
            <a:r>
              <a:rPr lang="en-GB" dirty="0"/>
              <a:t>CVE-2014-1266</a:t>
            </a:r>
          </a:p>
        </p:txBody>
      </p:sp>
      <p:sp>
        <p:nvSpPr>
          <p:cNvPr id="5" name="Slide Number Placeholder 4"/>
          <p:cNvSpPr>
            <a:spLocks noGrp="1"/>
          </p:cNvSpPr>
          <p:nvPr>
            <p:ph type="sldNum" sz="quarter" idx="11"/>
          </p:nvPr>
        </p:nvSpPr>
        <p:spPr/>
        <p:txBody>
          <a:bodyPr/>
          <a:lstStyle/>
          <a:p>
            <a:fld id="{BDC07CEB-BE3D-8A44-967E-C60155214EAE}" type="slidenum">
              <a:rPr lang="en-US" smtClean="0"/>
              <a:pPr/>
              <a:t>41</a:t>
            </a:fld>
            <a:endParaRPr lang="en-US" dirty="0"/>
          </a:p>
        </p:txBody>
      </p:sp>
    </p:spTree>
    <p:extLst>
      <p:ext uri="{BB962C8B-B14F-4D97-AF65-F5344CB8AC3E}">
        <p14:creationId xmlns:p14="http://schemas.microsoft.com/office/powerpoint/2010/main" val="321934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Apple iPhone SSL Bug</a:t>
            </a:r>
            <a:endParaRPr lang="en-GB" dirty="0"/>
          </a:p>
        </p:txBody>
      </p:sp>
      <p:sp>
        <p:nvSpPr>
          <p:cNvPr id="12" name="Content Placeholder 2"/>
          <p:cNvSpPr>
            <a:spLocks noGrp="1"/>
          </p:cNvSpPr>
          <p:nvPr>
            <p:ph idx="1"/>
          </p:nvPr>
        </p:nvSpPr>
        <p:spPr/>
        <p:txBody>
          <a:bodyPr>
            <a:normAutofit/>
          </a:bodyPr>
          <a:lstStyle/>
          <a:p>
            <a:pPr marL="900" indent="0">
              <a:spcAft>
                <a:spcPts val="600"/>
              </a:spcAft>
              <a:buNone/>
            </a:pPr>
            <a:r>
              <a:rPr lang="en-GB" sz="1800" dirty="0"/>
              <a:t>if ( ( err = </a:t>
            </a:r>
            <a:r>
              <a:rPr lang="en-GB" sz="1800" dirty="0" err="1"/>
              <a:t>SSLFreeBuffer</a:t>
            </a:r>
            <a:r>
              <a:rPr lang="en-GB" sz="1800" dirty="0"/>
              <a:t>( &amp;</a:t>
            </a:r>
            <a:r>
              <a:rPr lang="en-GB" sz="1800" dirty="0" err="1"/>
              <a:t>hashCtx</a:t>
            </a:r>
            <a:r>
              <a:rPr lang="en-GB" sz="1800" dirty="0">
                <a:solidFill>
                  <a:srgbClr val="FF0000"/>
                </a:solidFill>
              </a:rPr>
              <a:t> </a:t>
            </a:r>
            <a:r>
              <a:rPr lang="en-GB" sz="1800" dirty="0"/>
              <a:t>) ) != 0 )</a:t>
            </a:r>
          </a:p>
          <a:p>
            <a:pPr marL="900" indent="0">
              <a:spcAft>
                <a:spcPts val="600"/>
              </a:spcAft>
              <a:buNone/>
              <a:tabLst>
                <a:tab pos="361950" algn="l"/>
                <a:tab pos="712788" algn="l"/>
              </a:tabLst>
            </a:pPr>
            <a:r>
              <a:rPr lang="en-GB" sz="1800" dirty="0"/>
              <a:t>	</a:t>
            </a:r>
            <a:r>
              <a:rPr lang="en-GB" sz="1800" dirty="0" err="1"/>
              <a:t>goto</a:t>
            </a:r>
            <a:r>
              <a:rPr lang="en-GB" sz="1800" dirty="0"/>
              <a:t> fail;</a:t>
            </a:r>
          </a:p>
          <a:p>
            <a:pPr marL="900" indent="0">
              <a:spcAft>
                <a:spcPts val="600"/>
              </a:spcAft>
              <a:buNone/>
            </a:pPr>
            <a:r>
              <a:rPr lang="en-GB" sz="1800" dirty="0"/>
              <a:t>if ( ( err = </a:t>
            </a:r>
            <a:r>
              <a:rPr lang="en-GB" sz="1800" dirty="0" err="1"/>
              <a:t>ReadyHash</a:t>
            </a:r>
            <a:r>
              <a:rPr lang="en-GB" sz="1800" dirty="0"/>
              <a:t>(&amp;SSLHashSHA1, &amp;</a:t>
            </a:r>
            <a:r>
              <a:rPr lang="en-GB" sz="1800" dirty="0" err="1"/>
              <a:t>hashCtx</a:t>
            </a:r>
            <a:r>
              <a:rPr lang="en-GB" sz="1800" dirty="0">
                <a:solidFill>
                  <a:srgbClr val="FF0000"/>
                </a:solidFill>
              </a:rPr>
              <a:t> </a:t>
            </a:r>
            <a:r>
              <a:rPr lang="en-GB" sz="1800" dirty="0"/>
              <a:t>) ) != 0 )</a:t>
            </a:r>
          </a:p>
          <a:p>
            <a:pPr marL="900" indent="0">
              <a:spcAft>
                <a:spcPts val="600"/>
              </a:spcAft>
              <a:buNone/>
              <a:tabLst>
                <a:tab pos="361950" algn="l"/>
              </a:tabLst>
            </a:pPr>
            <a:r>
              <a:rPr lang="en-GB" sz="1800" dirty="0"/>
              <a:t>	</a:t>
            </a:r>
            <a:r>
              <a:rPr lang="en-GB" sz="1800" dirty="0" err="1"/>
              <a:t>goto</a:t>
            </a:r>
            <a:r>
              <a:rPr lang="en-GB" sz="1800" dirty="0"/>
              <a:t> fail;</a:t>
            </a:r>
          </a:p>
          <a:p>
            <a:pPr marL="900" indent="0">
              <a:spcAft>
                <a:spcPts val="600"/>
              </a:spcAft>
              <a:buNone/>
            </a:pPr>
            <a:r>
              <a:rPr lang="en-GB" sz="1800" dirty="0"/>
              <a:t>if ( ( err = SSLHashSHA1.update( &amp;</a:t>
            </a:r>
            <a:r>
              <a:rPr lang="en-GB" sz="1800" dirty="0" err="1"/>
              <a:t>hashCtx</a:t>
            </a:r>
            <a:r>
              <a:rPr lang="en-GB" sz="1800" dirty="0"/>
              <a:t>, &amp;</a:t>
            </a:r>
            <a:r>
              <a:rPr lang="en-GB" sz="1800" dirty="0" err="1"/>
              <a:t>clientRandom</a:t>
            </a:r>
            <a:r>
              <a:rPr lang="en-GB" sz="1800" dirty="0"/>
              <a:t> ) ) != 0 )</a:t>
            </a:r>
          </a:p>
          <a:p>
            <a:pPr marL="900" indent="0">
              <a:spcAft>
                <a:spcPts val="600"/>
              </a:spcAft>
              <a:buNone/>
              <a:tabLst>
                <a:tab pos="361950" algn="l"/>
              </a:tabLst>
            </a:pPr>
            <a:r>
              <a:rPr lang="en-GB" sz="1800" dirty="0"/>
              <a:t>	</a:t>
            </a:r>
            <a:r>
              <a:rPr lang="en-GB" sz="1800" dirty="0" err="1"/>
              <a:t>goto</a:t>
            </a:r>
            <a:r>
              <a:rPr lang="en-GB" sz="1800" dirty="0"/>
              <a:t> fail;</a:t>
            </a:r>
          </a:p>
          <a:p>
            <a:pPr marL="900" indent="0">
              <a:spcAft>
                <a:spcPts val="600"/>
              </a:spcAft>
              <a:buNone/>
            </a:pPr>
            <a:r>
              <a:rPr lang="en-GB" sz="1800" dirty="0"/>
              <a:t>if ( ( err = SSLHashSHA1.update( &amp;</a:t>
            </a:r>
            <a:r>
              <a:rPr lang="en-GB" sz="1800" dirty="0" err="1"/>
              <a:t>hashCtx</a:t>
            </a:r>
            <a:r>
              <a:rPr lang="en-GB" sz="1800" dirty="0"/>
              <a:t>, &amp;</a:t>
            </a:r>
            <a:r>
              <a:rPr lang="en-GB" sz="1800" dirty="0" err="1"/>
              <a:t>serverRandom</a:t>
            </a:r>
            <a:r>
              <a:rPr lang="en-GB" sz="1800" dirty="0"/>
              <a:t> ) ) != 0 )</a:t>
            </a:r>
          </a:p>
          <a:p>
            <a:pPr marL="900" indent="0">
              <a:spcAft>
                <a:spcPts val="600"/>
              </a:spcAft>
              <a:buNone/>
              <a:tabLst>
                <a:tab pos="361950" algn="l"/>
              </a:tabLst>
            </a:pPr>
            <a:r>
              <a:rPr lang="en-GB" sz="1800" dirty="0"/>
              <a:t>	</a:t>
            </a:r>
            <a:r>
              <a:rPr lang="en-GB" sz="1800" dirty="0" err="1"/>
              <a:t>goto</a:t>
            </a:r>
            <a:r>
              <a:rPr lang="en-GB" sz="1800" dirty="0"/>
              <a:t> fail;</a:t>
            </a:r>
          </a:p>
          <a:p>
            <a:pPr marL="900" indent="0">
              <a:spcAft>
                <a:spcPts val="600"/>
              </a:spcAft>
              <a:buNone/>
              <a:tabLst>
                <a:tab pos="361950" algn="l"/>
                <a:tab pos="5922963" algn="l"/>
              </a:tabLst>
            </a:pPr>
            <a:r>
              <a:rPr lang="en-GB" sz="1800" dirty="0"/>
              <a:t>if ( ( err = SSLHashSHA1.final( &amp;</a:t>
            </a:r>
            <a:r>
              <a:rPr lang="en-GB" sz="1800" dirty="0" err="1"/>
              <a:t>hashCtx</a:t>
            </a:r>
            <a:r>
              <a:rPr lang="en-GB" sz="1800" dirty="0"/>
              <a:t>, &amp;</a:t>
            </a:r>
            <a:r>
              <a:rPr lang="en-GB" sz="1800" dirty="0" err="1"/>
              <a:t>hashOut</a:t>
            </a:r>
            <a:r>
              <a:rPr lang="en-GB" sz="1800" dirty="0"/>
              <a:t> ) ) != 0 )</a:t>
            </a:r>
          </a:p>
          <a:p>
            <a:pPr marL="900" indent="0">
              <a:spcAft>
                <a:spcPts val="600"/>
              </a:spcAft>
              <a:buNone/>
              <a:tabLst>
                <a:tab pos="361950" algn="l"/>
                <a:tab pos="5922963" algn="l"/>
              </a:tabLst>
            </a:pPr>
            <a:r>
              <a:rPr lang="en-GB" sz="1800" dirty="0"/>
              <a:t>	</a:t>
            </a:r>
            <a:r>
              <a:rPr lang="en-GB" sz="1800" dirty="0" err="1"/>
              <a:t>goto</a:t>
            </a:r>
            <a:r>
              <a:rPr lang="en-GB" sz="1800" dirty="0"/>
              <a:t> fail;</a:t>
            </a:r>
          </a:p>
        </p:txBody>
      </p:sp>
      <p:sp>
        <p:nvSpPr>
          <p:cNvPr id="5" name="Slide Number Placeholder 4"/>
          <p:cNvSpPr>
            <a:spLocks noGrp="1"/>
          </p:cNvSpPr>
          <p:nvPr>
            <p:ph type="sldNum" sz="quarter" idx="11"/>
          </p:nvPr>
        </p:nvSpPr>
        <p:spPr/>
        <p:txBody>
          <a:bodyPr/>
          <a:lstStyle/>
          <a:p>
            <a:fld id="{BDC07CEB-BE3D-8A44-967E-C60155214EAE}" type="slidenum">
              <a:rPr lang="en-US" smtClean="0"/>
              <a:pPr/>
              <a:t>42</a:t>
            </a:fld>
            <a:endParaRPr lang="en-US" dirty="0"/>
          </a:p>
        </p:txBody>
      </p:sp>
      <p:sp>
        <p:nvSpPr>
          <p:cNvPr id="14" name="Rectangle 13">
            <a:extLst>
              <a:ext uri="{FF2B5EF4-FFF2-40B4-BE49-F238E27FC236}">
                <a16:creationId xmlns:a16="http://schemas.microsoft.com/office/drawing/2014/main" id="{4A249621-C354-4541-8537-D971793B51D5}"/>
              </a:ext>
            </a:extLst>
          </p:cNvPr>
          <p:cNvSpPr/>
          <p:nvPr/>
        </p:nvSpPr>
        <p:spPr>
          <a:xfrm>
            <a:off x="312420" y="3498980"/>
            <a:ext cx="8402954" cy="1250302"/>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8BB4CBF-4F3F-438B-8315-DFE0C0D9D3B6}"/>
              </a:ext>
            </a:extLst>
          </p:cNvPr>
          <p:cNvSpPr/>
          <p:nvPr/>
        </p:nvSpPr>
        <p:spPr>
          <a:xfrm>
            <a:off x="312421" y="3915312"/>
            <a:ext cx="8402954" cy="83397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89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Apple iPhone SSL Bug</a:t>
            </a:r>
            <a:endParaRPr lang="en-GB" dirty="0"/>
          </a:p>
        </p:txBody>
      </p:sp>
      <p:sp>
        <p:nvSpPr>
          <p:cNvPr id="13" name="Content Placeholder 2"/>
          <p:cNvSpPr>
            <a:spLocks noGrp="1"/>
          </p:cNvSpPr>
          <p:nvPr>
            <p:ph idx="1"/>
          </p:nvPr>
        </p:nvSpPr>
        <p:spPr>
          <a:xfrm>
            <a:off x="312420" y="955600"/>
            <a:ext cx="11567160" cy="5265119"/>
          </a:xfrm>
        </p:spPr>
        <p:txBody>
          <a:bodyPr>
            <a:noAutofit/>
          </a:bodyPr>
          <a:lstStyle/>
          <a:p>
            <a:pPr marL="900" indent="0">
              <a:spcAft>
                <a:spcPts val="600"/>
              </a:spcAft>
              <a:buNone/>
            </a:pPr>
            <a:r>
              <a:rPr lang="en-GB" sz="1800" dirty="0"/>
              <a:t>if ( ( err = </a:t>
            </a:r>
            <a:r>
              <a:rPr lang="en-GB" sz="1800" dirty="0" err="1"/>
              <a:t>SSLFreeBuffer</a:t>
            </a:r>
            <a:r>
              <a:rPr lang="en-GB" sz="1800" dirty="0"/>
              <a:t>( &amp;</a:t>
            </a:r>
            <a:r>
              <a:rPr lang="en-GB" sz="1800" dirty="0" err="1"/>
              <a:t>hashCtx</a:t>
            </a:r>
            <a:r>
              <a:rPr lang="en-GB" sz="1800" dirty="0">
                <a:solidFill>
                  <a:srgbClr val="FF0000"/>
                </a:solidFill>
              </a:rPr>
              <a:t> </a:t>
            </a:r>
            <a:r>
              <a:rPr lang="en-GB" sz="1800" dirty="0"/>
              <a:t>) ) != 0 )</a:t>
            </a:r>
          </a:p>
          <a:p>
            <a:pPr marL="900" indent="0">
              <a:spcAft>
                <a:spcPts val="600"/>
              </a:spcAft>
              <a:buNone/>
              <a:tabLst>
                <a:tab pos="361950" algn="l"/>
                <a:tab pos="712788" algn="l"/>
              </a:tabLst>
            </a:pPr>
            <a:r>
              <a:rPr lang="en-GB" sz="1800" dirty="0"/>
              <a:t>	</a:t>
            </a:r>
            <a:r>
              <a:rPr lang="en-GB" sz="1800" dirty="0" err="1"/>
              <a:t>goto</a:t>
            </a:r>
            <a:r>
              <a:rPr lang="en-GB" sz="1800" dirty="0"/>
              <a:t> fail;</a:t>
            </a:r>
          </a:p>
          <a:p>
            <a:pPr marL="900" indent="0">
              <a:spcAft>
                <a:spcPts val="600"/>
              </a:spcAft>
              <a:buNone/>
            </a:pPr>
            <a:r>
              <a:rPr lang="en-GB" sz="1800" dirty="0"/>
              <a:t>if ( ( err = </a:t>
            </a:r>
            <a:r>
              <a:rPr lang="en-GB" sz="1800" dirty="0" err="1"/>
              <a:t>ReadyHash</a:t>
            </a:r>
            <a:r>
              <a:rPr lang="en-GB" sz="1800" dirty="0"/>
              <a:t>(&amp;SSLHashSHA1, &amp;</a:t>
            </a:r>
            <a:r>
              <a:rPr lang="en-GB" sz="1800" dirty="0" err="1"/>
              <a:t>hashCtx</a:t>
            </a:r>
            <a:r>
              <a:rPr lang="en-GB" sz="1800" dirty="0">
                <a:solidFill>
                  <a:srgbClr val="FF0000"/>
                </a:solidFill>
              </a:rPr>
              <a:t> </a:t>
            </a:r>
            <a:r>
              <a:rPr lang="en-GB" sz="1800" dirty="0"/>
              <a:t>) ) != 0 )</a:t>
            </a:r>
          </a:p>
          <a:p>
            <a:pPr marL="900" indent="0">
              <a:spcAft>
                <a:spcPts val="600"/>
              </a:spcAft>
              <a:buNone/>
              <a:tabLst>
                <a:tab pos="361950" algn="l"/>
              </a:tabLst>
            </a:pPr>
            <a:r>
              <a:rPr lang="en-GB" sz="1800" dirty="0"/>
              <a:t>	</a:t>
            </a:r>
            <a:r>
              <a:rPr lang="en-GB" sz="1800" dirty="0" err="1"/>
              <a:t>goto</a:t>
            </a:r>
            <a:r>
              <a:rPr lang="en-GB" sz="1800" dirty="0"/>
              <a:t> fail;</a:t>
            </a:r>
          </a:p>
          <a:p>
            <a:pPr marL="900" indent="0">
              <a:spcAft>
                <a:spcPts val="600"/>
              </a:spcAft>
              <a:buNone/>
            </a:pPr>
            <a:r>
              <a:rPr lang="en-GB" sz="1800" dirty="0"/>
              <a:t>if ( ( err = SSLHashSHA1.update( &amp;</a:t>
            </a:r>
            <a:r>
              <a:rPr lang="en-GB" sz="1800" dirty="0" err="1"/>
              <a:t>hashCtx</a:t>
            </a:r>
            <a:r>
              <a:rPr lang="en-GB" sz="1800" dirty="0"/>
              <a:t>, &amp;</a:t>
            </a:r>
            <a:r>
              <a:rPr lang="en-GB" sz="1800" dirty="0" err="1"/>
              <a:t>clientRandom</a:t>
            </a:r>
            <a:r>
              <a:rPr lang="en-GB" sz="1800" dirty="0"/>
              <a:t> ) ) != 0 )</a:t>
            </a:r>
          </a:p>
          <a:p>
            <a:pPr marL="900" indent="0">
              <a:spcAft>
                <a:spcPts val="600"/>
              </a:spcAft>
              <a:buNone/>
              <a:tabLst>
                <a:tab pos="361950" algn="l"/>
              </a:tabLst>
            </a:pPr>
            <a:r>
              <a:rPr lang="en-GB" sz="1800" dirty="0"/>
              <a:t>	</a:t>
            </a:r>
            <a:r>
              <a:rPr lang="en-GB" sz="1800" dirty="0" err="1"/>
              <a:t>goto</a:t>
            </a:r>
            <a:r>
              <a:rPr lang="en-GB" sz="1800" dirty="0"/>
              <a:t> fail;</a:t>
            </a:r>
          </a:p>
          <a:p>
            <a:pPr marL="900" indent="0">
              <a:spcAft>
                <a:spcPts val="600"/>
              </a:spcAft>
              <a:buNone/>
            </a:pPr>
            <a:r>
              <a:rPr lang="en-GB" sz="1800" dirty="0"/>
              <a:t>if ( ( err = SSLHashSHA1.update( &amp;</a:t>
            </a:r>
            <a:r>
              <a:rPr lang="en-GB" sz="1800" dirty="0" err="1"/>
              <a:t>hashCtx</a:t>
            </a:r>
            <a:r>
              <a:rPr lang="en-GB" sz="1800" dirty="0"/>
              <a:t>, &amp;</a:t>
            </a:r>
            <a:r>
              <a:rPr lang="en-GB" sz="1800" dirty="0" err="1"/>
              <a:t>serverRandom</a:t>
            </a:r>
            <a:r>
              <a:rPr lang="en-GB" sz="1800" dirty="0"/>
              <a:t> ) ) != 0 )</a:t>
            </a:r>
          </a:p>
          <a:p>
            <a:pPr marL="900" indent="0">
              <a:spcAft>
                <a:spcPts val="600"/>
              </a:spcAft>
              <a:buNone/>
              <a:tabLst>
                <a:tab pos="361950" algn="l"/>
              </a:tabLst>
            </a:pPr>
            <a:r>
              <a:rPr lang="en-GB" sz="1800" dirty="0">
                <a:solidFill>
                  <a:srgbClr val="FF0000"/>
                </a:solidFill>
              </a:rPr>
              <a:t>	</a:t>
            </a:r>
            <a:r>
              <a:rPr lang="en-GB" sz="1800" dirty="0" err="1">
                <a:solidFill>
                  <a:srgbClr val="FF0000"/>
                </a:solidFill>
              </a:rPr>
              <a:t>goto</a:t>
            </a:r>
            <a:r>
              <a:rPr lang="en-GB" sz="1800" dirty="0">
                <a:solidFill>
                  <a:srgbClr val="FF0000"/>
                </a:solidFill>
              </a:rPr>
              <a:t> fail;</a:t>
            </a:r>
          </a:p>
          <a:p>
            <a:pPr marL="900" indent="0">
              <a:spcAft>
                <a:spcPts val="600"/>
              </a:spcAft>
              <a:buNone/>
              <a:tabLst>
                <a:tab pos="361950" algn="l"/>
              </a:tabLst>
            </a:pPr>
            <a:r>
              <a:rPr lang="en-GB" sz="1800" dirty="0">
                <a:solidFill>
                  <a:srgbClr val="FF0000"/>
                </a:solidFill>
              </a:rPr>
              <a:t> if ( (err = SSLHashSHA1.update( &amp;</a:t>
            </a:r>
            <a:r>
              <a:rPr lang="en-GB" sz="1800" dirty="0" err="1">
                <a:solidFill>
                  <a:srgbClr val="FF0000"/>
                </a:solidFill>
              </a:rPr>
              <a:t>hashCtx</a:t>
            </a:r>
            <a:r>
              <a:rPr lang="en-GB" sz="1800" dirty="0">
                <a:solidFill>
                  <a:srgbClr val="FF0000"/>
                </a:solidFill>
              </a:rPr>
              <a:t>, &amp;</a:t>
            </a:r>
            <a:r>
              <a:rPr lang="en-GB" sz="1800" dirty="0" err="1">
                <a:solidFill>
                  <a:srgbClr val="FF0000"/>
                </a:solidFill>
              </a:rPr>
              <a:t>signedParams</a:t>
            </a:r>
            <a:r>
              <a:rPr lang="en-GB" sz="1800" dirty="0">
                <a:solidFill>
                  <a:srgbClr val="FF0000"/>
                </a:solidFill>
              </a:rPr>
              <a:t> ) ) != 0 )</a:t>
            </a:r>
          </a:p>
          <a:p>
            <a:pPr marL="900" indent="0">
              <a:spcAft>
                <a:spcPts val="600"/>
              </a:spcAft>
              <a:buNone/>
              <a:tabLst>
                <a:tab pos="361950" algn="l"/>
              </a:tabLst>
            </a:pPr>
            <a:r>
              <a:rPr lang="en-GB" sz="1800" dirty="0">
                <a:solidFill>
                  <a:srgbClr val="FF0000"/>
                </a:solidFill>
              </a:rPr>
              <a:t>	</a:t>
            </a:r>
            <a:r>
              <a:rPr lang="en-GB" sz="1800" dirty="0" err="1">
                <a:solidFill>
                  <a:srgbClr val="FF0000"/>
                </a:solidFill>
              </a:rPr>
              <a:t>goto</a:t>
            </a:r>
            <a:r>
              <a:rPr lang="en-GB" sz="1800" dirty="0">
                <a:solidFill>
                  <a:srgbClr val="FF0000"/>
                </a:solidFill>
              </a:rPr>
              <a:t> fail;</a:t>
            </a:r>
          </a:p>
          <a:p>
            <a:pPr marL="900" indent="0">
              <a:spcAft>
                <a:spcPts val="600"/>
              </a:spcAft>
              <a:buNone/>
              <a:tabLst>
                <a:tab pos="361950" algn="l"/>
                <a:tab pos="5922963" algn="l"/>
              </a:tabLst>
            </a:pPr>
            <a:r>
              <a:rPr lang="en-GB" sz="1800" dirty="0"/>
              <a:t>	</a:t>
            </a:r>
            <a:r>
              <a:rPr lang="en-GB" sz="1800" u="sng" dirty="0" err="1"/>
              <a:t>goto</a:t>
            </a:r>
            <a:r>
              <a:rPr lang="en-GB" sz="1800" u="sng" dirty="0"/>
              <a:t> fail;</a:t>
            </a:r>
            <a:r>
              <a:rPr lang="en-GB" sz="1800" dirty="0"/>
              <a:t>	</a:t>
            </a:r>
          </a:p>
          <a:p>
            <a:pPr marL="900" indent="0">
              <a:spcAft>
                <a:spcPts val="600"/>
              </a:spcAft>
              <a:buNone/>
              <a:tabLst>
                <a:tab pos="361950" algn="l"/>
                <a:tab pos="5922963" algn="l"/>
              </a:tabLst>
            </a:pPr>
            <a:r>
              <a:rPr lang="en-GB" sz="1800" dirty="0"/>
              <a:t>if ( ( err = SSLHashSHA1.final( &amp;</a:t>
            </a:r>
            <a:r>
              <a:rPr lang="en-GB" sz="1800" dirty="0" err="1"/>
              <a:t>hashCtx</a:t>
            </a:r>
            <a:r>
              <a:rPr lang="en-GB" sz="1800" dirty="0"/>
              <a:t>, &amp;</a:t>
            </a:r>
            <a:r>
              <a:rPr lang="en-GB" sz="1800" dirty="0" err="1"/>
              <a:t>hashOut</a:t>
            </a:r>
            <a:r>
              <a:rPr lang="en-GB" sz="1800" dirty="0"/>
              <a:t> ) ) != 0 )	</a:t>
            </a:r>
            <a:endParaRPr lang="en-GB" sz="1800" b="1" dirty="0">
              <a:solidFill>
                <a:srgbClr val="FF0000"/>
              </a:solidFill>
            </a:endParaRPr>
          </a:p>
          <a:p>
            <a:pPr marL="900" indent="0">
              <a:spcAft>
                <a:spcPts val="600"/>
              </a:spcAft>
              <a:buNone/>
              <a:tabLst>
                <a:tab pos="361950" algn="l"/>
                <a:tab pos="5922963" algn="l"/>
              </a:tabLst>
            </a:pPr>
            <a:r>
              <a:rPr lang="en-GB" sz="1800" dirty="0"/>
              <a:t>	</a:t>
            </a:r>
            <a:r>
              <a:rPr lang="en-GB" sz="1800" dirty="0" err="1"/>
              <a:t>goto</a:t>
            </a:r>
            <a:r>
              <a:rPr lang="en-GB" sz="1800" dirty="0"/>
              <a:t> fail;</a:t>
            </a:r>
          </a:p>
        </p:txBody>
      </p:sp>
      <p:sp>
        <p:nvSpPr>
          <p:cNvPr id="5" name="Slide Number Placeholder 4"/>
          <p:cNvSpPr>
            <a:spLocks noGrp="1"/>
          </p:cNvSpPr>
          <p:nvPr>
            <p:ph type="sldNum" sz="quarter" idx="11"/>
          </p:nvPr>
        </p:nvSpPr>
        <p:spPr/>
        <p:txBody>
          <a:bodyPr/>
          <a:lstStyle/>
          <a:p>
            <a:fld id="{BDC07CEB-BE3D-8A44-967E-C60155214EAE}" type="slidenum">
              <a:rPr lang="en-US" smtClean="0"/>
              <a:pPr/>
              <a:t>43</a:t>
            </a:fld>
            <a:endParaRPr lang="en-US" dirty="0"/>
          </a:p>
        </p:txBody>
      </p:sp>
      <p:sp>
        <p:nvSpPr>
          <p:cNvPr id="14" name="Rectangle 13">
            <a:extLst>
              <a:ext uri="{FF2B5EF4-FFF2-40B4-BE49-F238E27FC236}">
                <a16:creationId xmlns:a16="http://schemas.microsoft.com/office/drawing/2014/main" id="{48E9521A-C4C5-4B13-BCBB-DD1184C3891C}"/>
              </a:ext>
            </a:extLst>
          </p:cNvPr>
          <p:cNvSpPr/>
          <p:nvPr/>
        </p:nvSpPr>
        <p:spPr>
          <a:xfrm>
            <a:off x="410547" y="4131964"/>
            <a:ext cx="7560608" cy="1261129"/>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DFE243D-B68B-482D-A312-9FF40BA71DC5}"/>
              </a:ext>
            </a:extLst>
          </p:cNvPr>
          <p:cNvSpPr txBox="1"/>
          <p:nvPr/>
        </p:nvSpPr>
        <p:spPr>
          <a:xfrm>
            <a:off x="8069282" y="5393093"/>
            <a:ext cx="2489200" cy="1323439"/>
          </a:xfrm>
          <a:prstGeom prst="rect">
            <a:avLst/>
          </a:prstGeom>
          <a:noFill/>
        </p:spPr>
        <p:txBody>
          <a:bodyPr wrap="square" rtlCol="0">
            <a:spAutoFit/>
          </a:bodyPr>
          <a:lstStyle/>
          <a:p>
            <a:pPr marL="285750" indent="-285750">
              <a:buFont typeface="Wingdings" panose="05000000000000000000" pitchFamily="2" charset="2"/>
              <a:buChar char="ß"/>
            </a:pPr>
            <a:r>
              <a:rPr lang="en-GB" sz="1600" b="1" dirty="0">
                <a:solidFill>
                  <a:srgbClr val="FF0000"/>
                </a:solidFill>
                <a:sym typeface="Wingdings" panose="05000000000000000000" pitchFamily="2" charset="2"/>
              </a:rPr>
              <a:t>Now unconditional</a:t>
            </a:r>
            <a:br>
              <a:rPr lang="en-GB" sz="1600" b="1" dirty="0">
                <a:solidFill>
                  <a:srgbClr val="FF0000"/>
                </a:solidFill>
                <a:sym typeface="Wingdings" panose="05000000000000000000" pitchFamily="2" charset="2"/>
              </a:rPr>
            </a:br>
            <a:br>
              <a:rPr lang="en-GB" sz="1600" b="1" dirty="0">
                <a:solidFill>
                  <a:srgbClr val="FF0000"/>
                </a:solidFill>
                <a:sym typeface="Wingdings" panose="05000000000000000000" pitchFamily="2" charset="2"/>
              </a:rPr>
            </a:br>
            <a:endParaRPr lang="en-GB" sz="1600" b="1" dirty="0">
              <a:solidFill>
                <a:srgbClr val="FF0000"/>
              </a:solidFill>
              <a:sym typeface="Wingdings" panose="05000000000000000000" pitchFamily="2" charset="2"/>
            </a:endParaRPr>
          </a:p>
          <a:p>
            <a:pPr marL="285750" indent="-285750">
              <a:buFont typeface="Wingdings" panose="05000000000000000000" pitchFamily="2" charset="2"/>
              <a:buChar char="ß"/>
            </a:pPr>
            <a:endParaRPr lang="en-GB" sz="1600" b="1" dirty="0">
              <a:solidFill>
                <a:srgbClr val="FF0000"/>
              </a:solidFill>
              <a:sym typeface="Wingdings" panose="05000000000000000000" pitchFamily="2" charset="2"/>
            </a:endParaRPr>
          </a:p>
          <a:p>
            <a:pPr marL="285750" indent="-285750">
              <a:buFont typeface="Wingdings" panose="05000000000000000000" pitchFamily="2" charset="2"/>
              <a:buChar char="ß"/>
            </a:pPr>
            <a:r>
              <a:rPr lang="en-GB" sz="1600" b="1" dirty="0">
                <a:solidFill>
                  <a:srgbClr val="FF0000"/>
                </a:solidFill>
                <a:sym typeface="Wingdings" panose="05000000000000000000" pitchFamily="2" charset="2"/>
              </a:rPr>
              <a:t>Now unreachable!</a:t>
            </a:r>
            <a:endParaRPr lang="en-GB" sz="1600" dirty="0"/>
          </a:p>
        </p:txBody>
      </p:sp>
    </p:spTree>
    <p:extLst>
      <p:ext uri="{BB962C8B-B14F-4D97-AF65-F5344CB8AC3E}">
        <p14:creationId xmlns:p14="http://schemas.microsoft.com/office/powerpoint/2010/main" val="24876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Apple iPhone SSL Bug</a:t>
            </a:r>
            <a:endParaRPr lang="en-GB" dirty="0"/>
          </a:p>
        </p:txBody>
      </p:sp>
      <p:sp>
        <p:nvSpPr>
          <p:cNvPr id="12" name="Content Placeholder 2"/>
          <p:cNvSpPr>
            <a:spLocks noGrp="1"/>
          </p:cNvSpPr>
          <p:nvPr>
            <p:ph idx="1"/>
          </p:nvPr>
        </p:nvSpPr>
        <p:spPr/>
        <p:txBody>
          <a:bodyPr>
            <a:normAutofit fontScale="92500" lnSpcReduction="20000"/>
          </a:bodyPr>
          <a:lstStyle/>
          <a:p>
            <a:pPr marL="900" indent="0">
              <a:spcAft>
                <a:spcPts val="600"/>
              </a:spcAft>
              <a:buNone/>
            </a:pPr>
            <a:r>
              <a:rPr lang="en-GB" sz="1400" dirty="0"/>
              <a:t>if ( ( err = </a:t>
            </a:r>
            <a:r>
              <a:rPr lang="en-GB" sz="1400" dirty="0" err="1"/>
              <a:t>SSLFreeBuffer</a:t>
            </a:r>
            <a:r>
              <a:rPr lang="en-GB" sz="1400" dirty="0"/>
              <a:t>( &amp;</a:t>
            </a:r>
            <a:r>
              <a:rPr lang="en-GB" sz="1400" dirty="0" err="1"/>
              <a:t>hashCtx</a:t>
            </a:r>
            <a:r>
              <a:rPr lang="en-GB" sz="1400" dirty="0">
                <a:solidFill>
                  <a:srgbClr val="FF0000"/>
                </a:solidFill>
              </a:rPr>
              <a:t> </a:t>
            </a:r>
            <a:r>
              <a:rPr lang="en-GB" sz="1400" dirty="0"/>
              <a:t>) ) != 0 )</a:t>
            </a:r>
          </a:p>
          <a:p>
            <a:pPr marL="900" indent="0">
              <a:spcAft>
                <a:spcPts val="600"/>
              </a:spcAft>
              <a:buNone/>
              <a:tabLst>
                <a:tab pos="361950" algn="l"/>
                <a:tab pos="712788" algn="l"/>
              </a:tabLst>
            </a:pPr>
            <a:r>
              <a:rPr lang="en-GB" sz="1400" dirty="0"/>
              <a:t>	</a:t>
            </a:r>
            <a:r>
              <a:rPr lang="en-GB" sz="1400" dirty="0" err="1"/>
              <a:t>goto</a:t>
            </a:r>
            <a:r>
              <a:rPr lang="en-GB" sz="1400" dirty="0"/>
              <a:t> fail;</a:t>
            </a:r>
          </a:p>
          <a:p>
            <a:pPr marL="900" indent="0">
              <a:spcAft>
                <a:spcPts val="600"/>
              </a:spcAft>
              <a:buNone/>
            </a:pPr>
            <a:r>
              <a:rPr lang="en-GB" sz="1400" dirty="0"/>
              <a:t>if ( ( err = </a:t>
            </a:r>
            <a:r>
              <a:rPr lang="en-GB" sz="1400" dirty="0" err="1"/>
              <a:t>ReadyHash</a:t>
            </a:r>
            <a:r>
              <a:rPr lang="en-GB" sz="1400" dirty="0"/>
              <a:t>(&amp;SSLHashSHA1, &amp;</a:t>
            </a:r>
            <a:r>
              <a:rPr lang="en-GB" sz="1400" dirty="0" err="1"/>
              <a:t>hashCtx</a:t>
            </a:r>
            <a:r>
              <a:rPr lang="en-GB" sz="1400" dirty="0">
                <a:solidFill>
                  <a:srgbClr val="FF0000"/>
                </a:solidFill>
              </a:rPr>
              <a:t> </a:t>
            </a:r>
            <a:r>
              <a:rPr lang="en-GB" sz="1400" dirty="0"/>
              <a:t>) ) != 0 )</a:t>
            </a:r>
          </a:p>
          <a:p>
            <a:pPr marL="900" indent="0">
              <a:spcAft>
                <a:spcPts val="600"/>
              </a:spcAft>
              <a:buNone/>
              <a:tabLst>
                <a:tab pos="361950" algn="l"/>
              </a:tabLst>
            </a:pPr>
            <a:r>
              <a:rPr lang="en-GB" sz="1400" dirty="0"/>
              <a:t>	</a:t>
            </a:r>
            <a:r>
              <a:rPr lang="en-GB" sz="1400" dirty="0" err="1"/>
              <a:t>goto</a:t>
            </a:r>
            <a:r>
              <a:rPr lang="en-GB" sz="1400" dirty="0"/>
              <a:t> fail;</a:t>
            </a:r>
          </a:p>
          <a:p>
            <a:pPr marL="900" indent="0">
              <a:spcAft>
                <a:spcPts val="600"/>
              </a:spcAft>
              <a:buNone/>
            </a:pPr>
            <a:r>
              <a:rPr lang="en-GB" sz="1400" dirty="0"/>
              <a:t>if ( ( err = SSLHashSHA1.update( &amp;</a:t>
            </a:r>
            <a:r>
              <a:rPr lang="en-GB" sz="1400" dirty="0" err="1"/>
              <a:t>hashCtx</a:t>
            </a:r>
            <a:r>
              <a:rPr lang="en-GB" sz="1400" dirty="0"/>
              <a:t>, &amp;</a:t>
            </a:r>
            <a:r>
              <a:rPr lang="en-GB" sz="1400" dirty="0" err="1"/>
              <a:t>clientRandom</a:t>
            </a:r>
            <a:r>
              <a:rPr lang="en-GB" sz="1400" dirty="0"/>
              <a:t> ) ) != 0 )</a:t>
            </a:r>
          </a:p>
          <a:p>
            <a:pPr marL="900" indent="0">
              <a:spcAft>
                <a:spcPts val="600"/>
              </a:spcAft>
              <a:buNone/>
              <a:tabLst>
                <a:tab pos="361950" algn="l"/>
              </a:tabLst>
            </a:pPr>
            <a:r>
              <a:rPr lang="en-GB" sz="1400" dirty="0"/>
              <a:t>	</a:t>
            </a:r>
            <a:r>
              <a:rPr lang="en-GB" sz="1400" dirty="0" err="1"/>
              <a:t>goto</a:t>
            </a:r>
            <a:r>
              <a:rPr lang="en-GB" sz="1400" dirty="0"/>
              <a:t> fail;</a:t>
            </a:r>
          </a:p>
          <a:p>
            <a:pPr marL="900" indent="0">
              <a:spcAft>
                <a:spcPts val="600"/>
              </a:spcAft>
              <a:buNone/>
            </a:pPr>
            <a:r>
              <a:rPr lang="en-GB" sz="1400" dirty="0"/>
              <a:t>if ( ( err = SSLHashSHA1.update( &amp;</a:t>
            </a:r>
            <a:r>
              <a:rPr lang="en-GB" sz="1400" dirty="0" err="1"/>
              <a:t>hashCtx</a:t>
            </a:r>
            <a:r>
              <a:rPr lang="en-GB" sz="1400" dirty="0"/>
              <a:t>, &amp;</a:t>
            </a:r>
            <a:r>
              <a:rPr lang="en-GB" sz="1400" dirty="0" err="1"/>
              <a:t>serverRandom</a:t>
            </a:r>
            <a:r>
              <a:rPr lang="en-GB" sz="1400" dirty="0"/>
              <a:t> ) ) != 0 )</a:t>
            </a:r>
          </a:p>
          <a:p>
            <a:pPr marL="900" indent="0">
              <a:spcAft>
                <a:spcPts val="600"/>
              </a:spcAft>
              <a:buNone/>
              <a:tabLst>
                <a:tab pos="361950" algn="l"/>
              </a:tabLst>
            </a:pPr>
            <a:r>
              <a:rPr lang="en-GB" sz="1400" dirty="0"/>
              <a:t>	</a:t>
            </a:r>
            <a:r>
              <a:rPr lang="en-GB" sz="1400" dirty="0" err="1"/>
              <a:t>goto</a:t>
            </a:r>
            <a:r>
              <a:rPr lang="en-GB" sz="1400" dirty="0"/>
              <a:t> fail;</a:t>
            </a:r>
          </a:p>
          <a:p>
            <a:pPr marL="900" indent="0">
              <a:spcAft>
                <a:spcPts val="600"/>
              </a:spcAft>
              <a:buNone/>
              <a:tabLst>
                <a:tab pos="361950" algn="l"/>
              </a:tabLst>
            </a:pPr>
            <a:r>
              <a:rPr lang="en-GB" sz="1400" dirty="0"/>
              <a:t> if ( (err = SSLHashSHA1.update( &amp;</a:t>
            </a:r>
            <a:r>
              <a:rPr lang="en-GB" sz="1400" dirty="0" err="1"/>
              <a:t>hashCtx</a:t>
            </a:r>
            <a:r>
              <a:rPr lang="en-GB" sz="1400" dirty="0"/>
              <a:t>, &amp;</a:t>
            </a:r>
            <a:r>
              <a:rPr lang="en-GB" sz="1400" dirty="0" err="1"/>
              <a:t>signedParams</a:t>
            </a:r>
            <a:r>
              <a:rPr lang="en-GB" sz="1400" dirty="0"/>
              <a:t> ) ) != 0 )</a:t>
            </a:r>
          </a:p>
          <a:p>
            <a:pPr marL="900" indent="0">
              <a:spcAft>
                <a:spcPts val="600"/>
              </a:spcAft>
              <a:buNone/>
              <a:tabLst>
                <a:tab pos="6454775" algn="l"/>
              </a:tabLst>
            </a:pPr>
            <a:r>
              <a:rPr lang="en-GB" sz="1400" dirty="0">
                <a:solidFill>
                  <a:srgbClr val="FF0000"/>
                </a:solidFill>
              </a:rPr>
              <a:t>{	</a:t>
            </a:r>
            <a:r>
              <a:rPr lang="en-GB" sz="1400" dirty="0">
                <a:solidFill>
                  <a:srgbClr val="FF0000"/>
                </a:solidFill>
                <a:sym typeface="Wingdings" panose="05000000000000000000" pitchFamily="2" charset="2"/>
              </a:rPr>
              <a:t> would this have helped?</a:t>
            </a:r>
            <a:endParaRPr lang="en-GB" sz="1400" dirty="0">
              <a:solidFill>
                <a:srgbClr val="FF0000"/>
              </a:solidFill>
            </a:endParaRPr>
          </a:p>
          <a:p>
            <a:pPr marL="900" indent="0">
              <a:spcAft>
                <a:spcPts val="600"/>
              </a:spcAft>
              <a:buNone/>
              <a:tabLst>
                <a:tab pos="361950" algn="l"/>
                <a:tab pos="5384800" algn="l"/>
              </a:tabLst>
            </a:pPr>
            <a:r>
              <a:rPr lang="en-GB" sz="1400" dirty="0"/>
              <a:t>	</a:t>
            </a:r>
            <a:r>
              <a:rPr lang="en-GB" sz="1400" dirty="0" err="1"/>
              <a:t>goto</a:t>
            </a:r>
            <a:r>
              <a:rPr lang="en-GB" sz="1400" dirty="0"/>
              <a:t> fail;</a:t>
            </a:r>
          </a:p>
          <a:p>
            <a:pPr marL="900" indent="0">
              <a:spcAft>
                <a:spcPts val="600"/>
              </a:spcAft>
              <a:buNone/>
              <a:tabLst>
                <a:tab pos="361950" algn="l"/>
                <a:tab pos="5384800" algn="l"/>
              </a:tabLst>
            </a:pPr>
            <a:r>
              <a:rPr lang="en-GB" sz="1400" dirty="0"/>
              <a:t>	</a:t>
            </a:r>
            <a:r>
              <a:rPr lang="en-GB" sz="1400" dirty="0" err="1"/>
              <a:t>goto</a:t>
            </a:r>
            <a:r>
              <a:rPr lang="en-GB" sz="1400" dirty="0"/>
              <a:t> fail;</a:t>
            </a:r>
          </a:p>
          <a:p>
            <a:pPr marL="900" indent="0">
              <a:spcAft>
                <a:spcPts val="600"/>
              </a:spcAft>
              <a:buNone/>
              <a:tabLst>
                <a:tab pos="6454775" algn="l"/>
              </a:tabLst>
            </a:pPr>
            <a:r>
              <a:rPr lang="en-GB" sz="1400" dirty="0">
                <a:solidFill>
                  <a:srgbClr val="FF0000"/>
                </a:solidFill>
              </a:rPr>
              <a:t>}	</a:t>
            </a:r>
            <a:r>
              <a:rPr lang="en-GB" sz="1400" dirty="0">
                <a:solidFill>
                  <a:srgbClr val="FF0000"/>
                </a:solidFill>
                <a:sym typeface="Wingdings" panose="05000000000000000000" pitchFamily="2" charset="2"/>
              </a:rPr>
              <a:t> not forgetting this one...</a:t>
            </a:r>
            <a:endParaRPr lang="en-GB" sz="1400" dirty="0">
              <a:solidFill>
                <a:srgbClr val="FF0000"/>
              </a:solidFill>
            </a:endParaRPr>
          </a:p>
          <a:p>
            <a:pPr marL="900" indent="0">
              <a:spcAft>
                <a:spcPts val="600"/>
              </a:spcAft>
              <a:buNone/>
              <a:tabLst>
                <a:tab pos="361950" algn="l"/>
                <a:tab pos="5384800" algn="l"/>
              </a:tabLst>
            </a:pPr>
            <a:r>
              <a:rPr lang="en-GB" sz="1400" dirty="0"/>
              <a:t>if ( ( err = SSLHashSHA1.final( &amp;</a:t>
            </a:r>
            <a:r>
              <a:rPr lang="en-GB" sz="1400" dirty="0" err="1"/>
              <a:t>hashCtx</a:t>
            </a:r>
            <a:r>
              <a:rPr lang="en-GB" sz="1400" dirty="0"/>
              <a:t>, &amp;</a:t>
            </a:r>
            <a:r>
              <a:rPr lang="en-GB" sz="1400" dirty="0" err="1"/>
              <a:t>hashOut</a:t>
            </a:r>
            <a:r>
              <a:rPr lang="en-GB" sz="1400" dirty="0"/>
              <a:t> ) ) != 0 )</a:t>
            </a:r>
          </a:p>
          <a:p>
            <a:pPr marL="900" indent="0">
              <a:spcAft>
                <a:spcPts val="600"/>
              </a:spcAft>
              <a:buNone/>
              <a:tabLst>
                <a:tab pos="361950" algn="l"/>
                <a:tab pos="5922963" algn="l"/>
              </a:tabLst>
            </a:pPr>
            <a:r>
              <a:rPr lang="en-GB" sz="1400" dirty="0"/>
              <a:t>	</a:t>
            </a:r>
            <a:r>
              <a:rPr lang="en-GB" sz="1400" dirty="0" err="1"/>
              <a:t>goto</a:t>
            </a:r>
            <a:r>
              <a:rPr lang="en-GB" sz="1400" dirty="0"/>
              <a:t> fail;</a:t>
            </a:r>
          </a:p>
        </p:txBody>
      </p:sp>
      <p:sp>
        <p:nvSpPr>
          <p:cNvPr id="5" name="Slide Number Placeholder 4"/>
          <p:cNvSpPr>
            <a:spLocks noGrp="1"/>
          </p:cNvSpPr>
          <p:nvPr>
            <p:ph type="sldNum" sz="quarter" idx="11"/>
          </p:nvPr>
        </p:nvSpPr>
        <p:spPr/>
        <p:txBody>
          <a:bodyPr/>
          <a:lstStyle/>
          <a:p>
            <a:fld id="{BDC07CEB-BE3D-8A44-967E-C60155214EAE}" type="slidenum">
              <a:rPr lang="en-US" smtClean="0"/>
              <a:pPr/>
              <a:t>44</a:t>
            </a:fld>
            <a:endParaRPr lang="en-US" dirty="0"/>
          </a:p>
        </p:txBody>
      </p:sp>
      <p:sp>
        <p:nvSpPr>
          <p:cNvPr id="13" name="TextBox 12">
            <a:extLst>
              <a:ext uri="{FF2B5EF4-FFF2-40B4-BE49-F238E27FC236}">
                <a16:creationId xmlns:a16="http://schemas.microsoft.com/office/drawing/2014/main" id="{55E0A457-CE8D-492E-BFD1-B64819E02F1B}"/>
              </a:ext>
            </a:extLst>
          </p:cNvPr>
          <p:cNvSpPr txBox="1"/>
          <p:nvPr/>
        </p:nvSpPr>
        <p:spPr>
          <a:xfrm>
            <a:off x="6903330" y="4813112"/>
            <a:ext cx="2418080" cy="307777"/>
          </a:xfrm>
          <a:prstGeom prst="rect">
            <a:avLst/>
          </a:prstGeom>
          <a:noFill/>
        </p:spPr>
        <p:txBody>
          <a:bodyPr wrap="square" rtlCol="0">
            <a:spAutoFit/>
          </a:bodyPr>
          <a:lstStyle/>
          <a:p>
            <a:r>
              <a:rPr lang="en-GB" sz="1400" b="1" dirty="0">
                <a:solidFill>
                  <a:srgbClr val="FF0000"/>
                </a:solidFill>
                <a:sym typeface="Wingdings" panose="05000000000000000000" pitchFamily="2" charset="2"/>
              </a:rPr>
              <a:t> Now unreachable!</a:t>
            </a:r>
            <a:endParaRPr lang="en-GB" sz="1400" dirty="0"/>
          </a:p>
        </p:txBody>
      </p:sp>
      <p:sp>
        <p:nvSpPr>
          <p:cNvPr id="14" name="TextBox 13">
            <a:extLst>
              <a:ext uri="{FF2B5EF4-FFF2-40B4-BE49-F238E27FC236}">
                <a16:creationId xmlns:a16="http://schemas.microsoft.com/office/drawing/2014/main" id="{E7106E88-069F-4F22-918C-817B770819ED}"/>
              </a:ext>
            </a:extLst>
          </p:cNvPr>
          <p:cNvSpPr txBox="1"/>
          <p:nvPr/>
        </p:nvSpPr>
        <p:spPr>
          <a:xfrm>
            <a:off x="6903330" y="5573858"/>
            <a:ext cx="2418080" cy="307777"/>
          </a:xfrm>
          <a:prstGeom prst="rect">
            <a:avLst/>
          </a:prstGeom>
          <a:noFill/>
        </p:spPr>
        <p:txBody>
          <a:bodyPr wrap="square" rtlCol="0">
            <a:spAutoFit/>
          </a:bodyPr>
          <a:lstStyle/>
          <a:p>
            <a:r>
              <a:rPr lang="en-GB" sz="1400" b="1" dirty="0">
                <a:solidFill>
                  <a:srgbClr val="FF0000"/>
                </a:solidFill>
                <a:sym typeface="Wingdings" panose="05000000000000000000" pitchFamily="2" charset="2"/>
              </a:rPr>
              <a:t> Now reachable!</a:t>
            </a:r>
            <a:endParaRPr lang="en-GB" sz="1400" dirty="0"/>
          </a:p>
        </p:txBody>
      </p:sp>
    </p:spTree>
    <p:extLst>
      <p:ext uri="{BB962C8B-B14F-4D97-AF65-F5344CB8AC3E}">
        <p14:creationId xmlns:p14="http://schemas.microsoft.com/office/powerpoint/2010/main" val="42781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1F007-274E-F6F7-ED67-31195DBC7E4D}"/>
              </a:ext>
            </a:extLst>
          </p:cNvPr>
          <p:cNvSpPr>
            <a:spLocks noGrp="1"/>
          </p:cNvSpPr>
          <p:nvPr>
            <p:ph type="title"/>
          </p:nvPr>
        </p:nvSpPr>
        <p:spPr>
          <a:xfrm>
            <a:off x="525306" y="2606608"/>
            <a:ext cx="5793297" cy="701731"/>
          </a:xfrm>
        </p:spPr>
        <p:txBody>
          <a:bodyPr/>
          <a:lstStyle/>
          <a:p>
            <a:r>
              <a:rPr lang="en-US" dirty="0"/>
              <a:t>In Summary…</a:t>
            </a:r>
          </a:p>
        </p:txBody>
      </p:sp>
      <p:sp>
        <p:nvSpPr>
          <p:cNvPr id="5" name="Text Placeholder 4">
            <a:extLst>
              <a:ext uri="{FF2B5EF4-FFF2-40B4-BE49-F238E27FC236}">
                <a16:creationId xmlns:a16="http://schemas.microsoft.com/office/drawing/2014/main" id="{B82077E9-7CF6-5330-AF00-F70117F4496C}"/>
              </a:ext>
            </a:extLst>
          </p:cNvPr>
          <p:cNvSpPr>
            <a:spLocks noGrp="1"/>
          </p:cNvSpPr>
          <p:nvPr>
            <p:ph type="body" sz="quarter" idx="10"/>
          </p:nvPr>
        </p:nvSpPr>
        <p:spPr/>
        <p:txBody>
          <a:bodyPr/>
          <a:lstStyle/>
          <a:p>
            <a:endParaRPr lang="en-IN"/>
          </a:p>
        </p:txBody>
      </p:sp>
      <p:sp>
        <p:nvSpPr>
          <p:cNvPr id="6" name="Text Placeholder 5">
            <a:extLst>
              <a:ext uri="{FF2B5EF4-FFF2-40B4-BE49-F238E27FC236}">
                <a16:creationId xmlns:a16="http://schemas.microsoft.com/office/drawing/2014/main" id="{4E4C9CFE-AE63-D918-5764-9F370E1F4C4E}"/>
              </a:ext>
            </a:extLst>
          </p:cNvPr>
          <p:cNvSpPr>
            <a:spLocks noGrp="1"/>
          </p:cNvSpPr>
          <p:nvPr>
            <p:ph type="body" sz="quarter" idx="11"/>
          </p:nvPr>
        </p:nvSpPr>
        <p:spPr/>
        <p:txBody>
          <a:bodyPr/>
          <a:lstStyle/>
          <a:p>
            <a:endParaRPr lang="en-IN"/>
          </a:p>
        </p:txBody>
      </p:sp>
      <p:grpSp>
        <p:nvGrpSpPr>
          <p:cNvPr id="7" name="Group 17">
            <a:extLst>
              <a:ext uri="{FF2B5EF4-FFF2-40B4-BE49-F238E27FC236}">
                <a16:creationId xmlns:a16="http://schemas.microsoft.com/office/drawing/2014/main" id="{A1D570DA-009E-6BDB-6B8F-085455336709}"/>
              </a:ext>
            </a:extLst>
          </p:cNvPr>
          <p:cNvGrpSpPr/>
          <p:nvPr/>
        </p:nvGrpSpPr>
        <p:grpSpPr>
          <a:xfrm>
            <a:off x="8472196" y="2057777"/>
            <a:ext cx="2080726" cy="1861079"/>
            <a:chOff x="6685105" y="2834137"/>
            <a:chExt cx="659702" cy="600366"/>
          </a:xfrm>
        </p:grpSpPr>
        <p:sp>
          <p:nvSpPr>
            <p:cNvPr id="8" name="Freeform 18">
              <a:extLst>
                <a:ext uri="{FF2B5EF4-FFF2-40B4-BE49-F238E27FC236}">
                  <a16:creationId xmlns:a16="http://schemas.microsoft.com/office/drawing/2014/main" id="{7448EA35-867A-CA1D-FF9E-91475D51315B}"/>
                </a:ext>
              </a:extLst>
            </p:cNvPr>
            <p:cNvSpPr/>
            <p:nvPr/>
          </p:nvSpPr>
          <p:spPr>
            <a:xfrm>
              <a:off x="6959114" y="2900458"/>
              <a:ext cx="286225" cy="66321"/>
            </a:xfrm>
            <a:custGeom>
              <a:avLst/>
              <a:gdLst>
                <a:gd name="f0" fmla="val 10800000"/>
                <a:gd name="f1" fmla="val 5400000"/>
                <a:gd name="f2" fmla="val 180"/>
                <a:gd name="f3" fmla="val w"/>
                <a:gd name="f4" fmla="val h"/>
                <a:gd name="f5" fmla="val 0"/>
                <a:gd name="f6" fmla="val 832"/>
                <a:gd name="f7" fmla="val 192"/>
                <a:gd name="f8" fmla="val 53"/>
                <a:gd name="f9" fmla="val 96"/>
                <a:gd name="f10" fmla="val 43"/>
                <a:gd name="f11" fmla="+- 0 0 -90"/>
                <a:gd name="f12" fmla="*/ f3 1 832"/>
                <a:gd name="f13" fmla="*/ f4 1 192"/>
                <a:gd name="f14" fmla="+- f7 0 f5"/>
                <a:gd name="f15" fmla="+- f6 0 f5"/>
                <a:gd name="f16" fmla="*/ f11 f0 1"/>
                <a:gd name="f17" fmla="*/ f15 1 832"/>
                <a:gd name="f18" fmla="*/ f14 1 192"/>
                <a:gd name="f19" fmla="*/ 832 f15 1"/>
                <a:gd name="f20" fmla="*/ 0 f14 1"/>
                <a:gd name="f21" fmla="*/ 0 f15 1"/>
                <a:gd name="f22" fmla="*/ 96 f15 1"/>
                <a:gd name="f23" fmla="*/ 96 f14 1"/>
                <a:gd name="f24" fmla="*/ 192 f14 1"/>
                <a:gd name="f25" fmla="*/ f16 1 f2"/>
                <a:gd name="f26" fmla="*/ f19 1 832"/>
                <a:gd name="f27" fmla="*/ f20 1 192"/>
                <a:gd name="f28" fmla="*/ f21 1 832"/>
                <a:gd name="f29" fmla="*/ f22 1 832"/>
                <a:gd name="f30" fmla="*/ f23 1 192"/>
                <a:gd name="f31" fmla="*/ f24 1 192"/>
                <a:gd name="f32" fmla="*/ 0 1 f17"/>
                <a:gd name="f33" fmla="*/ f6 1 f17"/>
                <a:gd name="f34" fmla="*/ 0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50" y="f52"/>
                </a:cxn>
                <a:cxn ang="f36">
                  <a:pos x="f47" y="f52"/>
                </a:cxn>
                <a:cxn ang="f36">
                  <a:pos x="f47" y="f48"/>
                </a:cxn>
              </a:cxnLst>
              <a:rect l="f43" t="f46" r="f44" b="f45"/>
              <a:pathLst>
                <a:path w="832" h="192">
                  <a:moveTo>
                    <a:pt x="f6" y="f5"/>
                  </a:moveTo>
                  <a:cubicBezTo>
                    <a:pt x="f5" y="f5"/>
                    <a:pt x="f5" y="f5"/>
                    <a:pt x="f5" y="f5"/>
                  </a:cubicBezTo>
                  <a:cubicBezTo>
                    <a:pt x="f8" y="f5"/>
                    <a:pt x="f9" y="f10"/>
                    <a:pt x="f9" y="f9"/>
                  </a:cubicBezTo>
                  <a:cubicBezTo>
                    <a:pt x="f9" y="f7"/>
                    <a:pt x="f9" y="f7"/>
                    <a:pt x="f9" y="f7"/>
                  </a:cubicBezTo>
                  <a:cubicBezTo>
                    <a:pt x="f6" y="f7"/>
                    <a:pt x="f6" y="f7"/>
                    <a:pt x="f6" y="f7"/>
                  </a:cubicBezTo>
                  <a:lnTo>
                    <a:pt x="f6" y="f5"/>
                  </a:ln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9" name="Rectangle 19">
              <a:extLst>
                <a:ext uri="{FF2B5EF4-FFF2-40B4-BE49-F238E27FC236}">
                  <a16:creationId xmlns:a16="http://schemas.microsoft.com/office/drawing/2014/main" id="{398108E1-BCDF-4BB2-946B-0411C4177AD0}"/>
                </a:ext>
              </a:extLst>
            </p:cNvPr>
            <p:cNvSpPr/>
            <p:nvPr/>
          </p:nvSpPr>
          <p:spPr>
            <a:xfrm>
              <a:off x="6992270" y="2989466"/>
              <a:ext cx="253060" cy="130896"/>
            </a:xfrm>
            <a:prstGeom prst="rect">
              <a:avLst/>
            </a:pr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0" name="Oval 20">
              <a:extLst>
                <a:ext uri="{FF2B5EF4-FFF2-40B4-BE49-F238E27FC236}">
                  <a16:creationId xmlns:a16="http://schemas.microsoft.com/office/drawing/2014/main" id="{7F2955B1-E559-C166-2B3A-90EB861BBC3F}"/>
                </a:ext>
              </a:extLst>
            </p:cNvPr>
            <p:cNvSpPr/>
            <p:nvPr/>
          </p:nvSpPr>
          <p:spPr>
            <a:xfrm>
              <a:off x="7037652" y="3143048"/>
              <a:ext cx="31418" cy="331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1" name="Freeform 21">
              <a:extLst>
                <a:ext uri="{FF2B5EF4-FFF2-40B4-BE49-F238E27FC236}">
                  <a16:creationId xmlns:a16="http://schemas.microsoft.com/office/drawing/2014/main" id="{A70A6A90-3214-DDC8-63DF-B925E5C6E346}"/>
                </a:ext>
              </a:extLst>
            </p:cNvPr>
            <p:cNvSpPr/>
            <p:nvPr/>
          </p:nvSpPr>
          <p:spPr>
            <a:xfrm>
              <a:off x="6992270" y="3143048"/>
              <a:ext cx="22686" cy="33156"/>
            </a:xfrm>
            <a:custGeom>
              <a:avLst/>
              <a:gdLst>
                <a:gd name="f0" fmla="val 10800000"/>
                <a:gd name="f1" fmla="val 5400000"/>
                <a:gd name="f2" fmla="val 180"/>
                <a:gd name="f3" fmla="val w"/>
                <a:gd name="f4" fmla="val h"/>
                <a:gd name="f5" fmla="val 0"/>
                <a:gd name="f6" fmla="val 64"/>
                <a:gd name="f7" fmla="val 96"/>
                <a:gd name="f8" fmla="val 3"/>
                <a:gd name="f9" fmla="val 93"/>
                <a:gd name="f10" fmla="val 5"/>
                <a:gd name="f11" fmla="val 95"/>
                <a:gd name="f12" fmla="val 10"/>
                <a:gd name="f13" fmla="val 16"/>
                <a:gd name="f14" fmla="val 43"/>
                <a:gd name="f15" fmla="val 75"/>
                <a:gd name="f16" fmla="val 48"/>
                <a:gd name="f17" fmla="val 21"/>
                <a:gd name="f18" fmla="val 1"/>
                <a:gd name="f19" fmla="+- 0 0 -90"/>
                <a:gd name="f20" fmla="*/ f3 1 64"/>
                <a:gd name="f21" fmla="*/ f4 1 96"/>
                <a:gd name="f22" fmla="+- f7 0 f5"/>
                <a:gd name="f23" fmla="+- f6 0 f5"/>
                <a:gd name="f24" fmla="*/ f19 f0 1"/>
                <a:gd name="f25" fmla="*/ f23 1 64"/>
                <a:gd name="f26" fmla="*/ f22 1 96"/>
                <a:gd name="f27" fmla="*/ 0 f23 1"/>
                <a:gd name="f28" fmla="*/ 3 f22 1"/>
                <a:gd name="f29" fmla="*/ 93 f22 1"/>
                <a:gd name="f30" fmla="*/ 16 f23 1"/>
                <a:gd name="f31" fmla="*/ 96 f22 1"/>
                <a:gd name="f32" fmla="*/ 64 f23 1"/>
                <a:gd name="f33" fmla="*/ 48 f22 1"/>
                <a:gd name="f34" fmla="*/ 0 f22 1"/>
                <a:gd name="f35" fmla="*/ f24 1 f2"/>
                <a:gd name="f36" fmla="*/ f27 1 64"/>
                <a:gd name="f37" fmla="*/ f28 1 96"/>
                <a:gd name="f38" fmla="*/ f29 1 96"/>
                <a:gd name="f39" fmla="*/ f30 1 64"/>
                <a:gd name="f40" fmla="*/ f31 1 96"/>
                <a:gd name="f41" fmla="*/ f32 1 64"/>
                <a:gd name="f42" fmla="*/ f33 1 96"/>
                <a:gd name="f43" fmla="*/ f34 1 96"/>
                <a:gd name="f44" fmla="*/ 0 1 f25"/>
                <a:gd name="f45" fmla="*/ f6 1 f25"/>
                <a:gd name="f46" fmla="*/ 0 1 f26"/>
                <a:gd name="f47" fmla="*/ f7 1 f26"/>
                <a:gd name="f48" fmla="+- f35 0 f1"/>
                <a:gd name="f49" fmla="*/ f36 1 f25"/>
                <a:gd name="f50" fmla="*/ f37 1 f26"/>
                <a:gd name="f51" fmla="*/ f38 1 f26"/>
                <a:gd name="f52" fmla="*/ f39 1 f25"/>
                <a:gd name="f53" fmla="*/ f40 1 f26"/>
                <a:gd name="f54" fmla="*/ f41 1 f25"/>
                <a:gd name="f55" fmla="*/ f42 1 f26"/>
                <a:gd name="f56" fmla="*/ f43 1 f26"/>
                <a:gd name="f57" fmla="*/ f44 f20 1"/>
                <a:gd name="f58" fmla="*/ f45 f20 1"/>
                <a:gd name="f59" fmla="*/ f47 f21 1"/>
                <a:gd name="f60" fmla="*/ f46 f21 1"/>
                <a:gd name="f61" fmla="*/ f49 f20 1"/>
                <a:gd name="f62" fmla="*/ f50 f21 1"/>
                <a:gd name="f63" fmla="*/ f51 f21 1"/>
                <a:gd name="f64" fmla="*/ f52 f20 1"/>
                <a:gd name="f65" fmla="*/ f53 f21 1"/>
                <a:gd name="f66" fmla="*/ f54 f20 1"/>
                <a:gd name="f67" fmla="*/ f55 f21 1"/>
                <a:gd name="f68" fmla="*/ f56 f21 1"/>
              </a:gdLst>
              <a:ahLst/>
              <a:cxnLst>
                <a:cxn ang="3cd4">
                  <a:pos x="hc" y="t"/>
                </a:cxn>
                <a:cxn ang="0">
                  <a:pos x="r" y="vc"/>
                </a:cxn>
                <a:cxn ang="cd4">
                  <a:pos x="hc" y="b"/>
                </a:cxn>
                <a:cxn ang="cd2">
                  <a:pos x="l" y="vc"/>
                </a:cxn>
                <a:cxn ang="f48">
                  <a:pos x="f61" y="f62"/>
                </a:cxn>
                <a:cxn ang="f48">
                  <a:pos x="f61" y="f63"/>
                </a:cxn>
                <a:cxn ang="f48">
                  <a:pos x="f64" y="f65"/>
                </a:cxn>
                <a:cxn ang="f48">
                  <a:pos x="f66" y="f67"/>
                </a:cxn>
                <a:cxn ang="f48">
                  <a:pos x="f64" y="f68"/>
                </a:cxn>
                <a:cxn ang="f48">
                  <a:pos x="f61" y="f62"/>
                </a:cxn>
              </a:cxnLst>
              <a:rect l="f57" t="f60" r="f58" b="f59"/>
              <a:pathLst>
                <a:path w="64" h="96">
                  <a:moveTo>
                    <a:pt x="f5" y="f8"/>
                  </a:moveTo>
                  <a:cubicBezTo>
                    <a:pt x="f5" y="f9"/>
                    <a:pt x="f5" y="f9"/>
                    <a:pt x="f5" y="f9"/>
                  </a:cubicBezTo>
                  <a:cubicBezTo>
                    <a:pt x="f10" y="f11"/>
                    <a:pt x="f12" y="f7"/>
                    <a:pt x="f13" y="f7"/>
                  </a:cubicBezTo>
                  <a:cubicBezTo>
                    <a:pt x="f14" y="f7"/>
                    <a:pt x="f6" y="f15"/>
                    <a:pt x="f6" y="f16"/>
                  </a:cubicBezTo>
                  <a:cubicBezTo>
                    <a:pt x="f6" y="f17"/>
                    <a:pt x="f14" y="f5"/>
                    <a:pt x="f13" y="f5"/>
                  </a:cubicBezTo>
                  <a:cubicBezTo>
                    <a:pt x="f12" y="f5"/>
                    <a:pt x="f10" y="f18"/>
                    <a:pt x="f5" y="f8"/>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2" name="Oval 22">
              <a:extLst>
                <a:ext uri="{FF2B5EF4-FFF2-40B4-BE49-F238E27FC236}">
                  <a16:creationId xmlns:a16="http://schemas.microsoft.com/office/drawing/2014/main" id="{BED7C868-3A8C-15FB-066B-2CB028860F42}"/>
                </a:ext>
              </a:extLst>
            </p:cNvPr>
            <p:cNvSpPr/>
            <p:nvPr/>
          </p:nvSpPr>
          <p:spPr>
            <a:xfrm>
              <a:off x="7091748" y="3143048"/>
              <a:ext cx="33156" cy="3315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3" name="Freeform 23">
              <a:extLst>
                <a:ext uri="{FF2B5EF4-FFF2-40B4-BE49-F238E27FC236}">
                  <a16:creationId xmlns:a16="http://schemas.microsoft.com/office/drawing/2014/main" id="{847AF7CF-5291-9707-8552-11CBDCEDE946}"/>
                </a:ext>
              </a:extLst>
            </p:cNvPr>
            <p:cNvSpPr/>
            <p:nvPr/>
          </p:nvSpPr>
          <p:spPr>
            <a:xfrm>
              <a:off x="6761896" y="2834137"/>
              <a:ext cx="582911" cy="462494"/>
            </a:xfrm>
            <a:custGeom>
              <a:avLst/>
              <a:gdLst>
                <a:gd name="f0" fmla="val 10800000"/>
                <a:gd name="f1" fmla="val 5400000"/>
                <a:gd name="f2" fmla="val 180"/>
                <a:gd name="f3" fmla="val w"/>
                <a:gd name="f4" fmla="val h"/>
                <a:gd name="f5" fmla="val 0"/>
                <a:gd name="f6" fmla="val 1696"/>
                <a:gd name="f7" fmla="val 1344"/>
                <a:gd name="f8" fmla="val 848"/>
                <a:gd name="f9" fmla="val 1272"/>
                <a:gd name="f10" fmla="val 830"/>
                <a:gd name="f11" fmla="val 816"/>
                <a:gd name="f12" fmla="val 1258"/>
                <a:gd name="f13" fmla="val 1240"/>
                <a:gd name="f14" fmla="val 1222"/>
                <a:gd name="f15" fmla="val 1208"/>
                <a:gd name="f16" fmla="val 866"/>
                <a:gd name="f17" fmla="val 880"/>
                <a:gd name="f18" fmla="val 1648"/>
                <a:gd name="f19" fmla="val 48"/>
                <a:gd name="f20" fmla="val 21"/>
                <a:gd name="f21" fmla="val 192"/>
                <a:gd name="f22" fmla="val 4"/>
                <a:gd name="f23" fmla="val 24"/>
                <a:gd name="f24" fmla="val 163"/>
                <a:gd name="f25" fmla="val 58"/>
                <a:gd name="f26" fmla="val 144"/>
                <a:gd name="f27" fmla="val 96"/>
                <a:gd name="f28" fmla="val 1600"/>
                <a:gd name="f29" fmla="val 1136"/>
                <a:gd name="f30" fmla="val 672"/>
                <a:gd name="f31" fmla="val 1675"/>
                <a:gd name="f32" fmla="val 1323"/>
                <a:gd name="f33" fmla="val 1296"/>
                <a:gd name="f34" fmla="+- 0 0 -90"/>
                <a:gd name="f35" fmla="*/ f3 1 1696"/>
                <a:gd name="f36" fmla="*/ f4 1 1344"/>
                <a:gd name="f37" fmla="+- f7 0 f5"/>
                <a:gd name="f38" fmla="+- f6 0 f5"/>
                <a:gd name="f39" fmla="*/ f34 f0 1"/>
                <a:gd name="f40" fmla="*/ f38 1 1696"/>
                <a:gd name="f41" fmla="*/ f37 1 1344"/>
                <a:gd name="f42" fmla="*/ 848 f38 1"/>
                <a:gd name="f43" fmla="*/ 1272 f37 1"/>
                <a:gd name="f44" fmla="*/ 816 f38 1"/>
                <a:gd name="f45" fmla="*/ 1240 f37 1"/>
                <a:gd name="f46" fmla="*/ 1208 f37 1"/>
                <a:gd name="f47" fmla="*/ 880 f38 1"/>
                <a:gd name="f48" fmla="*/ 1648 f38 1"/>
                <a:gd name="f49" fmla="*/ 0 f37 1"/>
                <a:gd name="f50" fmla="*/ 48 f38 1"/>
                <a:gd name="f51" fmla="*/ 0 f38 1"/>
                <a:gd name="f52" fmla="*/ 48 f37 1"/>
                <a:gd name="f53" fmla="*/ 192 f37 1"/>
                <a:gd name="f54" fmla="*/ 4 f38 1"/>
                <a:gd name="f55" fmla="*/ 96 f38 1"/>
                <a:gd name="f56" fmla="*/ 144 f37 1"/>
                <a:gd name="f57" fmla="*/ 96 f37 1"/>
                <a:gd name="f58" fmla="*/ 1600 f38 1"/>
                <a:gd name="f59" fmla="*/ 1136 f37 1"/>
                <a:gd name="f60" fmla="*/ 672 f38 1"/>
                <a:gd name="f61" fmla="*/ 1344 f37 1"/>
                <a:gd name="f62" fmla="*/ 1696 f38 1"/>
                <a:gd name="f63" fmla="*/ 1296 f37 1"/>
                <a:gd name="f64" fmla="*/ f39 1 f2"/>
                <a:gd name="f65" fmla="*/ f42 1 1696"/>
                <a:gd name="f66" fmla="*/ f43 1 1344"/>
                <a:gd name="f67" fmla="*/ f44 1 1696"/>
                <a:gd name="f68" fmla="*/ f45 1 1344"/>
                <a:gd name="f69" fmla="*/ f46 1 1344"/>
                <a:gd name="f70" fmla="*/ f47 1 1696"/>
                <a:gd name="f71" fmla="*/ f48 1 1696"/>
                <a:gd name="f72" fmla="*/ f49 1 1344"/>
                <a:gd name="f73" fmla="*/ f50 1 1696"/>
                <a:gd name="f74" fmla="*/ f51 1 1696"/>
                <a:gd name="f75" fmla="*/ f52 1 1344"/>
                <a:gd name="f76" fmla="*/ f53 1 1344"/>
                <a:gd name="f77" fmla="*/ f54 1 1696"/>
                <a:gd name="f78" fmla="*/ f55 1 1696"/>
                <a:gd name="f79" fmla="*/ f56 1 1344"/>
                <a:gd name="f80" fmla="*/ f57 1 1344"/>
                <a:gd name="f81" fmla="*/ f58 1 1696"/>
                <a:gd name="f82" fmla="*/ f59 1 1344"/>
                <a:gd name="f83" fmla="*/ f60 1 1696"/>
                <a:gd name="f84" fmla="*/ f61 1 1344"/>
                <a:gd name="f85" fmla="*/ f62 1 1696"/>
                <a:gd name="f86" fmla="*/ f63 1 1344"/>
                <a:gd name="f87" fmla="*/ 0 1 f40"/>
                <a:gd name="f88" fmla="*/ f6 1 f40"/>
                <a:gd name="f89" fmla="*/ 0 1 f41"/>
                <a:gd name="f90" fmla="*/ f7 1 f41"/>
                <a:gd name="f91" fmla="+- f64 0 f1"/>
                <a:gd name="f92" fmla="*/ f65 1 f40"/>
                <a:gd name="f93" fmla="*/ f66 1 f41"/>
                <a:gd name="f94" fmla="*/ f67 1 f40"/>
                <a:gd name="f95" fmla="*/ f68 1 f41"/>
                <a:gd name="f96" fmla="*/ f69 1 f41"/>
                <a:gd name="f97" fmla="*/ f70 1 f40"/>
                <a:gd name="f98" fmla="*/ f71 1 f40"/>
                <a:gd name="f99" fmla="*/ f72 1 f41"/>
                <a:gd name="f100" fmla="*/ f73 1 f40"/>
                <a:gd name="f101" fmla="*/ f74 1 f40"/>
                <a:gd name="f102" fmla="*/ f75 1 f41"/>
                <a:gd name="f103" fmla="*/ f76 1 f41"/>
                <a:gd name="f104" fmla="*/ f77 1 f40"/>
                <a:gd name="f105" fmla="*/ f78 1 f40"/>
                <a:gd name="f106" fmla="*/ f79 1 f41"/>
                <a:gd name="f107" fmla="*/ f80 1 f41"/>
                <a:gd name="f108" fmla="*/ f81 1 f40"/>
                <a:gd name="f109" fmla="*/ f82 1 f41"/>
                <a:gd name="f110" fmla="*/ f83 1 f40"/>
                <a:gd name="f111" fmla="*/ f84 1 f41"/>
                <a:gd name="f112" fmla="*/ f85 1 f40"/>
                <a:gd name="f113" fmla="*/ f86 1 f41"/>
                <a:gd name="f114" fmla="*/ f87 f35 1"/>
                <a:gd name="f115" fmla="*/ f88 f35 1"/>
                <a:gd name="f116" fmla="*/ f90 f36 1"/>
                <a:gd name="f117" fmla="*/ f89 f36 1"/>
                <a:gd name="f118" fmla="*/ f92 f35 1"/>
                <a:gd name="f119" fmla="*/ f93 f36 1"/>
                <a:gd name="f120" fmla="*/ f94 f35 1"/>
                <a:gd name="f121" fmla="*/ f95 f36 1"/>
                <a:gd name="f122" fmla="*/ f96 f36 1"/>
                <a:gd name="f123" fmla="*/ f97 f35 1"/>
                <a:gd name="f124" fmla="*/ f98 f35 1"/>
                <a:gd name="f125" fmla="*/ f99 f36 1"/>
                <a:gd name="f126" fmla="*/ f100 f35 1"/>
                <a:gd name="f127" fmla="*/ f101 f35 1"/>
                <a:gd name="f128" fmla="*/ f102 f36 1"/>
                <a:gd name="f129" fmla="*/ f103 f36 1"/>
                <a:gd name="f130" fmla="*/ f104 f35 1"/>
                <a:gd name="f131" fmla="*/ f105 f35 1"/>
                <a:gd name="f132" fmla="*/ f106 f36 1"/>
                <a:gd name="f133" fmla="*/ f107 f36 1"/>
                <a:gd name="f134" fmla="*/ f108 f35 1"/>
                <a:gd name="f135" fmla="*/ f109 f36 1"/>
                <a:gd name="f136" fmla="*/ f110 f35 1"/>
                <a:gd name="f137" fmla="*/ f111 f36 1"/>
                <a:gd name="f138" fmla="*/ f112 f35 1"/>
                <a:gd name="f139" fmla="*/ f113 f36 1"/>
              </a:gdLst>
              <a:ahLst/>
              <a:cxnLst>
                <a:cxn ang="3cd4">
                  <a:pos x="hc" y="t"/>
                </a:cxn>
                <a:cxn ang="0">
                  <a:pos x="r" y="vc"/>
                </a:cxn>
                <a:cxn ang="cd4">
                  <a:pos x="hc" y="b"/>
                </a:cxn>
                <a:cxn ang="cd2">
                  <a:pos x="l" y="vc"/>
                </a:cxn>
                <a:cxn ang="f91">
                  <a:pos x="f118" y="f119"/>
                </a:cxn>
                <a:cxn ang="f91">
                  <a:pos x="f120" y="f121"/>
                </a:cxn>
                <a:cxn ang="f91">
                  <a:pos x="f118" y="f122"/>
                </a:cxn>
                <a:cxn ang="f91">
                  <a:pos x="f123" y="f121"/>
                </a:cxn>
                <a:cxn ang="f91">
                  <a:pos x="f118" y="f119"/>
                </a:cxn>
                <a:cxn ang="f91">
                  <a:pos x="f124" y="f125"/>
                </a:cxn>
                <a:cxn ang="f91">
                  <a:pos x="f126" y="f125"/>
                </a:cxn>
                <a:cxn ang="f91">
                  <a:pos x="f127" y="f128"/>
                </a:cxn>
                <a:cxn ang="f91">
                  <a:pos x="f127" y="f129"/>
                </a:cxn>
                <a:cxn ang="f91">
                  <a:pos x="f130" y="f129"/>
                </a:cxn>
                <a:cxn ang="f91">
                  <a:pos x="f131" y="f132"/>
                </a:cxn>
                <a:cxn ang="f91">
                  <a:pos x="f131" y="f133"/>
                </a:cxn>
                <a:cxn ang="f91">
                  <a:pos x="f134" y="f133"/>
                </a:cxn>
                <a:cxn ang="f91">
                  <a:pos x="f134" y="f135"/>
                </a:cxn>
                <a:cxn ang="f91">
                  <a:pos x="f136" y="f135"/>
                </a:cxn>
                <a:cxn ang="f91">
                  <a:pos x="f136" y="f137"/>
                </a:cxn>
                <a:cxn ang="f91">
                  <a:pos x="f124" y="f137"/>
                </a:cxn>
                <a:cxn ang="f91">
                  <a:pos x="f138" y="f139"/>
                </a:cxn>
                <a:cxn ang="f91">
                  <a:pos x="f138" y="f128"/>
                </a:cxn>
                <a:cxn ang="f91">
                  <a:pos x="f124" y="f125"/>
                </a:cxn>
              </a:cxnLst>
              <a:rect l="f114" t="f117" r="f115" b="f116"/>
              <a:pathLst>
                <a:path w="1696" h="1344">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5"/>
                  </a:moveTo>
                  <a:cubicBezTo>
                    <a:pt x="f19" y="f5"/>
                    <a:pt x="f19" y="f5"/>
                    <a:pt x="f19" y="f5"/>
                  </a:cubicBezTo>
                  <a:cubicBezTo>
                    <a:pt x="f20" y="f5"/>
                    <a:pt x="f5" y="f20"/>
                    <a:pt x="f5" y="f19"/>
                  </a:cubicBezTo>
                  <a:cubicBezTo>
                    <a:pt x="f5" y="f21"/>
                    <a:pt x="f5" y="f21"/>
                    <a:pt x="f5" y="f21"/>
                  </a:cubicBezTo>
                  <a:cubicBezTo>
                    <a:pt x="f22" y="f21"/>
                    <a:pt x="f22" y="f21"/>
                    <a:pt x="f22" y="f21"/>
                  </a:cubicBezTo>
                  <a:cubicBezTo>
                    <a:pt x="f23" y="f24"/>
                    <a:pt x="f25" y="f26"/>
                    <a:pt x="f27" y="f26"/>
                  </a:cubicBezTo>
                  <a:cubicBezTo>
                    <a:pt x="f27" y="f27"/>
                    <a:pt x="f27" y="f27"/>
                    <a:pt x="f27" y="f27"/>
                  </a:cubicBezTo>
                  <a:cubicBezTo>
                    <a:pt x="f28" y="f27"/>
                    <a:pt x="f28" y="f27"/>
                    <a:pt x="f28" y="f27"/>
                  </a:cubicBezTo>
                  <a:cubicBezTo>
                    <a:pt x="f28" y="f29"/>
                    <a:pt x="f28" y="f29"/>
                    <a:pt x="f28" y="f29"/>
                  </a:cubicBezTo>
                  <a:cubicBezTo>
                    <a:pt x="f30" y="f29"/>
                    <a:pt x="f30" y="f29"/>
                    <a:pt x="f30" y="f29"/>
                  </a:cubicBezTo>
                  <a:cubicBezTo>
                    <a:pt x="f30" y="f7"/>
                    <a:pt x="f30" y="f7"/>
                    <a:pt x="f30" y="f7"/>
                  </a:cubicBezTo>
                  <a:cubicBezTo>
                    <a:pt x="f18" y="f7"/>
                    <a:pt x="f18" y="f7"/>
                    <a:pt x="f18" y="f7"/>
                  </a:cubicBezTo>
                  <a:cubicBezTo>
                    <a:pt x="f31" y="f7"/>
                    <a:pt x="f6" y="f32"/>
                    <a:pt x="f6" y="f33"/>
                  </a:cubicBezTo>
                  <a:cubicBezTo>
                    <a:pt x="f6" y="f19"/>
                    <a:pt x="f6" y="f19"/>
                    <a:pt x="f6" y="f19"/>
                  </a:cubicBezTo>
                  <a:cubicBezTo>
                    <a:pt x="f6" y="f20"/>
                    <a:pt x="f31" y="f5"/>
                    <a:pt x="f18" y="f5"/>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4" name="Freeform 24">
              <a:extLst>
                <a:ext uri="{FF2B5EF4-FFF2-40B4-BE49-F238E27FC236}">
                  <a16:creationId xmlns:a16="http://schemas.microsoft.com/office/drawing/2014/main" id="{356872CF-C050-9A83-4DFD-9715CDA9BAC7}"/>
                </a:ext>
              </a:extLst>
            </p:cNvPr>
            <p:cNvSpPr/>
            <p:nvPr/>
          </p:nvSpPr>
          <p:spPr>
            <a:xfrm>
              <a:off x="6899769" y="3319317"/>
              <a:ext cx="307165" cy="115186"/>
            </a:xfrm>
            <a:custGeom>
              <a:avLst/>
              <a:gdLst>
                <a:gd name="f0" fmla="val 10800000"/>
                <a:gd name="f1" fmla="val 5400000"/>
                <a:gd name="f2" fmla="val 180"/>
                <a:gd name="f3" fmla="val w"/>
                <a:gd name="f4" fmla="val h"/>
                <a:gd name="f5" fmla="val 0"/>
                <a:gd name="f6" fmla="val 896"/>
                <a:gd name="f7" fmla="val 336"/>
                <a:gd name="f8" fmla="val 848"/>
                <a:gd name="f9" fmla="val 240"/>
                <a:gd name="f10" fmla="val 576"/>
                <a:gd name="f11" fmla="val 320"/>
                <a:gd name="f12" fmla="val 48"/>
                <a:gd name="f13" fmla="val 21"/>
                <a:gd name="f14" fmla="val 261"/>
                <a:gd name="f15" fmla="val 288"/>
                <a:gd name="f16" fmla="val 315"/>
                <a:gd name="f17" fmla="val 875"/>
                <a:gd name="f18" fmla="+- 0 0 -90"/>
                <a:gd name="f19" fmla="*/ f3 1 896"/>
                <a:gd name="f20" fmla="*/ f4 1 336"/>
                <a:gd name="f21" fmla="+- f7 0 f5"/>
                <a:gd name="f22" fmla="+- f6 0 f5"/>
                <a:gd name="f23" fmla="*/ f18 f0 1"/>
                <a:gd name="f24" fmla="*/ f22 1 896"/>
                <a:gd name="f25" fmla="*/ f21 1 336"/>
                <a:gd name="f26" fmla="*/ 848 f22 1"/>
                <a:gd name="f27" fmla="*/ 240 f21 1"/>
                <a:gd name="f28" fmla="*/ 576 f22 1"/>
                <a:gd name="f29" fmla="*/ 0 f21 1"/>
                <a:gd name="f30" fmla="*/ 320 f22 1"/>
                <a:gd name="f31" fmla="*/ 48 f22 1"/>
                <a:gd name="f32" fmla="*/ 0 f22 1"/>
                <a:gd name="f33" fmla="*/ 288 f21 1"/>
                <a:gd name="f34" fmla="*/ 336 f21 1"/>
                <a:gd name="f35" fmla="*/ 896 f22 1"/>
                <a:gd name="f36" fmla="*/ f23 1 f2"/>
                <a:gd name="f37" fmla="*/ f26 1 896"/>
                <a:gd name="f38" fmla="*/ f27 1 336"/>
                <a:gd name="f39" fmla="*/ f28 1 896"/>
                <a:gd name="f40" fmla="*/ f29 1 336"/>
                <a:gd name="f41" fmla="*/ f30 1 896"/>
                <a:gd name="f42" fmla="*/ f31 1 896"/>
                <a:gd name="f43" fmla="*/ f32 1 896"/>
                <a:gd name="f44" fmla="*/ f33 1 336"/>
                <a:gd name="f45" fmla="*/ f34 1 336"/>
                <a:gd name="f46" fmla="*/ f35 1 896"/>
                <a:gd name="f47" fmla="*/ 0 1 f24"/>
                <a:gd name="f48" fmla="*/ f6 1 f24"/>
                <a:gd name="f49" fmla="*/ 0 1 f25"/>
                <a:gd name="f50" fmla="*/ f7 1 f25"/>
                <a:gd name="f51" fmla="+- f36 0 f1"/>
                <a:gd name="f52" fmla="*/ f37 1 f24"/>
                <a:gd name="f53" fmla="*/ f38 1 f25"/>
                <a:gd name="f54" fmla="*/ f39 1 f24"/>
                <a:gd name="f55" fmla="*/ f40 1 f25"/>
                <a:gd name="f56" fmla="*/ f41 1 f24"/>
                <a:gd name="f57" fmla="*/ f42 1 f24"/>
                <a:gd name="f58" fmla="*/ f43 1 f24"/>
                <a:gd name="f59" fmla="*/ f44 1 f25"/>
                <a:gd name="f60" fmla="*/ f45 1 f25"/>
                <a:gd name="f61" fmla="*/ f46 1 f24"/>
                <a:gd name="f62" fmla="*/ f47 f19 1"/>
                <a:gd name="f63" fmla="*/ f48 f19 1"/>
                <a:gd name="f64" fmla="*/ f50 f20 1"/>
                <a:gd name="f65" fmla="*/ f49 f20 1"/>
                <a:gd name="f66" fmla="*/ f52 f19 1"/>
                <a:gd name="f67" fmla="*/ f53 f20 1"/>
                <a:gd name="f68" fmla="*/ f54 f19 1"/>
                <a:gd name="f69" fmla="*/ f55 f20 1"/>
                <a:gd name="f70" fmla="*/ f56 f19 1"/>
                <a:gd name="f71" fmla="*/ f57 f19 1"/>
                <a:gd name="f72" fmla="*/ f58 f19 1"/>
                <a:gd name="f73" fmla="*/ f59 f20 1"/>
                <a:gd name="f74" fmla="*/ f60 f20 1"/>
                <a:gd name="f75" fmla="*/ f61 f19 1"/>
              </a:gdLst>
              <a:ahLst/>
              <a:cxnLst>
                <a:cxn ang="3cd4">
                  <a:pos x="hc" y="t"/>
                </a:cxn>
                <a:cxn ang="0">
                  <a:pos x="r" y="vc"/>
                </a:cxn>
                <a:cxn ang="cd4">
                  <a:pos x="hc" y="b"/>
                </a:cxn>
                <a:cxn ang="cd2">
                  <a:pos x="l" y="vc"/>
                </a:cxn>
                <a:cxn ang="f51">
                  <a:pos x="f66" y="f67"/>
                </a:cxn>
                <a:cxn ang="f51">
                  <a:pos x="f68" y="f67"/>
                </a:cxn>
                <a:cxn ang="f51">
                  <a:pos x="f68" y="f69"/>
                </a:cxn>
                <a:cxn ang="f51">
                  <a:pos x="f70" y="f69"/>
                </a:cxn>
                <a:cxn ang="f51">
                  <a:pos x="f70" y="f67"/>
                </a:cxn>
                <a:cxn ang="f51">
                  <a:pos x="f71" y="f67"/>
                </a:cxn>
                <a:cxn ang="f51">
                  <a:pos x="f72" y="f73"/>
                </a:cxn>
                <a:cxn ang="f51">
                  <a:pos x="f71" y="f74"/>
                </a:cxn>
                <a:cxn ang="f51">
                  <a:pos x="f66" y="f74"/>
                </a:cxn>
                <a:cxn ang="f51">
                  <a:pos x="f75" y="f73"/>
                </a:cxn>
                <a:cxn ang="f51">
                  <a:pos x="f66" y="f67"/>
                </a:cxn>
              </a:cxnLst>
              <a:rect l="f62" t="f65" r="f63" b="f64"/>
              <a:pathLst>
                <a:path w="896" h="336">
                  <a:moveTo>
                    <a:pt x="f8" y="f9"/>
                  </a:moveTo>
                  <a:cubicBezTo>
                    <a:pt x="f10" y="f9"/>
                    <a:pt x="f10" y="f9"/>
                    <a:pt x="f10" y="f9"/>
                  </a:cubicBezTo>
                  <a:cubicBezTo>
                    <a:pt x="f10" y="f5"/>
                    <a:pt x="f10" y="f5"/>
                    <a:pt x="f10" y="f5"/>
                  </a:cubicBezTo>
                  <a:cubicBezTo>
                    <a:pt x="f11" y="f5"/>
                    <a:pt x="f11" y="f5"/>
                    <a:pt x="f11" y="f5"/>
                  </a:cubicBezTo>
                  <a:cubicBezTo>
                    <a:pt x="f11" y="f9"/>
                    <a:pt x="f11" y="f9"/>
                    <a:pt x="f11" y="f9"/>
                  </a:cubicBezTo>
                  <a:cubicBezTo>
                    <a:pt x="f12" y="f9"/>
                    <a:pt x="f12" y="f9"/>
                    <a:pt x="f12" y="f9"/>
                  </a:cubicBezTo>
                  <a:cubicBezTo>
                    <a:pt x="f13" y="f9"/>
                    <a:pt x="f5" y="f14"/>
                    <a:pt x="f5" y="f15"/>
                  </a:cubicBezTo>
                  <a:cubicBezTo>
                    <a:pt x="f5" y="f16"/>
                    <a:pt x="f13" y="f7"/>
                    <a:pt x="f12" y="f7"/>
                  </a:cubicBezTo>
                  <a:cubicBezTo>
                    <a:pt x="f8" y="f7"/>
                    <a:pt x="f8" y="f7"/>
                    <a:pt x="f8" y="f7"/>
                  </a:cubicBezTo>
                  <a:cubicBezTo>
                    <a:pt x="f17" y="f7"/>
                    <a:pt x="f6" y="f16"/>
                    <a:pt x="f6" y="f15"/>
                  </a:cubicBezTo>
                  <a:cubicBezTo>
                    <a:pt x="f6" y="f14"/>
                    <a:pt x="f17" y="f9"/>
                    <a:pt x="f8" y="f9"/>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5" name="Freeform 25">
              <a:extLst>
                <a:ext uri="{FF2B5EF4-FFF2-40B4-BE49-F238E27FC236}">
                  <a16:creationId xmlns:a16="http://schemas.microsoft.com/office/drawing/2014/main" id="{29A806AF-0CDE-2CA6-A62E-7C2DF5AEAFB9}"/>
                </a:ext>
              </a:extLst>
            </p:cNvPr>
            <p:cNvSpPr/>
            <p:nvPr/>
          </p:nvSpPr>
          <p:spPr>
            <a:xfrm>
              <a:off x="6685105" y="2905698"/>
              <a:ext cx="286225" cy="413628"/>
            </a:xfrm>
            <a:custGeom>
              <a:avLst/>
              <a:gdLst>
                <a:gd name="f0" fmla="val 10800000"/>
                <a:gd name="f1" fmla="val 5400000"/>
                <a:gd name="f2" fmla="val 180"/>
                <a:gd name="f3" fmla="val w"/>
                <a:gd name="f4" fmla="val h"/>
                <a:gd name="f5" fmla="val 0"/>
                <a:gd name="f6" fmla="val 832"/>
                <a:gd name="f7" fmla="val 1200"/>
                <a:gd name="f8" fmla="val 768"/>
                <a:gd name="f9" fmla="val 1136"/>
                <a:gd name="f10" fmla="val 64"/>
                <a:gd name="f11" fmla="val 112"/>
                <a:gd name="f12" fmla="val 1168"/>
                <a:gd name="f13" fmla="val 80"/>
                <a:gd name="f14" fmla="val 62"/>
                <a:gd name="f15" fmla="val 818"/>
                <a:gd name="f16" fmla="val 48"/>
                <a:gd name="f17" fmla="val 800"/>
                <a:gd name="f18" fmla="val 560"/>
                <a:gd name="f19" fmla="val 21"/>
                <a:gd name="f20" fmla="val 539"/>
                <a:gd name="f21" fmla="val 512"/>
                <a:gd name="f22" fmla="val 492"/>
                <a:gd name="f23" fmla="val 340"/>
                <a:gd name="f24" fmla="val 320"/>
                <a:gd name="f25" fmla="val 293"/>
                <a:gd name="f26" fmla="val 272"/>
                <a:gd name="f27" fmla="val 32"/>
                <a:gd name="f28" fmla="val 14"/>
                <a:gd name="f29" fmla="val 1186"/>
                <a:gd name="f30" fmla="+- 0 0 -90"/>
                <a:gd name="f31" fmla="*/ f3 1 832"/>
                <a:gd name="f32" fmla="*/ f4 1 1200"/>
                <a:gd name="f33" fmla="+- f7 0 f5"/>
                <a:gd name="f34" fmla="+- f6 0 f5"/>
                <a:gd name="f35" fmla="*/ f30 f0 1"/>
                <a:gd name="f36" fmla="*/ f34 1 832"/>
                <a:gd name="f37" fmla="*/ f33 1 1200"/>
                <a:gd name="f38" fmla="*/ 768 f34 1"/>
                <a:gd name="f39" fmla="*/ 1136 f33 1"/>
                <a:gd name="f40" fmla="*/ 64 f34 1"/>
                <a:gd name="f41" fmla="*/ 112 f33 1"/>
                <a:gd name="f42" fmla="*/ 832 f34 1"/>
                <a:gd name="f43" fmla="*/ 1168 f33 1"/>
                <a:gd name="f44" fmla="*/ 80 f33 1"/>
                <a:gd name="f45" fmla="*/ 800 f34 1"/>
                <a:gd name="f46" fmla="*/ 48 f33 1"/>
                <a:gd name="f47" fmla="*/ 560 f34 1"/>
                <a:gd name="f48" fmla="*/ 512 f34 1"/>
                <a:gd name="f49" fmla="*/ 0 f33 1"/>
                <a:gd name="f50" fmla="*/ 320 f34 1"/>
                <a:gd name="f51" fmla="*/ 272 f34 1"/>
                <a:gd name="f52" fmla="*/ 32 f34 1"/>
                <a:gd name="f53" fmla="*/ 0 f34 1"/>
                <a:gd name="f54" fmla="*/ 1200 f33 1"/>
                <a:gd name="f55" fmla="*/ f35 1 f2"/>
                <a:gd name="f56" fmla="*/ f38 1 832"/>
                <a:gd name="f57" fmla="*/ f39 1 1200"/>
                <a:gd name="f58" fmla="*/ f40 1 832"/>
                <a:gd name="f59" fmla="*/ f41 1 1200"/>
                <a:gd name="f60" fmla="*/ f42 1 832"/>
                <a:gd name="f61" fmla="*/ f43 1 1200"/>
                <a:gd name="f62" fmla="*/ f44 1 1200"/>
                <a:gd name="f63" fmla="*/ f45 1 832"/>
                <a:gd name="f64" fmla="*/ f46 1 1200"/>
                <a:gd name="f65" fmla="*/ f47 1 832"/>
                <a:gd name="f66" fmla="*/ f48 1 832"/>
                <a:gd name="f67" fmla="*/ f49 1 1200"/>
                <a:gd name="f68" fmla="*/ f50 1 832"/>
                <a:gd name="f69" fmla="*/ f51 1 832"/>
                <a:gd name="f70" fmla="*/ f52 1 832"/>
                <a:gd name="f71" fmla="*/ f53 1 832"/>
                <a:gd name="f72" fmla="*/ f54 1 1200"/>
                <a:gd name="f73" fmla="*/ 0 1 f36"/>
                <a:gd name="f74" fmla="*/ f6 1 f36"/>
                <a:gd name="f75" fmla="*/ 0 1 f37"/>
                <a:gd name="f76" fmla="*/ f7 1 f37"/>
                <a:gd name="f77" fmla="+- f55 0 f1"/>
                <a:gd name="f78" fmla="*/ f56 1 f36"/>
                <a:gd name="f79" fmla="*/ f57 1 f37"/>
                <a:gd name="f80" fmla="*/ f58 1 f36"/>
                <a:gd name="f81" fmla="*/ f59 1 f37"/>
                <a:gd name="f82" fmla="*/ f60 1 f36"/>
                <a:gd name="f83" fmla="*/ f61 1 f37"/>
                <a:gd name="f84" fmla="*/ f62 1 f37"/>
                <a:gd name="f85" fmla="*/ f63 1 f36"/>
                <a:gd name="f86" fmla="*/ f64 1 f37"/>
                <a:gd name="f87" fmla="*/ f65 1 f36"/>
                <a:gd name="f88" fmla="*/ f66 1 f36"/>
                <a:gd name="f89" fmla="*/ f67 1 f37"/>
                <a:gd name="f90" fmla="*/ f68 1 f36"/>
                <a:gd name="f91" fmla="*/ f69 1 f36"/>
                <a:gd name="f92" fmla="*/ f70 1 f36"/>
                <a:gd name="f93" fmla="*/ f71 1 f36"/>
                <a:gd name="f94" fmla="*/ f72 1 f37"/>
                <a:gd name="f95" fmla="*/ f73 f31 1"/>
                <a:gd name="f96" fmla="*/ f74 f31 1"/>
                <a:gd name="f97" fmla="*/ f76 f32 1"/>
                <a:gd name="f98" fmla="*/ f75 f32 1"/>
                <a:gd name="f99" fmla="*/ f78 f31 1"/>
                <a:gd name="f100" fmla="*/ f79 f32 1"/>
                <a:gd name="f101" fmla="*/ f80 f31 1"/>
                <a:gd name="f102" fmla="*/ f81 f32 1"/>
                <a:gd name="f103" fmla="*/ f82 f31 1"/>
                <a:gd name="f104" fmla="*/ f83 f32 1"/>
                <a:gd name="f105" fmla="*/ f84 f32 1"/>
                <a:gd name="f106" fmla="*/ f85 f31 1"/>
                <a:gd name="f107" fmla="*/ f86 f32 1"/>
                <a:gd name="f108" fmla="*/ f87 f31 1"/>
                <a:gd name="f109" fmla="*/ f88 f31 1"/>
                <a:gd name="f110" fmla="*/ f89 f32 1"/>
                <a:gd name="f111" fmla="*/ f90 f31 1"/>
                <a:gd name="f112" fmla="*/ f91 f31 1"/>
                <a:gd name="f113" fmla="*/ f92 f31 1"/>
                <a:gd name="f114" fmla="*/ f93 f31 1"/>
                <a:gd name="f115" fmla="*/ f94 f32 1"/>
              </a:gdLst>
              <a:ahLst/>
              <a:cxnLst>
                <a:cxn ang="3cd4">
                  <a:pos x="hc" y="t"/>
                </a:cxn>
                <a:cxn ang="0">
                  <a:pos x="r" y="vc"/>
                </a:cxn>
                <a:cxn ang="cd4">
                  <a:pos x="hc" y="b"/>
                </a:cxn>
                <a:cxn ang="cd2">
                  <a:pos x="l" y="vc"/>
                </a:cxn>
                <a:cxn ang="f77">
                  <a:pos x="f99" y="f100"/>
                </a:cxn>
                <a:cxn ang="f77">
                  <a:pos x="f101" y="f100"/>
                </a:cxn>
                <a:cxn ang="f77">
                  <a:pos x="f101" y="f102"/>
                </a:cxn>
                <a:cxn ang="f77">
                  <a:pos x="f99" y="f102"/>
                </a:cxn>
                <a:cxn ang="f77">
                  <a:pos x="f99" y="f100"/>
                </a:cxn>
                <a:cxn ang="f77">
                  <a:pos x="f103" y="f104"/>
                </a:cxn>
                <a:cxn ang="f77">
                  <a:pos x="f103" y="f105"/>
                </a:cxn>
                <a:cxn ang="f77">
                  <a:pos x="f106" y="f107"/>
                </a:cxn>
                <a:cxn ang="f77">
                  <a:pos x="f108" y="f107"/>
                </a:cxn>
                <a:cxn ang="f77">
                  <a:pos x="f109" y="f110"/>
                </a:cxn>
                <a:cxn ang="f77">
                  <a:pos x="f111" y="f110"/>
                </a:cxn>
                <a:cxn ang="f77">
                  <a:pos x="f112" y="f107"/>
                </a:cxn>
                <a:cxn ang="f77">
                  <a:pos x="f113" y="f107"/>
                </a:cxn>
                <a:cxn ang="f77">
                  <a:pos x="f114" y="f105"/>
                </a:cxn>
                <a:cxn ang="f77">
                  <a:pos x="f114" y="f104"/>
                </a:cxn>
                <a:cxn ang="f77">
                  <a:pos x="f113" y="f115"/>
                </a:cxn>
                <a:cxn ang="f77">
                  <a:pos x="f106" y="f115"/>
                </a:cxn>
                <a:cxn ang="f77">
                  <a:pos x="f103" y="f104"/>
                </a:cxn>
              </a:cxnLst>
              <a:rect l="f95" t="f98" r="f96" b="f97"/>
              <a:pathLst>
                <a:path w="832" h="1200">
                  <a:moveTo>
                    <a:pt x="f8" y="f9"/>
                  </a:moveTo>
                  <a:cubicBezTo>
                    <a:pt x="f10" y="f9"/>
                    <a:pt x="f10" y="f9"/>
                    <a:pt x="f10" y="f9"/>
                  </a:cubicBezTo>
                  <a:cubicBezTo>
                    <a:pt x="f10" y="f11"/>
                    <a:pt x="f10" y="f11"/>
                    <a:pt x="f10" y="f11"/>
                  </a:cubicBezTo>
                  <a:cubicBezTo>
                    <a:pt x="f8" y="f11"/>
                    <a:pt x="f8" y="f11"/>
                    <a:pt x="f8" y="f11"/>
                  </a:cubicBezTo>
                  <a:lnTo>
                    <a:pt x="f8" y="f9"/>
                  </a:lnTo>
                  <a:close/>
                  <a:moveTo>
                    <a:pt x="f6" y="f12"/>
                  </a:moveTo>
                  <a:cubicBezTo>
                    <a:pt x="f6" y="f13"/>
                    <a:pt x="f6" y="f13"/>
                    <a:pt x="f6" y="f13"/>
                  </a:cubicBezTo>
                  <a:cubicBezTo>
                    <a:pt x="f6" y="f14"/>
                    <a:pt x="f15" y="f16"/>
                    <a:pt x="f17" y="f16"/>
                  </a:cubicBezTo>
                  <a:cubicBezTo>
                    <a:pt x="f18" y="f16"/>
                    <a:pt x="f18" y="f16"/>
                    <a:pt x="f18" y="f16"/>
                  </a:cubicBezTo>
                  <a:cubicBezTo>
                    <a:pt x="f18" y="f19"/>
                    <a:pt x="f20" y="f5"/>
                    <a:pt x="f21" y="f5"/>
                  </a:cubicBezTo>
                  <a:cubicBezTo>
                    <a:pt x="f22" y="f5"/>
                    <a:pt x="f23" y="f5"/>
                    <a:pt x="f24" y="f5"/>
                  </a:cubicBezTo>
                  <a:cubicBezTo>
                    <a:pt x="f25" y="f5"/>
                    <a:pt x="f26" y="f19"/>
                    <a:pt x="f26" y="f16"/>
                  </a:cubicBezTo>
                  <a:cubicBezTo>
                    <a:pt x="f27" y="f16"/>
                    <a:pt x="f27" y="f16"/>
                    <a:pt x="f27" y="f16"/>
                  </a:cubicBezTo>
                  <a:cubicBezTo>
                    <a:pt x="f28" y="f16"/>
                    <a:pt x="f5" y="f14"/>
                    <a:pt x="f5" y="f13"/>
                  </a:cubicBezTo>
                  <a:cubicBezTo>
                    <a:pt x="f5" y="f12"/>
                    <a:pt x="f5" y="f12"/>
                    <a:pt x="f5" y="f12"/>
                  </a:cubicBezTo>
                  <a:cubicBezTo>
                    <a:pt x="f5" y="f29"/>
                    <a:pt x="f28" y="f7"/>
                    <a:pt x="f27" y="f7"/>
                  </a:cubicBezTo>
                  <a:cubicBezTo>
                    <a:pt x="f17" y="f7"/>
                    <a:pt x="f17" y="f7"/>
                    <a:pt x="f17" y="f7"/>
                  </a:cubicBezTo>
                  <a:cubicBezTo>
                    <a:pt x="f15" y="f7"/>
                    <a:pt x="f6" y="f29"/>
                    <a:pt x="f6" y="f12"/>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6" name="Freeform 26">
              <a:extLst>
                <a:ext uri="{FF2B5EF4-FFF2-40B4-BE49-F238E27FC236}">
                  <a16:creationId xmlns:a16="http://schemas.microsoft.com/office/drawing/2014/main" id="{BE885D62-B0EB-B520-C174-A0039E5A3EF8}"/>
                </a:ext>
              </a:extLst>
            </p:cNvPr>
            <p:cNvSpPr/>
            <p:nvPr/>
          </p:nvSpPr>
          <p:spPr>
            <a:xfrm>
              <a:off x="6728740" y="2996452"/>
              <a:ext cx="57588" cy="52358"/>
            </a:xfrm>
            <a:custGeom>
              <a:avLst/>
              <a:gdLst>
                <a:gd name="f0" fmla="val 10800000"/>
                <a:gd name="f1" fmla="val 5400000"/>
                <a:gd name="f2" fmla="val 180"/>
                <a:gd name="f3" fmla="val w"/>
                <a:gd name="f4" fmla="val h"/>
                <a:gd name="f5" fmla="val 0"/>
                <a:gd name="f6" fmla="val 33"/>
                <a:gd name="f7" fmla="val 30"/>
                <a:gd name="f8" fmla="val 22"/>
                <a:gd name="f9" fmla="val 12"/>
                <a:gd name="f10" fmla="val 21"/>
                <a:gd name="f11" fmla="val 8"/>
                <a:gd name="f12" fmla="val 14"/>
                <a:gd name="f13" fmla="val 18"/>
                <a:gd name="f14" fmla="+- 0 0 -90"/>
                <a:gd name="f15" fmla="*/ f3 1 33"/>
                <a:gd name="f16" fmla="*/ f4 1 30"/>
                <a:gd name="f17" fmla="+- f7 0 f5"/>
                <a:gd name="f18" fmla="+- f6 0 f5"/>
                <a:gd name="f19" fmla="*/ f14 f0 1"/>
                <a:gd name="f20" fmla="*/ f18 1 33"/>
                <a:gd name="f21" fmla="*/ f17 1 30"/>
                <a:gd name="f22" fmla="*/ 33 f18 1"/>
                <a:gd name="f23" fmla="*/ 0 f17 1"/>
                <a:gd name="f24" fmla="*/ 22 f18 1"/>
                <a:gd name="f25" fmla="*/ 12 f18 1"/>
                <a:gd name="f26" fmla="*/ 21 f17 1"/>
                <a:gd name="f27" fmla="*/ 8 f18 1"/>
                <a:gd name="f28" fmla="*/ 14 f17 1"/>
                <a:gd name="f29" fmla="*/ 0 f18 1"/>
                <a:gd name="f30" fmla="*/ 18 f17 1"/>
                <a:gd name="f31" fmla="*/ 14 f18 1"/>
                <a:gd name="f32" fmla="*/ 30 f17 1"/>
                <a:gd name="f33" fmla="*/ f19 1 f2"/>
                <a:gd name="f34" fmla="*/ f22 1 33"/>
                <a:gd name="f35" fmla="*/ f23 1 30"/>
                <a:gd name="f36" fmla="*/ f24 1 33"/>
                <a:gd name="f37" fmla="*/ f25 1 33"/>
                <a:gd name="f38" fmla="*/ f26 1 30"/>
                <a:gd name="f39" fmla="*/ f27 1 33"/>
                <a:gd name="f40" fmla="*/ f28 1 30"/>
                <a:gd name="f41" fmla="*/ f29 1 33"/>
                <a:gd name="f42" fmla="*/ f30 1 30"/>
                <a:gd name="f43" fmla="*/ f31 1 33"/>
                <a:gd name="f44" fmla="*/ f32 1 30"/>
                <a:gd name="f45" fmla="*/ 0 1 f20"/>
                <a:gd name="f46" fmla="*/ f6 1 f20"/>
                <a:gd name="f47" fmla="*/ 0 1 f21"/>
                <a:gd name="f48" fmla="*/ f7 1 f21"/>
                <a:gd name="f49" fmla="+- f33 0 f1"/>
                <a:gd name="f50" fmla="*/ f34 1 f20"/>
                <a:gd name="f51" fmla="*/ f35 1 f21"/>
                <a:gd name="f52" fmla="*/ f36 1 f20"/>
                <a:gd name="f53" fmla="*/ f37 1 f20"/>
                <a:gd name="f54" fmla="*/ f38 1 f21"/>
                <a:gd name="f55" fmla="*/ f39 1 f20"/>
                <a:gd name="f56" fmla="*/ f40 1 f21"/>
                <a:gd name="f57" fmla="*/ f41 1 f20"/>
                <a:gd name="f58" fmla="*/ f42 1 f21"/>
                <a:gd name="f59" fmla="*/ f43 1 f20"/>
                <a:gd name="f60" fmla="*/ f44 1 f21"/>
                <a:gd name="f61" fmla="*/ f45 f15 1"/>
                <a:gd name="f62" fmla="*/ f46 f15 1"/>
                <a:gd name="f63" fmla="*/ f48 f16 1"/>
                <a:gd name="f64" fmla="*/ f47 f16 1"/>
                <a:gd name="f65" fmla="*/ f50 f15 1"/>
                <a:gd name="f66" fmla="*/ f51 f16 1"/>
                <a:gd name="f67" fmla="*/ f52 f15 1"/>
                <a:gd name="f68" fmla="*/ f53 f15 1"/>
                <a:gd name="f69" fmla="*/ f54 f16 1"/>
                <a:gd name="f70" fmla="*/ f55 f15 1"/>
                <a:gd name="f71" fmla="*/ f56 f16 1"/>
                <a:gd name="f72" fmla="*/ f57 f15 1"/>
                <a:gd name="f73" fmla="*/ f58 f16 1"/>
                <a:gd name="f74" fmla="*/ f59 f15 1"/>
                <a:gd name="f75" fmla="*/ f60 f16 1"/>
              </a:gdLst>
              <a:ahLst/>
              <a:cxnLst>
                <a:cxn ang="3cd4">
                  <a:pos x="hc" y="t"/>
                </a:cxn>
                <a:cxn ang="0">
                  <a:pos x="r" y="vc"/>
                </a:cxn>
                <a:cxn ang="cd4">
                  <a:pos x="hc" y="b"/>
                </a:cxn>
                <a:cxn ang="cd2">
                  <a:pos x="l" y="vc"/>
                </a:cxn>
                <a:cxn ang="f49">
                  <a:pos x="f65" y="f66"/>
                </a:cxn>
                <a:cxn ang="f49">
                  <a:pos x="f67" y="f66"/>
                </a:cxn>
                <a:cxn ang="f49">
                  <a:pos x="f68" y="f69"/>
                </a:cxn>
                <a:cxn ang="f49">
                  <a:pos x="f70" y="f71"/>
                </a:cxn>
                <a:cxn ang="f49">
                  <a:pos x="f72" y="f73"/>
                </a:cxn>
                <a:cxn ang="f49">
                  <a:pos x="f74" y="f75"/>
                </a:cxn>
                <a:cxn ang="f49">
                  <a:pos x="f65" y="f66"/>
                </a:cxn>
              </a:cxnLst>
              <a:rect l="f61" t="f64" r="f62" b="f63"/>
              <a:pathLst>
                <a:path w="33" h="30">
                  <a:moveTo>
                    <a:pt x="f6" y="f5"/>
                  </a:moveTo>
                  <a:lnTo>
                    <a:pt x="f8" y="f5"/>
                  </a:lnTo>
                  <a:lnTo>
                    <a:pt x="f9" y="f10"/>
                  </a:lnTo>
                  <a:lnTo>
                    <a:pt x="f11" y="f12"/>
                  </a:lnTo>
                  <a:lnTo>
                    <a:pt x="f5" y="f13"/>
                  </a:lnTo>
                  <a:lnTo>
                    <a:pt x="f12" y="f7"/>
                  </a:lnTo>
                  <a:lnTo>
                    <a:pt x="f6" y="f5"/>
                  </a:ln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7" name="Freeform 27">
              <a:extLst>
                <a:ext uri="{FF2B5EF4-FFF2-40B4-BE49-F238E27FC236}">
                  <a16:creationId xmlns:a16="http://schemas.microsoft.com/office/drawing/2014/main" id="{DA539F99-6A9B-EAAE-BB25-B806C191CD30}"/>
                </a:ext>
              </a:extLst>
            </p:cNvPr>
            <p:cNvSpPr/>
            <p:nvPr/>
          </p:nvSpPr>
          <p:spPr>
            <a:xfrm>
              <a:off x="6728740" y="3062773"/>
              <a:ext cx="57588" cy="52358"/>
            </a:xfrm>
            <a:custGeom>
              <a:avLst/>
              <a:gdLst>
                <a:gd name="f0" fmla="val 10800000"/>
                <a:gd name="f1" fmla="val 5400000"/>
                <a:gd name="f2" fmla="val 180"/>
                <a:gd name="f3" fmla="val w"/>
                <a:gd name="f4" fmla="val h"/>
                <a:gd name="f5" fmla="val 0"/>
                <a:gd name="f6" fmla="val 33"/>
                <a:gd name="f7" fmla="val 30"/>
                <a:gd name="f8" fmla="val 22"/>
                <a:gd name="f9" fmla="val 12"/>
                <a:gd name="f10" fmla="val 21"/>
                <a:gd name="f11" fmla="val 8"/>
                <a:gd name="f12" fmla="val 14"/>
                <a:gd name="f13" fmla="val 18"/>
                <a:gd name="f14" fmla="+- 0 0 -90"/>
                <a:gd name="f15" fmla="*/ f3 1 33"/>
                <a:gd name="f16" fmla="*/ f4 1 30"/>
                <a:gd name="f17" fmla="+- f7 0 f5"/>
                <a:gd name="f18" fmla="+- f6 0 f5"/>
                <a:gd name="f19" fmla="*/ f14 f0 1"/>
                <a:gd name="f20" fmla="*/ f18 1 33"/>
                <a:gd name="f21" fmla="*/ f17 1 30"/>
                <a:gd name="f22" fmla="*/ 33 f18 1"/>
                <a:gd name="f23" fmla="*/ 0 f17 1"/>
                <a:gd name="f24" fmla="*/ 22 f18 1"/>
                <a:gd name="f25" fmla="*/ 12 f18 1"/>
                <a:gd name="f26" fmla="*/ 21 f17 1"/>
                <a:gd name="f27" fmla="*/ 8 f18 1"/>
                <a:gd name="f28" fmla="*/ 14 f17 1"/>
                <a:gd name="f29" fmla="*/ 0 f18 1"/>
                <a:gd name="f30" fmla="*/ 18 f17 1"/>
                <a:gd name="f31" fmla="*/ 14 f18 1"/>
                <a:gd name="f32" fmla="*/ 30 f17 1"/>
                <a:gd name="f33" fmla="*/ f19 1 f2"/>
                <a:gd name="f34" fmla="*/ f22 1 33"/>
                <a:gd name="f35" fmla="*/ f23 1 30"/>
                <a:gd name="f36" fmla="*/ f24 1 33"/>
                <a:gd name="f37" fmla="*/ f25 1 33"/>
                <a:gd name="f38" fmla="*/ f26 1 30"/>
                <a:gd name="f39" fmla="*/ f27 1 33"/>
                <a:gd name="f40" fmla="*/ f28 1 30"/>
                <a:gd name="f41" fmla="*/ f29 1 33"/>
                <a:gd name="f42" fmla="*/ f30 1 30"/>
                <a:gd name="f43" fmla="*/ f31 1 33"/>
                <a:gd name="f44" fmla="*/ f32 1 30"/>
                <a:gd name="f45" fmla="*/ 0 1 f20"/>
                <a:gd name="f46" fmla="*/ f6 1 f20"/>
                <a:gd name="f47" fmla="*/ 0 1 f21"/>
                <a:gd name="f48" fmla="*/ f7 1 f21"/>
                <a:gd name="f49" fmla="+- f33 0 f1"/>
                <a:gd name="f50" fmla="*/ f34 1 f20"/>
                <a:gd name="f51" fmla="*/ f35 1 f21"/>
                <a:gd name="f52" fmla="*/ f36 1 f20"/>
                <a:gd name="f53" fmla="*/ f37 1 f20"/>
                <a:gd name="f54" fmla="*/ f38 1 f21"/>
                <a:gd name="f55" fmla="*/ f39 1 f20"/>
                <a:gd name="f56" fmla="*/ f40 1 f21"/>
                <a:gd name="f57" fmla="*/ f41 1 f20"/>
                <a:gd name="f58" fmla="*/ f42 1 f21"/>
                <a:gd name="f59" fmla="*/ f43 1 f20"/>
                <a:gd name="f60" fmla="*/ f44 1 f21"/>
                <a:gd name="f61" fmla="*/ f45 f15 1"/>
                <a:gd name="f62" fmla="*/ f46 f15 1"/>
                <a:gd name="f63" fmla="*/ f48 f16 1"/>
                <a:gd name="f64" fmla="*/ f47 f16 1"/>
                <a:gd name="f65" fmla="*/ f50 f15 1"/>
                <a:gd name="f66" fmla="*/ f51 f16 1"/>
                <a:gd name="f67" fmla="*/ f52 f15 1"/>
                <a:gd name="f68" fmla="*/ f53 f15 1"/>
                <a:gd name="f69" fmla="*/ f54 f16 1"/>
                <a:gd name="f70" fmla="*/ f55 f15 1"/>
                <a:gd name="f71" fmla="*/ f56 f16 1"/>
                <a:gd name="f72" fmla="*/ f57 f15 1"/>
                <a:gd name="f73" fmla="*/ f58 f16 1"/>
                <a:gd name="f74" fmla="*/ f59 f15 1"/>
                <a:gd name="f75" fmla="*/ f60 f16 1"/>
              </a:gdLst>
              <a:ahLst/>
              <a:cxnLst>
                <a:cxn ang="3cd4">
                  <a:pos x="hc" y="t"/>
                </a:cxn>
                <a:cxn ang="0">
                  <a:pos x="r" y="vc"/>
                </a:cxn>
                <a:cxn ang="cd4">
                  <a:pos x="hc" y="b"/>
                </a:cxn>
                <a:cxn ang="cd2">
                  <a:pos x="l" y="vc"/>
                </a:cxn>
                <a:cxn ang="f49">
                  <a:pos x="f65" y="f66"/>
                </a:cxn>
                <a:cxn ang="f49">
                  <a:pos x="f67" y="f66"/>
                </a:cxn>
                <a:cxn ang="f49">
                  <a:pos x="f68" y="f69"/>
                </a:cxn>
                <a:cxn ang="f49">
                  <a:pos x="f70" y="f71"/>
                </a:cxn>
                <a:cxn ang="f49">
                  <a:pos x="f72" y="f73"/>
                </a:cxn>
                <a:cxn ang="f49">
                  <a:pos x="f74" y="f75"/>
                </a:cxn>
                <a:cxn ang="f49">
                  <a:pos x="f65" y="f66"/>
                </a:cxn>
              </a:cxnLst>
              <a:rect l="f61" t="f64" r="f62" b="f63"/>
              <a:pathLst>
                <a:path w="33" h="30">
                  <a:moveTo>
                    <a:pt x="f6" y="f5"/>
                  </a:moveTo>
                  <a:lnTo>
                    <a:pt x="f8" y="f5"/>
                  </a:lnTo>
                  <a:lnTo>
                    <a:pt x="f9" y="f10"/>
                  </a:lnTo>
                  <a:lnTo>
                    <a:pt x="f11" y="f12"/>
                  </a:lnTo>
                  <a:lnTo>
                    <a:pt x="f5" y="f13"/>
                  </a:lnTo>
                  <a:lnTo>
                    <a:pt x="f12" y="f7"/>
                  </a:lnTo>
                  <a:lnTo>
                    <a:pt x="f6" y="f5"/>
                  </a:ln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8" name="Freeform 28">
              <a:extLst>
                <a:ext uri="{FF2B5EF4-FFF2-40B4-BE49-F238E27FC236}">
                  <a16:creationId xmlns:a16="http://schemas.microsoft.com/office/drawing/2014/main" id="{217AC2DC-1B87-5E96-2640-0A5DDA641A5B}"/>
                </a:ext>
              </a:extLst>
            </p:cNvPr>
            <p:cNvSpPr/>
            <p:nvPr/>
          </p:nvSpPr>
          <p:spPr>
            <a:xfrm>
              <a:off x="6795052" y="3081966"/>
              <a:ext cx="130896" cy="22686"/>
            </a:xfrm>
            <a:custGeom>
              <a:avLst/>
              <a:gdLst>
                <a:gd name="f0" fmla="val 10800000"/>
                <a:gd name="f1" fmla="val 5400000"/>
                <a:gd name="f2" fmla="val 180"/>
                <a:gd name="f3" fmla="val w"/>
                <a:gd name="f4" fmla="val h"/>
                <a:gd name="f5" fmla="val 0"/>
                <a:gd name="f6" fmla="val 384"/>
                <a:gd name="f7" fmla="val 64"/>
                <a:gd name="f8" fmla="val 32"/>
                <a:gd name="f9" fmla="val 352"/>
                <a:gd name="f10" fmla="val 370"/>
                <a:gd name="f11" fmla="val 50"/>
                <a:gd name="f12" fmla="val 14"/>
                <a:gd name="f13" fmla="+- 0 0 -90"/>
                <a:gd name="f14" fmla="*/ f3 1 384"/>
                <a:gd name="f15" fmla="*/ f4 1 64"/>
                <a:gd name="f16" fmla="+- f7 0 f5"/>
                <a:gd name="f17" fmla="+- f6 0 f5"/>
                <a:gd name="f18" fmla="*/ f13 f0 1"/>
                <a:gd name="f19" fmla="*/ f17 1 384"/>
                <a:gd name="f20" fmla="*/ f16 1 64"/>
                <a:gd name="f21" fmla="*/ 32 f17 1"/>
                <a:gd name="f22" fmla="*/ 64 f16 1"/>
                <a:gd name="f23" fmla="*/ 352 f17 1"/>
                <a:gd name="f24" fmla="*/ 384 f17 1"/>
                <a:gd name="f25" fmla="*/ 32 f16 1"/>
                <a:gd name="f26" fmla="*/ 0 f16 1"/>
                <a:gd name="f27" fmla="*/ 0 f17 1"/>
                <a:gd name="f28" fmla="*/ f18 1 f2"/>
                <a:gd name="f29" fmla="*/ f21 1 384"/>
                <a:gd name="f30" fmla="*/ f22 1 64"/>
                <a:gd name="f31" fmla="*/ f23 1 384"/>
                <a:gd name="f32" fmla="*/ f24 1 384"/>
                <a:gd name="f33" fmla="*/ f25 1 64"/>
                <a:gd name="f34" fmla="*/ f26 1 64"/>
                <a:gd name="f35" fmla="*/ f27 1 384"/>
                <a:gd name="f36" fmla="*/ 0 1 f19"/>
                <a:gd name="f37" fmla="*/ f6 1 f19"/>
                <a:gd name="f38" fmla="*/ 0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384" h="64">
                  <a:moveTo>
                    <a:pt x="f8" y="f7"/>
                  </a:moveTo>
                  <a:cubicBezTo>
                    <a:pt x="f9" y="f7"/>
                    <a:pt x="f9" y="f7"/>
                    <a:pt x="f9" y="f7"/>
                  </a:cubicBezTo>
                  <a:cubicBezTo>
                    <a:pt x="f10" y="f7"/>
                    <a:pt x="f6" y="f11"/>
                    <a:pt x="f6" y="f8"/>
                  </a:cubicBezTo>
                  <a:cubicBezTo>
                    <a:pt x="f6" y="f12"/>
                    <a:pt x="f10" y="f5"/>
                    <a:pt x="f9" y="f5"/>
                  </a:cubicBezTo>
                  <a:cubicBezTo>
                    <a:pt x="f8" y="f5"/>
                    <a:pt x="f8" y="f5"/>
                    <a:pt x="f8" y="f5"/>
                  </a:cubicBezTo>
                  <a:cubicBezTo>
                    <a:pt x="f12" y="f5"/>
                    <a:pt x="f5" y="f12"/>
                    <a:pt x="f5" y="f8"/>
                  </a:cubicBezTo>
                  <a:cubicBezTo>
                    <a:pt x="f5" y="f11"/>
                    <a:pt x="f12" y="f7"/>
                    <a:pt x="f8" y="f7"/>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19" name="Freeform 29">
              <a:extLst>
                <a:ext uri="{FF2B5EF4-FFF2-40B4-BE49-F238E27FC236}">
                  <a16:creationId xmlns:a16="http://schemas.microsoft.com/office/drawing/2014/main" id="{7763E07C-6EA2-54B7-8EB9-4FE94D34EBA5}"/>
                </a:ext>
              </a:extLst>
            </p:cNvPr>
            <p:cNvSpPr/>
            <p:nvPr/>
          </p:nvSpPr>
          <p:spPr>
            <a:xfrm>
              <a:off x="6795052" y="3015645"/>
              <a:ext cx="130896" cy="22686"/>
            </a:xfrm>
            <a:custGeom>
              <a:avLst/>
              <a:gdLst>
                <a:gd name="f0" fmla="val 10800000"/>
                <a:gd name="f1" fmla="val 5400000"/>
                <a:gd name="f2" fmla="val 180"/>
                <a:gd name="f3" fmla="val w"/>
                <a:gd name="f4" fmla="val h"/>
                <a:gd name="f5" fmla="val 0"/>
                <a:gd name="f6" fmla="val 384"/>
                <a:gd name="f7" fmla="val 64"/>
                <a:gd name="f8" fmla="val 32"/>
                <a:gd name="f9" fmla="val 352"/>
                <a:gd name="f10" fmla="val 370"/>
                <a:gd name="f11" fmla="val 50"/>
                <a:gd name="f12" fmla="val 14"/>
                <a:gd name="f13" fmla="+- 0 0 -90"/>
                <a:gd name="f14" fmla="*/ f3 1 384"/>
                <a:gd name="f15" fmla="*/ f4 1 64"/>
                <a:gd name="f16" fmla="+- f7 0 f5"/>
                <a:gd name="f17" fmla="+- f6 0 f5"/>
                <a:gd name="f18" fmla="*/ f13 f0 1"/>
                <a:gd name="f19" fmla="*/ f17 1 384"/>
                <a:gd name="f20" fmla="*/ f16 1 64"/>
                <a:gd name="f21" fmla="*/ 32 f17 1"/>
                <a:gd name="f22" fmla="*/ 64 f16 1"/>
                <a:gd name="f23" fmla="*/ 352 f17 1"/>
                <a:gd name="f24" fmla="*/ 384 f17 1"/>
                <a:gd name="f25" fmla="*/ 32 f16 1"/>
                <a:gd name="f26" fmla="*/ 0 f16 1"/>
                <a:gd name="f27" fmla="*/ 0 f17 1"/>
                <a:gd name="f28" fmla="*/ f18 1 f2"/>
                <a:gd name="f29" fmla="*/ f21 1 384"/>
                <a:gd name="f30" fmla="*/ f22 1 64"/>
                <a:gd name="f31" fmla="*/ f23 1 384"/>
                <a:gd name="f32" fmla="*/ f24 1 384"/>
                <a:gd name="f33" fmla="*/ f25 1 64"/>
                <a:gd name="f34" fmla="*/ f26 1 64"/>
                <a:gd name="f35" fmla="*/ f27 1 384"/>
                <a:gd name="f36" fmla="*/ 0 1 f19"/>
                <a:gd name="f37" fmla="*/ f6 1 f19"/>
                <a:gd name="f38" fmla="*/ 0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384" h="64">
                  <a:moveTo>
                    <a:pt x="f8" y="f7"/>
                  </a:moveTo>
                  <a:cubicBezTo>
                    <a:pt x="f9" y="f7"/>
                    <a:pt x="f9" y="f7"/>
                    <a:pt x="f9" y="f7"/>
                  </a:cubicBezTo>
                  <a:cubicBezTo>
                    <a:pt x="f10" y="f7"/>
                    <a:pt x="f6" y="f11"/>
                    <a:pt x="f6" y="f8"/>
                  </a:cubicBezTo>
                  <a:cubicBezTo>
                    <a:pt x="f6" y="f12"/>
                    <a:pt x="f10" y="f5"/>
                    <a:pt x="f9" y="f5"/>
                  </a:cubicBezTo>
                  <a:cubicBezTo>
                    <a:pt x="f8" y="f5"/>
                    <a:pt x="f8" y="f5"/>
                    <a:pt x="f8" y="f5"/>
                  </a:cubicBezTo>
                  <a:cubicBezTo>
                    <a:pt x="f12" y="f5"/>
                    <a:pt x="f5" y="f12"/>
                    <a:pt x="f5" y="f8"/>
                  </a:cubicBezTo>
                  <a:cubicBezTo>
                    <a:pt x="f5" y="f11"/>
                    <a:pt x="f12" y="f7"/>
                    <a:pt x="f8" y="f7"/>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20" name="Freeform 30">
              <a:extLst>
                <a:ext uri="{FF2B5EF4-FFF2-40B4-BE49-F238E27FC236}">
                  <a16:creationId xmlns:a16="http://schemas.microsoft.com/office/drawing/2014/main" id="{BD9C61C0-748E-83B6-CD98-1936E8F38CA4}"/>
                </a:ext>
              </a:extLst>
            </p:cNvPr>
            <p:cNvSpPr/>
            <p:nvPr/>
          </p:nvSpPr>
          <p:spPr>
            <a:xfrm>
              <a:off x="6728740" y="3129085"/>
              <a:ext cx="57588" cy="52358"/>
            </a:xfrm>
            <a:custGeom>
              <a:avLst/>
              <a:gdLst>
                <a:gd name="f0" fmla="val 10800000"/>
                <a:gd name="f1" fmla="val 5400000"/>
                <a:gd name="f2" fmla="val 180"/>
                <a:gd name="f3" fmla="val w"/>
                <a:gd name="f4" fmla="val h"/>
                <a:gd name="f5" fmla="val 0"/>
                <a:gd name="f6" fmla="val 33"/>
                <a:gd name="f7" fmla="val 30"/>
                <a:gd name="f8" fmla="val 22"/>
                <a:gd name="f9" fmla="val 12"/>
                <a:gd name="f10" fmla="val 21"/>
                <a:gd name="f11" fmla="val 8"/>
                <a:gd name="f12" fmla="val 14"/>
                <a:gd name="f13" fmla="val 17"/>
                <a:gd name="f14" fmla="+- 0 0 -90"/>
                <a:gd name="f15" fmla="*/ f3 1 33"/>
                <a:gd name="f16" fmla="*/ f4 1 30"/>
                <a:gd name="f17" fmla="+- f7 0 f5"/>
                <a:gd name="f18" fmla="+- f6 0 f5"/>
                <a:gd name="f19" fmla="*/ f14 f0 1"/>
                <a:gd name="f20" fmla="*/ f18 1 33"/>
                <a:gd name="f21" fmla="*/ f17 1 30"/>
                <a:gd name="f22" fmla="*/ 33 f18 1"/>
                <a:gd name="f23" fmla="*/ 0 f17 1"/>
                <a:gd name="f24" fmla="*/ 22 f18 1"/>
                <a:gd name="f25" fmla="*/ 12 f18 1"/>
                <a:gd name="f26" fmla="*/ 21 f17 1"/>
                <a:gd name="f27" fmla="*/ 8 f18 1"/>
                <a:gd name="f28" fmla="*/ 14 f17 1"/>
                <a:gd name="f29" fmla="*/ 0 f18 1"/>
                <a:gd name="f30" fmla="*/ 17 f17 1"/>
                <a:gd name="f31" fmla="*/ 14 f18 1"/>
                <a:gd name="f32" fmla="*/ 30 f17 1"/>
                <a:gd name="f33" fmla="*/ f19 1 f2"/>
                <a:gd name="f34" fmla="*/ f22 1 33"/>
                <a:gd name="f35" fmla="*/ f23 1 30"/>
                <a:gd name="f36" fmla="*/ f24 1 33"/>
                <a:gd name="f37" fmla="*/ f25 1 33"/>
                <a:gd name="f38" fmla="*/ f26 1 30"/>
                <a:gd name="f39" fmla="*/ f27 1 33"/>
                <a:gd name="f40" fmla="*/ f28 1 30"/>
                <a:gd name="f41" fmla="*/ f29 1 33"/>
                <a:gd name="f42" fmla="*/ f30 1 30"/>
                <a:gd name="f43" fmla="*/ f31 1 33"/>
                <a:gd name="f44" fmla="*/ f32 1 30"/>
                <a:gd name="f45" fmla="*/ 0 1 f20"/>
                <a:gd name="f46" fmla="*/ f6 1 f20"/>
                <a:gd name="f47" fmla="*/ 0 1 f21"/>
                <a:gd name="f48" fmla="*/ f7 1 f21"/>
                <a:gd name="f49" fmla="+- f33 0 f1"/>
                <a:gd name="f50" fmla="*/ f34 1 f20"/>
                <a:gd name="f51" fmla="*/ f35 1 f21"/>
                <a:gd name="f52" fmla="*/ f36 1 f20"/>
                <a:gd name="f53" fmla="*/ f37 1 f20"/>
                <a:gd name="f54" fmla="*/ f38 1 f21"/>
                <a:gd name="f55" fmla="*/ f39 1 f20"/>
                <a:gd name="f56" fmla="*/ f40 1 f21"/>
                <a:gd name="f57" fmla="*/ f41 1 f20"/>
                <a:gd name="f58" fmla="*/ f42 1 f21"/>
                <a:gd name="f59" fmla="*/ f43 1 f20"/>
                <a:gd name="f60" fmla="*/ f44 1 f21"/>
                <a:gd name="f61" fmla="*/ f45 f15 1"/>
                <a:gd name="f62" fmla="*/ f46 f15 1"/>
                <a:gd name="f63" fmla="*/ f48 f16 1"/>
                <a:gd name="f64" fmla="*/ f47 f16 1"/>
                <a:gd name="f65" fmla="*/ f50 f15 1"/>
                <a:gd name="f66" fmla="*/ f51 f16 1"/>
                <a:gd name="f67" fmla="*/ f52 f15 1"/>
                <a:gd name="f68" fmla="*/ f53 f15 1"/>
                <a:gd name="f69" fmla="*/ f54 f16 1"/>
                <a:gd name="f70" fmla="*/ f55 f15 1"/>
                <a:gd name="f71" fmla="*/ f56 f16 1"/>
                <a:gd name="f72" fmla="*/ f57 f15 1"/>
                <a:gd name="f73" fmla="*/ f58 f16 1"/>
                <a:gd name="f74" fmla="*/ f59 f15 1"/>
                <a:gd name="f75" fmla="*/ f60 f16 1"/>
              </a:gdLst>
              <a:ahLst/>
              <a:cxnLst>
                <a:cxn ang="3cd4">
                  <a:pos x="hc" y="t"/>
                </a:cxn>
                <a:cxn ang="0">
                  <a:pos x="r" y="vc"/>
                </a:cxn>
                <a:cxn ang="cd4">
                  <a:pos x="hc" y="b"/>
                </a:cxn>
                <a:cxn ang="cd2">
                  <a:pos x="l" y="vc"/>
                </a:cxn>
                <a:cxn ang="f49">
                  <a:pos x="f65" y="f66"/>
                </a:cxn>
                <a:cxn ang="f49">
                  <a:pos x="f67" y="f66"/>
                </a:cxn>
                <a:cxn ang="f49">
                  <a:pos x="f68" y="f69"/>
                </a:cxn>
                <a:cxn ang="f49">
                  <a:pos x="f70" y="f71"/>
                </a:cxn>
                <a:cxn ang="f49">
                  <a:pos x="f72" y="f73"/>
                </a:cxn>
                <a:cxn ang="f49">
                  <a:pos x="f74" y="f75"/>
                </a:cxn>
                <a:cxn ang="f49">
                  <a:pos x="f65" y="f66"/>
                </a:cxn>
              </a:cxnLst>
              <a:rect l="f61" t="f64" r="f62" b="f63"/>
              <a:pathLst>
                <a:path w="33" h="30">
                  <a:moveTo>
                    <a:pt x="f6" y="f5"/>
                  </a:moveTo>
                  <a:lnTo>
                    <a:pt x="f8" y="f5"/>
                  </a:lnTo>
                  <a:lnTo>
                    <a:pt x="f9" y="f10"/>
                  </a:lnTo>
                  <a:lnTo>
                    <a:pt x="f11" y="f12"/>
                  </a:lnTo>
                  <a:lnTo>
                    <a:pt x="f5" y="f13"/>
                  </a:lnTo>
                  <a:lnTo>
                    <a:pt x="f12" y="f7"/>
                  </a:lnTo>
                  <a:lnTo>
                    <a:pt x="f6" y="f5"/>
                  </a:ln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sp>
          <p:nvSpPr>
            <p:cNvPr id="21" name="Freeform 31">
              <a:extLst>
                <a:ext uri="{FF2B5EF4-FFF2-40B4-BE49-F238E27FC236}">
                  <a16:creationId xmlns:a16="http://schemas.microsoft.com/office/drawing/2014/main" id="{6EFFAE20-EF9E-C922-60C2-E06C02C3877E}"/>
                </a:ext>
              </a:extLst>
            </p:cNvPr>
            <p:cNvSpPr/>
            <p:nvPr/>
          </p:nvSpPr>
          <p:spPr>
            <a:xfrm>
              <a:off x="6795052" y="3148288"/>
              <a:ext cx="130896" cy="22686"/>
            </a:xfrm>
            <a:custGeom>
              <a:avLst/>
              <a:gdLst>
                <a:gd name="f0" fmla="val 10800000"/>
                <a:gd name="f1" fmla="val 5400000"/>
                <a:gd name="f2" fmla="val 180"/>
                <a:gd name="f3" fmla="val w"/>
                <a:gd name="f4" fmla="val h"/>
                <a:gd name="f5" fmla="val 0"/>
                <a:gd name="f6" fmla="val 384"/>
                <a:gd name="f7" fmla="val 64"/>
                <a:gd name="f8" fmla="val 32"/>
                <a:gd name="f9" fmla="val 352"/>
                <a:gd name="f10" fmla="val 370"/>
                <a:gd name="f11" fmla="val 50"/>
                <a:gd name="f12" fmla="val 14"/>
                <a:gd name="f13" fmla="+- 0 0 -90"/>
                <a:gd name="f14" fmla="*/ f3 1 384"/>
                <a:gd name="f15" fmla="*/ f4 1 64"/>
                <a:gd name="f16" fmla="+- f7 0 f5"/>
                <a:gd name="f17" fmla="+- f6 0 f5"/>
                <a:gd name="f18" fmla="*/ f13 f0 1"/>
                <a:gd name="f19" fmla="*/ f17 1 384"/>
                <a:gd name="f20" fmla="*/ f16 1 64"/>
                <a:gd name="f21" fmla="*/ 32 f17 1"/>
                <a:gd name="f22" fmla="*/ 64 f16 1"/>
                <a:gd name="f23" fmla="*/ 352 f17 1"/>
                <a:gd name="f24" fmla="*/ 384 f17 1"/>
                <a:gd name="f25" fmla="*/ 32 f16 1"/>
                <a:gd name="f26" fmla="*/ 0 f16 1"/>
                <a:gd name="f27" fmla="*/ 0 f17 1"/>
                <a:gd name="f28" fmla="*/ f18 1 f2"/>
                <a:gd name="f29" fmla="*/ f21 1 384"/>
                <a:gd name="f30" fmla="*/ f22 1 64"/>
                <a:gd name="f31" fmla="*/ f23 1 384"/>
                <a:gd name="f32" fmla="*/ f24 1 384"/>
                <a:gd name="f33" fmla="*/ f25 1 64"/>
                <a:gd name="f34" fmla="*/ f26 1 64"/>
                <a:gd name="f35" fmla="*/ f27 1 384"/>
                <a:gd name="f36" fmla="*/ 0 1 f19"/>
                <a:gd name="f37" fmla="*/ f6 1 f19"/>
                <a:gd name="f38" fmla="*/ 0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384" h="64">
                  <a:moveTo>
                    <a:pt x="f8" y="f7"/>
                  </a:moveTo>
                  <a:cubicBezTo>
                    <a:pt x="f9" y="f7"/>
                    <a:pt x="f9" y="f7"/>
                    <a:pt x="f9" y="f7"/>
                  </a:cubicBezTo>
                  <a:cubicBezTo>
                    <a:pt x="f10" y="f7"/>
                    <a:pt x="f6" y="f11"/>
                    <a:pt x="f6" y="f8"/>
                  </a:cubicBezTo>
                  <a:cubicBezTo>
                    <a:pt x="f6" y="f12"/>
                    <a:pt x="f10" y="f5"/>
                    <a:pt x="f9" y="f5"/>
                  </a:cubicBezTo>
                  <a:cubicBezTo>
                    <a:pt x="f8" y="f5"/>
                    <a:pt x="f8" y="f5"/>
                    <a:pt x="f8" y="f5"/>
                  </a:cubicBezTo>
                  <a:cubicBezTo>
                    <a:pt x="f12" y="f5"/>
                    <a:pt x="f5" y="f12"/>
                    <a:pt x="f5" y="f8"/>
                  </a:cubicBezTo>
                  <a:cubicBezTo>
                    <a:pt x="f5" y="f11"/>
                    <a:pt x="f12" y="f7"/>
                    <a:pt x="f8" y="f7"/>
                  </a:cubicBezTo>
                  <a:close/>
                </a:path>
              </a:pathLst>
            </a:custGeom>
            <a:solidFill>
              <a:srgbClr val="480B7C"/>
            </a:solidFill>
            <a:ln cap="flat">
              <a:noFill/>
              <a:prstDash val="solid"/>
            </a:ln>
          </p:spPr>
          <p:txBody>
            <a:bodyPr vert="horz" wrap="square" lIns="91440" tIns="45720" rIns="91440" bIns="45720" anchor="t" anchorCtr="0" compatLnSpc="1">
              <a:noAutofit/>
            </a:bodyPr>
            <a:lstStyle/>
            <a:p>
              <a:pPr defTabSz="457200">
                <a:defRPr sz="1800" b="0" i="0" u="none" strike="noStrike" kern="0" cap="none" spc="0" baseline="0">
                  <a:solidFill>
                    <a:srgbClr val="000000"/>
                  </a:solidFill>
                  <a:uFillTx/>
                </a:defRPr>
              </a:pPr>
              <a:endParaRPr lang="en-GB">
                <a:solidFill>
                  <a:srgbClr val="404040"/>
                </a:solidFill>
                <a:latin typeface="Arial"/>
              </a:endParaRPr>
            </a:p>
          </p:txBody>
        </p:sp>
      </p:grpSp>
    </p:spTree>
    <p:extLst>
      <p:ext uri="{BB962C8B-B14F-4D97-AF65-F5344CB8AC3E}">
        <p14:creationId xmlns:p14="http://schemas.microsoft.com/office/powerpoint/2010/main" val="98758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a:t>
            </a:r>
          </a:p>
        </p:txBody>
      </p:sp>
      <p:sp>
        <p:nvSpPr>
          <p:cNvPr id="3" name="Content Placeholder 2"/>
          <p:cNvSpPr>
            <a:spLocks noGrp="1"/>
          </p:cNvSpPr>
          <p:nvPr>
            <p:ph idx="1"/>
          </p:nvPr>
        </p:nvSpPr>
        <p:spPr/>
        <p:txBody>
          <a:bodyPr/>
          <a:lstStyle/>
          <a:p>
            <a:r>
              <a:rPr lang="en-GB" dirty="0"/>
              <a:t>The C Language is in widespread use, despite its limitations</a:t>
            </a:r>
            <a:br>
              <a:rPr lang="en-GB" dirty="0"/>
            </a:br>
            <a:r>
              <a:rPr lang="en-GB" dirty="0"/>
              <a:t>… many attempts have been made to supplant it, without success</a:t>
            </a:r>
            <a:br>
              <a:rPr lang="en-GB" dirty="0"/>
            </a:br>
            <a:endParaRPr lang="en-GB" dirty="0"/>
          </a:p>
          <a:p>
            <a:r>
              <a:rPr lang="en-GB" dirty="0"/>
              <a:t>MISRA C is</a:t>
            </a:r>
          </a:p>
          <a:p>
            <a:pPr lvl="1"/>
            <a:r>
              <a:rPr lang="en-GB" dirty="0"/>
              <a:t>widely respected as guiding good practice</a:t>
            </a:r>
          </a:p>
          <a:p>
            <a:pPr lvl="1"/>
            <a:r>
              <a:rPr lang="en-GB" dirty="0"/>
              <a:t>appropriate for use in all high-integrity and high-reliability environments</a:t>
            </a:r>
            <a:br>
              <a:rPr lang="en-GB" dirty="0"/>
            </a:br>
            <a:endParaRPr lang="en-GB" dirty="0"/>
          </a:p>
          <a:p>
            <a:r>
              <a:rPr lang="en-GB" dirty="0"/>
              <a:t>Writing high-integrity and high-reliability needs the right language</a:t>
            </a:r>
            <a:br>
              <a:rPr lang="en-GB" dirty="0"/>
            </a:br>
            <a:r>
              <a:rPr lang="en-GB" dirty="0"/>
              <a:t>… C, on its own, leaves a lot to be desired</a:t>
            </a:r>
            <a:br>
              <a:rPr lang="en-GB" dirty="0"/>
            </a:br>
            <a:endParaRPr lang="en-GB" dirty="0"/>
          </a:p>
          <a:p>
            <a:r>
              <a:rPr lang="en-GB" dirty="0"/>
              <a:t>You may not want to start from here, but at least with MISRA C, we offer you a guide.  </a:t>
            </a:r>
          </a:p>
        </p:txBody>
      </p:sp>
      <p:sp>
        <p:nvSpPr>
          <p:cNvPr id="5" name="Slide Number Placeholder 4"/>
          <p:cNvSpPr>
            <a:spLocks noGrp="1"/>
          </p:cNvSpPr>
          <p:nvPr>
            <p:ph type="sldNum" sz="quarter" idx="11"/>
          </p:nvPr>
        </p:nvSpPr>
        <p:spPr/>
        <p:txBody>
          <a:bodyPr/>
          <a:lstStyle>
            <a:defPPr>
              <a:defRPr lang="en-US"/>
            </a:defPPr>
            <a:lvl1pPr marL="0" algn="r"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DC07CEB-BE3D-8A44-967E-C60155214EAE}" type="slidenum">
              <a:rPr lang="en-US" smtClean="0"/>
              <a:pPr/>
              <a:t>46</a:t>
            </a:fld>
            <a:endParaRPr lang="en-US" dirty="0"/>
          </a:p>
        </p:txBody>
      </p:sp>
    </p:spTree>
    <p:extLst>
      <p:ext uri="{BB962C8B-B14F-4D97-AF65-F5344CB8AC3E}">
        <p14:creationId xmlns:p14="http://schemas.microsoft.com/office/powerpoint/2010/main" val="2767006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D543D5-B03C-C5BF-B474-D98AB14D84D7}"/>
              </a:ext>
            </a:extLst>
          </p:cNvPr>
          <p:cNvSpPr>
            <a:spLocks noGrp="1"/>
          </p:cNvSpPr>
          <p:nvPr>
            <p:ph type="title"/>
          </p:nvPr>
        </p:nvSpPr>
        <p:spPr/>
        <p:txBody>
          <a:bodyPr/>
          <a:lstStyle/>
          <a:p>
            <a:endParaRPr lang="en-IN"/>
          </a:p>
        </p:txBody>
      </p:sp>
      <p:sp>
        <p:nvSpPr>
          <p:cNvPr id="2" name="Slide Number Placeholder 1">
            <a:extLst>
              <a:ext uri="{FF2B5EF4-FFF2-40B4-BE49-F238E27FC236}">
                <a16:creationId xmlns:a16="http://schemas.microsoft.com/office/drawing/2014/main" id="{F5F52DFC-151D-C835-62C4-8ED41CCE2837}"/>
              </a:ext>
            </a:extLst>
          </p:cNvPr>
          <p:cNvSpPr>
            <a:spLocks noGrp="1"/>
          </p:cNvSpPr>
          <p:nvPr>
            <p:ph type="sldNum" sz="quarter" idx="11"/>
          </p:nvPr>
        </p:nvSpPr>
        <p:spPr/>
        <p:txBody>
          <a:bodyPr/>
          <a:lstStyle/>
          <a:p>
            <a:pPr algn="r">
              <a:defRPr/>
            </a:pPr>
            <a:fld id="{EF63CBE0-14DD-4C03-A31B-BCEF3929DA97}" type="slidenum">
              <a:rPr lang="en-GB" smtClean="0"/>
              <a:pPr algn="r">
                <a:defRPr/>
              </a:pPr>
              <a:t>47</a:t>
            </a:fld>
            <a:endParaRPr lang="en-GB"/>
          </a:p>
        </p:txBody>
      </p:sp>
    </p:spTree>
    <p:extLst>
      <p:ext uri="{BB962C8B-B14F-4D97-AF65-F5344CB8AC3E}">
        <p14:creationId xmlns:p14="http://schemas.microsoft.com/office/powerpoint/2010/main" val="2146077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B080CC-CBBB-B177-90AC-66590917E6FE}"/>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789C63B6-1D66-D9F4-FAA0-842E1B693371}"/>
              </a:ext>
            </a:extLst>
          </p:cNvPr>
          <p:cNvSpPr>
            <a:spLocks noGrp="1"/>
          </p:cNvSpPr>
          <p:nvPr>
            <p:ph type="sldNum" sz="quarter" idx="11"/>
          </p:nvPr>
        </p:nvSpPr>
        <p:spPr/>
        <p:txBody>
          <a:bodyPr/>
          <a:lstStyle/>
          <a:p>
            <a:pPr>
              <a:defRPr/>
            </a:pPr>
            <a:fld id="{EF63CBE0-14DD-4C03-A31B-BCEF3929DA97}" type="slidenum">
              <a:rPr lang="en-GB" smtClean="0"/>
              <a:pPr>
                <a:defRPr/>
              </a:pPr>
              <a:t>48</a:t>
            </a:fld>
            <a:endParaRPr lang="en-GB"/>
          </a:p>
        </p:txBody>
      </p:sp>
    </p:spTree>
    <p:extLst>
      <p:ext uri="{BB962C8B-B14F-4D97-AF65-F5344CB8AC3E}">
        <p14:creationId xmlns:p14="http://schemas.microsoft.com/office/powerpoint/2010/main" val="391180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EF3-F7DF-B74E-3DDF-87476AD487E9}"/>
              </a:ext>
            </a:extLst>
          </p:cNvPr>
          <p:cNvSpPr>
            <a:spLocks noGrp="1"/>
          </p:cNvSpPr>
          <p:nvPr>
            <p:ph type="title"/>
          </p:nvPr>
        </p:nvSpPr>
        <p:spPr/>
        <p:txBody>
          <a:bodyPr/>
          <a:lstStyle/>
          <a:p>
            <a:r>
              <a:rPr lang="en-IN" dirty="0"/>
              <a:t>Setting the scene…</a:t>
            </a:r>
          </a:p>
        </p:txBody>
      </p:sp>
      <p:sp>
        <p:nvSpPr>
          <p:cNvPr id="4" name="Text Placeholder 1">
            <a:extLst>
              <a:ext uri="{FF2B5EF4-FFF2-40B4-BE49-F238E27FC236}">
                <a16:creationId xmlns:a16="http://schemas.microsoft.com/office/drawing/2014/main" id="{93C0C0D0-E0AA-488E-B442-E265BD97AFF3}"/>
              </a:ext>
            </a:extLst>
          </p:cNvPr>
          <p:cNvSpPr>
            <a:spLocks noGrp="1"/>
          </p:cNvSpPr>
          <p:nvPr>
            <p:ph idx="1"/>
          </p:nvPr>
        </p:nvSpPr>
        <p:spPr>
          <a:xfrm>
            <a:off x="1922106" y="2336875"/>
            <a:ext cx="10269894" cy="2184250"/>
          </a:xfrm>
        </p:spPr>
        <p:txBody>
          <a:bodyPr/>
          <a:lstStyle/>
          <a:p>
            <a:pPr marL="0" indent="0">
              <a:buNone/>
            </a:pPr>
            <a:r>
              <a:rPr lang="en-GB" sz="2800" dirty="0"/>
              <a:t>The nice thing about standards</a:t>
            </a:r>
            <a:br>
              <a:rPr lang="en-GB" sz="2800" dirty="0"/>
            </a:br>
            <a:r>
              <a:rPr lang="en-GB" sz="2800" dirty="0"/>
              <a:t>... is that you have so many to choose from!</a:t>
            </a:r>
          </a:p>
        </p:txBody>
      </p:sp>
      <p:sp>
        <p:nvSpPr>
          <p:cNvPr id="5" name="Text Placeholder 2">
            <a:extLst>
              <a:ext uri="{FF2B5EF4-FFF2-40B4-BE49-F238E27FC236}">
                <a16:creationId xmlns:a16="http://schemas.microsoft.com/office/drawing/2014/main" id="{D57AC8D6-A919-4CF0-A092-3D1D9CE07B35}"/>
              </a:ext>
            </a:extLst>
          </p:cNvPr>
          <p:cNvSpPr>
            <a:spLocks noGrp="1"/>
          </p:cNvSpPr>
          <p:nvPr>
            <p:ph type="body" sz="quarter" idx="4294967295"/>
          </p:nvPr>
        </p:nvSpPr>
        <p:spPr>
          <a:xfrm>
            <a:off x="1922106" y="3214330"/>
            <a:ext cx="5222226" cy="841375"/>
          </a:xfrm>
          <a:prstGeom prst="rect">
            <a:avLst/>
          </a:prstGeom>
        </p:spPr>
        <p:txBody>
          <a:bodyPr/>
          <a:lstStyle/>
          <a:p>
            <a:pPr marL="0" indent="0" algn="l">
              <a:buNone/>
            </a:pPr>
            <a:r>
              <a:rPr lang="en-GB" sz="2000" dirty="0">
                <a:solidFill>
                  <a:schemeClr val="bg1">
                    <a:lumMod val="50000"/>
                  </a:schemeClr>
                </a:solidFill>
              </a:rPr>
              <a:t>Andrew S. Tanenbaum</a:t>
            </a:r>
          </a:p>
          <a:p>
            <a:pPr marL="0" indent="0" algn="l">
              <a:buNone/>
            </a:pPr>
            <a:br>
              <a:rPr lang="en-GB" sz="2000" dirty="0">
                <a:solidFill>
                  <a:schemeClr val="bg1">
                    <a:lumMod val="50000"/>
                  </a:schemeClr>
                </a:solidFill>
              </a:rPr>
            </a:br>
            <a:endParaRPr lang="en-US" sz="2000" dirty="0">
              <a:solidFill>
                <a:schemeClr val="bg1">
                  <a:lumMod val="50000"/>
                </a:schemeClr>
              </a:solidFill>
            </a:endParaRPr>
          </a:p>
        </p:txBody>
      </p:sp>
      <p:pic>
        <p:nvPicPr>
          <p:cNvPr id="6" name="Graphic 5" descr="Open quotation mark with solid fill">
            <a:extLst>
              <a:ext uri="{FF2B5EF4-FFF2-40B4-BE49-F238E27FC236}">
                <a16:creationId xmlns:a16="http://schemas.microsoft.com/office/drawing/2014/main" id="{D76F3D1C-3FE7-C3D5-D41C-06B234998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79106"/>
            <a:ext cx="2497494" cy="2497494"/>
          </a:xfrm>
          <a:prstGeom prst="rect">
            <a:avLst/>
          </a:prstGeom>
        </p:spPr>
      </p:pic>
      <p:sp>
        <p:nvSpPr>
          <p:cNvPr id="8" name="Slide Number Placeholder 7">
            <a:extLst>
              <a:ext uri="{FF2B5EF4-FFF2-40B4-BE49-F238E27FC236}">
                <a16:creationId xmlns:a16="http://schemas.microsoft.com/office/drawing/2014/main" id="{7BD99175-BA24-6AA9-BE26-700E995E81FC}"/>
              </a:ext>
            </a:extLst>
          </p:cNvPr>
          <p:cNvSpPr>
            <a:spLocks noGrp="1"/>
          </p:cNvSpPr>
          <p:nvPr>
            <p:ph type="sldNum" sz="quarter" idx="11"/>
          </p:nvPr>
        </p:nvSpPr>
        <p:spPr/>
        <p:txBody>
          <a:bodyPr/>
          <a:lstStyle/>
          <a:p>
            <a:pPr>
              <a:defRPr/>
            </a:pPr>
            <a:fld id="{EF63CBE0-14DD-4C03-A31B-BCEF3929DA97}" type="slidenum">
              <a:rPr lang="en-GB" smtClean="0"/>
              <a:pPr>
                <a:defRPr/>
              </a:pPr>
              <a:t>5</a:t>
            </a:fld>
            <a:endParaRPr lang="en-GB"/>
          </a:p>
        </p:txBody>
      </p:sp>
      <p:pic>
        <p:nvPicPr>
          <p:cNvPr id="3" name="Picture 2">
            <a:extLst>
              <a:ext uri="{FF2B5EF4-FFF2-40B4-BE49-F238E27FC236}">
                <a16:creationId xmlns:a16="http://schemas.microsoft.com/office/drawing/2014/main" id="{FB131289-10D1-0FD5-2E7A-B3BA1C7F8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176" y="3276600"/>
            <a:ext cx="5861969" cy="3317875"/>
          </a:xfrm>
          <a:prstGeom prst="rect">
            <a:avLst/>
          </a:prstGeom>
        </p:spPr>
      </p:pic>
    </p:spTree>
    <p:extLst>
      <p:ext uri="{BB962C8B-B14F-4D97-AF65-F5344CB8AC3E}">
        <p14:creationId xmlns:p14="http://schemas.microsoft.com/office/powerpoint/2010/main" val="4348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619E-942C-4C30-BCE1-8A9B37A276DA}"/>
              </a:ext>
            </a:extLst>
          </p:cNvPr>
          <p:cNvSpPr>
            <a:spLocks noGrp="1"/>
          </p:cNvSpPr>
          <p:nvPr>
            <p:ph type="title"/>
          </p:nvPr>
        </p:nvSpPr>
        <p:spPr/>
        <p:txBody>
          <a:bodyPr anchor="ctr"/>
          <a:lstStyle/>
          <a:p>
            <a:r>
              <a:rPr lang="en-GB" dirty="0"/>
              <a:t>Functional Safety Standards</a:t>
            </a:r>
          </a:p>
        </p:txBody>
      </p:sp>
      <p:sp>
        <p:nvSpPr>
          <p:cNvPr id="4" name="Content Placeholder 3">
            <a:extLst>
              <a:ext uri="{FF2B5EF4-FFF2-40B4-BE49-F238E27FC236}">
                <a16:creationId xmlns:a16="http://schemas.microsoft.com/office/drawing/2014/main" id="{392B381A-4307-4CF2-8664-7509AC564A6F}"/>
              </a:ext>
            </a:extLst>
          </p:cNvPr>
          <p:cNvSpPr>
            <a:spLocks noGrp="1"/>
          </p:cNvSpPr>
          <p:nvPr>
            <p:ph idx="1"/>
          </p:nvPr>
        </p:nvSpPr>
        <p:spPr>
          <a:xfrm>
            <a:off x="1038224" y="1244750"/>
            <a:ext cx="10841355" cy="5265119"/>
          </a:xfrm>
        </p:spPr>
        <p:txBody>
          <a:bodyPr>
            <a:normAutofit fontScale="77500" lnSpcReduction="20000"/>
          </a:bodyPr>
          <a:lstStyle/>
          <a:p>
            <a:pPr marL="0" indent="0">
              <a:lnSpc>
                <a:spcPct val="100000"/>
              </a:lnSpc>
              <a:buNone/>
              <a:tabLst>
                <a:tab pos="3048000" algn="l"/>
                <a:tab pos="8610600" algn="ctr"/>
              </a:tabLst>
            </a:pPr>
            <a:r>
              <a:rPr lang="en-GB" sz="2800" dirty="0"/>
              <a:t>		</a:t>
            </a:r>
            <a:r>
              <a:rPr lang="en-GB" sz="2800" b="1" dirty="0"/>
              <a:t>LDRA</a:t>
            </a:r>
          </a:p>
          <a:p>
            <a:pPr marL="252000" indent="-252000">
              <a:lnSpc>
                <a:spcPct val="100000"/>
              </a:lnSpc>
              <a:tabLst>
                <a:tab pos="3048000" algn="l"/>
                <a:tab pos="8610600" algn="ctr"/>
              </a:tabLst>
            </a:pPr>
            <a:r>
              <a:rPr lang="en-GB" sz="2800" dirty="0"/>
              <a:t>IEC 61508	Functional Safety</a:t>
            </a:r>
            <a:r>
              <a:rPr lang="en-GB" dirty="0"/>
              <a:t> of E/E/PES</a:t>
            </a:r>
            <a:r>
              <a:rPr lang="en-GB" sz="2800" dirty="0"/>
              <a:t>	X	</a:t>
            </a:r>
          </a:p>
          <a:p>
            <a:pPr marL="252000" indent="-252000">
              <a:lnSpc>
                <a:spcPct val="100000"/>
              </a:lnSpc>
              <a:tabLst>
                <a:tab pos="3048000" algn="l"/>
                <a:tab pos="8610600" algn="ctr"/>
              </a:tabLst>
            </a:pPr>
            <a:r>
              <a:rPr lang="en-GB" sz="2800" dirty="0"/>
              <a:t>IEC 61511	Industrial Process Equipment	[X]</a:t>
            </a:r>
          </a:p>
          <a:p>
            <a:pPr marL="252000" indent="-252000">
              <a:lnSpc>
                <a:spcPct val="100000"/>
              </a:lnSpc>
              <a:tabLst>
                <a:tab pos="3048000" algn="l"/>
                <a:tab pos="8610600" algn="ctr"/>
              </a:tabLst>
            </a:pPr>
            <a:r>
              <a:rPr lang="en-GB" sz="2800" dirty="0"/>
              <a:t>IEC 61513	Nuclear	X</a:t>
            </a:r>
          </a:p>
          <a:p>
            <a:pPr marL="252000" indent="-252000">
              <a:lnSpc>
                <a:spcPct val="100000"/>
              </a:lnSpc>
              <a:tabLst>
                <a:tab pos="3048000" algn="l"/>
                <a:tab pos="8610600" algn="ctr"/>
              </a:tabLst>
            </a:pPr>
            <a:r>
              <a:rPr lang="en-GB" sz="2800" dirty="0"/>
              <a:t>IEC 62304	Medical Devices	X</a:t>
            </a:r>
          </a:p>
          <a:p>
            <a:pPr marL="252000" indent="-252000">
              <a:lnSpc>
                <a:spcPct val="100000"/>
              </a:lnSpc>
              <a:tabLst>
                <a:tab pos="3048000" algn="l"/>
                <a:tab pos="8610600" algn="ctr"/>
              </a:tabLst>
            </a:pPr>
            <a:endParaRPr lang="en-GB" sz="2800" dirty="0"/>
          </a:p>
          <a:p>
            <a:pPr marL="252000" indent="-252000">
              <a:lnSpc>
                <a:spcPct val="100000"/>
              </a:lnSpc>
              <a:tabLst>
                <a:tab pos="3048000" algn="l"/>
                <a:tab pos="8610600" algn="ctr"/>
              </a:tabLst>
            </a:pPr>
            <a:r>
              <a:rPr lang="en-GB" sz="2800" dirty="0"/>
              <a:t>ISO 13849	Machinery	[X]</a:t>
            </a:r>
          </a:p>
          <a:p>
            <a:pPr marL="252000" indent="-252000">
              <a:lnSpc>
                <a:spcPct val="100000"/>
              </a:lnSpc>
              <a:tabLst>
                <a:tab pos="3048000" algn="l"/>
                <a:tab pos="8610600" algn="ctr"/>
              </a:tabLst>
            </a:pPr>
            <a:r>
              <a:rPr lang="en-GB" sz="2800" dirty="0"/>
              <a:t>ISO 25119	Agriculture &amp; Forestry	[X]</a:t>
            </a:r>
          </a:p>
          <a:p>
            <a:pPr marL="252000" indent="-252000">
              <a:lnSpc>
                <a:spcPct val="100000"/>
              </a:lnSpc>
              <a:tabLst>
                <a:tab pos="3048000" algn="l"/>
                <a:tab pos="8610600" algn="ctr"/>
              </a:tabLst>
            </a:pPr>
            <a:r>
              <a:rPr lang="en-GB" sz="2800" dirty="0"/>
              <a:t>ISO 26262	Road Vehicles	X</a:t>
            </a:r>
          </a:p>
          <a:p>
            <a:pPr marL="252000" indent="-252000">
              <a:lnSpc>
                <a:spcPct val="100000"/>
              </a:lnSpc>
              <a:tabLst>
                <a:tab pos="3048000" algn="l"/>
                <a:tab pos="8610600" algn="ctr"/>
              </a:tabLst>
            </a:pPr>
            <a:endParaRPr lang="en-GB" sz="2800" dirty="0"/>
          </a:p>
          <a:p>
            <a:pPr marL="252000" indent="-252000">
              <a:lnSpc>
                <a:spcPct val="100000"/>
              </a:lnSpc>
              <a:tabLst>
                <a:tab pos="3048000" algn="l"/>
                <a:tab pos="8610600" algn="ctr"/>
              </a:tabLst>
            </a:pPr>
            <a:r>
              <a:rPr lang="en-GB" sz="2800" dirty="0"/>
              <a:t>EN 50126/7/8/9	Railway 	X</a:t>
            </a:r>
          </a:p>
          <a:p>
            <a:pPr marL="252000" indent="-252000">
              <a:lnSpc>
                <a:spcPct val="100000"/>
              </a:lnSpc>
              <a:tabLst>
                <a:tab pos="3048000" algn="l"/>
                <a:tab pos="8610600" algn="ctr"/>
              </a:tabLst>
            </a:pPr>
            <a:endParaRPr lang="en-GB" sz="2800" dirty="0"/>
          </a:p>
          <a:p>
            <a:pPr marL="252000" indent="-252000">
              <a:lnSpc>
                <a:spcPct val="100000"/>
              </a:lnSpc>
              <a:tabLst>
                <a:tab pos="3048000" algn="l"/>
                <a:tab pos="8610600" algn="ctr"/>
              </a:tabLst>
            </a:pPr>
            <a:r>
              <a:rPr lang="en-GB" sz="2800" dirty="0"/>
              <a:t>DO-178	Airborne Systems	X</a:t>
            </a:r>
          </a:p>
        </p:txBody>
      </p:sp>
      <p:sp>
        <p:nvSpPr>
          <p:cNvPr id="3" name="Slide Number Placeholder 2">
            <a:extLst>
              <a:ext uri="{FF2B5EF4-FFF2-40B4-BE49-F238E27FC236}">
                <a16:creationId xmlns:a16="http://schemas.microsoft.com/office/drawing/2014/main" id="{EA30B56D-37CE-4BB0-BF15-84611F25D004}"/>
              </a:ext>
            </a:extLst>
          </p:cNvPr>
          <p:cNvSpPr>
            <a:spLocks noGrp="1"/>
          </p:cNvSpPr>
          <p:nvPr>
            <p:ph type="sldNum" sz="quarter" idx="11"/>
          </p:nvPr>
        </p:nvSpPr>
        <p:spPr/>
        <p:txBody>
          <a:bodyPr/>
          <a:lstStyle/>
          <a:p>
            <a:pPr lvl="0"/>
            <a:fld id="{76E179AC-BAA7-41DD-B7C1-69E3BCB83F38}" type="slidenum">
              <a:rPr lang="en-GB" smtClean="0"/>
              <a:t>6</a:t>
            </a:fld>
            <a:endParaRPr lang="en-GB"/>
          </a:p>
        </p:txBody>
      </p:sp>
    </p:spTree>
    <p:extLst>
      <p:ext uri="{BB962C8B-B14F-4D97-AF65-F5344CB8AC3E}">
        <p14:creationId xmlns:p14="http://schemas.microsoft.com/office/powerpoint/2010/main" val="7416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F1B8-DDAE-4838-8046-8717F6D21B07}"/>
              </a:ext>
            </a:extLst>
          </p:cNvPr>
          <p:cNvSpPr>
            <a:spLocks noGrp="1"/>
          </p:cNvSpPr>
          <p:nvPr>
            <p:ph type="title"/>
          </p:nvPr>
        </p:nvSpPr>
        <p:spPr/>
        <p:txBody>
          <a:bodyPr/>
          <a:lstStyle/>
          <a:p>
            <a:r>
              <a:rPr lang="en-GB" dirty="0"/>
              <a:t>Information Technology</a:t>
            </a:r>
          </a:p>
        </p:txBody>
      </p:sp>
      <p:sp>
        <p:nvSpPr>
          <p:cNvPr id="3" name="Slide Number Placeholder 2">
            <a:extLst>
              <a:ext uri="{FF2B5EF4-FFF2-40B4-BE49-F238E27FC236}">
                <a16:creationId xmlns:a16="http://schemas.microsoft.com/office/drawing/2014/main" id="{E8DB6ACA-E86D-481F-A384-D0CF515BFE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3CBE0-14DD-4C03-A31B-BCEF3929DA97}" type="slidenum">
              <a:rPr kumimoji="0" lang="en-GB" sz="1000" b="0" i="0" u="none" strike="noStrike" kern="1200" cap="none" spc="0" normalizeH="0" baseline="0" noProof="0" smtClean="0">
                <a:ln>
                  <a:noFill/>
                </a:ln>
                <a:solidFill>
                  <a:srgbClr val="404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srgbClr val="404040"/>
              </a:solidFill>
              <a:effectLst/>
              <a:uLnTx/>
              <a:uFillTx/>
              <a:latin typeface="Arial"/>
              <a:ea typeface="+mn-ea"/>
              <a:cs typeface="+mn-cs"/>
            </a:endParaRPr>
          </a:p>
        </p:txBody>
      </p:sp>
      <p:cxnSp>
        <p:nvCxnSpPr>
          <p:cNvPr id="8" name="Connector: Elbow 7">
            <a:extLst>
              <a:ext uri="{FF2B5EF4-FFF2-40B4-BE49-F238E27FC236}">
                <a16:creationId xmlns:a16="http://schemas.microsoft.com/office/drawing/2014/main" id="{F975803F-6E6D-4B97-A09D-EF5D118A6812}"/>
              </a:ext>
            </a:extLst>
          </p:cNvPr>
          <p:cNvCxnSpPr>
            <a:cxnSpLocks/>
            <a:endCxn id="49" idx="0"/>
          </p:cNvCxnSpPr>
          <p:nvPr/>
        </p:nvCxnSpPr>
        <p:spPr>
          <a:xfrm>
            <a:off x="1951511" y="1666757"/>
            <a:ext cx="4146001" cy="76996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F7D9A63-0802-4D03-95FD-19C051FD7637}"/>
              </a:ext>
            </a:extLst>
          </p:cNvPr>
          <p:cNvCxnSpPr>
            <a:cxnSpLocks/>
            <a:stCxn id="54" idx="1"/>
            <a:endCxn id="49" idx="0"/>
          </p:cNvCxnSpPr>
          <p:nvPr/>
        </p:nvCxnSpPr>
        <p:spPr>
          <a:xfrm rot="10800000" flipV="1">
            <a:off x="6097512" y="1658424"/>
            <a:ext cx="3376286" cy="77829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5B49E19-5180-40C7-A2FB-56E9DDEB9B24}"/>
              </a:ext>
            </a:extLst>
          </p:cNvPr>
          <p:cNvSpPr/>
          <p:nvPr/>
        </p:nvSpPr>
        <p:spPr>
          <a:xfrm>
            <a:off x="2821241" y="3465639"/>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SC7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Software &amp; Systems Engineering</a:t>
            </a:r>
          </a:p>
        </p:txBody>
      </p:sp>
      <p:cxnSp>
        <p:nvCxnSpPr>
          <p:cNvPr id="29" name="Straight Connector 28">
            <a:extLst>
              <a:ext uri="{FF2B5EF4-FFF2-40B4-BE49-F238E27FC236}">
                <a16:creationId xmlns:a16="http://schemas.microsoft.com/office/drawing/2014/main" id="{1824CF44-5CA5-489E-B308-B49509777E26}"/>
              </a:ext>
            </a:extLst>
          </p:cNvPr>
          <p:cNvCxnSpPr>
            <a:cxnSpLocks/>
          </p:cNvCxnSpPr>
          <p:nvPr/>
        </p:nvCxnSpPr>
        <p:spPr>
          <a:xfrm flipH="1">
            <a:off x="3706738" y="4213104"/>
            <a:ext cx="2" cy="488949"/>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6885A4E-5632-4B83-AFEC-DABF3F0718C6}"/>
              </a:ext>
            </a:extLst>
          </p:cNvPr>
          <p:cNvSpPr/>
          <p:nvPr/>
        </p:nvSpPr>
        <p:spPr>
          <a:xfrm>
            <a:off x="5211691" y="3465638"/>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SC22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Programming Languages</a:t>
            </a:r>
          </a:p>
        </p:txBody>
      </p:sp>
      <p:sp>
        <p:nvSpPr>
          <p:cNvPr id="40" name="Rectangle: Rounded Corners 39">
            <a:extLst>
              <a:ext uri="{FF2B5EF4-FFF2-40B4-BE49-F238E27FC236}">
                <a16:creationId xmlns:a16="http://schemas.microsoft.com/office/drawing/2014/main" id="{99A5933F-AC8A-4C26-ADC1-755202F1D116}"/>
              </a:ext>
            </a:extLst>
          </p:cNvPr>
          <p:cNvSpPr/>
          <p:nvPr/>
        </p:nvSpPr>
        <p:spPr>
          <a:xfrm>
            <a:off x="2821241" y="4702053"/>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12207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15288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29119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250xx</a:t>
            </a:r>
          </a:p>
        </p:txBody>
      </p:sp>
      <p:sp>
        <p:nvSpPr>
          <p:cNvPr id="41" name="Rectangle: Rounded Corners 40">
            <a:extLst>
              <a:ext uri="{FF2B5EF4-FFF2-40B4-BE49-F238E27FC236}">
                <a16:creationId xmlns:a16="http://schemas.microsoft.com/office/drawing/2014/main" id="{80818DEF-6B98-479B-AE34-0BD42FFD12F7}"/>
              </a:ext>
            </a:extLst>
          </p:cNvPr>
          <p:cNvSpPr/>
          <p:nvPr/>
        </p:nvSpPr>
        <p:spPr>
          <a:xfrm>
            <a:off x="5211690" y="4702053"/>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9899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14882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24772</a:t>
            </a:r>
          </a:p>
        </p:txBody>
      </p:sp>
      <p:cxnSp>
        <p:nvCxnSpPr>
          <p:cNvPr id="43" name="Straight Connector 42">
            <a:extLst>
              <a:ext uri="{FF2B5EF4-FFF2-40B4-BE49-F238E27FC236}">
                <a16:creationId xmlns:a16="http://schemas.microsoft.com/office/drawing/2014/main" id="{E0FFEBF2-E1D7-4096-B800-A7FCD485854D}"/>
              </a:ext>
            </a:extLst>
          </p:cNvPr>
          <p:cNvCxnSpPr>
            <a:cxnSpLocks/>
            <a:stCxn id="21" idx="2"/>
            <a:endCxn id="41" idx="0"/>
          </p:cNvCxnSpPr>
          <p:nvPr/>
        </p:nvCxnSpPr>
        <p:spPr>
          <a:xfrm flipH="1">
            <a:off x="6097187" y="4346454"/>
            <a:ext cx="1" cy="355599"/>
          </a:xfrm>
          <a:prstGeom prst="line">
            <a:avLst/>
          </a:prstGeom>
        </p:spPr>
        <p:style>
          <a:lnRef idx="1">
            <a:schemeClr val="accent1"/>
          </a:lnRef>
          <a:fillRef idx="0">
            <a:schemeClr val="accent1"/>
          </a:fillRef>
          <a:effectRef idx="0">
            <a:schemeClr val="accent1"/>
          </a:effectRef>
          <a:fontRef idx="minor">
            <a:schemeClr val="tx1"/>
          </a:fontRef>
        </p:style>
      </p:cxnSp>
      <p:pic>
        <p:nvPicPr>
          <p:cNvPr id="49" name="Picture 48" descr="A picture containing text&#10;&#10;Description automatically generated">
            <a:extLst>
              <a:ext uri="{FF2B5EF4-FFF2-40B4-BE49-F238E27FC236}">
                <a16:creationId xmlns:a16="http://schemas.microsoft.com/office/drawing/2014/main" id="{71581EDC-1DFE-4187-B2EC-387EA6807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012" y="2436718"/>
            <a:ext cx="1905000" cy="704850"/>
          </a:xfrm>
          <a:prstGeom prst="rect">
            <a:avLst/>
          </a:prstGeom>
          <a:ln>
            <a:solidFill>
              <a:srgbClr val="002060"/>
            </a:solidFill>
          </a:ln>
        </p:spPr>
      </p:pic>
      <p:pic>
        <p:nvPicPr>
          <p:cNvPr id="52" name="Picture 51" descr="Graphical user interface, application&#10;&#10;Description automatically generated">
            <a:extLst>
              <a:ext uri="{FF2B5EF4-FFF2-40B4-BE49-F238E27FC236}">
                <a16:creationId xmlns:a16="http://schemas.microsoft.com/office/drawing/2014/main" id="{8ED4AD9F-0DE2-4AD4-995A-8761A423E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69" y="1232494"/>
            <a:ext cx="2266950" cy="904875"/>
          </a:xfrm>
          <a:prstGeom prst="rect">
            <a:avLst/>
          </a:prstGeom>
          <a:ln>
            <a:solidFill>
              <a:srgbClr val="002060"/>
            </a:solidFill>
          </a:ln>
        </p:spPr>
      </p:pic>
      <p:pic>
        <p:nvPicPr>
          <p:cNvPr id="54" name="Picture 53" descr="Graphical user interface, text, application&#10;&#10;Description automatically generated">
            <a:extLst>
              <a:ext uri="{FF2B5EF4-FFF2-40B4-BE49-F238E27FC236}">
                <a16:creationId xmlns:a16="http://schemas.microsoft.com/office/drawing/2014/main" id="{88101F44-EB8A-41DF-A15A-610FA476B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3798" y="1201224"/>
            <a:ext cx="2276475" cy="914400"/>
          </a:xfrm>
          <a:prstGeom prst="rect">
            <a:avLst/>
          </a:prstGeom>
          <a:ln>
            <a:solidFill>
              <a:srgbClr val="002060"/>
            </a:solidFill>
          </a:ln>
        </p:spPr>
      </p:pic>
      <p:sp>
        <p:nvSpPr>
          <p:cNvPr id="11" name="Rectangle: Rounded Corners 10">
            <a:extLst>
              <a:ext uri="{FF2B5EF4-FFF2-40B4-BE49-F238E27FC236}">
                <a16:creationId xmlns:a16="http://schemas.microsoft.com/office/drawing/2014/main" id="{0A614828-11F2-8658-E551-CE4D0B391323}"/>
              </a:ext>
            </a:extLst>
          </p:cNvPr>
          <p:cNvSpPr/>
          <p:nvPr/>
        </p:nvSpPr>
        <p:spPr>
          <a:xfrm>
            <a:off x="7621513" y="3465638"/>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SC42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Artificial</a:t>
            </a:r>
            <a:br>
              <a:rPr kumimoji="0" lang="en-GB" sz="1200" b="1" i="0" u="none" strike="noStrike" kern="1200" cap="none" spc="0" normalizeH="0" baseline="0" noProof="0" dirty="0">
                <a:ln>
                  <a:noFill/>
                </a:ln>
                <a:solidFill>
                  <a:prstClr val="white"/>
                </a:solidFill>
                <a:effectLst/>
                <a:uLnTx/>
                <a:uFillTx/>
                <a:latin typeface="Arial"/>
                <a:ea typeface="+mn-ea"/>
                <a:cs typeface="+mn-cs"/>
              </a:rPr>
            </a:br>
            <a:r>
              <a:rPr kumimoji="0" lang="en-GB" sz="1200" b="1" i="0" u="none" strike="noStrike" kern="1200" cap="none" spc="0" normalizeH="0" baseline="0" noProof="0" dirty="0">
                <a:ln>
                  <a:noFill/>
                </a:ln>
                <a:solidFill>
                  <a:prstClr val="white"/>
                </a:solidFill>
                <a:effectLst/>
                <a:uLnTx/>
                <a:uFillTx/>
                <a:latin typeface="Arial"/>
                <a:ea typeface="+mn-ea"/>
                <a:cs typeface="+mn-cs"/>
              </a:rPr>
              <a:t>Intelligence</a:t>
            </a:r>
          </a:p>
        </p:txBody>
      </p:sp>
      <p:cxnSp>
        <p:nvCxnSpPr>
          <p:cNvPr id="13" name="Connector: Elbow 12">
            <a:extLst>
              <a:ext uri="{FF2B5EF4-FFF2-40B4-BE49-F238E27FC236}">
                <a16:creationId xmlns:a16="http://schemas.microsoft.com/office/drawing/2014/main" id="{4C173EFA-8D98-D81F-DD62-AD4B0406F417}"/>
              </a:ext>
            </a:extLst>
          </p:cNvPr>
          <p:cNvCxnSpPr>
            <a:stCxn id="49" idx="2"/>
            <a:endCxn id="21" idx="0"/>
          </p:cNvCxnSpPr>
          <p:nvPr/>
        </p:nvCxnSpPr>
        <p:spPr>
          <a:xfrm rot="5400000">
            <a:off x="5935315" y="3303441"/>
            <a:ext cx="324070" cy="3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346794E-E9E3-B929-94AA-D2BFD43CF348}"/>
              </a:ext>
            </a:extLst>
          </p:cNvPr>
          <p:cNvCxnSpPr>
            <a:stCxn id="49" idx="2"/>
            <a:endCxn id="16" idx="0"/>
          </p:cNvCxnSpPr>
          <p:nvPr/>
        </p:nvCxnSpPr>
        <p:spPr>
          <a:xfrm rot="5400000">
            <a:off x="4740090" y="2108216"/>
            <a:ext cx="324071" cy="239077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BDB02B7-5525-3B93-1019-4436C4623A15}"/>
              </a:ext>
            </a:extLst>
          </p:cNvPr>
          <p:cNvCxnSpPr>
            <a:stCxn id="49" idx="2"/>
            <a:endCxn id="11" idx="0"/>
          </p:cNvCxnSpPr>
          <p:nvPr/>
        </p:nvCxnSpPr>
        <p:spPr>
          <a:xfrm rot="16200000" flipH="1">
            <a:off x="7140226" y="2098854"/>
            <a:ext cx="324070" cy="240949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970AB07D-419A-17C3-851B-D06D684A134F}"/>
              </a:ext>
            </a:extLst>
          </p:cNvPr>
          <p:cNvSpPr/>
          <p:nvPr/>
        </p:nvSpPr>
        <p:spPr>
          <a:xfrm>
            <a:off x="7621513" y="4702053"/>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Various!</a:t>
            </a:r>
          </a:p>
        </p:txBody>
      </p:sp>
      <p:cxnSp>
        <p:nvCxnSpPr>
          <p:cNvPr id="26" name="Straight Connector 25">
            <a:extLst>
              <a:ext uri="{FF2B5EF4-FFF2-40B4-BE49-F238E27FC236}">
                <a16:creationId xmlns:a16="http://schemas.microsoft.com/office/drawing/2014/main" id="{ADC4645E-06CF-508F-B0A4-8EBA890984BB}"/>
              </a:ext>
            </a:extLst>
          </p:cNvPr>
          <p:cNvCxnSpPr>
            <a:stCxn id="11" idx="2"/>
            <a:endCxn id="19" idx="0"/>
          </p:cNvCxnSpPr>
          <p:nvPr/>
        </p:nvCxnSpPr>
        <p:spPr>
          <a:xfrm>
            <a:off x="8507010" y="4346454"/>
            <a:ext cx="0" cy="3555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4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40" grpId="0" animBg="1"/>
      <p:bldP spid="41" grpId="0" animBg="1"/>
      <p:bldP spid="11"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F1B8-DDAE-4838-8046-8717F6D21B07}"/>
              </a:ext>
            </a:extLst>
          </p:cNvPr>
          <p:cNvSpPr>
            <a:spLocks noGrp="1"/>
          </p:cNvSpPr>
          <p:nvPr>
            <p:ph type="title"/>
          </p:nvPr>
        </p:nvSpPr>
        <p:spPr/>
        <p:txBody>
          <a:bodyPr/>
          <a:lstStyle/>
          <a:p>
            <a:r>
              <a:rPr lang="en-GB" dirty="0"/>
              <a:t>Functional Safety and Security 1/2</a:t>
            </a:r>
          </a:p>
        </p:txBody>
      </p:sp>
      <p:sp>
        <p:nvSpPr>
          <p:cNvPr id="3" name="Slide Number Placeholder 2">
            <a:extLst>
              <a:ext uri="{FF2B5EF4-FFF2-40B4-BE49-F238E27FC236}">
                <a16:creationId xmlns:a16="http://schemas.microsoft.com/office/drawing/2014/main" id="{E8DB6ACA-E86D-481F-A384-D0CF515BFE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3CBE0-14DD-4C03-A31B-BCEF3929DA97}" type="slidenum">
              <a:rPr kumimoji="0" lang="en-GB" sz="1000" b="0" i="0" u="none" strike="noStrike" kern="1200" cap="none" spc="0" normalizeH="0" baseline="0" noProof="0" smtClean="0">
                <a:ln>
                  <a:noFill/>
                </a:ln>
                <a:solidFill>
                  <a:srgbClr val="404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srgbClr val="404040"/>
              </a:solidFill>
              <a:effectLst/>
              <a:uLnTx/>
              <a:uFillTx/>
              <a:latin typeface="Arial"/>
              <a:ea typeface="+mn-ea"/>
              <a:cs typeface="+mn-cs"/>
            </a:endParaRPr>
          </a:p>
        </p:txBody>
      </p:sp>
      <p:cxnSp>
        <p:nvCxnSpPr>
          <p:cNvPr id="8" name="Connector: Elbow 7">
            <a:extLst>
              <a:ext uri="{FF2B5EF4-FFF2-40B4-BE49-F238E27FC236}">
                <a16:creationId xmlns:a16="http://schemas.microsoft.com/office/drawing/2014/main" id="{F975803F-6E6D-4B97-A09D-EF5D118A6812}"/>
              </a:ext>
            </a:extLst>
          </p:cNvPr>
          <p:cNvCxnSpPr>
            <a:cxnSpLocks/>
            <a:endCxn id="49" idx="0"/>
          </p:cNvCxnSpPr>
          <p:nvPr/>
        </p:nvCxnSpPr>
        <p:spPr>
          <a:xfrm>
            <a:off x="1951511" y="1666757"/>
            <a:ext cx="4146001" cy="76996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F7D9A63-0802-4D03-95FD-19C051FD7637}"/>
              </a:ext>
            </a:extLst>
          </p:cNvPr>
          <p:cNvCxnSpPr>
            <a:cxnSpLocks/>
            <a:stCxn id="54" idx="1"/>
            <a:endCxn id="49" idx="0"/>
          </p:cNvCxnSpPr>
          <p:nvPr/>
        </p:nvCxnSpPr>
        <p:spPr>
          <a:xfrm rot="10800000" flipV="1">
            <a:off x="6097512" y="1669574"/>
            <a:ext cx="3376286" cy="76714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A43838D-6E20-40E8-A949-143AA1BEDBD5}"/>
              </a:ext>
            </a:extLst>
          </p:cNvPr>
          <p:cNvSpPr/>
          <p:nvPr/>
        </p:nvSpPr>
        <p:spPr>
          <a:xfrm>
            <a:off x="572356" y="2247901"/>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TC22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Road Vehicles</a:t>
            </a:r>
          </a:p>
        </p:txBody>
      </p:sp>
      <p:sp>
        <p:nvSpPr>
          <p:cNvPr id="25" name="Rectangle: Rounded Corners 24">
            <a:extLst>
              <a:ext uri="{FF2B5EF4-FFF2-40B4-BE49-F238E27FC236}">
                <a16:creationId xmlns:a16="http://schemas.microsoft.com/office/drawing/2014/main" id="{B450CBCF-06B4-476D-B465-1C90196E3368}"/>
              </a:ext>
            </a:extLst>
          </p:cNvPr>
          <p:cNvSpPr/>
          <p:nvPr/>
        </p:nvSpPr>
        <p:spPr>
          <a:xfrm>
            <a:off x="572356" y="3467077"/>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SC32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E&amp;E Components &amp; General System Aspects</a:t>
            </a:r>
          </a:p>
        </p:txBody>
      </p:sp>
      <p:cxnSp>
        <p:nvCxnSpPr>
          <p:cNvPr id="20" name="Straight Connector 19">
            <a:extLst>
              <a:ext uri="{FF2B5EF4-FFF2-40B4-BE49-F238E27FC236}">
                <a16:creationId xmlns:a16="http://schemas.microsoft.com/office/drawing/2014/main" id="{4B1B8A85-98EE-4FFC-9F16-68B995C3409D}"/>
              </a:ext>
            </a:extLst>
          </p:cNvPr>
          <p:cNvCxnSpPr>
            <a:cxnSpLocks/>
            <a:endCxn id="24" idx="0"/>
          </p:cNvCxnSpPr>
          <p:nvPr/>
        </p:nvCxnSpPr>
        <p:spPr>
          <a:xfrm>
            <a:off x="1455383" y="2103956"/>
            <a:ext cx="2470" cy="143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C3C860-E8A9-4461-990B-BFC0998834AD}"/>
              </a:ext>
            </a:extLst>
          </p:cNvPr>
          <p:cNvCxnSpPr>
            <a:cxnSpLocks/>
            <a:stCxn id="24" idx="2"/>
            <a:endCxn id="25" idx="0"/>
          </p:cNvCxnSpPr>
          <p:nvPr/>
        </p:nvCxnSpPr>
        <p:spPr>
          <a:xfrm>
            <a:off x="1457853" y="3128717"/>
            <a:ext cx="0" cy="33836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AE5B1FF2-BCDA-4866-BF8D-028A1635416C}"/>
              </a:ext>
            </a:extLst>
          </p:cNvPr>
          <p:cNvSpPr/>
          <p:nvPr/>
        </p:nvSpPr>
        <p:spPr>
          <a:xfrm>
            <a:off x="572356" y="4692528"/>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26262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ISO/SAE 21434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21448</a:t>
            </a:r>
          </a:p>
        </p:txBody>
      </p:sp>
      <p:cxnSp>
        <p:nvCxnSpPr>
          <p:cNvPr id="39" name="Straight Connector 38">
            <a:extLst>
              <a:ext uri="{FF2B5EF4-FFF2-40B4-BE49-F238E27FC236}">
                <a16:creationId xmlns:a16="http://schemas.microsoft.com/office/drawing/2014/main" id="{BC6B74FF-C046-4FD2-BBD5-DD75B2945218}"/>
              </a:ext>
            </a:extLst>
          </p:cNvPr>
          <p:cNvCxnSpPr>
            <a:cxnSpLocks/>
            <a:stCxn id="25" idx="2"/>
            <a:endCxn id="37" idx="0"/>
          </p:cNvCxnSpPr>
          <p:nvPr/>
        </p:nvCxnSpPr>
        <p:spPr>
          <a:xfrm>
            <a:off x="1457853" y="4347893"/>
            <a:ext cx="0" cy="344635"/>
          </a:xfrm>
          <a:prstGeom prst="line">
            <a:avLst/>
          </a:prstGeom>
        </p:spPr>
        <p:style>
          <a:lnRef idx="1">
            <a:schemeClr val="accent1"/>
          </a:lnRef>
          <a:fillRef idx="0">
            <a:schemeClr val="accent1"/>
          </a:fillRef>
          <a:effectRef idx="0">
            <a:schemeClr val="accent1"/>
          </a:effectRef>
          <a:fontRef idx="minor">
            <a:schemeClr val="tx1"/>
          </a:fontRef>
        </p:style>
      </p:cxnSp>
      <p:pic>
        <p:nvPicPr>
          <p:cNvPr id="49" name="Picture 48" descr="A picture containing text&#10;&#10;Description automatically generated">
            <a:extLst>
              <a:ext uri="{FF2B5EF4-FFF2-40B4-BE49-F238E27FC236}">
                <a16:creationId xmlns:a16="http://schemas.microsoft.com/office/drawing/2014/main" id="{71581EDC-1DFE-4187-B2EC-387EA6807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012" y="2436718"/>
            <a:ext cx="1905000" cy="704850"/>
          </a:xfrm>
          <a:prstGeom prst="rect">
            <a:avLst/>
          </a:prstGeom>
          <a:ln>
            <a:solidFill>
              <a:srgbClr val="002060"/>
            </a:solidFill>
          </a:ln>
        </p:spPr>
      </p:pic>
      <p:pic>
        <p:nvPicPr>
          <p:cNvPr id="52" name="Picture 51" descr="Graphical user interface, application&#10;&#10;Description automatically generated">
            <a:extLst>
              <a:ext uri="{FF2B5EF4-FFF2-40B4-BE49-F238E27FC236}">
                <a16:creationId xmlns:a16="http://schemas.microsoft.com/office/drawing/2014/main" id="{8ED4AD9F-0DE2-4AD4-995A-8761A423E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69" y="1232494"/>
            <a:ext cx="2266950" cy="904875"/>
          </a:xfrm>
          <a:prstGeom prst="rect">
            <a:avLst/>
          </a:prstGeom>
          <a:ln>
            <a:solidFill>
              <a:srgbClr val="002060"/>
            </a:solidFill>
          </a:ln>
        </p:spPr>
      </p:pic>
      <p:pic>
        <p:nvPicPr>
          <p:cNvPr id="54" name="Picture 53" descr="Graphical user interface, text, application&#10;&#10;Description automatically generated">
            <a:extLst>
              <a:ext uri="{FF2B5EF4-FFF2-40B4-BE49-F238E27FC236}">
                <a16:creationId xmlns:a16="http://schemas.microsoft.com/office/drawing/2014/main" id="{88101F44-EB8A-41DF-A15A-610FA476B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3798" y="1212375"/>
            <a:ext cx="2276475" cy="914400"/>
          </a:xfrm>
          <a:prstGeom prst="rect">
            <a:avLst/>
          </a:prstGeom>
          <a:ln>
            <a:solidFill>
              <a:srgbClr val="002060"/>
            </a:solidFill>
          </a:ln>
        </p:spPr>
      </p:pic>
      <p:cxnSp>
        <p:nvCxnSpPr>
          <p:cNvPr id="30" name="Straight Connector 29">
            <a:extLst>
              <a:ext uri="{FF2B5EF4-FFF2-40B4-BE49-F238E27FC236}">
                <a16:creationId xmlns:a16="http://schemas.microsoft.com/office/drawing/2014/main" id="{AA5A08BB-A7CC-CB31-EE69-531D698F6DB9}"/>
              </a:ext>
            </a:extLst>
          </p:cNvPr>
          <p:cNvCxnSpPr>
            <a:cxnSpLocks/>
            <a:stCxn id="34" idx="2"/>
            <a:endCxn id="31" idx="0"/>
          </p:cNvCxnSpPr>
          <p:nvPr/>
        </p:nvCxnSpPr>
        <p:spPr>
          <a:xfrm>
            <a:off x="10611052" y="3178601"/>
            <a:ext cx="6025" cy="309657"/>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CD788D5E-35A9-D92A-9774-9023BC18DB5F}"/>
              </a:ext>
            </a:extLst>
          </p:cNvPr>
          <p:cNvSpPr/>
          <p:nvPr/>
        </p:nvSpPr>
        <p:spPr>
          <a:xfrm>
            <a:off x="9731580" y="3488258"/>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SC/65A</a:t>
            </a:r>
          </a:p>
        </p:txBody>
      </p:sp>
      <p:sp>
        <p:nvSpPr>
          <p:cNvPr id="32" name="Rectangle: Rounded Corners 31">
            <a:extLst>
              <a:ext uri="{FF2B5EF4-FFF2-40B4-BE49-F238E27FC236}">
                <a16:creationId xmlns:a16="http://schemas.microsoft.com/office/drawing/2014/main" id="{E011AD25-9C2F-64FC-4F77-13A9AAC85126}"/>
              </a:ext>
            </a:extLst>
          </p:cNvPr>
          <p:cNvSpPr/>
          <p:nvPr/>
        </p:nvSpPr>
        <p:spPr>
          <a:xfrm>
            <a:off x="9733263" y="4671328"/>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IEC 61508 etc</a:t>
            </a:r>
          </a:p>
        </p:txBody>
      </p:sp>
      <p:cxnSp>
        <p:nvCxnSpPr>
          <p:cNvPr id="33" name="Straight Connector 32">
            <a:extLst>
              <a:ext uri="{FF2B5EF4-FFF2-40B4-BE49-F238E27FC236}">
                <a16:creationId xmlns:a16="http://schemas.microsoft.com/office/drawing/2014/main" id="{8115BB88-A88A-8A79-FC4F-002BE52E40FD}"/>
              </a:ext>
            </a:extLst>
          </p:cNvPr>
          <p:cNvCxnSpPr>
            <a:cxnSpLocks/>
            <a:stCxn id="31" idx="2"/>
            <a:endCxn id="32" idx="0"/>
          </p:cNvCxnSpPr>
          <p:nvPr/>
        </p:nvCxnSpPr>
        <p:spPr>
          <a:xfrm>
            <a:off x="10617077" y="4369074"/>
            <a:ext cx="1683" cy="302254"/>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160C59ED-3056-49FF-FF72-67BB1B10BE4C}"/>
              </a:ext>
            </a:extLst>
          </p:cNvPr>
          <p:cNvSpPr/>
          <p:nvPr/>
        </p:nvSpPr>
        <p:spPr>
          <a:xfrm>
            <a:off x="9725555" y="2297785"/>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TC/65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Industrial PMC&amp;A</a:t>
            </a:r>
          </a:p>
        </p:txBody>
      </p:sp>
      <p:cxnSp>
        <p:nvCxnSpPr>
          <p:cNvPr id="44" name="Straight Connector 43">
            <a:extLst>
              <a:ext uri="{FF2B5EF4-FFF2-40B4-BE49-F238E27FC236}">
                <a16:creationId xmlns:a16="http://schemas.microsoft.com/office/drawing/2014/main" id="{E5DAC8D0-39A1-AEDE-F27C-EF9A6BD71372}"/>
              </a:ext>
            </a:extLst>
          </p:cNvPr>
          <p:cNvCxnSpPr>
            <a:stCxn id="54" idx="2"/>
            <a:endCxn id="34" idx="0"/>
          </p:cNvCxnSpPr>
          <p:nvPr/>
        </p:nvCxnSpPr>
        <p:spPr>
          <a:xfrm flipH="1">
            <a:off x="10611052" y="2126775"/>
            <a:ext cx="984" cy="17101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6839BEB-E4E7-8A7B-AF8E-2B2B3CB6A1A5}"/>
              </a:ext>
            </a:extLst>
          </p:cNvPr>
          <p:cNvSpPr txBox="1"/>
          <p:nvPr/>
        </p:nvSpPr>
        <p:spPr>
          <a:xfrm>
            <a:off x="7258050" y="6304360"/>
            <a:ext cx="4492223" cy="261610"/>
          </a:xfrm>
          <a:prstGeom prst="rect">
            <a:avLst/>
          </a:prstGeom>
          <a:noFill/>
        </p:spPr>
        <p:txBody>
          <a:bodyPr wrap="square" rtlCol="0">
            <a:spAutoFit/>
          </a:bodyPr>
          <a:lstStyle/>
          <a:p>
            <a:pPr algn="r"/>
            <a:r>
              <a:rPr lang="en-GB" sz="1100" dirty="0"/>
              <a:t>PMC&amp;A = Industrial process measurement, control and automation</a:t>
            </a:r>
          </a:p>
        </p:txBody>
      </p:sp>
      <p:sp>
        <p:nvSpPr>
          <p:cNvPr id="5" name="Rectangle: Rounded Corners 4">
            <a:extLst>
              <a:ext uri="{FF2B5EF4-FFF2-40B4-BE49-F238E27FC236}">
                <a16:creationId xmlns:a16="http://schemas.microsoft.com/office/drawing/2014/main" id="{DF296410-BAA9-74F2-1A12-BC2329DF2EBF}"/>
              </a:ext>
            </a:extLst>
          </p:cNvPr>
          <p:cNvSpPr/>
          <p:nvPr/>
        </p:nvSpPr>
        <p:spPr>
          <a:xfrm>
            <a:off x="5211690" y="3488258"/>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SC27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Security</a:t>
            </a:r>
          </a:p>
        </p:txBody>
      </p:sp>
      <p:sp>
        <p:nvSpPr>
          <p:cNvPr id="6" name="Rectangle: Rounded Corners 5">
            <a:extLst>
              <a:ext uri="{FF2B5EF4-FFF2-40B4-BE49-F238E27FC236}">
                <a16:creationId xmlns:a16="http://schemas.microsoft.com/office/drawing/2014/main" id="{9B6C8D4A-4FF0-4346-CD2E-0EAEA4BBDAD0}"/>
              </a:ext>
            </a:extLst>
          </p:cNvPr>
          <p:cNvSpPr/>
          <p:nvPr/>
        </p:nvSpPr>
        <p:spPr>
          <a:xfrm>
            <a:off x="5211690" y="4702053"/>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ISO/IEC 270xx</a:t>
            </a:r>
          </a:p>
        </p:txBody>
      </p:sp>
      <p:cxnSp>
        <p:nvCxnSpPr>
          <p:cNvPr id="7" name="Straight Connector 6">
            <a:extLst>
              <a:ext uri="{FF2B5EF4-FFF2-40B4-BE49-F238E27FC236}">
                <a16:creationId xmlns:a16="http://schemas.microsoft.com/office/drawing/2014/main" id="{23EC846E-72AC-07B8-3358-4C427CEC1C92}"/>
              </a:ext>
            </a:extLst>
          </p:cNvPr>
          <p:cNvCxnSpPr>
            <a:cxnSpLocks/>
            <a:stCxn id="5" idx="2"/>
            <a:endCxn id="6" idx="0"/>
          </p:cNvCxnSpPr>
          <p:nvPr/>
        </p:nvCxnSpPr>
        <p:spPr>
          <a:xfrm>
            <a:off x="6097187" y="4369074"/>
            <a:ext cx="0" cy="332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51B91E-CFD6-786C-4C68-5A93CD47986E}"/>
              </a:ext>
            </a:extLst>
          </p:cNvPr>
          <p:cNvCxnSpPr>
            <a:stCxn id="49" idx="2"/>
            <a:endCxn id="5" idx="0"/>
          </p:cNvCxnSpPr>
          <p:nvPr/>
        </p:nvCxnSpPr>
        <p:spPr>
          <a:xfrm flipH="1">
            <a:off x="6097187" y="3141568"/>
            <a:ext cx="325" cy="3466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55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F1B8-DDAE-4838-8046-8717F6D21B07}"/>
              </a:ext>
            </a:extLst>
          </p:cNvPr>
          <p:cNvSpPr>
            <a:spLocks noGrp="1"/>
          </p:cNvSpPr>
          <p:nvPr>
            <p:ph type="title"/>
          </p:nvPr>
        </p:nvSpPr>
        <p:spPr/>
        <p:txBody>
          <a:bodyPr/>
          <a:lstStyle/>
          <a:p>
            <a:r>
              <a:rPr lang="en-GB" dirty="0"/>
              <a:t>Functional Safety and Security (2/2)</a:t>
            </a:r>
          </a:p>
        </p:txBody>
      </p:sp>
      <p:sp>
        <p:nvSpPr>
          <p:cNvPr id="3" name="Slide Number Placeholder 2">
            <a:extLst>
              <a:ext uri="{FF2B5EF4-FFF2-40B4-BE49-F238E27FC236}">
                <a16:creationId xmlns:a16="http://schemas.microsoft.com/office/drawing/2014/main" id="{E8DB6ACA-E86D-481F-A384-D0CF515BFE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3CBE0-14DD-4C03-A31B-BCEF3929DA97}" type="slidenum">
              <a:rPr kumimoji="0" lang="en-GB" sz="1000" b="0" i="0" u="none" strike="noStrike" kern="1200" cap="none" spc="0" normalizeH="0" baseline="0" noProof="0" smtClean="0">
                <a:ln>
                  <a:noFill/>
                </a:ln>
                <a:solidFill>
                  <a:srgbClr val="404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404040"/>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A5B49E19-5180-40C7-A2FB-56E9DDEB9B24}"/>
              </a:ext>
            </a:extLst>
          </p:cNvPr>
          <p:cNvSpPr/>
          <p:nvPr/>
        </p:nvSpPr>
        <p:spPr>
          <a:xfrm>
            <a:off x="3061247" y="2755388"/>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TC/210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QM &amp; GA for MD</a:t>
            </a:r>
          </a:p>
        </p:txBody>
      </p:sp>
      <p:sp>
        <p:nvSpPr>
          <p:cNvPr id="24" name="Rectangle: Rounded Corners 23">
            <a:extLst>
              <a:ext uri="{FF2B5EF4-FFF2-40B4-BE49-F238E27FC236}">
                <a16:creationId xmlns:a16="http://schemas.microsoft.com/office/drawing/2014/main" id="{9A43838D-6E20-40E8-A949-143AA1BEDBD5}"/>
              </a:ext>
            </a:extLst>
          </p:cNvPr>
          <p:cNvSpPr/>
          <p:nvPr/>
        </p:nvSpPr>
        <p:spPr>
          <a:xfrm>
            <a:off x="3061247" y="3819662"/>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TC/215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Health </a:t>
            </a:r>
            <a:r>
              <a:rPr kumimoji="0" lang="en-GB" sz="1200" b="1" i="0" u="none" strike="noStrike" kern="1200" cap="none" spc="0" normalizeH="0" baseline="0" noProof="0" dirty="0" err="1">
                <a:ln>
                  <a:noFill/>
                </a:ln>
                <a:solidFill>
                  <a:prstClr val="white"/>
                </a:solidFill>
                <a:effectLst/>
                <a:uLnTx/>
                <a:uFillTx/>
                <a:latin typeface="Arial"/>
                <a:ea typeface="+mn-ea"/>
                <a:cs typeface="+mn-cs"/>
              </a:rPr>
              <a:t>Infomatics</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7" name="Rectangle: Rounded Corners 36">
            <a:extLst>
              <a:ext uri="{FF2B5EF4-FFF2-40B4-BE49-F238E27FC236}">
                <a16:creationId xmlns:a16="http://schemas.microsoft.com/office/drawing/2014/main" id="{AE5B1FF2-BCDA-4866-BF8D-028A1635416C}"/>
              </a:ext>
            </a:extLst>
          </p:cNvPr>
          <p:cNvSpPr/>
          <p:nvPr/>
        </p:nvSpPr>
        <p:spPr>
          <a:xfrm>
            <a:off x="3061248" y="1067523"/>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82304 etc</a:t>
            </a:r>
          </a:p>
        </p:txBody>
      </p:sp>
      <p:sp>
        <p:nvSpPr>
          <p:cNvPr id="40" name="Rectangle: Rounded Corners 39">
            <a:extLst>
              <a:ext uri="{FF2B5EF4-FFF2-40B4-BE49-F238E27FC236}">
                <a16:creationId xmlns:a16="http://schemas.microsoft.com/office/drawing/2014/main" id="{99A5933F-AC8A-4C26-ADC1-755202F1D116}"/>
              </a:ext>
            </a:extLst>
          </p:cNvPr>
          <p:cNvSpPr/>
          <p:nvPr/>
        </p:nvSpPr>
        <p:spPr>
          <a:xfrm>
            <a:off x="3061247" y="4883936"/>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ISO 13485 etc</a:t>
            </a:r>
          </a:p>
        </p:txBody>
      </p:sp>
      <p:pic>
        <p:nvPicPr>
          <p:cNvPr id="52" name="Picture 51" descr="Graphical user interface, application&#10;&#10;Description automatically generated">
            <a:extLst>
              <a:ext uri="{FF2B5EF4-FFF2-40B4-BE49-F238E27FC236}">
                <a16:creationId xmlns:a16="http://schemas.microsoft.com/office/drawing/2014/main" id="{8ED4AD9F-0DE2-4AD4-995A-8761A423E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79" y="3228361"/>
            <a:ext cx="2266950" cy="904875"/>
          </a:xfrm>
          <a:prstGeom prst="rect">
            <a:avLst/>
          </a:prstGeom>
          <a:ln>
            <a:solidFill>
              <a:srgbClr val="002060"/>
            </a:solidFill>
          </a:ln>
        </p:spPr>
      </p:pic>
      <p:pic>
        <p:nvPicPr>
          <p:cNvPr id="54" name="Picture 53" descr="Graphical user interface, text, application&#10;&#10;Description automatically generated">
            <a:extLst>
              <a:ext uri="{FF2B5EF4-FFF2-40B4-BE49-F238E27FC236}">
                <a16:creationId xmlns:a16="http://schemas.microsoft.com/office/drawing/2014/main" id="{88101F44-EB8A-41DF-A15A-610FA476B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339" y="3211569"/>
            <a:ext cx="2276475" cy="914400"/>
          </a:xfrm>
          <a:prstGeom prst="rect">
            <a:avLst/>
          </a:prstGeom>
          <a:ln>
            <a:solidFill>
              <a:srgbClr val="002060"/>
            </a:solidFill>
          </a:ln>
        </p:spPr>
      </p:pic>
      <p:sp>
        <p:nvSpPr>
          <p:cNvPr id="36" name="Rectangle: Rounded Corners 35">
            <a:extLst>
              <a:ext uri="{FF2B5EF4-FFF2-40B4-BE49-F238E27FC236}">
                <a16:creationId xmlns:a16="http://schemas.microsoft.com/office/drawing/2014/main" id="{7BF80358-1352-5C99-8C65-318E032A726B}"/>
              </a:ext>
            </a:extLst>
          </p:cNvPr>
          <p:cNvSpPr/>
          <p:nvPr/>
        </p:nvSpPr>
        <p:spPr>
          <a:xfrm>
            <a:off x="5339491" y="2758555"/>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JWG7</a:t>
            </a:r>
          </a:p>
        </p:txBody>
      </p:sp>
      <p:sp>
        <p:nvSpPr>
          <p:cNvPr id="44" name="Rectangle: Rounded Corners 43">
            <a:extLst>
              <a:ext uri="{FF2B5EF4-FFF2-40B4-BE49-F238E27FC236}">
                <a16:creationId xmlns:a16="http://schemas.microsoft.com/office/drawing/2014/main" id="{B8F16953-3029-BD88-604E-F68A62811961}"/>
              </a:ext>
            </a:extLst>
          </p:cNvPr>
          <p:cNvSpPr/>
          <p:nvPr/>
        </p:nvSpPr>
        <p:spPr>
          <a:xfrm>
            <a:off x="5339490" y="1077925"/>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IEC 62304 etc</a:t>
            </a:r>
          </a:p>
        </p:txBody>
      </p:sp>
      <p:sp>
        <p:nvSpPr>
          <p:cNvPr id="70" name="Rectangle: Rounded Corners 69">
            <a:extLst>
              <a:ext uri="{FF2B5EF4-FFF2-40B4-BE49-F238E27FC236}">
                <a16:creationId xmlns:a16="http://schemas.microsoft.com/office/drawing/2014/main" id="{21EFC607-1E2C-702B-D525-733B1C993BD9}"/>
              </a:ext>
            </a:extLst>
          </p:cNvPr>
          <p:cNvSpPr/>
          <p:nvPr/>
        </p:nvSpPr>
        <p:spPr>
          <a:xfrm>
            <a:off x="7504139" y="3228361"/>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TC/62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Med </a:t>
            </a:r>
            <a:r>
              <a:rPr kumimoji="0" lang="en-GB" sz="1200" b="1" i="0" u="none" strike="noStrike" kern="1200" cap="none" spc="0" normalizeH="0" baseline="0" noProof="0" dirty="0" err="1">
                <a:ln>
                  <a:noFill/>
                </a:ln>
                <a:solidFill>
                  <a:prstClr val="white"/>
                </a:solidFill>
                <a:effectLst/>
                <a:uLnTx/>
                <a:uFillTx/>
                <a:latin typeface="Arial"/>
                <a:ea typeface="+mn-ea"/>
                <a:cs typeface="+mn-cs"/>
              </a:rPr>
              <a:t>Equip,S</a:t>
            </a:r>
            <a:r>
              <a:rPr kumimoji="0" lang="en-GB" sz="1200" b="1" i="0" u="none" strike="noStrike" kern="1200" cap="none" spc="0" normalizeH="0" baseline="0" noProof="0" dirty="0">
                <a:ln>
                  <a:noFill/>
                </a:ln>
                <a:solidFill>
                  <a:prstClr val="white"/>
                </a:solidFill>
                <a:effectLst/>
                <a:uLnTx/>
                <a:uFillTx/>
                <a:latin typeface="Arial"/>
                <a:ea typeface="+mn-ea"/>
                <a:cs typeface="+mn-cs"/>
              </a:rPr>
              <a:t>/</a:t>
            </a:r>
            <a:r>
              <a:rPr kumimoji="0" lang="en-GB" sz="1200" b="1" i="0" u="none" strike="noStrike" kern="1200" cap="none" spc="0" normalizeH="0" baseline="0" noProof="0" dirty="0" err="1">
                <a:ln>
                  <a:noFill/>
                </a:ln>
                <a:solidFill>
                  <a:prstClr val="white"/>
                </a:solidFill>
                <a:effectLst/>
                <a:uLnTx/>
                <a:uFillTx/>
                <a:latin typeface="Arial"/>
                <a:ea typeface="+mn-ea"/>
                <a:cs typeface="+mn-cs"/>
              </a:rPr>
              <a:t>W&amp;Sys</a:t>
            </a:r>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83" name="Connector: Elbow 82">
            <a:extLst>
              <a:ext uri="{FF2B5EF4-FFF2-40B4-BE49-F238E27FC236}">
                <a16:creationId xmlns:a16="http://schemas.microsoft.com/office/drawing/2014/main" id="{17F99086-AA22-D786-A425-BFFB9520FC05}"/>
              </a:ext>
            </a:extLst>
          </p:cNvPr>
          <p:cNvCxnSpPr>
            <a:stCxn id="16" idx="1"/>
            <a:endCxn id="52" idx="3"/>
          </p:cNvCxnSpPr>
          <p:nvPr/>
        </p:nvCxnSpPr>
        <p:spPr>
          <a:xfrm rot="10800000" flipV="1">
            <a:off x="2668629" y="3195795"/>
            <a:ext cx="392618" cy="48500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D08535E7-7FA6-EEE5-1AFF-3A6258207035}"/>
              </a:ext>
            </a:extLst>
          </p:cNvPr>
          <p:cNvCxnSpPr>
            <a:stCxn id="24" idx="1"/>
            <a:endCxn id="52" idx="3"/>
          </p:cNvCxnSpPr>
          <p:nvPr/>
        </p:nvCxnSpPr>
        <p:spPr>
          <a:xfrm rot="10800000">
            <a:off x="2668629" y="3680800"/>
            <a:ext cx="392618" cy="57927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9D63BB4-CD9D-86C0-7B4F-2EAB3BC8E821}"/>
              </a:ext>
            </a:extLst>
          </p:cNvPr>
          <p:cNvCxnSpPr>
            <a:stCxn id="54" idx="1"/>
            <a:endCxn id="70" idx="3"/>
          </p:cNvCxnSpPr>
          <p:nvPr/>
        </p:nvCxnSpPr>
        <p:spPr>
          <a:xfrm flipH="1">
            <a:off x="9275132" y="3668769"/>
            <a:ext cx="282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1833D3B6-9EDB-7249-89DF-199F42108CF6}"/>
              </a:ext>
            </a:extLst>
          </p:cNvPr>
          <p:cNvCxnSpPr>
            <a:stCxn id="36" idx="3"/>
            <a:endCxn id="70" idx="1"/>
          </p:cNvCxnSpPr>
          <p:nvPr/>
        </p:nvCxnSpPr>
        <p:spPr>
          <a:xfrm>
            <a:off x="7110484" y="3198963"/>
            <a:ext cx="393655" cy="46980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9F5B3F-F5DE-86B9-E8AD-65584FF98DE7}"/>
              </a:ext>
            </a:extLst>
          </p:cNvPr>
          <p:cNvCxnSpPr>
            <a:stCxn id="37" idx="2"/>
            <a:endCxn id="16" idx="0"/>
          </p:cNvCxnSpPr>
          <p:nvPr/>
        </p:nvCxnSpPr>
        <p:spPr>
          <a:xfrm flipH="1">
            <a:off x="3946744" y="2571929"/>
            <a:ext cx="1" cy="183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AD5A28D-7AC1-F4B1-62A0-A4F49FB93F70}"/>
              </a:ext>
            </a:extLst>
          </p:cNvPr>
          <p:cNvCxnSpPr>
            <a:stCxn id="24" idx="2"/>
            <a:endCxn id="40" idx="0"/>
          </p:cNvCxnSpPr>
          <p:nvPr/>
        </p:nvCxnSpPr>
        <p:spPr>
          <a:xfrm>
            <a:off x="3946744" y="4700478"/>
            <a:ext cx="0" cy="183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830F810-209C-F418-53BE-CF740720D795}"/>
              </a:ext>
            </a:extLst>
          </p:cNvPr>
          <p:cNvCxnSpPr>
            <a:stCxn id="44" idx="2"/>
            <a:endCxn id="36" idx="0"/>
          </p:cNvCxnSpPr>
          <p:nvPr/>
        </p:nvCxnSpPr>
        <p:spPr>
          <a:xfrm>
            <a:off x="6224987" y="2582331"/>
            <a:ext cx="1" cy="176224"/>
          </a:xfrm>
          <a:prstGeom prst="line">
            <a:avLst/>
          </a:prstGeom>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37A784F3-6704-B9D8-A81E-30B93DB06333}"/>
              </a:ext>
            </a:extLst>
          </p:cNvPr>
          <p:cNvSpPr/>
          <p:nvPr/>
        </p:nvSpPr>
        <p:spPr>
          <a:xfrm>
            <a:off x="5342584" y="3819662"/>
            <a:ext cx="1770993" cy="88081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JWG1,2,3</a:t>
            </a:r>
          </a:p>
        </p:txBody>
      </p:sp>
      <p:cxnSp>
        <p:nvCxnSpPr>
          <p:cNvPr id="104" name="Straight Connector 103">
            <a:extLst>
              <a:ext uri="{FF2B5EF4-FFF2-40B4-BE49-F238E27FC236}">
                <a16:creationId xmlns:a16="http://schemas.microsoft.com/office/drawing/2014/main" id="{05C68667-6376-D661-1F40-07CB73EA18BC}"/>
              </a:ext>
            </a:extLst>
          </p:cNvPr>
          <p:cNvCxnSpPr>
            <a:stCxn id="16" idx="3"/>
            <a:endCxn id="36" idx="1"/>
          </p:cNvCxnSpPr>
          <p:nvPr/>
        </p:nvCxnSpPr>
        <p:spPr>
          <a:xfrm>
            <a:off x="4832240" y="3195796"/>
            <a:ext cx="507251" cy="3167"/>
          </a:xfrm>
          <a:prstGeom prst="line">
            <a:avLst/>
          </a:prstGeom>
        </p:spPr>
        <p:style>
          <a:lnRef idx="1">
            <a:schemeClr val="accent1"/>
          </a:lnRef>
          <a:fillRef idx="0">
            <a:schemeClr val="accent1"/>
          </a:fillRef>
          <a:effectRef idx="0">
            <a:schemeClr val="accent1"/>
          </a:effectRef>
          <a:fontRef idx="minor">
            <a:schemeClr val="tx1"/>
          </a:fontRef>
        </p:style>
      </p:cxnSp>
      <p:sp>
        <p:nvSpPr>
          <p:cNvPr id="105" name="Rectangle: Rounded Corners 104">
            <a:extLst>
              <a:ext uri="{FF2B5EF4-FFF2-40B4-BE49-F238E27FC236}">
                <a16:creationId xmlns:a16="http://schemas.microsoft.com/office/drawing/2014/main" id="{76AF1111-2B73-BA34-73D4-E3250707FEED}"/>
              </a:ext>
            </a:extLst>
          </p:cNvPr>
          <p:cNvSpPr/>
          <p:nvPr/>
        </p:nvSpPr>
        <p:spPr>
          <a:xfrm>
            <a:off x="5339490" y="4880769"/>
            <a:ext cx="1770993" cy="15044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Various!</a:t>
            </a:r>
          </a:p>
        </p:txBody>
      </p:sp>
      <p:cxnSp>
        <p:nvCxnSpPr>
          <p:cNvPr id="107" name="Connector: Elbow 106">
            <a:extLst>
              <a:ext uri="{FF2B5EF4-FFF2-40B4-BE49-F238E27FC236}">
                <a16:creationId xmlns:a16="http://schemas.microsoft.com/office/drawing/2014/main" id="{ABE538C9-787B-748B-4EFD-4F9FF37DDBDD}"/>
              </a:ext>
            </a:extLst>
          </p:cNvPr>
          <p:cNvCxnSpPr>
            <a:stCxn id="70" idx="1"/>
            <a:endCxn id="102" idx="3"/>
          </p:cNvCxnSpPr>
          <p:nvPr/>
        </p:nvCxnSpPr>
        <p:spPr>
          <a:xfrm rot="10800000" flipV="1">
            <a:off x="7113577" y="3668768"/>
            <a:ext cx="390562" cy="5913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41FC168-80A0-777F-FBB7-57B543D78D5A}"/>
              </a:ext>
            </a:extLst>
          </p:cNvPr>
          <p:cNvCxnSpPr>
            <a:stCxn id="102" idx="2"/>
            <a:endCxn id="105" idx="0"/>
          </p:cNvCxnSpPr>
          <p:nvPr/>
        </p:nvCxnSpPr>
        <p:spPr>
          <a:xfrm flipH="1">
            <a:off x="6224987" y="4700478"/>
            <a:ext cx="3094" cy="180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D84EC4B-BC13-3AB4-7B80-5D92B79CAAF7}"/>
              </a:ext>
            </a:extLst>
          </p:cNvPr>
          <p:cNvCxnSpPr>
            <a:stCxn id="24" idx="3"/>
            <a:endCxn id="102" idx="1"/>
          </p:cNvCxnSpPr>
          <p:nvPr/>
        </p:nvCxnSpPr>
        <p:spPr>
          <a:xfrm>
            <a:off x="4832240" y="4260070"/>
            <a:ext cx="5103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71150"/>
      </p:ext>
    </p:extLst>
  </p:cSld>
  <p:clrMapOvr>
    <a:masterClrMapping/>
  </p:clrMapOvr>
</p:sld>
</file>

<file path=ppt/theme/theme1.xml><?xml version="1.0" encoding="utf-8"?>
<a:theme xmlns:a="http://schemas.openxmlformats.org/drawingml/2006/main" name="LDRA Theme">
  <a:themeElements>
    <a:clrScheme name="LDRA Colours">
      <a:dk1>
        <a:srgbClr val="404040"/>
      </a:dk1>
      <a:lt1>
        <a:sysClr val="window" lastClr="FFFFFF"/>
      </a:lt1>
      <a:dk2>
        <a:srgbClr val="480B7C"/>
      </a:dk2>
      <a:lt2>
        <a:srgbClr val="F46300"/>
      </a:lt2>
      <a:accent1>
        <a:srgbClr val="000000"/>
      </a:accent1>
      <a:accent2>
        <a:srgbClr val="480B7C"/>
      </a:accent2>
      <a:accent3>
        <a:srgbClr val="F46300"/>
      </a:accent3>
      <a:accent4>
        <a:srgbClr val="000000"/>
      </a:accent4>
      <a:accent5>
        <a:srgbClr val="FFFFFF"/>
      </a:accent5>
      <a:accent6>
        <a:srgbClr val="FFFFFF"/>
      </a:accent6>
      <a:hlink>
        <a:srgbClr val="0563C1"/>
      </a:hlink>
      <a:folHlink>
        <a:srgbClr val="A5A5A5"/>
      </a:folHlink>
    </a:clrScheme>
    <a:fontScheme name="Taylor Wimpe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CD2D3B4BE7B043AC9AD1D46A983D0F" ma:contentTypeVersion="7" ma:contentTypeDescription="Create a new document." ma:contentTypeScope="" ma:versionID="213a039c667b129d8926d4017e850b55">
  <xsd:schema xmlns:xsd="http://www.w3.org/2001/XMLSchema" xmlns:xs="http://www.w3.org/2001/XMLSchema" xmlns:p="http://schemas.microsoft.com/office/2006/metadata/properties" xmlns:ns2="183f3b5e-5f3b-465f-aa2e-49056e1eaa00" xmlns:ns3="2307653a-6b9b-40d2-b21c-8bd510582d30" targetNamespace="http://schemas.microsoft.com/office/2006/metadata/properties" ma:root="true" ma:fieldsID="b28d7b1a7767acf3cbf3cb47d1c47066" ns2:_="" ns3:_="">
    <xsd:import namespace="183f3b5e-5f3b-465f-aa2e-49056e1eaa00"/>
    <xsd:import namespace="2307653a-6b9b-40d2-b21c-8bd510582d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f3b5e-5f3b-465f-aa2e-49056e1eaa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7653a-6b9b-40d2-b21c-8bd510582d3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83f3b5e-5f3b-465f-aa2e-49056e1eaa00">
      <UserInfo>
        <DisplayName>Test Visitors</DisplayName>
        <AccountId>20</AccountId>
        <AccountType/>
      </UserInfo>
      <UserInfo>
        <DisplayName>fca_tracking Members</DisplayName>
        <AccountId>259</AccountId>
        <AccountType/>
      </UserInfo>
      <UserInfo>
        <DisplayName>Mark James</DisplayName>
        <AccountId>33</AccountId>
        <AccountType/>
      </UserInfo>
    </SharedWithUsers>
  </documentManagement>
</p:properties>
</file>

<file path=customXml/itemProps1.xml><?xml version="1.0" encoding="utf-8"?>
<ds:datastoreItem xmlns:ds="http://schemas.openxmlformats.org/officeDocument/2006/customXml" ds:itemID="{2F92D807-4FA8-45F3-A06A-D949021D970C}">
  <ds:schemaRefs>
    <ds:schemaRef ds:uri="http://schemas.microsoft.com/sharepoint/v3/contenttype/forms"/>
  </ds:schemaRefs>
</ds:datastoreItem>
</file>

<file path=customXml/itemProps2.xml><?xml version="1.0" encoding="utf-8"?>
<ds:datastoreItem xmlns:ds="http://schemas.openxmlformats.org/officeDocument/2006/customXml" ds:itemID="{7213F895-DA4C-4704-9D9A-369AEB1902F2}">
  <ds:schemaRefs>
    <ds:schemaRef ds:uri="183f3b5e-5f3b-465f-aa2e-49056e1eaa00"/>
    <ds:schemaRef ds:uri="2307653a-6b9b-40d2-b21c-8bd510582d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B1A9C6-8416-43D3-8F88-A58F862EA77C}">
  <ds:schemaRefs>
    <ds:schemaRef ds:uri="183f3b5e-5f3b-465f-aa2e-49056e1eaa00"/>
    <ds:schemaRef ds:uri="4356d60b-346d-4c3e-829c-1f0a388862d0"/>
    <ds:schemaRef ds:uri="5c0e7115-f4da-44ee-a037-c7a3817e4747"/>
    <ds:schemaRef ds:uri="c42569a3-4844-45e2-8b69-6e476ca63a6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3690</Words>
  <Application>Microsoft Office PowerPoint</Application>
  <PresentationFormat>Widescreen</PresentationFormat>
  <Paragraphs>547</Paragraphs>
  <Slides>48</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MS PGothic</vt:lpstr>
      <vt:lpstr>Arial</vt:lpstr>
      <vt:lpstr>Calibri</vt:lpstr>
      <vt:lpstr>Lato Black</vt:lpstr>
      <vt:lpstr>Lato Light</vt:lpstr>
      <vt:lpstr>Orbitron Medium</vt:lpstr>
      <vt:lpstr>Quicksand</vt:lpstr>
      <vt:lpstr>Quicksand Medium</vt:lpstr>
      <vt:lpstr>Wingdings</vt:lpstr>
      <vt:lpstr>LDRA Theme</vt:lpstr>
      <vt:lpstr>The C Language</vt:lpstr>
      <vt:lpstr>The Speaker</vt:lpstr>
      <vt:lpstr>Agenda</vt:lpstr>
      <vt:lpstr>International Standards Safety, Security and AI</vt:lpstr>
      <vt:lpstr>Setting the scene…</vt:lpstr>
      <vt:lpstr>Functional Safety Standards</vt:lpstr>
      <vt:lpstr>Information Technology</vt:lpstr>
      <vt:lpstr>Functional Safety and Security 1/2</vt:lpstr>
      <vt:lpstr>Functional Safety and Security (2/2)</vt:lpstr>
      <vt:lpstr>Artificial Intelligence Life Cycle Processes</vt:lpstr>
      <vt:lpstr>Safety and Artificial Intelligence</vt:lpstr>
      <vt:lpstr>The C Language... ... and what is wrong with it </vt:lpstr>
      <vt:lpstr>PowerPoint Presentation</vt:lpstr>
      <vt:lpstr>Far back in the mists of ancient time…</vt:lpstr>
      <vt:lpstr>The C Language – A Quick History</vt:lpstr>
      <vt:lpstr>The C Language – A Quick History</vt:lpstr>
      <vt:lpstr>PowerPoint Presentation</vt:lpstr>
      <vt:lpstr>The C Language – What is the problem?</vt:lpstr>
      <vt:lpstr>The C Language – What is the problem?</vt:lpstr>
      <vt:lpstr>If not C, then what?</vt:lpstr>
      <vt:lpstr>An introduction to MISRA C</vt:lpstr>
      <vt:lpstr>Original MISRA publications</vt:lpstr>
      <vt:lpstr>MISRA C – A Quick History</vt:lpstr>
      <vt:lpstr>MISRA C – A Quick History</vt:lpstr>
      <vt:lpstr>PowerPoint Presentation</vt:lpstr>
      <vt:lpstr>MISRA C in one slide!</vt:lpstr>
      <vt:lpstr>PowerPoint Presentation</vt:lpstr>
      <vt:lpstr>MISRA C – In an ISO 26262 Context</vt:lpstr>
      <vt:lpstr>MISRA C – In an ISO 26262 Context</vt:lpstr>
      <vt:lpstr>MISRA C – In an ISO 26262 Context</vt:lpstr>
      <vt:lpstr>MISRA C – In an ISO 26262 Context</vt:lpstr>
      <vt:lpstr>MISRA C – In an ISO 26262 Context</vt:lpstr>
      <vt:lpstr>MISRA C – In an ISO 26262 Context</vt:lpstr>
      <vt:lpstr>MISRA C – In an ISO 26262 Context</vt:lpstr>
      <vt:lpstr>Why Use MISRA… ... Or, in fact, any other Static Analysis</vt:lpstr>
      <vt:lpstr>Introduction</vt:lpstr>
      <vt:lpstr>Caution!</vt:lpstr>
      <vt:lpstr>Checking Compliance</vt:lpstr>
      <vt:lpstr>Section 8.10 “The Essential Type Model”</vt:lpstr>
      <vt:lpstr>Use of defensive implementation techniques</vt:lpstr>
      <vt:lpstr>Defensive Implementation Techniques</vt:lpstr>
      <vt:lpstr>The Apple iPhone SSL Bug</vt:lpstr>
      <vt:lpstr>The Apple iPhone SSL Bug</vt:lpstr>
      <vt:lpstr>The Apple iPhone SSL Bug</vt:lpstr>
      <vt:lpstr>In Summary…</vt:lpstr>
      <vt:lpstr>In 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Captivate Presentations Ltd.</dc:creator>
  <cp:lastModifiedBy>Andrew Banks</cp:lastModifiedBy>
  <cp:revision>37</cp:revision>
  <dcterms:created xsi:type="dcterms:W3CDTF">2019-04-16T10:16:02Z</dcterms:created>
  <dcterms:modified xsi:type="dcterms:W3CDTF">2024-12-08T18:59:13Z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0x010100E1CD2D3B4BE7B043AC9AD1D46A983D0F</vt:lpwstr>
  </property>
  <property fmtid="{D5CDD505-2E9C-101B-9397-08002B2CF9AE}" pid="3" name="TaxKeyword">
    <vt:lpwstr/>
  </property>
</Properties>
</file>