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sldIdLst>
    <p:sldId id="256" r:id="rId2"/>
    <p:sldId id="257" r:id="rId3"/>
    <p:sldId id="259" r:id="rId4"/>
    <p:sldId id="260" r:id="rId5"/>
    <p:sldId id="262" r:id="rId6"/>
    <p:sldId id="267" r:id="rId7"/>
    <p:sldId id="268" r:id="rId8"/>
    <p:sldId id="269" r:id="rId9"/>
    <p:sldId id="270" r:id="rId10"/>
    <p:sldId id="271" r:id="rId11"/>
    <p:sldId id="274" r:id="rId12"/>
    <p:sldId id="261" r:id="rId13"/>
    <p:sldId id="263" r:id="rId14"/>
    <p:sldId id="264" r:id="rId15"/>
    <p:sldId id="265" r:id="rId16"/>
    <p:sldId id="266" r:id="rId17"/>
    <p:sldId id="272" r:id="rId18"/>
    <p:sldId id="275" r:id="rId19"/>
    <p:sldId id="278" r:id="rId20"/>
    <p:sldId id="279" r:id="rId21"/>
    <p:sldId id="283" r:id="rId22"/>
    <p:sldId id="280" r:id="rId23"/>
    <p:sldId id="281" r:id="rId24"/>
    <p:sldId id="282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2"/>
  </p:normalViewPr>
  <p:slideViewPr>
    <p:cSldViewPr snapToGrid="0" snapToObjects="1">
      <p:cViewPr varScale="1">
        <p:scale>
          <a:sx n="70" d="100"/>
          <a:sy n="70" d="100"/>
        </p:scale>
        <p:origin x="184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6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2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6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4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54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4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90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9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6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1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11/15/15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6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Parse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Why Parse?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Parse is extremely easy to set up.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Popular for quick projects and large apps alike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Drag and drop a couple frameworks and write 3 lines of code in your app. That’s the entire setup process.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Takes no extra effort to make apps cross-platform.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API is really simple regardless of platform.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Built-in support for users and encrypted passwords</a:t>
            </a:r>
          </a:p>
          <a:p>
            <a:endParaRPr lang="en-US" sz="2600" dirty="0">
              <a:latin typeface="Apple Braille" charset="0"/>
              <a:ea typeface="Apple Braille" charset="0"/>
              <a:cs typeface="Apple Braille" charset="0"/>
            </a:endParaRPr>
          </a:p>
          <a:p>
            <a:pPr lvl="1"/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6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Why Parse?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Parse is extremely easy to set up.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Popular for quick projects and large apps alike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Drag and drop a couple frameworks and write 3 lines of code in your app. That’s the entire setup process.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Takes no extra effort to make apps cross-platform.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API is really simple regardless of platform.</a:t>
            </a:r>
          </a:p>
          <a:p>
            <a:r>
              <a:rPr lang="en-US" sz="2600" dirty="0">
                <a:latin typeface="Apple Braille" charset="0"/>
                <a:ea typeface="Apple Braille" charset="0"/>
                <a:cs typeface="Apple Braille" charset="0"/>
              </a:rPr>
              <a:t>Built-in support for users and encrypted passwords</a:t>
            </a:r>
          </a:p>
          <a:p>
            <a:pPr marL="182880" lvl="1"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Easily </a:t>
            </a:r>
            <a:r>
              <a:rPr lang="en-US" sz="2400" dirty="0">
                <a:latin typeface="Apple Braille" charset="0"/>
                <a:ea typeface="Apple Braille" charset="0"/>
                <a:cs typeface="Apple Braille" charset="0"/>
              </a:rPr>
              <a:t>upload and download several </a:t>
            </a:r>
            <a:r>
              <a:rPr lang="en-US" sz="2400" dirty="0" err="1">
                <a:latin typeface="Apple Braille" charset="0"/>
                <a:ea typeface="Apple Braille" charset="0"/>
                <a:cs typeface="Apple Braille" charset="0"/>
              </a:rPr>
              <a:t>datatypes</a:t>
            </a:r>
            <a:r>
              <a:rPr lang="en-US" sz="2400" dirty="0">
                <a:latin typeface="Apple Braille" charset="0"/>
                <a:ea typeface="Apple Braille" charset="0"/>
                <a:cs typeface="Apple Braille" charset="0"/>
              </a:rPr>
              <a:t> (numbers, strings, images, </a:t>
            </a:r>
            <a:r>
              <a:rPr lang="en-US" sz="2400" dirty="0" err="1">
                <a:latin typeface="Apple Braille" charset="0"/>
                <a:ea typeface="Apple Braille" charset="0"/>
                <a:cs typeface="Apple Braille" charset="0"/>
              </a:rPr>
              <a:t>geopoints</a:t>
            </a:r>
            <a:r>
              <a:rPr lang="en-US" sz="2400" dirty="0">
                <a:latin typeface="Apple Braille" charset="0"/>
                <a:ea typeface="Apple Braille" charset="0"/>
                <a:cs typeface="Apple Braille" charset="0"/>
              </a:rPr>
              <a:t>).</a:t>
            </a:r>
          </a:p>
          <a:p>
            <a:endParaRPr lang="en-US" sz="2600" dirty="0">
              <a:latin typeface="Apple Braille" charset="0"/>
              <a:ea typeface="Apple Braille" charset="0"/>
              <a:cs typeface="Apple Braille" charset="0"/>
            </a:endParaRPr>
          </a:p>
          <a:p>
            <a:pPr lvl="1"/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Parse: Setup Cloud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Go to </a:t>
            </a:r>
            <a:r>
              <a:rPr lang="en-US" sz="2800" dirty="0" err="1" smtClean="0">
                <a:latin typeface="Apple Braille" charset="0"/>
                <a:ea typeface="Apple Braille" charset="0"/>
                <a:cs typeface="Apple Braille" charset="0"/>
              </a:rPr>
              <a:t>Parse.com</a:t>
            </a:r>
            <a:r>
              <a:rPr lang="en-US" sz="2800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and login/signup</a:t>
            </a:r>
          </a:p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Click “Create a new App”</a:t>
            </a: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67" y="2996928"/>
            <a:ext cx="6693101" cy="29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Parse: Setup Cloud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Go to </a:t>
            </a:r>
            <a:r>
              <a:rPr lang="en-US" sz="2800" dirty="0" err="1" smtClean="0">
                <a:latin typeface="Apple Braille" charset="0"/>
                <a:ea typeface="Apple Braille" charset="0"/>
                <a:cs typeface="Apple Braille" charset="0"/>
              </a:rPr>
              <a:t>Parse.com</a:t>
            </a:r>
            <a:r>
              <a:rPr lang="en-US" sz="2800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and login/signup</a:t>
            </a:r>
          </a:p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Click “Create a new App”</a:t>
            </a:r>
          </a:p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That’s it.</a:t>
            </a: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867" y="2996928"/>
            <a:ext cx="6693101" cy="29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2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Go to </a:t>
            </a:r>
            <a:r>
              <a:rPr lang="en-US" sz="2800" dirty="0" err="1" smtClean="0">
                <a:latin typeface="Apple Braille" charset="0"/>
                <a:ea typeface="Apple Braille" charset="0"/>
                <a:cs typeface="Apple Braille" charset="0"/>
              </a:rPr>
              <a:t>Parse.com</a:t>
            </a:r>
            <a:r>
              <a:rPr lang="en-US" sz="2800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and login/signup</a:t>
            </a:r>
          </a:p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Click “Create a new App”</a:t>
            </a:r>
          </a:p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That’s it.</a:t>
            </a: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0"/>
            <a:ext cx="11063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Go to </a:t>
            </a:r>
            <a:r>
              <a:rPr lang="en-US" sz="2800" dirty="0" err="1" smtClean="0">
                <a:latin typeface="Apple Braille" charset="0"/>
                <a:ea typeface="Apple Braille" charset="0"/>
                <a:cs typeface="Apple Braille" charset="0"/>
              </a:rPr>
              <a:t>Parse.com</a:t>
            </a:r>
            <a:r>
              <a:rPr lang="en-US" sz="2800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and login/signup</a:t>
            </a:r>
          </a:p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Click “Create a new App”</a:t>
            </a:r>
          </a:p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That’s it.</a:t>
            </a: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0"/>
            <a:ext cx="1106399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0944" y="3777472"/>
            <a:ext cx="268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Braille" charset="0"/>
                <a:ea typeface="Apple Braille" charset="0"/>
                <a:cs typeface="Apple Braille" charset="0"/>
              </a:rPr>
              <a:t>Classes within the project</a:t>
            </a:r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700784" y="1627632"/>
            <a:ext cx="1463040" cy="2149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191633" y="3777472"/>
            <a:ext cx="4599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pple Braille" charset="0"/>
                <a:ea typeface="Apple Braille" charset="0"/>
                <a:cs typeface="Apple Braille" charset="0"/>
              </a:rPr>
              <a:t>Values within this class (represented by rows)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074920" y="2121408"/>
            <a:ext cx="1545336" cy="165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71084" y="3022092"/>
            <a:ext cx="4157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pple Braille" charset="0"/>
                <a:ea typeface="Apple Braille" charset="0"/>
                <a:cs typeface="Apple Braille" charset="0"/>
              </a:rPr>
              <a:t>Keys for values </a:t>
            </a:r>
            <a:r>
              <a:rPr lang="en-US" smtClean="0">
                <a:latin typeface="Apple Braille" charset="0"/>
                <a:ea typeface="Apple Braille" charset="0"/>
                <a:cs typeface="Apple Braille" charset="0"/>
              </a:rPr>
              <a:t>(represented by columns)</a:t>
            </a:r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838444" y="996696"/>
            <a:ext cx="2446020" cy="1952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9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Go to </a:t>
            </a:r>
            <a:r>
              <a:rPr lang="en-US" sz="2800" dirty="0" err="1" smtClean="0">
                <a:latin typeface="Apple Braille" charset="0"/>
                <a:ea typeface="Apple Braille" charset="0"/>
                <a:cs typeface="Apple Braille" charset="0"/>
              </a:rPr>
              <a:t>Parse.com</a:t>
            </a:r>
            <a:r>
              <a:rPr lang="en-US" sz="2800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and login/signup</a:t>
            </a:r>
          </a:p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Click “Create a new App”</a:t>
            </a:r>
          </a:p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That’s it.</a:t>
            </a: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0"/>
            <a:ext cx="1106399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10840" y="3059668"/>
            <a:ext cx="5731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pple Braille" charset="0"/>
                <a:ea typeface="Apple Braille" charset="0"/>
                <a:cs typeface="Apple Braille" charset="0"/>
              </a:rPr>
              <a:t>Tabs for </a:t>
            </a:r>
            <a:r>
              <a:rPr lang="en-US" dirty="0" err="1" smtClean="0">
                <a:latin typeface="Apple Braille" charset="0"/>
                <a:ea typeface="Apple Braille" charset="0"/>
                <a:cs typeface="Apple Braille" charset="0"/>
              </a:rPr>
              <a:t>Node.js</a:t>
            </a:r>
            <a:r>
              <a:rPr lang="en-US" dirty="0" smtClean="0">
                <a:latin typeface="Apple Braille" charset="0"/>
                <a:ea typeface="Apple Braille" charset="0"/>
                <a:cs typeface="Apple Braille" charset="0"/>
              </a:rPr>
              <a:t> cloud server code (if you want to use it)</a:t>
            </a:r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67712" y="3149108"/>
            <a:ext cx="1554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6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Go to </a:t>
            </a:r>
            <a:r>
              <a:rPr lang="en-US" sz="2800" dirty="0" err="1" smtClean="0">
                <a:latin typeface="Apple Braille" charset="0"/>
                <a:ea typeface="Apple Braille" charset="0"/>
                <a:cs typeface="Apple Braille" charset="0"/>
              </a:rPr>
              <a:t>Parse.com</a:t>
            </a:r>
            <a:r>
              <a:rPr lang="en-US" sz="2800" dirty="0">
                <a:latin typeface="Apple Braille" charset="0"/>
                <a:ea typeface="Apple Braille" charset="0"/>
                <a:cs typeface="Apple Braille" charset="0"/>
              </a:rPr>
              <a:t> </a:t>
            </a:r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and login/signup</a:t>
            </a:r>
          </a:p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Click “Create a new App”</a:t>
            </a:r>
          </a:p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That’s it.</a:t>
            </a: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0"/>
            <a:ext cx="11063992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10840" y="3059668"/>
            <a:ext cx="5731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pple Braille" charset="0"/>
                <a:ea typeface="Apple Braille" charset="0"/>
                <a:cs typeface="Apple Braille" charset="0"/>
              </a:rPr>
              <a:t>Tabs for </a:t>
            </a:r>
            <a:r>
              <a:rPr lang="en-US" dirty="0" err="1" smtClean="0">
                <a:latin typeface="Apple Braille" charset="0"/>
                <a:ea typeface="Apple Braille" charset="0"/>
                <a:cs typeface="Apple Braille" charset="0"/>
              </a:rPr>
              <a:t>Node.js</a:t>
            </a:r>
            <a:r>
              <a:rPr lang="en-US" dirty="0" smtClean="0">
                <a:latin typeface="Apple Braille" charset="0"/>
                <a:ea typeface="Apple Braille" charset="0"/>
                <a:cs typeface="Apple Braille" charset="0"/>
              </a:rPr>
              <a:t> cloud server code (if you want to use it)</a:t>
            </a:r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67712" y="3149108"/>
            <a:ext cx="1554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79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Parse API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Anything that you want to store is a </a:t>
            </a:r>
            <a:r>
              <a:rPr lang="en-US" sz="2800" dirty="0" err="1" smtClean="0">
                <a:latin typeface="Apple Braille" charset="0"/>
                <a:ea typeface="Apple Braille" charset="0"/>
                <a:cs typeface="Apple Braille" charset="0"/>
              </a:rPr>
              <a:t>PFObject</a:t>
            </a:r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.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A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PFObject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 falls under some class, and it contains keys which can hold various types of data.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Also more specific types of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PFObjects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 (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PFUser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,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PFGeopoint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,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PFData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,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PFFile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)</a:t>
            </a: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lvl="1"/>
            <a:endParaRPr lang="en-US" sz="24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2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Parse API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Anything that you want to store is a </a:t>
            </a:r>
            <a:r>
              <a:rPr lang="en-US" sz="2800" dirty="0" err="1" smtClean="0">
                <a:latin typeface="Apple Braille" charset="0"/>
                <a:ea typeface="Apple Braille" charset="0"/>
                <a:cs typeface="Apple Braille" charset="0"/>
              </a:rPr>
              <a:t>PFObject</a:t>
            </a:r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.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A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PFObject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 falls under some class, and it contains keys which can hold various types of data.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Also more specific types of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PFObjects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 (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PFUser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,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PFGeopoint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,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PFData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,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PFFile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)</a:t>
            </a:r>
          </a:p>
          <a:p>
            <a:r>
              <a:rPr lang="en-US" sz="2600" dirty="0">
                <a:latin typeface="Apple Braille" charset="0"/>
                <a:ea typeface="Apple Braille" charset="0"/>
                <a:cs typeface="Apple Braille" charset="0"/>
              </a:rPr>
              <a:t>Classes and keys can only be made on the Parse website.</a:t>
            </a: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lvl="1"/>
            <a:endParaRPr lang="en-US" sz="24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Parse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Parse is a ridiculously easy-to-use cloud service.</a:t>
            </a: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Parse API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Anything that you want to store is a </a:t>
            </a:r>
            <a:r>
              <a:rPr lang="en-US" sz="2800" dirty="0" err="1" smtClean="0">
                <a:latin typeface="Apple Braille" charset="0"/>
                <a:ea typeface="Apple Braille" charset="0"/>
                <a:cs typeface="Apple Braille" charset="0"/>
              </a:rPr>
              <a:t>PFObject</a:t>
            </a:r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.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A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PFObject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 falls under some class, and it contains keys which can hold various types of data.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Also more specific types of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PFObjects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 (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PFUser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,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PFGeopoint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,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PFData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,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PFFile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)</a:t>
            </a:r>
          </a:p>
          <a:p>
            <a:r>
              <a:rPr lang="en-US" sz="2600" dirty="0">
                <a:latin typeface="Apple Braille" charset="0"/>
                <a:ea typeface="Apple Braille" charset="0"/>
                <a:cs typeface="Apple Braille" charset="0"/>
              </a:rPr>
              <a:t>Classes and keys can only be made on the Parse website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Can remove </a:t>
            </a:r>
            <a:r>
              <a:rPr lang="en-US" sz="2600" dirty="0" err="1" smtClean="0">
                <a:latin typeface="Apple Braille" charset="0"/>
                <a:ea typeface="Apple Braille" charset="0"/>
                <a:cs typeface="Apple Braille" charset="0"/>
              </a:rPr>
              <a:t>PFObjects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 either in code or on the website.</a:t>
            </a:r>
          </a:p>
          <a:p>
            <a:endParaRPr lang="en-US" sz="2600" dirty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lvl="1"/>
            <a:endParaRPr lang="en-US" sz="24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3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Parse API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Anything that you want to store is a </a:t>
            </a:r>
            <a:r>
              <a:rPr lang="en-US" sz="2800" dirty="0" err="1" smtClean="0">
                <a:latin typeface="Apple Braille" charset="0"/>
                <a:ea typeface="Apple Braille" charset="0"/>
                <a:cs typeface="Apple Braille" charset="0"/>
              </a:rPr>
              <a:t>PFObject</a:t>
            </a:r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.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A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PFObject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 falls under some class, and it contains keys which can hold various types of data.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Also more specific types of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PFObjects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 (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PFUser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,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PFGeopoint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,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PFData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, </a:t>
            </a:r>
            <a:r>
              <a:rPr lang="en-US" sz="2400" dirty="0" err="1" smtClean="0">
                <a:latin typeface="Apple Braille" charset="0"/>
                <a:ea typeface="Apple Braille" charset="0"/>
                <a:cs typeface="Apple Braille" charset="0"/>
              </a:rPr>
              <a:t>PFFile</a:t>
            </a:r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)</a:t>
            </a:r>
          </a:p>
          <a:p>
            <a:r>
              <a:rPr lang="en-US" sz="2600" dirty="0">
                <a:latin typeface="Apple Braille" charset="0"/>
                <a:ea typeface="Apple Braille" charset="0"/>
                <a:cs typeface="Apple Braille" charset="0"/>
              </a:rPr>
              <a:t>Classes and keys can only be made on the Parse website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Can remove </a:t>
            </a:r>
            <a:r>
              <a:rPr lang="en-US" sz="2600" dirty="0" err="1" smtClean="0">
                <a:latin typeface="Apple Braille" charset="0"/>
                <a:ea typeface="Apple Braille" charset="0"/>
                <a:cs typeface="Apple Braille" charset="0"/>
              </a:rPr>
              <a:t>PFObjects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 either in code or on the website.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Every </a:t>
            </a:r>
            <a:r>
              <a:rPr lang="en-US" sz="2600" dirty="0" err="1" smtClean="0">
                <a:latin typeface="Apple Braille" charset="0"/>
                <a:ea typeface="Apple Braille" charset="0"/>
                <a:cs typeface="Apple Braille" charset="0"/>
              </a:rPr>
              <a:t>PFObject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 has a unique </a:t>
            </a:r>
            <a:r>
              <a:rPr lang="en-US" sz="2600" dirty="0" err="1" smtClean="0">
                <a:latin typeface="Apple Braille" charset="0"/>
                <a:ea typeface="Apple Braille" charset="0"/>
                <a:cs typeface="Apple Braille" charset="0"/>
              </a:rPr>
              <a:t>objectID</a:t>
            </a:r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600" dirty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lvl="1"/>
            <a:endParaRPr lang="en-US" sz="24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Parse Queries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A </a:t>
            </a:r>
            <a:r>
              <a:rPr lang="en-US" sz="2600" b="1" dirty="0" smtClean="0">
                <a:latin typeface="Apple Braille" charset="0"/>
                <a:ea typeface="Apple Braille" charset="0"/>
                <a:cs typeface="Apple Braille" charset="0"/>
              </a:rPr>
              <a:t>query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 is a request for information from the database.</a:t>
            </a: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lvl="1"/>
            <a:endParaRPr lang="en-US" sz="24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Parse Queries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A </a:t>
            </a:r>
            <a:r>
              <a:rPr lang="en-US" sz="2600" b="1" dirty="0" smtClean="0">
                <a:latin typeface="Apple Braille" charset="0"/>
                <a:ea typeface="Apple Braille" charset="0"/>
                <a:cs typeface="Apple Braille" charset="0"/>
              </a:rPr>
              <a:t>query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 is a request for information from the database.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For Parse queries, you initialize a query by specifying the class you want to search through.</a:t>
            </a: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lvl="1"/>
            <a:endParaRPr lang="en-US" sz="24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Parse Queries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A </a:t>
            </a:r>
            <a:r>
              <a:rPr lang="en-US" sz="2600" b="1" dirty="0" smtClean="0">
                <a:latin typeface="Apple Braille" charset="0"/>
                <a:ea typeface="Apple Braille" charset="0"/>
                <a:cs typeface="Apple Braille" charset="0"/>
              </a:rPr>
              <a:t>query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 is a request for information from the database.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For Parse queries, you initialize a query by specifying the class you want to search through.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Can be as specific as you want 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I want a list of all users who are 18 years old 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I want the menu items from Chipotle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I want an object with this Object ID</a:t>
            </a: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lvl="1"/>
            <a:endParaRPr lang="en-US" sz="24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Parse Queries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A </a:t>
            </a:r>
            <a:r>
              <a:rPr lang="en-US" sz="2600" b="1" dirty="0" smtClean="0">
                <a:latin typeface="Apple Braille" charset="0"/>
                <a:ea typeface="Apple Braille" charset="0"/>
                <a:cs typeface="Apple Braille" charset="0"/>
              </a:rPr>
              <a:t>query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 is a request for information from the database.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For Parse queries, you initialize a query by specifying the class you want to search through.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Can be as specific as you want 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I want a list of all users who are 18 years old 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I want the menu items from Chipotle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I want an object with this Object ID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Queries will get you </a:t>
            </a:r>
            <a:r>
              <a:rPr lang="en-US" sz="2600" dirty="0" err="1" smtClean="0">
                <a:latin typeface="Apple Braille" charset="0"/>
                <a:ea typeface="Apple Braille" charset="0"/>
                <a:cs typeface="Apple Braille" charset="0"/>
              </a:rPr>
              <a:t>PFObjects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 that match, and you can get whatever information you need from the </a:t>
            </a:r>
            <a:r>
              <a:rPr lang="en-US" sz="2600" dirty="0" err="1" smtClean="0">
                <a:latin typeface="Apple Braille" charset="0"/>
                <a:ea typeface="Apple Braille" charset="0"/>
                <a:cs typeface="Apple Braille" charset="0"/>
              </a:rPr>
              <a:t>PFObject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.</a:t>
            </a: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lvl="1"/>
            <a:endParaRPr lang="en-US" sz="24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Parse Queries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5029200"/>
          </a:xfrm>
        </p:spPr>
        <p:txBody>
          <a:bodyPr/>
          <a:lstStyle/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A </a:t>
            </a:r>
            <a:r>
              <a:rPr lang="en-US" sz="2600" b="1" dirty="0" smtClean="0">
                <a:latin typeface="Apple Braille" charset="0"/>
                <a:ea typeface="Apple Braille" charset="0"/>
                <a:cs typeface="Apple Braille" charset="0"/>
              </a:rPr>
              <a:t>query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 is a request for information from the database.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For Parse queries, you initialize a query by specifying the class you want to search through.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Can be as specific as you want 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I want a list of all users who are 18 years old 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I want the menu items from Chipotle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I want an object with this Object ID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Queries will get you </a:t>
            </a:r>
            <a:r>
              <a:rPr lang="en-US" sz="2600" dirty="0" err="1" smtClean="0">
                <a:latin typeface="Apple Braille" charset="0"/>
                <a:ea typeface="Apple Braille" charset="0"/>
                <a:cs typeface="Apple Braille" charset="0"/>
              </a:rPr>
              <a:t>PFObjects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 that match, and you can get whatever information you need from the </a:t>
            </a:r>
            <a:r>
              <a:rPr lang="en-US" sz="2600" dirty="0" err="1" smtClean="0">
                <a:latin typeface="Apple Braille" charset="0"/>
                <a:ea typeface="Apple Braille" charset="0"/>
                <a:cs typeface="Apple Braille" charset="0"/>
              </a:rPr>
              <a:t>PFObject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Queries can be done in the foreground or the background.</a:t>
            </a: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lvl="1"/>
            <a:endParaRPr lang="en-US" sz="24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Parse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Parse is a ridiculously easy-to-use </a:t>
            </a:r>
            <a:r>
              <a:rPr lang="en-US" sz="2800" dirty="0">
                <a:latin typeface="Apple Braille" charset="0"/>
                <a:ea typeface="Apple Braille" charset="0"/>
                <a:cs typeface="Apple Braille" charset="0"/>
              </a:rPr>
              <a:t>cloud service.</a:t>
            </a:r>
          </a:p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Owned by Facebook (bought in 2013)</a:t>
            </a: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Parse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Parse is a ridiculously easy-to-use </a:t>
            </a:r>
            <a:r>
              <a:rPr lang="en-US" sz="2800" dirty="0">
                <a:latin typeface="Apple Braille" charset="0"/>
                <a:ea typeface="Apple Braille" charset="0"/>
                <a:cs typeface="Apple Braille" charset="0"/>
              </a:rPr>
              <a:t>cloud service.</a:t>
            </a:r>
          </a:p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Owned by Facebook (bought in 2013)</a:t>
            </a:r>
          </a:p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Tons of features with little-to-no setup</a:t>
            </a:r>
          </a:p>
          <a:p>
            <a:pPr lvl="1"/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Backend server with classes, keys, and values</a:t>
            </a:r>
          </a:p>
          <a:p>
            <a:pPr lvl="1"/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Cloud server with </a:t>
            </a:r>
            <a:r>
              <a:rPr lang="en-US" sz="2600" dirty="0" err="1" smtClean="0">
                <a:latin typeface="Apple Braille" charset="0"/>
                <a:ea typeface="Apple Braille" charset="0"/>
                <a:cs typeface="Apple Braille" charset="0"/>
              </a:rPr>
              <a:t>Node.js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 built right in</a:t>
            </a:r>
          </a:p>
          <a:p>
            <a:pPr lvl="1"/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Widespread push notification support</a:t>
            </a:r>
          </a:p>
          <a:p>
            <a:pPr lvl="1"/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pPr lvl="1"/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Parse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Parse is a ridiculously easy-to-use </a:t>
            </a:r>
            <a:r>
              <a:rPr lang="en-US" sz="2800" dirty="0">
                <a:latin typeface="Apple Braille" charset="0"/>
                <a:ea typeface="Apple Braille" charset="0"/>
                <a:cs typeface="Apple Braille" charset="0"/>
              </a:rPr>
              <a:t>cloud service.</a:t>
            </a:r>
          </a:p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Owned by Facebook (bought in 2013)</a:t>
            </a:r>
          </a:p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Tons of features with little-to-no setup</a:t>
            </a:r>
          </a:p>
          <a:p>
            <a:pPr lvl="1"/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Backend server with classes, keys, and values</a:t>
            </a:r>
          </a:p>
          <a:p>
            <a:pPr lvl="1"/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Cloud server with </a:t>
            </a:r>
            <a:r>
              <a:rPr lang="en-US" sz="2600" dirty="0" err="1" smtClean="0">
                <a:latin typeface="Apple Braille" charset="0"/>
                <a:ea typeface="Apple Braille" charset="0"/>
                <a:cs typeface="Apple Braille" charset="0"/>
              </a:rPr>
              <a:t>Node.js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 built right in</a:t>
            </a:r>
          </a:p>
          <a:p>
            <a:pPr lvl="1"/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Widespread push notification support</a:t>
            </a:r>
          </a:p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Provides APIs for several platforms (iOS, Android, JavaScript)</a:t>
            </a:r>
          </a:p>
          <a:p>
            <a:pPr lvl="1"/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Why Parse?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Parse is extremely easy to set up.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Popular for quick projects and large apps alike</a:t>
            </a:r>
          </a:p>
          <a:p>
            <a:pPr lvl="1"/>
            <a:endParaRPr lang="en-US" sz="2400" dirty="0">
              <a:latin typeface="Apple Braille" charset="0"/>
              <a:ea typeface="Apple Braille" charset="0"/>
              <a:cs typeface="Apple Braille" charset="0"/>
            </a:endParaRPr>
          </a:p>
          <a:p>
            <a:pPr lvl="1"/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Why Parse?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Parse is extremely easy to set up.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Popular for quick projects and large apps alike</a:t>
            </a:r>
          </a:p>
          <a:p>
            <a:r>
              <a:rPr lang="en-US" sz="2600" dirty="0">
                <a:latin typeface="Apple Braille" charset="0"/>
                <a:ea typeface="Apple Braille" charset="0"/>
                <a:cs typeface="Apple Braille" charset="0"/>
              </a:rPr>
              <a:t>D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rag and drop a couple frameworks and write 3 lines of code in your app. That’s the entire setup process.</a:t>
            </a:r>
          </a:p>
          <a:p>
            <a:pPr lvl="1"/>
            <a:endParaRPr lang="en-US" sz="2400" dirty="0">
              <a:latin typeface="Apple Braille" charset="0"/>
              <a:ea typeface="Apple Braille" charset="0"/>
              <a:cs typeface="Apple Braille" charset="0"/>
            </a:endParaRPr>
          </a:p>
          <a:p>
            <a:pPr lvl="1"/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Why Parse?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Parse is extremely easy to set up.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Popular for quick projects and large apps alike</a:t>
            </a:r>
          </a:p>
          <a:p>
            <a:r>
              <a:rPr lang="en-US" sz="2600" dirty="0">
                <a:latin typeface="Apple Braille" charset="0"/>
                <a:ea typeface="Apple Braille" charset="0"/>
                <a:cs typeface="Apple Braille" charset="0"/>
              </a:rPr>
              <a:t>D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rag and drop a couple frameworks and write 3 lines of code in your app. That’s the entire setup process.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Takes no extra effort to make apps cross-platform.</a:t>
            </a:r>
            <a:endParaRPr lang="en-US" sz="2600" dirty="0">
              <a:latin typeface="Apple Braille" charset="0"/>
              <a:ea typeface="Apple Braille" charset="0"/>
              <a:cs typeface="Apple Braille" charset="0"/>
            </a:endParaRPr>
          </a:p>
          <a:p>
            <a:pPr lvl="1"/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pple Braille" charset="0"/>
                <a:ea typeface="Apple Braille" charset="0"/>
                <a:cs typeface="Apple Braille" charset="0"/>
              </a:rPr>
              <a:t>Why Parse?</a:t>
            </a:r>
            <a:endParaRPr lang="en-US" cap="none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pple Braille" charset="0"/>
                <a:ea typeface="Apple Braille" charset="0"/>
                <a:cs typeface="Apple Braille" charset="0"/>
              </a:rPr>
              <a:t>Parse is extremely easy to set up.</a:t>
            </a:r>
          </a:p>
          <a:p>
            <a:pPr lvl="1"/>
            <a:r>
              <a:rPr lang="en-US" sz="2400" dirty="0" smtClean="0">
                <a:latin typeface="Apple Braille" charset="0"/>
                <a:ea typeface="Apple Braille" charset="0"/>
                <a:cs typeface="Apple Braille" charset="0"/>
              </a:rPr>
              <a:t>Popular for quick projects and large apps alike</a:t>
            </a:r>
          </a:p>
          <a:p>
            <a:r>
              <a:rPr lang="en-US" sz="2600" dirty="0">
                <a:latin typeface="Apple Braille" charset="0"/>
                <a:ea typeface="Apple Braille" charset="0"/>
                <a:cs typeface="Apple Braille" charset="0"/>
              </a:rPr>
              <a:t>D</a:t>
            </a:r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rag and drop a couple frameworks and write 3 lines of code in your app. That’s the entire setup process.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Takes no extra effort to make apps cross-platform.</a:t>
            </a:r>
          </a:p>
          <a:p>
            <a:r>
              <a:rPr lang="en-US" sz="2600" dirty="0" smtClean="0">
                <a:latin typeface="Apple Braille" charset="0"/>
                <a:ea typeface="Apple Braille" charset="0"/>
                <a:cs typeface="Apple Braille" charset="0"/>
              </a:rPr>
              <a:t>API is really simple regardless of platform.</a:t>
            </a:r>
          </a:p>
          <a:p>
            <a:endParaRPr lang="en-US" sz="2600" dirty="0">
              <a:latin typeface="Apple Braille" charset="0"/>
              <a:ea typeface="Apple Braille" charset="0"/>
              <a:cs typeface="Apple Braille" charset="0"/>
            </a:endParaRPr>
          </a:p>
          <a:p>
            <a:pPr lvl="1"/>
            <a:endParaRPr lang="en-US" sz="26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sz="28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en-US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24" y="404876"/>
            <a:ext cx="4053840" cy="168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3104" y="2450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1115</TotalTime>
  <Words>1120</Words>
  <Application>Microsoft Macintosh PowerPoint</Application>
  <PresentationFormat>Widescreen</PresentationFormat>
  <Paragraphs>182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Apple Braille</vt:lpstr>
      <vt:lpstr>Calibri</vt:lpstr>
      <vt:lpstr>Rockwell</vt:lpstr>
      <vt:lpstr>Rockwell Condensed</vt:lpstr>
      <vt:lpstr>Rockwell Extra Bold</vt:lpstr>
      <vt:lpstr>Wingdings</vt:lpstr>
      <vt:lpstr>Wood Type</vt:lpstr>
      <vt:lpstr>Parse</vt:lpstr>
      <vt:lpstr>Parse</vt:lpstr>
      <vt:lpstr>Parse</vt:lpstr>
      <vt:lpstr>Parse</vt:lpstr>
      <vt:lpstr>Parse</vt:lpstr>
      <vt:lpstr>Why Parse?</vt:lpstr>
      <vt:lpstr>Why Parse?</vt:lpstr>
      <vt:lpstr>Why Parse?</vt:lpstr>
      <vt:lpstr>Why Parse?</vt:lpstr>
      <vt:lpstr>Why Parse?</vt:lpstr>
      <vt:lpstr>Why Parse?</vt:lpstr>
      <vt:lpstr>Parse: Setup Cloud</vt:lpstr>
      <vt:lpstr>Parse: Setup Cloud</vt:lpstr>
      <vt:lpstr>PowerPoint Presentation</vt:lpstr>
      <vt:lpstr>PowerPoint Presentation</vt:lpstr>
      <vt:lpstr>PowerPoint Presentation</vt:lpstr>
      <vt:lpstr>PowerPoint Presentation</vt:lpstr>
      <vt:lpstr>Parse API</vt:lpstr>
      <vt:lpstr>Parse API</vt:lpstr>
      <vt:lpstr>Parse API</vt:lpstr>
      <vt:lpstr>Parse API</vt:lpstr>
      <vt:lpstr>Parse Queries</vt:lpstr>
      <vt:lpstr>Parse Queries</vt:lpstr>
      <vt:lpstr>Parse Queries</vt:lpstr>
      <vt:lpstr>Parse Queries</vt:lpstr>
      <vt:lpstr>Parse Queries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Parse</dc:title>
  <dc:creator>Microsoft Office User</dc:creator>
  <cp:lastModifiedBy>Microsoft Office User</cp:lastModifiedBy>
  <cp:revision>6</cp:revision>
  <dcterms:created xsi:type="dcterms:W3CDTF">2015-11-16T02:06:38Z</dcterms:created>
  <dcterms:modified xsi:type="dcterms:W3CDTF">2015-11-16T20:42:12Z</dcterms:modified>
</cp:coreProperties>
</file>