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9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13"/>
  </p:normalViewPr>
  <p:slideViewPr>
    <p:cSldViewPr snapToGrid="0" snapToObjects="1">
      <p:cViewPr varScale="1">
        <p:scale>
          <a:sx n="119" d="100"/>
          <a:sy n="119" d="100"/>
        </p:scale>
        <p:origin x="127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11/30/15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11/30/15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11/30/15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 smtClean="0">
                <a:latin typeface="Calibri" charset="0"/>
                <a:ea typeface="Calibri" charset="0"/>
                <a:cs typeface="Calibri" charset="0"/>
              </a:rPr>
              <a:t>CoreLocation</a:t>
            </a:r>
            <a:r>
              <a:rPr lang="en-US" cap="none" dirty="0" smtClean="0">
                <a:latin typeface="Calibri" charset="0"/>
                <a:ea typeface="Calibri" charset="0"/>
                <a:cs typeface="Calibri" charset="0"/>
              </a:rPr>
              <a:t> and </a:t>
            </a:r>
            <a:r>
              <a:rPr lang="en-US" cap="none" dirty="0" err="1" smtClean="0">
                <a:latin typeface="Calibri" charset="0"/>
                <a:ea typeface="Calibri" charset="0"/>
                <a:cs typeface="Calibri" charset="0"/>
              </a:rPr>
              <a:t>MapKit</a:t>
            </a:r>
            <a:endParaRPr lang="en-US" cap="none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Amolak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Nagi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07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>
                <a:latin typeface="Calibri" charset="0"/>
                <a:ea typeface="Calibri" charset="0"/>
                <a:cs typeface="Calibri" charset="0"/>
              </a:rPr>
              <a:t>MKMapView</a:t>
            </a:r>
            <a:endParaRPr lang="en-US" cap="none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Just like a 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UIView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, but has a geographic map inside of it.</a:t>
            </a:r>
          </a:p>
        </p:txBody>
      </p:sp>
    </p:spTree>
    <p:extLst>
      <p:ext uri="{BB962C8B-B14F-4D97-AF65-F5344CB8AC3E}">
        <p14:creationId xmlns:p14="http://schemas.microsoft.com/office/powerpoint/2010/main" val="1156952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>
                <a:latin typeface="Calibri" charset="0"/>
                <a:ea typeface="Calibri" charset="0"/>
                <a:cs typeface="Calibri" charset="0"/>
              </a:rPr>
              <a:t>MKMapView</a:t>
            </a:r>
            <a:endParaRPr lang="en-US" cap="none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Just like a 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UIView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, but has a geographic map inside of it.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By default shows U.S. map and allows you to pan and zoom, but you’ll probably want to set these properties to your liking:</a:t>
            </a:r>
          </a:p>
          <a:p>
            <a:pPr lvl="1"/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showsUserLocation</a:t>
            </a:r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zoomEnabled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scrollEnabled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pitchEnabled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rotateEnabled</a:t>
            </a:r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showsCompass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showsPointsOfInterest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showsBuildings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showsZoomControls</a:t>
            </a:r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  <a:p>
            <a:pPr lvl="1"/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903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>
                <a:latin typeface="Calibri" charset="0"/>
                <a:ea typeface="Calibri" charset="0"/>
                <a:cs typeface="Calibri" charset="0"/>
              </a:rPr>
              <a:t>MKMapView</a:t>
            </a:r>
            <a:endParaRPr lang="en-US" cap="none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Just like a 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UIView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, but has a geographic map inside of it. 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By default shows U.S. map and allows you to pan and zoom, but you’ll probably want to set these properties to your liking:</a:t>
            </a:r>
          </a:p>
          <a:p>
            <a:pPr lvl="1"/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showsUserLocation</a:t>
            </a:r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zoomEnabled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scrollEnabled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pitchEnabled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rotateEnabled</a:t>
            </a:r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showsCompass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showsPointsOfInterest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showsBuildings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showsZoomControls</a:t>
            </a:r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Can add annotated points of interest onto the map (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MKPointAnnotation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), which are located by 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CLLocationCoordinate2D</a:t>
            </a:r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  <a:p>
            <a:pPr lvl="1"/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029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>
                <a:latin typeface="Calibri" charset="0"/>
                <a:ea typeface="Calibri" charset="0"/>
                <a:cs typeface="Calibri" charset="0"/>
              </a:rPr>
              <a:t>MKMapView</a:t>
            </a:r>
            <a:endParaRPr lang="en-US" cap="none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Just like a 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UIView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, but has a geographic map inside of it. 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By default shows U.S. map and allows you to pan and zoom, but you’ll probably want to set these properties to your liking:</a:t>
            </a:r>
          </a:p>
          <a:p>
            <a:pPr lvl="1"/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showsUserLocation</a:t>
            </a:r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zoomEnabled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scrollEnabled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pitchEnabled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rotateEnabled</a:t>
            </a:r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showsCompass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showsPointsOfInterest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showsBuildings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showsZoomControls</a:t>
            </a:r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Can add annotated points of interest onto the map (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MKPointAnnotation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), which are located by CLLocationCoordinate2D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One annoyance: if you want to zoom into a region you must calculate the region radius and perform the zoom yourself programmatically (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MKCoordinateRegionMakeWithDistance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())</a:t>
            </a:r>
          </a:p>
          <a:p>
            <a:pPr lvl="1"/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225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>
                <a:latin typeface="Calibri" charset="0"/>
                <a:ea typeface="Calibri" charset="0"/>
                <a:cs typeface="Calibri" charset="0"/>
              </a:rPr>
              <a:t>CoreLocation</a:t>
            </a:r>
            <a:endParaRPr lang="en-US" cap="none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“The Core Location framework lets you determine the current location or heading associated with a device.”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743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>
                <a:latin typeface="Calibri" charset="0"/>
                <a:ea typeface="Calibri" charset="0"/>
                <a:cs typeface="Calibri" charset="0"/>
              </a:rPr>
              <a:t>CoreLocation</a:t>
            </a:r>
            <a:endParaRPr lang="en-US" cap="none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“The Core Location framework lets you determine the current location or heading associated with a device.”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It can do a lot more than just basic location. “You can also use it to define geographic regions and monitor when the user crosses the boundaries of those regions.”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561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>
                <a:latin typeface="Calibri" charset="0"/>
                <a:ea typeface="Calibri" charset="0"/>
                <a:cs typeface="Calibri" charset="0"/>
              </a:rPr>
              <a:t>CoreLocation</a:t>
            </a:r>
            <a:endParaRPr lang="en-US" cap="none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“The Core Location framework lets you determine the current location or heading associated with a device.”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It can do a lot more than just basic location. “You can also use it to define geographic regions and monitor when the user crosses the boundaries of those regions.”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“you can also define a region around a Bluetooth beacon.”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370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>
                <a:latin typeface="Calibri" charset="0"/>
                <a:ea typeface="Calibri" charset="0"/>
                <a:cs typeface="Calibri" charset="0"/>
              </a:rPr>
              <a:t>CoreLocation</a:t>
            </a:r>
            <a:endParaRPr lang="en-US" cap="none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“The Core Location framework lets you determine the current location or heading associated with a device.”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It can do a lot more than just basic location. “You can also use it to define geographic regions and monitor when the user crosses the boundaries of those regions.”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“you can also define a region around a Bluetooth beacon.”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We’re going to focus on just location today.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347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>
                <a:latin typeface="Calibri" charset="0"/>
                <a:ea typeface="Calibri" charset="0"/>
                <a:cs typeface="Calibri" charset="0"/>
              </a:rPr>
              <a:t>CLLocation</a:t>
            </a:r>
            <a:endParaRPr lang="en-US" cap="none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Class associated with recording geographic data.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Longitude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Latitude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Horizontal Accuracy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Vertical Accuracy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Altitude (this is somewhat new)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081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>
                <a:latin typeface="Calibri" charset="0"/>
                <a:ea typeface="Calibri" charset="0"/>
                <a:cs typeface="Calibri" charset="0"/>
              </a:rPr>
              <a:t>CLLocation</a:t>
            </a:r>
            <a:endParaRPr lang="en-US" cap="none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Class associated with recording geographic data.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Longitude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Latitude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Horizontal Accuracy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Vertical Accuracy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Altitude (this is somewhat new)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Everything managed by a class called 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CLLocationManager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 (under a 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CLLocationManagerDelegate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9144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>
                <a:latin typeface="Calibri" charset="0"/>
                <a:ea typeface="Calibri" charset="0"/>
                <a:cs typeface="Calibri" charset="0"/>
              </a:rPr>
              <a:t>CLLocation</a:t>
            </a:r>
            <a:endParaRPr lang="en-US" cap="none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Class associated with recording geographic data.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Longitude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Latitude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Horizontal Accuracy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Vertical Accuracy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Altitude (this is somewhat new)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Everything managed by a class called 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CLLocationManager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 (under a 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CLLocationManagerDelegate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Has a very important property called CLLocationCoordinate2D, allows location to be pinned on a map</a:t>
            </a:r>
          </a:p>
        </p:txBody>
      </p:sp>
    </p:spTree>
    <p:extLst>
      <p:ext uri="{BB962C8B-B14F-4D97-AF65-F5344CB8AC3E}">
        <p14:creationId xmlns:p14="http://schemas.microsoft.com/office/powerpoint/2010/main" val="1125548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>
                <a:latin typeface="Calibri" charset="0"/>
                <a:ea typeface="Calibri" charset="0"/>
                <a:cs typeface="Calibri" charset="0"/>
              </a:rPr>
              <a:t>CLLocation</a:t>
            </a:r>
            <a:endParaRPr lang="en-US" cap="none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Class associated with recording geographic data.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Longitude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Latitude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Horizontal Accuracy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Vertical Accuracy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Altitude (this is somewhat new)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Everything managed by a class called 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CLLocationManager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 (under a 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CLLocationManagerDelegate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Has a very important property called CLLocationCoordinate2D, allows location to be pinned on a map</a:t>
            </a:r>
          </a:p>
          <a:p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distanceFromLocation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(location: 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CLLocation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) could be useful</a:t>
            </a:r>
          </a:p>
        </p:txBody>
      </p:sp>
    </p:spTree>
    <p:extLst>
      <p:ext uri="{BB962C8B-B14F-4D97-AF65-F5344CB8AC3E}">
        <p14:creationId xmlns:p14="http://schemas.microsoft.com/office/powerpoint/2010/main" val="10816297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42</TotalTime>
  <Words>579</Words>
  <Application>Microsoft Macintosh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Rockwell</vt:lpstr>
      <vt:lpstr>Rockwell Condensed</vt:lpstr>
      <vt:lpstr>Rockwell Extra Bold</vt:lpstr>
      <vt:lpstr>Wingdings</vt:lpstr>
      <vt:lpstr>Wood Type</vt:lpstr>
      <vt:lpstr>CoreLocation and MapKit</vt:lpstr>
      <vt:lpstr>CoreLocation</vt:lpstr>
      <vt:lpstr>CoreLocation</vt:lpstr>
      <vt:lpstr>CoreLocation</vt:lpstr>
      <vt:lpstr>CoreLocation</vt:lpstr>
      <vt:lpstr>CLLocation</vt:lpstr>
      <vt:lpstr>CLLocation</vt:lpstr>
      <vt:lpstr>CLLocation</vt:lpstr>
      <vt:lpstr>CLLocation</vt:lpstr>
      <vt:lpstr>MKMapView</vt:lpstr>
      <vt:lpstr>MKMapView</vt:lpstr>
      <vt:lpstr>MKMapView</vt:lpstr>
      <vt:lpstr>MKMapView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CoreLocation and MapKit</dc:title>
  <dc:creator>Microsoft Office User</dc:creator>
  <cp:lastModifiedBy>Microsoft Office User</cp:lastModifiedBy>
  <cp:revision>4</cp:revision>
  <dcterms:created xsi:type="dcterms:W3CDTF">2015-11-30T08:17:46Z</dcterms:created>
  <dcterms:modified xsi:type="dcterms:W3CDTF">2015-11-30T09:00:03Z</dcterms:modified>
</cp:coreProperties>
</file>