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408" r:id="rId3"/>
    <p:sldId id="402" r:id="rId4"/>
    <p:sldId id="409" r:id="rId5"/>
    <p:sldId id="410" r:id="rId6"/>
    <p:sldId id="411" r:id="rId7"/>
    <p:sldId id="412" r:id="rId8"/>
    <p:sldId id="413" r:id="rId9"/>
    <p:sldId id="414" r:id="rId10"/>
    <p:sldId id="415" r:id="rId11"/>
    <p:sldId id="3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1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4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4047-AACC-41CA-B6C3-6A41C8292485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ilanbiala/mergesor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evilladies.com/http:/evilladies.com/wp-content/uploads/Halloween.jpg">
            <a:extLst>
              <a:ext uri="{FF2B5EF4-FFF2-40B4-BE49-F238E27FC236}">
                <a16:creationId xmlns:a16="http://schemas.microsoft.com/office/drawing/2014/main" id="{F4BA0DD6-B4C0-4F7F-894D-A1DB79F055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5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259273" y="5047018"/>
            <a:ext cx="4707826" cy="165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Lecture 9</a:t>
            </a:r>
          </a:p>
          <a:p>
            <a:r>
              <a:rPr lang="en-US" dirty="0">
                <a:solidFill>
                  <a:schemeClr val="bg1"/>
                </a:solidFill>
              </a:rPr>
              <a:t>Interactive Rebasing</a:t>
            </a:r>
          </a:p>
        </p:txBody>
      </p:sp>
    </p:spTree>
    <p:extLst>
      <p:ext uri="{BB962C8B-B14F-4D97-AF65-F5344CB8AC3E}">
        <p14:creationId xmlns:p14="http://schemas.microsoft.com/office/powerpoint/2010/main" val="131627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9BF96-3D45-4484-A69D-ECE59061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 Pushing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06F63-6703-4EF6-95DC-56C6A55A2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Rebasing, resetting, and amending commits all move branch pointers to different commits</a:t>
            </a:r>
          </a:p>
          <a:p>
            <a:r>
              <a:rPr lang="en-US" dirty="0"/>
              <a:t>Require force pushing, since the changes are not fast-forwards</a:t>
            </a:r>
          </a:p>
        </p:txBody>
      </p:sp>
    </p:spTree>
    <p:extLst>
      <p:ext uri="{BB962C8B-B14F-4D97-AF65-F5344CB8AC3E}">
        <p14:creationId xmlns:p14="http://schemas.microsoft.com/office/powerpoint/2010/main" val="327630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Activity/Homework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Fork and clone </a:t>
            </a:r>
            <a:r>
              <a:rPr lang="en-US" dirty="0">
                <a:hlinkClick r:id="rId2"/>
              </a:rPr>
              <a:t>https://github.com/ilanbiala/mergesort</a:t>
            </a:r>
            <a:r>
              <a:rPr lang="en-US" dirty="0"/>
              <a:t>. Rebase all of the commits on master into better organized and named commits by using reword, squash, and fixup.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should have between 2-3 commits at the end. Push them to your fork and submit a pull request.</a:t>
            </a:r>
          </a:p>
        </p:txBody>
      </p:sp>
    </p:spTree>
    <p:extLst>
      <p:ext uri="{BB962C8B-B14F-4D97-AF65-F5344CB8AC3E}">
        <p14:creationId xmlns:p14="http://schemas.microsoft.com/office/powerpoint/2010/main" val="61138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02331-C259-4768-BB62-7493EBDD6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354" y="24740"/>
            <a:ext cx="10515600" cy="1325563"/>
          </a:xfrm>
        </p:spPr>
        <p:txBody>
          <a:bodyPr/>
          <a:lstStyle/>
          <a:p>
            <a:r>
              <a:rPr lang="en-US" dirty="0"/>
              <a:t>Merge vs. Rebase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8E96DB8-978D-400A-A489-8F974532E3AA}"/>
              </a:ext>
            </a:extLst>
          </p:cNvPr>
          <p:cNvSpPr/>
          <p:nvPr/>
        </p:nvSpPr>
        <p:spPr>
          <a:xfrm>
            <a:off x="3089370" y="5294813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C4A625F-F48C-4B5D-A31D-4402B1CA63F2}"/>
              </a:ext>
            </a:extLst>
          </p:cNvPr>
          <p:cNvSpPr/>
          <p:nvPr/>
        </p:nvSpPr>
        <p:spPr>
          <a:xfrm>
            <a:off x="3089368" y="4175977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B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168D22D-BBAE-4A4C-A8AD-16BD3AB75992}"/>
              </a:ext>
            </a:extLst>
          </p:cNvPr>
          <p:cNvSpPr/>
          <p:nvPr/>
        </p:nvSpPr>
        <p:spPr>
          <a:xfrm>
            <a:off x="3089370" y="2989938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752510-82F4-4325-9BED-B8B23A269434}"/>
              </a:ext>
            </a:extLst>
          </p:cNvPr>
          <p:cNvSpPr/>
          <p:nvPr/>
        </p:nvSpPr>
        <p:spPr>
          <a:xfrm>
            <a:off x="2151020" y="3510753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C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9FCC00-33DD-4E40-9314-7E56A0378BA8}"/>
              </a:ext>
            </a:extLst>
          </p:cNvPr>
          <p:cNvSpPr/>
          <p:nvPr/>
        </p:nvSpPr>
        <p:spPr>
          <a:xfrm>
            <a:off x="2146669" y="2389100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BD5158F-E301-4CC9-9DE7-14F460BBA8C3}"/>
              </a:ext>
            </a:extLst>
          </p:cNvPr>
          <p:cNvCxnSpPr>
            <a:stCxn id="7" idx="4"/>
            <a:endCxn id="5" idx="0"/>
          </p:cNvCxnSpPr>
          <p:nvPr/>
        </p:nvCxnSpPr>
        <p:spPr>
          <a:xfrm>
            <a:off x="3450774" y="4898788"/>
            <a:ext cx="2" cy="39602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BD72AC5-54F8-4596-A3E0-00BDFF5A8ABF}"/>
              </a:ext>
            </a:extLst>
          </p:cNvPr>
          <p:cNvCxnSpPr>
            <a:cxnSpLocks/>
            <a:stCxn id="8" idx="4"/>
            <a:endCxn id="7" idx="0"/>
          </p:cNvCxnSpPr>
          <p:nvPr/>
        </p:nvCxnSpPr>
        <p:spPr>
          <a:xfrm flipH="1">
            <a:off x="3450774" y="3712749"/>
            <a:ext cx="2" cy="46322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232D8D9-9552-4066-91F2-0FFF94901916}"/>
              </a:ext>
            </a:extLst>
          </p:cNvPr>
          <p:cNvCxnSpPr>
            <a:cxnSpLocks/>
            <a:stCxn id="9" idx="5"/>
            <a:endCxn id="7" idx="2"/>
          </p:cNvCxnSpPr>
          <p:nvPr/>
        </p:nvCxnSpPr>
        <p:spPr>
          <a:xfrm>
            <a:off x="2767978" y="4127711"/>
            <a:ext cx="321390" cy="4096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C1DEE94-E99D-49FE-9DBE-D36D8B64B7F6}"/>
              </a:ext>
            </a:extLst>
          </p:cNvPr>
          <p:cNvCxnSpPr>
            <a:cxnSpLocks/>
            <a:stCxn id="10" idx="4"/>
            <a:endCxn id="9" idx="0"/>
          </p:cNvCxnSpPr>
          <p:nvPr/>
        </p:nvCxnSpPr>
        <p:spPr>
          <a:xfrm>
            <a:off x="2508075" y="3111911"/>
            <a:ext cx="4351" cy="39884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DE170C79-BE0E-4215-A783-53E3BCEE92A2}"/>
              </a:ext>
            </a:extLst>
          </p:cNvPr>
          <p:cNvSpPr/>
          <p:nvPr/>
        </p:nvSpPr>
        <p:spPr>
          <a:xfrm>
            <a:off x="3089369" y="1442495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M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B956FF1-B9CD-40E1-96FB-4F0E035E852B}"/>
              </a:ext>
            </a:extLst>
          </p:cNvPr>
          <p:cNvCxnSpPr>
            <a:cxnSpLocks/>
            <a:stCxn id="22" idx="4"/>
            <a:endCxn id="8" idx="0"/>
          </p:cNvCxnSpPr>
          <p:nvPr/>
        </p:nvCxnSpPr>
        <p:spPr>
          <a:xfrm>
            <a:off x="3450775" y="2165306"/>
            <a:ext cx="1" cy="82463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3C1D96D-E1DD-4247-A3B7-B06B3C16CD20}"/>
              </a:ext>
            </a:extLst>
          </p:cNvPr>
          <p:cNvCxnSpPr>
            <a:cxnSpLocks/>
            <a:stCxn id="22" idx="3"/>
            <a:endCxn id="10" idx="7"/>
          </p:cNvCxnSpPr>
          <p:nvPr/>
        </p:nvCxnSpPr>
        <p:spPr>
          <a:xfrm flipH="1">
            <a:off x="2763627" y="2059453"/>
            <a:ext cx="431595" cy="43550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F941855-9DC6-47DD-A8C6-DD085D82A31F}"/>
              </a:ext>
            </a:extLst>
          </p:cNvPr>
          <p:cNvSpPr/>
          <p:nvPr/>
        </p:nvSpPr>
        <p:spPr>
          <a:xfrm>
            <a:off x="4154732" y="3167613"/>
            <a:ext cx="1288869" cy="3687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master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1AB42CB-2D23-47D8-80BF-4F72F6E8FD4B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3828990" y="3351996"/>
            <a:ext cx="325742" cy="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D8E17BF-66B6-436E-9035-E3ED553B1660}"/>
              </a:ext>
            </a:extLst>
          </p:cNvPr>
          <p:cNvSpPr/>
          <p:nvPr/>
        </p:nvSpPr>
        <p:spPr>
          <a:xfrm>
            <a:off x="496395" y="2566123"/>
            <a:ext cx="1288869" cy="3687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feature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6A2A4BF-1BF2-4E53-8510-AAA2744DC384}"/>
              </a:ext>
            </a:extLst>
          </p:cNvPr>
          <p:cNvCxnSpPr>
            <a:cxnSpLocks/>
            <a:stCxn id="34" idx="3"/>
            <a:endCxn id="10" idx="2"/>
          </p:cNvCxnSpPr>
          <p:nvPr/>
        </p:nvCxnSpPr>
        <p:spPr>
          <a:xfrm>
            <a:off x="1785264" y="2750506"/>
            <a:ext cx="361405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FCF89C2-EFB6-4FF5-8C7F-BD090C5CEA74}"/>
              </a:ext>
            </a:extLst>
          </p:cNvPr>
          <p:cNvSpPr/>
          <p:nvPr/>
        </p:nvSpPr>
        <p:spPr>
          <a:xfrm>
            <a:off x="4154732" y="2747669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46D1275A-EEBC-4CB3-9291-FE3A4D87B0CF}"/>
              </a:ext>
            </a:extLst>
          </p:cNvPr>
          <p:cNvCxnSpPr>
            <a:stCxn id="38" idx="3"/>
            <a:endCxn id="30" idx="3"/>
          </p:cNvCxnSpPr>
          <p:nvPr/>
        </p:nvCxnSpPr>
        <p:spPr>
          <a:xfrm>
            <a:off x="5443601" y="2932052"/>
            <a:ext cx="12700" cy="419944"/>
          </a:xfrm>
          <a:prstGeom prst="bentConnector3">
            <a:avLst>
              <a:gd name="adj1" fmla="val 180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542E5CA-3D7E-4D28-8282-468B0843D563}"/>
              </a:ext>
            </a:extLst>
          </p:cNvPr>
          <p:cNvSpPr txBox="1"/>
          <p:nvPr/>
        </p:nvSpPr>
        <p:spPr>
          <a:xfrm>
            <a:off x="2146669" y="6210480"/>
            <a:ext cx="232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git merge feature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A92934AA-4E8F-499D-A3EC-3970B641E993}"/>
              </a:ext>
            </a:extLst>
          </p:cNvPr>
          <p:cNvSpPr/>
          <p:nvPr/>
        </p:nvSpPr>
        <p:spPr>
          <a:xfrm>
            <a:off x="4137921" y="1634130"/>
            <a:ext cx="1288869" cy="3687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master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4EDEABF-06E2-4A79-BBDA-ABC80175C89B}"/>
              </a:ext>
            </a:extLst>
          </p:cNvPr>
          <p:cNvCxnSpPr>
            <a:cxnSpLocks/>
            <a:stCxn id="59" idx="1"/>
          </p:cNvCxnSpPr>
          <p:nvPr/>
        </p:nvCxnSpPr>
        <p:spPr>
          <a:xfrm flipH="1">
            <a:off x="3812179" y="1818513"/>
            <a:ext cx="325742" cy="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59B59DE-82E8-4A15-8E6A-3707F0856E48}"/>
              </a:ext>
            </a:extLst>
          </p:cNvPr>
          <p:cNvSpPr/>
          <p:nvPr/>
        </p:nvSpPr>
        <p:spPr>
          <a:xfrm>
            <a:off x="4137921" y="1214186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E7D4F127-D871-42D6-AF15-7856D1309DC5}"/>
              </a:ext>
            </a:extLst>
          </p:cNvPr>
          <p:cNvCxnSpPr>
            <a:stCxn id="61" idx="3"/>
            <a:endCxn id="59" idx="3"/>
          </p:cNvCxnSpPr>
          <p:nvPr/>
        </p:nvCxnSpPr>
        <p:spPr>
          <a:xfrm>
            <a:off x="5426790" y="1398569"/>
            <a:ext cx="12700" cy="419944"/>
          </a:xfrm>
          <a:prstGeom prst="bentConnector3">
            <a:avLst>
              <a:gd name="adj1" fmla="val 180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15E4041A-57AF-4F4F-BD8A-A32E36700E73}"/>
              </a:ext>
            </a:extLst>
          </p:cNvPr>
          <p:cNvSpPr/>
          <p:nvPr/>
        </p:nvSpPr>
        <p:spPr>
          <a:xfrm>
            <a:off x="8919922" y="5155414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375E2F3-8F70-430C-88C1-CD196EF01114}"/>
              </a:ext>
            </a:extLst>
          </p:cNvPr>
          <p:cNvSpPr/>
          <p:nvPr/>
        </p:nvSpPr>
        <p:spPr>
          <a:xfrm>
            <a:off x="8919920" y="4036578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B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C543E4B0-8054-47B3-85C3-F57D3522E27B}"/>
              </a:ext>
            </a:extLst>
          </p:cNvPr>
          <p:cNvSpPr/>
          <p:nvPr/>
        </p:nvSpPr>
        <p:spPr>
          <a:xfrm>
            <a:off x="8919922" y="2850539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D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470DD5C-BE2D-4423-9B5B-0B9D51314ED8}"/>
              </a:ext>
            </a:extLst>
          </p:cNvPr>
          <p:cNvSpPr/>
          <p:nvPr/>
        </p:nvSpPr>
        <p:spPr>
          <a:xfrm>
            <a:off x="7981572" y="3371354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C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DBA20BFE-63E5-4A9A-96DE-43DACA04BC49}"/>
              </a:ext>
            </a:extLst>
          </p:cNvPr>
          <p:cNvSpPr/>
          <p:nvPr/>
        </p:nvSpPr>
        <p:spPr>
          <a:xfrm>
            <a:off x="7977221" y="2249701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C23EF2A-48AB-4E8F-B868-CEEDDB9A013D}"/>
              </a:ext>
            </a:extLst>
          </p:cNvPr>
          <p:cNvCxnSpPr>
            <a:stCxn id="64" idx="4"/>
            <a:endCxn id="63" idx="0"/>
          </p:cNvCxnSpPr>
          <p:nvPr/>
        </p:nvCxnSpPr>
        <p:spPr>
          <a:xfrm>
            <a:off x="9281326" y="4759389"/>
            <a:ext cx="2" cy="39602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F4C5E04B-B78F-491C-90BD-CC3258BD4D91}"/>
              </a:ext>
            </a:extLst>
          </p:cNvPr>
          <p:cNvCxnSpPr>
            <a:cxnSpLocks/>
            <a:stCxn id="65" idx="4"/>
            <a:endCxn id="64" idx="0"/>
          </p:cNvCxnSpPr>
          <p:nvPr/>
        </p:nvCxnSpPr>
        <p:spPr>
          <a:xfrm flipH="1">
            <a:off x="9281326" y="3573350"/>
            <a:ext cx="2" cy="46322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9F8BCFF-A4D4-4F19-BC3B-639E1F0AF933}"/>
              </a:ext>
            </a:extLst>
          </p:cNvPr>
          <p:cNvCxnSpPr>
            <a:cxnSpLocks/>
            <a:stCxn id="66" idx="5"/>
            <a:endCxn id="64" idx="2"/>
          </p:cNvCxnSpPr>
          <p:nvPr/>
        </p:nvCxnSpPr>
        <p:spPr>
          <a:xfrm>
            <a:off x="8598530" y="3988312"/>
            <a:ext cx="321390" cy="4096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37D6AAE-9132-4744-9BE4-4B82717F4C6D}"/>
              </a:ext>
            </a:extLst>
          </p:cNvPr>
          <p:cNvCxnSpPr>
            <a:cxnSpLocks/>
            <a:stCxn id="67" idx="4"/>
            <a:endCxn id="66" idx="0"/>
          </p:cNvCxnSpPr>
          <p:nvPr/>
        </p:nvCxnSpPr>
        <p:spPr>
          <a:xfrm>
            <a:off x="8338627" y="2972512"/>
            <a:ext cx="4351" cy="39884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262C05CA-FECB-40D3-BED2-B0D5DAFE313F}"/>
              </a:ext>
            </a:extLst>
          </p:cNvPr>
          <p:cNvSpPr/>
          <p:nvPr/>
        </p:nvSpPr>
        <p:spPr>
          <a:xfrm>
            <a:off x="9985284" y="3028214"/>
            <a:ext cx="1288869" cy="3687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master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0594A5D-2363-437C-9D54-F16E893A6F1F}"/>
              </a:ext>
            </a:extLst>
          </p:cNvPr>
          <p:cNvCxnSpPr>
            <a:cxnSpLocks/>
            <a:stCxn id="75" idx="1"/>
          </p:cNvCxnSpPr>
          <p:nvPr/>
        </p:nvCxnSpPr>
        <p:spPr>
          <a:xfrm flipH="1">
            <a:off x="9659542" y="3212597"/>
            <a:ext cx="325742" cy="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C7E2B8D1-2A3C-4D31-8615-64822151D394}"/>
              </a:ext>
            </a:extLst>
          </p:cNvPr>
          <p:cNvSpPr/>
          <p:nvPr/>
        </p:nvSpPr>
        <p:spPr>
          <a:xfrm>
            <a:off x="6326947" y="2426724"/>
            <a:ext cx="1288869" cy="3687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feature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B1770AA-DF28-4FD5-89BD-3267BBE9E37C}"/>
              </a:ext>
            </a:extLst>
          </p:cNvPr>
          <p:cNvCxnSpPr>
            <a:cxnSpLocks/>
            <a:stCxn id="77" idx="3"/>
            <a:endCxn id="67" idx="2"/>
          </p:cNvCxnSpPr>
          <p:nvPr/>
        </p:nvCxnSpPr>
        <p:spPr>
          <a:xfrm>
            <a:off x="7615816" y="2611107"/>
            <a:ext cx="361405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91B054F6-247F-41A0-8577-0A1ECD8EB0AD}"/>
              </a:ext>
            </a:extLst>
          </p:cNvPr>
          <p:cNvSpPr/>
          <p:nvPr/>
        </p:nvSpPr>
        <p:spPr>
          <a:xfrm>
            <a:off x="9985284" y="2608270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BCD7E2C2-37EB-4DDC-BFE0-50A58DDD3FAE}"/>
              </a:ext>
            </a:extLst>
          </p:cNvPr>
          <p:cNvCxnSpPr>
            <a:stCxn id="79" idx="3"/>
            <a:endCxn id="75" idx="3"/>
          </p:cNvCxnSpPr>
          <p:nvPr/>
        </p:nvCxnSpPr>
        <p:spPr>
          <a:xfrm>
            <a:off x="11274153" y="2792653"/>
            <a:ext cx="12700" cy="419944"/>
          </a:xfrm>
          <a:prstGeom prst="bentConnector3">
            <a:avLst>
              <a:gd name="adj1" fmla="val 180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755E6D8-8B7B-4795-A74E-5626B6F6D4CA}"/>
              </a:ext>
            </a:extLst>
          </p:cNvPr>
          <p:cNvSpPr txBox="1"/>
          <p:nvPr/>
        </p:nvSpPr>
        <p:spPr>
          <a:xfrm>
            <a:off x="7977221" y="6071081"/>
            <a:ext cx="232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git rebase master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B1BC8CD7-EAF6-46A5-8E9A-9C5FCEC64E83}"/>
              </a:ext>
            </a:extLst>
          </p:cNvPr>
          <p:cNvSpPr/>
          <p:nvPr/>
        </p:nvSpPr>
        <p:spPr>
          <a:xfrm>
            <a:off x="8866625" y="1691270"/>
            <a:ext cx="818878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C'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8DB5726C-DCB9-4523-9628-2ABBFFE94CA5}"/>
              </a:ext>
            </a:extLst>
          </p:cNvPr>
          <p:cNvSpPr/>
          <p:nvPr/>
        </p:nvSpPr>
        <p:spPr>
          <a:xfrm>
            <a:off x="8866625" y="592104"/>
            <a:ext cx="818878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E'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52F4D024-CD07-4CF3-A59A-D50A7CB9BDB2}"/>
              </a:ext>
            </a:extLst>
          </p:cNvPr>
          <p:cNvCxnSpPr>
            <a:cxnSpLocks/>
            <a:stCxn id="94" idx="4"/>
            <a:endCxn id="65" idx="0"/>
          </p:cNvCxnSpPr>
          <p:nvPr/>
        </p:nvCxnSpPr>
        <p:spPr>
          <a:xfrm>
            <a:off x="9276064" y="2414081"/>
            <a:ext cx="5264" cy="43645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E37C5DFE-CF6B-413B-8700-0C0DF05D480D}"/>
              </a:ext>
            </a:extLst>
          </p:cNvPr>
          <p:cNvCxnSpPr>
            <a:cxnSpLocks/>
            <a:stCxn id="96" idx="4"/>
            <a:endCxn id="94" idx="0"/>
          </p:cNvCxnSpPr>
          <p:nvPr/>
        </p:nvCxnSpPr>
        <p:spPr>
          <a:xfrm>
            <a:off x="9276064" y="1314915"/>
            <a:ext cx="0" cy="37635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4C4DF428-D053-4B02-8D6C-04370D66A6FA}"/>
              </a:ext>
            </a:extLst>
          </p:cNvPr>
          <p:cNvSpPr/>
          <p:nvPr/>
        </p:nvSpPr>
        <p:spPr>
          <a:xfrm>
            <a:off x="6333275" y="2003149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46EF517A-ABBD-4DDE-9CA9-4D5A6EA1C487}"/>
              </a:ext>
            </a:extLst>
          </p:cNvPr>
          <p:cNvCxnSpPr>
            <a:cxnSpLocks/>
            <a:stCxn id="108" idx="1"/>
            <a:endCxn id="77" idx="1"/>
          </p:cNvCxnSpPr>
          <p:nvPr/>
        </p:nvCxnSpPr>
        <p:spPr>
          <a:xfrm rot="10800000" flipV="1">
            <a:off x="6326947" y="2187531"/>
            <a:ext cx="6328" cy="423575"/>
          </a:xfrm>
          <a:prstGeom prst="bentConnector3">
            <a:avLst>
              <a:gd name="adj1" fmla="val 3712516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7210B316-E07C-4139-8F22-C483349880BF}"/>
              </a:ext>
            </a:extLst>
          </p:cNvPr>
          <p:cNvSpPr/>
          <p:nvPr/>
        </p:nvSpPr>
        <p:spPr>
          <a:xfrm>
            <a:off x="10011414" y="1868654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7D97A735-4E6B-4618-BE8C-00DCBCB9894F}"/>
              </a:ext>
            </a:extLst>
          </p:cNvPr>
          <p:cNvCxnSpPr>
            <a:cxnSpLocks/>
            <a:stCxn id="114" idx="1"/>
            <a:endCxn id="94" idx="6"/>
          </p:cNvCxnSpPr>
          <p:nvPr/>
        </p:nvCxnSpPr>
        <p:spPr>
          <a:xfrm rot="10800000">
            <a:off x="9685504" y="2052677"/>
            <a:ext cx="325911" cy="36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6D63B415-FD80-4748-8B93-5570626CECAC}"/>
              </a:ext>
            </a:extLst>
          </p:cNvPr>
          <p:cNvSpPr/>
          <p:nvPr/>
        </p:nvSpPr>
        <p:spPr>
          <a:xfrm>
            <a:off x="9997984" y="768549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73B1998C-D8F4-4BC4-8B49-F124E5518D7A}"/>
              </a:ext>
            </a:extLst>
          </p:cNvPr>
          <p:cNvCxnSpPr>
            <a:cxnSpLocks/>
            <a:stCxn id="118" idx="1"/>
            <a:endCxn id="96" idx="6"/>
          </p:cNvCxnSpPr>
          <p:nvPr/>
        </p:nvCxnSpPr>
        <p:spPr>
          <a:xfrm rot="10800000" flipV="1">
            <a:off x="9685504" y="952932"/>
            <a:ext cx="312481" cy="57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EEE2B7A4-01AE-4E05-9F63-685767C084A0}"/>
              </a:ext>
            </a:extLst>
          </p:cNvPr>
          <p:cNvSpPr/>
          <p:nvPr/>
        </p:nvSpPr>
        <p:spPr>
          <a:xfrm>
            <a:off x="7249597" y="768865"/>
            <a:ext cx="1288869" cy="3687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feature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A369B093-6DBD-462E-89A7-C0B6D363330F}"/>
              </a:ext>
            </a:extLst>
          </p:cNvPr>
          <p:cNvCxnSpPr>
            <a:cxnSpLocks/>
            <a:stCxn id="121" idx="3"/>
          </p:cNvCxnSpPr>
          <p:nvPr/>
        </p:nvCxnSpPr>
        <p:spPr>
          <a:xfrm>
            <a:off x="8538466" y="953248"/>
            <a:ext cx="361405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7ADB808D-9B92-45CB-B0D3-12BCED1C0180}"/>
              </a:ext>
            </a:extLst>
          </p:cNvPr>
          <p:cNvSpPr/>
          <p:nvPr/>
        </p:nvSpPr>
        <p:spPr>
          <a:xfrm>
            <a:off x="7249597" y="345290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826508B2-EDC8-4882-85A9-6C5AC1800AB0}"/>
              </a:ext>
            </a:extLst>
          </p:cNvPr>
          <p:cNvCxnSpPr>
            <a:cxnSpLocks/>
            <a:stCxn id="123" idx="1"/>
            <a:endCxn id="121" idx="1"/>
          </p:cNvCxnSpPr>
          <p:nvPr/>
        </p:nvCxnSpPr>
        <p:spPr>
          <a:xfrm rot="10800000" flipV="1">
            <a:off x="7249597" y="529672"/>
            <a:ext cx="12700" cy="423575"/>
          </a:xfrm>
          <a:prstGeom prst="bentConnector3">
            <a:avLst>
              <a:gd name="adj1" fmla="val 180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90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  <p:bldP spid="38" grpId="0" animBg="1"/>
      <p:bldP spid="58" grpId="0"/>
      <p:bldP spid="59" grpId="0" animBg="1"/>
      <p:bldP spid="61" grpId="0" animBg="1"/>
      <p:bldP spid="77" grpId="0" animBg="1"/>
      <p:bldP spid="79" grpId="0" animBg="1"/>
      <p:bldP spid="79" grpId="1" animBg="1"/>
      <p:bldP spid="81" grpId="0"/>
      <p:bldP spid="94" grpId="0" animBg="1"/>
      <p:bldP spid="96" grpId="0" animBg="1"/>
      <p:bldP spid="108" grpId="0" animBg="1"/>
      <p:bldP spid="114" grpId="0" animBg="1"/>
      <p:bldP spid="114" grpId="1" animBg="1"/>
      <p:bldP spid="118" grpId="0" animBg="1"/>
      <p:bldP spid="118" grpId="1" animBg="1"/>
      <p:bldP spid="121" grpId="0" animBg="1"/>
      <p:bldP spid="1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6D5F-C9E8-4CE6-9654-9F0A262D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3024E-28AC-48BD-90FC-A9BA7E418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9392"/>
          </a:xfrm>
        </p:spPr>
        <p:txBody>
          <a:bodyPr/>
          <a:lstStyle/>
          <a:p>
            <a:r>
              <a:rPr lang="en-US" dirty="0"/>
              <a:t>More powerful rebasing</a:t>
            </a:r>
          </a:p>
        </p:txBody>
      </p:sp>
    </p:spTree>
    <p:extLst>
      <p:ext uri="{BB962C8B-B14F-4D97-AF65-F5344CB8AC3E}">
        <p14:creationId xmlns:p14="http://schemas.microsoft.com/office/powerpoint/2010/main" val="420341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6815C-41CE-4D06-83C6-661A16789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rebase master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4922A-9567-45BE-8E99-30585B6A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20298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Move HEAD to merge base of current branch and feature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diff between D and C and apply to D, creating C’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diff between C’ and E and apply to C’, creating E’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Reset feature to E’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6B97D89-73CB-45C2-AB90-8AEECEB7B263}"/>
              </a:ext>
            </a:extLst>
          </p:cNvPr>
          <p:cNvSpPr/>
          <p:nvPr/>
        </p:nvSpPr>
        <p:spPr>
          <a:xfrm>
            <a:off x="9555648" y="5175249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B8DB765-BD76-4965-8FD5-BE717A80C406}"/>
              </a:ext>
            </a:extLst>
          </p:cNvPr>
          <p:cNvSpPr/>
          <p:nvPr/>
        </p:nvSpPr>
        <p:spPr>
          <a:xfrm>
            <a:off x="9555646" y="4056413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78ED260-EB6C-4B17-8D99-BE7BACA10BE0}"/>
              </a:ext>
            </a:extLst>
          </p:cNvPr>
          <p:cNvSpPr/>
          <p:nvPr/>
        </p:nvSpPr>
        <p:spPr>
          <a:xfrm>
            <a:off x="9555648" y="2870374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D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C22EBB3-44A0-46E2-AFB0-9479DB8FB067}"/>
              </a:ext>
            </a:extLst>
          </p:cNvPr>
          <p:cNvSpPr/>
          <p:nvPr/>
        </p:nvSpPr>
        <p:spPr>
          <a:xfrm>
            <a:off x="8617298" y="3391189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734C25B-9E76-4A22-9BBB-CF1090831A07}"/>
              </a:ext>
            </a:extLst>
          </p:cNvPr>
          <p:cNvSpPr/>
          <p:nvPr/>
        </p:nvSpPr>
        <p:spPr>
          <a:xfrm>
            <a:off x="8612947" y="2269536"/>
            <a:ext cx="722811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A5C6BC0-660C-4300-9E39-67F3E4D7A6CB}"/>
              </a:ext>
            </a:extLst>
          </p:cNvPr>
          <p:cNvCxnSpPr>
            <a:stCxn id="5" idx="4"/>
            <a:endCxn id="4" idx="0"/>
          </p:cNvCxnSpPr>
          <p:nvPr/>
        </p:nvCxnSpPr>
        <p:spPr>
          <a:xfrm>
            <a:off x="9917052" y="4779224"/>
            <a:ext cx="2" cy="39602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34CF4EB-B66E-4F77-ADC2-06A6E215969B}"/>
              </a:ext>
            </a:extLst>
          </p:cNvPr>
          <p:cNvCxnSpPr>
            <a:cxnSpLocks/>
            <a:stCxn id="6" idx="4"/>
            <a:endCxn id="5" idx="0"/>
          </p:cNvCxnSpPr>
          <p:nvPr/>
        </p:nvCxnSpPr>
        <p:spPr>
          <a:xfrm flipH="1">
            <a:off x="9917052" y="3593185"/>
            <a:ext cx="2" cy="46322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E7B06BE-6C72-4625-A14F-B610716F7F10}"/>
              </a:ext>
            </a:extLst>
          </p:cNvPr>
          <p:cNvCxnSpPr>
            <a:cxnSpLocks/>
            <a:stCxn id="7" idx="5"/>
            <a:endCxn id="5" idx="2"/>
          </p:cNvCxnSpPr>
          <p:nvPr/>
        </p:nvCxnSpPr>
        <p:spPr>
          <a:xfrm>
            <a:off x="9234256" y="4008147"/>
            <a:ext cx="321390" cy="4096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CC36C95-F1E7-4A64-A844-6917D6CC45C1}"/>
              </a:ext>
            </a:extLst>
          </p:cNvPr>
          <p:cNvCxnSpPr>
            <a:cxnSpLocks/>
            <a:stCxn id="8" idx="4"/>
            <a:endCxn id="7" idx="0"/>
          </p:cNvCxnSpPr>
          <p:nvPr/>
        </p:nvCxnSpPr>
        <p:spPr>
          <a:xfrm>
            <a:off x="8974353" y="2992347"/>
            <a:ext cx="4351" cy="39884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2994C90-AC4D-4D77-9075-6325337BA38F}"/>
              </a:ext>
            </a:extLst>
          </p:cNvPr>
          <p:cNvSpPr/>
          <p:nvPr/>
        </p:nvSpPr>
        <p:spPr>
          <a:xfrm>
            <a:off x="10621010" y="3048049"/>
            <a:ext cx="1288869" cy="3687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master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90252B-02E6-4E5D-8E3D-3D300E10CD10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10295268" y="3232432"/>
            <a:ext cx="325742" cy="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57E022A-CB2D-44F9-A50C-8FEC2D366232}"/>
              </a:ext>
            </a:extLst>
          </p:cNvPr>
          <p:cNvSpPr/>
          <p:nvPr/>
        </p:nvSpPr>
        <p:spPr>
          <a:xfrm>
            <a:off x="6962673" y="2446559"/>
            <a:ext cx="1288869" cy="3687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feature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995138B-CE52-4D80-A117-DA95DE8230E0}"/>
              </a:ext>
            </a:extLst>
          </p:cNvPr>
          <p:cNvCxnSpPr>
            <a:cxnSpLocks/>
            <a:stCxn id="15" idx="3"/>
            <a:endCxn id="8" idx="2"/>
          </p:cNvCxnSpPr>
          <p:nvPr/>
        </p:nvCxnSpPr>
        <p:spPr>
          <a:xfrm>
            <a:off x="8251542" y="2630942"/>
            <a:ext cx="361405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8FD0EAC-1F79-41EF-8334-5EA8411B9CCB}"/>
              </a:ext>
            </a:extLst>
          </p:cNvPr>
          <p:cNvSpPr/>
          <p:nvPr/>
        </p:nvSpPr>
        <p:spPr>
          <a:xfrm>
            <a:off x="10621010" y="2628105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54134EB4-D83F-415D-A908-625B77082FA2}"/>
              </a:ext>
            </a:extLst>
          </p:cNvPr>
          <p:cNvCxnSpPr>
            <a:stCxn id="17" idx="3"/>
            <a:endCxn id="13" idx="3"/>
          </p:cNvCxnSpPr>
          <p:nvPr/>
        </p:nvCxnSpPr>
        <p:spPr>
          <a:xfrm>
            <a:off x="11909879" y="2812488"/>
            <a:ext cx="12700" cy="419944"/>
          </a:xfrm>
          <a:prstGeom prst="bentConnector3">
            <a:avLst>
              <a:gd name="adj1" fmla="val 180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D9CD513-D342-4768-A2A1-967180EB73FA}"/>
              </a:ext>
            </a:extLst>
          </p:cNvPr>
          <p:cNvSpPr txBox="1"/>
          <p:nvPr/>
        </p:nvSpPr>
        <p:spPr>
          <a:xfrm>
            <a:off x="8612947" y="6090916"/>
            <a:ext cx="232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git rebase master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BE565BF-84C2-4971-AA02-50A3191FB583}"/>
              </a:ext>
            </a:extLst>
          </p:cNvPr>
          <p:cNvSpPr/>
          <p:nvPr/>
        </p:nvSpPr>
        <p:spPr>
          <a:xfrm>
            <a:off x="9502351" y="1711105"/>
            <a:ext cx="818878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C'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9EA55DE-68C3-47E8-A5BF-3F0ED95E7D42}"/>
              </a:ext>
            </a:extLst>
          </p:cNvPr>
          <p:cNvSpPr/>
          <p:nvPr/>
        </p:nvSpPr>
        <p:spPr>
          <a:xfrm>
            <a:off x="9502351" y="611939"/>
            <a:ext cx="818878" cy="722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Consolas" panose="020B0609020204030204" pitchFamily="49" charset="0"/>
              </a:rPr>
              <a:t>E'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7185D4-F677-4355-8EF0-F3AA92F8F083}"/>
              </a:ext>
            </a:extLst>
          </p:cNvPr>
          <p:cNvCxnSpPr>
            <a:cxnSpLocks/>
            <a:stCxn id="20" idx="4"/>
            <a:endCxn id="6" idx="0"/>
          </p:cNvCxnSpPr>
          <p:nvPr/>
        </p:nvCxnSpPr>
        <p:spPr>
          <a:xfrm>
            <a:off x="9911790" y="2433916"/>
            <a:ext cx="5264" cy="43645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C81BE0D-E3D4-44A1-B78D-6748F66C793A}"/>
              </a:ext>
            </a:extLst>
          </p:cNvPr>
          <p:cNvCxnSpPr>
            <a:cxnSpLocks/>
            <a:stCxn id="21" idx="4"/>
            <a:endCxn id="20" idx="0"/>
          </p:cNvCxnSpPr>
          <p:nvPr/>
        </p:nvCxnSpPr>
        <p:spPr>
          <a:xfrm>
            <a:off x="9911790" y="1334750"/>
            <a:ext cx="0" cy="37635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364181D5-328C-41B3-B773-89598A6539B3}"/>
              </a:ext>
            </a:extLst>
          </p:cNvPr>
          <p:cNvSpPr/>
          <p:nvPr/>
        </p:nvSpPr>
        <p:spPr>
          <a:xfrm>
            <a:off x="6969001" y="2022984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4E714F50-463A-4C54-AFA1-4905961C882D}"/>
              </a:ext>
            </a:extLst>
          </p:cNvPr>
          <p:cNvCxnSpPr>
            <a:cxnSpLocks/>
            <a:stCxn id="24" idx="1"/>
            <a:endCxn id="15" idx="1"/>
          </p:cNvCxnSpPr>
          <p:nvPr/>
        </p:nvCxnSpPr>
        <p:spPr>
          <a:xfrm rot="10800000" flipV="1">
            <a:off x="6962673" y="2207366"/>
            <a:ext cx="6328" cy="423575"/>
          </a:xfrm>
          <a:prstGeom prst="bentConnector3">
            <a:avLst>
              <a:gd name="adj1" fmla="val 3712516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DB46A57-CFD7-48EB-9C6D-3977687607C6}"/>
              </a:ext>
            </a:extLst>
          </p:cNvPr>
          <p:cNvSpPr/>
          <p:nvPr/>
        </p:nvSpPr>
        <p:spPr>
          <a:xfrm>
            <a:off x="10647140" y="1888489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EBF4ED2E-AA1E-444A-BD9C-297627345852}"/>
              </a:ext>
            </a:extLst>
          </p:cNvPr>
          <p:cNvCxnSpPr>
            <a:cxnSpLocks/>
            <a:stCxn id="26" idx="1"/>
            <a:endCxn id="20" idx="6"/>
          </p:cNvCxnSpPr>
          <p:nvPr/>
        </p:nvCxnSpPr>
        <p:spPr>
          <a:xfrm rot="10800000">
            <a:off x="10321230" y="2072512"/>
            <a:ext cx="325911" cy="36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A6DB8EA-62B4-4010-B494-119383FD1CFD}"/>
              </a:ext>
            </a:extLst>
          </p:cNvPr>
          <p:cNvSpPr/>
          <p:nvPr/>
        </p:nvSpPr>
        <p:spPr>
          <a:xfrm>
            <a:off x="10633710" y="788384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D20EC715-7571-4D88-8CCC-C796EBECEED2}"/>
              </a:ext>
            </a:extLst>
          </p:cNvPr>
          <p:cNvCxnSpPr>
            <a:cxnSpLocks/>
            <a:stCxn id="28" idx="1"/>
            <a:endCxn id="21" idx="6"/>
          </p:cNvCxnSpPr>
          <p:nvPr/>
        </p:nvCxnSpPr>
        <p:spPr>
          <a:xfrm rot="10800000" flipV="1">
            <a:off x="10321230" y="972767"/>
            <a:ext cx="312481" cy="57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7E487258-450B-4637-9685-4D10A9C8D422}"/>
              </a:ext>
            </a:extLst>
          </p:cNvPr>
          <p:cNvSpPr/>
          <p:nvPr/>
        </p:nvSpPr>
        <p:spPr>
          <a:xfrm>
            <a:off x="7885323" y="788700"/>
            <a:ext cx="1288869" cy="3687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feature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4E2760E-8F4F-43B4-BAB5-18DBBB0BD864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9174192" y="973083"/>
            <a:ext cx="361405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A44A5DE-CE2E-4769-8249-42BD6810CDC1}"/>
              </a:ext>
            </a:extLst>
          </p:cNvPr>
          <p:cNvSpPr/>
          <p:nvPr/>
        </p:nvSpPr>
        <p:spPr>
          <a:xfrm>
            <a:off x="7885323" y="365125"/>
            <a:ext cx="1288869" cy="36876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64BE4456-6133-4B37-9E86-18B9782858D7}"/>
              </a:ext>
            </a:extLst>
          </p:cNvPr>
          <p:cNvCxnSpPr>
            <a:cxnSpLocks/>
            <a:stCxn id="32" idx="1"/>
            <a:endCxn id="30" idx="1"/>
          </p:cNvCxnSpPr>
          <p:nvPr/>
        </p:nvCxnSpPr>
        <p:spPr>
          <a:xfrm rot="10800000" flipV="1">
            <a:off x="7885323" y="549507"/>
            <a:ext cx="12700" cy="423575"/>
          </a:xfrm>
          <a:prstGeom prst="bentConnector3">
            <a:avLst>
              <a:gd name="adj1" fmla="val 180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70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7" grpId="1" animBg="1"/>
      <p:bldP spid="19" grpId="0"/>
      <p:bldP spid="20" grpId="0" animBg="1"/>
      <p:bldP spid="21" grpId="0" animBg="1"/>
      <p:bldP spid="24" grpId="0" animBg="1"/>
      <p:bldP spid="26" grpId="0" animBg="1"/>
      <p:bldP spid="26" grpId="1" animBg="1"/>
      <p:bldP spid="28" grpId="0" animBg="1"/>
      <p:bldP spid="28" grpId="1" animBg="1"/>
      <p:bldP spid="30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D4D1E-6958-4FE8-AC0E-31C2F8431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conflicts?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3C1D1-71B3-45C4-A294-7BEBBE510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merge conflicts, there can be conflicts when applying the diffs</a:t>
            </a:r>
          </a:p>
          <a:p>
            <a:r>
              <a:rPr lang="en-US" dirty="0"/>
              <a:t>Resolve them like normal and use git rebase --continue</a:t>
            </a:r>
          </a:p>
        </p:txBody>
      </p:sp>
    </p:spTree>
    <p:extLst>
      <p:ext uri="{BB962C8B-B14F-4D97-AF65-F5344CB8AC3E}">
        <p14:creationId xmlns:p14="http://schemas.microsoft.com/office/powerpoint/2010/main" val="423894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3C268-8131-46F4-A8D9-3B9F9388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Rebasing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E592D-3A07-4317-9264-61E8C69C8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Rebasing is super powerful!</a:t>
            </a:r>
          </a:p>
          <a:p>
            <a:r>
              <a:rPr lang="en-US" dirty="0"/>
              <a:t>We can reorder, edit, remove, or amend commits!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git rebase -</a:t>
            </a:r>
            <a:r>
              <a:rPr lang="en-US" dirty="0" err="1"/>
              <a:t>i</a:t>
            </a:r>
            <a:r>
              <a:rPr lang="en-US" dirty="0"/>
              <a:t> &lt;</a:t>
            </a:r>
            <a:r>
              <a:rPr lang="en-US" dirty="0" err="1"/>
              <a:t>commitish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Rebasing onto a commit allows you to change all of the commits in the commit history back to that commit.</a:t>
            </a:r>
          </a:p>
        </p:txBody>
      </p:sp>
    </p:spTree>
    <p:extLst>
      <p:ext uri="{BB962C8B-B14F-4D97-AF65-F5344CB8AC3E}">
        <p14:creationId xmlns:p14="http://schemas.microsoft.com/office/powerpoint/2010/main" val="170111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5909B-AE8D-4A15-B3AF-C21C8824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Rebasing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FF05F6-6C6E-4B2D-AB6F-2C23A8CFE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754" y="2126611"/>
            <a:ext cx="6820491" cy="3749365"/>
          </a:xfrm>
        </p:spPr>
      </p:pic>
    </p:spTree>
    <p:extLst>
      <p:ext uri="{BB962C8B-B14F-4D97-AF65-F5344CB8AC3E}">
        <p14:creationId xmlns:p14="http://schemas.microsoft.com/office/powerpoint/2010/main" val="1397668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127E-C3D0-4659-B20D-ADA6AA305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Reset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1D976-DFD8-4A8A-A43C-376163481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Moves branch pointers</a:t>
            </a:r>
          </a:p>
          <a:p>
            <a:r>
              <a:rPr lang="en-US" dirty="0"/>
              <a:t>git reset --soft HEAD~</a:t>
            </a:r>
          </a:p>
          <a:p>
            <a:r>
              <a:rPr lang="en-US" dirty="0"/>
              <a:t>git reset –hard HEAD~2</a:t>
            </a:r>
          </a:p>
        </p:txBody>
      </p:sp>
    </p:spTree>
    <p:extLst>
      <p:ext uri="{BB962C8B-B14F-4D97-AF65-F5344CB8AC3E}">
        <p14:creationId xmlns:p14="http://schemas.microsoft.com/office/powerpoint/2010/main" val="3735270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D89F-1D6C-40FD-8F4A-9FFAC9C10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commit --amend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5F71-F6B0-45C2-A3F0-68A1A2DD2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files or edit the commit message of the most recent commit</a:t>
            </a:r>
          </a:p>
        </p:txBody>
      </p:sp>
    </p:spTree>
    <p:extLst>
      <p:ext uri="{BB962C8B-B14F-4D97-AF65-F5344CB8AC3E}">
        <p14:creationId xmlns:p14="http://schemas.microsoft.com/office/powerpoint/2010/main" val="1191019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308</Words>
  <Application>Microsoft Macintosh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Office Theme</vt:lpstr>
      <vt:lpstr>PowerPoint Presentation</vt:lpstr>
      <vt:lpstr>Merge vs. Rebase</vt:lpstr>
      <vt:lpstr>Today</vt:lpstr>
      <vt:lpstr>git rebase master</vt:lpstr>
      <vt:lpstr>What about conflicts?</vt:lpstr>
      <vt:lpstr>Interactive Rebasing</vt:lpstr>
      <vt:lpstr>Interactive Rebasing</vt:lpstr>
      <vt:lpstr>Git Reset</vt:lpstr>
      <vt:lpstr>git commit --amend</vt:lpstr>
      <vt:lpstr>Force Pushing</vt:lpstr>
      <vt:lpstr>Activity/Homework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Benson</dc:creator>
  <cp:lastModifiedBy>ibiala</cp:lastModifiedBy>
  <cp:revision>140</cp:revision>
  <dcterms:created xsi:type="dcterms:W3CDTF">2015-09-10T04:41:06Z</dcterms:created>
  <dcterms:modified xsi:type="dcterms:W3CDTF">2018-04-05T20:40:48Z</dcterms:modified>
</cp:coreProperties>
</file>