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408" r:id="rId3"/>
    <p:sldId id="358" r:id="rId4"/>
    <p:sldId id="401" r:id="rId5"/>
    <p:sldId id="400" r:id="rId6"/>
    <p:sldId id="411" r:id="rId7"/>
    <p:sldId id="409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421" r:id="rId16"/>
    <p:sldId id="419" r:id="rId17"/>
    <p:sldId id="424" r:id="rId18"/>
    <p:sldId id="406" r:id="rId19"/>
    <p:sldId id="422" r:id="rId20"/>
    <p:sldId id="423" r:id="rId21"/>
    <p:sldId id="3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3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1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0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2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1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4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4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9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1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94047-AACC-41CA-B6C3-6A41C8292485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9872C-7D14-491A-BC02-3B143C345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7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eamTimeCar.com-BTTF DeLorean Time Machine-OtoGodfrey.com-JMortonPhoto.com-07.jpg">
            <a:extLst>
              <a:ext uri="{FF2B5EF4-FFF2-40B4-BE49-F238E27FC236}">
                <a16:creationId xmlns:a16="http://schemas.microsoft.com/office/drawing/2014/main" id="{88997317-FE0C-418F-B24B-2B14F9C25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" y="-583473"/>
            <a:ext cx="12192000" cy="8143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44371" y="4968640"/>
            <a:ext cx="11786372" cy="1655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Lecture 8</a:t>
            </a:r>
          </a:p>
          <a:p>
            <a:r>
              <a:rPr lang="en-US" dirty="0">
                <a:solidFill>
                  <a:schemeClr val="bg1"/>
                </a:solidFill>
              </a:rPr>
              <a:t>Rebasing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97723" y="240939"/>
            <a:ext cx="2035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Sign in on the attendance sheet!</a:t>
            </a:r>
          </a:p>
        </p:txBody>
      </p:sp>
    </p:spTree>
    <p:extLst>
      <p:ext uri="{BB962C8B-B14F-4D97-AF65-F5344CB8AC3E}">
        <p14:creationId xmlns:p14="http://schemas.microsoft.com/office/powerpoint/2010/main" val="1316275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2331-C259-4768-BB62-7493EBDD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121"/>
            <a:ext cx="10515600" cy="684356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/>
              <a:t>1. </a:t>
            </a:r>
            <a:r>
              <a:rPr lang="en-US" sz="3000" dirty="0" err="1"/>
              <a:t>Ilan</a:t>
            </a:r>
            <a:r>
              <a:rPr lang="en-US" sz="3000" dirty="0"/>
              <a:t> Makes a Bugfix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68D22D-BBAE-4A4C-A8AD-16BD3AB75992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D72AC5-54F8-4596-A3E0-00BDFF5A8ABF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merge origin/master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bugfix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"D"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27C108B-3D76-440E-9DF4-BFBF1D43CE52}"/>
              </a:ext>
            </a:extLst>
          </p:cNvPr>
          <p:cNvSpPr/>
          <p:nvPr/>
        </p:nvSpPr>
        <p:spPr>
          <a:xfrm>
            <a:off x="2637016" y="326448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BAF5E1-9B17-4550-9034-A9912335E83A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2311274" y="3448871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5ADD5C9-E9E9-4F18-BBF6-C1E29E468717}"/>
              </a:ext>
            </a:extLst>
          </p:cNvPr>
          <p:cNvSpPr/>
          <p:nvPr/>
        </p:nvSpPr>
        <p:spPr>
          <a:xfrm>
            <a:off x="2637016" y="3684432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F59217-3D6A-4C11-87D5-60F782DDBE97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2188612" y="3703771"/>
            <a:ext cx="448404" cy="16504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74298204-6826-4807-95C0-D9C37027C995}"/>
              </a:ext>
            </a:extLst>
          </p:cNvPr>
          <p:cNvSpPr/>
          <p:nvPr/>
        </p:nvSpPr>
        <p:spPr>
          <a:xfrm>
            <a:off x="638944" y="162999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5C69BA4-A16D-4860-8BC0-B92FDD8FC29E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1000350" y="2352801"/>
            <a:ext cx="658304" cy="85611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1B1595C-95E0-4997-9AD3-F33FC12102A8}"/>
              </a:ext>
            </a:extLst>
          </p:cNvPr>
          <p:cNvSpPr/>
          <p:nvPr/>
        </p:nvSpPr>
        <p:spPr>
          <a:xfrm>
            <a:off x="1658654" y="1309165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E58F849-BCB1-4A5A-95D9-BD805F0D789A}"/>
              </a:ext>
            </a:extLst>
          </p:cNvPr>
          <p:cNvSpPr/>
          <p:nvPr/>
        </p:nvSpPr>
        <p:spPr>
          <a:xfrm>
            <a:off x="1671354" y="1772393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bugfix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CFD85D5-76CC-4093-9FED-0BF6602ED510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1345612" y="1956776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899DCCC-B8F6-4D78-BD4B-D43CB51BE84F}"/>
              </a:ext>
            </a:extLst>
          </p:cNvPr>
          <p:cNvCxnSpPr>
            <a:cxnSpLocks/>
            <a:stCxn id="24" idx="3"/>
            <a:endCxn id="25" idx="3"/>
          </p:cNvCxnSpPr>
          <p:nvPr/>
        </p:nvCxnSpPr>
        <p:spPr>
          <a:xfrm>
            <a:off x="2947523" y="1493548"/>
            <a:ext cx="12700" cy="463228"/>
          </a:xfrm>
          <a:prstGeom prst="bentConnector3">
            <a:avLst>
              <a:gd name="adj1" fmla="val 19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641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2331-C259-4768-BB62-7493EBDD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121"/>
            <a:ext cx="10515600" cy="684356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/>
              <a:t>1. </a:t>
            </a:r>
            <a:r>
              <a:rPr lang="en-US" sz="3000" dirty="0" err="1"/>
              <a:t>Ilan</a:t>
            </a:r>
            <a:r>
              <a:rPr lang="en-US" sz="3000" dirty="0"/>
              <a:t> Makes a Bugfix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68D22D-BBAE-4A4C-A8AD-16BD3AB75992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D72AC5-54F8-4596-A3E0-00BDFF5A8ABF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merge origin/master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bugfix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"D“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master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merge bugfix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5ADD5C9-E9E9-4F18-BBF6-C1E29E468717}"/>
              </a:ext>
            </a:extLst>
          </p:cNvPr>
          <p:cNvSpPr/>
          <p:nvPr/>
        </p:nvSpPr>
        <p:spPr>
          <a:xfrm>
            <a:off x="2637016" y="3684432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F59217-3D6A-4C11-87D5-60F782DDBE97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2188612" y="3703771"/>
            <a:ext cx="448404" cy="16504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74298204-6826-4807-95C0-D9C37027C995}"/>
              </a:ext>
            </a:extLst>
          </p:cNvPr>
          <p:cNvSpPr/>
          <p:nvPr/>
        </p:nvSpPr>
        <p:spPr>
          <a:xfrm>
            <a:off x="638944" y="162999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5C69BA4-A16D-4860-8BC0-B92FDD8FC29E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1000350" y="2352801"/>
            <a:ext cx="658304" cy="85611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1B1595C-95E0-4997-9AD3-F33FC12102A8}"/>
              </a:ext>
            </a:extLst>
          </p:cNvPr>
          <p:cNvSpPr/>
          <p:nvPr/>
        </p:nvSpPr>
        <p:spPr>
          <a:xfrm>
            <a:off x="1671353" y="969669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E58F849-BCB1-4A5A-95D9-BD805F0D789A}"/>
              </a:ext>
            </a:extLst>
          </p:cNvPr>
          <p:cNvSpPr/>
          <p:nvPr/>
        </p:nvSpPr>
        <p:spPr>
          <a:xfrm>
            <a:off x="1671354" y="1772393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bugfix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CFD85D5-76CC-4093-9FED-0BF6602ED510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1345612" y="1956776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899DCCC-B8F6-4D78-BD4B-D43CB51BE84F}"/>
              </a:ext>
            </a:extLst>
          </p:cNvPr>
          <p:cNvCxnSpPr>
            <a:cxnSpLocks/>
            <a:stCxn id="24" idx="3"/>
            <a:endCxn id="28" idx="3"/>
          </p:cNvCxnSpPr>
          <p:nvPr/>
        </p:nvCxnSpPr>
        <p:spPr>
          <a:xfrm>
            <a:off x="2960222" y="1154052"/>
            <a:ext cx="12700" cy="408200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69E1D3E-AA01-4D47-9B63-E28518846D33}"/>
              </a:ext>
            </a:extLst>
          </p:cNvPr>
          <p:cNvSpPr/>
          <p:nvPr/>
        </p:nvSpPr>
        <p:spPr>
          <a:xfrm>
            <a:off x="1671353" y="1377869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901946E-6044-4EC9-8DBE-422EB496AD39}"/>
              </a:ext>
            </a:extLst>
          </p:cNvPr>
          <p:cNvCxnSpPr>
            <a:cxnSpLocks/>
            <a:stCxn id="28" idx="1"/>
            <a:endCxn id="22" idx="7"/>
          </p:cNvCxnSpPr>
          <p:nvPr/>
        </p:nvCxnSpPr>
        <p:spPr>
          <a:xfrm flipH="1">
            <a:off x="1255902" y="1562252"/>
            <a:ext cx="415451" cy="17359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818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2331-C259-4768-BB62-7493EBDD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121"/>
            <a:ext cx="10515600" cy="684356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/>
              <a:t>1. </a:t>
            </a:r>
            <a:r>
              <a:rPr lang="en-US" sz="3000" dirty="0" err="1"/>
              <a:t>Ilan</a:t>
            </a:r>
            <a:r>
              <a:rPr lang="en-US" sz="3000" dirty="0"/>
              <a:t> Makes a Bugfix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68D22D-BBAE-4A4C-A8AD-16BD3AB75992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D72AC5-54F8-4596-A3E0-00BDFF5A8ABF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401276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merge origin/master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bugfix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"D“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master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merge bugfix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push origin master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4298204-6826-4807-95C0-D9C37027C995}"/>
              </a:ext>
            </a:extLst>
          </p:cNvPr>
          <p:cNvSpPr/>
          <p:nvPr/>
        </p:nvSpPr>
        <p:spPr>
          <a:xfrm>
            <a:off x="638944" y="162999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5C69BA4-A16D-4860-8BC0-B92FDD8FC29E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1000350" y="2352801"/>
            <a:ext cx="658304" cy="85611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1B1595C-95E0-4997-9AD3-F33FC12102A8}"/>
              </a:ext>
            </a:extLst>
          </p:cNvPr>
          <p:cNvSpPr/>
          <p:nvPr/>
        </p:nvSpPr>
        <p:spPr>
          <a:xfrm>
            <a:off x="1671353" y="969669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E58F849-BCB1-4A5A-95D9-BD805F0D789A}"/>
              </a:ext>
            </a:extLst>
          </p:cNvPr>
          <p:cNvSpPr/>
          <p:nvPr/>
        </p:nvSpPr>
        <p:spPr>
          <a:xfrm>
            <a:off x="1671354" y="1772393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bugfix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CFD85D5-76CC-4093-9FED-0BF6602ED510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1345612" y="1956776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899DCCC-B8F6-4D78-BD4B-D43CB51BE84F}"/>
              </a:ext>
            </a:extLst>
          </p:cNvPr>
          <p:cNvCxnSpPr>
            <a:cxnSpLocks/>
            <a:stCxn id="24" idx="3"/>
            <a:endCxn id="28" idx="3"/>
          </p:cNvCxnSpPr>
          <p:nvPr/>
        </p:nvCxnSpPr>
        <p:spPr>
          <a:xfrm>
            <a:off x="2960222" y="1154052"/>
            <a:ext cx="12700" cy="408200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69E1D3E-AA01-4D47-9B63-E28518846D33}"/>
              </a:ext>
            </a:extLst>
          </p:cNvPr>
          <p:cNvSpPr/>
          <p:nvPr/>
        </p:nvSpPr>
        <p:spPr>
          <a:xfrm>
            <a:off x="1671353" y="1377869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901946E-6044-4EC9-8DBE-422EB496AD39}"/>
              </a:ext>
            </a:extLst>
          </p:cNvPr>
          <p:cNvCxnSpPr>
            <a:cxnSpLocks/>
            <a:stCxn id="28" idx="1"/>
            <a:endCxn id="22" idx="7"/>
          </p:cNvCxnSpPr>
          <p:nvPr/>
        </p:nvCxnSpPr>
        <p:spPr>
          <a:xfrm flipH="1">
            <a:off x="1255902" y="1562252"/>
            <a:ext cx="415451" cy="17359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0992851-1DD3-44A3-855C-8E46F4D81267}"/>
              </a:ext>
            </a:extLst>
          </p:cNvPr>
          <p:cNvSpPr/>
          <p:nvPr/>
        </p:nvSpPr>
        <p:spPr>
          <a:xfrm>
            <a:off x="1723161" y="2215649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CAD6509-1E93-4C55-ADCD-B375F74A9194}"/>
              </a:ext>
            </a:extLst>
          </p:cNvPr>
          <p:cNvCxnSpPr>
            <a:cxnSpLocks/>
            <a:stCxn id="30" idx="1"/>
          </p:cNvCxnSpPr>
          <p:nvPr/>
        </p:nvCxnSpPr>
        <p:spPr>
          <a:xfrm flipH="1" flipV="1">
            <a:off x="1274757" y="2234988"/>
            <a:ext cx="448404" cy="16504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475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D85BB7C-54E3-402B-AECE-1504DCB92166}"/>
              </a:ext>
            </a:extLst>
          </p:cNvPr>
          <p:cNvSpPr/>
          <p:nvPr/>
        </p:nvSpPr>
        <p:spPr>
          <a:xfrm>
            <a:off x="2609898" y="3280083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E0D4BC4-AA81-4678-8854-D53F96238B65}"/>
              </a:ext>
            </a:extLst>
          </p:cNvPr>
          <p:cNvCxnSpPr>
            <a:cxnSpLocks/>
            <a:stCxn id="27" idx="1"/>
            <a:endCxn id="23" idx="6"/>
          </p:cNvCxnSpPr>
          <p:nvPr/>
        </p:nvCxnSpPr>
        <p:spPr>
          <a:xfrm flipH="1">
            <a:off x="2275612" y="3464466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A466BE5-1F7F-4231-A65E-9A794F19350E}"/>
              </a:ext>
            </a:extLst>
          </p:cNvPr>
          <p:cNvSpPr/>
          <p:nvPr/>
        </p:nvSpPr>
        <p:spPr>
          <a:xfrm>
            <a:off x="2609898" y="2813030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6905FA2-E47D-468B-9329-41E4BD1F8F2B}"/>
              </a:ext>
            </a:extLst>
          </p:cNvPr>
          <p:cNvCxnSpPr>
            <a:cxnSpLocks/>
            <a:stCxn id="29" idx="1"/>
            <a:endCxn id="23" idx="7"/>
          </p:cNvCxnSpPr>
          <p:nvPr/>
        </p:nvCxnSpPr>
        <p:spPr>
          <a:xfrm flipH="1">
            <a:off x="2169759" y="2997413"/>
            <a:ext cx="440139" cy="21150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3BF2BAE-8EC1-4F33-B77E-9DC9DD3EA79F}"/>
              </a:ext>
            </a:extLst>
          </p:cNvPr>
          <p:cNvSpPr/>
          <p:nvPr/>
        </p:nvSpPr>
        <p:spPr>
          <a:xfrm>
            <a:off x="2609898" y="2393086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9816A757-4291-4BB2-BC99-3D66E8E0987F}"/>
              </a:ext>
            </a:extLst>
          </p:cNvPr>
          <p:cNvCxnSpPr>
            <a:stCxn id="31" idx="3"/>
            <a:endCxn id="29" idx="3"/>
          </p:cNvCxnSpPr>
          <p:nvPr/>
        </p:nvCxnSpPr>
        <p:spPr>
          <a:xfrm>
            <a:off x="3898767" y="2577469"/>
            <a:ext cx="12700" cy="419944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641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my-feature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"E"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D85BB7C-54E3-402B-AECE-1504DCB92166}"/>
              </a:ext>
            </a:extLst>
          </p:cNvPr>
          <p:cNvSpPr/>
          <p:nvPr/>
        </p:nvSpPr>
        <p:spPr>
          <a:xfrm>
            <a:off x="2609898" y="3280083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E0D4BC4-AA81-4678-8854-D53F96238B65}"/>
              </a:ext>
            </a:extLst>
          </p:cNvPr>
          <p:cNvCxnSpPr>
            <a:cxnSpLocks/>
            <a:stCxn id="27" idx="1"/>
            <a:endCxn id="23" idx="6"/>
          </p:cNvCxnSpPr>
          <p:nvPr/>
        </p:nvCxnSpPr>
        <p:spPr>
          <a:xfrm flipH="1">
            <a:off x="2275612" y="3464466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A466BE5-1F7F-4231-A65E-9A794F19350E}"/>
              </a:ext>
            </a:extLst>
          </p:cNvPr>
          <p:cNvSpPr/>
          <p:nvPr/>
        </p:nvSpPr>
        <p:spPr>
          <a:xfrm>
            <a:off x="1552799" y="2072312"/>
            <a:ext cx="1608412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my-feature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6905FA2-E47D-468B-9329-41E4BD1F8F2B}"/>
              </a:ext>
            </a:extLst>
          </p:cNvPr>
          <p:cNvCxnSpPr>
            <a:cxnSpLocks/>
            <a:stCxn id="29" idx="1"/>
          </p:cNvCxnSpPr>
          <p:nvPr/>
        </p:nvCxnSpPr>
        <p:spPr>
          <a:xfrm flipH="1">
            <a:off x="1227057" y="2256695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3BF2BAE-8EC1-4F33-B77E-9DC9DD3EA79F}"/>
              </a:ext>
            </a:extLst>
          </p:cNvPr>
          <p:cNvSpPr/>
          <p:nvPr/>
        </p:nvSpPr>
        <p:spPr>
          <a:xfrm>
            <a:off x="1872342" y="1673241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9816A757-4291-4BB2-BC99-3D66E8E0987F}"/>
              </a:ext>
            </a:extLst>
          </p:cNvPr>
          <p:cNvCxnSpPr>
            <a:cxnSpLocks/>
            <a:stCxn id="31" idx="3"/>
            <a:endCxn id="29" idx="3"/>
          </p:cNvCxnSpPr>
          <p:nvPr/>
        </p:nvCxnSpPr>
        <p:spPr>
          <a:xfrm>
            <a:off x="3161211" y="1857624"/>
            <a:ext cx="12700" cy="399071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C149C7AD-2E11-4344-9E59-A9D93C31AE0A}"/>
              </a:ext>
            </a:extLst>
          </p:cNvPr>
          <p:cNvSpPr/>
          <p:nvPr/>
        </p:nvSpPr>
        <p:spPr>
          <a:xfrm>
            <a:off x="495704" y="1917021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72EFE5-5529-43FD-A157-A735C3737720}"/>
              </a:ext>
            </a:extLst>
          </p:cNvPr>
          <p:cNvCxnSpPr>
            <a:cxnSpLocks/>
            <a:stCxn id="17" idx="4"/>
            <a:endCxn id="23" idx="1"/>
          </p:cNvCxnSpPr>
          <p:nvPr/>
        </p:nvCxnSpPr>
        <p:spPr>
          <a:xfrm>
            <a:off x="857110" y="2639832"/>
            <a:ext cx="801544" cy="56908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26DD7C8-5C94-4904-9D78-79B0524C45FC}"/>
              </a:ext>
            </a:extLst>
          </p:cNvPr>
          <p:cNvSpPr/>
          <p:nvPr/>
        </p:nvSpPr>
        <p:spPr>
          <a:xfrm>
            <a:off x="2609898" y="284014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F679C8-99CA-4845-9DB8-FB2EB16A2F2B}"/>
              </a:ext>
            </a:extLst>
          </p:cNvPr>
          <p:cNvCxnSpPr>
            <a:cxnSpLocks/>
            <a:stCxn id="20" idx="1"/>
            <a:endCxn id="23" idx="7"/>
          </p:cNvCxnSpPr>
          <p:nvPr/>
        </p:nvCxnSpPr>
        <p:spPr>
          <a:xfrm flipH="1">
            <a:off x="2169759" y="3024531"/>
            <a:ext cx="440139" cy="18438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846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my-feature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"E"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C149C7AD-2E11-4344-9E59-A9D93C31AE0A}"/>
              </a:ext>
            </a:extLst>
          </p:cNvPr>
          <p:cNvSpPr/>
          <p:nvPr/>
        </p:nvSpPr>
        <p:spPr>
          <a:xfrm>
            <a:off x="143691" y="185476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72EFE5-5529-43FD-A157-A735C3737720}"/>
              </a:ext>
            </a:extLst>
          </p:cNvPr>
          <p:cNvCxnSpPr>
            <a:cxnSpLocks/>
            <a:stCxn id="17" idx="4"/>
            <a:endCxn id="23" idx="1"/>
          </p:cNvCxnSpPr>
          <p:nvPr/>
        </p:nvCxnSpPr>
        <p:spPr>
          <a:xfrm>
            <a:off x="505097" y="2577574"/>
            <a:ext cx="1153557" cy="63133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26DD7C8-5C94-4904-9D78-79B0524C45FC}"/>
              </a:ext>
            </a:extLst>
          </p:cNvPr>
          <p:cNvSpPr/>
          <p:nvPr/>
        </p:nvSpPr>
        <p:spPr>
          <a:xfrm>
            <a:off x="2609898" y="284014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F679C8-99CA-4845-9DB8-FB2EB16A2F2B}"/>
              </a:ext>
            </a:extLst>
          </p:cNvPr>
          <p:cNvCxnSpPr>
            <a:cxnSpLocks/>
            <a:stCxn id="20" idx="1"/>
            <a:endCxn id="23" idx="7"/>
          </p:cNvCxnSpPr>
          <p:nvPr/>
        </p:nvCxnSpPr>
        <p:spPr>
          <a:xfrm flipH="1">
            <a:off x="2169759" y="3024531"/>
            <a:ext cx="440139" cy="18438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DF2940C6-D11B-41EB-B5A4-9BDD2AF52DF9}"/>
              </a:ext>
            </a:extLst>
          </p:cNvPr>
          <p:cNvSpPr/>
          <p:nvPr/>
        </p:nvSpPr>
        <p:spPr>
          <a:xfrm>
            <a:off x="1580277" y="189867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F23BDA8-919C-42EB-A48E-AD053043C107}"/>
              </a:ext>
            </a:extLst>
          </p:cNvPr>
          <p:cNvCxnSpPr>
            <a:cxnSpLocks/>
            <a:stCxn id="34" idx="4"/>
          </p:cNvCxnSpPr>
          <p:nvPr/>
        </p:nvCxnSpPr>
        <p:spPr>
          <a:xfrm flipH="1">
            <a:off x="1941681" y="2621484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A98ABEC-A32A-4EDF-84A2-E46ACACFD915}"/>
              </a:ext>
            </a:extLst>
          </p:cNvPr>
          <p:cNvSpPr/>
          <p:nvPr/>
        </p:nvSpPr>
        <p:spPr>
          <a:xfrm>
            <a:off x="2625024" y="2093056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E928F56-F0B3-4A41-8B4C-2CF8F2437039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2290738" y="2277439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EEA056F-E3D8-49E3-BB25-F295440B0354}"/>
              </a:ext>
            </a:extLst>
          </p:cNvPr>
          <p:cNvSpPr/>
          <p:nvPr/>
        </p:nvSpPr>
        <p:spPr>
          <a:xfrm>
            <a:off x="1016612" y="1268844"/>
            <a:ext cx="1608412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my-feature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F89FC65-F832-48E8-827B-00848C34FD49}"/>
              </a:ext>
            </a:extLst>
          </p:cNvPr>
          <p:cNvCxnSpPr>
            <a:cxnSpLocks/>
            <a:stCxn id="28" idx="1"/>
            <a:endCxn id="17" idx="7"/>
          </p:cNvCxnSpPr>
          <p:nvPr/>
        </p:nvCxnSpPr>
        <p:spPr>
          <a:xfrm flipH="1">
            <a:off x="760649" y="1453227"/>
            <a:ext cx="255963" cy="507389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D147580A-7F0C-4A8B-9DD1-67EF937F93CE}"/>
              </a:ext>
            </a:extLst>
          </p:cNvPr>
          <p:cNvSpPr/>
          <p:nvPr/>
        </p:nvSpPr>
        <p:spPr>
          <a:xfrm>
            <a:off x="1336155" y="869773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2B24BA04-922E-40FC-9D24-997C5C456D0E}"/>
              </a:ext>
            </a:extLst>
          </p:cNvPr>
          <p:cNvCxnSpPr>
            <a:cxnSpLocks/>
            <a:stCxn id="43" idx="3"/>
            <a:endCxn id="28" idx="3"/>
          </p:cNvCxnSpPr>
          <p:nvPr/>
        </p:nvCxnSpPr>
        <p:spPr>
          <a:xfrm>
            <a:off x="2625024" y="1054156"/>
            <a:ext cx="12700" cy="399071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582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my-feature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"E"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merge origin/master</a:t>
            </a:r>
          </a:p>
          <a:p>
            <a:pPr marL="514350" indent="-514350">
              <a:buAutoNum type="arabicPeriod"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ewww</a:t>
            </a:r>
            <a:r>
              <a:rPr lang="en-US" dirty="0">
                <a:latin typeface="Consolas" panose="020B0609020204030204" pitchFamily="49" charset="0"/>
              </a:rPr>
              <a:t> this sucks!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A466BE5-1F7F-4231-A65E-9A794F19350E}"/>
              </a:ext>
            </a:extLst>
          </p:cNvPr>
          <p:cNvSpPr/>
          <p:nvPr/>
        </p:nvSpPr>
        <p:spPr>
          <a:xfrm>
            <a:off x="1980899" y="1098420"/>
            <a:ext cx="1146007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my-feat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3BF2BAE-8EC1-4F33-B77E-9DC9DD3EA79F}"/>
              </a:ext>
            </a:extLst>
          </p:cNvPr>
          <p:cNvSpPr/>
          <p:nvPr/>
        </p:nvSpPr>
        <p:spPr>
          <a:xfrm>
            <a:off x="3426759" y="1100216"/>
            <a:ext cx="1146007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9816A757-4291-4BB2-BC99-3D66E8E0987F}"/>
              </a:ext>
            </a:extLst>
          </p:cNvPr>
          <p:cNvCxnSpPr>
            <a:cxnSpLocks/>
            <a:stCxn id="31" idx="1"/>
            <a:endCxn id="29" idx="3"/>
          </p:cNvCxnSpPr>
          <p:nvPr/>
        </p:nvCxnSpPr>
        <p:spPr>
          <a:xfrm rot="10800000">
            <a:off x="3126907" y="1282803"/>
            <a:ext cx="299853" cy="179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C149C7AD-2E11-4344-9E59-A9D93C31AE0A}"/>
              </a:ext>
            </a:extLst>
          </p:cNvPr>
          <p:cNvSpPr/>
          <p:nvPr/>
        </p:nvSpPr>
        <p:spPr>
          <a:xfrm>
            <a:off x="143691" y="185476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72EFE5-5529-43FD-A157-A735C3737720}"/>
              </a:ext>
            </a:extLst>
          </p:cNvPr>
          <p:cNvCxnSpPr>
            <a:cxnSpLocks/>
            <a:stCxn id="17" idx="4"/>
            <a:endCxn id="23" idx="1"/>
          </p:cNvCxnSpPr>
          <p:nvPr/>
        </p:nvCxnSpPr>
        <p:spPr>
          <a:xfrm>
            <a:off x="505097" y="2577574"/>
            <a:ext cx="1153557" cy="63133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26DD7C8-5C94-4904-9D78-79B0524C45FC}"/>
              </a:ext>
            </a:extLst>
          </p:cNvPr>
          <p:cNvSpPr/>
          <p:nvPr/>
        </p:nvSpPr>
        <p:spPr>
          <a:xfrm>
            <a:off x="2609898" y="284014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F679C8-99CA-4845-9DB8-FB2EB16A2F2B}"/>
              </a:ext>
            </a:extLst>
          </p:cNvPr>
          <p:cNvCxnSpPr>
            <a:cxnSpLocks/>
            <a:stCxn id="20" idx="1"/>
            <a:endCxn id="23" idx="7"/>
          </p:cNvCxnSpPr>
          <p:nvPr/>
        </p:nvCxnSpPr>
        <p:spPr>
          <a:xfrm flipH="1">
            <a:off x="2169759" y="3024531"/>
            <a:ext cx="440139" cy="18438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DF2940C6-D11B-41EB-B5A4-9BDD2AF52DF9}"/>
              </a:ext>
            </a:extLst>
          </p:cNvPr>
          <p:cNvSpPr/>
          <p:nvPr/>
        </p:nvSpPr>
        <p:spPr>
          <a:xfrm>
            <a:off x="1580277" y="189867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F23BDA8-919C-42EB-A48E-AD053043C107}"/>
              </a:ext>
            </a:extLst>
          </p:cNvPr>
          <p:cNvCxnSpPr>
            <a:cxnSpLocks/>
            <a:stCxn id="34" idx="4"/>
          </p:cNvCxnSpPr>
          <p:nvPr/>
        </p:nvCxnSpPr>
        <p:spPr>
          <a:xfrm flipH="1">
            <a:off x="1941681" y="2621484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A98ABEC-A32A-4EDF-84A2-E46ACACFD915}"/>
              </a:ext>
            </a:extLst>
          </p:cNvPr>
          <p:cNvSpPr/>
          <p:nvPr/>
        </p:nvSpPr>
        <p:spPr>
          <a:xfrm>
            <a:off x="2625024" y="2093056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E928F56-F0B3-4A41-8B4C-2CF8F2437039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2290738" y="2277439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FB3007B-A3BC-4060-BA1A-617FA9CBA06D}"/>
              </a:ext>
            </a:extLst>
          </p:cNvPr>
          <p:cNvSpPr/>
          <p:nvPr/>
        </p:nvSpPr>
        <p:spPr>
          <a:xfrm>
            <a:off x="908701" y="921274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F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04C8968-CBA9-4C44-846A-852E5A3B0FAA}"/>
              </a:ext>
            </a:extLst>
          </p:cNvPr>
          <p:cNvCxnSpPr>
            <a:cxnSpLocks/>
            <a:endCxn id="17" idx="7"/>
          </p:cNvCxnSpPr>
          <p:nvPr/>
        </p:nvCxnSpPr>
        <p:spPr>
          <a:xfrm flipH="1">
            <a:off x="760649" y="1613114"/>
            <a:ext cx="263476" cy="34750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24CE138-ED4E-4B42-8781-41B09610F6F5}"/>
              </a:ext>
            </a:extLst>
          </p:cNvPr>
          <p:cNvCxnSpPr>
            <a:cxnSpLocks/>
            <a:stCxn id="40" idx="5"/>
            <a:endCxn id="34" idx="1"/>
          </p:cNvCxnSpPr>
          <p:nvPr/>
        </p:nvCxnSpPr>
        <p:spPr>
          <a:xfrm>
            <a:off x="1525659" y="1538232"/>
            <a:ext cx="160471" cy="466294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13DC404-7F1B-4957-A6B0-F3996C974E15}"/>
              </a:ext>
            </a:extLst>
          </p:cNvPr>
          <p:cNvCxnSpPr>
            <a:cxnSpLocks/>
            <a:stCxn id="29" idx="1"/>
            <a:endCxn id="40" idx="6"/>
          </p:cNvCxnSpPr>
          <p:nvPr/>
        </p:nvCxnSpPr>
        <p:spPr>
          <a:xfrm flipH="1" flipV="1">
            <a:off x="1631512" y="1282680"/>
            <a:ext cx="349387" cy="123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62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much cleaner!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E' is the same as E but with a different parent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A466BE5-1F7F-4231-A65E-9A794F19350E}"/>
              </a:ext>
            </a:extLst>
          </p:cNvPr>
          <p:cNvSpPr/>
          <p:nvPr/>
        </p:nvSpPr>
        <p:spPr>
          <a:xfrm>
            <a:off x="2607748" y="1026402"/>
            <a:ext cx="1146007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my-feat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3BF2BAE-8EC1-4F33-B77E-9DC9DD3EA79F}"/>
              </a:ext>
            </a:extLst>
          </p:cNvPr>
          <p:cNvSpPr/>
          <p:nvPr/>
        </p:nvSpPr>
        <p:spPr>
          <a:xfrm>
            <a:off x="4065463" y="1026401"/>
            <a:ext cx="1146007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9816A757-4291-4BB2-BC99-3D66E8E0987F}"/>
              </a:ext>
            </a:extLst>
          </p:cNvPr>
          <p:cNvCxnSpPr>
            <a:cxnSpLocks/>
            <a:stCxn id="31" idx="1"/>
            <a:endCxn id="29" idx="3"/>
          </p:cNvCxnSpPr>
          <p:nvPr/>
        </p:nvCxnSpPr>
        <p:spPr>
          <a:xfrm rot="10800000" flipV="1">
            <a:off x="3753755" y="1210783"/>
            <a:ext cx="311708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C149C7AD-2E11-4344-9E59-A9D93C31AE0A}"/>
              </a:ext>
            </a:extLst>
          </p:cNvPr>
          <p:cNvSpPr/>
          <p:nvPr/>
        </p:nvSpPr>
        <p:spPr>
          <a:xfrm>
            <a:off x="143691" y="185476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72EFE5-5529-43FD-A157-A735C3737720}"/>
              </a:ext>
            </a:extLst>
          </p:cNvPr>
          <p:cNvCxnSpPr>
            <a:cxnSpLocks/>
            <a:stCxn id="17" idx="4"/>
            <a:endCxn id="23" idx="1"/>
          </p:cNvCxnSpPr>
          <p:nvPr/>
        </p:nvCxnSpPr>
        <p:spPr>
          <a:xfrm>
            <a:off x="505097" y="2577574"/>
            <a:ext cx="1153557" cy="63133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26DD7C8-5C94-4904-9D78-79B0524C45FC}"/>
              </a:ext>
            </a:extLst>
          </p:cNvPr>
          <p:cNvSpPr/>
          <p:nvPr/>
        </p:nvSpPr>
        <p:spPr>
          <a:xfrm>
            <a:off x="2609898" y="284014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F679C8-99CA-4845-9DB8-FB2EB16A2F2B}"/>
              </a:ext>
            </a:extLst>
          </p:cNvPr>
          <p:cNvCxnSpPr>
            <a:cxnSpLocks/>
            <a:stCxn id="20" idx="1"/>
            <a:endCxn id="23" idx="7"/>
          </p:cNvCxnSpPr>
          <p:nvPr/>
        </p:nvCxnSpPr>
        <p:spPr>
          <a:xfrm flipH="1">
            <a:off x="2169759" y="3024531"/>
            <a:ext cx="440139" cy="18438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DF2940C6-D11B-41EB-B5A4-9BDD2AF52DF9}"/>
              </a:ext>
            </a:extLst>
          </p:cNvPr>
          <p:cNvSpPr/>
          <p:nvPr/>
        </p:nvSpPr>
        <p:spPr>
          <a:xfrm>
            <a:off x="1580277" y="189867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F23BDA8-919C-42EB-A48E-AD053043C107}"/>
              </a:ext>
            </a:extLst>
          </p:cNvPr>
          <p:cNvCxnSpPr>
            <a:cxnSpLocks/>
            <a:stCxn id="34" idx="4"/>
          </p:cNvCxnSpPr>
          <p:nvPr/>
        </p:nvCxnSpPr>
        <p:spPr>
          <a:xfrm flipH="1">
            <a:off x="1941681" y="2621484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A98ABEC-A32A-4EDF-84A2-E46ACACFD915}"/>
              </a:ext>
            </a:extLst>
          </p:cNvPr>
          <p:cNvSpPr/>
          <p:nvPr/>
        </p:nvSpPr>
        <p:spPr>
          <a:xfrm>
            <a:off x="2625024" y="2093056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E928F56-F0B3-4A41-8B4C-2CF8F2437039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2290738" y="2277439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2BC4DE0E-5E88-4B13-ABB4-AD3B0C2C2101}"/>
              </a:ext>
            </a:extLst>
          </p:cNvPr>
          <p:cNvSpPr/>
          <p:nvPr/>
        </p:nvSpPr>
        <p:spPr>
          <a:xfrm>
            <a:off x="2609898" y="3280083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95980F8-F800-4FA8-91AD-E3EC36FA11D2}"/>
              </a:ext>
            </a:extLst>
          </p:cNvPr>
          <p:cNvCxnSpPr>
            <a:cxnSpLocks/>
            <a:stCxn id="38" idx="1"/>
          </p:cNvCxnSpPr>
          <p:nvPr/>
        </p:nvCxnSpPr>
        <p:spPr>
          <a:xfrm flipH="1">
            <a:off x="2275612" y="3464466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FB3007B-A3BC-4060-BA1A-617FA9CBA06D}"/>
              </a:ext>
            </a:extLst>
          </p:cNvPr>
          <p:cNvSpPr/>
          <p:nvPr/>
        </p:nvSpPr>
        <p:spPr>
          <a:xfrm>
            <a:off x="1522828" y="851551"/>
            <a:ext cx="837706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E'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24CE138-ED4E-4B42-8781-41B09610F6F5}"/>
              </a:ext>
            </a:extLst>
          </p:cNvPr>
          <p:cNvCxnSpPr>
            <a:cxnSpLocks/>
            <a:stCxn id="40" idx="4"/>
            <a:endCxn id="34" idx="0"/>
          </p:cNvCxnSpPr>
          <p:nvPr/>
        </p:nvCxnSpPr>
        <p:spPr>
          <a:xfrm>
            <a:off x="1941681" y="1574362"/>
            <a:ext cx="2" cy="32431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13DC404-7F1B-4957-A6B0-F3996C974E15}"/>
              </a:ext>
            </a:extLst>
          </p:cNvPr>
          <p:cNvCxnSpPr>
            <a:cxnSpLocks/>
            <a:stCxn id="29" idx="1"/>
            <a:endCxn id="40" idx="6"/>
          </p:cNvCxnSpPr>
          <p:nvPr/>
        </p:nvCxnSpPr>
        <p:spPr>
          <a:xfrm flipH="1">
            <a:off x="2360534" y="1210785"/>
            <a:ext cx="247214" cy="217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772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016D-CDE3-4D26-BD61-B25B6CF4C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Rebasing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6B781-FAAC-4A08-BE5F-2EB8650C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15446" cy="4351338"/>
          </a:xfrm>
        </p:spPr>
        <p:txBody>
          <a:bodyPr/>
          <a:lstStyle/>
          <a:p>
            <a:r>
              <a:rPr lang="en-US" dirty="0"/>
              <a:t>Rebasing rewrites your git history, replaying the diffs of your commits</a:t>
            </a:r>
          </a:p>
          <a:p>
            <a:r>
              <a:rPr lang="en-US" dirty="0"/>
              <a:t>Useful as an alternative to merging when you want to keep history neat</a:t>
            </a:r>
          </a:p>
        </p:txBody>
      </p:sp>
      <p:pic>
        <p:nvPicPr>
          <p:cNvPr id="2050" name="Picture 2" descr="https://i.pinimg.com/originals/ff/89/8c/ff898c930d74cedd4fc121d96f2cbc10.jpg">
            <a:extLst>
              <a:ext uri="{FF2B5EF4-FFF2-40B4-BE49-F238E27FC236}">
                <a16:creationId xmlns:a16="http://schemas.microsoft.com/office/drawing/2014/main" id="{8B9118A7-076B-4D8A-9CC4-292797615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777" y="2096882"/>
            <a:ext cx="4739777" cy="329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687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my-feature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"E"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C149C7AD-2E11-4344-9E59-A9D93C31AE0A}"/>
              </a:ext>
            </a:extLst>
          </p:cNvPr>
          <p:cNvSpPr/>
          <p:nvPr/>
        </p:nvSpPr>
        <p:spPr>
          <a:xfrm>
            <a:off x="143691" y="185476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72EFE5-5529-43FD-A157-A735C3737720}"/>
              </a:ext>
            </a:extLst>
          </p:cNvPr>
          <p:cNvCxnSpPr>
            <a:cxnSpLocks/>
            <a:stCxn id="17" idx="4"/>
            <a:endCxn id="23" idx="1"/>
          </p:cNvCxnSpPr>
          <p:nvPr/>
        </p:nvCxnSpPr>
        <p:spPr>
          <a:xfrm>
            <a:off x="505097" y="2577574"/>
            <a:ext cx="1153557" cy="63133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26DD7C8-5C94-4904-9D78-79B0524C45FC}"/>
              </a:ext>
            </a:extLst>
          </p:cNvPr>
          <p:cNvSpPr/>
          <p:nvPr/>
        </p:nvSpPr>
        <p:spPr>
          <a:xfrm>
            <a:off x="2609898" y="284014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F679C8-99CA-4845-9DB8-FB2EB16A2F2B}"/>
              </a:ext>
            </a:extLst>
          </p:cNvPr>
          <p:cNvCxnSpPr>
            <a:cxnSpLocks/>
            <a:stCxn id="20" idx="1"/>
            <a:endCxn id="23" idx="7"/>
          </p:cNvCxnSpPr>
          <p:nvPr/>
        </p:nvCxnSpPr>
        <p:spPr>
          <a:xfrm flipH="1">
            <a:off x="2169759" y="3024531"/>
            <a:ext cx="440139" cy="18438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DF2940C6-D11B-41EB-B5A4-9BDD2AF52DF9}"/>
              </a:ext>
            </a:extLst>
          </p:cNvPr>
          <p:cNvSpPr/>
          <p:nvPr/>
        </p:nvSpPr>
        <p:spPr>
          <a:xfrm>
            <a:off x="1580277" y="189867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F23BDA8-919C-42EB-A48E-AD053043C107}"/>
              </a:ext>
            </a:extLst>
          </p:cNvPr>
          <p:cNvCxnSpPr>
            <a:cxnSpLocks/>
            <a:stCxn id="34" idx="4"/>
          </p:cNvCxnSpPr>
          <p:nvPr/>
        </p:nvCxnSpPr>
        <p:spPr>
          <a:xfrm flipH="1">
            <a:off x="1941681" y="2621484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A98ABEC-A32A-4EDF-84A2-E46ACACFD915}"/>
              </a:ext>
            </a:extLst>
          </p:cNvPr>
          <p:cNvSpPr/>
          <p:nvPr/>
        </p:nvSpPr>
        <p:spPr>
          <a:xfrm>
            <a:off x="2625024" y="2093056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E928F56-F0B3-4A41-8B4C-2CF8F2437039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2290738" y="2277439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EEA056F-E3D8-49E3-BB25-F295440B0354}"/>
              </a:ext>
            </a:extLst>
          </p:cNvPr>
          <p:cNvSpPr/>
          <p:nvPr/>
        </p:nvSpPr>
        <p:spPr>
          <a:xfrm>
            <a:off x="1016612" y="1268844"/>
            <a:ext cx="1608412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my-feature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F89FC65-F832-48E8-827B-00848C34FD49}"/>
              </a:ext>
            </a:extLst>
          </p:cNvPr>
          <p:cNvCxnSpPr>
            <a:cxnSpLocks/>
            <a:stCxn id="28" idx="1"/>
            <a:endCxn id="17" idx="7"/>
          </p:cNvCxnSpPr>
          <p:nvPr/>
        </p:nvCxnSpPr>
        <p:spPr>
          <a:xfrm flipH="1">
            <a:off x="760649" y="1453227"/>
            <a:ext cx="255963" cy="507389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D147580A-7F0C-4A8B-9DD1-67EF937F93CE}"/>
              </a:ext>
            </a:extLst>
          </p:cNvPr>
          <p:cNvSpPr/>
          <p:nvPr/>
        </p:nvSpPr>
        <p:spPr>
          <a:xfrm>
            <a:off x="1336155" y="869773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2B24BA04-922E-40FC-9D24-997C5C456D0E}"/>
              </a:ext>
            </a:extLst>
          </p:cNvPr>
          <p:cNvCxnSpPr>
            <a:cxnSpLocks/>
            <a:stCxn id="43" idx="3"/>
            <a:endCxn id="28" idx="3"/>
          </p:cNvCxnSpPr>
          <p:nvPr/>
        </p:nvCxnSpPr>
        <p:spPr>
          <a:xfrm>
            <a:off x="2625024" y="1054156"/>
            <a:ext cx="12700" cy="399071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85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B51F4-478B-44D7-A275-402FAC63A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A452E06-D8C3-44BA-8BC3-D5BF90ED9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279853"/>
              </p:ext>
            </p:extLst>
          </p:nvPr>
        </p:nvGraphicFramePr>
        <p:xfrm>
          <a:off x="838200" y="1463607"/>
          <a:ext cx="10508344" cy="482359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98176">
                  <a:extLst>
                    <a:ext uri="{9D8B030D-6E8A-4147-A177-3AD203B41FA5}">
                      <a16:colId xmlns:a16="http://schemas.microsoft.com/office/drawing/2014/main" val="493138096"/>
                    </a:ext>
                  </a:extLst>
                </a:gridCol>
                <a:gridCol w="9410168">
                  <a:extLst>
                    <a:ext uri="{9D8B030D-6E8A-4147-A177-3AD203B41FA5}">
                      <a16:colId xmlns:a16="http://schemas.microsoft.com/office/drawing/2014/main" val="2972170040"/>
                    </a:ext>
                  </a:extLst>
                </a:gridCol>
              </a:tblGrid>
              <a:tr h="803933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dirty="0"/>
                        <a:t>March 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Rebasing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967977"/>
                  </a:ext>
                </a:extLst>
              </a:tr>
              <a:tr h="803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When Things Go Wrong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981034"/>
                  </a:ext>
                </a:extLst>
              </a:tr>
              <a:tr h="803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 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Visual Git Tools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4957465"/>
                  </a:ext>
                </a:extLst>
              </a:tr>
              <a:tr h="803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a</a:t>
                      </a:r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r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n</a:t>
                      </a:r>
                      <a:r>
                        <a:rPr lang="en-US" dirty="0">
                          <a:solidFill>
                            <a:srgbClr val="00B0F0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l</a:t>
                      </a:r>
                      <a:r>
                        <a:rPr lang="en-US" dirty="0"/>
                        <a:t>, no class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414187"/>
                  </a:ext>
                </a:extLst>
              </a:tr>
              <a:tr h="803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 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Plumbing and </a:t>
                      </a:r>
                      <a:r>
                        <a:rPr lang="en-US" dirty="0" err="1"/>
                        <a:t>Porcealin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6663500"/>
                  </a:ext>
                </a:extLst>
              </a:tr>
              <a:tr h="803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Final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8203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170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Aaron’s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checkout –b my-feature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git commit –m "E"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rebase origin/master</a:t>
            </a:r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>
                <a:solidFill>
                  <a:srgbClr val="FF0000"/>
                </a:solidFill>
              </a:rPr>
              <a:t>2. Aaron is working on a feature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4CEAA6-981E-4EC6-98F9-1C76A85B144F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B56E2F-A05B-4CA7-91B4-346E92B43EF6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F79CE9-F669-4729-A00C-B69149CC4331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7D02FD-4023-45D6-AFA0-44D37907C90D}"/>
              </a:ext>
            </a:extLst>
          </p:cNvPr>
          <p:cNvCxnSpPr>
            <a:stCxn id="22" idx="4"/>
            <a:endCxn id="21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5FD24F-6083-4C75-AC90-7073FFC159A1}"/>
              </a:ext>
            </a:extLst>
          </p:cNvPr>
          <p:cNvCxnSpPr>
            <a:cxnSpLocks/>
            <a:stCxn id="23" idx="4"/>
            <a:endCxn id="22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C149C7AD-2E11-4344-9E59-A9D93C31AE0A}"/>
              </a:ext>
            </a:extLst>
          </p:cNvPr>
          <p:cNvSpPr/>
          <p:nvPr/>
        </p:nvSpPr>
        <p:spPr>
          <a:xfrm>
            <a:off x="62630" y="1054156"/>
            <a:ext cx="87292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E'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72EFE5-5529-43FD-A157-A735C3737720}"/>
              </a:ext>
            </a:extLst>
          </p:cNvPr>
          <p:cNvCxnSpPr>
            <a:cxnSpLocks/>
            <a:stCxn id="17" idx="5"/>
            <a:endCxn id="34" idx="2"/>
          </p:cNvCxnSpPr>
          <p:nvPr/>
        </p:nvCxnSpPr>
        <p:spPr>
          <a:xfrm>
            <a:off x="807715" y="1671114"/>
            <a:ext cx="772562" cy="58896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26DD7C8-5C94-4904-9D78-79B0524C45FC}"/>
              </a:ext>
            </a:extLst>
          </p:cNvPr>
          <p:cNvSpPr/>
          <p:nvPr/>
        </p:nvSpPr>
        <p:spPr>
          <a:xfrm>
            <a:off x="2609898" y="284014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F679C8-99CA-4845-9DB8-FB2EB16A2F2B}"/>
              </a:ext>
            </a:extLst>
          </p:cNvPr>
          <p:cNvCxnSpPr>
            <a:cxnSpLocks/>
            <a:stCxn id="20" idx="1"/>
            <a:endCxn id="23" idx="7"/>
          </p:cNvCxnSpPr>
          <p:nvPr/>
        </p:nvCxnSpPr>
        <p:spPr>
          <a:xfrm flipH="1">
            <a:off x="2169759" y="3024531"/>
            <a:ext cx="440139" cy="18438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DF2940C6-D11B-41EB-B5A4-9BDD2AF52DF9}"/>
              </a:ext>
            </a:extLst>
          </p:cNvPr>
          <p:cNvSpPr/>
          <p:nvPr/>
        </p:nvSpPr>
        <p:spPr>
          <a:xfrm>
            <a:off x="1580277" y="1898673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D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F23BDA8-919C-42EB-A48E-AD053043C107}"/>
              </a:ext>
            </a:extLst>
          </p:cNvPr>
          <p:cNvCxnSpPr>
            <a:cxnSpLocks/>
            <a:stCxn id="34" idx="4"/>
          </p:cNvCxnSpPr>
          <p:nvPr/>
        </p:nvCxnSpPr>
        <p:spPr>
          <a:xfrm flipH="1">
            <a:off x="1941681" y="2621484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A98ABEC-A32A-4EDF-84A2-E46ACACFD915}"/>
              </a:ext>
            </a:extLst>
          </p:cNvPr>
          <p:cNvSpPr/>
          <p:nvPr/>
        </p:nvSpPr>
        <p:spPr>
          <a:xfrm>
            <a:off x="2625024" y="2093056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E928F56-F0B3-4A41-8B4C-2CF8F2437039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2290738" y="2277439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EEA056F-E3D8-49E3-BB25-F295440B0354}"/>
              </a:ext>
            </a:extLst>
          </p:cNvPr>
          <p:cNvSpPr/>
          <p:nvPr/>
        </p:nvSpPr>
        <p:spPr>
          <a:xfrm>
            <a:off x="1194176" y="1225688"/>
            <a:ext cx="1608412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my-feature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F89FC65-F832-48E8-827B-00848C34FD49}"/>
              </a:ext>
            </a:extLst>
          </p:cNvPr>
          <p:cNvCxnSpPr>
            <a:cxnSpLocks/>
            <a:stCxn id="28" idx="1"/>
            <a:endCxn id="17" idx="6"/>
          </p:cNvCxnSpPr>
          <p:nvPr/>
        </p:nvCxnSpPr>
        <p:spPr>
          <a:xfrm flipH="1">
            <a:off x="935551" y="1410071"/>
            <a:ext cx="258625" cy="549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D147580A-7F0C-4A8B-9DD1-67EF937F93CE}"/>
              </a:ext>
            </a:extLst>
          </p:cNvPr>
          <p:cNvSpPr/>
          <p:nvPr/>
        </p:nvSpPr>
        <p:spPr>
          <a:xfrm>
            <a:off x="3077753" y="1225538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2B24BA04-922E-40FC-9D24-997C5C456D0E}"/>
              </a:ext>
            </a:extLst>
          </p:cNvPr>
          <p:cNvCxnSpPr>
            <a:cxnSpLocks/>
            <a:stCxn id="43" idx="1"/>
            <a:endCxn id="28" idx="3"/>
          </p:cNvCxnSpPr>
          <p:nvPr/>
        </p:nvCxnSpPr>
        <p:spPr>
          <a:xfrm rot="10800000" flipV="1">
            <a:off x="2802589" y="1409921"/>
            <a:ext cx="275165" cy="15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982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Activity/Homework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Rebase the changes you made a PR for last week on top of the new upstream/master and push to your branch. Your PR should update automatically.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push -f  (force push)</a:t>
            </a:r>
          </a:p>
        </p:txBody>
      </p:sp>
    </p:spTree>
    <p:extLst>
      <p:ext uri="{BB962C8B-B14F-4D97-AF65-F5344CB8AC3E}">
        <p14:creationId xmlns:p14="http://schemas.microsoft.com/office/powerpoint/2010/main" val="61138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604863" cy="1570718"/>
          </a:xfrm>
        </p:spPr>
        <p:txBody>
          <a:bodyPr/>
          <a:lstStyle/>
          <a:p>
            <a:r>
              <a:rPr lang="en-US" dirty="0"/>
              <a:t>Centralized Workflow</a:t>
            </a:r>
          </a:p>
          <a:p>
            <a:r>
              <a:rPr lang="en-US" dirty="0"/>
              <a:t>Integration Manager Workflow</a:t>
            </a:r>
          </a:p>
        </p:txBody>
      </p:sp>
      <p:pic>
        <p:nvPicPr>
          <p:cNvPr id="5" name="Picture 8" descr="Integration-manager workflow.">
            <a:extLst>
              <a:ext uri="{FF2B5EF4-FFF2-40B4-BE49-F238E27FC236}">
                <a16:creationId xmlns:a16="http://schemas.microsoft.com/office/drawing/2014/main" id="{34718BF8-5A2B-4B74-9B3C-288E75004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735" y="3700778"/>
            <a:ext cx="8227766" cy="274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FFBD178-2C58-4AAA-8AA4-1990BB2B3277}"/>
              </a:ext>
            </a:extLst>
          </p:cNvPr>
          <p:cNvCxnSpPr/>
          <p:nvPr/>
        </p:nvCxnSpPr>
        <p:spPr>
          <a:xfrm>
            <a:off x="1778726" y="5081635"/>
            <a:ext cx="968383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EFD4A84-5807-43CC-8B5D-F0BFBBD7338B}"/>
              </a:ext>
            </a:extLst>
          </p:cNvPr>
          <p:cNvSpPr txBox="1"/>
          <p:nvPr/>
        </p:nvSpPr>
        <p:spPr>
          <a:xfrm>
            <a:off x="1133709" y="5416486"/>
            <a:ext cx="1173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Local Computer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22882-33CC-4627-8AD6-CA22E13AB9E8}"/>
              </a:ext>
            </a:extLst>
          </p:cNvPr>
          <p:cNvSpPr txBox="1"/>
          <p:nvPr/>
        </p:nvSpPr>
        <p:spPr>
          <a:xfrm>
            <a:off x="1133708" y="3979478"/>
            <a:ext cx="1365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Github</a:t>
            </a:r>
            <a:r>
              <a:rPr lang="en-US" dirty="0"/>
              <a:t>/</a:t>
            </a:r>
          </a:p>
          <a:p>
            <a:r>
              <a:rPr lang="en-US" dirty="0"/>
              <a:t>“The cloud”</a:t>
            </a:r>
          </a:p>
        </p:txBody>
      </p:sp>
    </p:spTree>
    <p:extLst>
      <p:ext uri="{BB962C8B-B14F-4D97-AF65-F5344CB8AC3E}">
        <p14:creationId xmlns:p14="http://schemas.microsoft.com/office/powerpoint/2010/main" val="722431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need to keep your fork up to date</a:t>
            </a:r>
          </a:p>
        </p:txBody>
      </p:sp>
      <p:sp>
        <p:nvSpPr>
          <p:cNvPr id="5" name="Cloud 4"/>
          <p:cNvSpPr/>
          <p:nvPr/>
        </p:nvSpPr>
        <p:spPr>
          <a:xfrm>
            <a:off x="1287888" y="1918952"/>
            <a:ext cx="10065912" cy="2112135"/>
          </a:xfrm>
          <a:prstGeom prst="cloud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38681" y="2257362"/>
            <a:ext cx="2253803" cy="11880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Developer Public Repository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8681" y="4625102"/>
            <a:ext cx="2253803" cy="11880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Developer Private Repository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3400" y="4625101"/>
            <a:ext cx="2253803" cy="11880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Integration Manager Repository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3399" y="2257361"/>
            <a:ext cx="2253803" cy="11880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Blessed Repository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5117203" y="2954215"/>
            <a:ext cx="1721478" cy="2368062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  <a:endCxn id="7" idx="0"/>
          </p:cNvCxnSpPr>
          <p:nvPr/>
        </p:nvCxnSpPr>
        <p:spPr>
          <a:xfrm>
            <a:off x="7965583" y="3445393"/>
            <a:ext cx="0" cy="1179709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84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need to keep your fork up to date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private developer repo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$ </a:t>
            </a:r>
            <a:r>
              <a:rPr lang="en-US" dirty="0" err="1">
                <a:latin typeface="Consolas" panose="020B0609020204030204" pitchFamily="49" charset="0"/>
              </a:rPr>
              <a:t>git</a:t>
            </a:r>
            <a:r>
              <a:rPr lang="en-US" dirty="0">
                <a:latin typeface="Consolas" panose="020B0609020204030204" pitchFamily="49" charset="0"/>
              </a:rPr>
              <a:t> remote add upstream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https://github.com/autolab/Autolab.git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$ </a:t>
            </a:r>
            <a:r>
              <a:rPr lang="en-US" dirty="0" err="1">
                <a:latin typeface="Consolas" panose="020B0609020204030204" pitchFamily="49" charset="0"/>
              </a:rPr>
              <a:t>git</a:t>
            </a:r>
            <a:r>
              <a:rPr lang="en-US" dirty="0">
                <a:latin typeface="Consolas" panose="020B0609020204030204" pitchFamily="49" charset="0"/>
              </a:rPr>
              <a:t> fetch upstream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$ </a:t>
            </a:r>
            <a:r>
              <a:rPr lang="en-US" dirty="0" err="1">
                <a:latin typeface="Consolas" panose="020B0609020204030204" pitchFamily="49" charset="0"/>
              </a:rPr>
              <a:t>git</a:t>
            </a:r>
            <a:r>
              <a:rPr lang="en-US" dirty="0">
                <a:latin typeface="Consolas" panose="020B0609020204030204" pitchFamily="49" charset="0"/>
              </a:rPr>
              <a:t> checkout master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$ </a:t>
            </a:r>
            <a:r>
              <a:rPr lang="en-US" dirty="0" err="1">
                <a:latin typeface="Consolas" panose="020B0609020204030204" pitchFamily="49" charset="0"/>
              </a:rPr>
              <a:t>git</a:t>
            </a:r>
            <a:r>
              <a:rPr lang="en-US" dirty="0">
                <a:latin typeface="Consolas" panose="020B0609020204030204" pitchFamily="49" charset="0"/>
              </a:rPr>
              <a:t> merge upstream/master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$ </a:t>
            </a:r>
            <a:r>
              <a:rPr lang="en-US" dirty="0" err="1">
                <a:latin typeface="Consolas" panose="020B0609020204030204" pitchFamily="49" charset="0"/>
              </a:rPr>
              <a:t>git</a:t>
            </a:r>
            <a:r>
              <a:rPr lang="en-US" dirty="0">
                <a:latin typeface="Consolas" panose="020B0609020204030204" pitchFamily="49" charset="0"/>
              </a:rPr>
              <a:t> push origin master</a:t>
            </a:r>
          </a:p>
        </p:txBody>
      </p:sp>
    </p:spTree>
    <p:extLst>
      <p:ext uri="{BB962C8B-B14F-4D97-AF65-F5344CB8AC3E}">
        <p14:creationId xmlns:p14="http://schemas.microsoft.com/office/powerpoint/2010/main" val="1730882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5ABC297-BEE2-463C-A20B-46EE4809466E}"/>
              </a:ext>
            </a:extLst>
          </p:cNvPr>
          <p:cNvSpPr/>
          <p:nvPr/>
        </p:nvSpPr>
        <p:spPr>
          <a:xfrm>
            <a:off x="2609898" y="4893425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E2C93B11-3B2F-4EAA-A579-995A3377A382}"/>
              </a:ext>
            </a:extLst>
          </p:cNvPr>
          <p:cNvSpPr/>
          <p:nvPr/>
        </p:nvSpPr>
        <p:spPr>
          <a:xfrm>
            <a:off x="2609898" y="4473481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8AB43CC-93D7-45D1-B093-B0FCE011284C}"/>
              </a:ext>
            </a:extLst>
          </p:cNvPr>
          <p:cNvCxnSpPr>
            <a:cxnSpLocks/>
            <a:stCxn id="91" idx="1"/>
          </p:cNvCxnSpPr>
          <p:nvPr/>
        </p:nvCxnSpPr>
        <p:spPr>
          <a:xfrm flipH="1">
            <a:off x="2284156" y="4657864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30FBF306-50F3-4B75-92D8-113EFA46F3AC}"/>
              </a:ext>
            </a:extLst>
          </p:cNvPr>
          <p:cNvSpPr/>
          <p:nvPr/>
        </p:nvSpPr>
        <p:spPr>
          <a:xfrm>
            <a:off x="2609898" y="4053537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59AF579E-85DD-45E8-AB27-B1A3D1A57E6E}"/>
              </a:ext>
            </a:extLst>
          </p:cNvPr>
          <p:cNvCxnSpPr>
            <a:stCxn id="93" idx="3"/>
            <a:endCxn id="91" idx="3"/>
          </p:cNvCxnSpPr>
          <p:nvPr/>
        </p:nvCxnSpPr>
        <p:spPr>
          <a:xfrm>
            <a:off x="3898767" y="4237920"/>
            <a:ext cx="12700" cy="419944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C19DC2E-BAF5-4514-90B7-172BBA03EF94}"/>
              </a:ext>
            </a:extLst>
          </p:cNvPr>
          <p:cNvCxnSpPr>
            <a:cxnSpLocks/>
            <a:stCxn id="56" idx="1"/>
            <a:endCxn id="7" idx="5"/>
          </p:cNvCxnSpPr>
          <p:nvPr/>
        </p:nvCxnSpPr>
        <p:spPr>
          <a:xfrm flipH="1" flipV="1">
            <a:off x="2169757" y="4906057"/>
            <a:ext cx="440141" cy="17175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itle 1">
            <a:extLst>
              <a:ext uri="{FF2B5EF4-FFF2-40B4-BE49-F238E27FC236}">
                <a16:creationId xmlns:a16="http://schemas.microsoft.com/office/drawing/2014/main" id="{42A1A284-92FE-4E38-8FF3-74D7211BB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121"/>
            <a:ext cx="10515600" cy="684356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/>
              <a:t>1. </a:t>
            </a:r>
            <a:r>
              <a:rPr lang="en-US" sz="3000" dirty="0" err="1"/>
              <a:t>Ilan</a:t>
            </a:r>
            <a:r>
              <a:rPr lang="en-US" sz="3000" dirty="0"/>
              <a:t> Makes a Bugfix</a:t>
            </a:r>
          </a:p>
        </p:txBody>
      </p:sp>
    </p:spTree>
    <p:extLst>
      <p:ext uri="{BB962C8B-B14F-4D97-AF65-F5344CB8AC3E}">
        <p14:creationId xmlns:p14="http://schemas.microsoft.com/office/powerpoint/2010/main" val="2973967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68D22D-BBAE-4A4C-A8AD-16BD3AB75992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D72AC5-54F8-4596-A3E0-00BDFF5A8ABF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5ABC297-BEE2-463C-A20B-46EE4809466E}"/>
              </a:ext>
            </a:extLst>
          </p:cNvPr>
          <p:cNvSpPr/>
          <p:nvPr/>
        </p:nvSpPr>
        <p:spPr>
          <a:xfrm>
            <a:off x="2609898" y="3280083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D478FDD-2E6F-483F-9491-6025C9213714}"/>
              </a:ext>
            </a:extLst>
          </p:cNvPr>
          <p:cNvCxnSpPr>
            <a:cxnSpLocks/>
            <a:stCxn id="56" idx="1"/>
            <a:endCxn id="8" idx="6"/>
          </p:cNvCxnSpPr>
          <p:nvPr/>
        </p:nvCxnSpPr>
        <p:spPr>
          <a:xfrm flipH="1">
            <a:off x="2275612" y="3464466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E2C93B11-3B2F-4EAA-A579-995A3377A382}"/>
              </a:ext>
            </a:extLst>
          </p:cNvPr>
          <p:cNvSpPr/>
          <p:nvPr/>
        </p:nvSpPr>
        <p:spPr>
          <a:xfrm>
            <a:off x="2609898" y="4473481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8AB43CC-93D7-45D1-B093-B0FCE011284C}"/>
              </a:ext>
            </a:extLst>
          </p:cNvPr>
          <p:cNvCxnSpPr>
            <a:cxnSpLocks/>
            <a:stCxn id="91" idx="1"/>
          </p:cNvCxnSpPr>
          <p:nvPr/>
        </p:nvCxnSpPr>
        <p:spPr>
          <a:xfrm flipH="1">
            <a:off x="2284156" y="4657864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30FBF306-50F3-4B75-92D8-113EFA46F3AC}"/>
              </a:ext>
            </a:extLst>
          </p:cNvPr>
          <p:cNvSpPr/>
          <p:nvPr/>
        </p:nvSpPr>
        <p:spPr>
          <a:xfrm>
            <a:off x="2609898" y="4053537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59AF579E-85DD-45E8-AB27-B1A3D1A57E6E}"/>
              </a:ext>
            </a:extLst>
          </p:cNvPr>
          <p:cNvCxnSpPr>
            <a:stCxn id="93" idx="3"/>
            <a:endCxn id="91" idx="3"/>
          </p:cNvCxnSpPr>
          <p:nvPr/>
        </p:nvCxnSpPr>
        <p:spPr>
          <a:xfrm>
            <a:off x="3898767" y="4237920"/>
            <a:ext cx="12700" cy="419944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itle 1">
            <a:extLst>
              <a:ext uri="{FF2B5EF4-FFF2-40B4-BE49-F238E27FC236}">
                <a16:creationId xmlns:a16="http://schemas.microsoft.com/office/drawing/2014/main" id="{81506B0C-FDE7-4045-8770-B75E9BB494C7}"/>
              </a:ext>
            </a:extLst>
          </p:cNvPr>
          <p:cNvSpPr txBox="1">
            <a:spLocks/>
          </p:cNvSpPr>
          <p:nvPr/>
        </p:nvSpPr>
        <p:spPr>
          <a:xfrm>
            <a:off x="0" y="220121"/>
            <a:ext cx="10515600" cy="6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/>
              <a:t>(Sometimes) Need to Get Changes from Master into Topic Branch</a:t>
            </a:r>
            <a:br>
              <a:rPr lang="en-US" sz="3000"/>
            </a:br>
            <a:r>
              <a:rPr lang="en-US" sz="3000"/>
              <a:t>1. Ilan Makes a Bugfix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84673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2331-C259-4768-BB62-7493EBDD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121"/>
            <a:ext cx="10515600" cy="684356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/>
              <a:t>1. </a:t>
            </a:r>
            <a:r>
              <a:rPr lang="en-US" sz="3000" dirty="0" err="1"/>
              <a:t>Ilan</a:t>
            </a:r>
            <a:r>
              <a:rPr lang="en-US" sz="3000" dirty="0"/>
              <a:t> Makes a Bugfix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68D22D-BBAE-4A4C-A8AD-16BD3AB75992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D72AC5-54F8-4596-A3E0-00BDFF5A8ABF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5ABC297-BEE2-463C-A20B-46EE4809466E}"/>
              </a:ext>
            </a:extLst>
          </p:cNvPr>
          <p:cNvSpPr/>
          <p:nvPr/>
        </p:nvSpPr>
        <p:spPr>
          <a:xfrm>
            <a:off x="2609898" y="3280083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D478FDD-2E6F-483F-9491-6025C9213714}"/>
              </a:ext>
            </a:extLst>
          </p:cNvPr>
          <p:cNvCxnSpPr>
            <a:cxnSpLocks/>
            <a:stCxn id="56" idx="1"/>
            <a:endCxn id="8" idx="6"/>
          </p:cNvCxnSpPr>
          <p:nvPr/>
        </p:nvCxnSpPr>
        <p:spPr>
          <a:xfrm flipH="1">
            <a:off x="2275612" y="3464466"/>
            <a:ext cx="33428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merge origin/master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E2C93B11-3B2F-4EAA-A579-995A3377A382}"/>
              </a:ext>
            </a:extLst>
          </p:cNvPr>
          <p:cNvSpPr/>
          <p:nvPr/>
        </p:nvSpPr>
        <p:spPr>
          <a:xfrm>
            <a:off x="2609898" y="4473481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8AB43CC-93D7-45D1-B093-B0FCE011284C}"/>
              </a:ext>
            </a:extLst>
          </p:cNvPr>
          <p:cNvCxnSpPr>
            <a:cxnSpLocks/>
            <a:stCxn id="91" idx="1"/>
          </p:cNvCxnSpPr>
          <p:nvPr/>
        </p:nvCxnSpPr>
        <p:spPr>
          <a:xfrm flipH="1">
            <a:off x="2284156" y="4657864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30FBF306-50F3-4B75-92D8-113EFA46F3AC}"/>
              </a:ext>
            </a:extLst>
          </p:cNvPr>
          <p:cNvSpPr/>
          <p:nvPr/>
        </p:nvSpPr>
        <p:spPr>
          <a:xfrm>
            <a:off x="2609898" y="4053537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59AF579E-85DD-45E8-AB27-B1A3D1A57E6E}"/>
              </a:ext>
            </a:extLst>
          </p:cNvPr>
          <p:cNvCxnSpPr>
            <a:stCxn id="93" idx="3"/>
            <a:endCxn id="91" idx="3"/>
          </p:cNvCxnSpPr>
          <p:nvPr/>
        </p:nvCxnSpPr>
        <p:spPr>
          <a:xfrm>
            <a:off x="3898767" y="4237920"/>
            <a:ext cx="12700" cy="419944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702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2331-C259-4768-BB62-7493EBDD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121"/>
            <a:ext cx="10515600" cy="684356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(Sometimes) Need to Get Changes from Master into Topic Branch</a:t>
            </a:r>
            <a:br>
              <a:rPr lang="en-US" sz="3000" dirty="0"/>
            </a:br>
            <a:r>
              <a:rPr lang="en-US" sz="3000" dirty="0"/>
              <a:t>1. </a:t>
            </a:r>
            <a:r>
              <a:rPr lang="en-US" sz="3000" dirty="0" err="1"/>
              <a:t>Ilan</a:t>
            </a:r>
            <a:r>
              <a:rPr lang="en-US" sz="3000" dirty="0"/>
              <a:t> Makes a Bugfix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8E96DB8-978D-400A-A489-8F974532E3AA}"/>
              </a:ext>
            </a:extLst>
          </p:cNvPr>
          <p:cNvSpPr/>
          <p:nvPr/>
        </p:nvSpPr>
        <p:spPr>
          <a:xfrm>
            <a:off x="1552801" y="5407935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4A625F-F48C-4B5D-A31D-4402B1CA63F2}"/>
              </a:ext>
            </a:extLst>
          </p:cNvPr>
          <p:cNvSpPr/>
          <p:nvPr/>
        </p:nvSpPr>
        <p:spPr>
          <a:xfrm>
            <a:off x="1552799" y="4289099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68D22D-BBAE-4A4C-A8AD-16BD3AB75992}"/>
              </a:ext>
            </a:extLst>
          </p:cNvPr>
          <p:cNvSpPr/>
          <p:nvPr/>
        </p:nvSpPr>
        <p:spPr>
          <a:xfrm>
            <a:off x="1552801" y="3103060"/>
            <a:ext cx="722811" cy="722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latin typeface="Consolas" panose="020B0609020204030204" pitchFamily="49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D5158F-E301-4CC9-9DE7-14F460BBA8C3}"/>
              </a:ext>
            </a:extLst>
          </p:cNvPr>
          <p:cNvCxnSpPr>
            <a:stCxn id="7" idx="4"/>
            <a:endCxn id="5" idx="0"/>
          </p:cNvCxnSpPr>
          <p:nvPr/>
        </p:nvCxnSpPr>
        <p:spPr>
          <a:xfrm>
            <a:off x="1914205" y="5011910"/>
            <a:ext cx="2" cy="39602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D72AC5-54F8-4596-A3E0-00BDFF5A8ABF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1914205" y="3825871"/>
            <a:ext cx="2" cy="46322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542E5CA-3D7E-4D28-8282-468B0843D563}"/>
              </a:ext>
            </a:extLst>
          </p:cNvPr>
          <p:cNvSpPr txBox="1"/>
          <p:nvPr/>
        </p:nvSpPr>
        <p:spPr>
          <a:xfrm>
            <a:off x="610100" y="6323602"/>
            <a:ext cx="23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Ilan’s</a:t>
            </a:r>
            <a:r>
              <a:rPr lang="en-US" dirty="0">
                <a:latin typeface="Consolas" panose="020B0609020204030204" pitchFamily="49" charset="0"/>
              </a:rPr>
              <a:t> Computer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9B5A4FC-AE63-4DFA-AFD0-7F66BB87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152" y="1395167"/>
            <a:ext cx="6402036" cy="31579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fetch origin</a:t>
            </a:r>
          </a:p>
          <a:p>
            <a:pPr marL="514350" indent="-514350"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git merge origin/master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27C108B-3D76-440E-9DF4-BFBF1D43CE52}"/>
              </a:ext>
            </a:extLst>
          </p:cNvPr>
          <p:cNvSpPr/>
          <p:nvPr/>
        </p:nvSpPr>
        <p:spPr>
          <a:xfrm>
            <a:off x="2637016" y="3264488"/>
            <a:ext cx="1288869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master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BAF5E1-9B17-4550-9034-A9912335E83A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2311274" y="3448871"/>
            <a:ext cx="325742" cy="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3153869-75EF-4947-ACF6-F90CE2E2D2E1}"/>
              </a:ext>
            </a:extLst>
          </p:cNvPr>
          <p:cNvSpPr/>
          <p:nvPr/>
        </p:nvSpPr>
        <p:spPr>
          <a:xfrm>
            <a:off x="2637016" y="2844544"/>
            <a:ext cx="1288869" cy="3687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67523E1-088B-435E-8291-B6E8076A879C}"/>
              </a:ext>
            </a:extLst>
          </p:cNvPr>
          <p:cNvCxnSpPr>
            <a:cxnSpLocks/>
            <a:stCxn id="18" idx="3"/>
            <a:endCxn id="16" idx="3"/>
          </p:cNvCxnSpPr>
          <p:nvPr/>
        </p:nvCxnSpPr>
        <p:spPr>
          <a:xfrm>
            <a:off x="3925885" y="3028927"/>
            <a:ext cx="12700" cy="419944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5ADD5C9-E9E9-4F18-BBF6-C1E29E468717}"/>
              </a:ext>
            </a:extLst>
          </p:cNvPr>
          <p:cNvSpPr/>
          <p:nvPr/>
        </p:nvSpPr>
        <p:spPr>
          <a:xfrm>
            <a:off x="2637016" y="3684432"/>
            <a:ext cx="1878423" cy="3687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origin/master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F59217-3D6A-4C11-87D5-60F782DDBE97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2188612" y="3703771"/>
            <a:ext cx="448404" cy="16504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995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2410</TotalTime>
  <Words>594</Words>
  <Application>Microsoft Office PowerPoint</Application>
  <PresentationFormat>Widescreen</PresentationFormat>
  <Paragraphs>211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Consolas</vt:lpstr>
      <vt:lpstr>Office Theme</vt:lpstr>
      <vt:lpstr>PowerPoint Presentation</vt:lpstr>
      <vt:lpstr>Schedule</vt:lpstr>
      <vt:lpstr>Last Time</vt:lpstr>
      <vt:lpstr>You need to keep your fork up to date</vt:lpstr>
      <vt:lpstr>You need to keep your fork up to date</vt:lpstr>
      <vt:lpstr>(Sometimes) Need to Get Changes from Master into Topic Branch 1. Ilan Makes a Bugfix</vt:lpstr>
      <vt:lpstr>PowerPoint Presentation</vt:lpstr>
      <vt:lpstr>(Sometimes) Need to Get Changes from Master into Topic Branch 1. Ilan Makes a Bugfix</vt:lpstr>
      <vt:lpstr>(Sometimes) Need to Get Changes from Master into Topic Branch 1. Ilan Makes a Bugfix</vt:lpstr>
      <vt:lpstr>(Sometimes) Need to Get Changes from Master into Topic Branch 1. Ilan Makes a Bugfix</vt:lpstr>
      <vt:lpstr>(Sometimes) Need to Get Changes from Master into Topic Branch 1. Ilan Makes a Bugfix</vt:lpstr>
      <vt:lpstr>(Sometimes) Need to Get Changes from Master into Topic Branch 1. Ilan Makes a Bugfix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Rebasing</vt:lpstr>
      <vt:lpstr>PowerPoint Presentation</vt:lpstr>
      <vt:lpstr>PowerPoint Presentation</vt:lpstr>
      <vt:lpstr>Activity/Homework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Benson</dc:creator>
  <cp:lastModifiedBy>Aaron Perley</cp:lastModifiedBy>
  <cp:revision>136</cp:revision>
  <dcterms:created xsi:type="dcterms:W3CDTF">2015-09-10T04:41:06Z</dcterms:created>
  <dcterms:modified xsi:type="dcterms:W3CDTF">2018-03-29T22:19:16Z</dcterms:modified>
</cp:coreProperties>
</file>