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58" r:id="rId3"/>
    <p:sldId id="402" r:id="rId4"/>
    <p:sldId id="345" r:id="rId5"/>
    <p:sldId id="382" r:id="rId6"/>
    <p:sldId id="381" r:id="rId7"/>
    <p:sldId id="383" r:id="rId8"/>
    <p:sldId id="384" r:id="rId9"/>
    <p:sldId id="386" r:id="rId10"/>
    <p:sldId id="387" r:id="rId11"/>
    <p:sldId id="388" r:id="rId12"/>
    <p:sldId id="389" r:id="rId13"/>
    <p:sldId id="390" r:id="rId14"/>
    <p:sldId id="404" r:id="rId15"/>
    <p:sldId id="392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3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lanbiala/squirrel-story" TargetMode="External"/><Relationship Id="rId2" Type="http://schemas.openxmlformats.org/officeDocument/2006/relationships/hyperlink" Target="https://github.com/ibiala/squirrel-sto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588" y="34837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Lecture 7</a:t>
            </a:r>
          </a:p>
          <a:p>
            <a:r>
              <a:rPr lang="en-US" dirty="0"/>
              <a:t>More Remotes and Working with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70574" y="5153376"/>
            <a:ext cx="2035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Sign in on the attendance sheet!</a:t>
            </a:r>
          </a:p>
        </p:txBody>
      </p:sp>
      <p:pic>
        <p:nvPicPr>
          <p:cNvPr id="5" name="Picture 6" descr="https://assets-cdn.github.com/images/modules/logos_page/Octocat.png">
            <a:extLst>
              <a:ext uri="{FF2B5EF4-FFF2-40B4-BE49-F238E27FC236}">
                <a16:creationId xmlns:a16="http://schemas.microsoft.com/office/drawing/2014/main" id="{B3B4B818-347E-470D-93ED-65C560DFE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8" y="3383288"/>
            <a:ext cx="2471716" cy="205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it">
            <a:extLst>
              <a:ext uri="{FF2B5EF4-FFF2-40B4-BE49-F238E27FC236}">
                <a16:creationId xmlns:a16="http://schemas.microsoft.com/office/drawing/2014/main" id="{124A5E21-B9CF-4E32-AD53-1DC7F976A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455" y="2072578"/>
            <a:ext cx="3228223" cy="467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5: Push master to origin/master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6" y="3390379"/>
            <a:ext cx="11001605" cy="298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4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someone else pushes to master before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push will be rejected: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8" y="2634613"/>
            <a:ext cx="11276114" cy="307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3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someone else pushes to master before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68651" cy="4351338"/>
          </a:xfrm>
        </p:spPr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status will indicate that your branch and its remote tracking branch have </a:t>
            </a:r>
            <a:r>
              <a:rPr lang="en-US" b="1" dirty="0"/>
              <a:t>diverged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930" y="1643527"/>
            <a:ext cx="6239746" cy="47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31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someone else pushes to master before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fix diversions!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08" y="2372512"/>
            <a:ext cx="6163535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2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0672-29CE-E64D-B29C-65BFE16AC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53659"/>
            <a:ext cx="10515600" cy="1099854"/>
          </a:xfrm>
        </p:spPr>
        <p:txBody>
          <a:bodyPr/>
          <a:lstStyle/>
          <a:p>
            <a:pPr algn="ctr"/>
            <a:r>
              <a:rPr lang="en-US" dirty="0"/>
              <a:t>Is there a better way?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3224C-A457-AE49-B72F-1FAA1FE602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70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Integration-Manager Workflow</a:t>
            </a:r>
          </a:p>
        </p:txBody>
      </p:sp>
      <p:pic>
        <p:nvPicPr>
          <p:cNvPr id="2054" name="Picture 6" descr="https://static4.comicvine.com/uploads/scale_small/13/132162/3340599-dilbert-pointy-haired-bo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510" y="4533363"/>
            <a:ext cx="1727724" cy="217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ntegration-manager workflow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209" y="2263864"/>
            <a:ext cx="8227766" cy="274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38200" y="3644721"/>
            <a:ext cx="96838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183" y="3979572"/>
            <a:ext cx="117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Computer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3182" y="2542564"/>
            <a:ext cx="136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GitHub/</a:t>
            </a:r>
          </a:p>
          <a:p>
            <a:r>
              <a:rPr lang="en-US" dirty="0"/>
              <a:t>“The cloud”</a:t>
            </a:r>
          </a:p>
        </p:txBody>
      </p:sp>
    </p:spTree>
    <p:extLst>
      <p:ext uri="{BB962C8B-B14F-4D97-AF65-F5344CB8AC3E}">
        <p14:creationId xmlns:p14="http://schemas.microsoft.com/office/powerpoint/2010/main" val="172146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loud 12"/>
          <p:cNvSpPr/>
          <p:nvPr/>
        </p:nvSpPr>
        <p:spPr>
          <a:xfrm>
            <a:off x="1287888" y="1124225"/>
            <a:ext cx="10065912" cy="3077193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4271"/>
            <a:ext cx="10515600" cy="1325563"/>
          </a:xfrm>
        </p:spPr>
        <p:txBody>
          <a:bodyPr/>
          <a:lstStyle/>
          <a:p>
            <a:r>
              <a:rPr lang="en-US" dirty="0"/>
              <a:t>Step 1. </a:t>
            </a:r>
            <a:r>
              <a:rPr lang="en-US" b="1" dirty="0"/>
              <a:t>Fork</a:t>
            </a:r>
            <a:r>
              <a:rPr lang="en-US" dirty="0"/>
              <a:t> the public repository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7" y="4515294"/>
            <a:ext cx="11536385" cy="225774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822028" y="4868216"/>
            <a:ext cx="1313645" cy="9659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63401" y="1980779"/>
            <a:ext cx="2253803" cy="1188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Blessed Repository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5117204" y="2574794"/>
            <a:ext cx="1721477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38681" y="1961147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</p:spTree>
    <p:extLst>
      <p:ext uri="{BB962C8B-B14F-4D97-AF65-F5344CB8AC3E}">
        <p14:creationId xmlns:p14="http://schemas.microsoft.com/office/powerpoint/2010/main" val="609955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Clone your public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833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clone https://github.com/aperley/Autolab.git</a:t>
            </a:r>
          </a:p>
        </p:txBody>
      </p:sp>
      <p:sp>
        <p:nvSpPr>
          <p:cNvPr id="5" name="Cloud 4"/>
          <p:cNvSpPr/>
          <p:nvPr/>
        </p:nvSpPr>
        <p:spPr>
          <a:xfrm>
            <a:off x="838200" y="2717442"/>
            <a:ext cx="10065912" cy="211213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13713" y="3075484"/>
            <a:ext cx="2253803" cy="11880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Blessed Repository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388993" y="3055852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  <p:cxnSp>
        <p:nvCxnSpPr>
          <p:cNvPr id="9" name="Straight Arrow Connector 8"/>
          <p:cNvCxnSpPr>
            <a:stCxn id="8" idx="2"/>
            <a:endCxn id="11" idx="0"/>
          </p:cNvCxnSpPr>
          <p:nvPr/>
        </p:nvCxnSpPr>
        <p:spPr>
          <a:xfrm>
            <a:off x="7515895" y="4243883"/>
            <a:ext cx="0" cy="117970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88993" y="5423592"/>
            <a:ext cx="2253803" cy="11880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Private Repository</a:t>
            </a:r>
          </a:p>
        </p:txBody>
      </p:sp>
    </p:spTree>
    <p:extLst>
      <p:ext uri="{BB962C8B-B14F-4D97-AF65-F5344CB8AC3E}">
        <p14:creationId xmlns:p14="http://schemas.microsoft.com/office/powerpoint/2010/main" val="40807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Create a </a:t>
            </a:r>
            <a:r>
              <a:rPr lang="en-US" b="1" dirty="0"/>
              <a:t>feature branch</a:t>
            </a:r>
            <a:r>
              <a:rPr lang="en-US" dirty="0"/>
              <a:t> and make some commits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-b my-feature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&lt;do some work&gt;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commit -am "add my feature"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Then </a:t>
            </a:r>
            <a:r>
              <a:rPr lang="en-US" b="1" dirty="0"/>
              <a:t>push</a:t>
            </a:r>
            <a:r>
              <a:rPr lang="en-US" dirty="0"/>
              <a:t> your feature branch to your public repository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 origin my-feature</a:t>
            </a:r>
          </a:p>
        </p:txBody>
      </p:sp>
      <p:sp>
        <p:nvSpPr>
          <p:cNvPr id="4" name="Cloud 3"/>
          <p:cNvSpPr/>
          <p:nvPr/>
        </p:nvSpPr>
        <p:spPr>
          <a:xfrm>
            <a:off x="8126568" y="1825625"/>
            <a:ext cx="3747754" cy="211213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77646" y="2164035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  <p:cxnSp>
        <p:nvCxnSpPr>
          <p:cNvPr id="7" name="Straight Arrow Connector 6"/>
          <p:cNvCxnSpPr>
            <a:stCxn id="6" idx="2"/>
            <a:endCxn id="8" idx="0"/>
          </p:cNvCxnSpPr>
          <p:nvPr/>
        </p:nvCxnSpPr>
        <p:spPr>
          <a:xfrm>
            <a:off x="10104548" y="3352066"/>
            <a:ext cx="0" cy="117970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977646" y="4531775"/>
            <a:ext cx="2253803" cy="11880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Private Repository</a:t>
            </a:r>
          </a:p>
        </p:txBody>
      </p:sp>
    </p:spTree>
    <p:extLst>
      <p:ext uri="{BB962C8B-B14F-4D97-AF65-F5344CB8AC3E}">
        <p14:creationId xmlns:p14="http://schemas.microsoft.com/office/powerpoint/2010/main" val="128463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4. Create a </a:t>
            </a:r>
            <a:r>
              <a:rPr lang="en-US" b="1" dirty="0"/>
              <a:t>pull request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20" y="1458867"/>
            <a:ext cx="9267960" cy="5066976"/>
          </a:xfrm>
        </p:spPr>
      </p:pic>
    </p:spTree>
    <p:extLst>
      <p:ext uri="{BB962C8B-B14F-4D97-AF65-F5344CB8AC3E}">
        <p14:creationId xmlns:p14="http://schemas.microsoft.com/office/powerpoint/2010/main" val="378845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6092" cy="4351338"/>
          </a:xfrm>
        </p:spPr>
        <p:txBody>
          <a:bodyPr/>
          <a:lstStyle/>
          <a:p>
            <a:r>
              <a:rPr lang="en-US" dirty="0"/>
              <a:t>Review of basic remotes</a:t>
            </a:r>
          </a:p>
          <a:p>
            <a:r>
              <a:rPr lang="en-US" dirty="0"/>
              <a:t>More practical explanation of remotes with GitHub</a:t>
            </a:r>
          </a:p>
          <a:p>
            <a:r>
              <a:rPr lang="en-US" dirty="0"/>
              <a:t>Practice using GitHub</a:t>
            </a:r>
          </a:p>
        </p:txBody>
      </p:sp>
      <p:pic>
        <p:nvPicPr>
          <p:cNvPr id="6" name="Picture 2" descr="https://tse1.mm.bing.net/th?&amp;id=OIP.Mb7452cfd42ee69799f3e181990ce7a2ao0&amp;w=300&amp;h=300&amp;c=0&amp;pid=1.9&amp;rs=0&amp;p=0">
            <a:extLst>
              <a:ext uri="{FF2B5EF4-FFF2-40B4-BE49-F238E27FC236}">
                <a16:creationId xmlns:a16="http://schemas.microsoft.com/office/drawing/2014/main" id="{15DA564B-202E-4AAD-9329-23C74DBBC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821" y="1890432"/>
            <a:ext cx="4388113" cy="29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43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integration manager can inspect and </a:t>
            </a:r>
            <a:r>
              <a:rPr lang="en-US" b="1" dirty="0"/>
              <a:t>pull in</a:t>
            </a:r>
            <a:r>
              <a:rPr lang="en-US" dirty="0"/>
              <a:t> your changes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the integration manager: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remote add </a:t>
            </a:r>
            <a:r>
              <a:rPr lang="en-US" dirty="0" err="1">
                <a:latin typeface="Consolas" panose="020B0609020204030204" pitchFamily="49" charset="0"/>
              </a:rPr>
              <a:t>aperleys</a:t>
            </a:r>
            <a:r>
              <a:rPr lang="en-US" dirty="0">
                <a:latin typeface="Consolas" panose="020B0609020204030204" pitchFamily="49" charset="0"/>
              </a:rPr>
              <a:t>-fork https://github.com/aperley/Autolab.git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</a:t>
            </a:r>
            <a:r>
              <a:rPr lang="en-US" dirty="0" err="1">
                <a:latin typeface="Consolas" panose="020B0609020204030204" pitchFamily="49" charset="0"/>
              </a:rPr>
              <a:t>aperleys</a:t>
            </a:r>
            <a:r>
              <a:rPr lang="en-US" dirty="0">
                <a:latin typeface="Consolas" panose="020B0609020204030204" pitchFamily="49" charset="0"/>
              </a:rPr>
              <a:t>-fork/my-feature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it looks good: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master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 </a:t>
            </a:r>
            <a:r>
              <a:rPr lang="en-US" dirty="0" err="1">
                <a:latin typeface="Consolas" panose="020B0609020204030204" pitchFamily="49" charset="0"/>
              </a:rPr>
              <a:t>aperleys</a:t>
            </a:r>
            <a:r>
              <a:rPr lang="en-US" dirty="0">
                <a:latin typeface="Consolas" panose="020B0609020204030204" pitchFamily="49" charset="0"/>
              </a:rPr>
              <a:t>-fork/my-feature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 origin master</a:t>
            </a:r>
          </a:p>
        </p:txBody>
      </p:sp>
    </p:spTree>
    <p:extLst>
      <p:ext uri="{BB962C8B-B14F-4D97-AF65-F5344CB8AC3E}">
        <p14:creationId xmlns:p14="http://schemas.microsoft.com/office/powerpoint/2010/main" val="2785655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integration manager can inspect and </a:t>
            </a:r>
            <a:r>
              <a:rPr lang="en-US" b="1" dirty="0"/>
              <a:t>pull in</a:t>
            </a:r>
            <a:r>
              <a:rPr lang="en-US" dirty="0"/>
              <a:t> your changes </a:t>
            </a:r>
          </a:p>
        </p:txBody>
      </p:sp>
      <p:sp>
        <p:nvSpPr>
          <p:cNvPr id="9" name="Cloud 8"/>
          <p:cNvSpPr/>
          <p:nvPr/>
        </p:nvSpPr>
        <p:spPr>
          <a:xfrm>
            <a:off x="1287888" y="1918952"/>
            <a:ext cx="10065912" cy="211213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8681" y="2257362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8681" y="4625102"/>
            <a:ext cx="2253803" cy="11880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Private Repository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63400" y="4625101"/>
            <a:ext cx="2253803" cy="11880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Integration Manager Repository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63399" y="2257361"/>
            <a:ext cx="2253803" cy="1188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Blessed Repository</a:t>
            </a:r>
          </a:p>
        </p:txBody>
      </p:sp>
      <p:cxnSp>
        <p:nvCxnSpPr>
          <p:cNvPr id="16" name="Straight Arrow Connector 15"/>
          <p:cNvCxnSpPr>
            <a:stCxn id="14" idx="3"/>
            <a:endCxn id="11" idx="1"/>
          </p:cNvCxnSpPr>
          <p:nvPr/>
        </p:nvCxnSpPr>
        <p:spPr>
          <a:xfrm flipV="1">
            <a:off x="5117203" y="2851378"/>
            <a:ext cx="1721478" cy="236773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  <a:endCxn id="14" idx="0"/>
          </p:cNvCxnSpPr>
          <p:nvPr/>
        </p:nvCxnSpPr>
        <p:spPr>
          <a:xfrm>
            <a:off x="3990301" y="3445392"/>
            <a:ext cx="1" cy="117970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354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to keep your fork up to date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private developer repo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remote add upstream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https://github.com/autolab/Autolab.git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fetch upstream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master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 upstream/master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 origin master</a:t>
            </a:r>
          </a:p>
        </p:txBody>
      </p:sp>
    </p:spTree>
    <p:extLst>
      <p:ext uri="{BB962C8B-B14F-4D97-AF65-F5344CB8AC3E}">
        <p14:creationId xmlns:p14="http://schemas.microsoft.com/office/powerpoint/2010/main" val="1730882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to keep your fork up to date</a:t>
            </a:r>
          </a:p>
        </p:txBody>
      </p:sp>
      <p:sp>
        <p:nvSpPr>
          <p:cNvPr id="5" name="Cloud 4"/>
          <p:cNvSpPr/>
          <p:nvPr/>
        </p:nvSpPr>
        <p:spPr>
          <a:xfrm>
            <a:off x="1287888" y="1918952"/>
            <a:ext cx="10065912" cy="211213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8681" y="2257362"/>
            <a:ext cx="2253803" cy="1188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Public Repository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8681" y="4625102"/>
            <a:ext cx="2253803" cy="11880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Developer Private Repository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3400" y="4625101"/>
            <a:ext cx="2253803" cy="1188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Integration Manager Repository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2863399" y="2257361"/>
            <a:ext cx="2253803" cy="1188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Blessed Repository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17203" y="2954215"/>
            <a:ext cx="1721478" cy="236806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7965583" y="3445393"/>
            <a:ext cx="0" cy="117970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4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fork of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https://github.</a:t>
            </a:r>
            <a:r>
              <a:rPr lang="en-US" dirty="0">
                <a:hlinkClick r:id="rId2"/>
              </a:rPr>
              <a:t>com</a:t>
            </a:r>
            <a:r>
              <a:rPr lang="en-US" dirty="0">
                <a:hlinkClick r:id="rId3"/>
              </a:rPr>
              <a:t>/</a:t>
            </a:r>
            <a:r>
              <a:rPr lang="en-US">
                <a:hlinkClick r:id="rId3"/>
              </a:rPr>
              <a:t>ilanbiala</a:t>
            </a:r>
            <a:r>
              <a:rPr lang="en-US" dirty="0">
                <a:hlinkClick r:id="rId3"/>
              </a:rPr>
              <a:t>/squirrel-story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Finish the story, push it to a branch named &lt;ANDREWID&gt; on your fork, and make a pull request to the blessed repository (</a:t>
            </a:r>
            <a:r>
              <a:rPr lang="en-US" dirty="0" err="1"/>
              <a:t>ibiala</a:t>
            </a:r>
            <a:r>
              <a:rPr lang="en-US" dirty="0"/>
              <a:t>/squirrel-story).</a:t>
            </a:r>
          </a:p>
        </p:txBody>
      </p:sp>
    </p:spTree>
    <p:extLst>
      <p:ext uri="{BB962C8B-B14F-4D97-AF65-F5344CB8AC3E}">
        <p14:creationId xmlns:p14="http://schemas.microsoft.com/office/powerpoint/2010/main" val="61138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6D5F-C9E8-4CE6-9654-9F0A262D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Tracking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024E-28AC-48BD-90FC-A9BA7E418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we create local branches that have the same names as remote branches.</a:t>
            </a:r>
          </a:p>
          <a:p>
            <a:r>
              <a:rPr lang="en-US" dirty="0"/>
              <a:t>Local branches can track remote branches. Git will tell you when they are “ahead”, “behind”, “diverged”, or “up-to-date”.</a:t>
            </a:r>
          </a:p>
          <a:p>
            <a:r>
              <a:rPr lang="en-US" dirty="0"/>
              <a:t>Use git push -u &lt;remote&gt; &lt;branch&gt; to setup.</a:t>
            </a:r>
          </a:p>
        </p:txBody>
      </p:sp>
    </p:spTree>
    <p:extLst>
      <p:ext uri="{BB962C8B-B14F-4D97-AF65-F5344CB8AC3E}">
        <p14:creationId xmlns:p14="http://schemas.microsoft.com/office/powerpoint/2010/main" val="420341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Scenario: We want to contribute a change to a file in a repository on GitHub</a:t>
            </a:r>
          </a:p>
        </p:txBody>
      </p:sp>
      <p:pic>
        <p:nvPicPr>
          <p:cNvPr id="1026" name="Picture 2" descr="http://www.mememaker.net/static/images/memes/4615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96" y="3185933"/>
            <a:ext cx="40957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rgbClr val="FF0000"/>
                </a:solidFill>
              </a:rPr>
              <a:t>WHAT?! I thought </a:t>
            </a:r>
            <a:r>
              <a:rPr lang="en-US" sz="5000" dirty="0" err="1">
                <a:solidFill>
                  <a:srgbClr val="FF0000"/>
                </a:solidFill>
              </a:rPr>
              <a:t>Git</a:t>
            </a:r>
            <a:r>
              <a:rPr lang="en-US" sz="5000" dirty="0">
                <a:solidFill>
                  <a:srgbClr val="FF0000"/>
                </a:solidFill>
              </a:rPr>
              <a:t> was a </a:t>
            </a:r>
            <a:r>
              <a:rPr lang="en-US" sz="5000" b="1" dirty="0">
                <a:solidFill>
                  <a:srgbClr val="FF0000"/>
                </a:solidFill>
              </a:rPr>
              <a:t>Distributed </a:t>
            </a:r>
            <a:r>
              <a:rPr lang="en-US" sz="5000" dirty="0">
                <a:solidFill>
                  <a:srgbClr val="FF0000"/>
                </a:solidFill>
              </a:rPr>
              <a:t>Version Control System!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112135" y="1262130"/>
            <a:ext cx="12879" cy="8113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entralized workflow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135" y="3571874"/>
            <a:ext cx="76200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5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1: Make sure the master branch in your repository is up to date with origin/master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285" y="3185933"/>
            <a:ext cx="6125430" cy="33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5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2: Create a new “topic branch” from master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83" y="4198514"/>
            <a:ext cx="10690574" cy="10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0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3: Work and make some commits on that branch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72" y="2879116"/>
            <a:ext cx="8728565" cy="366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0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err="1"/>
              <a:t>Git</a:t>
            </a:r>
            <a:r>
              <a:rPr lang="en-US" dirty="0"/>
              <a:t>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354"/>
            <a:ext cx="10933090" cy="202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4: Merge the branch back into master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42" y="3121632"/>
            <a:ext cx="11442516" cy="311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2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571</Words>
  <Application>Microsoft Macintosh PowerPoint</Application>
  <PresentationFormat>Widescreen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Office Theme</vt:lpstr>
      <vt:lpstr>PowerPoint Presentation</vt:lpstr>
      <vt:lpstr>Today</vt:lpstr>
      <vt:lpstr>Remote Tracking Branches</vt:lpstr>
      <vt:lpstr>Centralized Git Workflow</vt:lpstr>
      <vt:lpstr>Centralized Git Workflow</vt:lpstr>
      <vt:lpstr>Centralized Git Workflow</vt:lpstr>
      <vt:lpstr>Centralized Git Workflow</vt:lpstr>
      <vt:lpstr>Centralized Git Workflow</vt:lpstr>
      <vt:lpstr>Centralized Git Workflow</vt:lpstr>
      <vt:lpstr>Centralized Git Workflow</vt:lpstr>
      <vt:lpstr>What if someone else pushes to master before I do?</vt:lpstr>
      <vt:lpstr>What if someone else pushes to master before I do?</vt:lpstr>
      <vt:lpstr>What if someone else pushes to master before I do?</vt:lpstr>
      <vt:lpstr>Is there a better way?</vt:lpstr>
      <vt:lpstr>Integration-Manager Workflow</vt:lpstr>
      <vt:lpstr>Step 1. Fork the public repository</vt:lpstr>
      <vt:lpstr>Step 2. Clone your public repository</vt:lpstr>
      <vt:lpstr>Step 3. Create a feature branch and make some commits</vt:lpstr>
      <vt:lpstr>Step 4. Create a pull request</vt:lpstr>
      <vt:lpstr>The integration manager can inspect and pull in your changes </vt:lpstr>
      <vt:lpstr>The integration manager can inspect and pull in your changes </vt:lpstr>
      <vt:lpstr>You need to keep your fork up to date</vt:lpstr>
      <vt:lpstr>You need to keep your fork up to date</vt:lpstr>
      <vt:lpstr>Activity/Homework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Ilan Biala</cp:lastModifiedBy>
  <cp:revision>125</cp:revision>
  <dcterms:created xsi:type="dcterms:W3CDTF">2015-09-10T04:41:06Z</dcterms:created>
  <dcterms:modified xsi:type="dcterms:W3CDTF">2018-03-22T21:28:15Z</dcterms:modified>
</cp:coreProperties>
</file>