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81" r:id="rId3"/>
    <p:sldId id="383" r:id="rId4"/>
    <p:sldId id="365" r:id="rId5"/>
    <p:sldId id="38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9" autoAdjust="0"/>
    <p:restoredTop sz="94660"/>
  </p:normalViewPr>
  <p:slideViewPr>
    <p:cSldViewPr snapToGrid="0">
      <p:cViewPr varScale="1">
        <p:scale>
          <a:sx n="96" d="100"/>
          <a:sy n="96" d="100"/>
        </p:scale>
        <p:origin x="4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3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1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02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2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1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4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4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4047-AACC-41CA-B6C3-6A41C8292485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9872C-7D14-491A-BC02-3B143C345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588" y="348376"/>
            <a:ext cx="9144000" cy="165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Lecture 6</a:t>
            </a:r>
          </a:p>
          <a:p>
            <a:r>
              <a:rPr lang="en-US" dirty="0" err="1"/>
              <a:t>Midsemester</a:t>
            </a:r>
            <a:r>
              <a:rPr lang="en-US" dirty="0"/>
              <a:t> Review</a:t>
            </a:r>
          </a:p>
        </p:txBody>
      </p:sp>
      <p:pic>
        <p:nvPicPr>
          <p:cNvPr id="6" name="Picture 2" descr="Image result for scantron">
            <a:extLst>
              <a:ext uri="{FF2B5EF4-FFF2-40B4-BE49-F238E27FC236}">
                <a16:creationId xmlns:a16="http://schemas.microsoft.com/office/drawing/2014/main" id="{0D16D1B5-B3E6-E447-B6E3-C2C38BE361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452" y="1776142"/>
            <a:ext cx="6323295" cy="420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275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442FD-C4EB-4230-9459-5FECFDB7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We’ve Learned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C5E43-FF4F-4258-BF70-4BBA38092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and cloning repositories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git </a:t>
            </a:r>
            <a:r>
              <a:rPr lang="en-US" dirty="0" err="1">
                <a:latin typeface="Consolas" panose="020B0609020204030204" pitchFamily="49" charset="0"/>
              </a:rPr>
              <a:t>init</a:t>
            </a:r>
            <a:r>
              <a:rPr lang="en-US" dirty="0">
                <a:latin typeface="Consolas" panose="020B0609020204030204" pitchFamily="49" charset="0"/>
              </a:rPr>
              <a:t>, git clone</a:t>
            </a:r>
          </a:p>
          <a:p>
            <a:r>
              <a:rPr lang="en-US" dirty="0"/>
              <a:t>Linear commit histories and diffs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git log, git show, git diff</a:t>
            </a:r>
          </a:p>
          <a:p>
            <a:r>
              <a:rPr lang="en-US" dirty="0"/>
              <a:t>Using the working directory and staging area and making commits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git add, git reset, git checkout, git commit</a:t>
            </a:r>
          </a:p>
          <a:p>
            <a:r>
              <a:rPr lang="en-US" dirty="0"/>
              <a:t>Using branches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git branch, git checkout, git merge</a:t>
            </a:r>
          </a:p>
          <a:p>
            <a:r>
              <a:rPr lang="en-US" dirty="0"/>
              <a:t>How Git’s model for commit histories works</a:t>
            </a:r>
          </a:p>
        </p:txBody>
      </p:sp>
    </p:spTree>
    <p:extLst>
      <p:ext uri="{BB962C8B-B14F-4D97-AF65-F5344CB8AC3E}">
        <p14:creationId xmlns:p14="http://schemas.microsoft.com/office/powerpoint/2010/main" val="239283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24A22-D5E8-D340-B1C4-88DF3ED1E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02572"/>
            <a:ext cx="10515600" cy="2852737"/>
          </a:xfrm>
        </p:spPr>
        <p:txBody>
          <a:bodyPr/>
          <a:lstStyle/>
          <a:p>
            <a:pPr algn="ctr"/>
            <a:r>
              <a:rPr lang="en-US" dirty="0"/>
              <a:t>Midterm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20FA8-DAAA-FA4B-BED8-951EBEE486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6680"/>
            <a:ext cx="10515600" cy="48017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Configuring remotes: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remote [-v] – lists remotes [verbosely]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remote add &lt;</a:t>
            </a:r>
            <a:r>
              <a:rPr lang="en-US" dirty="0" err="1"/>
              <a:t>remotename</a:t>
            </a:r>
            <a:r>
              <a:rPr lang="en-US" dirty="0"/>
              <a:t>&gt; &lt;</a:t>
            </a:r>
            <a:r>
              <a:rPr lang="en-US" dirty="0" err="1"/>
              <a:t>remoteurl</a:t>
            </a:r>
            <a:r>
              <a:rPr lang="en-US" dirty="0"/>
              <a:t>&gt; - configure a new remote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branch –r or –a – lists branches including remote tracking</a:t>
            </a:r>
          </a:p>
          <a:p>
            <a:r>
              <a:rPr lang="en-US" dirty="0"/>
              <a:t>Fetching: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fetch &lt;</a:t>
            </a:r>
            <a:r>
              <a:rPr lang="en-US" dirty="0" err="1"/>
              <a:t>remotename</a:t>
            </a:r>
            <a:r>
              <a:rPr lang="en-US" dirty="0"/>
              <a:t>&gt; - downloads updates to all remote-tracking branches to match the remote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pull &lt;</a:t>
            </a:r>
            <a:r>
              <a:rPr lang="en-US" dirty="0" err="1"/>
              <a:t>remotename</a:t>
            </a:r>
            <a:r>
              <a:rPr lang="en-US" dirty="0"/>
              <a:t>&gt; - runs `</a:t>
            </a:r>
            <a:r>
              <a:rPr lang="en-US" dirty="0" err="1"/>
              <a:t>git</a:t>
            </a:r>
            <a:r>
              <a:rPr lang="en-US" dirty="0"/>
              <a:t> fetch`, then merges in updates to the current branch</a:t>
            </a:r>
          </a:p>
          <a:p>
            <a:r>
              <a:rPr lang="en-US" dirty="0"/>
              <a:t>Pushing:</a:t>
            </a:r>
          </a:p>
          <a:p>
            <a:pPr lvl="1"/>
            <a:r>
              <a:rPr lang="en-US" dirty="0" err="1"/>
              <a:t>git</a:t>
            </a:r>
            <a:r>
              <a:rPr lang="en-US" dirty="0"/>
              <a:t> push &lt;</a:t>
            </a:r>
            <a:r>
              <a:rPr lang="en-US" dirty="0" err="1"/>
              <a:t>remotename</a:t>
            </a:r>
            <a:r>
              <a:rPr lang="en-US" dirty="0"/>
              <a:t>&gt; &lt;</a:t>
            </a:r>
            <a:r>
              <a:rPr lang="en-US" dirty="0" err="1"/>
              <a:t>branchname</a:t>
            </a:r>
            <a:r>
              <a:rPr lang="en-US" dirty="0"/>
              <a:t>&gt; - uploads changes in your branches to the remote</a:t>
            </a:r>
          </a:p>
        </p:txBody>
      </p:sp>
    </p:spTree>
    <p:extLst>
      <p:ext uri="{BB962C8B-B14F-4D97-AF65-F5344CB8AC3E}">
        <p14:creationId xmlns:p14="http://schemas.microsoft.com/office/powerpoint/2010/main" val="353523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24A22-D5E8-D340-B1C4-88DF3ED1E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02572"/>
            <a:ext cx="10515600" cy="2852737"/>
          </a:xfrm>
        </p:spPr>
        <p:txBody>
          <a:bodyPr/>
          <a:lstStyle/>
          <a:p>
            <a:pPr algn="ctr"/>
            <a:r>
              <a:rPr lang="en-US"/>
              <a:t>Questions so far</a:t>
            </a:r>
            <a:r>
              <a:rPr lang="en-US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20FA8-DAAA-FA4B-BED8-951EBEE486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310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</TotalTime>
  <Words>173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Consolas</vt:lpstr>
      <vt:lpstr>Office Theme</vt:lpstr>
      <vt:lpstr>PowerPoint Presentation</vt:lpstr>
      <vt:lpstr>What We’ve Learned So Far</vt:lpstr>
      <vt:lpstr>Midterm Review</vt:lpstr>
      <vt:lpstr>Summary</vt:lpstr>
      <vt:lpstr>Questions so far?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Benson</dc:creator>
  <cp:lastModifiedBy>Ilan Biala</cp:lastModifiedBy>
  <cp:revision>148</cp:revision>
  <dcterms:created xsi:type="dcterms:W3CDTF">2015-09-10T04:41:06Z</dcterms:created>
  <dcterms:modified xsi:type="dcterms:W3CDTF">2018-03-08T22:53:23Z</dcterms:modified>
</cp:coreProperties>
</file>