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407" r:id="rId3"/>
    <p:sldId id="388" r:id="rId4"/>
    <p:sldId id="390" r:id="rId5"/>
    <p:sldId id="391" r:id="rId6"/>
    <p:sldId id="392" r:id="rId7"/>
    <p:sldId id="394" r:id="rId8"/>
    <p:sldId id="395" r:id="rId9"/>
    <p:sldId id="396" r:id="rId10"/>
    <p:sldId id="400" r:id="rId11"/>
    <p:sldId id="401" r:id="rId12"/>
    <p:sldId id="412" r:id="rId13"/>
    <p:sldId id="413" r:id="rId14"/>
    <p:sldId id="414" r:id="rId15"/>
    <p:sldId id="408" r:id="rId16"/>
    <p:sldId id="409" r:id="rId17"/>
    <p:sldId id="410" r:id="rId18"/>
    <p:sldId id="4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3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1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4047-AACC-41CA-B6C3-6A41C829248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7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" TargetMode="External"/><Relationship Id="rId2" Type="http://schemas.openxmlformats.org/officeDocument/2006/relationships/hyperlink" Target="https://about.gitlab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ourcetreeapp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-media-cache-ak0.pinimg.com/originals/fb/3d/01/fb3d016a039c5a79604ca6f735bf28d5.jpg">
            <a:extLst>
              <a:ext uri="{FF2B5EF4-FFF2-40B4-BE49-F238E27FC236}">
                <a16:creationId xmlns:a16="http://schemas.microsoft.com/office/drawing/2014/main" id="{A3BEA80C-CA98-4987-B1E7-76750BF12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696B9D-12E7-4B71-A8F4-9F6C75A94E25}"/>
              </a:ext>
            </a:extLst>
          </p:cNvPr>
          <p:cNvSpPr txBox="1">
            <a:spLocks/>
          </p:cNvSpPr>
          <p:nvPr/>
        </p:nvSpPr>
        <p:spPr>
          <a:xfrm>
            <a:off x="359229" y="5309876"/>
            <a:ext cx="10178143" cy="1360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Lecture 10</a:t>
            </a:r>
          </a:p>
          <a:p>
            <a:r>
              <a:rPr lang="en-US" dirty="0">
                <a:solidFill>
                  <a:schemeClr val="bg1"/>
                </a:solidFill>
              </a:rPr>
              <a:t>Stash, Blame, Undoing, and Visual Git Tools</a:t>
            </a:r>
          </a:p>
        </p:txBody>
      </p:sp>
    </p:spTree>
    <p:extLst>
      <p:ext uri="{BB962C8B-B14F-4D97-AF65-F5344CB8AC3E}">
        <p14:creationId xmlns:p14="http://schemas.microsoft.com/office/powerpoint/2010/main" val="10883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History on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4932608"/>
            <a:ext cx="10250510" cy="1244354"/>
          </a:xfrm>
        </p:spPr>
        <p:txBody>
          <a:bodyPr/>
          <a:lstStyle/>
          <a:p>
            <a:r>
              <a:rPr lang="en-US" dirty="0"/>
              <a:t>Same as </a:t>
            </a:r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log &lt;filename&gt;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984606" cy="2421557"/>
          </a:xfrm>
        </p:spPr>
      </p:pic>
      <p:sp>
        <p:nvSpPr>
          <p:cNvPr id="7" name="Oval 6"/>
          <p:cNvSpPr/>
          <p:nvPr/>
        </p:nvSpPr>
        <p:spPr>
          <a:xfrm>
            <a:off x="9285667" y="3090930"/>
            <a:ext cx="759854" cy="631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8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blame &lt;filename&gt;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825507" cy="904696"/>
          </a:xfrm>
        </p:spPr>
        <p:txBody>
          <a:bodyPr/>
          <a:lstStyle/>
          <a:p>
            <a:r>
              <a:rPr lang="en-US" dirty="0"/>
              <a:t>Shows which commit last modified a specific line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6" y="2871788"/>
            <a:ext cx="7375367" cy="3305175"/>
          </a:xfrm>
        </p:spPr>
      </p:pic>
    </p:spTree>
    <p:extLst>
      <p:ext uri="{BB962C8B-B14F-4D97-AF65-F5344CB8AC3E}">
        <p14:creationId xmlns:p14="http://schemas.microsoft.com/office/powerpoint/2010/main" val="119154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A0B1-7EC1-4A73-868F-B06D912A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Undoing Things: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E1B69-0953-4F84-BBBD-48E61B097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the message: </a:t>
            </a:r>
            <a:r>
              <a:rPr lang="en-US" dirty="0">
                <a:latin typeface="Consolas" panose="020B0609020204030204" pitchFamily="49" charset="0"/>
              </a:rPr>
              <a:t>$ git commit --amend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Files too: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git reset --soft HEAD~ </a:t>
            </a:r>
            <a:r>
              <a:rPr lang="en-US" dirty="0"/>
              <a:t>(moves changes back to index)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&lt;make fixes&gt;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git commit ...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0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D4F9-DD8E-4D8A-8397-C18EB241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Undoing Things: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D0BD-3AD8-438B-B3B6-91D243232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feature branch hasn’t moved, just need to move master 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git reset --hard HEAD^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"^" and not "~"?</a:t>
            </a:r>
          </a:p>
          <a:p>
            <a:pPr marL="0" indent="0">
              <a:buNone/>
            </a:pPr>
            <a:r>
              <a:rPr lang="en-US" dirty="0"/>
              <a:t>^ = first parent</a:t>
            </a:r>
          </a:p>
          <a:p>
            <a:pPr marL="0" indent="0">
              <a:buNone/>
            </a:pPr>
            <a:r>
              <a:rPr lang="en-US" dirty="0"/>
              <a:t>^2 = second parent</a:t>
            </a:r>
          </a:p>
          <a:p>
            <a:pPr marL="0" indent="0">
              <a:buNone/>
            </a:pPr>
            <a:r>
              <a:rPr lang="en-US" dirty="0"/>
              <a:t>^n = nth parent (</a:t>
            </a:r>
            <a:r>
              <a:rPr lang="en-US" dirty="0" err="1"/>
              <a:t>waaaay</a:t>
            </a:r>
            <a:r>
              <a:rPr lang="en-US" dirty="0"/>
              <a:t> to complicated, google Octopus merge)</a:t>
            </a:r>
          </a:p>
        </p:txBody>
      </p:sp>
    </p:spTree>
    <p:extLst>
      <p:ext uri="{BB962C8B-B14F-4D97-AF65-F5344CB8AC3E}">
        <p14:creationId xmlns:p14="http://schemas.microsoft.com/office/powerpoint/2010/main" val="354516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ABC1-D635-418A-AD39-CF9BFBF0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Undoing Things: Rebase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055C-954A-403C-A08B-1A814E9BB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4840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 Safe: Drop a backup branch before you rebase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&lt;On branch feature&gt;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git branch feature-before-rebase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git rebase master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&lt;crap I don’t want this&gt;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git reset --hard feature-before-rebase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0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5CD5-7070-49C7-AC58-73116F5E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done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5366-0E18-4C79-AB06-F350AA789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29549" cy="4351338"/>
          </a:xfrm>
        </p:spPr>
        <p:txBody>
          <a:bodyPr/>
          <a:lstStyle/>
          <a:p>
            <a:r>
              <a:rPr lang="en-US" dirty="0"/>
              <a:t>Used git in the terminal</a:t>
            </a:r>
          </a:p>
          <a:p>
            <a:pPr lvl="1"/>
            <a:r>
              <a:rPr lang="en-US" dirty="0"/>
              <a:t>Best for learning (in my opinion!)</a:t>
            </a:r>
          </a:p>
          <a:p>
            <a:pPr lvl="1"/>
            <a:r>
              <a:rPr lang="en-US" dirty="0"/>
              <a:t>Hopefully no magic!</a:t>
            </a:r>
          </a:p>
          <a:p>
            <a:r>
              <a:rPr lang="en-US" dirty="0"/>
              <a:t>Used </a:t>
            </a:r>
            <a:r>
              <a:rPr lang="en-US" dirty="0" err="1"/>
              <a:t>Github’s</a:t>
            </a:r>
            <a:r>
              <a:rPr lang="en-US" dirty="0"/>
              <a:t> UI</a:t>
            </a:r>
          </a:p>
          <a:p>
            <a:pPr lvl="1"/>
            <a:r>
              <a:rPr lang="en-US" dirty="0"/>
              <a:t>Great for collaborating with others</a:t>
            </a:r>
          </a:p>
          <a:p>
            <a:pPr lvl="1"/>
            <a:r>
              <a:rPr lang="en-US" dirty="0"/>
              <a:t>Also check out </a:t>
            </a:r>
            <a:r>
              <a:rPr lang="en-US" dirty="0">
                <a:hlinkClick r:id="rId2"/>
              </a:rPr>
              <a:t>GitLab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Bitbucket</a:t>
            </a:r>
            <a:endParaRPr lang="en-US" dirty="0"/>
          </a:p>
          <a:p>
            <a:pPr lvl="1"/>
            <a:r>
              <a:rPr lang="en-US" dirty="0"/>
              <a:t>Can’t do everything</a:t>
            </a:r>
          </a:p>
        </p:txBody>
      </p:sp>
      <p:pic>
        <p:nvPicPr>
          <p:cNvPr id="2050" name="Picture 2" descr="http://s2.quickmeme.com/img/5d/5d8ebeb1afc23d4bb176fa43d8e4aa0e17af9908981754f7224bd7179a17c82b.jpg">
            <a:extLst>
              <a:ext uri="{FF2B5EF4-FFF2-40B4-BE49-F238E27FC236}">
                <a16:creationId xmlns:a16="http://schemas.microsoft.com/office/drawing/2014/main" id="{2B00822F-560B-4FC6-A474-D114DC65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99" y="1569697"/>
            <a:ext cx="3948384" cy="43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5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5506-788E-4F7D-A868-BDCF027C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use the command 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AEA3-2A68-4D32-8CB5-2B55EA24EC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Using vim for commit messages and interactive rebase</a:t>
            </a:r>
          </a:p>
          <a:p>
            <a:r>
              <a:rPr lang="en-US" dirty="0"/>
              <a:t>&lt;&lt;&lt;&lt;&lt;&lt;&lt;&lt;&lt;&lt;&lt;&lt;&lt;&lt;</a:t>
            </a:r>
            <a:br>
              <a:rPr lang="en-US" dirty="0"/>
            </a:br>
            <a:r>
              <a:rPr lang="en-US" dirty="0"/>
              <a:t>==============</a:t>
            </a:r>
            <a:br>
              <a:rPr lang="en-US" dirty="0"/>
            </a:br>
            <a:r>
              <a:rPr lang="en-US" dirty="0"/>
              <a:t>&gt;&gt;&gt;&gt;&gt;&gt;&gt;&gt;&gt;&gt;&gt;&gt;&gt;&gt;</a:t>
            </a:r>
          </a:p>
          <a:p>
            <a:r>
              <a:rPr lang="en-US" dirty="0"/>
              <a:t>git log --graph is impossible to read</a:t>
            </a:r>
          </a:p>
          <a:p>
            <a:r>
              <a:rPr lang="en-US" dirty="0"/>
              <a:t>Interactive add (git add -</a:t>
            </a:r>
            <a:r>
              <a:rPr lang="en-US" dirty="0" err="1"/>
              <a:t>i</a:t>
            </a:r>
            <a:r>
              <a:rPr lang="en-US" dirty="0"/>
              <a:t>) UI is horrible</a:t>
            </a:r>
          </a:p>
          <a:p>
            <a:r>
              <a:rPr lang="en-US" dirty="0"/>
              <a:t>Having to remember and type commands (aliases help with this)</a:t>
            </a:r>
          </a:p>
        </p:txBody>
      </p:sp>
      <p:pic>
        <p:nvPicPr>
          <p:cNvPr id="3074" name="Picture 2" descr="https://i.ytimg.com/vi/P5k-4-OEuTk/maxresdefault.jpg">
            <a:extLst>
              <a:ext uri="{FF2B5EF4-FFF2-40B4-BE49-F238E27FC236}">
                <a16:creationId xmlns:a16="http://schemas.microsoft.com/office/drawing/2014/main" id="{BAF1E836-505F-484A-BFE9-4EDB0F999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5" y="2394857"/>
            <a:ext cx="5457371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8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2BF8-131C-4953-B81E-68122E47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Atlassian </a:t>
            </a:r>
            <a:r>
              <a:rPr lang="en-US" dirty="0" err="1"/>
              <a:t>SourceTree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D061F-7364-4B4B-9A93-D77B90E61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270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 for Git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https://www.sourcetreeapp.com/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Produced by Atlassian</a:t>
            </a:r>
          </a:p>
          <a:p>
            <a:pPr marL="0" indent="0">
              <a:buNone/>
            </a:pPr>
            <a:r>
              <a:rPr lang="en-US" dirty="0"/>
              <a:t>	You need an Atlassian account to install </a:t>
            </a:r>
            <a:r>
              <a:rPr lang="en-US" dirty="0" err="1"/>
              <a:t>SourceTree</a:t>
            </a:r>
            <a:r>
              <a:rPr lang="en-US" dirty="0"/>
              <a:t> for some reason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3ABCB46-FEEE-45BA-B62F-26BDD12F0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7612" y="5834063"/>
            <a:ext cx="46767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5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SourceTree’s</a:t>
            </a:r>
            <a:r>
              <a:rPr lang="en-US" dirty="0"/>
              <a:t>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Almost everything in the terminal can be done just as easily as in </a:t>
            </a:r>
            <a:r>
              <a:rPr lang="en-US" sz="2000" dirty="0" err="1"/>
              <a:t>SourceTree</a:t>
            </a:r>
            <a:endParaRPr lang="en-US" sz="2000" dirty="0"/>
          </a:p>
          <a:p>
            <a:r>
              <a:rPr lang="en-US" sz="2000" dirty="0"/>
              <a:t>The UI is often more intuitive</a:t>
            </a:r>
          </a:p>
          <a:p>
            <a:r>
              <a:rPr lang="en-US" sz="2000" dirty="0" err="1"/>
              <a:t>SourceTree</a:t>
            </a:r>
            <a:r>
              <a:rPr lang="en-US" sz="2000" dirty="0"/>
              <a:t> shows you things like graphs and diffs along the way without you having to ask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64C6E-6738-4175-8AB0-28D100C2B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5" y="1690688"/>
            <a:ext cx="6682607" cy="4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8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0E3E-7492-48F3-8BA5-D7EC4D9E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41135-1E9F-4063-8668-164383BF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 few classes left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Today (4/12): Stash, Blame, Undoing Things, </a:t>
            </a:r>
            <a:r>
              <a:rPr lang="en-US" dirty="0" err="1">
                <a:sym typeface="Wingdings" panose="05000000000000000000" pitchFamily="2" charset="2"/>
              </a:rPr>
              <a:t>SourceTree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4/19: Carnival! – no class</a:t>
            </a:r>
          </a:p>
          <a:p>
            <a:r>
              <a:rPr lang="en-US" dirty="0">
                <a:sym typeface="Wingdings" panose="05000000000000000000" pitchFamily="2" charset="2"/>
              </a:rPr>
              <a:t>Last Lecture (4/26): </a:t>
            </a:r>
            <a:r>
              <a:rPr lang="en-US" dirty="0" err="1">
                <a:sym typeface="Wingdings" panose="05000000000000000000" pitchFamily="2" charset="2"/>
              </a:rPr>
              <a:t>Reflog</a:t>
            </a:r>
            <a:r>
              <a:rPr lang="en-US" dirty="0">
                <a:sym typeface="Wingdings" panose="05000000000000000000" pitchFamily="2" charset="2"/>
              </a:rPr>
              <a:t>, Plumbing and Porcelain</a:t>
            </a:r>
          </a:p>
          <a:p>
            <a:r>
              <a:rPr lang="en-US" dirty="0">
                <a:sym typeface="Wingdings" panose="05000000000000000000" pitchFamily="2" charset="2"/>
              </a:rPr>
              <a:t>Last Class (5/3): Final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1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you want to switch branches, but you have uncommitted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074300"/>
            <a:ext cx="10296525" cy="181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737" y="4903773"/>
            <a:ext cx="784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you don’t want to commit?</a:t>
            </a:r>
          </a:p>
        </p:txBody>
      </p:sp>
    </p:spTree>
    <p:extLst>
      <p:ext uri="{BB962C8B-B14F-4D97-AF65-F5344CB8AC3E}">
        <p14:creationId xmlns:p14="http://schemas.microsoft.com/office/powerpoint/2010/main" val="172146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stash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 stash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Makes a “pseudo-commit” and puts it on a </a:t>
            </a:r>
            <a:r>
              <a:rPr lang="en-US" b="1" dirty="0"/>
              <a:t>stack</a:t>
            </a:r>
            <a:r>
              <a:rPr lang="en-US" dirty="0"/>
              <a:t> of stashed pseudo-commit.</a:t>
            </a:r>
          </a:p>
          <a:p>
            <a:r>
              <a:rPr lang="en-US" dirty="0"/>
              <a:t>Message for stash is “WIP on &lt;</a:t>
            </a:r>
            <a:r>
              <a:rPr lang="en-US" i="1" dirty="0" err="1"/>
              <a:t>branchname</a:t>
            </a:r>
            <a:r>
              <a:rPr lang="en-US" i="1" dirty="0"/>
              <a:t>&gt;</a:t>
            </a:r>
            <a:r>
              <a:rPr lang="en-US" dirty="0"/>
              <a:t>…​”</a:t>
            </a:r>
          </a:p>
          <a:p>
            <a:r>
              <a:rPr lang="en-US" dirty="0"/>
              <a:t>Use </a:t>
            </a:r>
            <a:r>
              <a:rPr lang="en-US" dirty="0" err="1"/>
              <a:t>git</a:t>
            </a:r>
            <a:r>
              <a:rPr lang="en-US" dirty="0"/>
              <a:t> stash save &lt;message&gt; to store stashes with better messages</a:t>
            </a:r>
          </a:p>
        </p:txBody>
      </p:sp>
      <p:pic>
        <p:nvPicPr>
          <p:cNvPr id="1026" name="Picture 2" descr="http://vignette3.wikia.nocookie.net/pirates/images/5/58/Dmc.jpg/revision/latest?cb=200609031908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9" y="287851"/>
            <a:ext cx="4357420" cy="28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9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stash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 stash list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Lists all stashed changes on the stash stack</a:t>
            </a:r>
          </a:p>
        </p:txBody>
      </p:sp>
      <p:pic>
        <p:nvPicPr>
          <p:cNvPr id="2050" name="Picture 2" descr="http://www.timvandevall.com/wp-content/uploads/printable-treasure-map-for-kid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4" y="0"/>
            <a:ext cx="4580586" cy="35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4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stash apply (stash@{&lt;depth&gt;})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 stash apply stash@{2}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Reapplies the stashed change at the specified depth, if given.</a:t>
            </a:r>
          </a:p>
          <a:p>
            <a:r>
              <a:rPr lang="en-US" dirty="0"/>
              <a:t>Depth is just another way of choosing from a list of saved stashes</a:t>
            </a:r>
          </a:p>
        </p:txBody>
      </p:sp>
      <p:pic>
        <p:nvPicPr>
          <p:cNvPr id="3074" name="Picture 2" descr="https://i.ytimg.com/vi/wMv0F1N1KJ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39" y="4264180"/>
            <a:ext cx="4254390" cy="238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6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stash pop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 stash pop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Reapplies the top stashed change and removes it from the stash stack.</a:t>
            </a:r>
          </a:p>
        </p:txBody>
      </p:sp>
      <p:pic>
        <p:nvPicPr>
          <p:cNvPr id="4098" name="Picture 2" descr="https://s-media-cache-ak0.pinimg.com/originals/04/7e/ab/047eab9b2fad086be70b75a4ca7b1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4" y="113512"/>
            <a:ext cx="4417455" cy="30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8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stash drop (stash@{&lt;depth&gt;})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 stash drop stash@{2}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Removes the stashed change at the specified depth, if given.</a:t>
            </a:r>
          </a:p>
        </p:txBody>
      </p:sp>
      <p:pic>
        <p:nvPicPr>
          <p:cNvPr id="5122" name="Picture 2" descr="http://www.tripletsandus.com/disney/Wall-E/characters/Wall-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033" y="243324"/>
            <a:ext cx="2800481" cy="28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3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stash show (-p) (stash@{&lt;depth&gt;})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 stash show stash@{2}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Show details about the stashed change at the specified depth, if given.</a:t>
            </a:r>
          </a:p>
        </p:txBody>
      </p:sp>
      <p:pic>
        <p:nvPicPr>
          <p:cNvPr id="6146" name="Picture 2" descr="https://flagshipfiction.files.wordpress.com/2015/02/morpheus-red-pill-vs-blue-p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6" y="4056845"/>
            <a:ext cx="3523715" cy="26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0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479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Wingdings</vt:lpstr>
      <vt:lpstr>Office Theme</vt:lpstr>
      <vt:lpstr>PowerPoint Presentation</vt:lpstr>
      <vt:lpstr>Schedule</vt:lpstr>
      <vt:lpstr>Scenario: you want to switch branches, but you have uncommitted changes</vt:lpstr>
      <vt:lpstr>git stash</vt:lpstr>
      <vt:lpstr>git stash list</vt:lpstr>
      <vt:lpstr>git stash apply (stash@{&lt;depth&gt;})</vt:lpstr>
      <vt:lpstr>git stash pop</vt:lpstr>
      <vt:lpstr>git stash drop (stash@{&lt;depth&gt;})</vt:lpstr>
      <vt:lpstr>git stash show (-p) (stash@{&lt;depth&gt;})</vt:lpstr>
      <vt:lpstr>File History on Github</vt:lpstr>
      <vt:lpstr>git blame &lt;filename&gt;</vt:lpstr>
      <vt:lpstr>Undoing Things: Commit</vt:lpstr>
      <vt:lpstr>Undoing Things: Merge</vt:lpstr>
      <vt:lpstr>Undoing Things: Rebase</vt:lpstr>
      <vt:lpstr>What we’ve done so far</vt:lpstr>
      <vt:lpstr>Why not just use the command line?</vt:lpstr>
      <vt:lpstr>Atlassian SourceTree</vt:lpstr>
      <vt:lpstr>SourceTree’s powers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Benson</dc:creator>
  <cp:lastModifiedBy>Aaron Perley</cp:lastModifiedBy>
  <cp:revision>125</cp:revision>
  <dcterms:created xsi:type="dcterms:W3CDTF">2015-09-10T04:41:06Z</dcterms:created>
  <dcterms:modified xsi:type="dcterms:W3CDTF">2018-04-12T22:09:18Z</dcterms:modified>
</cp:coreProperties>
</file>